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handoutMasterIdLst>
    <p:handoutMasterId r:id="rId24"/>
  </p:handoutMasterIdLst>
  <p:sldIdLst>
    <p:sldId id="256" r:id="rId3"/>
    <p:sldId id="267" r:id="rId4"/>
    <p:sldId id="286" r:id="rId5"/>
    <p:sldId id="287" r:id="rId6"/>
    <p:sldId id="290" r:id="rId7"/>
    <p:sldId id="288" r:id="rId8"/>
    <p:sldId id="296" r:id="rId9"/>
    <p:sldId id="291" r:id="rId10"/>
    <p:sldId id="292" r:id="rId11"/>
    <p:sldId id="293" r:id="rId12"/>
    <p:sldId id="294" r:id="rId13"/>
    <p:sldId id="295" r:id="rId14"/>
    <p:sldId id="297" r:id="rId15"/>
    <p:sldId id="298" r:id="rId16"/>
    <p:sldId id="301" r:id="rId17"/>
    <p:sldId id="299" r:id="rId18"/>
    <p:sldId id="300" r:id="rId19"/>
    <p:sldId id="303" r:id="rId20"/>
    <p:sldId id="304" r:id="rId21"/>
    <p:sldId id="30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52" y="7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D2DDA-69D8-473F-A583-B6774B31A77B}" type="datetimeFigureOut">
              <a:rPr lang="en-US"/>
              <a:pPr/>
              <a:t>1/8/2018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92CCB-FF08-4D29-8DA3-E1FD8604480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2153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F6DFB-6833-46E4-B515-70E0D9178056}" type="datetimeFigureOut">
              <a:rPr lang="en-US"/>
              <a:pPr/>
              <a:t>1/8/2018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706C7-F2C3-48B6-8A22-C484D800B5D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95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" y="1905000"/>
            <a:ext cx="12188826" cy="32004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lumMod val="60000"/>
                  <a:lumOff val="40000"/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-2" y="1795132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-2" y="5142116"/>
            <a:ext cx="12188826" cy="7315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8000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724092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959352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857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593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05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11551920" y="6620256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749032-2A07-4AE8-BA90-74324CAE0C87}" type="slidenum">
              <a:rPr kumimoji="0" lang="fr-LU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LU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731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 rotWithShape="1">
          <a:gsLst>
            <a:gs pos="100000">
              <a:schemeClr val="accent1">
                <a:alpha val="80000"/>
              </a:schemeClr>
            </a:gs>
            <a:gs pos="0">
              <a:schemeClr val="accent1">
                <a:lumMod val="40000"/>
                <a:lumOff val="60000"/>
                <a:alpha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130552"/>
            <a:ext cx="9601200" cy="2359152"/>
          </a:xfrm>
        </p:spPr>
        <p:txBody>
          <a:bodyPr anchor="b">
            <a:normAutofit/>
          </a:bodyPr>
          <a:lstStyle>
            <a:lvl1pPr algn="ctr">
              <a:defRPr sz="5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572000"/>
            <a:ext cx="9601200" cy="841248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203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63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439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291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6" name="Rectangle 5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54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Rectangle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58952"/>
            <a:ext cx="6629400" cy="53309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937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 flipV="1">
            <a:off x="1585" y="0"/>
            <a:ext cx="12188827" cy="377952"/>
            <a:chOff x="-1" y="6480048"/>
            <a:chExt cx="12188827" cy="377952"/>
          </a:xfrm>
        </p:grpSpPr>
        <p:sp>
          <p:nvSpPr>
            <p:cNvPr id="9" name="Rectangle 8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0648" y="2350008"/>
            <a:ext cx="4206240" cy="1993392"/>
          </a:xfrm>
        </p:spPr>
        <p:txBody>
          <a:bodyPr anchor="b">
            <a:normAutofit/>
          </a:bodyPr>
          <a:lstStyle>
            <a:lvl1pPr>
              <a:defRPr sz="34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1" y="506104"/>
            <a:ext cx="6858002" cy="584301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70648" y="4361688"/>
            <a:ext cx="4206240" cy="1728216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198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9000"/>
              </a:schemeClr>
            </a:gs>
            <a:gs pos="40000">
              <a:schemeClr val="accent1">
                <a:lumMod val="20000"/>
                <a:lumOff val="80000"/>
                <a:alpha val="66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" y="6480048"/>
            <a:ext cx="12188827" cy="377952"/>
            <a:chOff x="-1" y="6480048"/>
            <a:chExt cx="12188827" cy="377952"/>
          </a:xfrm>
        </p:grpSpPr>
        <p:sp>
          <p:nvSpPr>
            <p:cNvPr id="7" name="Rectangle 6"/>
            <p:cNvSpPr/>
            <p:nvPr/>
          </p:nvSpPr>
          <p:spPr>
            <a:xfrm>
              <a:off x="0" y="6583680"/>
              <a:ext cx="12188826" cy="27432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50000"/>
                  </a:schemeClr>
                </a:gs>
                <a:gs pos="0">
                  <a:schemeClr val="accent1">
                    <a:lumMod val="60000"/>
                    <a:lumOff val="40000"/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-1" y="6480048"/>
              <a:ext cx="12188826" cy="73152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lumMod val="60000"/>
                    <a:lumOff val="4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C749032-2A07-4AE8-BA90-74324CAE0C8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00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95400" y="2079812"/>
            <a:ext cx="9601200" cy="1077456"/>
          </a:xfrm>
        </p:spPr>
        <p:txBody>
          <a:bodyPr/>
          <a:lstStyle/>
          <a:p>
            <a:r>
              <a:rPr lang="en-US" dirty="0"/>
              <a:t>LOCAFI+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14301" y="3303744"/>
            <a:ext cx="11966580" cy="1690949"/>
          </a:xfrm>
        </p:spPr>
        <p:txBody>
          <a:bodyPr>
            <a:noAutofit/>
          </a:bodyPr>
          <a:lstStyle/>
          <a:p>
            <a:r>
              <a:rPr lang="en-US" sz="2800" dirty="0"/>
              <a:t>Temperature assessment of a vertical member subjected to </a:t>
            </a:r>
            <a:r>
              <a:rPr lang="en-US" sz="2800" dirty="0" err="1"/>
              <a:t>LOCAlised</a:t>
            </a:r>
            <a:r>
              <a:rPr lang="en-US" sz="2800" dirty="0"/>
              <a:t> </a:t>
            </a:r>
            <a:r>
              <a:rPr lang="en-US" sz="2800" dirty="0" err="1"/>
              <a:t>FIre</a:t>
            </a:r>
            <a:endParaRPr lang="en-US" sz="2800" dirty="0"/>
          </a:p>
          <a:p>
            <a:r>
              <a:rPr lang="en-US" sz="2800" dirty="0"/>
              <a:t>Dissemination</a:t>
            </a:r>
          </a:p>
          <a:p>
            <a:endParaRPr lang="en-US" sz="2800" dirty="0"/>
          </a:p>
          <a:p>
            <a:r>
              <a:rPr lang="en-US" sz="2800" dirty="0"/>
              <a:t>Grant Agreement n° 754072</a:t>
            </a:r>
          </a:p>
        </p:txBody>
      </p:sp>
      <p:pic>
        <p:nvPicPr>
          <p:cNvPr id="5" name="Picture 2" descr="Image result for logo EU RF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4997" y="153187"/>
            <a:ext cx="2905883" cy="1452942"/>
          </a:xfrm>
          <a:prstGeom prst="rect">
            <a:avLst/>
          </a:prstGeom>
          <a:noFill/>
        </p:spPr>
      </p:pic>
      <p:pic>
        <p:nvPicPr>
          <p:cNvPr id="1026" name="Picture 2" descr="Résultat de recherche d'images pour &quot;research fund for coal steel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834" y="156805"/>
            <a:ext cx="2301546" cy="144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0" y="5434642"/>
            <a:ext cx="12192000" cy="12163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/>
              <a:t>5. Software</a:t>
            </a:r>
          </a:p>
        </p:txBody>
      </p:sp>
    </p:spTree>
    <p:extLst>
      <p:ext uri="{BB962C8B-B14F-4D97-AF65-F5344CB8AC3E}">
        <p14:creationId xmlns:p14="http://schemas.microsoft.com/office/powerpoint/2010/main" val="399801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/>
          <a:srcRect l="30392" t="29167" r="24374" b="17639"/>
          <a:stretch/>
        </p:blipFill>
        <p:spPr>
          <a:xfrm>
            <a:off x="2352675" y="1788336"/>
            <a:ext cx="7029451" cy="464988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2933700" y="5085594"/>
            <a:ext cx="1485900" cy="400806"/>
          </a:xfrm>
          <a:prstGeom prst="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86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/>
          <a:srcRect l="34198" t="67197" r="56363" b="28554"/>
          <a:stretch/>
        </p:blipFill>
        <p:spPr>
          <a:xfrm>
            <a:off x="7533316" y="1176909"/>
            <a:ext cx="1466851" cy="371475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0717" y="1748409"/>
            <a:ext cx="5759450" cy="4651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057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91130" y="2160588"/>
            <a:ext cx="5989630" cy="3392487"/>
            <a:chOff x="57" y="534"/>
            <a:chExt cx="2979" cy="1542"/>
          </a:xfrm>
        </p:grpSpPr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 l="2628" t="10062" r="2820" b="20459"/>
            <a:stretch>
              <a:fillRect/>
            </a:stretch>
          </p:blipFill>
          <p:spPr bwMode="auto">
            <a:xfrm>
              <a:off x="57" y="541"/>
              <a:ext cx="2815" cy="15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930" y="546"/>
              <a:ext cx="768" cy="1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LU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564" y="534"/>
              <a:ext cx="1518" cy="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000" dirty="0">
                  <a:solidFill>
                    <a:schemeClr val="tx1"/>
                  </a:solidFill>
                </a:rPr>
                <a:t>Rate of Heat Release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514" y="1230"/>
              <a:ext cx="342" cy="20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LU"/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2478" y="1236"/>
              <a:ext cx="558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700" b="1" dirty="0">
                  <a:solidFill>
                    <a:schemeClr val="tx1"/>
                  </a:solidFill>
                </a:rPr>
                <a:t>RHR given</a:t>
              </a: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2478" y="1332"/>
              <a:ext cx="558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700" b="1" dirty="0">
                  <a:solidFill>
                    <a:schemeClr val="tx1"/>
                  </a:solidFill>
                </a:rPr>
                <a:t>RHR calculated</a:t>
              </a:r>
            </a:p>
          </p:txBody>
        </p:sp>
      </p:grpSp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6124505" y="2160588"/>
            <a:ext cx="5886519" cy="3392487"/>
            <a:chOff x="2910" y="360"/>
            <a:chExt cx="2826" cy="1541"/>
          </a:xfrm>
        </p:grpSpPr>
        <p:pic>
          <p:nvPicPr>
            <p:cNvPr id="17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 l="2626" t="9529" r="3185" b="20044"/>
            <a:stretch>
              <a:fillRect/>
            </a:stretch>
          </p:blipFill>
          <p:spPr bwMode="auto">
            <a:xfrm>
              <a:off x="2910" y="367"/>
              <a:ext cx="2826" cy="153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</p:pic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756" y="378"/>
              <a:ext cx="768" cy="1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LU"/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3390" y="360"/>
              <a:ext cx="1518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000" dirty="0">
                  <a:solidFill>
                    <a:schemeClr val="tx1"/>
                  </a:solidFill>
                </a:rPr>
                <a:t>Gas temperature</a:t>
              </a: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400" y="1053"/>
              <a:ext cx="330" cy="22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LU"/>
            </a:p>
          </p:txBody>
        </p:sp>
        <p:grpSp>
          <p:nvGrpSpPr>
            <p:cNvPr id="21" name="Group 19"/>
            <p:cNvGrpSpPr>
              <a:grpSpLocks/>
            </p:cNvGrpSpPr>
            <p:nvPr/>
          </p:nvGrpSpPr>
          <p:grpSpPr bwMode="auto">
            <a:xfrm>
              <a:off x="4708" y="397"/>
              <a:ext cx="944" cy="474"/>
              <a:chOff x="4708" y="571"/>
              <a:chExt cx="944" cy="474"/>
            </a:xfrm>
          </p:grpSpPr>
          <p:sp>
            <p:nvSpPr>
              <p:cNvPr id="27" name="AutoShape 20"/>
              <p:cNvSpPr>
                <a:spLocks noChangeAspect="1" noChangeArrowheads="1" noTextEdit="1"/>
              </p:cNvSpPr>
              <p:nvPr/>
            </p:nvSpPr>
            <p:spPr bwMode="auto">
              <a:xfrm>
                <a:off x="4708" y="571"/>
                <a:ext cx="944" cy="47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4718" y="657"/>
                <a:ext cx="915" cy="342"/>
              </a:xfrm>
              <a:custGeom>
                <a:avLst/>
                <a:gdLst>
                  <a:gd name="T0" fmla="*/ 281 w 1830"/>
                  <a:gd name="T1" fmla="*/ 102 h 683"/>
                  <a:gd name="T2" fmla="*/ 295 w 1830"/>
                  <a:gd name="T3" fmla="*/ 104 h 683"/>
                  <a:gd name="T4" fmla="*/ 309 w 1830"/>
                  <a:gd name="T5" fmla="*/ 108 h 683"/>
                  <a:gd name="T6" fmla="*/ 321 w 1830"/>
                  <a:gd name="T7" fmla="*/ 114 h 683"/>
                  <a:gd name="T8" fmla="*/ 334 w 1830"/>
                  <a:gd name="T9" fmla="*/ 121 h 683"/>
                  <a:gd name="T10" fmla="*/ 345 w 1830"/>
                  <a:gd name="T11" fmla="*/ 131 h 683"/>
                  <a:gd name="T12" fmla="*/ 356 w 1830"/>
                  <a:gd name="T13" fmla="*/ 142 h 683"/>
                  <a:gd name="T14" fmla="*/ 365 w 1830"/>
                  <a:gd name="T15" fmla="*/ 153 h 683"/>
                  <a:gd name="T16" fmla="*/ 375 w 1830"/>
                  <a:gd name="T17" fmla="*/ 169 h 683"/>
                  <a:gd name="T18" fmla="*/ 384 w 1830"/>
                  <a:gd name="T19" fmla="*/ 188 h 683"/>
                  <a:gd name="T20" fmla="*/ 392 w 1830"/>
                  <a:gd name="T21" fmla="*/ 212 h 683"/>
                  <a:gd name="T22" fmla="*/ 399 w 1830"/>
                  <a:gd name="T23" fmla="*/ 236 h 683"/>
                  <a:gd name="T24" fmla="*/ 406 w 1830"/>
                  <a:gd name="T25" fmla="*/ 261 h 683"/>
                  <a:gd name="T26" fmla="*/ 412 w 1830"/>
                  <a:gd name="T27" fmla="*/ 283 h 683"/>
                  <a:gd name="T28" fmla="*/ 416 w 1830"/>
                  <a:gd name="T29" fmla="*/ 303 h 683"/>
                  <a:gd name="T30" fmla="*/ 420 w 1830"/>
                  <a:gd name="T31" fmla="*/ 318 h 683"/>
                  <a:gd name="T32" fmla="*/ 424 w 1830"/>
                  <a:gd name="T33" fmla="*/ 328 h 683"/>
                  <a:gd name="T34" fmla="*/ 426 w 1830"/>
                  <a:gd name="T35" fmla="*/ 335 h 683"/>
                  <a:gd name="T36" fmla="*/ 428 w 1830"/>
                  <a:gd name="T37" fmla="*/ 340 h 683"/>
                  <a:gd name="T38" fmla="*/ 429 w 1830"/>
                  <a:gd name="T39" fmla="*/ 341 h 683"/>
                  <a:gd name="T40" fmla="*/ 427 w 1830"/>
                  <a:gd name="T41" fmla="*/ 338 h 683"/>
                  <a:gd name="T42" fmla="*/ 426 w 1830"/>
                  <a:gd name="T43" fmla="*/ 332 h 683"/>
                  <a:gd name="T44" fmla="*/ 423 w 1830"/>
                  <a:gd name="T45" fmla="*/ 325 h 683"/>
                  <a:gd name="T46" fmla="*/ 552 w 1830"/>
                  <a:gd name="T47" fmla="*/ 327 h 683"/>
                  <a:gd name="T48" fmla="*/ 549 w 1830"/>
                  <a:gd name="T49" fmla="*/ 334 h 683"/>
                  <a:gd name="T50" fmla="*/ 548 w 1830"/>
                  <a:gd name="T51" fmla="*/ 339 h 683"/>
                  <a:gd name="T52" fmla="*/ 547 w 1830"/>
                  <a:gd name="T53" fmla="*/ 342 h 683"/>
                  <a:gd name="T54" fmla="*/ 548 w 1830"/>
                  <a:gd name="T55" fmla="*/ 339 h 683"/>
                  <a:gd name="T56" fmla="*/ 549 w 1830"/>
                  <a:gd name="T57" fmla="*/ 333 h 683"/>
                  <a:gd name="T58" fmla="*/ 552 w 1830"/>
                  <a:gd name="T59" fmla="*/ 326 h 683"/>
                  <a:gd name="T60" fmla="*/ 555 w 1830"/>
                  <a:gd name="T61" fmla="*/ 315 h 683"/>
                  <a:gd name="T62" fmla="*/ 559 w 1830"/>
                  <a:gd name="T63" fmla="*/ 299 h 683"/>
                  <a:gd name="T64" fmla="*/ 565 w 1830"/>
                  <a:gd name="T65" fmla="*/ 278 h 683"/>
                  <a:gd name="T66" fmla="*/ 571 w 1830"/>
                  <a:gd name="T67" fmla="*/ 254 h 683"/>
                  <a:gd name="T68" fmla="*/ 577 w 1830"/>
                  <a:gd name="T69" fmla="*/ 229 h 683"/>
                  <a:gd name="T70" fmla="*/ 585 w 1830"/>
                  <a:gd name="T71" fmla="*/ 206 h 683"/>
                  <a:gd name="T72" fmla="*/ 593 w 1830"/>
                  <a:gd name="T73" fmla="*/ 183 h 683"/>
                  <a:gd name="T74" fmla="*/ 602 w 1830"/>
                  <a:gd name="T75" fmla="*/ 164 h 683"/>
                  <a:gd name="T76" fmla="*/ 612 w 1830"/>
                  <a:gd name="T77" fmla="*/ 150 h 683"/>
                  <a:gd name="T78" fmla="*/ 623 w 1830"/>
                  <a:gd name="T79" fmla="*/ 138 h 683"/>
                  <a:gd name="T80" fmla="*/ 637 w 1830"/>
                  <a:gd name="T81" fmla="*/ 129 h 683"/>
                  <a:gd name="T82" fmla="*/ 651 w 1830"/>
                  <a:gd name="T83" fmla="*/ 122 h 683"/>
                  <a:gd name="T84" fmla="*/ 666 w 1830"/>
                  <a:gd name="T85" fmla="*/ 115 h 683"/>
                  <a:gd name="T86" fmla="*/ 681 w 1830"/>
                  <a:gd name="T87" fmla="*/ 110 h 683"/>
                  <a:gd name="T88" fmla="*/ 692 w 1830"/>
                  <a:gd name="T89" fmla="*/ 106 h 683"/>
                  <a:gd name="T90" fmla="*/ 701 w 1830"/>
                  <a:gd name="T91" fmla="*/ 103 h 683"/>
                  <a:gd name="T92" fmla="*/ 708 w 1830"/>
                  <a:gd name="T93" fmla="*/ 99 h 683"/>
                  <a:gd name="T94" fmla="*/ 712 w 1830"/>
                  <a:gd name="T95" fmla="*/ 96 h 683"/>
                  <a:gd name="T96" fmla="*/ 716 w 1830"/>
                  <a:gd name="T97" fmla="*/ 95 h 683"/>
                  <a:gd name="T98" fmla="*/ 716 w 1830"/>
                  <a:gd name="T99" fmla="*/ 94 h 683"/>
                  <a:gd name="T100" fmla="*/ 714 w 1830"/>
                  <a:gd name="T101" fmla="*/ 95 h 683"/>
                  <a:gd name="T102" fmla="*/ 711 w 1830"/>
                  <a:gd name="T103" fmla="*/ 96 h 683"/>
                  <a:gd name="T104" fmla="*/ 705 w 1830"/>
                  <a:gd name="T105" fmla="*/ 99 h 683"/>
                  <a:gd name="T106" fmla="*/ 914 w 1830"/>
                  <a:gd name="T107" fmla="*/ 88 h 683"/>
                  <a:gd name="T108" fmla="*/ 0 w 1830"/>
                  <a:gd name="T109" fmla="*/ 23 h 683"/>
                  <a:gd name="T110" fmla="*/ 270 w 1830"/>
                  <a:gd name="T111" fmla="*/ 101 h 6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30"/>
                  <a:gd name="T169" fmla="*/ 0 h 683"/>
                  <a:gd name="T170" fmla="*/ 1830 w 1830"/>
                  <a:gd name="T171" fmla="*/ 683 h 6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30" h="683">
                    <a:moveTo>
                      <a:pt x="539" y="201"/>
                    </a:moveTo>
                    <a:lnTo>
                      <a:pt x="546" y="201"/>
                    </a:lnTo>
                    <a:lnTo>
                      <a:pt x="554" y="201"/>
                    </a:lnTo>
                    <a:lnTo>
                      <a:pt x="561" y="203"/>
                    </a:lnTo>
                    <a:lnTo>
                      <a:pt x="567" y="205"/>
                    </a:lnTo>
                    <a:lnTo>
                      <a:pt x="576" y="205"/>
                    </a:lnTo>
                    <a:lnTo>
                      <a:pt x="582" y="205"/>
                    </a:lnTo>
                    <a:lnTo>
                      <a:pt x="590" y="208"/>
                    </a:lnTo>
                    <a:lnTo>
                      <a:pt x="595" y="210"/>
                    </a:lnTo>
                    <a:lnTo>
                      <a:pt x="604" y="210"/>
                    </a:lnTo>
                    <a:lnTo>
                      <a:pt x="609" y="213"/>
                    </a:lnTo>
                    <a:lnTo>
                      <a:pt x="617" y="215"/>
                    </a:lnTo>
                    <a:lnTo>
                      <a:pt x="624" y="218"/>
                    </a:lnTo>
                    <a:lnTo>
                      <a:pt x="630" y="222"/>
                    </a:lnTo>
                    <a:lnTo>
                      <a:pt x="635" y="223"/>
                    </a:lnTo>
                    <a:lnTo>
                      <a:pt x="642" y="227"/>
                    </a:lnTo>
                    <a:lnTo>
                      <a:pt x="649" y="230"/>
                    </a:lnTo>
                    <a:lnTo>
                      <a:pt x="655" y="234"/>
                    </a:lnTo>
                    <a:lnTo>
                      <a:pt x="660" y="239"/>
                    </a:lnTo>
                    <a:lnTo>
                      <a:pt x="667" y="242"/>
                    </a:lnTo>
                    <a:lnTo>
                      <a:pt x="672" y="245"/>
                    </a:lnTo>
                    <a:lnTo>
                      <a:pt x="679" y="250"/>
                    </a:lnTo>
                    <a:lnTo>
                      <a:pt x="684" y="254"/>
                    </a:lnTo>
                    <a:lnTo>
                      <a:pt x="690" y="261"/>
                    </a:lnTo>
                    <a:lnTo>
                      <a:pt x="695" y="266"/>
                    </a:lnTo>
                    <a:lnTo>
                      <a:pt x="700" y="271"/>
                    </a:lnTo>
                    <a:lnTo>
                      <a:pt x="705" y="276"/>
                    </a:lnTo>
                    <a:lnTo>
                      <a:pt x="712" y="283"/>
                    </a:lnTo>
                    <a:lnTo>
                      <a:pt x="715" y="288"/>
                    </a:lnTo>
                    <a:lnTo>
                      <a:pt x="722" y="293"/>
                    </a:lnTo>
                    <a:lnTo>
                      <a:pt x="727" y="299"/>
                    </a:lnTo>
                    <a:lnTo>
                      <a:pt x="730" y="306"/>
                    </a:lnTo>
                    <a:lnTo>
                      <a:pt x="737" y="313"/>
                    </a:lnTo>
                    <a:lnTo>
                      <a:pt x="740" y="320"/>
                    </a:lnTo>
                    <a:lnTo>
                      <a:pt x="744" y="328"/>
                    </a:lnTo>
                    <a:lnTo>
                      <a:pt x="750" y="337"/>
                    </a:lnTo>
                    <a:lnTo>
                      <a:pt x="753" y="345"/>
                    </a:lnTo>
                    <a:lnTo>
                      <a:pt x="758" y="354"/>
                    </a:lnTo>
                    <a:lnTo>
                      <a:pt x="762" y="365"/>
                    </a:lnTo>
                    <a:lnTo>
                      <a:pt x="767" y="376"/>
                    </a:lnTo>
                    <a:lnTo>
                      <a:pt x="770" y="387"/>
                    </a:lnTo>
                    <a:lnTo>
                      <a:pt x="775" y="399"/>
                    </a:lnTo>
                    <a:lnTo>
                      <a:pt x="778" y="411"/>
                    </a:lnTo>
                    <a:lnTo>
                      <a:pt x="783" y="423"/>
                    </a:lnTo>
                    <a:lnTo>
                      <a:pt x="787" y="433"/>
                    </a:lnTo>
                    <a:lnTo>
                      <a:pt x="790" y="446"/>
                    </a:lnTo>
                    <a:lnTo>
                      <a:pt x="795" y="458"/>
                    </a:lnTo>
                    <a:lnTo>
                      <a:pt x="797" y="472"/>
                    </a:lnTo>
                    <a:lnTo>
                      <a:pt x="800" y="484"/>
                    </a:lnTo>
                    <a:lnTo>
                      <a:pt x="805" y="495"/>
                    </a:lnTo>
                    <a:lnTo>
                      <a:pt x="808" y="507"/>
                    </a:lnTo>
                    <a:lnTo>
                      <a:pt x="812" y="521"/>
                    </a:lnTo>
                    <a:lnTo>
                      <a:pt x="813" y="533"/>
                    </a:lnTo>
                    <a:lnTo>
                      <a:pt x="817" y="544"/>
                    </a:lnTo>
                    <a:lnTo>
                      <a:pt x="820" y="555"/>
                    </a:lnTo>
                    <a:lnTo>
                      <a:pt x="823" y="566"/>
                    </a:lnTo>
                    <a:lnTo>
                      <a:pt x="825" y="577"/>
                    </a:lnTo>
                    <a:lnTo>
                      <a:pt x="828" y="587"/>
                    </a:lnTo>
                    <a:lnTo>
                      <a:pt x="830" y="597"/>
                    </a:lnTo>
                    <a:lnTo>
                      <a:pt x="832" y="605"/>
                    </a:lnTo>
                    <a:lnTo>
                      <a:pt x="835" y="614"/>
                    </a:lnTo>
                    <a:lnTo>
                      <a:pt x="837" y="622"/>
                    </a:lnTo>
                    <a:lnTo>
                      <a:pt x="838" y="629"/>
                    </a:lnTo>
                    <a:lnTo>
                      <a:pt x="840" y="636"/>
                    </a:lnTo>
                    <a:lnTo>
                      <a:pt x="843" y="641"/>
                    </a:lnTo>
                    <a:lnTo>
                      <a:pt x="845" y="646"/>
                    </a:lnTo>
                    <a:lnTo>
                      <a:pt x="847" y="651"/>
                    </a:lnTo>
                    <a:lnTo>
                      <a:pt x="847" y="656"/>
                    </a:lnTo>
                    <a:lnTo>
                      <a:pt x="848" y="659"/>
                    </a:lnTo>
                    <a:lnTo>
                      <a:pt x="850" y="663"/>
                    </a:lnTo>
                    <a:lnTo>
                      <a:pt x="852" y="666"/>
                    </a:lnTo>
                    <a:lnTo>
                      <a:pt x="852" y="670"/>
                    </a:lnTo>
                    <a:lnTo>
                      <a:pt x="853" y="673"/>
                    </a:lnTo>
                    <a:lnTo>
                      <a:pt x="853" y="675"/>
                    </a:lnTo>
                    <a:lnTo>
                      <a:pt x="853" y="678"/>
                    </a:lnTo>
                    <a:lnTo>
                      <a:pt x="855" y="680"/>
                    </a:lnTo>
                    <a:lnTo>
                      <a:pt x="857" y="681"/>
                    </a:lnTo>
                    <a:lnTo>
                      <a:pt x="857" y="683"/>
                    </a:lnTo>
                    <a:lnTo>
                      <a:pt x="857" y="681"/>
                    </a:lnTo>
                    <a:lnTo>
                      <a:pt x="855" y="681"/>
                    </a:lnTo>
                    <a:lnTo>
                      <a:pt x="855" y="680"/>
                    </a:lnTo>
                    <a:lnTo>
                      <a:pt x="855" y="678"/>
                    </a:lnTo>
                    <a:lnTo>
                      <a:pt x="853" y="676"/>
                    </a:lnTo>
                    <a:lnTo>
                      <a:pt x="853" y="675"/>
                    </a:lnTo>
                    <a:lnTo>
                      <a:pt x="852" y="671"/>
                    </a:lnTo>
                    <a:lnTo>
                      <a:pt x="852" y="668"/>
                    </a:lnTo>
                    <a:lnTo>
                      <a:pt x="852" y="664"/>
                    </a:lnTo>
                    <a:lnTo>
                      <a:pt x="848" y="661"/>
                    </a:lnTo>
                    <a:lnTo>
                      <a:pt x="848" y="658"/>
                    </a:lnTo>
                    <a:lnTo>
                      <a:pt x="847" y="653"/>
                    </a:lnTo>
                    <a:lnTo>
                      <a:pt x="845" y="649"/>
                    </a:lnTo>
                    <a:lnTo>
                      <a:pt x="843" y="644"/>
                    </a:lnTo>
                    <a:lnTo>
                      <a:pt x="1106" y="644"/>
                    </a:lnTo>
                    <a:lnTo>
                      <a:pt x="1104" y="649"/>
                    </a:lnTo>
                    <a:lnTo>
                      <a:pt x="1103" y="653"/>
                    </a:lnTo>
                    <a:lnTo>
                      <a:pt x="1101" y="658"/>
                    </a:lnTo>
                    <a:lnTo>
                      <a:pt x="1101" y="661"/>
                    </a:lnTo>
                    <a:lnTo>
                      <a:pt x="1098" y="664"/>
                    </a:lnTo>
                    <a:lnTo>
                      <a:pt x="1098" y="668"/>
                    </a:lnTo>
                    <a:lnTo>
                      <a:pt x="1098" y="671"/>
                    </a:lnTo>
                    <a:lnTo>
                      <a:pt x="1096" y="675"/>
                    </a:lnTo>
                    <a:lnTo>
                      <a:pt x="1095" y="676"/>
                    </a:lnTo>
                    <a:lnTo>
                      <a:pt x="1095" y="678"/>
                    </a:lnTo>
                    <a:lnTo>
                      <a:pt x="1095" y="680"/>
                    </a:lnTo>
                    <a:lnTo>
                      <a:pt x="1095" y="681"/>
                    </a:lnTo>
                    <a:lnTo>
                      <a:pt x="1093" y="681"/>
                    </a:lnTo>
                    <a:lnTo>
                      <a:pt x="1093" y="683"/>
                    </a:lnTo>
                    <a:lnTo>
                      <a:pt x="1093" y="681"/>
                    </a:lnTo>
                    <a:lnTo>
                      <a:pt x="1095" y="680"/>
                    </a:lnTo>
                    <a:lnTo>
                      <a:pt x="1095" y="678"/>
                    </a:lnTo>
                    <a:lnTo>
                      <a:pt x="1096" y="675"/>
                    </a:lnTo>
                    <a:lnTo>
                      <a:pt x="1096" y="673"/>
                    </a:lnTo>
                    <a:lnTo>
                      <a:pt x="1098" y="670"/>
                    </a:lnTo>
                    <a:lnTo>
                      <a:pt x="1098" y="666"/>
                    </a:lnTo>
                    <a:lnTo>
                      <a:pt x="1099" y="663"/>
                    </a:lnTo>
                    <a:lnTo>
                      <a:pt x="1101" y="659"/>
                    </a:lnTo>
                    <a:lnTo>
                      <a:pt x="1103" y="656"/>
                    </a:lnTo>
                    <a:lnTo>
                      <a:pt x="1104" y="651"/>
                    </a:lnTo>
                    <a:lnTo>
                      <a:pt x="1104" y="646"/>
                    </a:lnTo>
                    <a:lnTo>
                      <a:pt x="1106" y="641"/>
                    </a:lnTo>
                    <a:lnTo>
                      <a:pt x="1108" y="636"/>
                    </a:lnTo>
                    <a:lnTo>
                      <a:pt x="1109" y="629"/>
                    </a:lnTo>
                    <a:lnTo>
                      <a:pt x="1111" y="622"/>
                    </a:lnTo>
                    <a:lnTo>
                      <a:pt x="1114" y="614"/>
                    </a:lnTo>
                    <a:lnTo>
                      <a:pt x="1116" y="605"/>
                    </a:lnTo>
                    <a:lnTo>
                      <a:pt x="1118" y="597"/>
                    </a:lnTo>
                    <a:lnTo>
                      <a:pt x="1121" y="587"/>
                    </a:lnTo>
                    <a:lnTo>
                      <a:pt x="1123" y="577"/>
                    </a:lnTo>
                    <a:lnTo>
                      <a:pt x="1126" y="566"/>
                    </a:lnTo>
                    <a:lnTo>
                      <a:pt x="1129" y="555"/>
                    </a:lnTo>
                    <a:lnTo>
                      <a:pt x="1133" y="544"/>
                    </a:lnTo>
                    <a:lnTo>
                      <a:pt x="1134" y="533"/>
                    </a:lnTo>
                    <a:lnTo>
                      <a:pt x="1136" y="521"/>
                    </a:lnTo>
                    <a:lnTo>
                      <a:pt x="1141" y="507"/>
                    </a:lnTo>
                    <a:lnTo>
                      <a:pt x="1144" y="495"/>
                    </a:lnTo>
                    <a:lnTo>
                      <a:pt x="1148" y="484"/>
                    </a:lnTo>
                    <a:lnTo>
                      <a:pt x="1151" y="472"/>
                    </a:lnTo>
                    <a:lnTo>
                      <a:pt x="1154" y="458"/>
                    </a:lnTo>
                    <a:lnTo>
                      <a:pt x="1158" y="446"/>
                    </a:lnTo>
                    <a:lnTo>
                      <a:pt x="1163" y="433"/>
                    </a:lnTo>
                    <a:lnTo>
                      <a:pt x="1164" y="423"/>
                    </a:lnTo>
                    <a:lnTo>
                      <a:pt x="1169" y="411"/>
                    </a:lnTo>
                    <a:lnTo>
                      <a:pt x="1174" y="399"/>
                    </a:lnTo>
                    <a:lnTo>
                      <a:pt x="1178" y="387"/>
                    </a:lnTo>
                    <a:lnTo>
                      <a:pt x="1183" y="376"/>
                    </a:lnTo>
                    <a:lnTo>
                      <a:pt x="1186" y="365"/>
                    </a:lnTo>
                    <a:lnTo>
                      <a:pt x="1191" y="354"/>
                    </a:lnTo>
                    <a:lnTo>
                      <a:pt x="1194" y="345"/>
                    </a:lnTo>
                    <a:lnTo>
                      <a:pt x="1199" y="337"/>
                    </a:lnTo>
                    <a:lnTo>
                      <a:pt x="1204" y="328"/>
                    </a:lnTo>
                    <a:lnTo>
                      <a:pt x="1208" y="320"/>
                    </a:lnTo>
                    <a:lnTo>
                      <a:pt x="1214" y="313"/>
                    </a:lnTo>
                    <a:lnTo>
                      <a:pt x="1218" y="306"/>
                    </a:lnTo>
                    <a:lnTo>
                      <a:pt x="1223" y="299"/>
                    </a:lnTo>
                    <a:lnTo>
                      <a:pt x="1229" y="293"/>
                    </a:lnTo>
                    <a:lnTo>
                      <a:pt x="1234" y="288"/>
                    </a:lnTo>
                    <a:lnTo>
                      <a:pt x="1241" y="283"/>
                    </a:lnTo>
                    <a:lnTo>
                      <a:pt x="1246" y="276"/>
                    </a:lnTo>
                    <a:lnTo>
                      <a:pt x="1254" y="271"/>
                    </a:lnTo>
                    <a:lnTo>
                      <a:pt x="1261" y="267"/>
                    </a:lnTo>
                    <a:lnTo>
                      <a:pt x="1267" y="262"/>
                    </a:lnTo>
                    <a:lnTo>
                      <a:pt x="1274" y="257"/>
                    </a:lnTo>
                    <a:lnTo>
                      <a:pt x="1281" y="254"/>
                    </a:lnTo>
                    <a:lnTo>
                      <a:pt x="1289" y="249"/>
                    </a:lnTo>
                    <a:lnTo>
                      <a:pt x="1296" y="245"/>
                    </a:lnTo>
                    <a:lnTo>
                      <a:pt x="1302" y="244"/>
                    </a:lnTo>
                    <a:lnTo>
                      <a:pt x="1311" y="239"/>
                    </a:lnTo>
                    <a:lnTo>
                      <a:pt x="1317" y="237"/>
                    </a:lnTo>
                    <a:lnTo>
                      <a:pt x="1326" y="232"/>
                    </a:lnTo>
                    <a:lnTo>
                      <a:pt x="1332" y="230"/>
                    </a:lnTo>
                    <a:lnTo>
                      <a:pt x="1339" y="227"/>
                    </a:lnTo>
                    <a:lnTo>
                      <a:pt x="1346" y="225"/>
                    </a:lnTo>
                    <a:lnTo>
                      <a:pt x="1352" y="223"/>
                    </a:lnTo>
                    <a:lnTo>
                      <a:pt x="1361" y="220"/>
                    </a:lnTo>
                    <a:lnTo>
                      <a:pt x="1366" y="218"/>
                    </a:lnTo>
                    <a:lnTo>
                      <a:pt x="1372" y="215"/>
                    </a:lnTo>
                    <a:lnTo>
                      <a:pt x="1379" y="213"/>
                    </a:lnTo>
                    <a:lnTo>
                      <a:pt x="1384" y="212"/>
                    </a:lnTo>
                    <a:lnTo>
                      <a:pt x="1389" y="210"/>
                    </a:lnTo>
                    <a:lnTo>
                      <a:pt x="1394" y="208"/>
                    </a:lnTo>
                    <a:lnTo>
                      <a:pt x="1399" y="207"/>
                    </a:lnTo>
                    <a:lnTo>
                      <a:pt x="1402" y="205"/>
                    </a:lnTo>
                    <a:lnTo>
                      <a:pt x="1406" y="203"/>
                    </a:lnTo>
                    <a:lnTo>
                      <a:pt x="1409" y="201"/>
                    </a:lnTo>
                    <a:lnTo>
                      <a:pt x="1412" y="200"/>
                    </a:lnTo>
                    <a:lnTo>
                      <a:pt x="1416" y="198"/>
                    </a:lnTo>
                    <a:lnTo>
                      <a:pt x="1419" y="196"/>
                    </a:lnTo>
                    <a:lnTo>
                      <a:pt x="1421" y="195"/>
                    </a:lnTo>
                    <a:lnTo>
                      <a:pt x="1422" y="193"/>
                    </a:lnTo>
                    <a:lnTo>
                      <a:pt x="1424" y="191"/>
                    </a:lnTo>
                    <a:lnTo>
                      <a:pt x="1426" y="191"/>
                    </a:lnTo>
                    <a:lnTo>
                      <a:pt x="1427" y="191"/>
                    </a:lnTo>
                    <a:lnTo>
                      <a:pt x="1429" y="190"/>
                    </a:lnTo>
                    <a:lnTo>
                      <a:pt x="1431" y="190"/>
                    </a:lnTo>
                    <a:lnTo>
                      <a:pt x="1431" y="188"/>
                    </a:lnTo>
                    <a:lnTo>
                      <a:pt x="1432" y="188"/>
                    </a:lnTo>
                    <a:lnTo>
                      <a:pt x="1431" y="188"/>
                    </a:lnTo>
                    <a:lnTo>
                      <a:pt x="1429" y="188"/>
                    </a:lnTo>
                    <a:lnTo>
                      <a:pt x="1427" y="190"/>
                    </a:lnTo>
                    <a:lnTo>
                      <a:pt x="1426" y="190"/>
                    </a:lnTo>
                    <a:lnTo>
                      <a:pt x="1424" y="191"/>
                    </a:lnTo>
                    <a:lnTo>
                      <a:pt x="1422" y="191"/>
                    </a:lnTo>
                    <a:lnTo>
                      <a:pt x="1421" y="191"/>
                    </a:lnTo>
                    <a:lnTo>
                      <a:pt x="1419" y="193"/>
                    </a:lnTo>
                    <a:lnTo>
                      <a:pt x="1416" y="195"/>
                    </a:lnTo>
                    <a:lnTo>
                      <a:pt x="1412" y="196"/>
                    </a:lnTo>
                    <a:lnTo>
                      <a:pt x="1409" y="198"/>
                    </a:lnTo>
                    <a:lnTo>
                      <a:pt x="1407" y="200"/>
                    </a:lnTo>
                    <a:lnTo>
                      <a:pt x="1404" y="201"/>
                    </a:lnTo>
                    <a:lnTo>
                      <a:pt x="1828" y="203"/>
                    </a:lnTo>
                    <a:lnTo>
                      <a:pt x="1828" y="176"/>
                    </a:lnTo>
                    <a:lnTo>
                      <a:pt x="1828" y="65"/>
                    </a:lnTo>
                    <a:lnTo>
                      <a:pt x="1830" y="0"/>
                    </a:lnTo>
                    <a:lnTo>
                      <a:pt x="0" y="2"/>
                    </a:lnTo>
                    <a:lnTo>
                      <a:pt x="0" y="46"/>
                    </a:lnTo>
                    <a:lnTo>
                      <a:pt x="7" y="144"/>
                    </a:lnTo>
                    <a:lnTo>
                      <a:pt x="13" y="201"/>
                    </a:lnTo>
                    <a:lnTo>
                      <a:pt x="547" y="201"/>
                    </a:lnTo>
                    <a:lnTo>
                      <a:pt x="539" y="201"/>
                    </a:lnTo>
                    <a:close/>
                  </a:path>
                </a:pathLst>
              </a:custGeom>
              <a:solidFill>
                <a:srgbClr val="BFBFBF"/>
              </a:solidFill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4710" y="606"/>
                <a:ext cx="940" cy="66"/>
              </a:xfrm>
              <a:prstGeom prst="rect">
                <a:avLst/>
              </a:prstGeom>
              <a:solidFill>
                <a:srgbClr val="BFBFB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711" y="1038"/>
                <a:ext cx="939" cy="4"/>
              </a:xfrm>
              <a:custGeom>
                <a:avLst/>
                <a:gdLst>
                  <a:gd name="T0" fmla="*/ 2 w 1876"/>
                  <a:gd name="T1" fmla="*/ 0 h 9"/>
                  <a:gd name="T2" fmla="*/ 1 w 1876"/>
                  <a:gd name="T3" fmla="*/ 0 h 9"/>
                  <a:gd name="T4" fmla="*/ 1 w 1876"/>
                  <a:gd name="T5" fmla="*/ 1 h 9"/>
                  <a:gd name="T6" fmla="*/ 0 w 1876"/>
                  <a:gd name="T7" fmla="*/ 1 h 9"/>
                  <a:gd name="T8" fmla="*/ 0 w 1876"/>
                  <a:gd name="T9" fmla="*/ 3 h 9"/>
                  <a:gd name="T10" fmla="*/ 1 w 1876"/>
                  <a:gd name="T11" fmla="*/ 3 h 9"/>
                  <a:gd name="T12" fmla="*/ 1 w 1876"/>
                  <a:gd name="T13" fmla="*/ 4 h 9"/>
                  <a:gd name="T14" fmla="*/ 938 w 1876"/>
                  <a:gd name="T15" fmla="*/ 4 h 9"/>
                  <a:gd name="T16" fmla="*/ 938 w 1876"/>
                  <a:gd name="T17" fmla="*/ 3 h 9"/>
                  <a:gd name="T18" fmla="*/ 939 w 1876"/>
                  <a:gd name="T19" fmla="*/ 3 h 9"/>
                  <a:gd name="T20" fmla="*/ 939 w 1876"/>
                  <a:gd name="T21" fmla="*/ 1 h 9"/>
                  <a:gd name="T22" fmla="*/ 938 w 1876"/>
                  <a:gd name="T23" fmla="*/ 1 h 9"/>
                  <a:gd name="T24" fmla="*/ 938 w 1876"/>
                  <a:gd name="T25" fmla="*/ 0 h 9"/>
                  <a:gd name="T26" fmla="*/ 937 w 1876"/>
                  <a:gd name="T27" fmla="*/ 0 h 9"/>
                  <a:gd name="T28" fmla="*/ 2 w 1876"/>
                  <a:gd name="T29" fmla="*/ 0 h 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76"/>
                  <a:gd name="T46" fmla="*/ 0 h 9"/>
                  <a:gd name="T47" fmla="*/ 1876 w 1876"/>
                  <a:gd name="T48" fmla="*/ 9 h 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76" h="9">
                    <a:moveTo>
                      <a:pt x="3" y="0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1874" y="9"/>
                    </a:lnTo>
                    <a:lnTo>
                      <a:pt x="1874" y="7"/>
                    </a:lnTo>
                    <a:lnTo>
                      <a:pt x="1876" y="7"/>
                    </a:lnTo>
                    <a:lnTo>
                      <a:pt x="1876" y="2"/>
                    </a:lnTo>
                    <a:lnTo>
                      <a:pt x="1874" y="2"/>
                    </a:lnTo>
                    <a:lnTo>
                      <a:pt x="1874" y="0"/>
                    </a:lnTo>
                    <a:lnTo>
                      <a:pt x="187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Oval 24"/>
              <p:cNvSpPr>
                <a:spLocks noChangeArrowheads="1"/>
              </p:cNvSpPr>
              <p:nvPr/>
            </p:nvSpPr>
            <p:spPr bwMode="auto">
              <a:xfrm>
                <a:off x="4743" y="590"/>
                <a:ext cx="6" cy="9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2" name="Oval 25"/>
              <p:cNvSpPr>
                <a:spLocks noChangeArrowheads="1"/>
              </p:cNvSpPr>
              <p:nvPr/>
            </p:nvSpPr>
            <p:spPr bwMode="auto">
              <a:xfrm>
                <a:off x="4720" y="596"/>
                <a:ext cx="5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3" name="Oval 26"/>
              <p:cNvSpPr>
                <a:spLocks noChangeArrowheads="1"/>
              </p:cNvSpPr>
              <p:nvPr/>
            </p:nvSpPr>
            <p:spPr bwMode="auto">
              <a:xfrm>
                <a:off x="4725" y="592"/>
                <a:ext cx="5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4" name="Oval 27"/>
              <p:cNvSpPr>
                <a:spLocks noChangeArrowheads="1"/>
              </p:cNvSpPr>
              <p:nvPr/>
            </p:nvSpPr>
            <p:spPr bwMode="auto">
              <a:xfrm>
                <a:off x="4726" y="599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5" name="Oval 28"/>
              <p:cNvSpPr>
                <a:spLocks noChangeArrowheads="1"/>
              </p:cNvSpPr>
              <p:nvPr/>
            </p:nvSpPr>
            <p:spPr bwMode="auto">
              <a:xfrm>
                <a:off x="4747" y="588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6" name="Oval 29"/>
              <p:cNvSpPr>
                <a:spLocks noChangeArrowheads="1"/>
              </p:cNvSpPr>
              <p:nvPr/>
            </p:nvSpPr>
            <p:spPr bwMode="auto">
              <a:xfrm>
                <a:off x="4749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7" name="Oval 30"/>
              <p:cNvSpPr>
                <a:spLocks noChangeArrowheads="1"/>
              </p:cNvSpPr>
              <p:nvPr/>
            </p:nvSpPr>
            <p:spPr bwMode="auto">
              <a:xfrm>
                <a:off x="4765" y="598"/>
                <a:ext cx="6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8" name="Oval 31"/>
              <p:cNvSpPr>
                <a:spLocks noChangeArrowheads="1"/>
              </p:cNvSpPr>
              <p:nvPr/>
            </p:nvSpPr>
            <p:spPr bwMode="auto">
              <a:xfrm>
                <a:off x="4770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39" name="Oval 32"/>
              <p:cNvSpPr>
                <a:spLocks noChangeArrowheads="1"/>
              </p:cNvSpPr>
              <p:nvPr/>
            </p:nvSpPr>
            <p:spPr bwMode="auto">
              <a:xfrm>
                <a:off x="4771" y="60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0" name="Oval 33"/>
              <p:cNvSpPr>
                <a:spLocks noChangeArrowheads="1"/>
              </p:cNvSpPr>
              <p:nvPr/>
            </p:nvSpPr>
            <p:spPr bwMode="auto">
              <a:xfrm>
                <a:off x="4785" y="590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2" name="Oval 34"/>
              <p:cNvSpPr>
                <a:spLocks noChangeArrowheads="1"/>
              </p:cNvSpPr>
              <p:nvPr/>
            </p:nvSpPr>
            <p:spPr bwMode="auto">
              <a:xfrm>
                <a:off x="4790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3" name="Oval 35"/>
              <p:cNvSpPr>
                <a:spLocks noChangeArrowheads="1"/>
              </p:cNvSpPr>
              <p:nvPr/>
            </p:nvSpPr>
            <p:spPr bwMode="auto">
              <a:xfrm>
                <a:off x="4790" y="592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4" name="Oval 36"/>
              <p:cNvSpPr>
                <a:spLocks noChangeArrowheads="1"/>
              </p:cNvSpPr>
              <p:nvPr/>
            </p:nvSpPr>
            <p:spPr bwMode="auto">
              <a:xfrm>
                <a:off x="4807" y="593"/>
                <a:ext cx="6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5" name="Oval 37"/>
              <p:cNvSpPr>
                <a:spLocks noChangeArrowheads="1"/>
              </p:cNvSpPr>
              <p:nvPr/>
            </p:nvSpPr>
            <p:spPr bwMode="auto">
              <a:xfrm>
                <a:off x="4812" y="590"/>
                <a:ext cx="4" cy="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6" name="Oval 38"/>
              <p:cNvSpPr>
                <a:spLocks noChangeArrowheads="1"/>
              </p:cNvSpPr>
              <p:nvPr/>
            </p:nvSpPr>
            <p:spPr bwMode="auto">
              <a:xfrm>
                <a:off x="4813" y="596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7" name="Oval 39"/>
              <p:cNvSpPr>
                <a:spLocks noChangeArrowheads="1"/>
              </p:cNvSpPr>
              <p:nvPr/>
            </p:nvSpPr>
            <p:spPr bwMode="auto">
              <a:xfrm>
                <a:off x="4829" y="592"/>
                <a:ext cx="5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8" name="Oval 40"/>
              <p:cNvSpPr>
                <a:spLocks noChangeArrowheads="1"/>
              </p:cNvSpPr>
              <p:nvPr/>
            </p:nvSpPr>
            <p:spPr bwMode="auto">
              <a:xfrm>
                <a:off x="4834" y="589"/>
                <a:ext cx="4" cy="4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9" name="Oval 41"/>
              <p:cNvSpPr>
                <a:spLocks noChangeArrowheads="1"/>
              </p:cNvSpPr>
              <p:nvPr/>
            </p:nvSpPr>
            <p:spPr bwMode="auto">
              <a:xfrm>
                <a:off x="4835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0" name="Oval 42"/>
              <p:cNvSpPr>
                <a:spLocks noChangeArrowheads="1"/>
              </p:cNvSpPr>
              <p:nvPr/>
            </p:nvSpPr>
            <p:spPr bwMode="auto">
              <a:xfrm>
                <a:off x="4851" y="58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1" name="Oval 43"/>
              <p:cNvSpPr>
                <a:spLocks noChangeArrowheads="1"/>
              </p:cNvSpPr>
              <p:nvPr/>
            </p:nvSpPr>
            <p:spPr bwMode="auto">
              <a:xfrm>
                <a:off x="4856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2" name="Oval 44"/>
              <p:cNvSpPr>
                <a:spLocks noChangeArrowheads="1"/>
              </p:cNvSpPr>
              <p:nvPr/>
            </p:nvSpPr>
            <p:spPr bwMode="auto">
              <a:xfrm>
                <a:off x="4857" y="59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3" name="Oval 45"/>
              <p:cNvSpPr>
                <a:spLocks noChangeArrowheads="1"/>
              </p:cNvSpPr>
              <p:nvPr/>
            </p:nvSpPr>
            <p:spPr bwMode="auto">
              <a:xfrm>
                <a:off x="4873" y="59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4" name="Oval 46"/>
              <p:cNvSpPr>
                <a:spLocks noChangeArrowheads="1"/>
              </p:cNvSpPr>
              <p:nvPr/>
            </p:nvSpPr>
            <p:spPr bwMode="auto">
              <a:xfrm>
                <a:off x="4878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5" name="Oval 47"/>
              <p:cNvSpPr>
                <a:spLocks noChangeArrowheads="1"/>
              </p:cNvSpPr>
              <p:nvPr/>
            </p:nvSpPr>
            <p:spPr bwMode="auto">
              <a:xfrm>
                <a:off x="4879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6" name="Oval 48"/>
              <p:cNvSpPr>
                <a:spLocks noChangeArrowheads="1"/>
              </p:cNvSpPr>
              <p:nvPr/>
            </p:nvSpPr>
            <p:spPr bwMode="auto">
              <a:xfrm>
                <a:off x="4890" y="58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7" name="Oval 49"/>
              <p:cNvSpPr>
                <a:spLocks noChangeArrowheads="1"/>
              </p:cNvSpPr>
              <p:nvPr/>
            </p:nvSpPr>
            <p:spPr bwMode="auto">
              <a:xfrm>
                <a:off x="4895" y="58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8" name="Oval 50"/>
              <p:cNvSpPr>
                <a:spLocks noChangeArrowheads="1"/>
              </p:cNvSpPr>
              <p:nvPr/>
            </p:nvSpPr>
            <p:spPr bwMode="auto">
              <a:xfrm>
                <a:off x="4895" y="59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59" name="Oval 51"/>
              <p:cNvSpPr>
                <a:spLocks noChangeArrowheads="1"/>
              </p:cNvSpPr>
              <p:nvPr/>
            </p:nvSpPr>
            <p:spPr bwMode="auto">
              <a:xfrm>
                <a:off x="4913" y="59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0" name="Oval 52"/>
              <p:cNvSpPr>
                <a:spLocks noChangeArrowheads="1"/>
              </p:cNvSpPr>
              <p:nvPr/>
            </p:nvSpPr>
            <p:spPr bwMode="auto">
              <a:xfrm>
                <a:off x="4918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1" name="Oval 53"/>
              <p:cNvSpPr>
                <a:spLocks noChangeArrowheads="1"/>
              </p:cNvSpPr>
              <p:nvPr/>
            </p:nvSpPr>
            <p:spPr bwMode="auto">
              <a:xfrm>
                <a:off x="4919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2" name="Oval 54"/>
              <p:cNvSpPr>
                <a:spLocks noChangeArrowheads="1"/>
              </p:cNvSpPr>
              <p:nvPr/>
            </p:nvSpPr>
            <p:spPr bwMode="auto">
              <a:xfrm>
                <a:off x="4939" y="58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3" name="Oval 55"/>
              <p:cNvSpPr>
                <a:spLocks noChangeArrowheads="1"/>
              </p:cNvSpPr>
              <p:nvPr/>
            </p:nvSpPr>
            <p:spPr bwMode="auto">
              <a:xfrm>
                <a:off x="4944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4" name="Oval 56"/>
              <p:cNvSpPr>
                <a:spLocks noChangeArrowheads="1"/>
              </p:cNvSpPr>
              <p:nvPr/>
            </p:nvSpPr>
            <p:spPr bwMode="auto">
              <a:xfrm>
                <a:off x="4945" y="59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5" name="Oval 57"/>
              <p:cNvSpPr>
                <a:spLocks noChangeArrowheads="1"/>
              </p:cNvSpPr>
              <p:nvPr/>
            </p:nvSpPr>
            <p:spPr bwMode="auto">
              <a:xfrm>
                <a:off x="4963" y="599"/>
                <a:ext cx="4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6" name="Oval 58"/>
              <p:cNvSpPr>
                <a:spLocks noChangeArrowheads="1"/>
              </p:cNvSpPr>
              <p:nvPr/>
            </p:nvSpPr>
            <p:spPr bwMode="auto">
              <a:xfrm>
                <a:off x="4967" y="595"/>
                <a:ext cx="5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7" name="Oval 59"/>
              <p:cNvSpPr>
                <a:spLocks noChangeArrowheads="1"/>
              </p:cNvSpPr>
              <p:nvPr/>
            </p:nvSpPr>
            <p:spPr bwMode="auto">
              <a:xfrm>
                <a:off x="4967" y="601"/>
                <a:ext cx="5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8" name="Oval 60"/>
              <p:cNvSpPr>
                <a:spLocks noChangeArrowheads="1"/>
              </p:cNvSpPr>
              <p:nvPr/>
            </p:nvSpPr>
            <p:spPr bwMode="auto">
              <a:xfrm>
                <a:off x="4985" y="590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69" name="Oval 61"/>
              <p:cNvSpPr>
                <a:spLocks noChangeArrowheads="1"/>
              </p:cNvSpPr>
              <p:nvPr/>
            </p:nvSpPr>
            <p:spPr bwMode="auto">
              <a:xfrm>
                <a:off x="4991" y="58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0" name="Oval 62"/>
              <p:cNvSpPr>
                <a:spLocks noChangeArrowheads="1"/>
              </p:cNvSpPr>
              <p:nvPr/>
            </p:nvSpPr>
            <p:spPr bwMode="auto">
              <a:xfrm>
                <a:off x="4991" y="592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1" name="Oval 63"/>
              <p:cNvSpPr>
                <a:spLocks noChangeArrowheads="1"/>
              </p:cNvSpPr>
              <p:nvPr/>
            </p:nvSpPr>
            <p:spPr bwMode="auto">
              <a:xfrm>
                <a:off x="5003" y="598"/>
                <a:ext cx="6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2" name="Oval 64"/>
              <p:cNvSpPr>
                <a:spLocks noChangeArrowheads="1"/>
              </p:cNvSpPr>
              <p:nvPr/>
            </p:nvSpPr>
            <p:spPr bwMode="auto">
              <a:xfrm>
                <a:off x="5008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3" name="Oval 65"/>
              <p:cNvSpPr>
                <a:spLocks noChangeArrowheads="1"/>
              </p:cNvSpPr>
              <p:nvPr/>
            </p:nvSpPr>
            <p:spPr bwMode="auto">
              <a:xfrm>
                <a:off x="5009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4" name="Oval 66"/>
              <p:cNvSpPr>
                <a:spLocks noChangeArrowheads="1"/>
              </p:cNvSpPr>
              <p:nvPr/>
            </p:nvSpPr>
            <p:spPr bwMode="auto">
              <a:xfrm>
                <a:off x="5023" y="590"/>
                <a:ext cx="5" cy="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5" name="Oval 67"/>
              <p:cNvSpPr>
                <a:spLocks noChangeArrowheads="1"/>
              </p:cNvSpPr>
              <p:nvPr/>
            </p:nvSpPr>
            <p:spPr bwMode="auto">
              <a:xfrm>
                <a:off x="5028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6" name="Oval 68"/>
              <p:cNvSpPr>
                <a:spLocks noChangeArrowheads="1"/>
              </p:cNvSpPr>
              <p:nvPr/>
            </p:nvSpPr>
            <p:spPr bwMode="auto">
              <a:xfrm>
                <a:off x="5029" y="592"/>
                <a:ext cx="4" cy="4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7" name="Oval 69"/>
              <p:cNvSpPr>
                <a:spLocks noChangeArrowheads="1"/>
              </p:cNvSpPr>
              <p:nvPr/>
            </p:nvSpPr>
            <p:spPr bwMode="auto">
              <a:xfrm>
                <a:off x="5042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8" name="Oval 70"/>
              <p:cNvSpPr>
                <a:spLocks noChangeArrowheads="1"/>
              </p:cNvSpPr>
              <p:nvPr/>
            </p:nvSpPr>
            <p:spPr bwMode="auto">
              <a:xfrm>
                <a:off x="5048" y="59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79" name="Oval 71"/>
              <p:cNvSpPr>
                <a:spLocks noChangeArrowheads="1"/>
              </p:cNvSpPr>
              <p:nvPr/>
            </p:nvSpPr>
            <p:spPr bwMode="auto">
              <a:xfrm>
                <a:off x="5049" y="60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0" name="Oval 72"/>
              <p:cNvSpPr>
                <a:spLocks noChangeArrowheads="1"/>
              </p:cNvSpPr>
              <p:nvPr/>
            </p:nvSpPr>
            <p:spPr bwMode="auto">
              <a:xfrm>
                <a:off x="5069" y="58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1" name="Oval 73"/>
              <p:cNvSpPr>
                <a:spLocks noChangeArrowheads="1"/>
              </p:cNvSpPr>
              <p:nvPr/>
            </p:nvSpPr>
            <p:spPr bwMode="auto">
              <a:xfrm>
                <a:off x="5074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2" name="Oval 74"/>
              <p:cNvSpPr>
                <a:spLocks noChangeArrowheads="1"/>
              </p:cNvSpPr>
              <p:nvPr/>
            </p:nvSpPr>
            <p:spPr bwMode="auto">
              <a:xfrm>
                <a:off x="5074" y="59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3" name="Oval 75"/>
              <p:cNvSpPr>
                <a:spLocks noChangeArrowheads="1"/>
              </p:cNvSpPr>
              <p:nvPr/>
            </p:nvSpPr>
            <p:spPr bwMode="auto">
              <a:xfrm>
                <a:off x="5094" y="598"/>
                <a:ext cx="5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4" name="Oval 76"/>
              <p:cNvSpPr>
                <a:spLocks noChangeArrowheads="1"/>
              </p:cNvSpPr>
              <p:nvPr/>
            </p:nvSpPr>
            <p:spPr bwMode="auto">
              <a:xfrm>
                <a:off x="5099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5" name="Oval 77"/>
              <p:cNvSpPr>
                <a:spLocks noChangeArrowheads="1"/>
              </p:cNvSpPr>
              <p:nvPr/>
            </p:nvSpPr>
            <p:spPr bwMode="auto">
              <a:xfrm>
                <a:off x="5100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6" name="Oval 78"/>
              <p:cNvSpPr>
                <a:spLocks noChangeArrowheads="1"/>
              </p:cNvSpPr>
              <p:nvPr/>
            </p:nvSpPr>
            <p:spPr bwMode="auto">
              <a:xfrm>
                <a:off x="5124" y="589"/>
                <a:ext cx="7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7" name="Oval 79"/>
              <p:cNvSpPr>
                <a:spLocks noChangeArrowheads="1"/>
              </p:cNvSpPr>
              <p:nvPr/>
            </p:nvSpPr>
            <p:spPr bwMode="auto">
              <a:xfrm>
                <a:off x="5130" y="58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8" name="Oval 80"/>
              <p:cNvSpPr>
                <a:spLocks noChangeArrowheads="1"/>
              </p:cNvSpPr>
              <p:nvPr/>
            </p:nvSpPr>
            <p:spPr bwMode="auto">
              <a:xfrm>
                <a:off x="5131" y="59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89" name="Oval 81"/>
              <p:cNvSpPr>
                <a:spLocks noChangeArrowheads="1"/>
              </p:cNvSpPr>
              <p:nvPr/>
            </p:nvSpPr>
            <p:spPr bwMode="auto">
              <a:xfrm>
                <a:off x="5156" y="59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0" name="Oval 82"/>
              <p:cNvSpPr>
                <a:spLocks noChangeArrowheads="1"/>
              </p:cNvSpPr>
              <p:nvPr/>
            </p:nvSpPr>
            <p:spPr bwMode="auto">
              <a:xfrm>
                <a:off x="5161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1" name="Oval 83"/>
              <p:cNvSpPr>
                <a:spLocks noChangeArrowheads="1"/>
              </p:cNvSpPr>
              <p:nvPr/>
            </p:nvSpPr>
            <p:spPr bwMode="auto">
              <a:xfrm>
                <a:off x="5162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2" name="Oval 84"/>
              <p:cNvSpPr>
                <a:spLocks noChangeArrowheads="1"/>
              </p:cNvSpPr>
              <p:nvPr/>
            </p:nvSpPr>
            <p:spPr bwMode="auto">
              <a:xfrm>
                <a:off x="5184" y="58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3" name="Oval 85"/>
              <p:cNvSpPr>
                <a:spLocks noChangeArrowheads="1"/>
              </p:cNvSpPr>
              <p:nvPr/>
            </p:nvSpPr>
            <p:spPr bwMode="auto">
              <a:xfrm>
                <a:off x="5189" y="58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4" name="Oval 86"/>
              <p:cNvSpPr>
                <a:spLocks noChangeArrowheads="1"/>
              </p:cNvSpPr>
              <p:nvPr/>
            </p:nvSpPr>
            <p:spPr bwMode="auto">
              <a:xfrm>
                <a:off x="5189" y="59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5" name="Oval 87"/>
              <p:cNvSpPr>
                <a:spLocks noChangeArrowheads="1"/>
              </p:cNvSpPr>
              <p:nvPr/>
            </p:nvSpPr>
            <p:spPr bwMode="auto">
              <a:xfrm>
                <a:off x="5212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6" name="Oval 88"/>
              <p:cNvSpPr>
                <a:spLocks noChangeArrowheads="1"/>
              </p:cNvSpPr>
              <p:nvPr/>
            </p:nvSpPr>
            <p:spPr bwMode="auto">
              <a:xfrm>
                <a:off x="5218" y="59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7" name="Oval 89"/>
              <p:cNvSpPr>
                <a:spLocks noChangeArrowheads="1"/>
              </p:cNvSpPr>
              <p:nvPr/>
            </p:nvSpPr>
            <p:spPr bwMode="auto">
              <a:xfrm>
                <a:off x="5219" y="60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8" name="Oval 90"/>
              <p:cNvSpPr>
                <a:spLocks noChangeArrowheads="1"/>
              </p:cNvSpPr>
              <p:nvPr/>
            </p:nvSpPr>
            <p:spPr bwMode="auto">
              <a:xfrm>
                <a:off x="5239" y="588"/>
                <a:ext cx="5" cy="8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99" name="Oval 91"/>
              <p:cNvSpPr>
                <a:spLocks noChangeArrowheads="1"/>
              </p:cNvSpPr>
              <p:nvPr/>
            </p:nvSpPr>
            <p:spPr bwMode="auto">
              <a:xfrm>
                <a:off x="5244" y="585"/>
                <a:ext cx="5" cy="4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0" name="Oval 92"/>
              <p:cNvSpPr>
                <a:spLocks noChangeArrowheads="1"/>
              </p:cNvSpPr>
              <p:nvPr/>
            </p:nvSpPr>
            <p:spPr bwMode="auto">
              <a:xfrm>
                <a:off x="5245" y="590"/>
                <a:ext cx="4" cy="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1" name="Oval 93"/>
              <p:cNvSpPr>
                <a:spLocks noChangeArrowheads="1"/>
              </p:cNvSpPr>
              <p:nvPr/>
            </p:nvSpPr>
            <p:spPr bwMode="auto">
              <a:xfrm>
                <a:off x="5269" y="59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2" name="Oval 94"/>
              <p:cNvSpPr>
                <a:spLocks noChangeArrowheads="1"/>
              </p:cNvSpPr>
              <p:nvPr/>
            </p:nvSpPr>
            <p:spPr bwMode="auto">
              <a:xfrm>
                <a:off x="5274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3" name="Oval 95"/>
              <p:cNvSpPr>
                <a:spLocks noChangeArrowheads="1"/>
              </p:cNvSpPr>
              <p:nvPr/>
            </p:nvSpPr>
            <p:spPr bwMode="auto">
              <a:xfrm>
                <a:off x="5274" y="601"/>
                <a:ext cx="5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4" name="Oval 96"/>
              <p:cNvSpPr>
                <a:spLocks noChangeArrowheads="1"/>
              </p:cNvSpPr>
              <p:nvPr/>
            </p:nvSpPr>
            <p:spPr bwMode="auto">
              <a:xfrm>
                <a:off x="5301" y="590"/>
                <a:ext cx="7" cy="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5" name="Oval 97"/>
              <p:cNvSpPr>
                <a:spLocks noChangeArrowheads="1"/>
              </p:cNvSpPr>
              <p:nvPr/>
            </p:nvSpPr>
            <p:spPr bwMode="auto">
              <a:xfrm>
                <a:off x="5307" y="58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6" name="Oval 98"/>
              <p:cNvSpPr>
                <a:spLocks noChangeArrowheads="1"/>
              </p:cNvSpPr>
              <p:nvPr/>
            </p:nvSpPr>
            <p:spPr bwMode="auto">
              <a:xfrm>
                <a:off x="5307" y="592"/>
                <a:ext cx="4" cy="4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7" name="Oval 99"/>
              <p:cNvSpPr>
                <a:spLocks noChangeArrowheads="1"/>
              </p:cNvSpPr>
              <p:nvPr/>
            </p:nvSpPr>
            <p:spPr bwMode="auto">
              <a:xfrm>
                <a:off x="5335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8" name="Oval 100"/>
              <p:cNvSpPr>
                <a:spLocks noChangeArrowheads="1"/>
              </p:cNvSpPr>
              <p:nvPr/>
            </p:nvSpPr>
            <p:spPr bwMode="auto">
              <a:xfrm>
                <a:off x="5341" y="595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09" name="Oval 101"/>
              <p:cNvSpPr>
                <a:spLocks noChangeArrowheads="1"/>
              </p:cNvSpPr>
              <p:nvPr/>
            </p:nvSpPr>
            <p:spPr bwMode="auto">
              <a:xfrm>
                <a:off x="5342" y="60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0" name="Oval 102"/>
              <p:cNvSpPr>
                <a:spLocks noChangeArrowheads="1"/>
              </p:cNvSpPr>
              <p:nvPr/>
            </p:nvSpPr>
            <p:spPr bwMode="auto">
              <a:xfrm>
                <a:off x="5368" y="590"/>
                <a:ext cx="5" cy="6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1" name="Oval 103"/>
              <p:cNvSpPr>
                <a:spLocks noChangeArrowheads="1"/>
              </p:cNvSpPr>
              <p:nvPr/>
            </p:nvSpPr>
            <p:spPr bwMode="auto">
              <a:xfrm>
                <a:off x="5373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2" name="Oval 104"/>
              <p:cNvSpPr>
                <a:spLocks noChangeArrowheads="1"/>
              </p:cNvSpPr>
              <p:nvPr/>
            </p:nvSpPr>
            <p:spPr bwMode="auto">
              <a:xfrm>
                <a:off x="5373" y="592"/>
                <a:ext cx="4" cy="4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3" name="Oval 105"/>
              <p:cNvSpPr>
                <a:spLocks noChangeArrowheads="1"/>
              </p:cNvSpPr>
              <p:nvPr/>
            </p:nvSpPr>
            <p:spPr bwMode="auto">
              <a:xfrm>
                <a:off x="5390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4" name="Oval 106"/>
              <p:cNvSpPr>
                <a:spLocks noChangeArrowheads="1"/>
              </p:cNvSpPr>
              <p:nvPr/>
            </p:nvSpPr>
            <p:spPr bwMode="auto">
              <a:xfrm>
                <a:off x="5395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5" name="Oval 107"/>
              <p:cNvSpPr>
                <a:spLocks noChangeArrowheads="1"/>
              </p:cNvSpPr>
              <p:nvPr/>
            </p:nvSpPr>
            <p:spPr bwMode="auto">
              <a:xfrm>
                <a:off x="5396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6" name="Oval 108"/>
              <p:cNvSpPr>
                <a:spLocks noChangeArrowheads="1"/>
              </p:cNvSpPr>
              <p:nvPr/>
            </p:nvSpPr>
            <p:spPr bwMode="auto">
              <a:xfrm>
                <a:off x="5422" y="589"/>
                <a:ext cx="7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7" name="Oval 109"/>
              <p:cNvSpPr>
                <a:spLocks noChangeArrowheads="1"/>
              </p:cNvSpPr>
              <p:nvPr/>
            </p:nvSpPr>
            <p:spPr bwMode="auto">
              <a:xfrm>
                <a:off x="5428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8" name="Oval 110"/>
              <p:cNvSpPr>
                <a:spLocks noChangeArrowheads="1"/>
              </p:cNvSpPr>
              <p:nvPr/>
            </p:nvSpPr>
            <p:spPr bwMode="auto">
              <a:xfrm>
                <a:off x="5429" y="59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19" name="Oval 111"/>
              <p:cNvSpPr>
                <a:spLocks noChangeArrowheads="1"/>
              </p:cNvSpPr>
              <p:nvPr/>
            </p:nvSpPr>
            <p:spPr bwMode="auto">
              <a:xfrm>
                <a:off x="5455" y="59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0" name="Oval 112"/>
              <p:cNvSpPr>
                <a:spLocks noChangeArrowheads="1"/>
              </p:cNvSpPr>
              <p:nvPr/>
            </p:nvSpPr>
            <p:spPr bwMode="auto">
              <a:xfrm>
                <a:off x="5460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1" name="Oval 113"/>
              <p:cNvSpPr>
                <a:spLocks noChangeArrowheads="1"/>
              </p:cNvSpPr>
              <p:nvPr/>
            </p:nvSpPr>
            <p:spPr bwMode="auto">
              <a:xfrm>
                <a:off x="5460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2" name="Oval 114"/>
              <p:cNvSpPr>
                <a:spLocks noChangeArrowheads="1"/>
              </p:cNvSpPr>
              <p:nvPr/>
            </p:nvSpPr>
            <p:spPr bwMode="auto">
              <a:xfrm>
                <a:off x="5487" y="589"/>
                <a:ext cx="5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3" name="Oval 115"/>
              <p:cNvSpPr>
                <a:spLocks noChangeArrowheads="1"/>
              </p:cNvSpPr>
              <p:nvPr/>
            </p:nvSpPr>
            <p:spPr bwMode="auto">
              <a:xfrm>
                <a:off x="5492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4" name="Oval 116"/>
              <p:cNvSpPr>
                <a:spLocks noChangeArrowheads="1"/>
              </p:cNvSpPr>
              <p:nvPr/>
            </p:nvSpPr>
            <p:spPr bwMode="auto">
              <a:xfrm>
                <a:off x="5493" y="59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5" name="Oval 117"/>
              <p:cNvSpPr>
                <a:spLocks noChangeArrowheads="1"/>
              </p:cNvSpPr>
              <p:nvPr/>
            </p:nvSpPr>
            <p:spPr bwMode="auto">
              <a:xfrm>
                <a:off x="5518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6" name="Oval 118"/>
              <p:cNvSpPr>
                <a:spLocks noChangeArrowheads="1"/>
              </p:cNvSpPr>
              <p:nvPr/>
            </p:nvSpPr>
            <p:spPr bwMode="auto">
              <a:xfrm>
                <a:off x="5523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7" name="Oval 119"/>
              <p:cNvSpPr>
                <a:spLocks noChangeArrowheads="1"/>
              </p:cNvSpPr>
              <p:nvPr/>
            </p:nvSpPr>
            <p:spPr bwMode="auto">
              <a:xfrm>
                <a:off x="5525" y="601"/>
                <a:ext cx="3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8" name="Oval 120"/>
              <p:cNvSpPr>
                <a:spLocks noChangeArrowheads="1"/>
              </p:cNvSpPr>
              <p:nvPr/>
            </p:nvSpPr>
            <p:spPr bwMode="auto">
              <a:xfrm>
                <a:off x="5547" y="58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29" name="Oval 121"/>
              <p:cNvSpPr>
                <a:spLocks noChangeArrowheads="1"/>
              </p:cNvSpPr>
              <p:nvPr/>
            </p:nvSpPr>
            <p:spPr bwMode="auto">
              <a:xfrm>
                <a:off x="5552" y="58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30" name="Oval 122"/>
              <p:cNvSpPr>
                <a:spLocks noChangeArrowheads="1"/>
              </p:cNvSpPr>
              <p:nvPr/>
            </p:nvSpPr>
            <p:spPr bwMode="auto">
              <a:xfrm>
                <a:off x="5553" y="59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31" name="Oval 123"/>
              <p:cNvSpPr>
                <a:spLocks noChangeArrowheads="1"/>
              </p:cNvSpPr>
              <p:nvPr/>
            </p:nvSpPr>
            <p:spPr bwMode="auto">
              <a:xfrm>
                <a:off x="5618" y="599"/>
                <a:ext cx="6" cy="7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32" name="Oval 124"/>
              <p:cNvSpPr>
                <a:spLocks noChangeArrowheads="1"/>
              </p:cNvSpPr>
              <p:nvPr/>
            </p:nvSpPr>
            <p:spPr bwMode="auto">
              <a:xfrm>
                <a:off x="5623" y="595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33" name="Oval 125"/>
              <p:cNvSpPr>
                <a:spLocks noChangeArrowheads="1"/>
              </p:cNvSpPr>
              <p:nvPr/>
            </p:nvSpPr>
            <p:spPr bwMode="auto">
              <a:xfrm>
                <a:off x="5624" y="601"/>
                <a:ext cx="4" cy="5"/>
              </a:xfrm>
              <a:prstGeom prst="ellipse">
                <a:avLst/>
              </a:pr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134" name="Freeform 126"/>
              <p:cNvSpPr>
                <a:spLocks/>
              </p:cNvSpPr>
              <p:nvPr/>
            </p:nvSpPr>
            <p:spPr bwMode="auto">
              <a:xfrm>
                <a:off x="5062" y="710"/>
                <a:ext cx="47" cy="33"/>
              </a:xfrm>
              <a:custGeom>
                <a:avLst/>
                <a:gdLst>
                  <a:gd name="T0" fmla="*/ 30 w 93"/>
                  <a:gd name="T1" fmla="*/ 1 h 66"/>
                  <a:gd name="T2" fmla="*/ 28 w 93"/>
                  <a:gd name="T3" fmla="*/ 1 h 66"/>
                  <a:gd name="T4" fmla="*/ 26 w 93"/>
                  <a:gd name="T5" fmla="*/ 1 h 66"/>
                  <a:gd name="T6" fmla="*/ 25 w 93"/>
                  <a:gd name="T7" fmla="*/ 0 h 66"/>
                  <a:gd name="T8" fmla="*/ 23 w 93"/>
                  <a:gd name="T9" fmla="*/ 0 h 66"/>
                  <a:gd name="T10" fmla="*/ 21 w 93"/>
                  <a:gd name="T11" fmla="*/ 1 h 66"/>
                  <a:gd name="T12" fmla="*/ 19 w 93"/>
                  <a:gd name="T13" fmla="*/ 1 h 66"/>
                  <a:gd name="T14" fmla="*/ 13 w 93"/>
                  <a:gd name="T15" fmla="*/ 2 h 66"/>
                  <a:gd name="T16" fmla="*/ 11 w 93"/>
                  <a:gd name="T17" fmla="*/ 3 h 66"/>
                  <a:gd name="T18" fmla="*/ 9 w 93"/>
                  <a:gd name="T19" fmla="*/ 3 h 66"/>
                  <a:gd name="T20" fmla="*/ 8 w 93"/>
                  <a:gd name="T21" fmla="*/ 4 h 66"/>
                  <a:gd name="T22" fmla="*/ 7 w 93"/>
                  <a:gd name="T23" fmla="*/ 6 h 66"/>
                  <a:gd name="T24" fmla="*/ 5 w 93"/>
                  <a:gd name="T25" fmla="*/ 6 h 66"/>
                  <a:gd name="T26" fmla="*/ 3 w 93"/>
                  <a:gd name="T27" fmla="*/ 9 h 66"/>
                  <a:gd name="T28" fmla="*/ 2 w 93"/>
                  <a:gd name="T29" fmla="*/ 11 h 66"/>
                  <a:gd name="T30" fmla="*/ 1 w 93"/>
                  <a:gd name="T31" fmla="*/ 13 h 66"/>
                  <a:gd name="T32" fmla="*/ 1 w 93"/>
                  <a:gd name="T33" fmla="*/ 15 h 66"/>
                  <a:gd name="T34" fmla="*/ 1 w 93"/>
                  <a:gd name="T35" fmla="*/ 16 h 66"/>
                  <a:gd name="T36" fmla="*/ 0 w 93"/>
                  <a:gd name="T37" fmla="*/ 17 h 66"/>
                  <a:gd name="T38" fmla="*/ 1 w 93"/>
                  <a:gd name="T39" fmla="*/ 19 h 66"/>
                  <a:gd name="T40" fmla="*/ 1 w 93"/>
                  <a:gd name="T41" fmla="*/ 21 h 66"/>
                  <a:gd name="T42" fmla="*/ 4 w 93"/>
                  <a:gd name="T43" fmla="*/ 25 h 66"/>
                  <a:gd name="T44" fmla="*/ 5 w 93"/>
                  <a:gd name="T45" fmla="*/ 27 h 66"/>
                  <a:gd name="T46" fmla="*/ 6 w 93"/>
                  <a:gd name="T47" fmla="*/ 28 h 66"/>
                  <a:gd name="T48" fmla="*/ 8 w 93"/>
                  <a:gd name="T49" fmla="*/ 28 h 66"/>
                  <a:gd name="T50" fmla="*/ 9 w 93"/>
                  <a:gd name="T51" fmla="*/ 29 h 66"/>
                  <a:gd name="T52" fmla="*/ 11 w 93"/>
                  <a:gd name="T53" fmla="*/ 30 h 66"/>
                  <a:gd name="T54" fmla="*/ 16 w 93"/>
                  <a:gd name="T55" fmla="*/ 33 h 66"/>
                  <a:gd name="T56" fmla="*/ 18 w 93"/>
                  <a:gd name="T57" fmla="*/ 33 h 66"/>
                  <a:gd name="T58" fmla="*/ 20 w 93"/>
                  <a:gd name="T59" fmla="*/ 33 h 66"/>
                  <a:gd name="T60" fmla="*/ 23 w 93"/>
                  <a:gd name="T61" fmla="*/ 33 h 66"/>
                  <a:gd name="T62" fmla="*/ 24 w 93"/>
                  <a:gd name="T63" fmla="*/ 33 h 66"/>
                  <a:gd name="T64" fmla="*/ 26 w 93"/>
                  <a:gd name="T65" fmla="*/ 33 h 66"/>
                  <a:gd name="T66" fmla="*/ 28 w 93"/>
                  <a:gd name="T67" fmla="*/ 33 h 66"/>
                  <a:gd name="T68" fmla="*/ 34 w 93"/>
                  <a:gd name="T69" fmla="*/ 30 h 66"/>
                  <a:gd name="T70" fmla="*/ 35 w 93"/>
                  <a:gd name="T71" fmla="*/ 29 h 66"/>
                  <a:gd name="T72" fmla="*/ 37 w 93"/>
                  <a:gd name="T73" fmla="*/ 29 h 66"/>
                  <a:gd name="T74" fmla="*/ 38 w 93"/>
                  <a:gd name="T75" fmla="*/ 28 h 66"/>
                  <a:gd name="T76" fmla="*/ 40 w 93"/>
                  <a:gd name="T77" fmla="*/ 28 h 66"/>
                  <a:gd name="T78" fmla="*/ 41 w 93"/>
                  <a:gd name="T79" fmla="*/ 27 h 66"/>
                  <a:gd name="T80" fmla="*/ 42 w 93"/>
                  <a:gd name="T81" fmla="*/ 26 h 66"/>
                  <a:gd name="T82" fmla="*/ 43 w 93"/>
                  <a:gd name="T83" fmla="*/ 22 h 66"/>
                  <a:gd name="T84" fmla="*/ 46 w 93"/>
                  <a:gd name="T85" fmla="*/ 20 h 66"/>
                  <a:gd name="T86" fmla="*/ 46 w 93"/>
                  <a:gd name="T87" fmla="*/ 18 h 66"/>
                  <a:gd name="T88" fmla="*/ 47 w 93"/>
                  <a:gd name="T89" fmla="*/ 17 h 66"/>
                  <a:gd name="T90" fmla="*/ 46 w 93"/>
                  <a:gd name="T91" fmla="*/ 15 h 66"/>
                  <a:gd name="T92" fmla="*/ 46 w 93"/>
                  <a:gd name="T93" fmla="*/ 13 h 66"/>
                  <a:gd name="T94" fmla="*/ 43 w 93"/>
                  <a:gd name="T95" fmla="*/ 9 h 66"/>
                  <a:gd name="T96" fmla="*/ 42 w 93"/>
                  <a:gd name="T97" fmla="*/ 7 h 66"/>
                  <a:gd name="T98" fmla="*/ 41 w 93"/>
                  <a:gd name="T99" fmla="*/ 6 h 66"/>
                  <a:gd name="T100" fmla="*/ 41 w 93"/>
                  <a:gd name="T101" fmla="*/ 5 h 66"/>
                  <a:gd name="T102" fmla="*/ 38 w 93"/>
                  <a:gd name="T103" fmla="*/ 3 h 66"/>
                  <a:gd name="T104" fmla="*/ 37 w 93"/>
                  <a:gd name="T105" fmla="*/ 3 h 66"/>
                  <a:gd name="T106" fmla="*/ 33 w 93"/>
                  <a:gd name="T107" fmla="*/ 1 h 6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3"/>
                  <a:gd name="T163" fmla="*/ 0 h 66"/>
                  <a:gd name="T164" fmla="*/ 93 w 93"/>
                  <a:gd name="T165" fmla="*/ 66 h 6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3" h="66">
                    <a:moveTo>
                      <a:pt x="66" y="3"/>
                    </a:moveTo>
                    <a:lnTo>
                      <a:pt x="63" y="2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6" y="2"/>
                    </a:lnTo>
                    <a:lnTo>
                      <a:pt x="55" y="2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26" y="3"/>
                    </a:lnTo>
                    <a:lnTo>
                      <a:pt x="25" y="3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7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3" y="23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1" y="32"/>
                    </a:lnTo>
                    <a:lnTo>
                      <a:pt x="0" y="34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1" y="39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6" y="49"/>
                    </a:lnTo>
                    <a:lnTo>
                      <a:pt x="6" y="51"/>
                    </a:lnTo>
                    <a:lnTo>
                      <a:pt x="8" y="51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0" y="54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3" y="56"/>
                    </a:lnTo>
                    <a:lnTo>
                      <a:pt x="13" y="57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8" y="59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6" y="62"/>
                    </a:lnTo>
                    <a:lnTo>
                      <a:pt x="30" y="66"/>
                    </a:lnTo>
                    <a:lnTo>
                      <a:pt x="31" y="66"/>
                    </a:lnTo>
                    <a:lnTo>
                      <a:pt x="35" y="66"/>
                    </a:lnTo>
                    <a:lnTo>
                      <a:pt x="36" y="66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51" y="66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8" y="61"/>
                    </a:lnTo>
                    <a:lnTo>
                      <a:pt x="69" y="61"/>
                    </a:lnTo>
                    <a:lnTo>
                      <a:pt x="69" y="59"/>
                    </a:lnTo>
                    <a:lnTo>
                      <a:pt x="71" y="59"/>
                    </a:lnTo>
                    <a:lnTo>
                      <a:pt x="73" y="59"/>
                    </a:lnTo>
                    <a:lnTo>
                      <a:pt x="74" y="57"/>
                    </a:lnTo>
                    <a:lnTo>
                      <a:pt x="76" y="57"/>
                    </a:lnTo>
                    <a:lnTo>
                      <a:pt x="78" y="56"/>
                    </a:lnTo>
                    <a:lnTo>
                      <a:pt x="79" y="56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1" y="52"/>
                    </a:lnTo>
                    <a:lnTo>
                      <a:pt x="83" y="52"/>
                    </a:lnTo>
                    <a:lnTo>
                      <a:pt x="84" y="49"/>
                    </a:lnTo>
                    <a:lnTo>
                      <a:pt x="86" y="49"/>
                    </a:lnTo>
                    <a:lnTo>
                      <a:pt x="86" y="45"/>
                    </a:lnTo>
                    <a:lnTo>
                      <a:pt x="89" y="44"/>
                    </a:lnTo>
                    <a:lnTo>
                      <a:pt x="89" y="42"/>
                    </a:lnTo>
                    <a:lnTo>
                      <a:pt x="91" y="40"/>
                    </a:lnTo>
                    <a:lnTo>
                      <a:pt x="91" y="39"/>
                    </a:lnTo>
                    <a:lnTo>
                      <a:pt x="91" y="37"/>
                    </a:lnTo>
                    <a:lnTo>
                      <a:pt x="91" y="35"/>
                    </a:lnTo>
                    <a:lnTo>
                      <a:pt x="91" y="34"/>
                    </a:lnTo>
                    <a:lnTo>
                      <a:pt x="93" y="34"/>
                    </a:lnTo>
                    <a:lnTo>
                      <a:pt x="91" y="32"/>
                    </a:lnTo>
                    <a:lnTo>
                      <a:pt x="93" y="32"/>
                    </a:lnTo>
                    <a:lnTo>
                      <a:pt x="91" y="30"/>
                    </a:lnTo>
                    <a:lnTo>
                      <a:pt x="91" y="29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86" y="18"/>
                    </a:lnTo>
                    <a:lnTo>
                      <a:pt x="86" y="17"/>
                    </a:lnTo>
                    <a:lnTo>
                      <a:pt x="86" y="15"/>
                    </a:lnTo>
                    <a:lnTo>
                      <a:pt x="84" y="15"/>
                    </a:lnTo>
                    <a:lnTo>
                      <a:pt x="83" y="13"/>
                    </a:lnTo>
                    <a:lnTo>
                      <a:pt x="81" y="13"/>
                    </a:lnTo>
                    <a:lnTo>
                      <a:pt x="81" y="12"/>
                    </a:lnTo>
                    <a:lnTo>
                      <a:pt x="81" y="10"/>
                    </a:lnTo>
                    <a:lnTo>
                      <a:pt x="79" y="10"/>
                    </a:lnTo>
                    <a:lnTo>
                      <a:pt x="78" y="8"/>
                    </a:lnTo>
                    <a:lnTo>
                      <a:pt x="76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5"/>
                    </a:lnTo>
                    <a:lnTo>
                      <a:pt x="66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27"/>
              <p:cNvSpPr>
                <a:spLocks/>
              </p:cNvSpPr>
              <p:nvPr/>
            </p:nvSpPr>
            <p:spPr bwMode="auto">
              <a:xfrm>
                <a:off x="5061" y="710"/>
                <a:ext cx="48" cy="34"/>
              </a:xfrm>
              <a:custGeom>
                <a:avLst/>
                <a:gdLst>
                  <a:gd name="T0" fmla="*/ 0 w 95"/>
                  <a:gd name="T1" fmla="*/ 14 h 67"/>
                  <a:gd name="T2" fmla="*/ 0 w 95"/>
                  <a:gd name="T3" fmla="*/ 17 h 67"/>
                  <a:gd name="T4" fmla="*/ 0 w 95"/>
                  <a:gd name="T5" fmla="*/ 20 h 67"/>
                  <a:gd name="T6" fmla="*/ 4 w 95"/>
                  <a:gd name="T7" fmla="*/ 26 h 67"/>
                  <a:gd name="T8" fmla="*/ 7 w 95"/>
                  <a:gd name="T9" fmla="*/ 29 h 67"/>
                  <a:gd name="T10" fmla="*/ 12 w 95"/>
                  <a:gd name="T11" fmla="*/ 31 h 67"/>
                  <a:gd name="T12" fmla="*/ 17 w 95"/>
                  <a:gd name="T13" fmla="*/ 33 h 67"/>
                  <a:gd name="T14" fmla="*/ 23 w 95"/>
                  <a:gd name="T15" fmla="*/ 34 h 67"/>
                  <a:gd name="T16" fmla="*/ 29 w 95"/>
                  <a:gd name="T17" fmla="*/ 33 h 67"/>
                  <a:gd name="T18" fmla="*/ 36 w 95"/>
                  <a:gd name="T19" fmla="*/ 31 h 67"/>
                  <a:gd name="T20" fmla="*/ 39 w 95"/>
                  <a:gd name="T21" fmla="*/ 29 h 67"/>
                  <a:gd name="T22" fmla="*/ 43 w 95"/>
                  <a:gd name="T23" fmla="*/ 26 h 67"/>
                  <a:gd name="T24" fmla="*/ 47 w 95"/>
                  <a:gd name="T25" fmla="*/ 21 h 67"/>
                  <a:gd name="T26" fmla="*/ 47 w 95"/>
                  <a:gd name="T27" fmla="*/ 18 h 67"/>
                  <a:gd name="T28" fmla="*/ 47 w 95"/>
                  <a:gd name="T29" fmla="*/ 12 h 67"/>
                  <a:gd name="T30" fmla="*/ 43 w 95"/>
                  <a:gd name="T31" fmla="*/ 7 h 67"/>
                  <a:gd name="T32" fmla="*/ 40 w 95"/>
                  <a:gd name="T33" fmla="*/ 4 h 67"/>
                  <a:gd name="T34" fmla="*/ 37 w 95"/>
                  <a:gd name="T35" fmla="*/ 3 h 67"/>
                  <a:gd name="T36" fmla="*/ 29 w 95"/>
                  <a:gd name="T37" fmla="*/ 0 h 67"/>
                  <a:gd name="T38" fmla="*/ 22 w 95"/>
                  <a:gd name="T39" fmla="*/ 0 h 67"/>
                  <a:gd name="T40" fmla="*/ 14 w 95"/>
                  <a:gd name="T41" fmla="*/ 1 h 67"/>
                  <a:gd name="T42" fmla="*/ 9 w 95"/>
                  <a:gd name="T43" fmla="*/ 4 h 67"/>
                  <a:gd name="T44" fmla="*/ 7 w 95"/>
                  <a:gd name="T45" fmla="*/ 5 h 67"/>
                  <a:gd name="T46" fmla="*/ 3 w 95"/>
                  <a:gd name="T47" fmla="*/ 9 h 67"/>
                  <a:gd name="T48" fmla="*/ 7 w 95"/>
                  <a:gd name="T49" fmla="*/ 7 h 67"/>
                  <a:gd name="T50" fmla="*/ 10 w 95"/>
                  <a:gd name="T51" fmla="*/ 5 h 67"/>
                  <a:gd name="T52" fmla="*/ 14 w 95"/>
                  <a:gd name="T53" fmla="*/ 4 h 67"/>
                  <a:gd name="T54" fmla="*/ 21 w 95"/>
                  <a:gd name="T55" fmla="*/ 1 h 67"/>
                  <a:gd name="T56" fmla="*/ 26 w 95"/>
                  <a:gd name="T57" fmla="*/ 1 h 67"/>
                  <a:gd name="T58" fmla="*/ 31 w 95"/>
                  <a:gd name="T59" fmla="*/ 3 h 67"/>
                  <a:gd name="T60" fmla="*/ 38 w 95"/>
                  <a:gd name="T61" fmla="*/ 5 h 67"/>
                  <a:gd name="T62" fmla="*/ 42 w 95"/>
                  <a:gd name="T63" fmla="*/ 8 h 67"/>
                  <a:gd name="T64" fmla="*/ 44 w 95"/>
                  <a:gd name="T65" fmla="*/ 12 h 67"/>
                  <a:gd name="T66" fmla="*/ 45 w 95"/>
                  <a:gd name="T67" fmla="*/ 17 h 67"/>
                  <a:gd name="T68" fmla="*/ 45 w 95"/>
                  <a:gd name="T69" fmla="*/ 20 h 67"/>
                  <a:gd name="T70" fmla="*/ 43 w 95"/>
                  <a:gd name="T71" fmla="*/ 24 h 67"/>
                  <a:gd name="T72" fmla="*/ 39 w 95"/>
                  <a:gd name="T73" fmla="*/ 27 h 67"/>
                  <a:gd name="T74" fmla="*/ 36 w 95"/>
                  <a:gd name="T75" fmla="*/ 30 h 67"/>
                  <a:gd name="T76" fmla="*/ 32 w 95"/>
                  <a:gd name="T77" fmla="*/ 31 h 67"/>
                  <a:gd name="T78" fmla="*/ 25 w 95"/>
                  <a:gd name="T79" fmla="*/ 32 h 67"/>
                  <a:gd name="T80" fmla="*/ 20 w 95"/>
                  <a:gd name="T81" fmla="*/ 32 h 67"/>
                  <a:gd name="T82" fmla="*/ 14 w 95"/>
                  <a:gd name="T83" fmla="*/ 31 h 67"/>
                  <a:gd name="T84" fmla="*/ 11 w 95"/>
                  <a:gd name="T85" fmla="*/ 30 h 67"/>
                  <a:gd name="T86" fmla="*/ 7 w 95"/>
                  <a:gd name="T87" fmla="*/ 26 h 67"/>
                  <a:gd name="T88" fmla="*/ 4 w 95"/>
                  <a:gd name="T89" fmla="*/ 23 h 67"/>
                  <a:gd name="T90" fmla="*/ 3 w 95"/>
                  <a:gd name="T91" fmla="*/ 19 h 67"/>
                  <a:gd name="T92" fmla="*/ 3 w 95"/>
                  <a:gd name="T93" fmla="*/ 15 h 67"/>
                  <a:gd name="T94" fmla="*/ 4 w 95"/>
                  <a:gd name="T95" fmla="*/ 12 h 6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5"/>
                  <a:gd name="T145" fmla="*/ 0 h 67"/>
                  <a:gd name="T146" fmla="*/ 95 w 95"/>
                  <a:gd name="T147" fmla="*/ 67 h 6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5" h="67">
                    <a:moveTo>
                      <a:pt x="5" y="18"/>
                    </a:move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3" y="45"/>
                    </a:lnTo>
                    <a:lnTo>
                      <a:pt x="5" y="49"/>
                    </a:lnTo>
                    <a:lnTo>
                      <a:pt x="7" y="51"/>
                    </a:lnTo>
                    <a:lnTo>
                      <a:pt x="7" y="52"/>
                    </a:lnTo>
                    <a:lnTo>
                      <a:pt x="8" y="54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5" y="59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3" y="62"/>
                    </a:lnTo>
                    <a:lnTo>
                      <a:pt x="27" y="64"/>
                    </a:lnTo>
                    <a:lnTo>
                      <a:pt x="27" y="66"/>
                    </a:lnTo>
                    <a:lnTo>
                      <a:pt x="28" y="66"/>
                    </a:lnTo>
                    <a:lnTo>
                      <a:pt x="33" y="66"/>
                    </a:lnTo>
                    <a:lnTo>
                      <a:pt x="35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5" y="67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3" y="66"/>
                    </a:lnTo>
                    <a:lnTo>
                      <a:pt x="57" y="66"/>
                    </a:lnTo>
                    <a:lnTo>
                      <a:pt x="58" y="66"/>
                    </a:lnTo>
                    <a:lnTo>
                      <a:pt x="66" y="64"/>
                    </a:lnTo>
                    <a:lnTo>
                      <a:pt x="68" y="62"/>
                    </a:lnTo>
                    <a:lnTo>
                      <a:pt x="71" y="61"/>
                    </a:lnTo>
                    <a:lnTo>
                      <a:pt x="73" y="61"/>
                    </a:lnTo>
                    <a:lnTo>
                      <a:pt x="75" y="61"/>
                    </a:lnTo>
                    <a:lnTo>
                      <a:pt x="76" y="59"/>
                    </a:lnTo>
                    <a:lnTo>
                      <a:pt x="78" y="57"/>
                    </a:lnTo>
                    <a:lnTo>
                      <a:pt x="81" y="56"/>
                    </a:lnTo>
                    <a:lnTo>
                      <a:pt x="85" y="54"/>
                    </a:lnTo>
                    <a:lnTo>
                      <a:pt x="85" y="52"/>
                    </a:lnTo>
                    <a:lnTo>
                      <a:pt x="86" y="51"/>
                    </a:lnTo>
                    <a:lnTo>
                      <a:pt x="88" y="49"/>
                    </a:lnTo>
                    <a:lnTo>
                      <a:pt x="90" y="47"/>
                    </a:lnTo>
                    <a:lnTo>
                      <a:pt x="90" y="45"/>
                    </a:lnTo>
                    <a:lnTo>
                      <a:pt x="93" y="42"/>
                    </a:lnTo>
                    <a:lnTo>
                      <a:pt x="93" y="40"/>
                    </a:lnTo>
                    <a:lnTo>
                      <a:pt x="93" y="39"/>
                    </a:lnTo>
                    <a:lnTo>
                      <a:pt x="95" y="37"/>
                    </a:lnTo>
                    <a:lnTo>
                      <a:pt x="93" y="35"/>
                    </a:lnTo>
                    <a:lnTo>
                      <a:pt x="95" y="34"/>
                    </a:lnTo>
                    <a:lnTo>
                      <a:pt x="95" y="29"/>
                    </a:lnTo>
                    <a:lnTo>
                      <a:pt x="93" y="25"/>
                    </a:lnTo>
                    <a:lnTo>
                      <a:pt x="93" y="23"/>
                    </a:lnTo>
                    <a:lnTo>
                      <a:pt x="90" y="18"/>
                    </a:lnTo>
                    <a:lnTo>
                      <a:pt x="90" y="17"/>
                    </a:lnTo>
                    <a:lnTo>
                      <a:pt x="88" y="15"/>
                    </a:lnTo>
                    <a:lnTo>
                      <a:pt x="86" y="13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1" y="8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76" y="5"/>
                    </a:lnTo>
                    <a:lnTo>
                      <a:pt x="73" y="5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3" y="2"/>
                    </a:lnTo>
                    <a:lnTo>
                      <a:pt x="28" y="2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7" y="15"/>
                    </a:lnTo>
                    <a:lnTo>
                      <a:pt x="5" y="18"/>
                    </a:lnTo>
                    <a:lnTo>
                      <a:pt x="8" y="20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5" y="13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8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7" y="2"/>
                    </a:lnTo>
                    <a:lnTo>
                      <a:pt x="52" y="2"/>
                    </a:lnTo>
                    <a:lnTo>
                      <a:pt x="57" y="2"/>
                    </a:lnTo>
                    <a:lnTo>
                      <a:pt x="58" y="3"/>
                    </a:lnTo>
                    <a:lnTo>
                      <a:pt x="60" y="3"/>
                    </a:lnTo>
                    <a:lnTo>
                      <a:pt x="62" y="5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3" y="8"/>
                    </a:lnTo>
                    <a:lnTo>
                      <a:pt x="76" y="10"/>
                    </a:lnTo>
                    <a:lnTo>
                      <a:pt x="78" y="12"/>
                    </a:lnTo>
                    <a:lnTo>
                      <a:pt x="81" y="13"/>
                    </a:lnTo>
                    <a:lnTo>
                      <a:pt x="81" y="15"/>
                    </a:lnTo>
                    <a:lnTo>
                      <a:pt x="83" y="15"/>
                    </a:lnTo>
                    <a:lnTo>
                      <a:pt x="85" y="17"/>
                    </a:lnTo>
                    <a:lnTo>
                      <a:pt x="85" y="18"/>
                    </a:lnTo>
                    <a:lnTo>
                      <a:pt x="86" y="18"/>
                    </a:lnTo>
                    <a:lnTo>
                      <a:pt x="88" y="23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29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8" y="40"/>
                    </a:lnTo>
                    <a:lnTo>
                      <a:pt x="86" y="45"/>
                    </a:lnTo>
                    <a:lnTo>
                      <a:pt x="85" y="47"/>
                    </a:lnTo>
                    <a:lnTo>
                      <a:pt x="83" y="49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3" y="56"/>
                    </a:lnTo>
                    <a:lnTo>
                      <a:pt x="71" y="57"/>
                    </a:lnTo>
                    <a:lnTo>
                      <a:pt x="71" y="59"/>
                    </a:lnTo>
                    <a:lnTo>
                      <a:pt x="68" y="59"/>
                    </a:lnTo>
                    <a:lnTo>
                      <a:pt x="66" y="61"/>
                    </a:lnTo>
                    <a:lnTo>
                      <a:pt x="65" y="61"/>
                    </a:lnTo>
                    <a:lnTo>
                      <a:pt x="63" y="61"/>
                    </a:lnTo>
                    <a:lnTo>
                      <a:pt x="57" y="62"/>
                    </a:lnTo>
                    <a:lnTo>
                      <a:pt x="55" y="64"/>
                    </a:lnTo>
                    <a:lnTo>
                      <a:pt x="53" y="64"/>
                    </a:lnTo>
                    <a:lnTo>
                      <a:pt x="50" y="64"/>
                    </a:lnTo>
                    <a:lnTo>
                      <a:pt x="48" y="64"/>
                    </a:lnTo>
                    <a:lnTo>
                      <a:pt x="45" y="64"/>
                    </a:lnTo>
                    <a:lnTo>
                      <a:pt x="42" y="64"/>
                    </a:lnTo>
                    <a:lnTo>
                      <a:pt x="40" y="64"/>
                    </a:lnTo>
                    <a:lnTo>
                      <a:pt x="37" y="64"/>
                    </a:lnTo>
                    <a:lnTo>
                      <a:pt x="35" y="62"/>
                    </a:lnTo>
                    <a:lnTo>
                      <a:pt x="32" y="61"/>
                    </a:lnTo>
                    <a:lnTo>
                      <a:pt x="28" y="61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2" y="59"/>
                    </a:lnTo>
                    <a:lnTo>
                      <a:pt x="18" y="56"/>
                    </a:lnTo>
                    <a:lnTo>
                      <a:pt x="17" y="56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2" y="51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7" y="23"/>
                    </a:lnTo>
                    <a:lnTo>
                      <a:pt x="8" y="20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28"/>
              <p:cNvSpPr>
                <a:spLocks/>
              </p:cNvSpPr>
              <p:nvPr/>
            </p:nvSpPr>
            <p:spPr bwMode="auto">
              <a:xfrm>
                <a:off x="5002" y="711"/>
                <a:ext cx="17" cy="22"/>
              </a:xfrm>
              <a:custGeom>
                <a:avLst/>
                <a:gdLst>
                  <a:gd name="T0" fmla="*/ 11 w 35"/>
                  <a:gd name="T1" fmla="*/ 1 h 43"/>
                  <a:gd name="T2" fmla="*/ 11 w 35"/>
                  <a:gd name="T3" fmla="*/ 1 h 43"/>
                  <a:gd name="T4" fmla="*/ 10 w 35"/>
                  <a:gd name="T5" fmla="*/ 0 h 43"/>
                  <a:gd name="T6" fmla="*/ 9 w 35"/>
                  <a:gd name="T7" fmla="*/ 0 h 43"/>
                  <a:gd name="T8" fmla="*/ 8 w 35"/>
                  <a:gd name="T9" fmla="*/ 0 h 43"/>
                  <a:gd name="T10" fmla="*/ 7 w 35"/>
                  <a:gd name="T11" fmla="*/ 1 h 43"/>
                  <a:gd name="T12" fmla="*/ 5 w 35"/>
                  <a:gd name="T13" fmla="*/ 2 h 43"/>
                  <a:gd name="T14" fmla="*/ 4 w 35"/>
                  <a:gd name="T15" fmla="*/ 2 h 43"/>
                  <a:gd name="T16" fmla="*/ 3 w 35"/>
                  <a:gd name="T17" fmla="*/ 3 h 43"/>
                  <a:gd name="T18" fmla="*/ 2 w 35"/>
                  <a:gd name="T19" fmla="*/ 3 h 43"/>
                  <a:gd name="T20" fmla="*/ 2 w 35"/>
                  <a:gd name="T21" fmla="*/ 4 h 43"/>
                  <a:gd name="T22" fmla="*/ 2 w 35"/>
                  <a:gd name="T23" fmla="*/ 7 h 43"/>
                  <a:gd name="T24" fmla="*/ 1 w 35"/>
                  <a:gd name="T25" fmla="*/ 8 h 43"/>
                  <a:gd name="T26" fmla="*/ 0 w 35"/>
                  <a:gd name="T27" fmla="*/ 9 h 43"/>
                  <a:gd name="T28" fmla="*/ 0 w 35"/>
                  <a:gd name="T29" fmla="*/ 11 h 43"/>
                  <a:gd name="T30" fmla="*/ 0 w 35"/>
                  <a:gd name="T31" fmla="*/ 12 h 43"/>
                  <a:gd name="T32" fmla="*/ 0 w 35"/>
                  <a:gd name="T33" fmla="*/ 13 h 43"/>
                  <a:gd name="T34" fmla="*/ 1 w 35"/>
                  <a:gd name="T35" fmla="*/ 16 h 43"/>
                  <a:gd name="T36" fmla="*/ 2 w 35"/>
                  <a:gd name="T37" fmla="*/ 17 h 43"/>
                  <a:gd name="T38" fmla="*/ 2 w 35"/>
                  <a:gd name="T39" fmla="*/ 18 h 43"/>
                  <a:gd name="T40" fmla="*/ 2 w 35"/>
                  <a:gd name="T41" fmla="*/ 19 h 43"/>
                  <a:gd name="T42" fmla="*/ 2 w 35"/>
                  <a:gd name="T43" fmla="*/ 19 h 43"/>
                  <a:gd name="T44" fmla="*/ 3 w 35"/>
                  <a:gd name="T45" fmla="*/ 19 h 43"/>
                  <a:gd name="T46" fmla="*/ 4 w 35"/>
                  <a:gd name="T47" fmla="*/ 21 h 43"/>
                  <a:gd name="T48" fmla="*/ 5 w 35"/>
                  <a:gd name="T49" fmla="*/ 22 h 43"/>
                  <a:gd name="T50" fmla="*/ 7 w 35"/>
                  <a:gd name="T51" fmla="*/ 22 h 43"/>
                  <a:gd name="T52" fmla="*/ 7 w 35"/>
                  <a:gd name="T53" fmla="*/ 22 h 43"/>
                  <a:gd name="T54" fmla="*/ 8 w 35"/>
                  <a:gd name="T55" fmla="*/ 22 h 43"/>
                  <a:gd name="T56" fmla="*/ 9 w 35"/>
                  <a:gd name="T57" fmla="*/ 22 h 43"/>
                  <a:gd name="T58" fmla="*/ 9 w 35"/>
                  <a:gd name="T59" fmla="*/ 22 h 43"/>
                  <a:gd name="T60" fmla="*/ 10 w 35"/>
                  <a:gd name="T61" fmla="*/ 22 h 43"/>
                  <a:gd name="T62" fmla="*/ 12 w 35"/>
                  <a:gd name="T63" fmla="*/ 21 h 43"/>
                  <a:gd name="T64" fmla="*/ 13 w 35"/>
                  <a:gd name="T65" fmla="*/ 19 h 43"/>
                  <a:gd name="T66" fmla="*/ 14 w 35"/>
                  <a:gd name="T67" fmla="*/ 19 h 43"/>
                  <a:gd name="T68" fmla="*/ 14 w 35"/>
                  <a:gd name="T69" fmla="*/ 19 h 43"/>
                  <a:gd name="T70" fmla="*/ 16 w 35"/>
                  <a:gd name="T71" fmla="*/ 18 h 43"/>
                  <a:gd name="T72" fmla="*/ 16 w 35"/>
                  <a:gd name="T73" fmla="*/ 17 h 43"/>
                  <a:gd name="T74" fmla="*/ 16 w 35"/>
                  <a:gd name="T75" fmla="*/ 14 h 43"/>
                  <a:gd name="T76" fmla="*/ 17 w 35"/>
                  <a:gd name="T77" fmla="*/ 14 h 43"/>
                  <a:gd name="T78" fmla="*/ 17 w 35"/>
                  <a:gd name="T79" fmla="*/ 13 h 43"/>
                  <a:gd name="T80" fmla="*/ 17 w 35"/>
                  <a:gd name="T81" fmla="*/ 11 h 43"/>
                  <a:gd name="T82" fmla="*/ 17 w 35"/>
                  <a:gd name="T83" fmla="*/ 10 h 43"/>
                  <a:gd name="T84" fmla="*/ 17 w 35"/>
                  <a:gd name="T85" fmla="*/ 8 h 43"/>
                  <a:gd name="T86" fmla="*/ 16 w 35"/>
                  <a:gd name="T87" fmla="*/ 5 h 43"/>
                  <a:gd name="T88" fmla="*/ 16 w 35"/>
                  <a:gd name="T89" fmla="*/ 3 h 43"/>
                  <a:gd name="T90" fmla="*/ 16 w 35"/>
                  <a:gd name="T91" fmla="*/ 3 h 43"/>
                  <a:gd name="T92" fmla="*/ 14 w 35"/>
                  <a:gd name="T93" fmla="*/ 3 h 43"/>
                  <a:gd name="T94" fmla="*/ 14 w 35"/>
                  <a:gd name="T95" fmla="*/ 2 h 43"/>
                  <a:gd name="T96" fmla="*/ 13 w 35"/>
                  <a:gd name="T97" fmla="*/ 2 h 4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5"/>
                  <a:gd name="T148" fmla="*/ 0 h 43"/>
                  <a:gd name="T149" fmla="*/ 35 w 35"/>
                  <a:gd name="T150" fmla="*/ 43 h 4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5" h="43">
                    <a:moveTo>
                      <a:pt x="25" y="1"/>
                    </a:moveTo>
                    <a:lnTo>
                      <a:pt x="23" y="1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3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10" y="42"/>
                    </a:lnTo>
                    <a:lnTo>
                      <a:pt x="10" y="43"/>
                    </a:lnTo>
                    <a:lnTo>
                      <a:pt x="12" y="43"/>
                    </a:lnTo>
                    <a:lnTo>
                      <a:pt x="14" y="43"/>
                    </a:lnTo>
                    <a:lnTo>
                      <a:pt x="15" y="43"/>
                    </a:lnTo>
                    <a:lnTo>
                      <a:pt x="17" y="43"/>
                    </a:lnTo>
                    <a:lnTo>
                      <a:pt x="18" y="43"/>
                    </a:lnTo>
                    <a:lnTo>
                      <a:pt x="20" y="43"/>
                    </a:lnTo>
                    <a:lnTo>
                      <a:pt x="25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8" y="38"/>
                    </a:lnTo>
                    <a:lnTo>
                      <a:pt x="28" y="37"/>
                    </a:lnTo>
                    <a:lnTo>
                      <a:pt x="30" y="37"/>
                    </a:lnTo>
                    <a:lnTo>
                      <a:pt x="32" y="35"/>
                    </a:lnTo>
                    <a:lnTo>
                      <a:pt x="32" y="33"/>
                    </a:lnTo>
                    <a:lnTo>
                      <a:pt x="32" y="32"/>
                    </a:lnTo>
                    <a:lnTo>
                      <a:pt x="33" y="28"/>
                    </a:lnTo>
                    <a:lnTo>
                      <a:pt x="35" y="27"/>
                    </a:lnTo>
                    <a:lnTo>
                      <a:pt x="35" y="25"/>
                    </a:lnTo>
                    <a:lnTo>
                      <a:pt x="35" y="23"/>
                    </a:lnTo>
                    <a:lnTo>
                      <a:pt x="35" y="21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3" y="11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5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129"/>
              <p:cNvSpPr>
                <a:spLocks/>
              </p:cNvSpPr>
              <p:nvPr/>
            </p:nvSpPr>
            <p:spPr bwMode="auto">
              <a:xfrm>
                <a:off x="5001" y="710"/>
                <a:ext cx="19" cy="23"/>
              </a:xfrm>
              <a:custGeom>
                <a:avLst/>
                <a:gdLst>
                  <a:gd name="T0" fmla="*/ 1 w 38"/>
                  <a:gd name="T1" fmla="*/ 9 h 45"/>
                  <a:gd name="T2" fmla="*/ 0 w 38"/>
                  <a:gd name="T3" fmla="*/ 11 h 45"/>
                  <a:gd name="T4" fmla="*/ 0 w 38"/>
                  <a:gd name="T5" fmla="*/ 14 h 45"/>
                  <a:gd name="T6" fmla="*/ 1 w 38"/>
                  <a:gd name="T7" fmla="*/ 15 h 45"/>
                  <a:gd name="T8" fmla="*/ 1 w 38"/>
                  <a:gd name="T9" fmla="*/ 17 h 45"/>
                  <a:gd name="T10" fmla="*/ 2 w 38"/>
                  <a:gd name="T11" fmla="*/ 19 h 45"/>
                  <a:gd name="T12" fmla="*/ 3 w 38"/>
                  <a:gd name="T13" fmla="*/ 20 h 45"/>
                  <a:gd name="T14" fmla="*/ 4 w 38"/>
                  <a:gd name="T15" fmla="*/ 22 h 45"/>
                  <a:gd name="T16" fmla="*/ 8 w 38"/>
                  <a:gd name="T17" fmla="*/ 23 h 45"/>
                  <a:gd name="T18" fmla="*/ 10 w 38"/>
                  <a:gd name="T19" fmla="*/ 23 h 45"/>
                  <a:gd name="T20" fmla="*/ 11 w 38"/>
                  <a:gd name="T21" fmla="*/ 23 h 45"/>
                  <a:gd name="T22" fmla="*/ 14 w 38"/>
                  <a:gd name="T23" fmla="*/ 21 h 45"/>
                  <a:gd name="T24" fmla="*/ 15 w 38"/>
                  <a:gd name="T25" fmla="*/ 20 h 45"/>
                  <a:gd name="T26" fmla="*/ 17 w 38"/>
                  <a:gd name="T27" fmla="*/ 19 h 45"/>
                  <a:gd name="T28" fmla="*/ 18 w 38"/>
                  <a:gd name="T29" fmla="*/ 16 h 45"/>
                  <a:gd name="T30" fmla="*/ 18 w 38"/>
                  <a:gd name="T31" fmla="*/ 14 h 45"/>
                  <a:gd name="T32" fmla="*/ 18 w 38"/>
                  <a:gd name="T33" fmla="*/ 12 h 45"/>
                  <a:gd name="T34" fmla="*/ 18 w 38"/>
                  <a:gd name="T35" fmla="*/ 9 h 45"/>
                  <a:gd name="T36" fmla="*/ 17 w 38"/>
                  <a:gd name="T37" fmla="*/ 4 h 45"/>
                  <a:gd name="T38" fmla="*/ 15 w 38"/>
                  <a:gd name="T39" fmla="*/ 4 h 45"/>
                  <a:gd name="T40" fmla="*/ 14 w 38"/>
                  <a:gd name="T41" fmla="*/ 2 h 45"/>
                  <a:gd name="T42" fmla="*/ 11 w 38"/>
                  <a:gd name="T43" fmla="*/ 0 h 45"/>
                  <a:gd name="T44" fmla="*/ 10 w 38"/>
                  <a:gd name="T45" fmla="*/ 0 h 45"/>
                  <a:gd name="T46" fmla="*/ 7 w 38"/>
                  <a:gd name="T47" fmla="*/ 0 h 45"/>
                  <a:gd name="T48" fmla="*/ 5 w 38"/>
                  <a:gd name="T49" fmla="*/ 2 h 45"/>
                  <a:gd name="T50" fmla="*/ 4 w 38"/>
                  <a:gd name="T51" fmla="*/ 3 h 45"/>
                  <a:gd name="T52" fmla="*/ 2 w 38"/>
                  <a:gd name="T53" fmla="*/ 4 h 45"/>
                  <a:gd name="T54" fmla="*/ 1 w 38"/>
                  <a:gd name="T55" fmla="*/ 5 h 45"/>
                  <a:gd name="T56" fmla="*/ 2 w 38"/>
                  <a:gd name="T57" fmla="*/ 6 h 45"/>
                  <a:gd name="T58" fmla="*/ 3 w 38"/>
                  <a:gd name="T59" fmla="*/ 4 h 45"/>
                  <a:gd name="T60" fmla="*/ 4 w 38"/>
                  <a:gd name="T61" fmla="*/ 4 h 45"/>
                  <a:gd name="T62" fmla="*/ 5 w 38"/>
                  <a:gd name="T63" fmla="*/ 3 h 45"/>
                  <a:gd name="T64" fmla="*/ 6 w 38"/>
                  <a:gd name="T65" fmla="*/ 2 h 45"/>
                  <a:gd name="T66" fmla="*/ 9 w 38"/>
                  <a:gd name="T67" fmla="*/ 1 h 45"/>
                  <a:gd name="T68" fmla="*/ 11 w 38"/>
                  <a:gd name="T69" fmla="*/ 1 h 45"/>
                  <a:gd name="T70" fmla="*/ 14 w 38"/>
                  <a:gd name="T71" fmla="*/ 3 h 45"/>
                  <a:gd name="T72" fmla="*/ 15 w 38"/>
                  <a:gd name="T73" fmla="*/ 4 h 45"/>
                  <a:gd name="T74" fmla="*/ 17 w 38"/>
                  <a:gd name="T75" fmla="*/ 6 h 45"/>
                  <a:gd name="T76" fmla="*/ 17 w 38"/>
                  <a:gd name="T77" fmla="*/ 7 h 45"/>
                  <a:gd name="T78" fmla="*/ 18 w 38"/>
                  <a:gd name="T79" fmla="*/ 10 h 45"/>
                  <a:gd name="T80" fmla="*/ 18 w 38"/>
                  <a:gd name="T81" fmla="*/ 14 h 45"/>
                  <a:gd name="T82" fmla="*/ 17 w 38"/>
                  <a:gd name="T83" fmla="*/ 16 h 45"/>
                  <a:gd name="T84" fmla="*/ 15 w 38"/>
                  <a:gd name="T85" fmla="*/ 19 h 45"/>
                  <a:gd name="T86" fmla="*/ 14 w 38"/>
                  <a:gd name="T87" fmla="*/ 20 h 45"/>
                  <a:gd name="T88" fmla="*/ 12 w 38"/>
                  <a:gd name="T89" fmla="*/ 21 h 45"/>
                  <a:gd name="T90" fmla="*/ 10 w 38"/>
                  <a:gd name="T91" fmla="*/ 22 h 45"/>
                  <a:gd name="T92" fmla="*/ 10 w 38"/>
                  <a:gd name="T93" fmla="*/ 23 h 45"/>
                  <a:gd name="T94" fmla="*/ 7 w 38"/>
                  <a:gd name="T95" fmla="*/ 22 h 45"/>
                  <a:gd name="T96" fmla="*/ 5 w 38"/>
                  <a:gd name="T97" fmla="*/ 22 h 45"/>
                  <a:gd name="T98" fmla="*/ 3 w 38"/>
                  <a:gd name="T99" fmla="*/ 20 h 45"/>
                  <a:gd name="T100" fmla="*/ 2 w 38"/>
                  <a:gd name="T101" fmla="*/ 18 h 45"/>
                  <a:gd name="T102" fmla="*/ 1 w 38"/>
                  <a:gd name="T103" fmla="*/ 15 h 45"/>
                  <a:gd name="T104" fmla="*/ 1 w 38"/>
                  <a:gd name="T105" fmla="*/ 14 h 45"/>
                  <a:gd name="T106" fmla="*/ 1 w 38"/>
                  <a:gd name="T107" fmla="*/ 12 h 45"/>
                  <a:gd name="T108" fmla="*/ 1 w 38"/>
                  <a:gd name="T109" fmla="*/ 9 h 45"/>
                  <a:gd name="T110" fmla="*/ 2 w 38"/>
                  <a:gd name="T111" fmla="*/ 7 h 4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"/>
                  <a:gd name="T169" fmla="*/ 0 h 45"/>
                  <a:gd name="T170" fmla="*/ 38 w 38"/>
                  <a:gd name="T171" fmla="*/ 45 h 4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" h="45">
                    <a:moveTo>
                      <a:pt x="1" y="13"/>
                    </a:moveTo>
                    <a:lnTo>
                      <a:pt x="1" y="17"/>
                    </a:lnTo>
                    <a:lnTo>
                      <a:pt x="1" y="18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6" y="40"/>
                    </a:lnTo>
                    <a:lnTo>
                      <a:pt x="8" y="42"/>
                    </a:lnTo>
                    <a:lnTo>
                      <a:pt x="8" y="44"/>
                    </a:lnTo>
                    <a:lnTo>
                      <a:pt x="11" y="45"/>
                    </a:lnTo>
                    <a:lnTo>
                      <a:pt x="13" y="45"/>
                    </a:lnTo>
                    <a:lnTo>
                      <a:pt x="16" y="45"/>
                    </a:lnTo>
                    <a:lnTo>
                      <a:pt x="18" y="45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3" y="45"/>
                    </a:lnTo>
                    <a:lnTo>
                      <a:pt x="26" y="45"/>
                    </a:lnTo>
                    <a:lnTo>
                      <a:pt x="28" y="44"/>
                    </a:lnTo>
                    <a:lnTo>
                      <a:pt x="29" y="42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1" y="39"/>
                    </a:lnTo>
                    <a:lnTo>
                      <a:pt x="33" y="37"/>
                    </a:lnTo>
                    <a:lnTo>
                      <a:pt x="33" y="35"/>
                    </a:lnTo>
                    <a:lnTo>
                      <a:pt x="34" y="34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6" y="29"/>
                    </a:lnTo>
                    <a:lnTo>
                      <a:pt x="36" y="27"/>
                    </a:lnTo>
                    <a:lnTo>
                      <a:pt x="36" y="25"/>
                    </a:lnTo>
                    <a:lnTo>
                      <a:pt x="36" y="23"/>
                    </a:lnTo>
                    <a:lnTo>
                      <a:pt x="38" y="18"/>
                    </a:lnTo>
                    <a:lnTo>
                      <a:pt x="36" y="18"/>
                    </a:lnTo>
                    <a:lnTo>
                      <a:pt x="36" y="17"/>
                    </a:lnTo>
                    <a:lnTo>
                      <a:pt x="36" y="13"/>
                    </a:lnTo>
                    <a:lnTo>
                      <a:pt x="34" y="10"/>
                    </a:lnTo>
                    <a:lnTo>
                      <a:pt x="33" y="8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5" y="13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8" y="5"/>
                    </a:lnTo>
                    <a:lnTo>
                      <a:pt x="29" y="7"/>
                    </a:lnTo>
                    <a:lnTo>
                      <a:pt x="29" y="8"/>
                    </a:lnTo>
                    <a:lnTo>
                      <a:pt x="31" y="8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4" y="17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6" y="23"/>
                    </a:lnTo>
                    <a:lnTo>
                      <a:pt x="36" y="27"/>
                    </a:lnTo>
                    <a:lnTo>
                      <a:pt x="34" y="29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3" y="34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29" y="37"/>
                    </a:lnTo>
                    <a:lnTo>
                      <a:pt x="29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4" y="42"/>
                    </a:lnTo>
                    <a:lnTo>
                      <a:pt x="23" y="44"/>
                    </a:lnTo>
                    <a:lnTo>
                      <a:pt x="21" y="44"/>
                    </a:lnTo>
                    <a:lnTo>
                      <a:pt x="19" y="44"/>
                    </a:lnTo>
                    <a:lnTo>
                      <a:pt x="19" y="45"/>
                    </a:lnTo>
                    <a:lnTo>
                      <a:pt x="18" y="45"/>
                    </a:lnTo>
                    <a:lnTo>
                      <a:pt x="16" y="45"/>
                    </a:lnTo>
                    <a:lnTo>
                      <a:pt x="15" y="44"/>
                    </a:lnTo>
                    <a:lnTo>
                      <a:pt x="13" y="44"/>
                    </a:lnTo>
                    <a:lnTo>
                      <a:pt x="11" y="44"/>
                    </a:lnTo>
                    <a:lnTo>
                      <a:pt x="10" y="40"/>
                    </a:lnTo>
                    <a:lnTo>
                      <a:pt x="8" y="40"/>
                    </a:lnTo>
                    <a:lnTo>
                      <a:pt x="6" y="39"/>
                    </a:lnTo>
                    <a:lnTo>
                      <a:pt x="6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5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30"/>
              <p:cNvSpPr>
                <a:spLocks/>
              </p:cNvSpPr>
              <p:nvPr/>
            </p:nvSpPr>
            <p:spPr bwMode="auto">
              <a:xfrm>
                <a:off x="5060" y="715"/>
                <a:ext cx="21" cy="18"/>
              </a:xfrm>
              <a:custGeom>
                <a:avLst/>
                <a:gdLst>
                  <a:gd name="T0" fmla="*/ 15 w 43"/>
                  <a:gd name="T1" fmla="*/ 0 h 35"/>
                  <a:gd name="T2" fmla="*/ 21 w 43"/>
                  <a:gd name="T3" fmla="*/ 3 h 35"/>
                  <a:gd name="T4" fmla="*/ 8 w 43"/>
                  <a:gd name="T5" fmla="*/ 18 h 35"/>
                  <a:gd name="T6" fmla="*/ 0 w 43"/>
                  <a:gd name="T7" fmla="*/ 11 h 35"/>
                  <a:gd name="T8" fmla="*/ 15 w 43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5"/>
                  <a:gd name="T17" fmla="*/ 43 w 43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5">
                    <a:moveTo>
                      <a:pt x="31" y="0"/>
                    </a:moveTo>
                    <a:lnTo>
                      <a:pt x="43" y="5"/>
                    </a:lnTo>
                    <a:lnTo>
                      <a:pt x="16" y="35"/>
                    </a:lnTo>
                    <a:lnTo>
                      <a:pt x="0" y="2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31"/>
              <p:cNvSpPr>
                <a:spLocks/>
              </p:cNvSpPr>
              <p:nvPr/>
            </p:nvSpPr>
            <p:spPr bwMode="auto">
              <a:xfrm>
                <a:off x="5059" y="715"/>
                <a:ext cx="23" cy="18"/>
              </a:xfrm>
              <a:custGeom>
                <a:avLst/>
                <a:gdLst>
                  <a:gd name="T0" fmla="*/ 16 w 47"/>
                  <a:gd name="T1" fmla="*/ 1 h 37"/>
                  <a:gd name="T2" fmla="*/ 16 w 47"/>
                  <a:gd name="T3" fmla="*/ 1 h 37"/>
                  <a:gd name="T4" fmla="*/ 21 w 47"/>
                  <a:gd name="T5" fmla="*/ 3 h 37"/>
                  <a:gd name="T6" fmla="*/ 21 w 47"/>
                  <a:gd name="T7" fmla="*/ 3 h 37"/>
                  <a:gd name="T8" fmla="*/ 7 w 47"/>
                  <a:gd name="T9" fmla="*/ 18 h 37"/>
                  <a:gd name="T10" fmla="*/ 10 w 47"/>
                  <a:gd name="T11" fmla="*/ 18 h 37"/>
                  <a:gd name="T12" fmla="*/ 1 w 47"/>
                  <a:gd name="T13" fmla="*/ 11 h 37"/>
                  <a:gd name="T14" fmla="*/ 1 w 47"/>
                  <a:gd name="T15" fmla="*/ 13 h 37"/>
                  <a:gd name="T16" fmla="*/ 16 w 47"/>
                  <a:gd name="T17" fmla="*/ 1 h 37"/>
                  <a:gd name="T18" fmla="*/ 16 w 47"/>
                  <a:gd name="T19" fmla="*/ 1 h 37"/>
                  <a:gd name="T20" fmla="*/ 0 w 47"/>
                  <a:gd name="T21" fmla="*/ 11 h 37"/>
                  <a:gd name="T22" fmla="*/ 0 w 47"/>
                  <a:gd name="T23" fmla="*/ 12 h 37"/>
                  <a:gd name="T24" fmla="*/ 0 w 47"/>
                  <a:gd name="T25" fmla="*/ 13 h 37"/>
                  <a:gd name="T26" fmla="*/ 7 w 47"/>
                  <a:gd name="T27" fmla="*/ 18 h 37"/>
                  <a:gd name="T28" fmla="*/ 8 w 47"/>
                  <a:gd name="T29" fmla="*/ 18 h 37"/>
                  <a:gd name="T30" fmla="*/ 9 w 47"/>
                  <a:gd name="T31" fmla="*/ 18 h 37"/>
                  <a:gd name="T32" fmla="*/ 9 w 47"/>
                  <a:gd name="T33" fmla="*/ 18 h 37"/>
                  <a:gd name="T34" fmla="*/ 10 w 47"/>
                  <a:gd name="T35" fmla="*/ 18 h 37"/>
                  <a:gd name="T36" fmla="*/ 23 w 47"/>
                  <a:gd name="T37" fmla="*/ 3 h 37"/>
                  <a:gd name="T38" fmla="*/ 22 w 47"/>
                  <a:gd name="T39" fmla="*/ 3 h 37"/>
                  <a:gd name="T40" fmla="*/ 23 w 47"/>
                  <a:gd name="T41" fmla="*/ 3 h 37"/>
                  <a:gd name="T42" fmla="*/ 22 w 47"/>
                  <a:gd name="T43" fmla="*/ 3 h 37"/>
                  <a:gd name="T44" fmla="*/ 22 w 47"/>
                  <a:gd name="T45" fmla="*/ 2 h 37"/>
                  <a:gd name="T46" fmla="*/ 16 w 47"/>
                  <a:gd name="T47" fmla="*/ 0 h 37"/>
                  <a:gd name="T48" fmla="*/ 16 w 47"/>
                  <a:gd name="T49" fmla="*/ 0 h 37"/>
                  <a:gd name="T50" fmla="*/ 16 w 47"/>
                  <a:gd name="T51" fmla="*/ 0 h 37"/>
                  <a:gd name="T52" fmla="*/ 16 w 47"/>
                  <a:gd name="T53" fmla="*/ 1 h 37"/>
                  <a:gd name="T54" fmla="*/ 16 w 47"/>
                  <a:gd name="T55" fmla="*/ 1 h 3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7"/>
                  <a:gd name="T85" fmla="*/ 0 h 37"/>
                  <a:gd name="T86" fmla="*/ 47 w 47"/>
                  <a:gd name="T87" fmla="*/ 37 h 37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7" h="37">
                    <a:moveTo>
                      <a:pt x="33" y="2"/>
                    </a:moveTo>
                    <a:lnTo>
                      <a:pt x="32" y="2"/>
                    </a:lnTo>
                    <a:lnTo>
                      <a:pt x="43" y="7"/>
                    </a:lnTo>
                    <a:lnTo>
                      <a:pt x="15" y="36"/>
                    </a:lnTo>
                    <a:lnTo>
                      <a:pt x="20" y="36"/>
                    </a:lnTo>
                    <a:lnTo>
                      <a:pt x="3" y="22"/>
                    </a:lnTo>
                    <a:lnTo>
                      <a:pt x="3" y="26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45" y="5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32"/>
              <p:cNvSpPr>
                <a:spLocks/>
              </p:cNvSpPr>
              <p:nvPr/>
            </p:nvSpPr>
            <p:spPr bwMode="auto">
              <a:xfrm>
                <a:off x="4998" y="710"/>
                <a:ext cx="80" cy="60"/>
              </a:xfrm>
              <a:custGeom>
                <a:avLst/>
                <a:gdLst>
                  <a:gd name="T0" fmla="*/ 52 w 159"/>
                  <a:gd name="T1" fmla="*/ 1 h 118"/>
                  <a:gd name="T2" fmla="*/ 47 w 159"/>
                  <a:gd name="T3" fmla="*/ 0 h 118"/>
                  <a:gd name="T4" fmla="*/ 44 w 159"/>
                  <a:gd name="T5" fmla="*/ 0 h 118"/>
                  <a:gd name="T6" fmla="*/ 40 w 159"/>
                  <a:gd name="T7" fmla="*/ 0 h 118"/>
                  <a:gd name="T8" fmla="*/ 36 w 159"/>
                  <a:gd name="T9" fmla="*/ 0 h 118"/>
                  <a:gd name="T10" fmla="*/ 32 w 159"/>
                  <a:gd name="T11" fmla="*/ 0 h 118"/>
                  <a:gd name="T12" fmla="*/ 24 w 159"/>
                  <a:gd name="T13" fmla="*/ 4 h 118"/>
                  <a:gd name="T14" fmla="*/ 20 w 159"/>
                  <a:gd name="T15" fmla="*/ 4 h 118"/>
                  <a:gd name="T16" fmla="*/ 17 w 159"/>
                  <a:gd name="T17" fmla="*/ 7 h 118"/>
                  <a:gd name="T18" fmla="*/ 14 w 159"/>
                  <a:gd name="T19" fmla="*/ 8 h 118"/>
                  <a:gd name="T20" fmla="*/ 12 w 159"/>
                  <a:gd name="T21" fmla="*/ 9 h 118"/>
                  <a:gd name="T22" fmla="*/ 9 w 159"/>
                  <a:gd name="T23" fmla="*/ 12 h 118"/>
                  <a:gd name="T24" fmla="*/ 7 w 159"/>
                  <a:gd name="T25" fmla="*/ 14 h 118"/>
                  <a:gd name="T26" fmla="*/ 3 w 159"/>
                  <a:gd name="T27" fmla="*/ 20 h 118"/>
                  <a:gd name="T28" fmla="*/ 2 w 159"/>
                  <a:gd name="T29" fmla="*/ 24 h 118"/>
                  <a:gd name="T30" fmla="*/ 0 w 159"/>
                  <a:gd name="T31" fmla="*/ 27 h 118"/>
                  <a:gd name="T32" fmla="*/ 0 w 159"/>
                  <a:gd name="T33" fmla="*/ 31 h 118"/>
                  <a:gd name="T34" fmla="*/ 0 w 159"/>
                  <a:gd name="T35" fmla="*/ 34 h 118"/>
                  <a:gd name="T36" fmla="*/ 1 w 159"/>
                  <a:gd name="T37" fmla="*/ 37 h 118"/>
                  <a:gd name="T38" fmla="*/ 3 w 159"/>
                  <a:gd name="T39" fmla="*/ 43 h 118"/>
                  <a:gd name="T40" fmla="*/ 6 w 159"/>
                  <a:gd name="T41" fmla="*/ 46 h 118"/>
                  <a:gd name="T42" fmla="*/ 9 w 159"/>
                  <a:gd name="T43" fmla="*/ 49 h 118"/>
                  <a:gd name="T44" fmla="*/ 12 w 159"/>
                  <a:gd name="T45" fmla="*/ 51 h 118"/>
                  <a:gd name="T46" fmla="*/ 14 w 159"/>
                  <a:gd name="T47" fmla="*/ 52 h 118"/>
                  <a:gd name="T48" fmla="*/ 17 w 159"/>
                  <a:gd name="T49" fmla="*/ 55 h 118"/>
                  <a:gd name="T50" fmla="*/ 22 w 159"/>
                  <a:gd name="T51" fmla="*/ 56 h 118"/>
                  <a:gd name="T52" fmla="*/ 30 w 159"/>
                  <a:gd name="T53" fmla="*/ 59 h 118"/>
                  <a:gd name="T54" fmla="*/ 33 w 159"/>
                  <a:gd name="T55" fmla="*/ 59 h 118"/>
                  <a:gd name="T56" fmla="*/ 37 w 159"/>
                  <a:gd name="T57" fmla="*/ 59 h 118"/>
                  <a:gd name="T58" fmla="*/ 41 w 159"/>
                  <a:gd name="T59" fmla="*/ 60 h 118"/>
                  <a:gd name="T60" fmla="*/ 44 w 159"/>
                  <a:gd name="T61" fmla="*/ 59 h 118"/>
                  <a:gd name="T62" fmla="*/ 51 w 159"/>
                  <a:gd name="T63" fmla="*/ 58 h 118"/>
                  <a:gd name="T64" fmla="*/ 57 w 159"/>
                  <a:gd name="T65" fmla="*/ 56 h 118"/>
                  <a:gd name="T66" fmla="*/ 61 w 159"/>
                  <a:gd name="T67" fmla="*/ 56 h 118"/>
                  <a:gd name="T68" fmla="*/ 64 w 159"/>
                  <a:gd name="T69" fmla="*/ 53 h 118"/>
                  <a:gd name="T70" fmla="*/ 67 w 159"/>
                  <a:gd name="T71" fmla="*/ 51 h 118"/>
                  <a:gd name="T72" fmla="*/ 70 w 159"/>
                  <a:gd name="T73" fmla="*/ 50 h 118"/>
                  <a:gd name="T74" fmla="*/ 72 w 159"/>
                  <a:gd name="T75" fmla="*/ 46 h 118"/>
                  <a:gd name="T76" fmla="*/ 77 w 159"/>
                  <a:gd name="T77" fmla="*/ 42 h 118"/>
                  <a:gd name="T78" fmla="*/ 78 w 159"/>
                  <a:gd name="T79" fmla="*/ 37 h 118"/>
                  <a:gd name="T80" fmla="*/ 80 w 159"/>
                  <a:gd name="T81" fmla="*/ 34 h 118"/>
                  <a:gd name="T82" fmla="*/ 80 w 159"/>
                  <a:gd name="T83" fmla="*/ 30 h 118"/>
                  <a:gd name="T84" fmla="*/ 80 w 159"/>
                  <a:gd name="T85" fmla="*/ 26 h 118"/>
                  <a:gd name="T86" fmla="*/ 79 w 159"/>
                  <a:gd name="T87" fmla="*/ 23 h 118"/>
                  <a:gd name="T88" fmla="*/ 77 w 159"/>
                  <a:gd name="T89" fmla="*/ 17 h 118"/>
                  <a:gd name="T90" fmla="*/ 74 w 159"/>
                  <a:gd name="T91" fmla="*/ 14 h 118"/>
                  <a:gd name="T92" fmla="*/ 72 w 159"/>
                  <a:gd name="T93" fmla="*/ 11 h 118"/>
                  <a:gd name="T94" fmla="*/ 70 w 159"/>
                  <a:gd name="T95" fmla="*/ 9 h 118"/>
                  <a:gd name="T96" fmla="*/ 67 w 159"/>
                  <a:gd name="T97" fmla="*/ 7 h 118"/>
                  <a:gd name="T98" fmla="*/ 64 w 159"/>
                  <a:gd name="T99" fmla="*/ 6 h 118"/>
                  <a:gd name="T100" fmla="*/ 60 w 159"/>
                  <a:gd name="T101" fmla="*/ 4 h 1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9"/>
                  <a:gd name="T154" fmla="*/ 0 h 118"/>
                  <a:gd name="T155" fmla="*/ 159 w 159"/>
                  <a:gd name="T156" fmla="*/ 118 h 11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9" h="118">
                    <a:moveTo>
                      <a:pt x="114" y="5"/>
                    </a:moveTo>
                    <a:lnTo>
                      <a:pt x="109" y="3"/>
                    </a:lnTo>
                    <a:lnTo>
                      <a:pt x="108" y="3"/>
                    </a:lnTo>
                    <a:lnTo>
                      <a:pt x="104" y="2"/>
                    </a:lnTo>
                    <a:lnTo>
                      <a:pt x="103" y="2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59" y="3"/>
                    </a:lnTo>
                    <a:lnTo>
                      <a:pt x="58" y="3"/>
                    </a:lnTo>
                    <a:lnTo>
                      <a:pt x="51" y="5"/>
                    </a:lnTo>
                    <a:lnTo>
                      <a:pt x="49" y="5"/>
                    </a:lnTo>
                    <a:lnTo>
                      <a:pt x="48" y="7"/>
                    </a:lnTo>
                    <a:lnTo>
                      <a:pt x="44" y="8"/>
                    </a:lnTo>
                    <a:lnTo>
                      <a:pt x="43" y="8"/>
                    </a:lnTo>
                    <a:lnTo>
                      <a:pt x="41" y="8"/>
                    </a:lnTo>
                    <a:lnTo>
                      <a:pt x="39" y="8"/>
                    </a:lnTo>
                    <a:lnTo>
                      <a:pt x="38" y="8"/>
                    </a:lnTo>
                    <a:lnTo>
                      <a:pt x="38" y="10"/>
                    </a:lnTo>
                    <a:lnTo>
                      <a:pt x="36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9" y="13"/>
                    </a:lnTo>
                    <a:lnTo>
                      <a:pt x="28" y="15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3" y="18"/>
                    </a:lnTo>
                    <a:lnTo>
                      <a:pt x="21" y="20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18" y="23"/>
                    </a:lnTo>
                    <a:lnTo>
                      <a:pt x="18" y="25"/>
                    </a:lnTo>
                    <a:lnTo>
                      <a:pt x="16" y="25"/>
                    </a:lnTo>
                    <a:lnTo>
                      <a:pt x="15" y="27"/>
                    </a:lnTo>
                    <a:lnTo>
                      <a:pt x="13" y="27"/>
                    </a:lnTo>
                    <a:lnTo>
                      <a:pt x="11" y="30"/>
                    </a:lnTo>
                    <a:lnTo>
                      <a:pt x="8" y="35"/>
                    </a:lnTo>
                    <a:lnTo>
                      <a:pt x="6" y="37"/>
                    </a:lnTo>
                    <a:lnTo>
                      <a:pt x="6" y="40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3" y="47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69"/>
                    </a:lnTo>
                    <a:lnTo>
                      <a:pt x="1" y="71"/>
                    </a:lnTo>
                    <a:lnTo>
                      <a:pt x="1" y="72"/>
                    </a:lnTo>
                    <a:lnTo>
                      <a:pt x="3" y="74"/>
                    </a:lnTo>
                    <a:lnTo>
                      <a:pt x="3" y="76"/>
                    </a:lnTo>
                    <a:lnTo>
                      <a:pt x="3" y="78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0" y="88"/>
                    </a:lnTo>
                    <a:lnTo>
                      <a:pt x="10" y="89"/>
                    </a:lnTo>
                    <a:lnTo>
                      <a:pt x="11" y="89"/>
                    </a:lnTo>
                    <a:lnTo>
                      <a:pt x="11" y="91"/>
                    </a:lnTo>
                    <a:lnTo>
                      <a:pt x="13" y="93"/>
                    </a:lnTo>
                    <a:lnTo>
                      <a:pt x="15" y="94"/>
                    </a:lnTo>
                    <a:lnTo>
                      <a:pt x="16" y="96"/>
                    </a:lnTo>
                    <a:lnTo>
                      <a:pt x="18" y="96"/>
                    </a:lnTo>
                    <a:lnTo>
                      <a:pt x="18" y="98"/>
                    </a:lnTo>
                    <a:lnTo>
                      <a:pt x="20" y="98"/>
                    </a:lnTo>
                    <a:lnTo>
                      <a:pt x="21" y="100"/>
                    </a:lnTo>
                    <a:lnTo>
                      <a:pt x="23" y="101"/>
                    </a:lnTo>
                    <a:lnTo>
                      <a:pt x="24" y="103"/>
                    </a:lnTo>
                    <a:lnTo>
                      <a:pt x="26" y="103"/>
                    </a:lnTo>
                    <a:lnTo>
                      <a:pt x="28" y="103"/>
                    </a:lnTo>
                    <a:lnTo>
                      <a:pt x="28" y="105"/>
                    </a:lnTo>
                    <a:lnTo>
                      <a:pt x="29" y="105"/>
                    </a:lnTo>
                    <a:lnTo>
                      <a:pt x="29" y="106"/>
                    </a:lnTo>
                    <a:lnTo>
                      <a:pt x="31" y="106"/>
                    </a:lnTo>
                    <a:lnTo>
                      <a:pt x="33" y="108"/>
                    </a:lnTo>
                    <a:lnTo>
                      <a:pt x="34" y="108"/>
                    </a:lnTo>
                    <a:lnTo>
                      <a:pt x="34" y="110"/>
                    </a:lnTo>
                    <a:lnTo>
                      <a:pt x="38" y="110"/>
                    </a:lnTo>
                    <a:lnTo>
                      <a:pt x="39" y="110"/>
                    </a:lnTo>
                    <a:lnTo>
                      <a:pt x="44" y="111"/>
                    </a:lnTo>
                    <a:lnTo>
                      <a:pt x="49" y="115"/>
                    </a:lnTo>
                    <a:lnTo>
                      <a:pt x="53" y="115"/>
                    </a:lnTo>
                    <a:lnTo>
                      <a:pt x="56" y="116"/>
                    </a:lnTo>
                    <a:lnTo>
                      <a:pt x="58" y="116"/>
                    </a:lnTo>
                    <a:lnTo>
                      <a:pt x="59" y="116"/>
                    </a:lnTo>
                    <a:lnTo>
                      <a:pt x="61" y="116"/>
                    </a:lnTo>
                    <a:lnTo>
                      <a:pt x="63" y="116"/>
                    </a:lnTo>
                    <a:lnTo>
                      <a:pt x="64" y="116"/>
                    </a:lnTo>
                    <a:lnTo>
                      <a:pt x="66" y="116"/>
                    </a:lnTo>
                    <a:lnTo>
                      <a:pt x="68" y="116"/>
                    </a:lnTo>
                    <a:lnTo>
                      <a:pt x="69" y="116"/>
                    </a:lnTo>
                    <a:lnTo>
                      <a:pt x="71" y="116"/>
                    </a:lnTo>
                    <a:lnTo>
                      <a:pt x="73" y="118"/>
                    </a:lnTo>
                    <a:lnTo>
                      <a:pt x="73" y="116"/>
                    </a:lnTo>
                    <a:lnTo>
                      <a:pt x="74" y="116"/>
                    </a:lnTo>
                    <a:lnTo>
                      <a:pt x="76" y="116"/>
                    </a:lnTo>
                    <a:lnTo>
                      <a:pt x="78" y="118"/>
                    </a:lnTo>
                    <a:lnTo>
                      <a:pt x="79" y="118"/>
                    </a:lnTo>
                    <a:lnTo>
                      <a:pt x="81" y="118"/>
                    </a:lnTo>
                    <a:lnTo>
                      <a:pt x="81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8" y="116"/>
                    </a:lnTo>
                    <a:lnTo>
                      <a:pt x="89" y="116"/>
                    </a:lnTo>
                    <a:lnTo>
                      <a:pt x="91" y="116"/>
                    </a:lnTo>
                    <a:lnTo>
                      <a:pt x="94" y="116"/>
                    </a:lnTo>
                    <a:lnTo>
                      <a:pt x="96" y="116"/>
                    </a:lnTo>
                    <a:lnTo>
                      <a:pt x="101" y="115"/>
                    </a:lnTo>
                    <a:lnTo>
                      <a:pt x="103" y="115"/>
                    </a:lnTo>
                    <a:lnTo>
                      <a:pt x="109" y="113"/>
                    </a:lnTo>
                    <a:lnTo>
                      <a:pt x="111" y="113"/>
                    </a:lnTo>
                    <a:lnTo>
                      <a:pt x="111" y="111"/>
                    </a:lnTo>
                    <a:lnTo>
                      <a:pt x="113" y="111"/>
                    </a:lnTo>
                    <a:lnTo>
                      <a:pt x="116" y="110"/>
                    </a:lnTo>
                    <a:lnTo>
                      <a:pt x="119" y="110"/>
                    </a:lnTo>
                    <a:lnTo>
                      <a:pt x="121" y="110"/>
                    </a:lnTo>
                    <a:lnTo>
                      <a:pt x="123" y="108"/>
                    </a:lnTo>
                    <a:lnTo>
                      <a:pt x="124" y="108"/>
                    </a:lnTo>
                    <a:lnTo>
                      <a:pt x="124" y="106"/>
                    </a:lnTo>
                    <a:lnTo>
                      <a:pt x="126" y="105"/>
                    </a:lnTo>
                    <a:lnTo>
                      <a:pt x="128" y="105"/>
                    </a:lnTo>
                    <a:lnTo>
                      <a:pt x="128" y="103"/>
                    </a:lnTo>
                    <a:lnTo>
                      <a:pt x="129" y="103"/>
                    </a:lnTo>
                    <a:lnTo>
                      <a:pt x="131" y="103"/>
                    </a:lnTo>
                    <a:lnTo>
                      <a:pt x="133" y="103"/>
                    </a:lnTo>
                    <a:lnTo>
                      <a:pt x="134" y="101"/>
                    </a:lnTo>
                    <a:lnTo>
                      <a:pt x="136" y="100"/>
                    </a:lnTo>
                    <a:lnTo>
                      <a:pt x="136" y="98"/>
                    </a:lnTo>
                    <a:lnTo>
                      <a:pt x="138" y="98"/>
                    </a:lnTo>
                    <a:lnTo>
                      <a:pt x="139" y="98"/>
                    </a:lnTo>
                    <a:lnTo>
                      <a:pt x="139" y="96"/>
                    </a:lnTo>
                    <a:lnTo>
                      <a:pt x="141" y="94"/>
                    </a:lnTo>
                    <a:lnTo>
                      <a:pt x="143" y="93"/>
                    </a:lnTo>
                    <a:lnTo>
                      <a:pt x="144" y="93"/>
                    </a:lnTo>
                    <a:lnTo>
                      <a:pt x="144" y="91"/>
                    </a:lnTo>
                    <a:lnTo>
                      <a:pt x="148" y="91"/>
                    </a:lnTo>
                    <a:lnTo>
                      <a:pt x="148" y="86"/>
                    </a:lnTo>
                    <a:lnTo>
                      <a:pt x="149" y="86"/>
                    </a:lnTo>
                    <a:lnTo>
                      <a:pt x="153" y="83"/>
                    </a:lnTo>
                    <a:lnTo>
                      <a:pt x="154" y="81"/>
                    </a:lnTo>
                    <a:lnTo>
                      <a:pt x="154" y="78"/>
                    </a:lnTo>
                    <a:lnTo>
                      <a:pt x="156" y="74"/>
                    </a:lnTo>
                    <a:lnTo>
                      <a:pt x="156" y="72"/>
                    </a:lnTo>
                    <a:lnTo>
                      <a:pt x="158" y="71"/>
                    </a:lnTo>
                    <a:lnTo>
                      <a:pt x="158" y="69"/>
                    </a:lnTo>
                    <a:lnTo>
                      <a:pt x="158" y="67"/>
                    </a:lnTo>
                    <a:lnTo>
                      <a:pt x="159" y="67"/>
                    </a:lnTo>
                    <a:lnTo>
                      <a:pt x="159" y="66"/>
                    </a:lnTo>
                    <a:lnTo>
                      <a:pt x="159" y="64"/>
                    </a:lnTo>
                    <a:lnTo>
                      <a:pt x="159" y="62"/>
                    </a:lnTo>
                    <a:lnTo>
                      <a:pt x="159" y="61"/>
                    </a:lnTo>
                    <a:lnTo>
                      <a:pt x="159" y="59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59" y="52"/>
                    </a:lnTo>
                    <a:lnTo>
                      <a:pt x="159" y="51"/>
                    </a:lnTo>
                    <a:lnTo>
                      <a:pt x="159" y="49"/>
                    </a:lnTo>
                    <a:lnTo>
                      <a:pt x="159" y="47"/>
                    </a:lnTo>
                    <a:lnTo>
                      <a:pt x="158" y="47"/>
                    </a:lnTo>
                    <a:lnTo>
                      <a:pt x="158" y="45"/>
                    </a:lnTo>
                    <a:lnTo>
                      <a:pt x="156" y="44"/>
                    </a:lnTo>
                    <a:lnTo>
                      <a:pt x="156" y="42"/>
                    </a:lnTo>
                    <a:lnTo>
                      <a:pt x="156" y="40"/>
                    </a:lnTo>
                    <a:lnTo>
                      <a:pt x="154" y="35"/>
                    </a:lnTo>
                    <a:lnTo>
                      <a:pt x="153" y="34"/>
                    </a:lnTo>
                    <a:lnTo>
                      <a:pt x="151" y="30"/>
                    </a:lnTo>
                    <a:lnTo>
                      <a:pt x="151" y="29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6" y="25"/>
                    </a:lnTo>
                    <a:lnTo>
                      <a:pt x="144" y="23"/>
                    </a:lnTo>
                    <a:lnTo>
                      <a:pt x="144" y="22"/>
                    </a:lnTo>
                    <a:lnTo>
                      <a:pt x="143" y="22"/>
                    </a:lnTo>
                    <a:lnTo>
                      <a:pt x="141" y="20"/>
                    </a:lnTo>
                    <a:lnTo>
                      <a:pt x="141" y="18"/>
                    </a:lnTo>
                    <a:lnTo>
                      <a:pt x="139" y="18"/>
                    </a:lnTo>
                    <a:lnTo>
                      <a:pt x="138" y="17"/>
                    </a:lnTo>
                    <a:lnTo>
                      <a:pt x="136" y="17"/>
                    </a:lnTo>
                    <a:lnTo>
                      <a:pt x="136" y="15"/>
                    </a:lnTo>
                    <a:lnTo>
                      <a:pt x="134" y="13"/>
                    </a:lnTo>
                    <a:lnTo>
                      <a:pt x="133" y="13"/>
                    </a:lnTo>
                    <a:lnTo>
                      <a:pt x="131" y="13"/>
                    </a:lnTo>
                    <a:lnTo>
                      <a:pt x="129" y="13"/>
                    </a:lnTo>
                    <a:lnTo>
                      <a:pt x="129" y="12"/>
                    </a:lnTo>
                    <a:lnTo>
                      <a:pt x="128" y="12"/>
                    </a:lnTo>
                    <a:lnTo>
                      <a:pt x="128" y="10"/>
                    </a:lnTo>
                    <a:lnTo>
                      <a:pt x="126" y="10"/>
                    </a:lnTo>
                    <a:lnTo>
                      <a:pt x="124" y="8"/>
                    </a:lnTo>
                    <a:lnTo>
                      <a:pt x="121" y="8"/>
                    </a:lnTo>
                    <a:lnTo>
                      <a:pt x="119" y="8"/>
                    </a:lnTo>
                    <a:lnTo>
                      <a:pt x="114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33"/>
              <p:cNvSpPr>
                <a:spLocks/>
              </p:cNvSpPr>
              <p:nvPr/>
            </p:nvSpPr>
            <p:spPr bwMode="auto">
              <a:xfrm>
                <a:off x="4997" y="710"/>
                <a:ext cx="82" cy="60"/>
              </a:xfrm>
              <a:custGeom>
                <a:avLst/>
                <a:gdLst>
                  <a:gd name="T0" fmla="*/ 1 w 165"/>
                  <a:gd name="T1" fmla="*/ 24 h 120"/>
                  <a:gd name="T2" fmla="*/ 0 w 165"/>
                  <a:gd name="T3" fmla="*/ 29 h 120"/>
                  <a:gd name="T4" fmla="*/ 1 w 165"/>
                  <a:gd name="T5" fmla="*/ 36 h 120"/>
                  <a:gd name="T6" fmla="*/ 3 w 165"/>
                  <a:gd name="T7" fmla="*/ 42 h 120"/>
                  <a:gd name="T8" fmla="*/ 7 w 165"/>
                  <a:gd name="T9" fmla="*/ 47 h 120"/>
                  <a:gd name="T10" fmla="*/ 13 w 165"/>
                  <a:gd name="T11" fmla="*/ 53 h 120"/>
                  <a:gd name="T12" fmla="*/ 20 w 165"/>
                  <a:gd name="T13" fmla="*/ 56 h 120"/>
                  <a:gd name="T14" fmla="*/ 27 w 165"/>
                  <a:gd name="T15" fmla="*/ 58 h 120"/>
                  <a:gd name="T16" fmla="*/ 35 w 165"/>
                  <a:gd name="T17" fmla="*/ 59 h 120"/>
                  <a:gd name="T18" fmla="*/ 43 w 165"/>
                  <a:gd name="T19" fmla="*/ 59 h 120"/>
                  <a:gd name="T20" fmla="*/ 51 w 165"/>
                  <a:gd name="T21" fmla="*/ 58 h 120"/>
                  <a:gd name="T22" fmla="*/ 60 w 165"/>
                  <a:gd name="T23" fmla="*/ 56 h 120"/>
                  <a:gd name="T24" fmla="*/ 68 w 165"/>
                  <a:gd name="T25" fmla="*/ 52 h 120"/>
                  <a:gd name="T26" fmla="*/ 73 w 165"/>
                  <a:gd name="T27" fmla="*/ 47 h 120"/>
                  <a:gd name="T28" fmla="*/ 78 w 165"/>
                  <a:gd name="T29" fmla="*/ 42 h 120"/>
                  <a:gd name="T30" fmla="*/ 80 w 165"/>
                  <a:gd name="T31" fmla="*/ 38 h 120"/>
                  <a:gd name="T32" fmla="*/ 82 w 165"/>
                  <a:gd name="T33" fmla="*/ 32 h 120"/>
                  <a:gd name="T34" fmla="*/ 82 w 165"/>
                  <a:gd name="T35" fmla="*/ 26 h 120"/>
                  <a:gd name="T36" fmla="*/ 80 w 165"/>
                  <a:gd name="T37" fmla="*/ 20 h 120"/>
                  <a:gd name="T38" fmla="*/ 76 w 165"/>
                  <a:gd name="T39" fmla="*/ 15 h 120"/>
                  <a:gd name="T40" fmla="*/ 72 w 165"/>
                  <a:gd name="T41" fmla="*/ 9 h 120"/>
                  <a:gd name="T42" fmla="*/ 64 w 165"/>
                  <a:gd name="T43" fmla="*/ 4 h 120"/>
                  <a:gd name="T44" fmla="*/ 49 w 165"/>
                  <a:gd name="T45" fmla="*/ 1 h 120"/>
                  <a:gd name="T46" fmla="*/ 41 w 165"/>
                  <a:gd name="T47" fmla="*/ 0 h 120"/>
                  <a:gd name="T48" fmla="*/ 34 w 165"/>
                  <a:gd name="T49" fmla="*/ 1 h 120"/>
                  <a:gd name="T50" fmla="*/ 24 w 165"/>
                  <a:gd name="T51" fmla="*/ 3 h 120"/>
                  <a:gd name="T52" fmla="*/ 16 w 165"/>
                  <a:gd name="T53" fmla="*/ 8 h 120"/>
                  <a:gd name="T54" fmla="*/ 10 w 165"/>
                  <a:gd name="T55" fmla="*/ 11 h 120"/>
                  <a:gd name="T56" fmla="*/ 4 w 165"/>
                  <a:gd name="T57" fmla="*/ 18 h 120"/>
                  <a:gd name="T58" fmla="*/ 10 w 165"/>
                  <a:gd name="T59" fmla="*/ 13 h 120"/>
                  <a:gd name="T60" fmla="*/ 16 w 165"/>
                  <a:gd name="T61" fmla="*/ 9 h 120"/>
                  <a:gd name="T62" fmla="*/ 23 w 165"/>
                  <a:gd name="T63" fmla="*/ 5 h 120"/>
                  <a:gd name="T64" fmla="*/ 30 w 165"/>
                  <a:gd name="T65" fmla="*/ 3 h 120"/>
                  <a:gd name="T66" fmla="*/ 38 w 165"/>
                  <a:gd name="T67" fmla="*/ 2 h 120"/>
                  <a:gd name="T68" fmla="*/ 45 w 165"/>
                  <a:gd name="T69" fmla="*/ 1 h 120"/>
                  <a:gd name="T70" fmla="*/ 54 w 165"/>
                  <a:gd name="T71" fmla="*/ 3 h 120"/>
                  <a:gd name="T72" fmla="*/ 66 w 165"/>
                  <a:gd name="T73" fmla="*/ 8 h 120"/>
                  <a:gd name="T74" fmla="*/ 71 w 165"/>
                  <a:gd name="T75" fmla="*/ 12 h 120"/>
                  <a:gd name="T76" fmla="*/ 75 w 165"/>
                  <a:gd name="T77" fmla="*/ 16 h 120"/>
                  <a:gd name="T78" fmla="*/ 79 w 165"/>
                  <a:gd name="T79" fmla="*/ 22 h 120"/>
                  <a:gd name="T80" fmla="*/ 80 w 165"/>
                  <a:gd name="T81" fmla="*/ 27 h 120"/>
                  <a:gd name="T82" fmla="*/ 79 w 165"/>
                  <a:gd name="T83" fmla="*/ 33 h 120"/>
                  <a:gd name="T84" fmla="*/ 78 w 165"/>
                  <a:gd name="T85" fmla="*/ 39 h 120"/>
                  <a:gd name="T86" fmla="*/ 75 w 165"/>
                  <a:gd name="T87" fmla="*/ 42 h 120"/>
                  <a:gd name="T88" fmla="*/ 71 w 165"/>
                  <a:gd name="T89" fmla="*/ 47 h 120"/>
                  <a:gd name="T90" fmla="*/ 66 w 165"/>
                  <a:gd name="T91" fmla="*/ 52 h 120"/>
                  <a:gd name="T92" fmla="*/ 57 w 165"/>
                  <a:gd name="T93" fmla="*/ 55 h 120"/>
                  <a:gd name="T94" fmla="*/ 46 w 165"/>
                  <a:gd name="T95" fmla="*/ 58 h 120"/>
                  <a:gd name="T96" fmla="*/ 39 w 165"/>
                  <a:gd name="T97" fmla="*/ 58 h 120"/>
                  <a:gd name="T98" fmla="*/ 31 w 165"/>
                  <a:gd name="T99" fmla="*/ 58 h 120"/>
                  <a:gd name="T100" fmla="*/ 24 w 165"/>
                  <a:gd name="T101" fmla="*/ 56 h 120"/>
                  <a:gd name="T102" fmla="*/ 17 w 165"/>
                  <a:gd name="T103" fmla="*/ 53 h 120"/>
                  <a:gd name="T104" fmla="*/ 10 w 165"/>
                  <a:gd name="T105" fmla="*/ 48 h 120"/>
                  <a:gd name="T106" fmla="*/ 7 w 165"/>
                  <a:gd name="T107" fmla="*/ 44 h 120"/>
                  <a:gd name="T108" fmla="*/ 3 w 165"/>
                  <a:gd name="T109" fmla="*/ 39 h 120"/>
                  <a:gd name="T110" fmla="*/ 2 w 165"/>
                  <a:gd name="T111" fmla="*/ 33 h 120"/>
                  <a:gd name="T112" fmla="*/ 2 w 165"/>
                  <a:gd name="T113" fmla="*/ 28 h 120"/>
                  <a:gd name="T114" fmla="*/ 3 w 165"/>
                  <a:gd name="T115" fmla="*/ 22 h 12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5"/>
                  <a:gd name="T175" fmla="*/ 0 h 120"/>
                  <a:gd name="T176" fmla="*/ 165 w 165"/>
                  <a:gd name="T177" fmla="*/ 120 h 12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5" h="120">
                    <a:moveTo>
                      <a:pt x="9" y="35"/>
                    </a:moveTo>
                    <a:lnTo>
                      <a:pt x="7" y="37"/>
                    </a:lnTo>
                    <a:lnTo>
                      <a:pt x="5" y="44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2" y="72"/>
                    </a:lnTo>
                    <a:lnTo>
                      <a:pt x="2" y="76"/>
                    </a:lnTo>
                    <a:lnTo>
                      <a:pt x="4" y="78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10" y="88"/>
                    </a:lnTo>
                    <a:lnTo>
                      <a:pt x="12" y="91"/>
                    </a:lnTo>
                    <a:lnTo>
                      <a:pt x="14" y="94"/>
                    </a:lnTo>
                    <a:lnTo>
                      <a:pt x="15" y="96"/>
                    </a:lnTo>
                    <a:lnTo>
                      <a:pt x="19" y="98"/>
                    </a:lnTo>
                    <a:lnTo>
                      <a:pt x="24" y="103"/>
                    </a:lnTo>
                    <a:lnTo>
                      <a:pt x="27" y="105"/>
                    </a:lnTo>
                    <a:lnTo>
                      <a:pt x="30" y="106"/>
                    </a:lnTo>
                    <a:lnTo>
                      <a:pt x="32" y="108"/>
                    </a:lnTo>
                    <a:lnTo>
                      <a:pt x="35" y="110"/>
                    </a:lnTo>
                    <a:lnTo>
                      <a:pt x="40" y="111"/>
                    </a:lnTo>
                    <a:lnTo>
                      <a:pt x="43" y="111"/>
                    </a:lnTo>
                    <a:lnTo>
                      <a:pt x="45" y="115"/>
                    </a:lnTo>
                    <a:lnTo>
                      <a:pt x="50" y="116"/>
                    </a:lnTo>
                    <a:lnTo>
                      <a:pt x="55" y="116"/>
                    </a:lnTo>
                    <a:lnTo>
                      <a:pt x="58" y="116"/>
                    </a:lnTo>
                    <a:lnTo>
                      <a:pt x="62" y="118"/>
                    </a:lnTo>
                    <a:lnTo>
                      <a:pt x="65" y="118"/>
                    </a:lnTo>
                    <a:lnTo>
                      <a:pt x="70" y="118"/>
                    </a:lnTo>
                    <a:lnTo>
                      <a:pt x="73" y="120"/>
                    </a:lnTo>
                    <a:lnTo>
                      <a:pt x="78" y="118"/>
                    </a:lnTo>
                    <a:lnTo>
                      <a:pt x="82" y="118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5" y="118"/>
                    </a:lnTo>
                    <a:lnTo>
                      <a:pt x="97" y="116"/>
                    </a:lnTo>
                    <a:lnTo>
                      <a:pt x="102" y="116"/>
                    </a:lnTo>
                    <a:lnTo>
                      <a:pt x="105" y="116"/>
                    </a:lnTo>
                    <a:lnTo>
                      <a:pt x="113" y="115"/>
                    </a:lnTo>
                    <a:lnTo>
                      <a:pt x="117" y="111"/>
                    </a:lnTo>
                    <a:lnTo>
                      <a:pt x="120" y="111"/>
                    </a:lnTo>
                    <a:lnTo>
                      <a:pt x="123" y="111"/>
                    </a:lnTo>
                    <a:lnTo>
                      <a:pt x="130" y="106"/>
                    </a:lnTo>
                    <a:lnTo>
                      <a:pt x="133" y="105"/>
                    </a:lnTo>
                    <a:lnTo>
                      <a:pt x="137" y="103"/>
                    </a:lnTo>
                    <a:lnTo>
                      <a:pt x="140" y="101"/>
                    </a:lnTo>
                    <a:lnTo>
                      <a:pt x="142" y="98"/>
                    </a:lnTo>
                    <a:lnTo>
                      <a:pt x="145" y="98"/>
                    </a:lnTo>
                    <a:lnTo>
                      <a:pt x="147" y="94"/>
                    </a:lnTo>
                    <a:lnTo>
                      <a:pt x="150" y="93"/>
                    </a:lnTo>
                    <a:lnTo>
                      <a:pt x="153" y="89"/>
                    </a:lnTo>
                    <a:lnTo>
                      <a:pt x="155" y="88"/>
                    </a:lnTo>
                    <a:lnTo>
                      <a:pt x="157" y="84"/>
                    </a:lnTo>
                    <a:lnTo>
                      <a:pt x="157" y="83"/>
                    </a:lnTo>
                    <a:lnTo>
                      <a:pt x="158" y="81"/>
                    </a:lnTo>
                    <a:lnTo>
                      <a:pt x="158" y="78"/>
                    </a:lnTo>
                    <a:lnTo>
                      <a:pt x="160" y="76"/>
                    </a:lnTo>
                    <a:lnTo>
                      <a:pt x="163" y="72"/>
                    </a:lnTo>
                    <a:lnTo>
                      <a:pt x="163" y="71"/>
                    </a:lnTo>
                    <a:lnTo>
                      <a:pt x="163" y="66"/>
                    </a:lnTo>
                    <a:lnTo>
                      <a:pt x="165" y="64"/>
                    </a:lnTo>
                    <a:lnTo>
                      <a:pt x="165" y="61"/>
                    </a:lnTo>
                    <a:lnTo>
                      <a:pt x="165" y="57"/>
                    </a:lnTo>
                    <a:lnTo>
                      <a:pt x="165" y="54"/>
                    </a:lnTo>
                    <a:lnTo>
                      <a:pt x="165" y="52"/>
                    </a:lnTo>
                    <a:lnTo>
                      <a:pt x="165" y="49"/>
                    </a:lnTo>
                    <a:lnTo>
                      <a:pt x="163" y="47"/>
                    </a:lnTo>
                    <a:lnTo>
                      <a:pt x="162" y="44"/>
                    </a:lnTo>
                    <a:lnTo>
                      <a:pt x="160" y="40"/>
                    </a:lnTo>
                    <a:lnTo>
                      <a:pt x="158" y="37"/>
                    </a:lnTo>
                    <a:lnTo>
                      <a:pt x="157" y="32"/>
                    </a:lnTo>
                    <a:lnTo>
                      <a:pt x="155" y="30"/>
                    </a:lnTo>
                    <a:lnTo>
                      <a:pt x="153" y="29"/>
                    </a:lnTo>
                    <a:lnTo>
                      <a:pt x="150" y="23"/>
                    </a:lnTo>
                    <a:lnTo>
                      <a:pt x="148" y="23"/>
                    </a:lnTo>
                    <a:lnTo>
                      <a:pt x="147" y="20"/>
                    </a:lnTo>
                    <a:lnTo>
                      <a:pt x="145" y="18"/>
                    </a:lnTo>
                    <a:lnTo>
                      <a:pt x="142" y="15"/>
                    </a:lnTo>
                    <a:lnTo>
                      <a:pt x="140" y="15"/>
                    </a:lnTo>
                    <a:lnTo>
                      <a:pt x="135" y="13"/>
                    </a:lnTo>
                    <a:lnTo>
                      <a:pt x="128" y="8"/>
                    </a:lnTo>
                    <a:lnTo>
                      <a:pt x="125" y="8"/>
                    </a:lnTo>
                    <a:lnTo>
                      <a:pt x="112" y="2"/>
                    </a:lnTo>
                    <a:lnTo>
                      <a:pt x="107" y="2"/>
                    </a:lnTo>
                    <a:lnTo>
                      <a:pt x="98" y="2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7" y="0"/>
                    </a:lnTo>
                    <a:lnTo>
                      <a:pt x="83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58" y="2"/>
                    </a:lnTo>
                    <a:lnTo>
                      <a:pt x="55" y="3"/>
                    </a:lnTo>
                    <a:lnTo>
                      <a:pt x="52" y="5"/>
                    </a:lnTo>
                    <a:lnTo>
                      <a:pt x="48" y="5"/>
                    </a:lnTo>
                    <a:lnTo>
                      <a:pt x="45" y="8"/>
                    </a:lnTo>
                    <a:lnTo>
                      <a:pt x="38" y="10"/>
                    </a:lnTo>
                    <a:lnTo>
                      <a:pt x="33" y="12"/>
                    </a:lnTo>
                    <a:lnTo>
                      <a:pt x="32" y="15"/>
                    </a:lnTo>
                    <a:lnTo>
                      <a:pt x="28" y="15"/>
                    </a:lnTo>
                    <a:lnTo>
                      <a:pt x="25" y="18"/>
                    </a:lnTo>
                    <a:lnTo>
                      <a:pt x="24" y="18"/>
                    </a:lnTo>
                    <a:lnTo>
                      <a:pt x="20" y="22"/>
                    </a:lnTo>
                    <a:lnTo>
                      <a:pt x="17" y="23"/>
                    </a:lnTo>
                    <a:lnTo>
                      <a:pt x="15" y="27"/>
                    </a:lnTo>
                    <a:lnTo>
                      <a:pt x="14" y="30"/>
                    </a:lnTo>
                    <a:lnTo>
                      <a:pt x="9" y="35"/>
                    </a:lnTo>
                    <a:lnTo>
                      <a:pt x="14" y="37"/>
                    </a:lnTo>
                    <a:lnTo>
                      <a:pt x="17" y="32"/>
                    </a:lnTo>
                    <a:lnTo>
                      <a:pt x="19" y="29"/>
                    </a:lnTo>
                    <a:lnTo>
                      <a:pt x="20" y="25"/>
                    </a:lnTo>
                    <a:lnTo>
                      <a:pt x="24" y="23"/>
                    </a:lnTo>
                    <a:lnTo>
                      <a:pt x="27" y="23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3" y="15"/>
                    </a:lnTo>
                    <a:lnTo>
                      <a:pt x="38" y="15"/>
                    </a:lnTo>
                    <a:lnTo>
                      <a:pt x="40" y="13"/>
                    </a:lnTo>
                    <a:lnTo>
                      <a:pt x="47" y="10"/>
                    </a:lnTo>
                    <a:lnTo>
                      <a:pt x="52" y="8"/>
                    </a:lnTo>
                    <a:lnTo>
                      <a:pt x="55" y="8"/>
                    </a:lnTo>
                    <a:lnTo>
                      <a:pt x="57" y="7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8" y="5"/>
                    </a:lnTo>
                    <a:lnTo>
                      <a:pt x="72" y="3"/>
                    </a:lnTo>
                    <a:lnTo>
                      <a:pt x="77" y="3"/>
                    </a:lnTo>
                    <a:lnTo>
                      <a:pt x="78" y="3"/>
                    </a:lnTo>
                    <a:lnTo>
                      <a:pt x="83" y="2"/>
                    </a:lnTo>
                    <a:lnTo>
                      <a:pt x="87" y="2"/>
                    </a:lnTo>
                    <a:lnTo>
                      <a:pt x="90" y="2"/>
                    </a:lnTo>
                    <a:lnTo>
                      <a:pt x="95" y="3"/>
                    </a:lnTo>
                    <a:lnTo>
                      <a:pt x="98" y="3"/>
                    </a:lnTo>
                    <a:lnTo>
                      <a:pt x="105" y="5"/>
                    </a:lnTo>
                    <a:lnTo>
                      <a:pt x="108" y="5"/>
                    </a:lnTo>
                    <a:lnTo>
                      <a:pt x="117" y="8"/>
                    </a:lnTo>
                    <a:lnTo>
                      <a:pt x="122" y="10"/>
                    </a:lnTo>
                    <a:lnTo>
                      <a:pt x="127" y="12"/>
                    </a:lnTo>
                    <a:lnTo>
                      <a:pt x="132" y="15"/>
                    </a:lnTo>
                    <a:lnTo>
                      <a:pt x="135" y="17"/>
                    </a:lnTo>
                    <a:lnTo>
                      <a:pt x="138" y="18"/>
                    </a:lnTo>
                    <a:lnTo>
                      <a:pt x="140" y="20"/>
                    </a:lnTo>
                    <a:lnTo>
                      <a:pt x="143" y="23"/>
                    </a:lnTo>
                    <a:lnTo>
                      <a:pt x="145" y="23"/>
                    </a:lnTo>
                    <a:lnTo>
                      <a:pt x="147" y="27"/>
                    </a:lnTo>
                    <a:lnTo>
                      <a:pt x="150" y="30"/>
                    </a:lnTo>
                    <a:lnTo>
                      <a:pt x="150" y="32"/>
                    </a:lnTo>
                    <a:lnTo>
                      <a:pt x="153" y="35"/>
                    </a:lnTo>
                    <a:lnTo>
                      <a:pt x="157" y="39"/>
                    </a:lnTo>
                    <a:lnTo>
                      <a:pt x="157" y="42"/>
                    </a:lnTo>
                    <a:lnTo>
                      <a:pt x="158" y="44"/>
                    </a:lnTo>
                    <a:lnTo>
                      <a:pt x="158" y="47"/>
                    </a:lnTo>
                    <a:lnTo>
                      <a:pt x="158" y="51"/>
                    </a:lnTo>
                    <a:lnTo>
                      <a:pt x="158" y="52"/>
                    </a:lnTo>
                    <a:lnTo>
                      <a:pt x="160" y="54"/>
                    </a:lnTo>
                    <a:lnTo>
                      <a:pt x="160" y="57"/>
                    </a:lnTo>
                    <a:lnTo>
                      <a:pt x="160" y="61"/>
                    </a:lnTo>
                    <a:lnTo>
                      <a:pt x="158" y="64"/>
                    </a:lnTo>
                    <a:lnTo>
                      <a:pt x="158" y="66"/>
                    </a:lnTo>
                    <a:lnTo>
                      <a:pt x="158" y="69"/>
                    </a:lnTo>
                    <a:lnTo>
                      <a:pt x="158" y="72"/>
                    </a:lnTo>
                    <a:lnTo>
                      <a:pt x="157" y="74"/>
                    </a:lnTo>
                    <a:lnTo>
                      <a:pt x="157" y="78"/>
                    </a:lnTo>
                    <a:lnTo>
                      <a:pt x="155" y="79"/>
                    </a:lnTo>
                    <a:lnTo>
                      <a:pt x="153" y="83"/>
                    </a:lnTo>
                    <a:lnTo>
                      <a:pt x="153" y="81"/>
                    </a:lnTo>
                    <a:lnTo>
                      <a:pt x="150" y="84"/>
                    </a:lnTo>
                    <a:lnTo>
                      <a:pt x="148" y="88"/>
                    </a:lnTo>
                    <a:lnTo>
                      <a:pt x="147" y="89"/>
                    </a:lnTo>
                    <a:lnTo>
                      <a:pt x="145" y="93"/>
                    </a:lnTo>
                    <a:lnTo>
                      <a:pt x="142" y="94"/>
                    </a:lnTo>
                    <a:lnTo>
                      <a:pt x="140" y="96"/>
                    </a:lnTo>
                    <a:lnTo>
                      <a:pt x="137" y="98"/>
                    </a:lnTo>
                    <a:lnTo>
                      <a:pt x="133" y="100"/>
                    </a:lnTo>
                    <a:lnTo>
                      <a:pt x="132" y="103"/>
                    </a:lnTo>
                    <a:lnTo>
                      <a:pt x="128" y="105"/>
                    </a:lnTo>
                    <a:lnTo>
                      <a:pt x="122" y="108"/>
                    </a:lnTo>
                    <a:lnTo>
                      <a:pt x="118" y="110"/>
                    </a:lnTo>
                    <a:lnTo>
                      <a:pt x="115" y="110"/>
                    </a:lnTo>
                    <a:lnTo>
                      <a:pt x="112" y="111"/>
                    </a:lnTo>
                    <a:lnTo>
                      <a:pt x="102" y="115"/>
                    </a:lnTo>
                    <a:lnTo>
                      <a:pt x="97" y="115"/>
                    </a:lnTo>
                    <a:lnTo>
                      <a:pt x="93" y="116"/>
                    </a:lnTo>
                    <a:lnTo>
                      <a:pt x="90" y="116"/>
                    </a:lnTo>
                    <a:lnTo>
                      <a:pt x="87" y="116"/>
                    </a:lnTo>
                    <a:lnTo>
                      <a:pt x="82" y="116"/>
                    </a:lnTo>
                    <a:lnTo>
                      <a:pt x="78" y="116"/>
                    </a:lnTo>
                    <a:lnTo>
                      <a:pt x="73" y="116"/>
                    </a:lnTo>
                    <a:lnTo>
                      <a:pt x="70" y="116"/>
                    </a:lnTo>
                    <a:lnTo>
                      <a:pt x="67" y="116"/>
                    </a:lnTo>
                    <a:lnTo>
                      <a:pt x="63" y="115"/>
                    </a:lnTo>
                    <a:lnTo>
                      <a:pt x="58" y="115"/>
                    </a:lnTo>
                    <a:lnTo>
                      <a:pt x="55" y="113"/>
                    </a:lnTo>
                    <a:lnTo>
                      <a:pt x="52" y="111"/>
                    </a:lnTo>
                    <a:lnTo>
                      <a:pt x="48" y="111"/>
                    </a:lnTo>
                    <a:lnTo>
                      <a:pt x="45" y="110"/>
                    </a:lnTo>
                    <a:lnTo>
                      <a:pt x="42" y="108"/>
                    </a:lnTo>
                    <a:lnTo>
                      <a:pt x="38" y="106"/>
                    </a:lnTo>
                    <a:lnTo>
                      <a:pt x="35" y="105"/>
                    </a:lnTo>
                    <a:lnTo>
                      <a:pt x="32" y="103"/>
                    </a:lnTo>
                    <a:lnTo>
                      <a:pt x="30" y="101"/>
                    </a:lnTo>
                    <a:lnTo>
                      <a:pt x="27" y="100"/>
                    </a:lnTo>
                    <a:lnTo>
                      <a:pt x="20" y="96"/>
                    </a:lnTo>
                    <a:lnTo>
                      <a:pt x="20" y="94"/>
                    </a:lnTo>
                    <a:lnTo>
                      <a:pt x="19" y="91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4"/>
                    </a:lnTo>
                    <a:lnTo>
                      <a:pt x="10" y="81"/>
                    </a:lnTo>
                    <a:lnTo>
                      <a:pt x="9" y="79"/>
                    </a:lnTo>
                    <a:lnTo>
                      <a:pt x="7" y="78"/>
                    </a:lnTo>
                    <a:lnTo>
                      <a:pt x="7" y="74"/>
                    </a:lnTo>
                    <a:lnTo>
                      <a:pt x="7" y="72"/>
                    </a:lnTo>
                    <a:lnTo>
                      <a:pt x="5" y="69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5" y="61"/>
                    </a:lnTo>
                    <a:lnTo>
                      <a:pt x="5" y="59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7" y="51"/>
                    </a:lnTo>
                    <a:lnTo>
                      <a:pt x="7" y="47"/>
                    </a:lnTo>
                    <a:lnTo>
                      <a:pt x="7" y="44"/>
                    </a:lnTo>
                    <a:lnTo>
                      <a:pt x="12" y="39"/>
                    </a:lnTo>
                    <a:lnTo>
                      <a:pt x="14" y="37"/>
                    </a:lnTo>
                    <a:lnTo>
                      <a:pt x="9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34"/>
              <p:cNvSpPr>
                <a:spLocks/>
              </p:cNvSpPr>
              <p:nvPr/>
            </p:nvSpPr>
            <p:spPr bwMode="auto">
              <a:xfrm>
                <a:off x="4992" y="694"/>
                <a:ext cx="25" cy="30"/>
              </a:xfrm>
              <a:custGeom>
                <a:avLst/>
                <a:gdLst>
                  <a:gd name="T0" fmla="*/ 16 w 50"/>
                  <a:gd name="T1" fmla="*/ 1 h 59"/>
                  <a:gd name="T2" fmla="*/ 15 w 50"/>
                  <a:gd name="T3" fmla="*/ 0 h 59"/>
                  <a:gd name="T4" fmla="*/ 13 w 50"/>
                  <a:gd name="T5" fmla="*/ 0 h 59"/>
                  <a:gd name="T6" fmla="*/ 12 w 50"/>
                  <a:gd name="T7" fmla="*/ 0 h 59"/>
                  <a:gd name="T8" fmla="*/ 11 w 50"/>
                  <a:gd name="T9" fmla="*/ 1 h 59"/>
                  <a:gd name="T10" fmla="*/ 10 w 50"/>
                  <a:gd name="T11" fmla="*/ 1 h 59"/>
                  <a:gd name="T12" fmla="*/ 7 w 50"/>
                  <a:gd name="T13" fmla="*/ 2 h 59"/>
                  <a:gd name="T14" fmla="*/ 7 w 50"/>
                  <a:gd name="T15" fmla="*/ 3 h 59"/>
                  <a:gd name="T16" fmla="*/ 5 w 50"/>
                  <a:gd name="T17" fmla="*/ 3 h 59"/>
                  <a:gd name="T18" fmla="*/ 5 w 50"/>
                  <a:gd name="T19" fmla="*/ 4 h 59"/>
                  <a:gd name="T20" fmla="*/ 3 w 50"/>
                  <a:gd name="T21" fmla="*/ 6 h 59"/>
                  <a:gd name="T22" fmla="*/ 3 w 50"/>
                  <a:gd name="T23" fmla="*/ 7 h 59"/>
                  <a:gd name="T24" fmla="*/ 2 w 50"/>
                  <a:gd name="T25" fmla="*/ 9 h 59"/>
                  <a:gd name="T26" fmla="*/ 1 w 50"/>
                  <a:gd name="T27" fmla="*/ 12 h 59"/>
                  <a:gd name="T28" fmla="*/ 0 w 50"/>
                  <a:gd name="T29" fmla="*/ 13 h 59"/>
                  <a:gd name="T30" fmla="*/ 0 w 50"/>
                  <a:gd name="T31" fmla="*/ 14 h 59"/>
                  <a:gd name="T32" fmla="*/ 0 w 50"/>
                  <a:gd name="T33" fmla="*/ 17 h 59"/>
                  <a:gd name="T34" fmla="*/ 0 w 50"/>
                  <a:gd name="T35" fmla="*/ 19 h 59"/>
                  <a:gd name="T36" fmla="*/ 1 w 50"/>
                  <a:gd name="T37" fmla="*/ 20 h 59"/>
                  <a:gd name="T38" fmla="*/ 3 w 50"/>
                  <a:gd name="T39" fmla="*/ 23 h 59"/>
                  <a:gd name="T40" fmla="*/ 3 w 50"/>
                  <a:gd name="T41" fmla="*/ 25 h 59"/>
                  <a:gd name="T42" fmla="*/ 3 w 50"/>
                  <a:gd name="T43" fmla="*/ 25 h 59"/>
                  <a:gd name="T44" fmla="*/ 5 w 50"/>
                  <a:gd name="T45" fmla="*/ 26 h 59"/>
                  <a:gd name="T46" fmla="*/ 5 w 50"/>
                  <a:gd name="T47" fmla="*/ 27 h 59"/>
                  <a:gd name="T48" fmla="*/ 7 w 50"/>
                  <a:gd name="T49" fmla="*/ 29 h 59"/>
                  <a:gd name="T50" fmla="*/ 10 w 50"/>
                  <a:gd name="T51" fmla="*/ 30 h 59"/>
                  <a:gd name="T52" fmla="*/ 11 w 50"/>
                  <a:gd name="T53" fmla="*/ 30 h 59"/>
                  <a:gd name="T54" fmla="*/ 13 w 50"/>
                  <a:gd name="T55" fmla="*/ 30 h 59"/>
                  <a:gd name="T56" fmla="*/ 14 w 50"/>
                  <a:gd name="T57" fmla="*/ 30 h 59"/>
                  <a:gd name="T58" fmla="*/ 15 w 50"/>
                  <a:gd name="T59" fmla="*/ 30 h 59"/>
                  <a:gd name="T60" fmla="*/ 17 w 50"/>
                  <a:gd name="T61" fmla="*/ 29 h 59"/>
                  <a:gd name="T62" fmla="*/ 19 w 50"/>
                  <a:gd name="T63" fmla="*/ 27 h 59"/>
                  <a:gd name="T64" fmla="*/ 20 w 50"/>
                  <a:gd name="T65" fmla="*/ 26 h 59"/>
                  <a:gd name="T66" fmla="*/ 22 w 50"/>
                  <a:gd name="T67" fmla="*/ 25 h 59"/>
                  <a:gd name="T68" fmla="*/ 23 w 50"/>
                  <a:gd name="T69" fmla="*/ 25 h 59"/>
                  <a:gd name="T70" fmla="*/ 23 w 50"/>
                  <a:gd name="T71" fmla="*/ 23 h 59"/>
                  <a:gd name="T72" fmla="*/ 24 w 50"/>
                  <a:gd name="T73" fmla="*/ 21 h 59"/>
                  <a:gd name="T74" fmla="*/ 24 w 50"/>
                  <a:gd name="T75" fmla="*/ 19 h 59"/>
                  <a:gd name="T76" fmla="*/ 25 w 50"/>
                  <a:gd name="T77" fmla="*/ 17 h 59"/>
                  <a:gd name="T78" fmla="*/ 25 w 50"/>
                  <a:gd name="T79" fmla="*/ 14 h 59"/>
                  <a:gd name="T80" fmla="*/ 25 w 50"/>
                  <a:gd name="T81" fmla="*/ 13 h 59"/>
                  <a:gd name="T82" fmla="*/ 24 w 50"/>
                  <a:gd name="T83" fmla="*/ 10 h 59"/>
                  <a:gd name="T84" fmla="*/ 24 w 50"/>
                  <a:gd name="T85" fmla="*/ 8 h 59"/>
                  <a:gd name="T86" fmla="*/ 23 w 50"/>
                  <a:gd name="T87" fmla="*/ 8 h 59"/>
                  <a:gd name="T88" fmla="*/ 23 w 50"/>
                  <a:gd name="T89" fmla="*/ 6 h 59"/>
                  <a:gd name="T90" fmla="*/ 22 w 50"/>
                  <a:gd name="T91" fmla="*/ 4 h 59"/>
                  <a:gd name="T92" fmla="*/ 21 w 50"/>
                  <a:gd name="T93" fmla="*/ 3 h 59"/>
                  <a:gd name="T94" fmla="*/ 20 w 50"/>
                  <a:gd name="T95" fmla="*/ 3 h 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0"/>
                  <a:gd name="T145" fmla="*/ 0 h 59"/>
                  <a:gd name="T146" fmla="*/ 50 w 50"/>
                  <a:gd name="T147" fmla="*/ 59 h 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0" h="59">
                    <a:moveTo>
                      <a:pt x="37" y="1"/>
                    </a:move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4" y="44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5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9" y="50"/>
                    </a:lnTo>
                    <a:lnTo>
                      <a:pt x="9" y="52"/>
                    </a:lnTo>
                    <a:lnTo>
                      <a:pt x="10" y="52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4" y="55"/>
                    </a:lnTo>
                    <a:lnTo>
                      <a:pt x="15" y="57"/>
                    </a:lnTo>
                    <a:lnTo>
                      <a:pt x="17" y="59"/>
                    </a:lnTo>
                    <a:lnTo>
                      <a:pt x="19" y="59"/>
                    </a:lnTo>
                    <a:lnTo>
                      <a:pt x="20" y="59"/>
                    </a:lnTo>
                    <a:lnTo>
                      <a:pt x="22" y="59"/>
                    </a:lnTo>
                    <a:lnTo>
                      <a:pt x="24" y="59"/>
                    </a:lnTo>
                    <a:lnTo>
                      <a:pt x="25" y="59"/>
                    </a:lnTo>
                    <a:lnTo>
                      <a:pt x="27" y="59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4" y="59"/>
                    </a:lnTo>
                    <a:lnTo>
                      <a:pt x="34" y="57"/>
                    </a:lnTo>
                    <a:lnTo>
                      <a:pt x="37" y="55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3" y="50"/>
                    </a:lnTo>
                    <a:lnTo>
                      <a:pt x="43" y="49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5" y="45"/>
                    </a:lnTo>
                    <a:lnTo>
                      <a:pt x="45" y="44"/>
                    </a:lnTo>
                    <a:lnTo>
                      <a:pt x="48" y="42"/>
                    </a:lnTo>
                    <a:lnTo>
                      <a:pt x="48" y="40"/>
                    </a:lnTo>
                    <a:lnTo>
                      <a:pt x="48" y="39"/>
                    </a:lnTo>
                    <a:lnTo>
                      <a:pt x="48" y="37"/>
                    </a:lnTo>
                    <a:lnTo>
                      <a:pt x="48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50" y="27"/>
                    </a:lnTo>
                    <a:lnTo>
                      <a:pt x="50" y="25"/>
                    </a:lnTo>
                    <a:lnTo>
                      <a:pt x="50" y="23"/>
                    </a:lnTo>
                    <a:lnTo>
                      <a:pt x="48" y="23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5"/>
                    </a:lnTo>
                    <a:lnTo>
                      <a:pt x="47" y="15"/>
                    </a:lnTo>
                    <a:lnTo>
                      <a:pt x="45" y="15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5" y="10"/>
                    </a:lnTo>
                    <a:lnTo>
                      <a:pt x="43" y="10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40" y="5"/>
                    </a:lnTo>
                    <a:lnTo>
                      <a:pt x="38" y="3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35"/>
              <p:cNvSpPr>
                <a:spLocks/>
              </p:cNvSpPr>
              <p:nvPr/>
            </p:nvSpPr>
            <p:spPr bwMode="auto">
              <a:xfrm>
                <a:off x="4992" y="694"/>
                <a:ext cx="25" cy="31"/>
              </a:xfrm>
              <a:custGeom>
                <a:avLst/>
                <a:gdLst>
                  <a:gd name="T0" fmla="*/ 0 w 52"/>
                  <a:gd name="T1" fmla="*/ 12 h 61"/>
                  <a:gd name="T2" fmla="*/ 0 w 52"/>
                  <a:gd name="T3" fmla="*/ 14 h 61"/>
                  <a:gd name="T4" fmla="*/ 0 w 52"/>
                  <a:gd name="T5" fmla="*/ 19 h 61"/>
                  <a:gd name="T6" fmla="*/ 1 w 52"/>
                  <a:gd name="T7" fmla="*/ 22 h 61"/>
                  <a:gd name="T8" fmla="*/ 2 w 52"/>
                  <a:gd name="T9" fmla="*/ 25 h 61"/>
                  <a:gd name="T10" fmla="*/ 4 w 52"/>
                  <a:gd name="T11" fmla="*/ 27 h 61"/>
                  <a:gd name="T12" fmla="*/ 7 w 52"/>
                  <a:gd name="T13" fmla="*/ 29 h 61"/>
                  <a:gd name="T14" fmla="*/ 8 w 52"/>
                  <a:gd name="T15" fmla="*/ 30 h 61"/>
                  <a:gd name="T16" fmla="*/ 11 w 52"/>
                  <a:gd name="T17" fmla="*/ 31 h 61"/>
                  <a:gd name="T18" fmla="*/ 13 w 52"/>
                  <a:gd name="T19" fmla="*/ 31 h 61"/>
                  <a:gd name="T20" fmla="*/ 16 w 52"/>
                  <a:gd name="T21" fmla="*/ 30 h 61"/>
                  <a:gd name="T22" fmla="*/ 18 w 52"/>
                  <a:gd name="T23" fmla="*/ 28 h 61"/>
                  <a:gd name="T24" fmla="*/ 22 w 52"/>
                  <a:gd name="T25" fmla="*/ 25 h 61"/>
                  <a:gd name="T26" fmla="*/ 23 w 52"/>
                  <a:gd name="T27" fmla="*/ 22 h 61"/>
                  <a:gd name="T28" fmla="*/ 24 w 52"/>
                  <a:gd name="T29" fmla="*/ 19 h 61"/>
                  <a:gd name="T30" fmla="*/ 25 w 52"/>
                  <a:gd name="T31" fmla="*/ 16 h 61"/>
                  <a:gd name="T32" fmla="*/ 24 w 52"/>
                  <a:gd name="T33" fmla="*/ 12 h 61"/>
                  <a:gd name="T34" fmla="*/ 23 w 52"/>
                  <a:gd name="T35" fmla="*/ 7 h 61"/>
                  <a:gd name="T36" fmla="*/ 22 w 52"/>
                  <a:gd name="T37" fmla="*/ 4 h 61"/>
                  <a:gd name="T38" fmla="*/ 20 w 52"/>
                  <a:gd name="T39" fmla="*/ 3 h 61"/>
                  <a:gd name="T40" fmla="*/ 15 w 52"/>
                  <a:gd name="T41" fmla="*/ 1 h 61"/>
                  <a:gd name="T42" fmla="*/ 13 w 52"/>
                  <a:gd name="T43" fmla="*/ 0 h 61"/>
                  <a:gd name="T44" fmla="*/ 11 w 52"/>
                  <a:gd name="T45" fmla="*/ 1 h 61"/>
                  <a:gd name="T46" fmla="*/ 7 w 52"/>
                  <a:gd name="T47" fmla="*/ 3 h 61"/>
                  <a:gd name="T48" fmla="*/ 4 w 52"/>
                  <a:gd name="T49" fmla="*/ 3 h 61"/>
                  <a:gd name="T50" fmla="*/ 2 w 52"/>
                  <a:gd name="T51" fmla="*/ 6 h 61"/>
                  <a:gd name="T52" fmla="*/ 2 w 52"/>
                  <a:gd name="T53" fmla="*/ 9 h 61"/>
                  <a:gd name="T54" fmla="*/ 3 w 52"/>
                  <a:gd name="T55" fmla="*/ 6 h 61"/>
                  <a:gd name="T56" fmla="*/ 6 w 52"/>
                  <a:gd name="T57" fmla="*/ 3 h 61"/>
                  <a:gd name="T58" fmla="*/ 8 w 52"/>
                  <a:gd name="T59" fmla="*/ 3 h 61"/>
                  <a:gd name="T60" fmla="*/ 12 w 52"/>
                  <a:gd name="T61" fmla="*/ 2 h 61"/>
                  <a:gd name="T62" fmla="*/ 14 w 52"/>
                  <a:gd name="T63" fmla="*/ 1 h 61"/>
                  <a:gd name="T64" fmla="*/ 18 w 52"/>
                  <a:gd name="T65" fmla="*/ 3 h 61"/>
                  <a:gd name="T66" fmla="*/ 22 w 52"/>
                  <a:gd name="T67" fmla="*/ 6 h 61"/>
                  <a:gd name="T68" fmla="*/ 23 w 52"/>
                  <a:gd name="T69" fmla="*/ 9 h 61"/>
                  <a:gd name="T70" fmla="*/ 24 w 52"/>
                  <a:gd name="T71" fmla="*/ 12 h 61"/>
                  <a:gd name="T72" fmla="*/ 24 w 52"/>
                  <a:gd name="T73" fmla="*/ 15 h 61"/>
                  <a:gd name="T74" fmla="*/ 24 w 52"/>
                  <a:gd name="T75" fmla="*/ 19 h 61"/>
                  <a:gd name="T76" fmla="*/ 23 w 52"/>
                  <a:gd name="T77" fmla="*/ 21 h 61"/>
                  <a:gd name="T78" fmla="*/ 21 w 52"/>
                  <a:gd name="T79" fmla="*/ 24 h 61"/>
                  <a:gd name="T80" fmla="*/ 20 w 52"/>
                  <a:gd name="T81" fmla="*/ 26 h 61"/>
                  <a:gd name="T82" fmla="*/ 17 w 52"/>
                  <a:gd name="T83" fmla="*/ 28 h 61"/>
                  <a:gd name="T84" fmla="*/ 14 w 52"/>
                  <a:gd name="T85" fmla="*/ 29 h 61"/>
                  <a:gd name="T86" fmla="*/ 12 w 52"/>
                  <a:gd name="T87" fmla="*/ 30 h 61"/>
                  <a:gd name="T88" fmla="*/ 11 w 52"/>
                  <a:gd name="T89" fmla="*/ 30 h 61"/>
                  <a:gd name="T90" fmla="*/ 7 w 52"/>
                  <a:gd name="T91" fmla="*/ 28 h 61"/>
                  <a:gd name="T92" fmla="*/ 5 w 52"/>
                  <a:gd name="T93" fmla="*/ 27 h 61"/>
                  <a:gd name="T94" fmla="*/ 3 w 52"/>
                  <a:gd name="T95" fmla="*/ 25 h 61"/>
                  <a:gd name="T96" fmla="*/ 2 w 52"/>
                  <a:gd name="T97" fmla="*/ 22 h 61"/>
                  <a:gd name="T98" fmla="*/ 1 w 52"/>
                  <a:gd name="T99" fmla="*/ 19 h 61"/>
                  <a:gd name="T100" fmla="*/ 1 w 52"/>
                  <a:gd name="T101" fmla="*/ 14 h 61"/>
                  <a:gd name="T102" fmla="*/ 1 w 52"/>
                  <a:gd name="T103" fmla="*/ 12 h 61"/>
                  <a:gd name="T104" fmla="*/ 1 w 52"/>
                  <a:gd name="T105" fmla="*/ 9 h 6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2"/>
                  <a:gd name="T160" fmla="*/ 0 h 61"/>
                  <a:gd name="T161" fmla="*/ 52 w 52"/>
                  <a:gd name="T162" fmla="*/ 61 h 6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2" h="61">
                    <a:moveTo>
                      <a:pt x="2" y="18"/>
                    </a:moveTo>
                    <a:lnTo>
                      <a:pt x="2" y="20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4" y="45"/>
                    </a:lnTo>
                    <a:lnTo>
                      <a:pt x="4" y="47"/>
                    </a:lnTo>
                    <a:lnTo>
                      <a:pt x="5" y="49"/>
                    </a:lnTo>
                    <a:lnTo>
                      <a:pt x="7" y="50"/>
                    </a:lnTo>
                    <a:lnTo>
                      <a:pt x="7" y="52"/>
                    </a:lnTo>
                    <a:lnTo>
                      <a:pt x="7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0" y="55"/>
                    </a:lnTo>
                    <a:lnTo>
                      <a:pt x="12" y="55"/>
                    </a:lnTo>
                    <a:lnTo>
                      <a:pt x="14" y="57"/>
                    </a:lnTo>
                    <a:lnTo>
                      <a:pt x="14" y="59"/>
                    </a:lnTo>
                    <a:lnTo>
                      <a:pt x="15" y="59"/>
                    </a:lnTo>
                    <a:lnTo>
                      <a:pt x="17" y="59"/>
                    </a:lnTo>
                    <a:lnTo>
                      <a:pt x="19" y="59"/>
                    </a:lnTo>
                    <a:lnTo>
                      <a:pt x="20" y="61"/>
                    </a:lnTo>
                    <a:lnTo>
                      <a:pt x="22" y="61"/>
                    </a:lnTo>
                    <a:lnTo>
                      <a:pt x="24" y="61"/>
                    </a:lnTo>
                    <a:lnTo>
                      <a:pt x="25" y="61"/>
                    </a:lnTo>
                    <a:lnTo>
                      <a:pt x="27" y="61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4" y="59"/>
                    </a:lnTo>
                    <a:lnTo>
                      <a:pt x="35" y="57"/>
                    </a:lnTo>
                    <a:lnTo>
                      <a:pt x="37" y="57"/>
                    </a:lnTo>
                    <a:lnTo>
                      <a:pt x="38" y="57"/>
                    </a:lnTo>
                    <a:lnTo>
                      <a:pt x="38" y="55"/>
                    </a:lnTo>
                    <a:lnTo>
                      <a:pt x="40" y="54"/>
                    </a:lnTo>
                    <a:lnTo>
                      <a:pt x="42" y="54"/>
                    </a:lnTo>
                    <a:lnTo>
                      <a:pt x="43" y="52"/>
                    </a:lnTo>
                    <a:lnTo>
                      <a:pt x="45" y="49"/>
                    </a:lnTo>
                    <a:lnTo>
                      <a:pt x="47" y="47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50" y="42"/>
                    </a:lnTo>
                    <a:lnTo>
                      <a:pt x="50" y="37"/>
                    </a:lnTo>
                    <a:lnTo>
                      <a:pt x="52" y="35"/>
                    </a:lnTo>
                    <a:lnTo>
                      <a:pt x="52" y="34"/>
                    </a:lnTo>
                    <a:lnTo>
                      <a:pt x="52" y="32"/>
                    </a:lnTo>
                    <a:lnTo>
                      <a:pt x="52" y="28"/>
                    </a:lnTo>
                    <a:lnTo>
                      <a:pt x="52" y="27"/>
                    </a:lnTo>
                    <a:lnTo>
                      <a:pt x="50" y="23"/>
                    </a:lnTo>
                    <a:lnTo>
                      <a:pt x="50" y="17"/>
                    </a:lnTo>
                    <a:lnTo>
                      <a:pt x="48" y="15"/>
                    </a:lnTo>
                    <a:lnTo>
                      <a:pt x="47" y="13"/>
                    </a:lnTo>
                    <a:lnTo>
                      <a:pt x="47" y="12"/>
                    </a:lnTo>
                    <a:lnTo>
                      <a:pt x="47" y="10"/>
                    </a:lnTo>
                    <a:lnTo>
                      <a:pt x="45" y="8"/>
                    </a:lnTo>
                    <a:lnTo>
                      <a:pt x="43" y="6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38" y="3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19" y="1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7" y="13"/>
                    </a:lnTo>
                    <a:lnTo>
                      <a:pt x="7" y="12"/>
                    </a:lnTo>
                    <a:lnTo>
                      <a:pt x="9" y="10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7" y="5"/>
                    </a:lnTo>
                    <a:lnTo>
                      <a:pt x="20" y="3"/>
                    </a:lnTo>
                    <a:lnTo>
                      <a:pt x="22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9" y="3"/>
                    </a:lnTo>
                    <a:lnTo>
                      <a:pt x="29" y="1"/>
                    </a:lnTo>
                    <a:lnTo>
                      <a:pt x="30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8" y="6"/>
                    </a:lnTo>
                    <a:lnTo>
                      <a:pt x="42" y="6"/>
                    </a:lnTo>
                    <a:lnTo>
                      <a:pt x="42" y="8"/>
                    </a:lnTo>
                    <a:lnTo>
                      <a:pt x="43" y="10"/>
                    </a:lnTo>
                    <a:lnTo>
                      <a:pt x="45" y="12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7" y="17"/>
                    </a:lnTo>
                    <a:lnTo>
                      <a:pt x="47" y="18"/>
                    </a:lnTo>
                    <a:lnTo>
                      <a:pt x="50" y="22"/>
                    </a:lnTo>
                    <a:lnTo>
                      <a:pt x="50" y="23"/>
                    </a:lnTo>
                    <a:lnTo>
                      <a:pt x="50" y="27"/>
                    </a:lnTo>
                    <a:lnTo>
                      <a:pt x="50" y="28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50" y="37"/>
                    </a:lnTo>
                    <a:lnTo>
                      <a:pt x="48" y="37"/>
                    </a:lnTo>
                    <a:lnTo>
                      <a:pt x="47" y="40"/>
                    </a:lnTo>
                    <a:lnTo>
                      <a:pt x="47" y="42"/>
                    </a:lnTo>
                    <a:lnTo>
                      <a:pt x="47" y="44"/>
                    </a:lnTo>
                    <a:lnTo>
                      <a:pt x="45" y="45"/>
                    </a:lnTo>
                    <a:lnTo>
                      <a:pt x="45" y="47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2" y="49"/>
                    </a:lnTo>
                    <a:lnTo>
                      <a:pt x="42" y="50"/>
                    </a:lnTo>
                    <a:lnTo>
                      <a:pt x="42" y="52"/>
                    </a:lnTo>
                    <a:lnTo>
                      <a:pt x="38" y="54"/>
                    </a:lnTo>
                    <a:lnTo>
                      <a:pt x="37" y="54"/>
                    </a:lnTo>
                    <a:lnTo>
                      <a:pt x="35" y="55"/>
                    </a:lnTo>
                    <a:lnTo>
                      <a:pt x="34" y="55"/>
                    </a:lnTo>
                    <a:lnTo>
                      <a:pt x="32" y="57"/>
                    </a:lnTo>
                    <a:lnTo>
                      <a:pt x="30" y="57"/>
                    </a:lnTo>
                    <a:lnTo>
                      <a:pt x="29" y="59"/>
                    </a:lnTo>
                    <a:lnTo>
                      <a:pt x="27" y="59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2" y="59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7" y="55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9" y="50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5" y="45"/>
                    </a:lnTo>
                    <a:lnTo>
                      <a:pt x="4" y="44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2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36"/>
              <p:cNvSpPr>
                <a:spLocks/>
              </p:cNvSpPr>
              <p:nvPr/>
            </p:nvSpPr>
            <p:spPr bwMode="auto">
              <a:xfrm>
                <a:off x="5001" y="715"/>
                <a:ext cx="15" cy="17"/>
              </a:xfrm>
              <a:custGeom>
                <a:avLst/>
                <a:gdLst>
                  <a:gd name="T0" fmla="*/ 10 w 29"/>
                  <a:gd name="T1" fmla="*/ 0 h 34"/>
                  <a:gd name="T2" fmla="*/ 8 w 29"/>
                  <a:gd name="T3" fmla="*/ 0 h 34"/>
                  <a:gd name="T4" fmla="*/ 8 w 29"/>
                  <a:gd name="T5" fmla="*/ 0 h 34"/>
                  <a:gd name="T6" fmla="*/ 6 w 29"/>
                  <a:gd name="T7" fmla="*/ 0 h 34"/>
                  <a:gd name="T8" fmla="*/ 6 w 29"/>
                  <a:gd name="T9" fmla="*/ 0 h 34"/>
                  <a:gd name="T10" fmla="*/ 6 w 29"/>
                  <a:gd name="T11" fmla="*/ 0 h 34"/>
                  <a:gd name="T12" fmla="*/ 5 w 29"/>
                  <a:gd name="T13" fmla="*/ 0 h 34"/>
                  <a:gd name="T14" fmla="*/ 3 w 29"/>
                  <a:gd name="T15" fmla="*/ 1 h 34"/>
                  <a:gd name="T16" fmla="*/ 3 w 29"/>
                  <a:gd name="T17" fmla="*/ 2 h 34"/>
                  <a:gd name="T18" fmla="*/ 2 w 29"/>
                  <a:gd name="T19" fmla="*/ 2 h 34"/>
                  <a:gd name="T20" fmla="*/ 1 w 29"/>
                  <a:gd name="T21" fmla="*/ 4 h 34"/>
                  <a:gd name="T22" fmla="*/ 1 w 29"/>
                  <a:gd name="T23" fmla="*/ 5 h 34"/>
                  <a:gd name="T24" fmla="*/ 1 w 29"/>
                  <a:gd name="T25" fmla="*/ 7 h 34"/>
                  <a:gd name="T26" fmla="*/ 0 w 29"/>
                  <a:gd name="T27" fmla="*/ 7 h 34"/>
                  <a:gd name="T28" fmla="*/ 0 w 29"/>
                  <a:gd name="T29" fmla="*/ 9 h 34"/>
                  <a:gd name="T30" fmla="*/ 0 w 29"/>
                  <a:gd name="T31" fmla="*/ 10 h 34"/>
                  <a:gd name="T32" fmla="*/ 1 w 29"/>
                  <a:gd name="T33" fmla="*/ 12 h 34"/>
                  <a:gd name="T34" fmla="*/ 1 w 29"/>
                  <a:gd name="T35" fmla="*/ 13 h 34"/>
                  <a:gd name="T36" fmla="*/ 1 w 29"/>
                  <a:gd name="T37" fmla="*/ 13 h 34"/>
                  <a:gd name="T38" fmla="*/ 2 w 29"/>
                  <a:gd name="T39" fmla="*/ 14 h 34"/>
                  <a:gd name="T40" fmla="*/ 3 w 29"/>
                  <a:gd name="T41" fmla="*/ 15 h 34"/>
                  <a:gd name="T42" fmla="*/ 3 w 29"/>
                  <a:gd name="T43" fmla="*/ 16 h 34"/>
                  <a:gd name="T44" fmla="*/ 4 w 29"/>
                  <a:gd name="T45" fmla="*/ 16 h 34"/>
                  <a:gd name="T46" fmla="*/ 5 w 29"/>
                  <a:gd name="T47" fmla="*/ 17 h 34"/>
                  <a:gd name="T48" fmla="*/ 6 w 29"/>
                  <a:gd name="T49" fmla="*/ 17 h 34"/>
                  <a:gd name="T50" fmla="*/ 8 w 29"/>
                  <a:gd name="T51" fmla="*/ 17 h 34"/>
                  <a:gd name="T52" fmla="*/ 8 w 29"/>
                  <a:gd name="T53" fmla="*/ 17 h 34"/>
                  <a:gd name="T54" fmla="*/ 10 w 29"/>
                  <a:gd name="T55" fmla="*/ 17 h 34"/>
                  <a:gd name="T56" fmla="*/ 11 w 29"/>
                  <a:gd name="T57" fmla="*/ 16 h 34"/>
                  <a:gd name="T58" fmla="*/ 11 w 29"/>
                  <a:gd name="T59" fmla="*/ 16 h 34"/>
                  <a:gd name="T60" fmla="*/ 12 w 29"/>
                  <a:gd name="T61" fmla="*/ 16 h 34"/>
                  <a:gd name="T62" fmla="*/ 12 w 29"/>
                  <a:gd name="T63" fmla="*/ 14 h 34"/>
                  <a:gd name="T64" fmla="*/ 13 w 29"/>
                  <a:gd name="T65" fmla="*/ 13 h 34"/>
                  <a:gd name="T66" fmla="*/ 14 w 29"/>
                  <a:gd name="T67" fmla="*/ 11 h 34"/>
                  <a:gd name="T68" fmla="*/ 15 w 29"/>
                  <a:gd name="T69" fmla="*/ 9 h 34"/>
                  <a:gd name="T70" fmla="*/ 15 w 29"/>
                  <a:gd name="T71" fmla="*/ 9 h 34"/>
                  <a:gd name="T72" fmla="*/ 15 w 29"/>
                  <a:gd name="T73" fmla="*/ 7 h 34"/>
                  <a:gd name="T74" fmla="*/ 15 w 29"/>
                  <a:gd name="T75" fmla="*/ 7 h 34"/>
                  <a:gd name="T76" fmla="*/ 14 w 29"/>
                  <a:gd name="T77" fmla="*/ 6 h 34"/>
                  <a:gd name="T78" fmla="*/ 13 w 29"/>
                  <a:gd name="T79" fmla="*/ 5 h 34"/>
                  <a:gd name="T80" fmla="*/ 13 w 29"/>
                  <a:gd name="T81" fmla="*/ 4 h 34"/>
                  <a:gd name="T82" fmla="*/ 13 w 29"/>
                  <a:gd name="T83" fmla="*/ 3 h 34"/>
                  <a:gd name="T84" fmla="*/ 13 w 29"/>
                  <a:gd name="T85" fmla="*/ 3 h 34"/>
                  <a:gd name="T86" fmla="*/ 12 w 29"/>
                  <a:gd name="T87" fmla="*/ 2 h 34"/>
                  <a:gd name="T88" fmla="*/ 12 w 29"/>
                  <a:gd name="T89" fmla="*/ 2 h 34"/>
                  <a:gd name="T90" fmla="*/ 12 w 29"/>
                  <a:gd name="T91" fmla="*/ 1 h 34"/>
                  <a:gd name="T92" fmla="*/ 11 w 29"/>
                  <a:gd name="T93" fmla="*/ 0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9"/>
                  <a:gd name="T142" fmla="*/ 0 h 34"/>
                  <a:gd name="T143" fmla="*/ 29 w 29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9" h="34">
                    <a:moveTo>
                      <a:pt x="21" y="0"/>
                    </a:move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1" y="26"/>
                    </a:lnTo>
                    <a:lnTo>
                      <a:pt x="1" y="27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0" y="34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9" y="34"/>
                    </a:lnTo>
                    <a:lnTo>
                      <a:pt x="19" y="32"/>
                    </a:lnTo>
                    <a:lnTo>
                      <a:pt x="21" y="32"/>
                    </a:lnTo>
                    <a:lnTo>
                      <a:pt x="23" y="32"/>
                    </a:lnTo>
                    <a:lnTo>
                      <a:pt x="24" y="32"/>
                    </a:lnTo>
                    <a:lnTo>
                      <a:pt x="24" y="31"/>
                    </a:lnTo>
                    <a:lnTo>
                      <a:pt x="24" y="29"/>
                    </a:lnTo>
                    <a:lnTo>
                      <a:pt x="26" y="27"/>
                    </a:lnTo>
                    <a:lnTo>
                      <a:pt x="26" y="26"/>
                    </a:lnTo>
                    <a:lnTo>
                      <a:pt x="28" y="22"/>
                    </a:lnTo>
                    <a:lnTo>
                      <a:pt x="28" y="21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9" y="15"/>
                    </a:lnTo>
                    <a:lnTo>
                      <a:pt x="28" y="14"/>
                    </a:lnTo>
                    <a:lnTo>
                      <a:pt x="29" y="14"/>
                    </a:lnTo>
                    <a:lnTo>
                      <a:pt x="28" y="14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37"/>
              <p:cNvSpPr>
                <a:spLocks/>
              </p:cNvSpPr>
              <p:nvPr/>
            </p:nvSpPr>
            <p:spPr bwMode="auto">
              <a:xfrm>
                <a:off x="5000" y="715"/>
                <a:ext cx="16" cy="18"/>
              </a:xfrm>
              <a:custGeom>
                <a:avLst/>
                <a:gdLst>
                  <a:gd name="T0" fmla="*/ 0 w 31"/>
                  <a:gd name="T1" fmla="*/ 7 h 37"/>
                  <a:gd name="T2" fmla="*/ 0 w 31"/>
                  <a:gd name="T3" fmla="*/ 9 h 37"/>
                  <a:gd name="T4" fmla="*/ 0 w 31"/>
                  <a:gd name="T5" fmla="*/ 12 h 37"/>
                  <a:gd name="T6" fmla="*/ 1 w 31"/>
                  <a:gd name="T7" fmla="*/ 13 h 37"/>
                  <a:gd name="T8" fmla="*/ 3 w 31"/>
                  <a:gd name="T9" fmla="*/ 16 h 37"/>
                  <a:gd name="T10" fmla="*/ 4 w 31"/>
                  <a:gd name="T11" fmla="*/ 17 h 37"/>
                  <a:gd name="T12" fmla="*/ 6 w 31"/>
                  <a:gd name="T13" fmla="*/ 18 h 37"/>
                  <a:gd name="T14" fmla="*/ 8 w 31"/>
                  <a:gd name="T15" fmla="*/ 18 h 37"/>
                  <a:gd name="T16" fmla="*/ 10 w 31"/>
                  <a:gd name="T17" fmla="*/ 18 h 37"/>
                  <a:gd name="T18" fmla="*/ 11 w 31"/>
                  <a:gd name="T19" fmla="*/ 17 h 37"/>
                  <a:gd name="T20" fmla="*/ 13 w 31"/>
                  <a:gd name="T21" fmla="*/ 16 h 37"/>
                  <a:gd name="T22" fmla="*/ 14 w 31"/>
                  <a:gd name="T23" fmla="*/ 14 h 37"/>
                  <a:gd name="T24" fmla="*/ 15 w 31"/>
                  <a:gd name="T25" fmla="*/ 13 h 37"/>
                  <a:gd name="T26" fmla="*/ 16 w 31"/>
                  <a:gd name="T27" fmla="*/ 9 h 37"/>
                  <a:gd name="T28" fmla="*/ 16 w 31"/>
                  <a:gd name="T29" fmla="*/ 7 h 37"/>
                  <a:gd name="T30" fmla="*/ 16 w 31"/>
                  <a:gd name="T31" fmla="*/ 6 h 37"/>
                  <a:gd name="T32" fmla="*/ 14 w 31"/>
                  <a:gd name="T33" fmla="*/ 3 h 37"/>
                  <a:gd name="T34" fmla="*/ 13 w 31"/>
                  <a:gd name="T35" fmla="*/ 2 h 37"/>
                  <a:gd name="T36" fmla="*/ 10 w 31"/>
                  <a:gd name="T37" fmla="*/ 0 h 37"/>
                  <a:gd name="T38" fmla="*/ 7 w 31"/>
                  <a:gd name="T39" fmla="*/ 0 h 37"/>
                  <a:gd name="T40" fmla="*/ 5 w 31"/>
                  <a:gd name="T41" fmla="*/ 1 h 37"/>
                  <a:gd name="T42" fmla="*/ 4 w 31"/>
                  <a:gd name="T43" fmla="*/ 2 h 37"/>
                  <a:gd name="T44" fmla="*/ 3 w 31"/>
                  <a:gd name="T45" fmla="*/ 3 h 37"/>
                  <a:gd name="T46" fmla="*/ 1 w 31"/>
                  <a:gd name="T47" fmla="*/ 6 h 37"/>
                  <a:gd name="T48" fmla="*/ 3 w 31"/>
                  <a:gd name="T49" fmla="*/ 3 h 37"/>
                  <a:gd name="T50" fmla="*/ 4 w 31"/>
                  <a:gd name="T51" fmla="*/ 2 h 37"/>
                  <a:gd name="T52" fmla="*/ 6 w 31"/>
                  <a:gd name="T53" fmla="*/ 1 h 37"/>
                  <a:gd name="T54" fmla="*/ 9 w 31"/>
                  <a:gd name="T55" fmla="*/ 1 h 37"/>
                  <a:gd name="T56" fmla="*/ 10 w 31"/>
                  <a:gd name="T57" fmla="*/ 1 h 37"/>
                  <a:gd name="T58" fmla="*/ 13 w 31"/>
                  <a:gd name="T59" fmla="*/ 3 h 37"/>
                  <a:gd name="T60" fmla="*/ 13 w 31"/>
                  <a:gd name="T61" fmla="*/ 3 h 37"/>
                  <a:gd name="T62" fmla="*/ 13 w 31"/>
                  <a:gd name="T63" fmla="*/ 6 h 37"/>
                  <a:gd name="T64" fmla="*/ 14 w 31"/>
                  <a:gd name="T65" fmla="*/ 7 h 37"/>
                  <a:gd name="T66" fmla="*/ 15 w 31"/>
                  <a:gd name="T67" fmla="*/ 9 h 37"/>
                  <a:gd name="T68" fmla="*/ 14 w 31"/>
                  <a:gd name="T69" fmla="*/ 12 h 37"/>
                  <a:gd name="T70" fmla="*/ 13 w 31"/>
                  <a:gd name="T71" fmla="*/ 14 h 37"/>
                  <a:gd name="T72" fmla="*/ 13 w 31"/>
                  <a:gd name="T73" fmla="*/ 15 h 37"/>
                  <a:gd name="T74" fmla="*/ 11 w 31"/>
                  <a:gd name="T75" fmla="*/ 16 h 37"/>
                  <a:gd name="T76" fmla="*/ 9 w 31"/>
                  <a:gd name="T77" fmla="*/ 17 h 37"/>
                  <a:gd name="T78" fmla="*/ 8 w 31"/>
                  <a:gd name="T79" fmla="*/ 17 h 37"/>
                  <a:gd name="T80" fmla="*/ 6 w 31"/>
                  <a:gd name="T81" fmla="*/ 17 h 37"/>
                  <a:gd name="T82" fmla="*/ 5 w 31"/>
                  <a:gd name="T83" fmla="*/ 16 h 37"/>
                  <a:gd name="T84" fmla="*/ 4 w 31"/>
                  <a:gd name="T85" fmla="*/ 15 h 37"/>
                  <a:gd name="T86" fmla="*/ 3 w 31"/>
                  <a:gd name="T87" fmla="*/ 13 h 37"/>
                  <a:gd name="T88" fmla="*/ 1 w 31"/>
                  <a:gd name="T89" fmla="*/ 11 h 37"/>
                  <a:gd name="T90" fmla="*/ 1 w 31"/>
                  <a:gd name="T91" fmla="*/ 9 h 37"/>
                  <a:gd name="T92" fmla="*/ 2 w 31"/>
                  <a:gd name="T93" fmla="*/ 7 h 3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1"/>
                  <a:gd name="T142" fmla="*/ 0 h 37"/>
                  <a:gd name="T143" fmla="*/ 31 w 31"/>
                  <a:gd name="T144" fmla="*/ 37 h 3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1" h="37">
                    <a:moveTo>
                      <a:pt x="2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3" y="36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20" y="36"/>
                    </a:lnTo>
                    <a:lnTo>
                      <a:pt x="21" y="36"/>
                    </a:lnTo>
                    <a:lnTo>
                      <a:pt x="21" y="34"/>
                    </a:lnTo>
                    <a:lnTo>
                      <a:pt x="23" y="34"/>
                    </a:lnTo>
                    <a:lnTo>
                      <a:pt x="25" y="32"/>
                    </a:lnTo>
                    <a:lnTo>
                      <a:pt x="26" y="31"/>
                    </a:lnTo>
                    <a:lnTo>
                      <a:pt x="28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1" y="24"/>
                    </a:lnTo>
                    <a:lnTo>
                      <a:pt x="31" y="22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3" y="5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30" y="17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28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6" y="27"/>
                    </a:lnTo>
                    <a:lnTo>
                      <a:pt x="26" y="29"/>
                    </a:lnTo>
                    <a:lnTo>
                      <a:pt x="25" y="29"/>
                    </a:lnTo>
                    <a:lnTo>
                      <a:pt x="25" y="31"/>
                    </a:lnTo>
                    <a:lnTo>
                      <a:pt x="23" y="32"/>
                    </a:lnTo>
                    <a:lnTo>
                      <a:pt x="21" y="32"/>
                    </a:lnTo>
                    <a:lnTo>
                      <a:pt x="20" y="34"/>
                    </a:lnTo>
                    <a:lnTo>
                      <a:pt x="18" y="34"/>
                    </a:lnTo>
                    <a:lnTo>
                      <a:pt x="17" y="34"/>
                    </a:lnTo>
                    <a:lnTo>
                      <a:pt x="15" y="34"/>
                    </a:lnTo>
                    <a:lnTo>
                      <a:pt x="13" y="34"/>
                    </a:lnTo>
                    <a:lnTo>
                      <a:pt x="12" y="34"/>
                    </a:lnTo>
                    <a:lnTo>
                      <a:pt x="10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3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38"/>
              <p:cNvSpPr>
                <a:spLocks/>
              </p:cNvSpPr>
              <p:nvPr/>
            </p:nvSpPr>
            <p:spPr bwMode="auto">
              <a:xfrm>
                <a:off x="5000" y="706"/>
                <a:ext cx="14" cy="37"/>
              </a:xfrm>
              <a:custGeom>
                <a:avLst/>
                <a:gdLst>
                  <a:gd name="T0" fmla="*/ 13 w 28"/>
                  <a:gd name="T1" fmla="*/ 8 h 75"/>
                  <a:gd name="T2" fmla="*/ 12 w 28"/>
                  <a:gd name="T3" fmla="*/ 13 h 75"/>
                  <a:gd name="T4" fmla="*/ 13 w 28"/>
                  <a:gd name="T5" fmla="*/ 21 h 75"/>
                  <a:gd name="T6" fmla="*/ 14 w 28"/>
                  <a:gd name="T7" fmla="*/ 23 h 75"/>
                  <a:gd name="T8" fmla="*/ 1 w 28"/>
                  <a:gd name="T9" fmla="*/ 37 h 75"/>
                  <a:gd name="T10" fmla="*/ 0 w 28"/>
                  <a:gd name="T11" fmla="*/ 0 h 75"/>
                  <a:gd name="T12" fmla="*/ 13 w 28"/>
                  <a:gd name="T13" fmla="*/ 8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"/>
                  <a:gd name="T22" fmla="*/ 0 h 75"/>
                  <a:gd name="T23" fmla="*/ 28 w 28"/>
                  <a:gd name="T24" fmla="*/ 75 h 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" h="75">
                    <a:moveTo>
                      <a:pt x="26" y="17"/>
                    </a:moveTo>
                    <a:lnTo>
                      <a:pt x="23" y="26"/>
                    </a:lnTo>
                    <a:lnTo>
                      <a:pt x="26" y="43"/>
                    </a:lnTo>
                    <a:lnTo>
                      <a:pt x="28" y="46"/>
                    </a:lnTo>
                    <a:lnTo>
                      <a:pt x="2" y="75"/>
                    </a:lnTo>
                    <a:lnTo>
                      <a:pt x="0" y="0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39"/>
              <p:cNvSpPr>
                <a:spLocks/>
              </p:cNvSpPr>
              <p:nvPr/>
            </p:nvSpPr>
            <p:spPr bwMode="auto">
              <a:xfrm>
                <a:off x="5000" y="705"/>
                <a:ext cx="14" cy="38"/>
              </a:xfrm>
              <a:custGeom>
                <a:avLst/>
                <a:gdLst>
                  <a:gd name="T0" fmla="*/ 13 w 28"/>
                  <a:gd name="T1" fmla="*/ 9 h 76"/>
                  <a:gd name="T2" fmla="*/ 13 w 28"/>
                  <a:gd name="T3" fmla="*/ 9 h 76"/>
                  <a:gd name="T4" fmla="*/ 11 w 28"/>
                  <a:gd name="T5" fmla="*/ 11 h 76"/>
                  <a:gd name="T6" fmla="*/ 11 w 28"/>
                  <a:gd name="T7" fmla="*/ 12 h 76"/>
                  <a:gd name="T8" fmla="*/ 13 w 28"/>
                  <a:gd name="T9" fmla="*/ 22 h 76"/>
                  <a:gd name="T10" fmla="*/ 13 w 28"/>
                  <a:gd name="T11" fmla="*/ 22 h 76"/>
                  <a:gd name="T12" fmla="*/ 0 w 28"/>
                  <a:gd name="T13" fmla="*/ 37 h 76"/>
                  <a:gd name="T14" fmla="*/ 1 w 28"/>
                  <a:gd name="T15" fmla="*/ 38 h 76"/>
                  <a:gd name="T16" fmla="*/ 1 w 28"/>
                  <a:gd name="T17" fmla="*/ 1 h 76"/>
                  <a:gd name="T18" fmla="*/ 0 w 28"/>
                  <a:gd name="T19" fmla="*/ 1 h 76"/>
                  <a:gd name="T20" fmla="*/ 13 w 28"/>
                  <a:gd name="T21" fmla="*/ 9 h 76"/>
                  <a:gd name="T22" fmla="*/ 13 w 28"/>
                  <a:gd name="T23" fmla="*/ 9 h 76"/>
                  <a:gd name="T24" fmla="*/ 0 w 28"/>
                  <a:gd name="T25" fmla="*/ 1 h 76"/>
                  <a:gd name="T26" fmla="*/ 0 w 28"/>
                  <a:gd name="T27" fmla="*/ 0 h 76"/>
                  <a:gd name="T28" fmla="*/ 0 w 28"/>
                  <a:gd name="T29" fmla="*/ 1 h 76"/>
                  <a:gd name="T30" fmla="*/ 0 w 28"/>
                  <a:gd name="T31" fmla="*/ 0 h 76"/>
                  <a:gd name="T32" fmla="*/ 0 w 28"/>
                  <a:gd name="T33" fmla="*/ 1 h 76"/>
                  <a:gd name="T34" fmla="*/ 0 w 28"/>
                  <a:gd name="T35" fmla="*/ 38 h 76"/>
                  <a:gd name="T36" fmla="*/ 0 w 28"/>
                  <a:gd name="T37" fmla="*/ 38 h 76"/>
                  <a:gd name="T38" fmla="*/ 1 w 28"/>
                  <a:gd name="T39" fmla="*/ 38 h 76"/>
                  <a:gd name="T40" fmla="*/ 14 w 28"/>
                  <a:gd name="T41" fmla="*/ 22 h 76"/>
                  <a:gd name="T42" fmla="*/ 14 w 28"/>
                  <a:gd name="T43" fmla="*/ 23 h 76"/>
                  <a:gd name="T44" fmla="*/ 14 w 28"/>
                  <a:gd name="T45" fmla="*/ 22 h 76"/>
                  <a:gd name="T46" fmla="*/ 13 w 28"/>
                  <a:gd name="T47" fmla="*/ 22 h 76"/>
                  <a:gd name="T48" fmla="*/ 12 w 28"/>
                  <a:gd name="T49" fmla="*/ 11 h 76"/>
                  <a:gd name="T50" fmla="*/ 12 w 28"/>
                  <a:gd name="T51" fmla="*/ 12 h 76"/>
                  <a:gd name="T52" fmla="*/ 13 w 28"/>
                  <a:gd name="T53" fmla="*/ 9 h 76"/>
                  <a:gd name="T54" fmla="*/ 13 w 28"/>
                  <a:gd name="T55" fmla="*/ 9 h 76"/>
                  <a:gd name="T56" fmla="*/ 13 w 28"/>
                  <a:gd name="T57" fmla="*/ 9 h 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"/>
                  <a:gd name="T88" fmla="*/ 0 h 76"/>
                  <a:gd name="T89" fmla="*/ 28 w 28"/>
                  <a:gd name="T90" fmla="*/ 76 h 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" h="76">
                    <a:moveTo>
                      <a:pt x="25" y="18"/>
                    </a:moveTo>
                    <a:lnTo>
                      <a:pt x="25" y="18"/>
                    </a:lnTo>
                    <a:lnTo>
                      <a:pt x="21" y="23"/>
                    </a:lnTo>
                    <a:lnTo>
                      <a:pt x="21" y="25"/>
                    </a:lnTo>
                    <a:lnTo>
                      <a:pt x="25" y="44"/>
                    </a:lnTo>
                    <a:lnTo>
                      <a:pt x="26" y="45"/>
                    </a:lnTo>
                    <a:lnTo>
                      <a:pt x="0" y="74"/>
                    </a:lnTo>
                    <a:lnTo>
                      <a:pt x="2" y="76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5" y="18"/>
                    </a:lnTo>
                    <a:lnTo>
                      <a:pt x="26" y="18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76"/>
                    </a:lnTo>
                    <a:lnTo>
                      <a:pt x="2" y="76"/>
                    </a:lnTo>
                    <a:lnTo>
                      <a:pt x="28" y="45"/>
                    </a:lnTo>
                    <a:lnTo>
                      <a:pt x="28" y="47"/>
                    </a:lnTo>
                    <a:lnTo>
                      <a:pt x="28" y="45"/>
                    </a:lnTo>
                    <a:lnTo>
                      <a:pt x="26" y="44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6" y="18"/>
                    </a:lnTo>
                    <a:lnTo>
                      <a:pt x="25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40"/>
              <p:cNvSpPr>
                <a:spLocks/>
              </p:cNvSpPr>
              <p:nvPr/>
            </p:nvSpPr>
            <p:spPr bwMode="auto">
              <a:xfrm>
                <a:off x="4847" y="630"/>
                <a:ext cx="26" cy="31"/>
              </a:xfrm>
              <a:custGeom>
                <a:avLst/>
                <a:gdLst>
                  <a:gd name="T0" fmla="*/ 16 w 51"/>
                  <a:gd name="T1" fmla="*/ 1 h 61"/>
                  <a:gd name="T2" fmla="*/ 15 w 51"/>
                  <a:gd name="T3" fmla="*/ 0 h 61"/>
                  <a:gd name="T4" fmla="*/ 13 w 51"/>
                  <a:gd name="T5" fmla="*/ 0 h 61"/>
                  <a:gd name="T6" fmla="*/ 13 w 51"/>
                  <a:gd name="T7" fmla="*/ 0 h 61"/>
                  <a:gd name="T8" fmla="*/ 11 w 51"/>
                  <a:gd name="T9" fmla="*/ 1 h 61"/>
                  <a:gd name="T10" fmla="*/ 9 w 51"/>
                  <a:gd name="T11" fmla="*/ 1 h 61"/>
                  <a:gd name="T12" fmla="*/ 7 w 51"/>
                  <a:gd name="T13" fmla="*/ 2 h 61"/>
                  <a:gd name="T14" fmla="*/ 6 w 51"/>
                  <a:gd name="T15" fmla="*/ 3 h 61"/>
                  <a:gd name="T16" fmla="*/ 5 w 51"/>
                  <a:gd name="T17" fmla="*/ 5 h 61"/>
                  <a:gd name="T18" fmla="*/ 3 w 51"/>
                  <a:gd name="T19" fmla="*/ 5 h 61"/>
                  <a:gd name="T20" fmla="*/ 2 w 51"/>
                  <a:gd name="T21" fmla="*/ 8 h 61"/>
                  <a:gd name="T22" fmla="*/ 1 w 51"/>
                  <a:gd name="T23" fmla="*/ 11 h 61"/>
                  <a:gd name="T24" fmla="*/ 0 w 51"/>
                  <a:gd name="T25" fmla="*/ 13 h 61"/>
                  <a:gd name="T26" fmla="*/ 0 w 51"/>
                  <a:gd name="T27" fmla="*/ 15 h 61"/>
                  <a:gd name="T28" fmla="*/ 0 w 51"/>
                  <a:gd name="T29" fmla="*/ 16 h 61"/>
                  <a:gd name="T30" fmla="*/ 0 w 51"/>
                  <a:gd name="T31" fmla="*/ 19 h 61"/>
                  <a:gd name="T32" fmla="*/ 1 w 51"/>
                  <a:gd name="T33" fmla="*/ 22 h 61"/>
                  <a:gd name="T34" fmla="*/ 2 w 51"/>
                  <a:gd name="T35" fmla="*/ 23 h 61"/>
                  <a:gd name="T36" fmla="*/ 2 w 51"/>
                  <a:gd name="T37" fmla="*/ 24 h 61"/>
                  <a:gd name="T38" fmla="*/ 3 w 51"/>
                  <a:gd name="T39" fmla="*/ 25 h 61"/>
                  <a:gd name="T40" fmla="*/ 3 w 51"/>
                  <a:gd name="T41" fmla="*/ 27 h 61"/>
                  <a:gd name="T42" fmla="*/ 5 w 51"/>
                  <a:gd name="T43" fmla="*/ 27 h 61"/>
                  <a:gd name="T44" fmla="*/ 5 w 51"/>
                  <a:gd name="T45" fmla="*/ 28 h 61"/>
                  <a:gd name="T46" fmla="*/ 8 w 51"/>
                  <a:gd name="T47" fmla="*/ 30 h 61"/>
                  <a:gd name="T48" fmla="*/ 10 w 51"/>
                  <a:gd name="T49" fmla="*/ 31 h 61"/>
                  <a:gd name="T50" fmla="*/ 12 w 51"/>
                  <a:gd name="T51" fmla="*/ 31 h 61"/>
                  <a:gd name="T52" fmla="*/ 13 w 51"/>
                  <a:gd name="T53" fmla="*/ 31 h 61"/>
                  <a:gd name="T54" fmla="*/ 15 w 51"/>
                  <a:gd name="T55" fmla="*/ 31 h 61"/>
                  <a:gd name="T56" fmla="*/ 17 w 51"/>
                  <a:gd name="T57" fmla="*/ 30 h 61"/>
                  <a:gd name="T58" fmla="*/ 18 w 51"/>
                  <a:gd name="T59" fmla="*/ 28 h 61"/>
                  <a:gd name="T60" fmla="*/ 20 w 51"/>
                  <a:gd name="T61" fmla="*/ 27 h 61"/>
                  <a:gd name="T62" fmla="*/ 21 w 51"/>
                  <a:gd name="T63" fmla="*/ 27 h 61"/>
                  <a:gd name="T64" fmla="*/ 22 w 51"/>
                  <a:gd name="T65" fmla="*/ 26 h 61"/>
                  <a:gd name="T66" fmla="*/ 23 w 51"/>
                  <a:gd name="T67" fmla="*/ 23 h 61"/>
                  <a:gd name="T68" fmla="*/ 25 w 51"/>
                  <a:gd name="T69" fmla="*/ 20 h 61"/>
                  <a:gd name="T70" fmla="*/ 25 w 51"/>
                  <a:gd name="T71" fmla="*/ 18 h 61"/>
                  <a:gd name="T72" fmla="*/ 26 w 51"/>
                  <a:gd name="T73" fmla="*/ 16 h 61"/>
                  <a:gd name="T74" fmla="*/ 26 w 51"/>
                  <a:gd name="T75" fmla="*/ 15 h 61"/>
                  <a:gd name="T76" fmla="*/ 26 w 51"/>
                  <a:gd name="T77" fmla="*/ 13 h 61"/>
                  <a:gd name="T78" fmla="*/ 25 w 51"/>
                  <a:gd name="T79" fmla="*/ 11 h 61"/>
                  <a:gd name="T80" fmla="*/ 23 w 51"/>
                  <a:gd name="T81" fmla="*/ 8 h 61"/>
                  <a:gd name="T82" fmla="*/ 23 w 51"/>
                  <a:gd name="T83" fmla="*/ 6 h 61"/>
                  <a:gd name="T84" fmla="*/ 23 w 51"/>
                  <a:gd name="T85" fmla="*/ 5 h 61"/>
                  <a:gd name="T86" fmla="*/ 22 w 51"/>
                  <a:gd name="T87" fmla="*/ 4 h 61"/>
                  <a:gd name="T88" fmla="*/ 20 w 51"/>
                  <a:gd name="T89" fmla="*/ 2 h 6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1"/>
                  <a:gd name="T136" fmla="*/ 0 h 61"/>
                  <a:gd name="T137" fmla="*/ 51 w 51"/>
                  <a:gd name="T138" fmla="*/ 61 h 6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1" h="61">
                    <a:moveTo>
                      <a:pt x="36" y="2"/>
                    </a:moveTo>
                    <a:lnTo>
                      <a:pt x="35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5" y="4"/>
                    </a:lnTo>
                    <a:lnTo>
                      <a:pt x="13" y="4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1" y="19"/>
                    </a:lnTo>
                    <a:lnTo>
                      <a:pt x="1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1" y="43"/>
                    </a:lnTo>
                    <a:lnTo>
                      <a:pt x="1" y="44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5" y="48"/>
                    </a:lnTo>
                    <a:lnTo>
                      <a:pt x="5" y="49"/>
                    </a:lnTo>
                    <a:lnTo>
                      <a:pt x="6" y="49"/>
                    </a:lnTo>
                    <a:lnTo>
                      <a:pt x="6" y="51"/>
                    </a:lnTo>
                    <a:lnTo>
                      <a:pt x="6" y="53"/>
                    </a:lnTo>
                    <a:lnTo>
                      <a:pt x="8" y="53"/>
                    </a:lnTo>
                    <a:lnTo>
                      <a:pt x="10" y="53"/>
                    </a:lnTo>
                    <a:lnTo>
                      <a:pt x="10" y="54"/>
                    </a:lnTo>
                    <a:lnTo>
                      <a:pt x="10" y="56"/>
                    </a:lnTo>
                    <a:lnTo>
                      <a:pt x="11" y="56"/>
                    </a:lnTo>
                    <a:lnTo>
                      <a:pt x="15" y="58"/>
                    </a:lnTo>
                    <a:lnTo>
                      <a:pt x="16" y="59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1" y="61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6" y="61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31" y="59"/>
                    </a:lnTo>
                    <a:lnTo>
                      <a:pt x="33" y="59"/>
                    </a:lnTo>
                    <a:lnTo>
                      <a:pt x="36" y="58"/>
                    </a:lnTo>
                    <a:lnTo>
                      <a:pt x="36" y="56"/>
                    </a:lnTo>
                    <a:lnTo>
                      <a:pt x="38" y="56"/>
                    </a:lnTo>
                    <a:lnTo>
                      <a:pt x="40" y="56"/>
                    </a:lnTo>
                    <a:lnTo>
                      <a:pt x="40" y="54"/>
                    </a:lnTo>
                    <a:lnTo>
                      <a:pt x="41" y="53"/>
                    </a:lnTo>
                    <a:lnTo>
                      <a:pt x="41" y="51"/>
                    </a:lnTo>
                    <a:lnTo>
                      <a:pt x="43" y="51"/>
                    </a:lnTo>
                    <a:lnTo>
                      <a:pt x="45" y="49"/>
                    </a:lnTo>
                    <a:lnTo>
                      <a:pt x="45" y="48"/>
                    </a:lnTo>
                    <a:lnTo>
                      <a:pt x="46" y="46"/>
                    </a:lnTo>
                    <a:lnTo>
                      <a:pt x="48" y="43"/>
                    </a:lnTo>
                    <a:lnTo>
                      <a:pt x="50" y="39"/>
                    </a:lnTo>
                    <a:lnTo>
                      <a:pt x="50" y="37"/>
                    </a:lnTo>
                    <a:lnTo>
                      <a:pt x="50" y="36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1" y="32"/>
                    </a:lnTo>
                    <a:lnTo>
                      <a:pt x="51" y="31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1" y="26"/>
                    </a:lnTo>
                    <a:lnTo>
                      <a:pt x="50" y="24"/>
                    </a:lnTo>
                    <a:lnTo>
                      <a:pt x="50" y="22"/>
                    </a:lnTo>
                    <a:lnTo>
                      <a:pt x="50" y="21"/>
                    </a:lnTo>
                    <a:lnTo>
                      <a:pt x="50" y="19"/>
                    </a:lnTo>
                    <a:lnTo>
                      <a:pt x="48" y="15"/>
                    </a:lnTo>
                    <a:lnTo>
                      <a:pt x="46" y="15"/>
                    </a:lnTo>
                    <a:lnTo>
                      <a:pt x="46" y="14"/>
                    </a:lnTo>
                    <a:lnTo>
                      <a:pt x="46" y="12"/>
                    </a:lnTo>
                    <a:lnTo>
                      <a:pt x="46" y="10"/>
                    </a:lnTo>
                    <a:lnTo>
                      <a:pt x="45" y="10"/>
                    </a:lnTo>
                    <a:lnTo>
                      <a:pt x="45" y="9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0" y="4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41"/>
              <p:cNvSpPr>
                <a:spLocks/>
              </p:cNvSpPr>
              <p:nvPr/>
            </p:nvSpPr>
            <p:spPr bwMode="auto">
              <a:xfrm>
                <a:off x="4847" y="613"/>
                <a:ext cx="26" cy="32"/>
              </a:xfrm>
              <a:custGeom>
                <a:avLst/>
                <a:gdLst>
                  <a:gd name="T0" fmla="*/ 0 w 51"/>
                  <a:gd name="T1" fmla="*/ 12 h 63"/>
                  <a:gd name="T2" fmla="*/ 0 w 51"/>
                  <a:gd name="T3" fmla="*/ 16 h 63"/>
                  <a:gd name="T4" fmla="*/ 0 w 51"/>
                  <a:gd name="T5" fmla="*/ 19 h 63"/>
                  <a:gd name="T6" fmla="*/ 2 w 51"/>
                  <a:gd name="T7" fmla="*/ 24 h 63"/>
                  <a:gd name="T8" fmla="*/ 3 w 51"/>
                  <a:gd name="T9" fmla="*/ 28 h 63"/>
                  <a:gd name="T10" fmla="*/ 5 w 51"/>
                  <a:gd name="T11" fmla="*/ 29 h 63"/>
                  <a:gd name="T12" fmla="*/ 8 w 51"/>
                  <a:gd name="T13" fmla="*/ 30 h 63"/>
                  <a:gd name="T14" fmla="*/ 10 w 51"/>
                  <a:gd name="T15" fmla="*/ 32 h 63"/>
                  <a:gd name="T16" fmla="*/ 13 w 51"/>
                  <a:gd name="T17" fmla="*/ 32 h 63"/>
                  <a:gd name="T18" fmla="*/ 15 w 51"/>
                  <a:gd name="T19" fmla="*/ 32 h 63"/>
                  <a:gd name="T20" fmla="*/ 18 w 51"/>
                  <a:gd name="T21" fmla="*/ 30 h 63"/>
                  <a:gd name="T22" fmla="*/ 21 w 51"/>
                  <a:gd name="T23" fmla="*/ 28 h 63"/>
                  <a:gd name="T24" fmla="*/ 23 w 51"/>
                  <a:gd name="T25" fmla="*/ 26 h 63"/>
                  <a:gd name="T26" fmla="*/ 24 w 51"/>
                  <a:gd name="T27" fmla="*/ 23 h 63"/>
                  <a:gd name="T28" fmla="*/ 26 w 51"/>
                  <a:gd name="T29" fmla="*/ 19 h 63"/>
                  <a:gd name="T30" fmla="*/ 26 w 51"/>
                  <a:gd name="T31" fmla="*/ 16 h 63"/>
                  <a:gd name="T32" fmla="*/ 26 w 51"/>
                  <a:gd name="T33" fmla="*/ 11 h 63"/>
                  <a:gd name="T34" fmla="*/ 24 w 51"/>
                  <a:gd name="T35" fmla="*/ 8 h 63"/>
                  <a:gd name="T36" fmla="*/ 23 w 51"/>
                  <a:gd name="T37" fmla="*/ 6 h 63"/>
                  <a:gd name="T38" fmla="*/ 21 w 51"/>
                  <a:gd name="T39" fmla="*/ 4 h 63"/>
                  <a:gd name="T40" fmla="*/ 17 w 51"/>
                  <a:gd name="T41" fmla="*/ 0 h 63"/>
                  <a:gd name="T42" fmla="*/ 14 w 51"/>
                  <a:gd name="T43" fmla="*/ 0 h 63"/>
                  <a:gd name="T44" fmla="*/ 11 w 51"/>
                  <a:gd name="T45" fmla="*/ 0 h 63"/>
                  <a:gd name="T46" fmla="*/ 6 w 51"/>
                  <a:gd name="T47" fmla="*/ 3 h 63"/>
                  <a:gd name="T48" fmla="*/ 4 w 51"/>
                  <a:gd name="T49" fmla="*/ 5 h 63"/>
                  <a:gd name="T50" fmla="*/ 2 w 51"/>
                  <a:gd name="T51" fmla="*/ 8 h 63"/>
                  <a:gd name="T52" fmla="*/ 3 w 51"/>
                  <a:gd name="T53" fmla="*/ 9 h 63"/>
                  <a:gd name="T54" fmla="*/ 4 w 51"/>
                  <a:gd name="T55" fmla="*/ 7 h 63"/>
                  <a:gd name="T56" fmla="*/ 6 w 51"/>
                  <a:gd name="T57" fmla="*/ 5 h 63"/>
                  <a:gd name="T58" fmla="*/ 8 w 51"/>
                  <a:gd name="T59" fmla="*/ 3 h 63"/>
                  <a:gd name="T60" fmla="*/ 13 w 51"/>
                  <a:gd name="T61" fmla="*/ 1 h 63"/>
                  <a:gd name="T62" fmla="*/ 16 w 51"/>
                  <a:gd name="T63" fmla="*/ 2 h 63"/>
                  <a:gd name="T64" fmla="*/ 21 w 51"/>
                  <a:gd name="T65" fmla="*/ 5 h 63"/>
                  <a:gd name="T66" fmla="*/ 23 w 51"/>
                  <a:gd name="T67" fmla="*/ 7 h 63"/>
                  <a:gd name="T68" fmla="*/ 23 w 51"/>
                  <a:gd name="T69" fmla="*/ 9 h 63"/>
                  <a:gd name="T70" fmla="*/ 25 w 51"/>
                  <a:gd name="T71" fmla="*/ 14 h 63"/>
                  <a:gd name="T72" fmla="*/ 25 w 51"/>
                  <a:gd name="T73" fmla="*/ 18 h 63"/>
                  <a:gd name="T74" fmla="*/ 24 w 51"/>
                  <a:gd name="T75" fmla="*/ 21 h 63"/>
                  <a:gd name="T76" fmla="*/ 23 w 51"/>
                  <a:gd name="T77" fmla="*/ 24 h 63"/>
                  <a:gd name="T78" fmla="*/ 21 w 51"/>
                  <a:gd name="T79" fmla="*/ 27 h 63"/>
                  <a:gd name="T80" fmla="*/ 19 w 51"/>
                  <a:gd name="T81" fmla="*/ 28 h 63"/>
                  <a:gd name="T82" fmla="*/ 16 w 51"/>
                  <a:gd name="T83" fmla="*/ 30 h 63"/>
                  <a:gd name="T84" fmla="*/ 13 w 51"/>
                  <a:gd name="T85" fmla="*/ 31 h 63"/>
                  <a:gd name="T86" fmla="*/ 11 w 51"/>
                  <a:gd name="T87" fmla="*/ 31 h 63"/>
                  <a:gd name="T88" fmla="*/ 8 w 51"/>
                  <a:gd name="T89" fmla="*/ 30 h 63"/>
                  <a:gd name="T90" fmla="*/ 6 w 51"/>
                  <a:gd name="T91" fmla="*/ 28 h 63"/>
                  <a:gd name="T92" fmla="*/ 3 w 51"/>
                  <a:gd name="T93" fmla="*/ 27 h 63"/>
                  <a:gd name="T94" fmla="*/ 2 w 51"/>
                  <a:gd name="T95" fmla="*/ 24 h 63"/>
                  <a:gd name="T96" fmla="*/ 2 w 51"/>
                  <a:gd name="T97" fmla="*/ 21 h 63"/>
                  <a:gd name="T98" fmla="*/ 0 w 51"/>
                  <a:gd name="T99" fmla="*/ 17 h 63"/>
                  <a:gd name="T100" fmla="*/ 1 w 51"/>
                  <a:gd name="T101" fmla="*/ 13 h 63"/>
                  <a:gd name="T102" fmla="*/ 1 w 51"/>
                  <a:gd name="T103" fmla="*/ 10 h 6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1"/>
                  <a:gd name="T157" fmla="*/ 0 h 63"/>
                  <a:gd name="T158" fmla="*/ 51 w 51"/>
                  <a:gd name="T159" fmla="*/ 63 h 6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1" h="63">
                    <a:moveTo>
                      <a:pt x="1" y="19"/>
                    </a:move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3" y="4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6" y="55"/>
                    </a:lnTo>
                    <a:lnTo>
                      <a:pt x="8" y="56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11" y="60"/>
                    </a:lnTo>
                    <a:lnTo>
                      <a:pt x="13" y="60"/>
                    </a:lnTo>
                    <a:lnTo>
                      <a:pt x="15" y="60"/>
                    </a:lnTo>
                    <a:lnTo>
                      <a:pt x="15" y="61"/>
                    </a:lnTo>
                    <a:lnTo>
                      <a:pt x="16" y="61"/>
                    </a:lnTo>
                    <a:lnTo>
                      <a:pt x="18" y="61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3" y="63"/>
                    </a:lnTo>
                    <a:lnTo>
                      <a:pt x="25" y="63"/>
                    </a:lnTo>
                    <a:lnTo>
                      <a:pt x="26" y="63"/>
                    </a:lnTo>
                    <a:lnTo>
                      <a:pt x="28" y="63"/>
                    </a:lnTo>
                    <a:lnTo>
                      <a:pt x="30" y="63"/>
                    </a:lnTo>
                    <a:lnTo>
                      <a:pt x="31" y="61"/>
                    </a:lnTo>
                    <a:lnTo>
                      <a:pt x="35" y="61"/>
                    </a:lnTo>
                    <a:lnTo>
                      <a:pt x="36" y="60"/>
                    </a:lnTo>
                    <a:lnTo>
                      <a:pt x="38" y="60"/>
                    </a:lnTo>
                    <a:lnTo>
                      <a:pt x="40" y="60"/>
                    </a:lnTo>
                    <a:lnTo>
                      <a:pt x="40" y="58"/>
                    </a:lnTo>
                    <a:lnTo>
                      <a:pt x="41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3"/>
                    </a:lnTo>
                    <a:lnTo>
                      <a:pt x="45" y="51"/>
                    </a:lnTo>
                    <a:lnTo>
                      <a:pt x="46" y="49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48" y="46"/>
                    </a:lnTo>
                    <a:lnTo>
                      <a:pt x="50" y="44"/>
                    </a:lnTo>
                    <a:lnTo>
                      <a:pt x="50" y="43"/>
                    </a:lnTo>
                    <a:lnTo>
                      <a:pt x="51" y="41"/>
                    </a:lnTo>
                    <a:lnTo>
                      <a:pt x="51" y="38"/>
                    </a:lnTo>
                    <a:lnTo>
                      <a:pt x="51" y="36"/>
                    </a:lnTo>
                    <a:lnTo>
                      <a:pt x="51" y="34"/>
                    </a:lnTo>
                    <a:lnTo>
                      <a:pt x="51" y="31"/>
                    </a:lnTo>
                    <a:lnTo>
                      <a:pt x="51" y="29"/>
                    </a:lnTo>
                    <a:lnTo>
                      <a:pt x="51" y="28"/>
                    </a:lnTo>
                    <a:lnTo>
                      <a:pt x="51" y="24"/>
                    </a:lnTo>
                    <a:lnTo>
                      <a:pt x="51" y="22"/>
                    </a:lnTo>
                    <a:lnTo>
                      <a:pt x="50" y="19"/>
                    </a:lnTo>
                    <a:lnTo>
                      <a:pt x="50" y="17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6" y="14"/>
                    </a:lnTo>
                    <a:lnTo>
                      <a:pt x="46" y="12"/>
                    </a:lnTo>
                    <a:lnTo>
                      <a:pt x="45" y="11"/>
                    </a:lnTo>
                    <a:lnTo>
                      <a:pt x="45" y="9"/>
                    </a:lnTo>
                    <a:lnTo>
                      <a:pt x="41" y="9"/>
                    </a:lnTo>
                    <a:lnTo>
                      <a:pt x="41" y="7"/>
                    </a:lnTo>
                    <a:lnTo>
                      <a:pt x="41" y="6"/>
                    </a:lnTo>
                    <a:lnTo>
                      <a:pt x="40" y="6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6" y="6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5" y="4"/>
                    </a:lnTo>
                    <a:lnTo>
                      <a:pt x="38" y="7"/>
                    </a:lnTo>
                    <a:lnTo>
                      <a:pt x="40" y="9"/>
                    </a:lnTo>
                    <a:lnTo>
                      <a:pt x="41" y="9"/>
                    </a:lnTo>
                    <a:lnTo>
                      <a:pt x="43" y="11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5" y="16"/>
                    </a:lnTo>
                    <a:lnTo>
                      <a:pt x="46" y="16"/>
                    </a:lnTo>
                    <a:lnTo>
                      <a:pt x="46" y="17"/>
                    </a:lnTo>
                    <a:lnTo>
                      <a:pt x="48" y="19"/>
                    </a:lnTo>
                    <a:lnTo>
                      <a:pt x="48" y="22"/>
                    </a:lnTo>
                    <a:lnTo>
                      <a:pt x="50" y="24"/>
                    </a:lnTo>
                    <a:lnTo>
                      <a:pt x="50" y="28"/>
                    </a:lnTo>
                    <a:lnTo>
                      <a:pt x="50" y="29"/>
                    </a:lnTo>
                    <a:lnTo>
                      <a:pt x="50" y="31"/>
                    </a:lnTo>
                    <a:lnTo>
                      <a:pt x="50" y="34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43"/>
                    </a:lnTo>
                    <a:lnTo>
                      <a:pt x="46" y="44"/>
                    </a:lnTo>
                    <a:lnTo>
                      <a:pt x="46" y="46"/>
                    </a:lnTo>
                    <a:lnTo>
                      <a:pt x="45" y="48"/>
                    </a:lnTo>
                    <a:lnTo>
                      <a:pt x="45" y="49"/>
                    </a:lnTo>
                    <a:lnTo>
                      <a:pt x="43" y="51"/>
                    </a:lnTo>
                    <a:lnTo>
                      <a:pt x="41" y="53"/>
                    </a:lnTo>
                    <a:lnTo>
                      <a:pt x="41" y="55"/>
                    </a:lnTo>
                    <a:lnTo>
                      <a:pt x="40" y="55"/>
                    </a:lnTo>
                    <a:lnTo>
                      <a:pt x="38" y="56"/>
                    </a:lnTo>
                    <a:lnTo>
                      <a:pt x="36" y="56"/>
                    </a:lnTo>
                    <a:lnTo>
                      <a:pt x="35" y="60"/>
                    </a:lnTo>
                    <a:lnTo>
                      <a:pt x="33" y="60"/>
                    </a:lnTo>
                    <a:lnTo>
                      <a:pt x="31" y="60"/>
                    </a:lnTo>
                    <a:lnTo>
                      <a:pt x="30" y="60"/>
                    </a:lnTo>
                    <a:lnTo>
                      <a:pt x="28" y="60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5" y="61"/>
                    </a:lnTo>
                    <a:lnTo>
                      <a:pt x="23" y="61"/>
                    </a:lnTo>
                    <a:lnTo>
                      <a:pt x="21" y="61"/>
                    </a:lnTo>
                    <a:lnTo>
                      <a:pt x="21" y="60"/>
                    </a:lnTo>
                    <a:lnTo>
                      <a:pt x="20" y="60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0"/>
                    </a:lnTo>
                    <a:lnTo>
                      <a:pt x="13" y="58"/>
                    </a:lnTo>
                    <a:lnTo>
                      <a:pt x="11" y="56"/>
                    </a:lnTo>
                    <a:lnTo>
                      <a:pt x="10" y="55"/>
                    </a:lnTo>
                    <a:lnTo>
                      <a:pt x="8" y="53"/>
                    </a:lnTo>
                    <a:lnTo>
                      <a:pt x="6" y="53"/>
                    </a:lnTo>
                    <a:lnTo>
                      <a:pt x="6" y="49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46"/>
                    </a:lnTo>
                    <a:lnTo>
                      <a:pt x="3" y="43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42"/>
              <p:cNvSpPr>
                <a:spLocks/>
              </p:cNvSpPr>
              <p:nvPr/>
            </p:nvSpPr>
            <p:spPr bwMode="auto">
              <a:xfrm>
                <a:off x="4864" y="633"/>
                <a:ext cx="32" cy="39"/>
              </a:xfrm>
              <a:custGeom>
                <a:avLst/>
                <a:gdLst>
                  <a:gd name="T0" fmla="*/ 21 w 63"/>
                  <a:gd name="T1" fmla="*/ 1 h 78"/>
                  <a:gd name="T2" fmla="*/ 19 w 63"/>
                  <a:gd name="T3" fmla="*/ 0 h 78"/>
                  <a:gd name="T4" fmla="*/ 18 w 63"/>
                  <a:gd name="T5" fmla="*/ 0 h 78"/>
                  <a:gd name="T6" fmla="*/ 16 w 63"/>
                  <a:gd name="T7" fmla="*/ 0 h 78"/>
                  <a:gd name="T8" fmla="*/ 15 w 63"/>
                  <a:gd name="T9" fmla="*/ 0 h 78"/>
                  <a:gd name="T10" fmla="*/ 13 w 63"/>
                  <a:gd name="T11" fmla="*/ 1 h 78"/>
                  <a:gd name="T12" fmla="*/ 10 w 63"/>
                  <a:gd name="T13" fmla="*/ 2 h 78"/>
                  <a:gd name="T14" fmla="*/ 9 w 63"/>
                  <a:gd name="T15" fmla="*/ 2 h 78"/>
                  <a:gd name="T16" fmla="*/ 8 w 63"/>
                  <a:gd name="T17" fmla="*/ 3 h 78"/>
                  <a:gd name="T18" fmla="*/ 7 w 63"/>
                  <a:gd name="T19" fmla="*/ 5 h 78"/>
                  <a:gd name="T20" fmla="*/ 6 w 63"/>
                  <a:gd name="T21" fmla="*/ 5 h 78"/>
                  <a:gd name="T22" fmla="*/ 4 w 63"/>
                  <a:gd name="T23" fmla="*/ 6 h 78"/>
                  <a:gd name="T24" fmla="*/ 4 w 63"/>
                  <a:gd name="T25" fmla="*/ 8 h 78"/>
                  <a:gd name="T26" fmla="*/ 3 w 63"/>
                  <a:gd name="T27" fmla="*/ 8 h 78"/>
                  <a:gd name="T28" fmla="*/ 3 w 63"/>
                  <a:gd name="T29" fmla="*/ 10 h 78"/>
                  <a:gd name="T30" fmla="*/ 1 w 63"/>
                  <a:gd name="T31" fmla="*/ 13 h 78"/>
                  <a:gd name="T32" fmla="*/ 1 w 63"/>
                  <a:gd name="T33" fmla="*/ 14 h 78"/>
                  <a:gd name="T34" fmla="*/ 1 w 63"/>
                  <a:gd name="T35" fmla="*/ 17 h 78"/>
                  <a:gd name="T36" fmla="*/ 1 w 63"/>
                  <a:gd name="T37" fmla="*/ 19 h 78"/>
                  <a:gd name="T38" fmla="*/ 0 w 63"/>
                  <a:gd name="T39" fmla="*/ 20 h 78"/>
                  <a:gd name="T40" fmla="*/ 1 w 63"/>
                  <a:gd name="T41" fmla="*/ 22 h 78"/>
                  <a:gd name="T42" fmla="*/ 1 w 63"/>
                  <a:gd name="T43" fmla="*/ 24 h 78"/>
                  <a:gd name="T44" fmla="*/ 1 w 63"/>
                  <a:gd name="T45" fmla="*/ 25 h 78"/>
                  <a:gd name="T46" fmla="*/ 2 w 63"/>
                  <a:gd name="T47" fmla="*/ 29 h 78"/>
                  <a:gd name="T48" fmla="*/ 3 w 63"/>
                  <a:gd name="T49" fmla="*/ 30 h 78"/>
                  <a:gd name="T50" fmla="*/ 3 w 63"/>
                  <a:gd name="T51" fmla="*/ 31 h 78"/>
                  <a:gd name="T52" fmla="*/ 4 w 63"/>
                  <a:gd name="T53" fmla="*/ 33 h 78"/>
                  <a:gd name="T54" fmla="*/ 5 w 63"/>
                  <a:gd name="T55" fmla="*/ 35 h 78"/>
                  <a:gd name="T56" fmla="*/ 6 w 63"/>
                  <a:gd name="T57" fmla="*/ 36 h 78"/>
                  <a:gd name="T58" fmla="*/ 8 w 63"/>
                  <a:gd name="T59" fmla="*/ 37 h 78"/>
                  <a:gd name="T60" fmla="*/ 10 w 63"/>
                  <a:gd name="T61" fmla="*/ 38 h 78"/>
                  <a:gd name="T62" fmla="*/ 12 w 63"/>
                  <a:gd name="T63" fmla="*/ 38 h 78"/>
                  <a:gd name="T64" fmla="*/ 13 w 63"/>
                  <a:gd name="T65" fmla="*/ 38 h 78"/>
                  <a:gd name="T66" fmla="*/ 15 w 63"/>
                  <a:gd name="T67" fmla="*/ 39 h 78"/>
                  <a:gd name="T68" fmla="*/ 16 w 63"/>
                  <a:gd name="T69" fmla="*/ 39 h 78"/>
                  <a:gd name="T70" fmla="*/ 18 w 63"/>
                  <a:gd name="T71" fmla="*/ 39 h 78"/>
                  <a:gd name="T72" fmla="*/ 18 w 63"/>
                  <a:gd name="T73" fmla="*/ 38 h 78"/>
                  <a:gd name="T74" fmla="*/ 22 w 63"/>
                  <a:gd name="T75" fmla="*/ 37 h 78"/>
                  <a:gd name="T76" fmla="*/ 23 w 63"/>
                  <a:gd name="T77" fmla="*/ 37 h 78"/>
                  <a:gd name="T78" fmla="*/ 24 w 63"/>
                  <a:gd name="T79" fmla="*/ 35 h 78"/>
                  <a:gd name="T80" fmla="*/ 26 w 63"/>
                  <a:gd name="T81" fmla="*/ 35 h 78"/>
                  <a:gd name="T82" fmla="*/ 27 w 63"/>
                  <a:gd name="T83" fmla="*/ 33 h 78"/>
                  <a:gd name="T84" fmla="*/ 28 w 63"/>
                  <a:gd name="T85" fmla="*/ 33 h 78"/>
                  <a:gd name="T86" fmla="*/ 28 w 63"/>
                  <a:gd name="T87" fmla="*/ 30 h 78"/>
                  <a:gd name="T88" fmla="*/ 29 w 63"/>
                  <a:gd name="T89" fmla="*/ 29 h 78"/>
                  <a:gd name="T90" fmla="*/ 31 w 63"/>
                  <a:gd name="T91" fmla="*/ 26 h 78"/>
                  <a:gd name="T92" fmla="*/ 31 w 63"/>
                  <a:gd name="T93" fmla="*/ 24 h 78"/>
                  <a:gd name="T94" fmla="*/ 32 w 63"/>
                  <a:gd name="T95" fmla="*/ 23 h 78"/>
                  <a:gd name="T96" fmla="*/ 32 w 63"/>
                  <a:gd name="T97" fmla="*/ 21 h 78"/>
                  <a:gd name="T98" fmla="*/ 32 w 63"/>
                  <a:gd name="T99" fmla="*/ 19 h 78"/>
                  <a:gd name="T100" fmla="*/ 32 w 63"/>
                  <a:gd name="T101" fmla="*/ 17 h 78"/>
                  <a:gd name="T102" fmla="*/ 32 w 63"/>
                  <a:gd name="T103" fmla="*/ 15 h 78"/>
                  <a:gd name="T104" fmla="*/ 31 w 63"/>
                  <a:gd name="T105" fmla="*/ 11 h 78"/>
                  <a:gd name="T106" fmla="*/ 29 w 63"/>
                  <a:gd name="T107" fmla="*/ 10 h 78"/>
                  <a:gd name="T108" fmla="*/ 29 w 63"/>
                  <a:gd name="T109" fmla="*/ 8 h 78"/>
                  <a:gd name="T110" fmla="*/ 28 w 63"/>
                  <a:gd name="T111" fmla="*/ 7 h 78"/>
                  <a:gd name="T112" fmla="*/ 28 w 63"/>
                  <a:gd name="T113" fmla="*/ 5 h 78"/>
                  <a:gd name="T114" fmla="*/ 26 w 63"/>
                  <a:gd name="T115" fmla="*/ 5 h 78"/>
                  <a:gd name="T116" fmla="*/ 25 w 63"/>
                  <a:gd name="T117" fmla="*/ 3 h 78"/>
                  <a:gd name="T118" fmla="*/ 23 w 63"/>
                  <a:gd name="T119" fmla="*/ 2 h 7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3"/>
                  <a:gd name="T181" fmla="*/ 0 h 78"/>
                  <a:gd name="T182" fmla="*/ 63 w 63"/>
                  <a:gd name="T183" fmla="*/ 78 h 7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3" h="78">
                    <a:moveTo>
                      <a:pt x="45" y="4"/>
                    </a:move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5" y="19"/>
                    </a:lnTo>
                    <a:lnTo>
                      <a:pt x="5" y="21"/>
                    </a:lnTo>
                    <a:lnTo>
                      <a:pt x="3" y="22"/>
                    </a:lnTo>
                    <a:lnTo>
                      <a:pt x="1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1" y="38"/>
                    </a:lnTo>
                    <a:lnTo>
                      <a:pt x="1" y="39"/>
                    </a:lnTo>
                    <a:lnTo>
                      <a:pt x="0" y="39"/>
                    </a:lnTo>
                    <a:lnTo>
                      <a:pt x="1" y="41"/>
                    </a:lnTo>
                    <a:lnTo>
                      <a:pt x="1" y="43"/>
                    </a:lnTo>
                    <a:lnTo>
                      <a:pt x="1" y="44"/>
                    </a:lnTo>
                    <a:lnTo>
                      <a:pt x="1" y="46"/>
                    </a:lnTo>
                    <a:lnTo>
                      <a:pt x="1" y="48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3" y="58"/>
                    </a:lnTo>
                    <a:lnTo>
                      <a:pt x="5" y="58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5"/>
                    </a:lnTo>
                    <a:lnTo>
                      <a:pt x="8" y="65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0"/>
                    </a:lnTo>
                    <a:lnTo>
                      <a:pt x="11" y="70"/>
                    </a:lnTo>
                    <a:lnTo>
                      <a:pt x="11" y="71"/>
                    </a:lnTo>
                    <a:lnTo>
                      <a:pt x="13" y="71"/>
                    </a:lnTo>
                    <a:lnTo>
                      <a:pt x="15" y="73"/>
                    </a:lnTo>
                    <a:lnTo>
                      <a:pt x="16" y="73"/>
                    </a:lnTo>
                    <a:lnTo>
                      <a:pt x="18" y="73"/>
                    </a:lnTo>
                    <a:lnTo>
                      <a:pt x="20" y="75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5" y="76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8"/>
                    </a:lnTo>
                    <a:lnTo>
                      <a:pt x="33" y="78"/>
                    </a:lnTo>
                    <a:lnTo>
                      <a:pt x="35" y="78"/>
                    </a:lnTo>
                    <a:lnTo>
                      <a:pt x="36" y="78"/>
                    </a:lnTo>
                    <a:lnTo>
                      <a:pt x="36" y="76"/>
                    </a:lnTo>
                    <a:lnTo>
                      <a:pt x="40" y="75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5" y="73"/>
                    </a:lnTo>
                    <a:lnTo>
                      <a:pt x="46" y="73"/>
                    </a:lnTo>
                    <a:lnTo>
                      <a:pt x="48" y="71"/>
                    </a:lnTo>
                    <a:lnTo>
                      <a:pt x="48" y="70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1" y="68"/>
                    </a:lnTo>
                    <a:lnTo>
                      <a:pt x="53" y="68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55" y="65"/>
                    </a:lnTo>
                    <a:lnTo>
                      <a:pt x="56" y="65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60"/>
                    </a:lnTo>
                    <a:lnTo>
                      <a:pt x="58" y="58"/>
                    </a:lnTo>
                    <a:lnTo>
                      <a:pt x="58" y="56"/>
                    </a:lnTo>
                    <a:lnTo>
                      <a:pt x="60" y="56"/>
                    </a:lnTo>
                    <a:lnTo>
                      <a:pt x="61" y="53"/>
                    </a:lnTo>
                    <a:lnTo>
                      <a:pt x="61" y="51"/>
                    </a:lnTo>
                    <a:lnTo>
                      <a:pt x="61" y="49"/>
                    </a:lnTo>
                    <a:lnTo>
                      <a:pt x="61" y="48"/>
                    </a:lnTo>
                    <a:lnTo>
                      <a:pt x="61" y="46"/>
                    </a:lnTo>
                    <a:lnTo>
                      <a:pt x="63" y="46"/>
                    </a:lnTo>
                    <a:lnTo>
                      <a:pt x="63" y="44"/>
                    </a:lnTo>
                    <a:lnTo>
                      <a:pt x="63" y="43"/>
                    </a:lnTo>
                    <a:lnTo>
                      <a:pt x="63" y="41"/>
                    </a:lnTo>
                    <a:lnTo>
                      <a:pt x="63" y="39"/>
                    </a:lnTo>
                    <a:lnTo>
                      <a:pt x="63" y="38"/>
                    </a:lnTo>
                    <a:lnTo>
                      <a:pt x="63" y="36"/>
                    </a:lnTo>
                    <a:lnTo>
                      <a:pt x="63" y="34"/>
                    </a:lnTo>
                    <a:lnTo>
                      <a:pt x="63" y="32"/>
                    </a:lnTo>
                    <a:lnTo>
                      <a:pt x="63" y="31"/>
                    </a:lnTo>
                    <a:lnTo>
                      <a:pt x="61" y="27"/>
                    </a:lnTo>
                    <a:lnTo>
                      <a:pt x="61" y="26"/>
                    </a:lnTo>
                    <a:lnTo>
                      <a:pt x="61" y="22"/>
                    </a:lnTo>
                    <a:lnTo>
                      <a:pt x="60" y="21"/>
                    </a:lnTo>
                    <a:lnTo>
                      <a:pt x="58" y="19"/>
                    </a:lnTo>
                    <a:lnTo>
                      <a:pt x="58" y="17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5" y="12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9"/>
                    </a:lnTo>
                    <a:lnTo>
                      <a:pt x="51" y="9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8" y="7"/>
                    </a:lnTo>
                    <a:lnTo>
                      <a:pt x="46" y="4"/>
                    </a:lnTo>
                    <a:lnTo>
                      <a:pt x="4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43"/>
              <p:cNvSpPr>
                <a:spLocks/>
              </p:cNvSpPr>
              <p:nvPr/>
            </p:nvSpPr>
            <p:spPr bwMode="auto">
              <a:xfrm>
                <a:off x="4864" y="632"/>
                <a:ext cx="33" cy="40"/>
              </a:xfrm>
              <a:custGeom>
                <a:avLst/>
                <a:gdLst>
                  <a:gd name="T0" fmla="*/ 1 w 67"/>
                  <a:gd name="T1" fmla="*/ 16 h 79"/>
                  <a:gd name="T2" fmla="*/ 0 w 67"/>
                  <a:gd name="T3" fmla="*/ 20 h 79"/>
                  <a:gd name="T4" fmla="*/ 1 w 67"/>
                  <a:gd name="T5" fmla="*/ 23 h 79"/>
                  <a:gd name="T6" fmla="*/ 2 w 67"/>
                  <a:gd name="T7" fmla="*/ 31 h 79"/>
                  <a:gd name="T8" fmla="*/ 4 w 67"/>
                  <a:gd name="T9" fmla="*/ 33 h 79"/>
                  <a:gd name="T10" fmla="*/ 6 w 67"/>
                  <a:gd name="T11" fmla="*/ 36 h 79"/>
                  <a:gd name="T12" fmla="*/ 9 w 67"/>
                  <a:gd name="T13" fmla="*/ 38 h 79"/>
                  <a:gd name="T14" fmla="*/ 12 w 67"/>
                  <a:gd name="T15" fmla="*/ 40 h 79"/>
                  <a:gd name="T16" fmla="*/ 16 w 67"/>
                  <a:gd name="T17" fmla="*/ 40 h 79"/>
                  <a:gd name="T18" fmla="*/ 20 w 67"/>
                  <a:gd name="T19" fmla="*/ 40 h 79"/>
                  <a:gd name="T20" fmla="*/ 24 w 67"/>
                  <a:gd name="T21" fmla="*/ 37 h 79"/>
                  <a:gd name="T22" fmla="*/ 27 w 67"/>
                  <a:gd name="T23" fmla="*/ 36 h 79"/>
                  <a:gd name="T24" fmla="*/ 30 w 67"/>
                  <a:gd name="T25" fmla="*/ 32 h 79"/>
                  <a:gd name="T26" fmla="*/ 31 w 67"/>
                  <a:gd name="T27" fmla="*/ 29 h 79"/>
                  <a:gd name="T28" fmla="*/ 32 w 67"/>
                  <a:gd name="T29" fmla="*/ 25 h 79"/>
                  <a:gd name="T30" fmla="*/ 33 w 67"/>
                  <a:gd name="T31" fmla="*/ 22 h 79"/>
                  <a:gd name="T32" fmla="*/ 33 w 67"/>
                  <a:gd name="T33" fmla="*/ 17 h 79"/>
                  <a:gd name="T34" fmla="*/ 32 w 67"/>
                  <a:gd name="T35" fmla="*/ 13 h 79"/>
                  <a:gd name="T36" fmla="*/ 31 w 67"/>
                  <a:gd name="T37" fmla="*/ 9 h 79"/>
                  <a:gd name="T38" fmla="*/ 30 w 67"/>
                  <a:gd name="T39" fmla="*/ 6 h 79"/>
                  <a:gd name="T40" fmla="*/ 26 w 67"/>
                  <a:gd name="T41" fmla="*/ 3 h 79"/>
                  <a:gd name="T42" fmla="*/ 20 w 67"/>
                  <a:gd name="T43" fmla="*/ 0 h 79"/>
                  <a:gd name="T44" fmla="*/ 16 w 67"/>
                  <a:gd name="T45" fmla="*/ 0 h 79"/>
                  <a:gd name="T46" fmla="*/ 14 w 67"/>
                  <a:gd name="T47" fmla="*/ 0 h 79"/>
                  <a:gd name="T48" fmla="*/ 10 w 67"/>
                  <a:gd name="T49" fmla="*/ 2 h 79"/>
                  <a:gd name="T50" fmla="*/ 6 w 67"/>
                  <a:gd name="T51" fmla="*/ 4 h 79"/>
                  <a:gd name="T52" fmla="*/ 4 w 67"/>
                  <a:gd name="T53" fmla="*/ 8 h 79"/>
                  <a:gd name="T54" fmla="*/ 2 w 67"/>
                  <a:gd name="T55" fmla="*/ 12 h 79"/>
                  <a:gd name="T56" fmla="*/ 4 w 67"/>
                  <a:gd name="T57" fmla="*/ 9 h 79"/>
                  <a:gd name="T58" fmla="*/ 6 w 67"/>
                  <a:gd name="T59" fmla="*/ 6 h 79"/>
                  <a:gd name="T60" fmla="*/ 10 w 67"/>
                  <a:gd name="T61" fmla="*/ 3 h 79"/>
                  <a:gd name="T62" fmla="*/ 13 w 67"/>
                  <a:gd name="T63" fmla="*/ 2 h 79"/>
                  <a:gd name="T64" fmla="*/ 16 w 67"/>
                  <a:gd name="T65" fmla="*/ 1 h 79"/>
                  <a:gd name="T66" fmla="*/ 19 w 67"/>
                  <a:gd name="T67" fmla="*/ 1 h 79"/>
                  <a:gd name="T68" fmla="*/ 24 w 67"/>
                  <a:gd name="T69" fmla="*/ 3 h 79"/>
                  <a:gd name="T70" fmla="*/ 28 w 67"/>
                  <a:gd name="T71" fmla="*/ 5 h 79"/>
                  <a:gd name="T72" fmla="*/ 30 w 67"/>
                  <a:gd name="T73" fmla="*/ 9 h 79"/>
                  <a:gd name="T74" fmla="*/ 31 w 67"/>
                  <a:gd name="T75" fmla="*/ 11 h 79"/>
                  <a:gd name="T76" fmla="*/ 32 w 67"/>
                  <a:gd name="T77" fmla="*/ 15 h 79"/>
                  <a:gd name="T78" fmla="*/ 32 w 67"/>
                  <a:gd name="T79" fmla="*/ 19 h 79"/>
                  <a:gd name="T80" fmla="*/ 32 w 67"/>
                  <a:gd name="T81" fmla="*/ 23 h 79"/>
                  <a:gd name="T82" fmla="*/ 31 w 67"/>
                  <a:gd name="T83" fmla="*/ 26 h 79"/>
                  <a:gd name="T84" fmla="*/ 30 w 67"/>
                  <a:gd name="T85" fmla="*/ 29 h 79"/>
                  <a:gd name="T86" fmla="*/ 28 w 67"/>
                  <a:gd name="T87" fmla="*/ 32 h 79"/>
                  <a:gd name="T88" fmla="*/ 26 w 67"/>
                  <a:gd name="T89" fmla="*/ 35 h 79"/>
                  <a:gd name="T90" fmla="*/ 21 w 67"/>
                  <a:gd name="T91" fmla="*/ 37 h 79"/>
                  <a:gd name="T92" fmla="*/ 17 w 67"/>
                  <a:gd name="T93" fmla="*/ 39 h 79"/>
                  <a:gd name="T94" fmla="*/ 14 w 67"/>
                  <a:gd name="T95" fmla="*/ 39 h 79"/>
                  <a:gd name="T96" fmla="*/ 11 w 67"/>
                  <a:gd name="T97" fmla="*/ 38 h 79"/>
                  <a:gd name="T98" fmla="*/ 8 w 67"/>
                  <a:gd name="T99" fmla="*/ 36 h 79"/>
                  <a:gd name="T100" fmla="*/ 6 w 67"/>
                  <a:gd name="T101" fmla="*/ 34 h 79"/>
                  <a:gd name="T102" fmla="*/ 4 w 67"/>
                  <a:gd name="T103" fmla="*/ 31 h 79"/>
                  <a:gd name="T104" fmla="*/ 2 w 67"/>
                  <a:gd name="T105" fmla="*/ 28 h 79"/>
                  <a:gd name="T106" fmla="*/ 1 w 67"/>
                  <a:gd name="T107" fmla="*/ 25 h 79"/>
                  <a:gd name="T108" fmla="*/ 1 w 67"/>
                  <a:gd name="T109" fmla="*/ 21 h 79"/>
                  <a:gd name="T110" fmla="*/ 1 w 67"/>
                  <a:gd name="T111" fmla="*/ 17 h 79"/>
                  <a:gd name="T112" fmla="*/ 2 w 67"/>
                  <a:gd name="T113" fmla="*/ 13 h 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7"/>
                  <a:gd name="T172" fmla="*/ 0 h 79"/>
                  <a:gd name="T173" fmla="*/ 67 w 67"/>
                  <a:gd name="T174" fmla="*/ 79 h 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7" h="79">
                    <a:moveTo>
                      <a:pt x="5" y="23"/>
                    </a:moveTo>
                    <a:lnTo>
                      <a:pt x="3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7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2" y="45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8" y="64"/>
                    </a:lnTo>
                    <a:lnTo>
                      <a:pt x="8" y="66"/>
                    </a:lnTo>
                    <a:lnTo>
                      <a:pt x="10" y="67"/>
                    </a:lnTo>
                    <a:lnTo>
                      <a:pt x="12" y="69"/>
                    </a:lnTo>
                    <a:lnTo>
                      <a:pt x="13" y="71"/>
                    </a:lnTo>
                    <a:lnTo>
                      <a:pt x="15" y="72"/>
                    </a:lnTo>
                    <a:lnTo>
                      <a:pt x="17" y="74"/>
                    </a:lnTo>
                    <a:lnTo>
                      <a:pt x="18" y="74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2" y="77"/>
                    </a:lnTo>
                    <a:lnTo>
                      <a:pt x="23" y="77"/>
                    </a:lnTo>
                    <a:lnTo>
                      <a:pt x="25" y="79"/>
                    </a:lnTo>
                    <a:lnTo>
                      <a:pt x="27" y="79"/>
                    </a:lnTo>
                    <a:lnTo>
                      <a:pt x="28" y="79"/>
                    </a:lnTo>
                    <a:lnTo>
                      <a:pt x="32" y="79"/>
                    </a:lnTo>
                    <a:lnTo>
                      <a:pt x="33" y="79"/>
                    </a:lnTo>
                    <a:lnTo>
                      <a:pt x="35" y="79"/>
                    </a:lnTo>
                    <a:lnTo>
                      <a:pt x="37" y="79"/>
                    </a:lnTo>
                    <a:lnTo>
                      <a:pt x="40" y="79"/>
                    </a:lnTo>
                    <a:lnTo>
                      <a:pt x="42" y="77"/>
                    </a:lnTo>
                    <a:lnTo>
                      <a:pt x="45" y="7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2" y="71"/>
                    </a:lnTo>
                    <a:lnTo>
                      <a:pt x="55" y="71"/>
                    </a:lnTo>
                    <a:lnTo>
                      <a:pt x="57" y="67"/>
                    </a:lnTo>
                    <a:lnTo>
                      <a:pt x="57" y="66"/>
                    </a:lnTo>
                    <a:lnTo>
                      <a:pt x="58" y="64"/>
                    </a:lnTo>
                    <a:lnTo>
                      <a:pt x="60" y="64"/>
                    </a:lnTo>
                    <a:lnTo>
                      <a:pt x="60" y="62"/>
                    </a:lnTo>
                    <a:lnTo>
                      <a:pt x="62" y="61"/>
                    </a:lnTo>
                    <a:lnTo>
                      <a:pt x="62" y="59"/>
                    </a:lnTo>
                    <a:lnTo>
                      <a:pt x="62" y="57"/>
                    </a:lnTo>
                    <a:lnTo>
                      <a:pt x="63" y="55"/>
                    </a:lnTo>
                    <a:lnTo>
                      <a:pt x="65" y="55"/>
                    </a:lnTo>
                    <a:lnTo>
                      <a:pt x="65" y="54"/>
                    </a:lnTo>
                    <a:lnTo>
                      <a:pt x="65" y="50"/>
                    </a:lnTo>
                    <a:lnTo>
                      <a:pt x="65" y="49"/>
                    </a:lnTo>
                    <a:lnTo>
                      <a:pt x="65" y="47"/>
                    </a:lnTo>
                    <a:lnTo>
                      <a:pt x="67" y="45"/>
                    </a:lnTo>
                    <a:lnTo>
                      <a:pt x="67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5"/>
                    </a:lnTo>
                    <a:lnTo>
                      <a:pt x="67" y="33"/>
                    </a:lnTo>
                    <a:lnTo>
                      <a:pt x="67" y="32"/>
                    </a:lnTo>
                    <a:lnTo>
                      <a:pt x="67" y="30"/>
                    </a:lnTo>
                    <a:lnTo>
                      <a:pt x="65" y="28"/>
                    </a:lnTo>
                    <a:lnTo>
                      <a:pt x="65" y="25"/>
                    </a:lnTo>
                    <a:lnTo>
                      <a:pt x="65" y="23"/>
                    </a:lnTo>
                    <a:lnTo>
                      <a:pt x="65" y="22"/>
                    </a:lnTo>
                    <a:lnTo>
                      <a:pt x="63" y="20"/>
                    </a:lnTo>
                    <a:lnTo>
                      <a:pt x="62" y="18"/>
                    </a:lnTo>
                    <a:lnTo>
                      <a:pt x="62" y="17"/>
                    </a:lnTo>
                    <a:lnTo>
                      <a:pt x="60" y="15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58" y="10"/>
                    </a:lnTo>
                    <a:lnTo>
                      <a:pt x="57" y="10"/>
                    </a:lnTo>
                    <a:lnTo>
                      <a:pt x="57" y="8"/>
                    </a:lnTo>
                    <a:lnTo>
                      <a:pt x="52" y="5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5" y="20"/>
                    </a:lnTo>
                    <a:lnTo>
                      <a:pt x="5" y="23"/>
                    </a:lnTo>
                    <a:lnTo>
                      <a:pt x="7" y="22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5" y="10"/>
                    </a:lnTo>
                    <a:lnTo>
                      <a:pt x="17" y="8"/>
                    </a:lnTo>
                    <a:lnTo>
                      <a:pt x="18" y="6"/>
                    </a:lnTo>
                    <a:lnTo>
                      <a:pt x="20" y="5"/>
                    </a:lnTo>
                    <a:lnTo>
                      <a:pt x="22" y="5"/>
                    </a:lnTo>
                    <a:lnTo>
                      <a:pt x="23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30" y="3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5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0" y="1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5"/>
                    </a:lnTo>
                    <a:lnTo>
                      <a:pt x="50" y="6"/>
                    </a:lnTo>
                    <a:lnTo>
                      <a:pt x="52" y="8"/>
                    </a:lnTo>
                    <a:lnTo>
                      <a:pt x="53" y="10"/>
                    </a:lnTo>
                    <a:lnTo>
                      <a:pt x="57" y="10"/>
                    </a:lnTo>
                    <a:lnTo>
                      <a:pt x="57" y="11"/>
                    </a:lnTo>
                    <a:lnTo>
                      <a:pt x="57" y="15"/>
                    </a:lnTo>
                    <a:lnTo>
                      <a:pt x="60" y="15"/>
                    </a:lnTo>
                    <a:lnTo>
                      <a:pt x="60" y="17"/>
                    </a:lnTo>
                    <a:lnTo>
                      <a:pt x="60" y="18"/>
                    </a:lnTo>
                    <a:lnTo>
                      <a:pt x="62" y="20"/>
                    </a:lnTo>
                    <a:lnTo>
                      <a:pt x="62" y="22"/>
                    </a:lnTo>
                    <a:lnTo>
                      <a:pt x="62" y="23"/>
                    </a:lnTo>
                    <a:lnTo>
                      <a:pt x="63" y="25"/>
                    </a:lnTo>
                    <a:lnTo>
                      <a:pt x="63" y="27"/>
                    </a:lnTo>
                    <a:lnTo>
                      <a:pt x="65" y="30"/>
                    </a:lnTo>
                    <a:lnTo>
                      <a:pt x="65" y="32"/>
                    </a:lnTo>
                    <a:lnTo>
                      <a:pt x="65" y="33"/>
                    </a:lnTo>
                    <a:lnTo>
                      <a:pt x="65" y="37"/>
                    </a:lnTo>
                    <a:lnTo>
                      <a:pt x="65" y="40"/>
                    </a:lnTo>
                    <a:lnTo>
                      <a:pt x="65" y="42"/>
                    </a:lnTo>
                    <a:lnTo>
                      <a:pt x="65" y="45"/>
                    </a:lnTo>
                    <a:lnTo>
                      <a:pt x="65" y="47"/>
                    </a:lnTo>
                    <a:lnTo>
                      <a:pt x="65" y="49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2" y="55"/>
                    </a:lnTo>
                    <a:lnTo>
                      <a:pt x="62" y="54"/>
                    </a:lnTo>
                    <a:lnTo>
                      <a:pt x="62" y="55"/>
                    </a:lnTo>
                    <a:lnTo>
                      <a:pt x="60" y="57"/>
                    </a:lnTo>
                    <a:lnTo>
                      <a:pt x="60" y="61"/>
                    </a:lnTo>
                    <a:lnTo>
                      <a:pt x="58" y="62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2" y="67"/>
                    </a:lnTo>
                    <a:lnTo>
                      <a:pt x="52" y="69"/>
                    </a:lnTo>
                    <a:lnTo>
                      <a:pt x="50" y="71"/>
                    </a:lnTo>
                    <a:lnTo>
                      <a:pt x="48" y="71"/>
                    </a:lnTo>
                    <a:lnTo>
                      <a:pt x="47" y="72"/>
                    </a:lnTo>
                    <a:lnTo>
                      <a:pt x="43" y="74"/>
                    </a:lnTo>
                    <a:lnTo>
                      <a:pt x="42" y="76"/>
                    </a:lnTo>
                    <a:lnTo>
                      <a:pt x="40" y="76"/>
                    </a:lnTo>
                    <a:lnTo>
                      <a:pt x="37" y="77"/>
                    </a:lnTo>
                    <a:lnTo>
                      <a:pt x="35" y="77"/>
                    </a:lnTo>
                    <a:lnTo>
                      <a:pt x="33" y="77"/>
                    </a:lnTo>
                    <a:lnTo>
                      <a:pt x="32" y="77"/>
                    </a:lnTo>
                    <a:lnTo>
                      <a:pt x="28" y="77"/>
                    </a:lnTo>
                    <a:lnTo>
                      <a:pt x="27" y="77"/>
                    </a:lnTo>
                    <a:lnTo>
                      <a:pt x="27" y="76"/>
                    </a:lnTo>
                    <a:lnTo>
                      <a:pt x="23" y="76"/>
                    </a:lnTo>
                    <a:lnTo>
                      <a:pt x="22" y="74"/>
                    </a:lnTo>
                    <a:lnTo>
                      <a:pt x="20" y="74"/>
                    </a:lnTo>
                    <a:lnTo>
                      <a:pt x="18" y="72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3" y="69"/>
                    </a:lnTo>
                    <a:lnTo>
                      <a:pt x="13" y="67"/>
                    </a:lnTo>
                    <a:lnTo>
                      <a:pt x="12" y="66"/>
                    </a:lnTo>
                    <a:lnTo>
                      <a:pt x="10" y="64"/>
                    </a:lnTo>
                    <a:lnTo>
                      <a:pt x="8" y="64"/>
                    </a:lnTo>
                    <a:lnTo>
                      <a:pt x="8" y="62"/>
                    </a:lnTo>
                    <a:lnTo>
                      <a:pt x="7" y="61"/>
                    </a:lnTo>
                    <a:lnTo>
                      <a:pt x="7" y="59"/>
                    </a:lnTo>
                    <a:lnTo>
                      <a:pt x="5" y="57"/>
                    </a:lnTo>
                    <a:lnTo>
                      <a:pt x="5" y="55"/>
                    </a:lnTo>
                    <a:lnTo>
                      <a:pt x="5" y="52"/>
                    </a:lnTo>
                    <a:lnTo>
                      <a:pt x="3" y="50"/>
                    </a:lnTo>
                    <a:lnTo>
                      <a:pt x="3" y="49"/>
                    </a:lnTo>
                    <a:lnTo>
                      <a:pt x="3" y="47"/>
                    </a:lnTo>
                    <a:lnTo>
                      <a:pt x="2" y="45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2" y="33"/>
                    </a:lnTo>
                    <a:lnTo>
                      <a:pt x="3" y="32"/>
                    </a:lnTo>
                    <a:lnTo>
                      <a:pt x="5" y="30"/>
                    </a:lnTo>
                    <a:lnTo>
                      <a:pt x="5" y="25"/>
                    </a:lnTo>
                    <a:lnTo>
                      <a:pt x="5" y="2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44"/>
              <p:cNvSpPr>
                <a:spLocks/>
              </p:cNvSpPr>
              <p:nvPr/>
            </p:nvSpPr>
            <p:spPr bwMode="auto">
              <a:xfrm>
                <a:off x="4884" y="634"/>
                <a:ext cx="14" cy="17"/>
              </a:xfrm>
              <a:custGeom>
                <a:avLst/>
                <a:gdLst>
                  <a:gd name="T0" fmla="*/ 9 w 28"/>
                  <a:gd name="T1" fmla="*/ 0 h 34"/>
                  <a:gd name="T2" fmla="*/ 8 w 28"/>
                  <a:gd name="T3" fmla="*/ 0 h 34"/>
                  <a:gd name="T4" fmla="*/ 7 w 28"/>
                  <a:gd name="T5" fmla="*/ 0 h 34"/>
                  <a:gd name="T6" fmla="*/ 7 w 28"/>
                  <a:gd name="T7" fmla="*/ 0 h 34"/>
                  <a:gd name="T8" fmla="*/ 5 w 28"/>
                  <a:gd name="T9" fmla="*/ 0 h 34"/>
                  <a:gd name="T10" fmla="*/ 4 w 28"/>
                  <a:gd name="T11" fmla="*/ 1 h 34"/>
                  <a:gd name="T12" fmla="*/ 3 w 28"/>
                  <a:gd name="T13" fmla="*/ 1 h 34"/>
                  <a:gd name="T14" fmla="*/ 3 w 28"/>
                  <a:gd name="T15" fmla="*/ 1 h 34"/>
                  <a:gd name="T16" fmla="*/ 2 w 28"/>
                  <a:gd name="T17" fmla="*/ 3 h 34"/>
                  <a:gd name="T18" fmla="*/ 1 w 28"/>
                  <a:gd name="T19" fmla="*/ 4 h 34"/>
                  <a:gd name="T20" fmla="*/ 0 w 28"/>
                  <a:gd name="T21" fmla="*/ 6 h 34"/>
                  <a:gd name="T22" fmla="*/ 0 w 28"/>
                  <a:gd name="T23" fmla="*/ 7 h 34"/>
                  <a:gd name="T24" fmla="*/ 0 w 28"/>
                  <a:gd name="T25" fmla="*/ 9 h 34"/>
                  <a:gd name="T26" fmla="*/ 0 w 28"/>
                  <a:gd name="T27" fmla="*/ 10 h 34"/>
                  <a:gd name="T28" fmla="*/ 0 w 28"/>
                  <a:gd name="T29" fmla="*/ 11 h 34"/>
                  <a:gd name="T30" fmla="*/ 1 w 28"/>
                  <a:gd name="T31" fmla="*/ 12 h 34"/>
                  <a:gd name="T32" fmla="*/ 1 w 28"/>
                  <a:gd name="T33" fmla="*/ 12 h 34"/>
                  <a:gd name="T34" fmla="*/ 1 w 28"/>
                  <a:gd name="T35" fmla="*/ 12 h 34"/>
                  <a:gd name="T36" fmla="*/ 2 w 28"/>
                  <a:gd name="T37" fmla="*/ 13 h 34"/>
                  <a:gd name="T38" fmla="*/ 3 w 28"/>
                  <a:gd name="T39" fmla="*/ 15 h 34"/>
                  <a:gd name="T40" fmla="*/ 3 w 28"/>
                  <a:gd name="T41" fmla="*/ 15 h 34"/>
                  <a:gd name="T42" fmla="*/ 5 w 28"/>
                  <a:gd name="T43" fmla="*/ 16 h 34"/>
                  <a:gd name="T44" fmla="*/ 6 w 28"/>
                  <a:gd name="T45" fmla="*/ 16 h 34"/>
                  <a:gd name="T46" fmla="*/ 7 w 28"/>
                  <a:gd name="T47" fmla="*/ 17 h 34"/>
                  <a:gd name="T48" fmla="*/ 7 w 28"/>
                  <a:gd name="T49" fmla="*/ 17 h 34"/>
                  <a:gd name="T50" fmla="*/ 8 w 28"/>
                  <a:gd name="T51" fmla="*/ 17 h 34"/>
                  <a:gd name="T52" fmla="*/ 9 w 28"/>
                  <a:gd name="T53" fmla="*/ 16 h 34"/>
                  <a:gd name="T54" fmla="*/ 11 w 28"/>
                  <a:gd name="T55" fmla="*/ 15 h 34"/>
                  <a:gd name="T56" fmla="*/ 12 w 28"/>
                  <a:gd name="T57" fmla="*/ 15 h 34"/>
                  <a:gd name="T58" fmla="*/ 13 w 28"/>
                  <a:gd name="T59" fmla="*/ 14 h 34"/>
                  <a:gd name="T60" fmla="*/ 13 w 28"/>
                  <a:gd name="T61" fmla="*/ 12 h 34"/>
                  <a:gd name="T62" fmla="*/ 14 w 28"/>
                  <a:gd name="T63" fmla="*/ 12 h 34"/>
                  <a:gd name="T64" fmla="*/ 14 w 28"/>
                  <a:gd name="T65" fmla="*/ 10 h 34"/>
                  <a:gd name="T66" fmla="*/ 14 w 28"/>
                  <a:gd name="T67" fmla="*/ 10 h 34"/>
                  <a:gd name="T68" fmla="*/ 14 w 28"/>
                  <a:gd name="T69" fmla="*/ 9 h 34"/>
                  <a:gd name="T70" fmla="*/ 14 w 28"/>
                  <a:gd name="T71" fmla="*/ 6 h 34"/>
                  <a:gd name="T72" fmla="*/ 14 w 28"/>
                  <a:gd name="T73" fmla="*/ 6 h 34"/>
                  <a:gd name="T74" fmla="*/ 14 w 28"/>
                  <a:gd name="T75" fmla="*/ 4 h 34"/>
                  <a:gd name="T76" fmla="*/ 13 w 28"/>
                  <a:gd name="T77" fmla="*/ 4 h 34"/>
                  <a:gd name="T78" fmla="*/ 13 w 28"/>
                  <a:gd name="T79" fmla="*/ 3 h 34"/>
                  <a:gd name="T80" fmla="*/ 13 w 28"/>
                  <a:gd name="T81" fmla="*/ 2 h 34"/>
                  <a:gd name="T82" fmla="*/ 12 w 28"/>
                  <a:gd name="T83" fmla="*/ 1 h 34"/>
                  <a:gd name="T84" fmla="*/ 11 w 28"/>
                  <a:gd name="T85" fmla="*/ 1 h 34"/>
                  <a:gd name="T86" fmla="*/ 11 w 28"/>
                  <a:gd name="T87" fmla="*/ 1 h 3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8"/>
                  <a:gd name="T133" fmla="*/ 0 h 34"/>
                  <a:gd name="T134" fmla="*/ 28 w 28"/>
                  <a:gd name="T135" fmla="*/ 34 h 3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8" h="34">
                    <a:moveTo>
                      <a:pt x="21" y="1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1" y="32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1" y="30"/>
                    </a:lnTo>
                    <a:lnTo>
                      <a:pt x="23" y="30"/>
                    </a:lnTo>
                    <a:lnTo>
                      <a:pt x="25" y="30"/>
                    </a:lnTo>
                    <a:lnTo>
                      <a:pt x="25" y="28"/>
                    </a:lnTo>
                    <a:lnTo>
                      <a:pt x="25" y="27"/>
                    </a:lnTo>
                    <a:lnTo>
                      <a:pt x="25" y="25"/>
                    </a:lnTo>
                    <a:lnTo>
                      <a:pt x="26" y="25"/>
                    </a:lnTo>
                    <a:lnTo>
                      <a:pt x="28" y="25"/>
                    </a:lnTo>
                    <a:lnTo>
                      <a:pt x="28" y="22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5" y="6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45"/>
              <p:cNvSpPr>
                <a:spLocks/>
              </p:cNvSpPr>
              <p:nvPr/>
            </p:nvSpPr>
            <p:spPr bwMode="auto">
              <a:xfrm>
                <a:off x="4884" y="634"/>
                <a:ext cx="15" cy="18"/>
              </a:xfrm>
              <a:custGeom>
                <a:avLst/>
                <a:gdLst>
                  <a:gd name="T0" fmla="*/ 0 w 30"/>
                  <a:gd name="T1" fmla="*/ 7 h 37"/>
                  <a:gd name="T2" fmla="*/ 0 w 30"/>
                  <a:gd name="T3" fmla="*/ 9 h 37"/>
                  <a:gd name="T4" fmla="*/ 0 w 30"/>
                  <a:gd name="T5" fmla="*/ 12 h 37"/>
                  <a:gd name="T6" fmla="*/ 1 w 30"/>
                  <a:gd name="T7" fmla="*/ 14 h 37"/>
                  <a:gd name="T8" fmla="*/ 3 w 30"/>
                  <a:gd name="T9" fmla="*/ 16 h 37"/>
                  <a:gd name="T10" fmla="*/ 3 w 30"/>
                  <a:gd name="T11" fmla="*/ 18 h 37"/>
                  <a:gd name="T12" fmla="*/ 6 w 30"/>
                  <a:gd name="T13" fmla="*/ 18 h 37"/>
                  <a:gd name="T14" fmla="*/ 8 w 30"/>
                  <a:gd name="T15" fmla="*/ 18 h 37"/>
                  <a:gd name="T16" fmla="*/ 9 w 30"/>
                  <a:gd name="T17" fmla="*/ 18 h 37"/>
                  <a:gd name="T18" fmla="*/ 12 w 30"/>
                  <a:gd name="T19" fmla="*/ 18 h 37"/>
                  <a:gd name="T20" fmla="*/ 13 w 30"/>
                  <a:gd name="T21" fmla="*/ 17 h 37"/>
                  <a:gd name="T22" fmla="*/ 13 w 30"/>
                  <a:gd name="T23" fmla="*/ 15 h 37"/>
                  <a:gd name="T24" fmla="*/ 14 w 30"/>
                  <a:gd name="T25" fmla="*/ 13 h 37"/>
                  <a:gd name="T26" fmla="*/ 15 w 30"/>
                  <a:gd name="T27" fmla="*/ 12 h 37"/>
                  <a:gd name="T28" fmla="*/ 15 w 30"/>
                  <a:gd name="T29" fmla="*/ 10 h 37"/>
                  <a:gd name="T30" fmla="*/ 15 w 30"/>
                  <a:gd name="T31" fmla="*/ 7 h 37"/>
                  <a:gd name="T32" fmla="*/ 15 w 30"/>
                  <a:gd name="T33" fmla="*/ 6 h 37"/>
                  <a:gd name="T34" fmla="*/ 14 w 30"/>
                  <a:gd name="T35" fmla="*/ 4 h 37"/>
                  <a:gd name="T36" fmla="*/ 13 w 30"/>
                  <a:gd name="T37" fmla="*/ 2 h 37"/>
                  <a:gd name="T38" fmla="*/ 12 w 30"/>
                  <a:gd name="T39" fmla="*/ 1 h 37"/>
                  <a:gd name="T40" fmla="*/ 9 w 30"/>
                  <a:gd name="T41" fmla="*/ 0 h 37"/>
                  <a:gd name="T42" fmla="*/ 6 w 30"/>
                  <a:gd name="T43" fmla="*/ 0 h 37"/>
                  <a:gd name="T44" fmla="*/ 4 w 30"/>
                  <a:gd name="T45" fmla="*/ 0 h 37"/>
                  <a:gd name="T46" fmla="*/ 3 w 30"/>
                  <a:gd name="T47" fmla="*/ 2 h 37"/>
                  <a:gd name="T48" fmla="*/ 2 w 30"/>
                  <a:gd name="T49" fmla="*/ 4 h 37"/>
                  <a:gd name="T50" fmla="*/ 2 w 30"/>
                  <a:gd name="T51" fmla="*/ 6 h 37"/>
                  <a:gd name="T52" fmla="*/ 3 w 30"/>
                  <a:gd name="T53" fmla="*/ 4 h 37"/>
                  <a:gd name="T54" fmla="*/ 3 w 30"/>
                  <a:gd name="T55" fmla="*/ 2 h 37"/>
                  <a:gd name="T56" fmla="*/ 5 w 30"/>
                  <a:gd name="T57" fmla="*/ 1 h 37"/>
                  <a:gd name="T58" fmla="*/ 7 w 30"/>
                  <a:gd name="T59" fmla="*/ 1 h 37"/>
                  <a:gd name="T60" fmla="*/ 9 w 30"/>
                  <a:gd name="T61" fmla="*/ 0 h 37"/>
                  <a:gd name="T62" fmla="*/ 12 w 30"/>
                  <a:gd name="T63" fmla="*/ 1 h 37"/>
                  <a:gd name="T64" fmla="*/ 13 w 30"/>
                  <a:gd name="T65" fmla="*/ 4 h 37"/>
                  <a:gd name="T66" fmla="*/ 14 w 30"/>
                  <a:gd name="T67" fmla="*/ 6 h 37"/>
                  <a:gd name="T68" fmla="*/ 14 w 30"/>
                  <a:gd name="T69" fmla="*/ 7 h 37"/>
                  <a:gd name="T70" fmla="*/ 14 w 30"/>
                  <a:gd name="T71" fmla="*/ 10 h 37"/>
                  <a:gd name="T72" fmla="*/ 14 w 30"/>
                  <a:gd name="T73" fmla="*/ 12 h 37"/>
                  <a:gd name="T74" fmla="*/ 13 w 30"/>
                  <a:gd name="T75" fmla="*/ 13 h 37"/>
                  <a:gd name="T76" fmla="*/ 12 w 30"/>
                  <a:gd name="T77" fmla="*/ 15 h 37"/>
                  <a:gd name="T78" fmla="*/ 11 w 30"/>
                  <a:gd name="T79" fmla="*/ 17 h 37"/>
                  <a:gd name="T80" fmla="*/ 8 w 30"/>
                  <a:gd name="T81" fmla="*/ 18 h 37"/>
                  <a:gd name="T82" fmla="*/ 7 w 30"/>
                  <a:gd name="T83" fmla="*/ 18 h 37"/>
                  <a:gd name="T84" fmla="*/ 5 w 30"/>
                  <a:gd name="T85" fmla="*/ 17 h 37"/>
                  <a:gd name="T86" fmla="*/ 3 w 30"/>
                  <a:gd name="T87" fmla="*/ 15 h 37"/>
                  <a:gd name="T88" fmla="*/ 2 w 30"/>
                  <a:gd name="T89" fmla="*/ 13 h 37"/>
                  <a:gd name="T90" fmla="*/ 1 w 30"/>
                  <a:gd name="T91" fmla="*/ 12 h 37"/>
                  <a:gd name="T92" fmla="*/ 1 w 30"/>
                  <a:gd name="T93" fmla="*/ 9 h 37"/>
                  <a:gd name="T94" fmla="*/ 1 w 30"/>
                  <a:gd name="T95" fmla="*/ 7 h 3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"/>
                  <a:gd name="T145" fmla="*/ 0 h 37"/>
                  <a:gd name="T146" fmla="*/ 30 w 30"/>
                  <a:gd name="T147" fmla="*/ 37 h 3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" h="37">
                    <a:moveTo>
                      <a:pt x="1" y="10"/>
                    </a:move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6" y="36"/>
                    </a:lnTo>
                    <a:lnTo>
                      <a:pt x="8" y="37"/>
                    </a:lnTo>
                    <a:lnTo>
                      <a:pt x="10" y="37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1" y="36"/>
                    </a:lnTo>
                    <a:lnTo>
                      <a:pt x="23" y="36"/>
                    </a:lnTo>
                    <a:lnTo>
                      <a:pt x="23" y="34"/>
                    </a:lnTo>
                    <a:lnTo>
                      <a:pt x="25" y="34"/>
                    </a:lnTo>
                    <a:lnTo>
                      <a:pt x="25" y="32"/>
                    </a:lnTo>
                    <a:lnTo>
                      <a:pt x="25" y="30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28" y="27"/>
                    </a:lnTo>
                    <a:lnTo>
                      <a:pt x="30" y="27"/>
                    </a:lnTo>
                    <a:lnTo>
                      <a:pt x="30" y="25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3" y="3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8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8" y="24"/>
                    </a:lnTo>
                    <a:lnTo>
                      <a:pt x="26" y="25"/>
                    </a:lnTo>
                    <a:lnTo>
                      <a:pt x="25" y="27"/>
                    </a:lnTo>
                    <a:lnTo>
                      <a:pt x="25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1" y="34"/>
                    </a:lnTo>
                    <a:lnTo>
                      <a:pt x="18" y="36"/>
                    </a:lnTo>
                    <a:lnTo>
                      <a:pt x="16" y="36"/>
                    </a:lnTo>
                    <a:lnTo>
                      <a:pt x="15" y="36"/>
                    </a:lnTo>
                    <a:lnTo>
                      <a:pt x="13" y="36"/>
                    </a:lnTo>
                    <a:lnTo>
                      <a:pt x="11" y="36"/>
                    </a:lnTo>
                    <a:lnTo>
                      <a:pt x="10" y="34"/>
                    </a:lnTo>
                    <a:lnTo>
                      <a:pt x="6" y="34"/>
                    </a:lnTo>
                    <a:lnTo>
                      <a:pt x="6" y="30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3" y="27"/>
                    </a:lnTo>
                    <a:lnTo>
                      <a:pt x="3" y="25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3" y="12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46"/>
              <p:cNvSpPr>
                <a:spLocks/>
              </p:cNvSpPr>
              <p:nvPr/>
            </p:nvSpPr>
            <p:spPr bwMode="auto">
              <a:xfrm>
                <a:off x="4871" y="642"/>
                <a:ext cx="14" cy="19"/>
              </a:xfrm>
              <a:custGeom>
                <a:avLst/>
                <a:gdLst>
                  <a:gd name="T0" fmla="*/ 1 w 28"/>
                  <a:gd name="T1" fmla="*/ 3 h 37"/>
                  <a:gd name="T2" fmla="*/ 0 w 28"/>
                  <a:gd name="T3" fmla="*/ 10 h 37"/>
                  <a:gd name="T4" fmla="*/ 11 w 28"/>
                  <a:gd name="T5" fmla="*/ 19 h 37"/>
                  <a:gd name="T6" fmla="*/ 14 w 28"/>
                  <a:gd name="T7" fmla="*/ 11 h 37"/>
                  <a:gd name="T8" fmla="*/ 3 w 28"/>
                  <a:gd name="T9" fmla="*/ 0 h 37"/>
                  <a:gd name="T10" fmla="*/ 1 w 28"/>
                  <a:gd name="T11" fmla="*/ 3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"/>
                  <a:gd name="T19" fmla="*/ 0 h 37"/>
                  <a:gd name="T20" fmla="*/ 28 w 28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" h="37">
                    <a:moveTo>
                      <a:pt x="2" y="5"/>
                    </a:moveTo>
                    <a:lnTo>
                      <a:pt x="0" y="19"/>
                    </a:lnTo>
                    <a:lnTo>
                      <a:pt x="22" y="37"/>
                    </a:lnTo>
                    <a:lnTo>
                      <a:pt x="28" y="22"/>
                    </a:lnTo>
                    <a:lnTo>
                      <a:pt x="5" y="0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147"/>
              <p:cNvSpPr>
                <a:spLocks/>
              </p:cNvSpPr>
              <p:nvPr/>
            </p:nvSpPr>
            <p:spPr bwMode="auto">
              <a:xfrm>
                <a:off x="4870" y="640"/>
                <a:ext cx="16" cy="21"/>
              </a:xfrm>
              <a:custGeom>
                <a:avLst/>
                <a:gdLst>
                  <a:gd name="T0" fmla="*/ 1 w 32"/>
                  <a:gd name="T1" fmla="*/ 3 h 42"/>
                  <a:gd name="T2" fmla="*/ 1 w 32"/>
                  <a:gd name="T3" fmla="*/ 4 h 42"/>
                  <a:gd name="T4" fmla="*/ 0 w 32"/>
                  <a:gd name="T5" fmla="*/ 11 h 42"/>
                  <a:gd name="T6" fmla="*/ 0 w 32"/>
                  <a:gd name="T7" fmla="*/ 11 h 42"/>
                  <a:gd name="T8" fmla="*/ 0 w 32"/>
                  <a:gd name="T9" fmla="*/ 11 h 42"/>
                  <a:gd name="T10" fmla="*/ 12 w 32"/>
                  <a:gd name="T11" fmla="*/ 21 h 42"/>
                  <a:gd name="T12" fmla="*/ 12 w 32"/>
                  <a:gd name="T13" fmla="*/ 21 h 42"/>
                  <a:gd name="T14" fmla="*/ 12 w 32"/>
                  <a:gd name="T15" fmla="*/ 21 h 42"/>
                  <a:gd name="T16" fmla="*/ 16 w 32"/>
                  <a:gd name="T17" fmla="*/ 12 h 42"/>
                  <a:gd name="T18" fmla="*/ 16 w 32"/>
                  <a:gd name="T19" fmla="*/ 12 h 42"/>
                  <a:gd name="T20" fmla="*/ 15 w 32"/>
                  <a:gd name="T21" fmla="*/ 12 h 42"/>
                  <a:gd name="T22" fmla="*/ 16 w 32"/>
                  <a:gd name="T23" fmla="*/ 12 h 42"/>
                  <a:gd name="T24" fmla="*/ 15 w 32"/>
                  <a:gd name="T25" fmla="*/ 12 h 42"/>
                  <a:gd name="T26" fmla="*/ 3 w 32"/>
                  <a:gd name="T27" fmla="*/ 1 h 42"/>
                  <a:gd name="T28" fmla="*/ 3 w 32"/>
                  <a:gd name="T29" fmla="*/ 0 h 42"/>
                  <a:gd name="T30" fmla="*/ 3 w 32"/>
                  <a:gd name="T31" fmla="*/ 1 h 42"/>
                  <a:gd name="T32" fmla="*/ 1 w 32"/>
                  <a:gd name="T33" fmla="*/ 3 h 42"/>
                  <a:gd name="T34" fmla="*/ 2 w 32"/>
                  <a:gd name="T35" fmla="*/ 4 h 42"/>
                  <a:gd name="T36" fmla="*/ 3 w 32"/>
                  <a:gd name="T37" fmla="*/ 1 h 42"/>
                  <a:gd name="T38" fmla="*/ 15 w 32"/>
                  <a:gd name="T39" fmla="*/ 12 h 42"/>
                  <a:gd name="T40" fmla="*/ 15 w 32"/>
                  <a:gd name="T41" fmla="*/ 12 h 42"/>
                  <a:gd name="T42" fmla="*/ 12 w 32"/>
                  <a:gd name="T43" fmla="*/ 20 h 42"/>
                  <a:gd name="T44" fmla="*/ 12 w 32"/>
                  <a:gd name="T45" fmla="*/ 20 h 42"/>
                  <a:gd name="T46" fmla="*/ 1 w 32"/>
                  <a:gd name="T47" fmla="*/ 11 h 42"/>
                  <a:gd name="T48" fmla="*/ 2 w 32"/>
                  <a:gd name="T49" fmla="*/ 11 h 42"/>
                  <a:gd name="T50" fmla="*/ 2 w 32"/>
                  <a:gd name="T51" fmla="*/ 4 h 42"/>
                  <a:gd name="T52" fmla="*/ 1 w 32"/>
                  <a:gd name="T53" fmla="*/ 3 h 4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2"/>
                  <a:gd name="T82" fmla="*/ 0 h 42"/>
                  <a:gd name="T83" fmla="*/ 32 w 32"/>
                  <a:gd name="T84" fmla="*/ 42 h 4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2" h="42">
                    <a:moveTo>
                      <a:pt x="2" y="6"/>
                    </a:moveTo>
                    <a:lnTo>
                      <a:pt x="2" y="8"/>
                    </a:lnTo>
                    <a:lnTo>
                      <a:pt x="0" y="22"/>
                    </a:lnTo>
                    <a:lnTo>
                      <a:pt x="24" y="42"/>
                    </a:lnTo>
                    <a:lnTo>
                      <a:pt x="25" y="42"/>
                    </a:lnTo>
                    <a:lnTo>
                      <a:pt x="32" y="25"/>
                    </a:lnTo>
                    <a:lnTo>
                      <a:pt x="30" y="25"/>
                    </a:lnTo>
                    <a:lnTo>
                      <a:pt x="32" y="25"/>
                    </a:lnTo>
                    <a:lnTo>
                      <a:pt x="30" y="25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30" y="25"/>
                    </a:lnTo>
                    <a:lnTo>
                      <a:pt x="24" y="40"/>
                    </a:lnTo>
                    <a:lnTo>
                      <a:pt x="25" y="40"/>
                    </a:lnTo>
                    <a:lnTo>
                      <a:pt x="2" y="22"/>
                    </a:lnTo>
                    <a:lnTo>
                      <a:pt x="4" y="22"/>
                    </a:lnTo>
                    <a:lnTo>
                      <a:pt x="4" y="8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48"/>
              <p:cNvSpPr>
                <a:spLocks/>
              </p:cNvSpPr>
              <p:nvPr/>
            </p:nvSpPr>
            <p:spPr bwMode="auto">
              <a:xfrm>
                <a:off x="4882" y="641"/>
                <a:ext cx="10" cy="12"/>
              </a:xfrm>
              <a:custGeom>
                <a:avLst/>
                <a:gdLst>
                  <a:gd name="T0" fmla="*/ 0 w 20"/>
                  <a:gd name="T1" fmla="*/ 5 h 24"/>
                  <a:gd name="T2" fmla="*/ 6 w 20"/>
                  <a:gd name="T3" fmla="*/ 0 h 24"/>
                  <a:gd name="T4" fmla="*/ 10 w 20"/>
                  <a:gd name="T5" fmla="*/ 10 h 24"/>
                  <a:gd name="T6" fmla="*/ 3 w 20"/>
                  <a:gd name="T7" fmla="*/ 12 h 24"/>
                  <a:gd name="T8" fmla="*/ 0 w 20"/>
                  <a:gd name="T9" fmla="*/ 5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4"/>
                  <a:gd name="T17" fmla="*/ 20 w 20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4">
                    <a:moveTo>
                      <a:pt x="0" y="9"/>
                    </a:moveTo>
                    <a:lnTo>
                      <a:pt x="13" y="0"/>
                    </a:lnTo>
                    <a:lnTo>
                      <a:pt x="20" y="19"/>
                    </a:lnTo>
                    <a:lnTo>
                      <a:pt x="5" y="2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49"/>
              <p:cNvSpPr>
                <a:spLocks/>
              </p:cNvSpPr>
              <p:nvPr/>
            </p:nvSpPr>
            <p:spPr bwMode="auto">
              <a:xfrm>
                <a:off x="4882" y="640"/>
                <a:ext cx="10" cy="15"/>
              </a:xfrm>
              <a:custGeom>
                <a:avLst/>
                <a:gdLst>
                  <a:gd name="T0" fmla="*/ 1 w 20"/>
                  <a:gd name="T1" fmla="*/ 5 h 28"/>
                  <a:gd name="T2" fmla="*/ 1 w 20"/>
                  <a:gd name="T3" fmla="*/ 7 h 28"/>
                  <a:gd name="T4" fmla="*/ 7 w 20"/>
                  <a:gd name="T5" fmla="*/ 2 h 28"/>
                  <a:gd name="T6" fmla="*/ 6 w 20"/>
                  <a:gd name="T7" fmla="*/ 2 h 28"/>
                  <a:gd name="T8" fmla="*/ 9 w 20"/>
                  <a:gd name="T9" fmla="*/ 12 h 28"/>
                  <a:gd name="T10" fmla="*/ 9 w 20"/>
                  <a:gd name="T11" fmla="*/ 10 h 28"/>
                  <a:gd name="T12" fmla="*/ 3 w 20"/>
                  <a:gd name="T13" fmla="*/ 14 h 28"/>
                  <a:gd name="T14" fmla="*/ 3 w 20"/>
                  <a:gd name="T15" fmla="*/ 14 h 28"/>
                  <a:gd name="T16" fmla="*/ 1 w 20"/>
                  <a:gd name="T17" fmla="*/ 5 h 28"/>
                  <a:gd name="T18" fmla="*/ 0 w 20"/>
                  <a:gd name="T19" fmla="*/ 6 h 28"/>
                  <a:gd name="T20" fmla="*/ 3 w 20"/>
                  <a:gd name="T21" fmla="*/ 14 h 28"/>
                  <a:gd name="T22" fmla="*/ 3 w 20"/>
                  <a:gd name="T23" fmla="*/ 15 h 28"/>
                  <a:gd name="T24" fmla="*/ 3 w 20"/>
                  <a:gd name="T25" fmla="*/ 14 h 28"/>
                  <a:gd name="T26" fmla="*/ 3 w 20"/>
                  <a:gd name="T27" fmla="*/ 15 h 28"/>
                  <a:gd name="T28" fmla="*/ 3 w 20"/>
                  <a:gd name="T29" fmla="*/ 14 h 28"/>
                  <a:gd name="T30" fmla="*/ 9 w 20"/>
                  <a:gd name="T31" fmla="*/ 12 h 28"/>
                  <a:gd name="T32" fmla="*/ 10 w 20"/>
                  <a:gd name="T33" fmla="*/ 12 h 28"/>
                  <a:gd name="T34" fmla="*/ 10 w 20"/>
                  <a:gd name="T35" fmla="*/ 11 h 28"/>
                  <a:gd name="T36" fmla="*/ 7 w 20"/>
                  <a:gd name="T37" fmla="*/ 1 h 28"/>
                  <a:gd name="T38" fmla="*/ 7 w 20"/>
                  <a:gd name="T39" fmla="*/ 0 h 28"/>
                  <a:gd name="T40" fmla="*/ 6 w 20"/>
                  <a:gd name="T41" fmla="*/ 0 h 28"/>
                  <a:gd name="T42" fmla="*/ 6 w 20"/>
                  <a:gd name="T43" fmla="*/ 0 h 28"/>
                  <a:gd name="T44" fmla="*/ 0 w 20"/>
                  <a:gd name="T45" fmla="*/ 5 h 28"/>
                  <a:gd name="T46" fmla="*/ 0 w 20"/>
                  <a:gd name="T47" fmla="*/ 6 h 28"/>
                  <a:gd name="T48" fmla="*/ 1 w 20"/>
                  <a:gd name="T49" fmla="*/ 5 h 2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"/>
                  <a:gd name="T76" fmla="*/ 0 h 28"/>
                  <a:gd name="T77" fmla="*/ 20 w 20"/>
                  <a:gd name="T78" fmla="*/ 28 h 2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" h="28">
                    <a:moveTo>
                      <a:pt x="1" y="10"/>
                    </a:moveTo>
                    <a:lnTo>
                      <a:pt x="1" y="13"/>
                    </a:lnTo>
                    <a:lnTo>
                      <a:pt x="15" y="3"/>
                    </a:lnTo>
                    <a:lnTo>
                      <a:pt x="13" y="3"/>
                    </a:lnTo>
                    <a:lnTo>
                      <a:pt x="18" y="22"/>
                    </a:lnTo>
                    <a:lnTo>
                      <a:pt x="18" y="18"/>
                    </a:lnTo>
                    <a:lnTo>
                      <a:pt x="5" y="27"/>
                    </a:lnTo>
                    <a:lnTo>
                      <a:pt x="6" y="27"/>
                    </a:lnTo>
                    <a:lnTo>
                      <a:pt x="1" y="10"/>
                    </a:lnTo>
                    <a:lnTo>
                      <a:pt x="0" y="11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6" y="27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50"/>
              <p:cNvSpPr>
                <a:spLocks/>
              </p:cNvSpPr>
              <p:nvPr/>
            </p:nvSpPr>
            <p:spPr bwMode="auto">
              <a:xfrm>
                <a:off x="4914" y="648"/>
                <a:ext cx="40" cy="47"/>
              </a:xfrm>
              <a:custGeom>
                <a:avLst/>
                <a:gdLst>
                  <a:gd name="T0" fmla="*/ 26 w 79"/>
                  <a:gd name="T1" fmla="*/ 1 h 94"/>
                  <a:gd name="T2" fmla="*/ 24 w 79"/>
                  <a:gd name="T3" fmla="*/ 1 h 94"/>
                  <a:gd name="T4" fmla="*/ 22 w 79"/>
                  <a:gd name="T5" fmla="*/ 0 h 94"/>
                  <a:gd name="T6" fmla="*/ 20 w 79"/>
                  <a:gd name="T7" fmla="*/ 0 h 94"/>
                  <a:gd name="T8" fmla="*/ 18 w 79"/>
                  <a:gd name="T9" fmla="*/ 1 h 94"/>
                  <a:gd name="T10" fmla="*/ 16 w 79"/>
                  <a:gd name="T11" fmla="*/ 1 h 94"/>
                  <a:gd name="T12" fmla="*/ 12 w 79"/>
                  <a:gd name="T13" fmla="*/ 1 h 94"/>
                  <a:gd name="T14" fmla="*/ 11 w 79"/>
                  <a:gd name="T15" fmla="*/ 3 h 94"/>
                  <a:gd name="T16" fmla="*/ 8 w 79"/>
                  <a:gd name="T17" fmla="*/ 4 h 94"/>
                  <a:gd name="T18" fmla="*/ 7 w 79"/>
                  <a:gd name="T19" fmla="*/ 7 h 94"/>
                  <a:gd name="T20" fmla="*/ 5 w 79"/>
                  <a:gd name="T21" fmla="*/ 9 h 94"/>
                  <a:gd name="T22" fmla="*/ 3 w 79"/>
                  <a:gd name="T23" fmla="*/ 11 h 94"/>
                  <a:gd name="T24" fmla="*/ 2 w 79"/>
                  <a:gd name="T25" fmla="*/ 16 h 94"/>
                  <a:gd name="T26" fmla="*/ 1 w 79"/>
                  <a:gd name="T27" fmla="*/ 19 h 94"/>
                  <a:gd name="T28" fmla="*/ 0 w 79"/>
                  <a:gd name="T29" fmla="*/ 20 h 94"/>
                  <a:gd name="T30" fmla="*/ 0 w 79"/>
                  <a:gd name="T31" fmla="*/ 22 h 94"/>
                  <a:gd name="T32" fmla="*/ 0 w 79"/>
                  <a:gd name="T33" fmla="*/ 25 h 94"/>
                  <a:gd name="T34" fmla="*/ 0 w 79"/>
                  <a:gd name="T35" fmla="*/ 27 h 94"/>
                  <a:gd name="T36" fmla="*/ 0 w 79"/>
                  <a:gd name="T37" fmla="*/ 30 h 94"/>
                  <a:gd name="T38" fmla="*/ 2 w 79"/>
                  <a:gd name="T39" fmla="*/ 34 h 94"/>
                  <a:gd name="T40" fmla="*/ 3 w 79"/>
                  <a:gd name="T41" fmla="*/ 36 h 94"/>
                  <a:gd name="T42" fmla="*/ 4 w 79"/>
                  <a:gd name="T43" fmla="*/ 38 h 94"/>
                  <a:gd name="T44" fmla="*/ 5 w 79"/>
                  <a:gd name="T45" fmla="*/ 40 h 94"/>
                  <a:gd name="T46" fmla="*/ 7 w 79"/>
                  <a:gd name="T47" fmla="*/ 42 h 94"/>
                  <a:gd name="T48" fmla="*/ 8 w 79"/>
                  <a:gd name="T49" fmla="*/ 43 h 94"/>
                  <a:gd name="T50" fmla="*/ 10 w 79"/>
                  <a:gd name="T51" fmla="*/ 45 h 94"/>
                  <a:gd name="T52" fmla="*/ 14 w 79"/>
                  <a:gd name="T53" fmla="*/ 47 h 94"/>
                  <a:gd name="T54" fmla="*/ 16 w 79"/>
                  <a:gd name="T55" fmla="*/ 47 h 94"/>
                  <a:gd name="T56" fmla="*/ 17 w 79"/>
                  <a:gd name="T57" fmla="*/ 47 h 94"/>
                  <a:gd name="T58" fmla="*/ 20 w 79"/>
                  <a:gd name="T59" fmla="*/ 47 h 94"/>
                  <a:gd name="T60" fmla="*/ 22 w 79"/>
                  <a:gd name="T61" fmla="*/ 47 h 94"/>
                  <a:gd name="T62" fmla="*/ 24 w 79"/>
                  <a:gd name="T63" fmla="*/ 47 h 94"/>
                  <a:gd name="T64" fmla="*/ 26 w 79"/>
                  <a:gd name="T65" fmla="*/ 47 h 94"/>
                  <a:gd name="T66" fmla="*/ 29 w 79"/>
                  <a:gd name="T67" fmla="*/ 45 h 94"/>
                  <a:gd name="T68" fmla="*/ 31 w 79"/>
                  <a:gd name="T69" fmla="*/ 43 h 94"/>
                  <a:gd name="T70" fmla="*/ 32 w 79"/>
                  <a:gd name="T71" fmla="*/ 42 h 94"/>
                  <a:gd name="T72" fmla="*/ 34 w 79"/>
                  <a:gd name="T73" fmla="*/ 41 h 94"/>
                  <a:gd name="T74" fmla="*/ 35 w 79"/>
                  <a:gd name="T75" fmla="*/ 39 h 94"/>
                  <a:gd name="T76" fmla="*/ 36 w 79"/>
                  <a:gd name="T77" fmla="*/ 37 h 94"/>
                  <a:gd name="T78" fmla="*/ 37 w 79"/>
                  <a:gd name="T79" fmla="*/ 35 h 94"/>
                  <a:gd name="T80" fmla="*/ 40 w 79"/>
                  <a:gd name="T81" fmla="*/ 29 h 94"/>
                  <a:gd name="T82" fmla="*/ 40 w 79"/>
                  <a:gd name="T83" fmla="*/ 27 h 94"/>
                  <a:gd name="T84" fmla="*/ 40 w 79"/>
                  <a:gd name="T85" fmla="*/ 24 h 94"/>
                  <a:gd name="T86" fmla="*/ 40 w 79"/>
                  <a:gd name="T87" fmla="*/ 21 h 94"/>
                  <a:gd name="T88" fmla="*/ 40 w 79"/>
                  <a:gd name="T89" fmla="*/ 19 h 94"/>
                  <a:gd name="T90" fmla="*/ 40 w 79"/>
                  <a:gd name="T91" fmla="*/ 16 h 94"/>
                  <a:gd name="T92" fmla="*/ 38 w 79"/>
                  <a:gd name="T93" fmla="*/ 12 h 94"/>
                  <a:gd name="T94" fmla="*/ 37 w 79"/>
                  <a:gd name="T95" fmla="*/ 10 h 94"/>
                  <a:gd name="T96" fmla="*/ 36 w 79"/>
                  <a:gd name="T97" fmla="*/ 9 h 94"/>
                  <a:gd name="T98" fmla="*/ 35 w 79"/>
                  <a:gd name="T99" fmla="*/ 6 h 94"/>
                  <a:gd name="T100" fmla="*/ 33 w 79"/>
                  <a:gd name="T101" fmla="*/ 5 h 94"/>
                  <a:gd name="T102" fmla="*/ 32 w 79"/>
                  <a:gd name="T103" fmla="*/ 4 h 94"/>
                  <a:gd name="T104" fmla="*/ 30 w 79"/>
                  <a:gd name="T105" fmla="*/ 3 h 9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9"/>
                  <a:gd name="T160" fmla="*/ 0 h 94"/>
                  <a:gd name="T161" fmla="*/ 79 w 79"/>
                  <a:gd name="T162" fmla="*/ 94 h 9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9" h="94">
                    <a:moveTo>
                      <a:pt x="58" y="3"/>
                    </a:moveTo>
                    <a:lnTo>
                      <a:pt x="54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9" y="1"/>
                    </a:lnTo>
                    <a:lnTo>
                      <a:pt x="48" y="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4" y="5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19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5" y="10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5" y="25"/>
                    </a:lnTo>
                    <a:lnTo>
                      <a:pt x="3" y="27"/>
                    </a:lnTo>
                    <a:lnTo>
                      <a:pt x="3" y="32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1" y="61"/>
                    </a:lnTo>
                    <a:lnTo>
                      <a:pt x="1" y="62"/>
                    </a:lnTo>
                    <a:lnTo>
                      <a:pt x="3" y="66"/>
                    </a:lnTo>
                    <a:lnTo>
                      <a:pt x="3" y="67"/>
                    </a:lnTo>
                    <a:lnTo>
                      <a:pt x="3" y="69"/>
                    </a:lnTo>
                    <a:lnTo>
                      <a:pt x="5" y="71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8" y="76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0" y="79"/>
                    </a:lnTo>
                    <a:lnTo>
                      <a:pt x="11" y="81"/>
                    </a:lnTo>
                    <a:lnTo>
                      <a:pt x="13" y="81"/>
                    </a:lnTo>
                    <a:lnTo>
                      <a:pt x="13" y="83"/>
                    </a:lnTo>
                    <a:lnTo>
                      <a:pt x="13" y="84"/>
                    </a:lnTo>
                    <a:lnTo>
                      <a:pt x="15" y="86"/>
                    </a:lnTo>
                    <a:lnTo>
                      <a:pt x="16" y="86"/>
                    </a:lnTo>
                    <a:lnTo>
                      <a:pt x="18" y="86"/>
                    </a:lnTo>
                    <a:lnTo>
                      <a:pt x="18" y="88"/>
                    </a:lnTo>
                    <a:lnTo>
                      <a:pt x="19" y="88"/>
                    </a:lnTo>
                    <a:lnTo>
                      <a:pt x="19" y="89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6" y="91"/>
                    </a:lnTo>
                    <a:lnTo>
                      <a:pt x="28" y="93"/>
                    </a:lnTo>
                    <a:lnTo>
                      <a:pt x="29" y="93"/>
                    </a:lnTo>
                    <a:lnTo>
                      <a:pt x="31" y="93"/>
                    </a:lnTo>
                    <a:lnTo>
                      <a:pt x="31" y="94"/>
                    </a:lnTo>
                    <a:lnTo>
                      <a:pt x="33" y="94"/>
                    </a:lnTo>
                    <a:lnTo>
                      <a:pt x="34" y="94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9" y="94"/>
                    </a:lnTo>
                    <a:lnTo>
                      <a:pt x="41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6" y="94"/>
                    </a:lnTo>
                    <a:lnTo>
                      <a:pt x="48" y="93"/>
                    </a:lnTo>
                    <a:lnTo>
                      <a:pt x="49" y="93"/>
                    </a:lnTo>
                    <a:lnTo>
                      <a:pt x="51" y="93"/>
                    </a:lnTo>
                    <a:lnTo>
                      <a:pt x="51" y="91"/>
                    </a:lnTo>
                    <a:lnTo>
                      <a:pt x="54" y="91"/>
                    </a:lnTo>
                    <a:lnTo>
                      <a:pt x="56" y="89"/>
                    </a:lnTo>
                    <a:lnTo>
                      <a:pt x="58" y="89"/>
                    </a:lnTo>
                    <a:lnTo>
                      <a:pt x="59" y="88"/>
                    </a:lnTo>
                    <a:lnTo>
                      <a:pt x="61" y="86"/>
                    </a:lnTo>
                    <a:lnTo>
                      <a:pt x="63" y="86"/>
                    </a:lnTo>
                    <a:lnTo>
                      <a:pt x="64" y="86"/>
                    </a:lnTo>
                    <a:lnTo>
                      <a:pt x="64" y="84"/>
                    </a:lnTo>
                    <a:lnTo>
                      <a:pt x="64" y="83"/>
                    </a:lnTo>
                    <a:lnTo>
                      <a:pt x="66" y="81"/>
                    </a:lnTo>
                    <a:lnTo>
                      <a:pt x="68" y="81"/>
                    </a:lnTo>
                    <a:lnTo>
                      <a:pt x="68" y="79"/>
                    </a:lnTo>
                    <a:lnTo>
                      <a:pt x="69" y="78"/>
                    </a:lnTo>
                    <a:lnTo>
                      <a:pt x="69" y="76"/>
                    </a:lnTo>
                    <a:lnTo>
                      <a:pt x="71" y="76"/>
                    </a:lnTo>
                    <a:lnTo>
                      <a:pt x="71" y="74"/>
                    </a:lnTo>
                    <a:lnTo>
                      <a:pt x="71" y="72"/>
                    </a:lnTo>
                    <a:lnTo>
                      <a:pt x="73" y="72"/>
                    </a:lnTo>
                    <a:lnTo>
                      <a:pt x="73" y="71"/>
                    </a:lnTo>
                    <a:lnTo>
                      <a:pt x="74" y="69"/>
                    </a:lnTo>
                    <a:lnTo>
                      <a:pt x="76" y="67"/>
                    </a:lnTo>
                    <a:lnTo>
                      <a:pt x="76" y="62"/>
                    </a:lnTo>
                    <a:lnTo>
                      <a:pt x="78" y="61"/>
                    </a:lnTo>
                    <a:lnTo>
                      <a:pt x="79" y="59"/>
                    </a:lnTo>
                    <a:lnTo>
                      <a:pt x="79" y="57"/>
                    </a:lnTo>
                    <a:lnTo>
                      <a:pt x="79" y="56"/>
                    </a:lnTo>
                    <a:lnTo>
                      <a:pt x="79" y="54"/>
                    </a:lnTo>
                    <a:lnTo>
                      <a:pt x="79" y="52"/>
                    </a:lnTo>
                    <a:lnTo>
                      <a:pt x="79" y="50"/>
                    </a:lnTo>
                    <a:lnTo>
                      <a:pt x="79" y="49"/>
                    </a:lnTo>
                    <a:lnTo>
                      <a:pt x="79" y="47"/>
                    </a:lnTo>
                    <a:lnTo>
                      <a:pt x="79" y="44"/>
                    </a:lnTo>
                    <a:lnTo>
                      <a:pt x="79" y="42"/>
                    </a:lnTo>
                    <a:lnTo>
                      <a:pt x="79" y="40"/>
                    </a:lnTo>
                    <a:lnTo>
                      <a:pt x="79" y="39"/>
                    </a:lnTo>
                    <a:lnTo>
                      <a:pt x="79" y="37"/>
                    </a:lnTo>
                    <a:lnTo>
                      <a:pt x="79" y="35"/>
                    </a:lnTo>
                    <a:lnTo>
                      <a:pt x="79" y="34"/>
                    </a:lnTo>
                    <a:lnTo>
                      <a:pt x="79" y="32"/>
                    </a:lnTo>
                    <a:lnTo>
                      <a:pt x="76" y="29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6" y="23"/>
                    </a:lnTo>
                    <a:lnTo>
                      <a:pt x="76" y="22"/>
                    </a:lnTo>
                    <a:lnTo>
                      <a:pt x="74" y="22"/>
                    </a:lnTo>
                    <a:lnTo>
                      <a:pt x="73" y="20"/>
                    </a:lnTo>
                    <a:lnTo>
                      <a:pt x="73" y="18"/>
                    </a:lnTo>
                    <a:lnTo>
                      <a:pt x="71" y="18"/>
                    </a:lnTo>
                    <a:lnTo>
                      <a:pt x="71" y="17"/>
                    </a:lnTo>
                    <a:lnTo>
                      <a:pt x="69" y="15"/>
                    </a:lnTo>
                    <a:lnTo>
                      <a:pt x="69" y="13"/>
                    </a:lnTo>
                    <a:lnTo>
                      <a:pt x="68" y="13"/>
                    </a:lnTo>
                    <a:lnTo>
                      <a:pt x="68" y="12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4" y="8"/>
                    </a:lnTo>
                    <a:lnTo>
                      <a:pt x="63" y="8"/>
                    </a:lnTo>
                    <a:lnTo>
                      <a:pt x="61" y="7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151"/>
              <p:cNvSpPr>
                <a:spLocks/>
              </p:cNvSpPr>
              <p:nvPr/>
            </p:nvSpPr>
            <p:spPr bwMode="auto">
              <a:xfrm>
                <a:off x="4914" y="648"/>
                <a:ext cx="40" cy="47"/>
              </a:xfrm>
              <a:custGeom>
                <a:avLst/>
                <a:gdLst>
                  <a:gd name="T0" fmla="*/ 0 w 79"/>
                  <a:gd name="T1" fmla="*/ 19 h 94"/>
                  <a:gd name="T2" fmla="*/ 0 w 79"/>
                  <a:gd name="T3" fmla="*/ 24 h 94"/>
                  <a:gd name="T4" fmla="*/ 0 w 79"/>
                  <a:gd name="T5" fmla="*/ 27 h 94"/>
                  <a:gd name="T6" fmla="*/ 1 w 79"/>
                  <a:gd name="T7" fmla="*/ 34 h 94"/>
                  <a:gd name="T8" fmla="*/ 3 w 79"/>
                  <a:gd name="T9" fmla="*/ 37 h 94"/>
                  <a:gd name="T10" fmla="*/ 5 w 79"/>
                  <a:gd name="T11" fmla="*/ 41 h 94"/>
                  <a:gd name="T12" fmla="*/ 9 w 79"/>
                  <a:gd name="T13" fmla="*/ 44 h 94"/>
                  <a:gd name="T14" fmla="*/ 13 w 79"/>
                  <a:gd name="T15" fmla="*/ 47 h 94"/>
                  <a:gd name="T16" fmla="*/ 17 w 79"/>
                  <a:gd name="T17" fmla="*/ 47 h 94"/>
                  <a:gd name="T18" fmla="*/ 21 w 79"/>
                  <a:gd name="T19" fmla="*/ 47 h 94"/>
                  <a:gd name="T20" fmla="*/ 25 w 79"/>
                  <a:gd name="T21" fmla="*/ 47 h 94"/>
                  <a:gd name="T22" fmla="*/ 29 w 79"/>
                  <a:gd name="T23" fmla="*/ 44 h 94"/>
                  <a:gd name="T24" fmla="*/ 34 w 79"/>
                  <a:gd name="T25" fmla="*/ 41 h 94"/>
                  <a:gd name="T26" fmla="*/ 36 w 79"/>
                  <a:gd name="T27" fmla="*/ 37 h 94"/>
                  <a:gd name="T28" fmla="*/ 38 w 79"/>
                  <a:gd name="T29" fmla="*/ 34 h 94"/>
                  <a:gd name="T30" fmla="*/ 39 w 79"/>
                  <a:gd name="T31" fmla="*/ 28 h 94"/>
                  <a:gd name="T32" fmla="*/ 40 w 79"/>
                  <a:gd name="T33" fmla="*/ 24 h 94"/>
                  <a:gd name="T34" fmla="*/ 40 w 79"/>
                  <a:gd name="T35" fmla="*/ 20 h 94"/>
                  <a:gd name="T36" fmla="*/ 39 w 79"/>
                  <a:gd name="T37" fmla="*/ 15 h 94"/>
                  <a:gd name="T38" fmla="*/ 37 w 79"/>
                  <a:gd name="T39" fmla="*/ 12 h 94"/>
                  <a:gd name="T40" fmla="*/ 35 w 79"/>
                  <a:gd name="T41" fmla="*/ 7 h 94"/>
                  <a:gd name="T42" fmla="*/ 32 w 79"/>
                  <a:gd name="T43" fmla="*/ 4 h 94"/>
                  <a:gd name="T44" fmla="*/ 26 w 79"/>
                  <a:gd name="T45" fmla="*/ 1 h 94"/>
                  <a:gd name="T46" fmla="*/ 22 w 79"/>
                  <a:gd name="T47" fmla="*/ 0 h 94"/>
                  <a:gd name="T48" fmla="*/ 17 w 79"/>
                  <a:gd name="T49" fmla="*/ 1 h 94"/>
                  <a:gd name="T50" fmla="*/ 12 w 79"/>
                  <a:gd name="T51" fmla="*/ 3 h 94"/>
                  <a:gd name="T52" fmla="*/ 8 w 79"/>
                  <a:gd name="T53" fmla="*/ 4 h 94"/>
                  <a:gd name="T54" fmla="*/ 5 w 79"/>
                  <a:gd name="T55" fmla="*/ 7 h 94"/>
                  <a:gd name="T56" fmla="*/ 3 w 79"/>
                  <a:gd name="T57" fmla="*/ 12 h 94"/>
                  <a:gd name="T58" fmla="*/ 4 w 79"/>
                  <a:gd name="T59" fmla="*/ 12 h 94"/>
                  <a:gd name="T60" fmla="*/ 7 w 79"/>
                  <a:gd name="T61" fmla="*/ 7 h 94"/>
                  <a:gd name="T62" fmla="*/ 10 w 79"/>
                  <a:gd name="T63" fmla="*/ 4 h 94"/>
                  <a:gd name="T64" fmla="*/ 14 w 79"/>
                  <a:gd name="T65" fmla="*/ 3 h 94"/>
                  <a:gd name="T66" fmla="*/ 17 w 79"/>
                  <a:gd name="T67" fmla="*/ 1 h 94"/>
                  <a:gd name="T68" fmla="*/ 22 w 79"/>
                  <a:gd name="T69" fmla="*/ 1 h 94"/>
                  <a:gd name="T70" fmla="*/ 26 w 79"/>
                  <a:gd name="T71" fmla="*/ 3 h 94"/>
                  <a:gd name="T72" fmla="*/ 32 w 79"/>
                  <a:gd name="T73" fmla="*/ 5 h 94"/>
                  <a:gd name="T74" fmla="*/ 35 w 79"/>
                  <a:gd name="T75" fmla="*/ 9 h 94"/>
                  <a:gd name="T76" fmla="*/ 37 w 79"/>
                  <a:gd name="T77" fmla="*/ 12 h 94"/>
                  <a:gd name="T78" fmla="*/ 38 w 79"/>
                  <a:gd name="T79" fmla="*/ 16 h 94"/>
                  <a:gd name="T80" fmla="*/ 39 w 79"/>
                  <a:gd name="T81" fmla="*/ 20 h 94"/>
                  <a:gd name="T82" fmla="*/ 39 w 79"/>
                  <a:gd name="T83" fmla="*/ 24 h 94"/>
                  <a:gd name="T84" fmla="*/ 38 w 79"/>
                  <a:gd name="T85" fmla="*/ 28 h 94"/>
                  <a:gd name="T86" fmla="*/ 37 w 79"/>
                  <a:gd name="T87" fmla="*/ 33 h 94"/>
                  <a:gd name="T88" fmla="*/ 35 w 79"/>
                  <a:gd name="T89" fmla="*/ 37 h 94"/>
                  <a:gd name="T90" fmla="*/ 32 w 79"/>
                  <a:gd name="T91" fmla="*/ 41 h 94"/>
                  <a:gd name="T92" fmla="*/ 28 w 79"/>
                  <a:gd name="T93" fmla="*/ 44 h 94"/>
                  <a:gd name="T94" fmla="*/ 24 w 79"/>
                  <a:gd name="T95" fmla="*/ 46 h 94"/>
                  <a:gd name="T96" fmla="*/ 21 w 79"/>
                  <a:gd name="T97" fmla="*/ 47 h 94"/>
                  <a:gd name="T98" fmla="*/ 17 w 79"/>
                  <a:gd name="T99" fmla="*/ 47 h 94"/>
                  <a:gd name="T100" fmla="*/ 13 w 79"/>
                  <a:gd name="T101" fmla="*/ 46 h 94"/>
                  <a:gd name="T102" fmla="*/ 9 w 79"/>
                  <a:gd name="T103" fmla="*/ 43 h 94"/>
                  <a:gd name="T104" fmla="*/ 6 w 79"/>
                  <a:gd name="T105" fmla="*/ 41 h 94"/>
                  <a:gd name="T106" fmla="*/ 3 w 79"/>
                  <a:gd name="T107" fmla="*/ 36 h 94"/>
                  <a:gd name="T108" fmla="*/ 2 w 79"/>
                  <a:gd name="T109" fmla="*/ 33 h 94"/>
                  <a:gd name="T110" fmla="*/ 0 w 79"/>
                  <a:gd name="T111" fmla="*/ 27 h 94"/>
                  <a:gd name="T112" fmla="*/ 0 w 79"/>
                  <a:gd name="T113" fmla="*/ 24 h 94"/>
                  <a:gd name="T114" fmla="*/ 1 w 79"/>
                  <a:gd name="T115" fmla="*/ 20 h 94"/>
                  <a:gd name="T116" fmla="*/ 2 w 79"/>
                  <a:gd name="T117" fmla="*/ 14 h 9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9"/>
                  <a:gd name="T178" fmla="*/ 0 h 94"/>
                  <a:gd name="T179" fmla="*/ 79 w 79"/>
                  <a:gd name="T180" fmla="*/ 94 h 9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9" h="94">
                    <a:moveTo>
                      <a:pt x="3" y="29"/>
                    </a:moveTo>
                    <a:lnTo>
                      <a:pt x="1" y="32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4"/>
                    </a:lnTo>
                    <a:lnTo>
                      <a:pt x="1" y="67"/>
                    </a:lnTo>
                    <a:lnTo>
                      <a:pt x="3" y="67"/>
                    </a:lnTo>
                    <a:lnTo>
                      <a:pt x="3" y="71"/>
                    </a:lnTo>
                    <a:lnTo>
                      <a:pt x="5" y="72"/>
                    </a:lnTo>
                    <a:lnTo>
                      <a:pt x="6" y="74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0" y="79"/>
                    </a:lnTo>
                    <a:lnTo>
                      <a:pt x="10" y="81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6" y="88"/>
                    </a:lnTo>
                    <a:lnTo>
                      <a:pt x="18" y="88"/>
                    </a:lnTo>
                    <a:lnTo>
                      <a:pt x="19" y="89"/>
                    </a:lnTo>
                    <a:lnTo>
                      <a:pt x="21" y="91"/>
                    </a:lnTo>
                    <a:lnTo>
                      <a:pt x="24" y="91"/>
                    </a:lnTo>
                    <a:lnTo>
                      <a:pt x="26" y="93"/>
                    </a:lnTo>
                    <a:lnTo>
                      <a:pt x="28" y="94"/>
                    </a:lnTo>
                    <a:lnTo>
                      <a:pt x="31" y="94"/>
                    </a:lnTo>
                    <a:lnTo>
                      <a:pt x="33" y="94"/>
                    </a:lnTo>
                    <a:lnTo>
                      <a:pt x="34" y="94"/>
                    </a:lnTo>
                    <a:lnTo>
                      <a:pt x="38" y="94"/>
                    </a:lnTo>
                    <a:lnTo>
                      <a:pt x="39" y="94"/>
                    </a:lnTo>
                    <a:lnTo>
                      <a:pt x="41" y="94"/>
                    </a:lnTo>
                    <a:lnTo>
                      <a:pt x="43" y="94"/>
                    </a:lnTo>
                    <a:lnTo>
                      <a:pt x="44" y="94"/>
                    </a:lnTo>
                    <a:lnTo>
                      <a:pt x="46" y="94"/>
                    </a:lnTo>
                    <a:lnTo>
                      <a:pt x="49" y="93"/>
                    </a:lnTo>
                    <a:lnTo>
                      <a:pt x="51" y="93"/>
                    </a:lnTo>
                    <a:lnTo>
                      <a:pt x="53" y="93"/>
                    </a:lnTo>
                    <a:lnTo>
                      <a:pt x="56" y="89"/>
                    </a:lnTo>
                    <a:lnTo>
                      <a:pt x="58" y="88"/>
                    </a:lnTo>
                    <a:lnTo>
                      <a:pt x="59" y="88"/>
                    </a:lnTo>
                    <a:lnTo>
                      <a:pt x="64" y="86"/>
                    </a:lnTo>
                    <a:lnTo>
                      <a:pt x="64" y="83"/>
                    </a:lnTo>
                    <a:lnTo>
                      <a:pt x="68" y="81"/>
                    </a:lnTo>
                    <a:lnTo>
                      <a:pt x="69" y="78"/>
                    </a:lnTo>
                    <a:lnTo>
                      <a:pt x="69" y="76"/>
                    </a:lnTo>
                    <a:lnTo>
                      <a:pt x="71" y="74"/>
                    </a:lnTo>
                    <a:lnTo>
                      <a:pt x="73" y="72"/>
                    </a:lnTo>
                    <a:lnTo>
                      <a:pt x="74" y="69"/>
                    </a:lnTo>
                    <a:lnTo>
                      <a:pt x="76" y="67"/>
                    </a:lnTo>
                    <a:lnTo>
                      <a:pt x="76" y="64"/>
                    </a:lnTo>
                    <a:lnTo>
                      <a:pt x="78" y="62"/>
                    </a:lnTo>
                    <a:lnTo>
                      <a:pt x="78" y="61"/>
                    </a:lnTo>
                    <a:lnTo>
                      <a:pt x="78" y="57"/>
                    </a:lnTo>
                    <a:lnTo>
                      <a:pt x="79" y="54"/>
                    </a:lnTo>
                    <a:lnTo>
                      <a:pt x="79" y="50"/>
                    </a:lnTo>
                    <a:lnTo>
                      <a:pt x="79" y="49"/>
                    </a:lnTo>
                    <a:lnTo>
                      <a:pt x="79" y="47"/>
                    </a:lnTo>
                    <a:lnTo>
                      <a:pt x="79" y="45"/>
                    </a:lnTo>
                    <a:lnTo>
                      <a:pt x="79" y="40"/>
                    </a:lnTo>
                    <a:lnTo>
                      <a:pt x="79" y="37"/>
                    </a:lnTo>
                    <a:lnTo>
                      <a:pt x="79" y="35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9"/>
                    </a:lnTo>
                    <a:lnTo>
                      <a:pt x="76" y="27"/>
                    </a:lnTo>
                    <a:lnTo>
                      <a:pt x="74" y="25"/>
                    </a:lnTo>
                    <a:lnTo>
                      <a:pt x="74" y="23"/>
                    </a:lnTo>
                    <a:lnTo>
                      <a:pt x="73" y="20"/>
                    </a:lnTo>
                    <a:lnTo>
                      <a:pt x="71" y="17"/>
                    </a:lnTo>
                    <a:lnTo>
                      <a:pt x="69" y="15"/>
                    </a:lnTo>
                    <a:lnTo>
                      <a:pt x="69" y="13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4" y="8"/>
                    </a:lnTo>
                    <a:lnTo>
                      <a:pt x="63" y="7"/>
                    </a:lnTo>
                    <a:lnTo>
                      <a:pt x="59" y="7"/>
                    </a:lnTo>
                    <a:lnTo>
                      <a:pt x="53" y="3"/>
                    </a:lnTo>
                    <a:lnTo>
                      <a:pt x="51" y="3"/>
                    </a:lnTo>
                    <a:lnTo>
                      <a:pt x="49" y="1"/>
                    </a:lnTo>
                    <a:lnTo>
                      <a:pt x="46" y="1"/>
                    </a:lnTo>
                    <a:lnTo>
                      <a:pt x="44" y="1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9" y="3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10" y="18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5" y="23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6" y="25"/>
                    </a:lnTo>
                    <a:lnTo>
                      <a:pt x="8" y="23"/>
                    </a:lnTo>
                    <a:lnTo>
                      <a:pt x="10" y="20"/>
                    </a:lnTo>
                    <a:lnTo>
                      <a:pt x="11" y="18"/>
                    </a:lnTo>
                    <a:lnTo>
                      <a:pt x="13" y="15"/>
                    </a:lnTo>
                    <a:lnTo>
                      <a:pt x="15" y="13"/>
                    </a:lnTo>
                    <a:lnTo>
                      <a:pt x="18" y="10"/>
                    </a:lnTo>
                    <a:lnTo>
                      <a:pt x="19" y="8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9" y="3"/>
                    </a:lnTo>
                    <a:lnTo>
                      <a:pt x="51" y="5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10"/>
                    </a:lnTo>
                    <a:lnTo>
                      <a:pt x="64" y="10"/>
                    </a:lnTo>
                    <a:lnTo>
                      <a:pt x="64" y="12"/>
                    </a:lnTo>
                    <a:lnTo>
                      <a:pt x="66" y="13"/>
                    </a:lnTo>
                    <a:lnTo>
                      <a:pt x="68" y="15"/>
                    </a:lnTo>
                    <a:lnTo>
                      <a:pt x="69" y="17"/>
                    </a:lnTo>
                    <a:lnTo>
                      <a:pt x="69" y="18"/>
                    </a:lnTo>
                    <a:lnTo>
                      <a:pt x="71" y="20"/>
                    </a:lnTo>
                    <a:lnTo>
                      <a:pt x="73" y="22"/>
                    </a:lnTo>
                    <a:lnTo>
                      <a:pt x="73" y="23"/>
                    </a:lnTo>
                    <a:lnTo>
                      <a:pt x="73" y="25"/>
                    </a:lnTo>
                    <a:lnTo>
                      <a:pt x="74" y="27"/>
                    </a:lnTo>
                    <a:lnTo>
                      <a:pt x="74" y="29"/>
                    </a:lnTo>
                    <a:lnTo>
                      <a:pt x="76" y="32"/>
                    </a:lnTo>
                    <a:lnTo>
                      <a:pt x="76" y="34"/>
                    </a:lnTo>
                    <a:lnTo>
                      <a:pt x="76" y="35"/>
                    </a:lnTo>
                    <a:lnTo>
                      <a:pt x="78" y="37"/>
                    </a:lnTo>
                    <a:lnTo>
                      <a:pt x="78" y="40"/>
                    </a:lnTo>
                    <a:lnTo>
                      <a:pt x="78" y="45"/>
                    </a:lnTo>
                    <a:lnTo>
                      <a:pt x="78" y="47"/>
                    </a:lnTo>
                    <a:lnTo>
                      <a:pt x="78" y="49"/>
                    </a:lnTo>
                    <a:lnTo>
                      <a:pt x="78" y="50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7"/>
                    </a:lnTo>
                    <a:lnTo>
                      <a:pt x="76" y="59"/>
                    </a:lnTo>
                    <a:lnTo>
                      <a:pt x="76" y="61"/>
                    </a:lnTo>
                    <a:lnTo>
                      <a:pt x="74" y="64"/>
                    </a:lnTo>
                    <a:lnTo>
                      <a:pt x="74" y="66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1" y="72"/>
                    </a:lnTo>
                    <a:lnTo>
                      <a:pt x="69" y="74"/>
                    </a:lnTo>
                    <a:lnTo>
                      <a:pt x="69" y="76"/>
                    </a:lnTo>
                    <a:lnTo>
                      <a:pt x="68" y="76"/>
                    </a:lnTo>
                    <a:lnTo>
                      <a:pt x="68" y="78"/>
                    </a:lnTo>
                    <a:lnTo>
                      <a:pt x="64" y="81"/>
                    </a:lnTo>
                    <a:lnTo>
                      <a:pt x="61" y="83"/>
                    </a:lnTo>
                    <a:lnTo>
                      <a:pt x="58" y="86"/>
                    </a:lnTo>
                    <a:lnTo>
                      <a:pt x="56" y="88"/>
                    </a:lnTo>
                    <a:lnTo>
                      <a:pt x="54" y="88"/>
                    </a:lnTo>
                    <a:lnTo>
                      <a:pt x="53" y="89"/>
                    </a:lnTo>
                    <a:lnTo>
                      <a:pt x="49" y="91"/>
                    </a:lnTo>
                    <a:lnTo>
                      <a:pt x="48" y="91"/>
                    </a:lnTo>
                    <a:lnTo>
                      <a:pt x="46" y="91"/>
                    </a:lnTo>
                    <a:lnTo>
                      <a:pt x="44" y="93"/>
                    </a:lnTo>
                    <a:lnTo>
                      <a:pt x="43" y="93"/>
                    </a:lnTo>
                    <a:lnTo>
                      <a:pt x="41" y="93"/>
                    </a:lnTo>
                    <a:lnTo>
                      <a:pt x="39" y="93"/>
                    </a:lnTo>
                    <a:lnTo>
                      <a:pt x="38" y="93"/>
                    </a:lnTo>
                    <a:lnTo>
                      <a:pt x="34" y="93"/>
                    </a:lnTo>
                    <a:lnTo>
                      <a:pt x="33" y="93"/>
                    </a:lnTo>
                    <a:lnTo>
                      <a:pt x="31" y="93"/>
                    </a:lnTo>
                    <a:lnTo>
                      <a:pt x="29" y="91"/>
                    </a:lnTo>
                    <a:lnTo>
                      <a:pt x="28" y="91"/>
                    </a:lnTo>
                    <a:lnTo>
                      <a:pt x="26" y="91"/>
                    </a:lnTo>
                    <a:lnTo>
                      <a:pt x="24" y="89"/>
                    </a:lnTo>
                    <a:lnTo>
                      <a:pt x="23" y="88"/>
                    </a:lnTo>
                    <a:lnTo>
                      <a:pt x="21" y="88"/>
                    </a:lnTo>
                    <a:lnTo>
                      <a:pt x="18" y="86"/>
                    </a:lnTo>
                    <a:lnTo>
                      <a:pt x="16" y="86"/>
                    </a:lnTo>
                    <a:lnTo>
                      <a:pt x="15" y="83"/>
                    </a:lnTo>
                    <a:lnTo>
                      <a:pt x="13" y="81"/>
                    </a:lnTo>
                    <a:lnTo>
                      <a:pt x="11" y="81"/>
                    </a:lnTo>
                    <a:lnTo>
                      <a:pt x="10" y="78"/>
                    </a:lnTo>
                    <a:lnTo>
                      <a:pt x="10" y="76"/>
                    </a:lnTo>
                    <a:lnTo>
                      <a:pt x="8" y="76"/>
                    </a:lnTo>
                    <a:lnTo>
                      <a:pt x="6" y="72"/>
                    </a:lnTo>
                    <a:lnTo>
                      <a:pt x="6" y="69"/>
                    </a:lnTo>
                    <a:lnTo>
                      <a:pt x="3" y="67"/>
                    </a:lnTo>
                    <a:lnTo>
                      <a:pt x="3" y="66"/>
                    </a:lnTo>
                    <a:lnTo>
                      <a:pt x="3" y="64"/>
                    </a:lnTo>
                    <a:lnTo>
                      <a:pt x="1" y="59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0" y="42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3" y="35"/>
                    </a:lnTo>
                    <a:lnTo>
                      <a:pt x="3" y="34"/>
                    </a:lnTo>
                    <a:lnTo>
                      <a:pt x="5" y="29"/>
                    </a:lnTo>
                    <a:lnTo>
                      <a:pt x="3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52"/>
              <p:cNvSpPr>
                <a:spLocks/>
              </p:cNvSpPr>
              <p:nvPr/>
            </p:nvSpPr>
            <p:spPr bwMode="auto">
              <a:xfrm>
                <a:off x="4947" y="659"/>
                <a:ext cx="32" cy="38"/>
              </a:xfrm>
              <a:custGeom>
                <a:avLst/>
                <a:gdLst>
                  <a:gd name="T0" fmla="*/ 22 w 65"/>
                  <a:gd name="T1" fmla="*/ 1 h 76"/>
                  <a:gd name="T2" fmla="*/ 21 w 65"/>
                  <a:gd name="T3" fmla="*/ 0 h 76"/>
                  <a:gd name="T4" fmla="*/ 19 w 65"/>
                  <a:gd name="T5" fmla="*/ 0 h 76"/>
                  <a:gd name="T6" fmla="*/ 17 w 65"/>
                  <a:gd name="T7" fmla="*/ 0 h 76"/>
                  <a:gd name="T8" fmla="*/ 16 w 65"/>
                  <a:gd name="T9" fmla="*/ 0 h 76"/>
                  <a:gd name="T10" fmla="*/ 14 w 65"/>
                  <a:gd name="T11" fmla="*/ 0 h 76"/>
                  <a:gd name="T12" fmla="*/ 12 w 65"/>
                  <a:gd name="T13" fmla="*/ 1 h 76"/>
                  <a:gd name="T14" fmla="*/ 10 w 65"/>
                  <a:gd name="T15" fmla="*/ 1 h 76"/>
                  <a:gd name="T16" fmla="*/ 8 w 65"/>
                  <a:gd name="T17" fmla="*/ 1 h 76"/>
                  <a:gd name="T18" fmla="*/ 7 w 65"/>
                  <a:gd name="T19" fmla="*/ 3 h 76"/>
                  <a:gd name="T20" fmla="*/ 6 w 65"/>
                  <a:gd name="T21" fmla="*/ 4 h 76"/>
                  <a:gd name="T22" fmla="*/ 5 w 65"/>
                  <a:gd name="T23" fmla="*/ 5 h 76"/>
                  <a:gd name="T24" fmla="*/ 4 w 65"/>
                  <a:gd name="T25" fmla="*/ 6 h 76"/>
                  <a:gd name="T26" fmla="*/ 3 w 65"/>
                  <a:gd name="T27" fmla="*/ 9 h 76"/>
                  <a:gd name="T28" fmla="*/ 2 w 65"/>
                  <a:gd name="T29" fmla="*/ 11 h 76"/>
                  <a:gd name="T30" fmla="*/ 1 w 65"/>
                  <a:gd name="T31" fmla="*/ 13 h 76"/>
                  <a:gd name="T32" fmla="*/ 0 w 65"/>
                  <a:gd name="T33" fmla="*/ 15 h 76"/>
                  <a:gd name="T34" fmla="*/ 0 w 65"/>
                  <a:gd name="T35" fmla="*/ 17 h 76"/>
                  <a:gd name="T36" fmla="*/ 0 w 65"/>
                  <a:gd name="T37" fmla="*/ 18 h 76"/>
                  <a:gd name="T38" fmla="*/ 0 w 65"/>
                  <a:gd name="T39" fmla="*/ 19 h 76"/>
                  <a:gd name="T40" fmla="*/ 0 w 65"/>
                  <a:gd name="T41" fmla="*/ 21 h 76"/>
                  <a:gd name="T42" fmla="*/ 0 w 65"/>
                  <a:gd name="T43" fmla="*/ 23 h 76"/>
                  <a:gd name="T44" fmla="*/ 1 w 65"/>
                  <a:gd name="T45" fmla="*/ 25 h 76"/>
                  <a:gd name="T46" fmla="*/ 2 w 65"/>
                  <a:gd name="T47" fmla="*/ 28 h 76"/>
                  <a:gd name="T48" fmla="*/ 3 w 65"/>
                  <a:gd name="T49" fmla="*/ 29 h 76"/>
                  <a:gd name="T50" fmla="*/ 3 w 65"/>
                  <a:gd name="T51" fmla="*/ 31 h 76"/>
                  <a:gd name="T52" fmla="*/ 5 w 65"/>
                  <a:gd name="T53" fmla="*/ 32 h 76"/>
                  <a:gd name="T54" fmla="*/ 5 w 65"/>
                  <a:gd name="T55" fmla="*/ 34 h 76"/>
                  <a:gd name="T56" fmla="*/ 7 w 65"/>
                  <a:gd name="T57" fmla="*/ 35 h 76"/>
                  <a:gd name="T58" fmla="*/ 8 w 65"/>
                  <a:gd name="T59" fmla="*/ 36 h 76"/>
                  <a:gd name="T60" fmla="*/ 12 w 65"/>
                  <a:gd name="T61" fmla="*/ 37 h 76"/>
                  <a:gd name="T62" fmla="*/ 13 w 65"/>
                  <a:gd name="T63" fmla="*/ 37 h 76"/>
                  <a:gd name="T64" fmla="*/ 14 w 65"/>
                  <a:gd name="T65" fmla="*/ 38 h 76"/>
                  <a:gd name="T66" fmla="*/ 16 w 65"/>
                  <a:gd name="T67" fmla="*/ 38 h 76"/>
                  <a:gd name="T68" fmla="*/ 17 w 65"/>
                  <a:gd name="T69" fmla="*/ 38 h 76"/>
                  <a:gd name="T70" fmla="*/ 19 w 65"/>
                  <a:gd name="T71" fmla="*/ 37 h 76"/>
                  <a:gd name="T72" fmla="*/ 21 w 65"/>
                  <a:gd name="T73" fmla="*/ 36 h 76"/>
                  <a:gd name="T74" fmla="*/ 23 w 65"/>
                  <a:gd name="T75" fmla="*/ 36 h 76"/>
                  <a:gd name="T76" fmla="*/ 24 w 65"/>
                  <a:gd name="T77" fmla="*/ 35 h 76"/>
                  <a:gd name="T78" fmla="*/ 26 w 65"/>
                  <a:gd name="T79" fmla="*/ 35 h 76"/>
                  <a:gd name="T80" fmla="*/ 27 w 65"/>
                  <a:gd name="T81" fmla="*/ 33 h 76"/>
                  <a:gd name="T82" fmla="*/ 27 w 65"/>
                  <a:gd name="T83" fmla="*/ 32 h 76"/>
                  <a:gd name="T84" fmla="*/ 29 w 65"/>
                  <a:gd name="T85" fmla="*/ 30 h 76"/>
                  <a:gd name="T86" fmla="*/ 30 w 65"/>
                  <a:gd name="T87" fmla="*/ 28 h 76"/>
                  <a:gd name="T88" fmla="*/ 31 w 65"/>
                  <a:gd name="T89" fmla="*/ 26 h 76"/>
                  <a:gd name="T90" fmla="*/ 32 w 65"/>
                  <a:gd name="T91" fmla="*/ 23 h 76"/>
                  <a:gd name="T92" fmla="*/ 32 w 65"/>
                  <a:gd name="T93" fmla="*/ 21 h 76"/>
                  <a:gd name="T94" fmla="*/ 32 w 65"/>
                  <a:gd name="T95" fmla="*/ 19 h 76"/>
                  <a:gd name="T96" fmla="*/ 32 w 65"/>
                  <a:gd name="T97" fmla="*/ 18 h 76"/>
                  <a:gd name="T98" fmla="*/ 32 w 65"/>
                  <a:gd name="T99" fmla="*/ 16 h 76"/>
                  <a:gd name="T100" fmla="*/ 32 w 65"/>
                  <a:gd name="T101" fmla="*/ 14 h 76"/>
                  <a:gd name="T102" fmla="*/ 32 w 65"/>
                  <a:gd name="T103" fmla="*/ 11 h 76"/>
                  <a:gd name="T104" fmla="*/ 30 w 65"/>
                  <a:gd name="T105" fmla="*/ 9 h 76"/>
                  <a:gd name="T106" fmla="*/ 30 w 65"/>
                  <a:gd name="T107" fmla="*/ 7 h 76"/>
                  <a:gd name="T108" fmla="*/ 29 w 65"/>
                  <a:gd name="T109" fmla="*/ 6 h 76"/>
                  <a:gd name="T110" fmla="*/ 28 w 65"/>
                  <a:gd name="T111" fmla="*/ 5 h 76"/>
                  <a:gd name="T112" fmla="*/ 27 w 65"/>
                  <a:gd name="T113" fmla="*/ 4 h 76"/>
                  <a:gd name="T114" fmla="*/ 26 w 65"/>
                  <a:gd name="T115" fmla="*/ 3 h 76"/>
                  <a:gd name="T116" fmla="*/ 25 w 65"/>
                  <a:gd name="T117" fmla="*/ 1 h 7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5"/>
                  <a:gd name="T178" fmla="*/ 0 h 76"/>
                  <a:gd name="T179" fmla="*/ 65 w 65"/>
                  <a:gd name="T180" fmla="*/ 76 h 7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5" h="76">
                    <a:moveTo>
                      <a:pt x="47" y="3"/>
                    </a:move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4" y="1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9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6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7" y="59"/>
                    </a:lnTo>
                    <a:lnTo>
                      <a:pt x="7" y="61"/>
                    </a:lnTo>
                    <a:lnTo>
                      <a:pt x="7" y="62"/>
                    </a:lnTo>
                    <a:lnTo>
                      <a:pt x="9" y="62"/>
                    </a:lnTo>
                    <a:lnTo>
                      <a:pt x="10" y="64"/>
                    </a:lnTo>
                    <a:lnTo>
                      <a:pt x="10" y="66"/>
                    </a:lnTo>
                    <a:lnTo>
                      <a:pt x="10" y="67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5" y="69"/>
                    </a:lnTo>
                    <a:lnTo>
                      <a:pt x="15" y="71"/>
                    </a:lnTo>
                    <a:lnTo>
                      <a:pt x="17" y="71"/>
                    </a:lnTo>
                    <a:lnTo>
                      <a:pt x="19" y="72"/>
                    </a:lnTo>
                    <a:lnTo>
                      <a:pt x="22" y="72"/>
                    </a:lnTo>
                    <a:lnTo>
                      <a:pt x="24" y="74"/>
                    </a:lnTo>
                    <a:lnTo>
                      <a:pt x="25" y="74"/>
                    </a:lnTo>
                    <a:lnTo>
                      <a:pt x="27" y="74"/>
                    </a:lnTo>
                    <a:lnTo>
                      <a:pt x="27" y="76"/>
                    </a:lnTo>
                    <a:lnTo>
                      <a:pt x="29" y="76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4" y="76"/>
                    </a:lnTo>
                    <a:lnTo>
                      <a:pt x="35" y="76"/>
                    </a:lnTo>
                    <a:lnTo>
                      <a:pt x="35" y="74"/>
                    </a:lnTo>
                    <a:lnTo>
                      <a:pt x="37" y="74"/>
                    </a:lnTo>
                    <a:lnTo>
                      <a:pt x="39" y="74"/>
                    </a:lnTo>
                    <a:lnTo>
                      <a:pt x="42" y="72"/>
                    </a:lnTo>
                    <a:lnTo>
                      <a:pt x="44" y="72"/>
                    </a:lnTo>
                    <a:lnTo>
                      <a:pt x="45" y="72"/>
                    </a:lnTo>
                    <a:lnTo>
                      <a:pt x="47" y="72"/>
                    </a:lnTo>
                    <a:lnTo>
                      <a:pt x="47" y="71"/>
                    </a:lnTo>
                    <a:lnTo>
                      <a:pt x="49" y="69"/>
                    </a:lnTo>
                    <a:lnTo>
                      <a:pt x="50" y="69"/>
                    </a:lnTo>
                    <a:lnTo>
                      <a:pt x="52" y="69"/>
                    </a:lnTo>
                    <a:lnTo>
                      <a:pt x="52" y="67"/>
                    </a:lnTo>
                    <a:lnTo>
                      <a:pt x="54" y="67"/>
                    </a:lnTo>
                    <a:lnTo>
                      <a:pt x="54" y="66"/>
                    </a:lnTo>
                    <a:lnTo>
                      <a:pt x="55" y="64"/>
                    </a:lnTo>
                    <a:lnTo>
                      <a:pt x="55" y="62"/>
                    </a:lnTo>
                    <a:lnTo>
                      <a:pt x="57" y="62"/>
                    </a:lnTo>
                    <a:lnTo>
                      <a:pt x="59" y="61"/>
                    </a:lnTo>
                    <a:lnTo>
                      <a:pt x="59" y="59"/>
                    </a:lnTo>
                    <a:lnTo>
                      <a:pt x="60" y="59"/>
                    </a:lnTo>
                    <a:lnTo>
                      <a:pt x="60" y="57"/>
                    </a:lnTo>
                    <a:lnTo>
                      <a:pt x="60" y="56"/>
                    </a:lnTo>
                    <a:lnTo>
                      <a:pt x="62" y="52"/>
                    </a:lnTo>
                    <a:lnTo>
                      <a:pt x="64" y="50"/>
                    </a:lnTo>
                    <a:lnTo>
                      <a:pt x="65" y="47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2"/>
                    </a:lnTo>
                    <a:lnTo>
                      <a:pt x="65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5" y="28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4" y="22"/>
                    </a:lnTo>
                    <a:lnTo>
                      <a:pt x="62" y="22"/>
                    </a:lnTo>
                    <a:lnTo>
                      <a:pt x="62" y="18"/>
                    </a:lnTo>
                    <a:lnTo>
                      <a:pt x="60" y="18"/>
                    </a:lnTo>
                    <a:lnTo>
                      <a:pt x="60" y="17"/>
                    </a:lnTo>
                    <a:lnTo>
                      <a:pt x="60" y="15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7" y="12"/>
                    </a:lnTo>
                    <a:lnTo>
                      <a:pt x="57" y="10"/>
                    </a:lnTo>
                    <a:lnTo>
                      <a:pt x="55" y="10"/>
                    </a:lnTo>
                    <a:lnTo>
                      <a:pt x="55" y="8"/>
                    </a:lnTo>
                    <a:lnTo>
                      <a:pt x="54" y="7"/>
                    </a:lnTo>
                    <a:lnTo>
                      <a:pt x="52" y="7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50" y="3"/>
                    </a:lnTo>
                    <a:lnTo>
                      <a:pt x="47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153"/>
              <p:cNvSpPr>
                <a:spLocks/>
              </p:cNvSpPr>
              <p:nvPr/>
            </p:nvSpPr>
            <p:spPr bwMode="auto">
              <a:xfrm>
                <a:off x="4947" y="657"/>
                <a:ext cx="32" cy="40"/>
              </a:xfrm>
              <a:custGeom>
                <a:avLst/>
                <a:gdLst>
                  <a:gd name="T0" fmla="*/ 0 w 65"/>
                  <a:gd name="T1" fmla="*/ 16 h 80"/>
                  <a:gd name="T2" fmla="*/ 0 w 65"/>
                  <a:gd name="T3" fmla="*/ 20 h 80"/>
                  <a:gd name="T4" fmla="*/ 0 w 65"/>
                  <a:gd name="T5" fmla="*/ 24 h 80"/>
                  <a:gd name="T6" fmla="*/ 2 w 65"/>
                  <a:gd name="T7" fmla="*/ 29 h 80"/>
                  <a:gd name="T8" fmla="*/ 2 w 65"/>
                  <a:gd name="T9" fmla="*/ 33 h 80"/>
                  <a:gd name="T10" fmla="*/ 6 w 65"/>
                  <a:gd name="T11" fmla="*/ 36 h 80"/>
                  <a:gd name="T12" fmla="*/ 8 w 65"/>
                  <a:gd name="T13" fmla="*/ 38 h 80"/>
                  <a:gd name="T14" fmla="*/ 11 w 65"/>
                  <a:gd name="T15" fmla="*/ 39 h 80"/>
                  <a:gd name="T16" fmla="*/ 14 w 65"/>
                  <a:gd name="T17" fmla="*/ 40 h 80"/>
                  <a:gd name="T18" fmla="*/ 17 w 65"/>
                  <a:gd name="T19" fmla="*/ 40 h 80"/>
                  <a:gd name="T20" fmla="*/ 21 w 65"/>
                  <a:gd name="T21" fmla="*/ 39 h 80"/>
                  <a:gd name="T22" fmla="*/ 25 w 65"/>
                  <a:gd name="T23" fmla="*/ 38 h 80"/>
                  <a:gd name="T24" fmla="*/ 27 w 65"/>
                  <a:gd name="T25" fmla="*/ 35 h 80"/>
                  <a:gd name="T26" fmla="*/ 29 w 65"/>
                  <a:gd name="T27" fmla="*/ 30 h 80"/>
                  <a:gd name="T28" fmla="*/ 31 w 65"/>
                  <a:gd name="T29" fmla="*/ 28 h 80"/>
                  <a:gd name="T30" fmla="*/ 32 w 65"/>
                  <a:gd name="T31" fmla="*/ 24 h 80"/>
                  <a:gd name="T32" fmla="*/ 32 w 65"/>
                  <a:gd name="T33" fmla="*/ 20 h 80"/>
                  <a:gd name="T34" fmla="*/ 32 w 65"/>
                  <a:gd name="T35" fmla="*/ 15 h 80"/>
                  <a:gd name="T36" fmla="*/ 29 w 65"/>
                  <a:gd name="T37" fmla="*/ 9 h 80"/>
                  <a:gd name="T38" fmla="*/ 27 w 65"/>
                  <a:gd name="T39" fmla="*/ 5 h 80"/>
                  <a:gd name="T40" fmla="*/ 25 w 65"/>
                  <a:gd name="T41" fmla="*/ 3 h 80"/>
                  <a:gd name="T42" fmla="*/ 22 w 65"/>
                  <a:gd name="T43" fmla="*/ 2 h 80"/>
                  <a:gd name="T44" fmla="*/ 19 w 65"/>
                  <a:gd name="T45" fmla="*/ 0 h 80"/>
                  <a:gd name="T46" fmla="*/ 17 w 65"/>
                  <a:gd name="T47" fmla="*/ 0 h 80"/>
                  <a:gd name="T48" fmla="*/ 13 w 65"/>
                  <a:gd name="T49" fmla="*/ 1 h 80"/>
                  <a:gd name="T50" fmla="*/ 7 w 65"/>
                  <a:gd name="T51" fmla="*/ 3 h 80"/>
                  <a:gd name="T52" fmla="*/ 4 w 65"/>
                  <a:gd name="T53" fmla="*/ 7 h 80"/>
                  <a:gd name="T54" fmla="*/ 2 w 65"/>
                  <a:gd name="T55" fmla="*/ 10 h 80"/>
                  <a:gd name="T56" fmla="*/ 2 w 65"/>
                  <a:gd name="T57" fmla="*/ 12 h 80"/>
                  <a:gd name="T58" fmla="*/ 4 w 65"/>
                  <a:gd name="T59" fmla="*/ 8 h 80"/>
                  <a:gd name="T60" fmla="*/ 7 w 65"/>
                  <a:gd name="T61" fmla="*/ 5 h 80"/>
                  <a:gd name="T62" fmla="*/ 11 w 65"/>
                  <a:gd name="T63" fmla="*/ 3 h 80"/>
                  <a:gd name="T64" fmla="*/ 15 w 65"/>
                  <a:gd name="T65" fmla="*/ 2 h 80"/>
                  <a:gd name="T66" fmla="*/ 18 w 65"/>
                  <a:gd name="T67" fmla="*/ 2 h 80"/>
                  <a:gd name="T68" fmla="*/ 21 w 65"/>
                  <a:gd name="T69" fmla="*/ 2 h 80"/>
                  <a:gd name="T70" fmla="*/ 25 w 65"/>
                  <a:gd name="T71" fmla="*/ 5 h 80"/>
                  <a:gd name="T72" fmla="*/ 27 w 65"/>
                  <a:gd name="T73" fmla="*/ 7 h 80"/>
                  <a:gd name="T74" fmla="*/ 29 w 65"/>
                  <a:gd name="T75" fmla="*/ 10 h 80"/>
                  <a:gd name="T76" fmla="*/ 30 w 65"/>
                  <a:gd name="T77" fmla="*/ 13 h 80"/>
                  <a:gd name="T78" fmla="*/ 32 w 65"/>
                  <a:gd name="T79" fmla="*/ 17 h 80"/>
                  <a:gd name="T80" fmla="*/ 32 w 65"/>
                  <a:gd name="T81" fmla="*/ 20 h 80"/>
                  <a:gd name="T82" fmla="*/ 31 w 65"/>
                  <a:gd name="T83" fmla="*/ 25 h 80"/>
                  <a:gd name="T84" fmla="*/ 29 w 65"/>
                  <a:gd name="T85" fmla="*/ 29 h 80"/>
                  <a:gd name="T86" fmla="*/ 28 w 65"/>
                  <a:gd name="T87" fmla="*/ 33 h 80"/>
                  <a:gd name="T88" fmla="*/ 25 w 65"/>
                  <a:gd name="T89" fmla="*/ 36 h 80"/>
                  <a:gd name="T90" fmla="*/ 22 w 65"/>
                  <a:gd name="T91" fmla="*/ 37 h 80"/>
                  <a:gd name="T92" fmla="*/ 19 w 65"/>
                  <a:gd name="T93" fmla="*/ 38 h 80"/>
                  <a:gd name="T94" fmla="*/ 16 w 65"/>
                  <a:gd name="T95" fmla="*/ 39 h 80"/>
                  <a:gd name="T96" fmla="*/ 13 w 65"/>
                  <a:gd name="T97" fmla="*/ 38 h 80"/>
                  <a:gd name="T98" fmla="*/ 10 w 65"/>
                  <a:gd name="T99" fmla="*/ 38 h 80"/>
                  <a:gd name="T100" fmla="*/ 7 w 65"/>
                  <a:gd name="T101" fmla="*/ 36 h 80"/>
                  <a:gd name="T102" fmla="*/ 5 w 65"/>
                  <a:gd name="T103" fmla="*/ 33 h 80"/>
                  <a:gd name="T104" fmla="*/ 2 w 65"/>
                  <a:gd name="T105" fmla="*/ 30 h 80"/>
                  <a:gd name="T106" fmla="*/ 2 w 65"/>
                  <a:gd name="T107" fmla="*/ 25 h 80"/>
                  <a:gd name="T108" fmla="*/ 1 w 65"/>
                  <a:gd name="T109" fmla="*/ 21 h 80"/>
                  <a:gd name="T110" fmla="*/ 1 w 65"/>
                  <a:gd name="T111" fmla="*/ 17 h 80"/>
                  <a:gd name="T112" fmla="*/ 2 w 65"/>
                  <a:gd name="T113" fmla="*/ 12 h 8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5"/>
                  <a:gd name="T172" fmla="*/ 0 h 80"/>
                  <a:gd name="T173" fmla="*/ 65 w 65"/>
                  <a:gd name="T174" fmla="*/ 80 h 8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5" h="80">
                    <a:moveTo>
                      <a:pt x="4" y="24"/>
                    </a:moveTo>
                    <a:lnTo>
                      <a:pt x="4" y="26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6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4" y="61"/>
                    </a:lnTo>
                    <a:lnTo>
                      <a:pt x="5" y="63"/>
                    </a:lnTo>
                    <a:lnTo>
                      <a:pt x="5" y="65"/>
                    </a:lnTo>
                    <a:lnTo>
                      <a:pt x="7" y="65"/>
                    </a:lnTo>
                    <a:lnTo>
                      <a:pt x="9" y="70"/>
                    </a:lnTo>
                    <a:lnTo>
                      <a:pt x="10" y="71"/>
                    </a:lnTo>
                    <a:lnTo>
                      <a:pt x="12" y="71"/>
                    </a:lnTo>
                    <a:lnTo>
                      <a:pt x="14" y="73"/>
                    </a:lnTo>
                    <a:lnTo>
                      <a:pt x="15" y="75"/>
                    </a:lnTo>
                    <a:lnTo>
                      <a:pt x="17" y="76"/>
                    </a:lnTo>
                    <a:lnTo>
                      <a:pt x="19" y="76"/>
                    </a:lnTo>
                    <a:lnTo>
                      <a:pt x="20" y="76"/>
                    </a:lnTo>
                    <a:lnTo>
                      <a:pt x="22" y="78"/>
                    </a:lnTo>
                    <a:lnTo>
                      <a:pt x="25" y="80"/>
                    </a:lnTo>
                    <a:lnTo>
                      <a:pt x="29" y="80"/>
                    </a:lnTo>
                    <a:lnTo>
                      <a:pt x="32" y="80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7" y="80"/>
                    </a:lnTo>
                    <a:lnTo>
                      <a:pt x="39" y="80"/>
                    </a:lnTo>
                    <a:lnTo>
                      <a:pt x="40" y="78"/>
                    </a:lnTo>
                    <a:lnTo>
                      <a:pt x="42" y="78"/>
                    </a:lnTo>
                    <a:lnTo>
                      <a:pt x="45" y="76"/>
                    </a:lnTo>
                    <a:lnTo>
                      <a:pt x="47" y="75"/>
                    </a:lnTo>
                    <a:lnTo>
                      <a:pt x="50" y="75"/>
                    </a:lnTo>
                    <a:lnTo>
                      <a:pt x="50" y="73"/>
                    </a:lnTo>
                    <a:lnTo>
                      <a:pt x="52" y="71"/>
                    </a:lnTo>
                    <a:lnTo>
                      <a:pt x="54" y="71"/>
                    </a:lnTo>
                    <a:lnTo>
                      <a:pt x="54" y="70"/>
                    </a:lnTo>
                    <a:lnTo>
                      <a:pt x="57" y="68"/>
                    </a:lnTo>
                    <a:lnTo>
                      <a:pt x="59" y="65"/>
                    </a:lnTo>
                    <a:lnTo>
                      <a:pt x="59" y="61"/>
                    </a:lnTo>
                    <a:lnTo>
                      <a:pt x="60" y="60"/>
                    </a:lnTo>
                    <a:lnTo>
                      <a:pt x="60" y="58"/>
                    </a:lnTo>
                    <a:lnTo>
                      <a:pt x="60" y="56"/>
                    </a:lnTo>
                    <a:lnTo>
                      <a:pt x="62" y="56"/>
                    </a:lnTo>
                    <a:lnTo>
                      <a:pt x="62" y="54"/>
                    </a:lnTo>
                    <a:lnTo>
                      <a:pt x="64" y="53"/>
                    </a:lnTo>
                    <a:lnTo>
                      <a:pt x="64" y="51"/>
                    </a:lnTo>
                    <a:lnTo>
                      <a:pt x="64" y="48"/>
                    </a:lnTo>
                    <a:lnTo>
                      <a:pt x="65" y="48"/>
                    </a:lnTo>
                    <a:lnTo>
                      <a:pt x="65" y="43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4"/>
                    </a:lnTo>
                    <a:lnTo>
                      <a:pt x="64" y="31"/>
                    </a:lnTo>
                    <a:lnTo>
                      <a:pt x="60" y="21"/>
                    </a:lnTo>
                    <a:lnTo>
                      <a:pt x="60" y="19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57" y="14"/>
                    </a:lnTo>
                    <a:lnTo>
                      <a:pt x="55" y="11"/>
                    </a:lnTo>
                    <a:lnTo>
                      <a:pt x="54" y="11"/>
                    </a:lnTo>
                    <a:lnTo>
                      <a:pt x="52" y="9"/>
                    </a:lnTo>
                    <a:lnTo>
                      <a:pt x="50" y="9"/>
                    </a:lnTo>
                    <a:lnTo>
                      <a:pt x="50" y="7"/>
                    </a:lnTo>
                    <a:lnTo>
                      <a:pt x="49" y="5"/>
                    </a:lnTo>
                    <a:lnTo>
                      <a:pt x="47" y="5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11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5" y="24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9" y="17"/>
                    </a:lnTo>
                    <a:lnTo>
                      <a:pt x="9" y="16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7" y="9"/>
                    </a:lnTo>
                    <a:lnTo>
                      <a:pt x="20" y="7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4" y="5"/>
                    </a:lnTo>
                    <a:lnTo>
                      <a:pt x="27" y="4"/>
                    </a:lnTo>
                    <a:lnTo>
                      <a:pt x="29" y="4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40" y="4"/>
                    </a:lnTo>
                    <a:lnTo>
                      <a:pt x="42" y="4"/>
                    </a:lnTo>
                    <a:lnTo>
                      <a:pt x="44" y="5"/>
                    </a:lnTo>
                    <a:lnTo>
                      <a:pt x="45" y="7"/>
                    </a:lnTo>
                    <a:lnTo>
                      <a:pt x="50" y="9"/>
                    </a:lnTo>
                    <a:lnTo>
                      <a:pt x="52" y="11"/>
                    </a:lnTo>
                    <a:lnTo>
                      <a:pt x="52" y="12"/>
                    </a:lnTo>
                    <a:lnTo>
                      <a:pt x="54" y="14"/>
                    </a:lnTo>
                    <a:lnTo>
                      <a:pt x="55" y="14"/>
                    </a:lnTo>
                    <a:lnTo>
                      <a:pt x="57" y="14"/>
                    </a:lnTo>
                    <a:lnTo>
                      <a:pt x="57" y="16"/>
                    </a:lnTo>
                    <a:lnTo>
                      <a:pt x="59" y="17"/>
                    </a:lnTo>
                    <a:lnTo>
                      <a:pt x="59" y="19"/>
                    </a:lnTo>
                    <a:lnTo>
                      <a:pt x="59" y="21"/>
                    </a:lnTo>
                    <a:lnTo>
                      <a:pt x="60" y="22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60" y="27"/>
                    </a:lnTo>
                    <a:lnTo>
                      <a:pt x="62" y="29"/>
                    </a:lnTo>
                    <a:lnTo>
                      <a:pt x="62" y="31"/>
                    </a:lnTo>
                    <a:lnTo>
                      <a:pt x="64" y="34"/>
                    </a:lnTo>
                    <a:lnTo>
                      <a:pt x="64" y="36"/>
                    </a:lnTo>
                    <a:lnTo>
                      <a:pt x="64" y="38"/>
                    </a:lnTo>
                    <a:lnTo>
                      <a:pt x="64" y="39"/>
                    </a:lnTo>
                    <a:lnTo>
                      <a:pt x="64" y="41"/>
                    </a:lnTo>
                    <a:lnTo>
                      <a:pt x="64" y="43"/>
                    </a:lnTo>
                    <a:lnTo>
                      <a:pt x="62" y="48"/>
                    </a:lnTo>
                    <a:lnTo>
                      <a:pt x="62" y="51"/>
                    </a:lnTo>
                    <a:lnTo>
                      <a:pt x="60" y="53"/>
                    </a:lnTo>
                    <a:lnTo>
                      <a:pt x="60" y="54"/>
                    </a:lnTo>
                    <a:lnTo>
                      <a:pt x="60" y="56"/>
                    </a:lnTo>
                    <a:lnTo>
                      <a:pt x="59" y="58"/>
                    </a:lnTo>
                    <a:lnTo>
                      <a:pt x="59" y="61"/>
                    </a:lnTo>
                    <a:lnTo>
                      <a:pt x="57" y="63"/>
                    </a:lnTo>
                    <a:lnTo>
                      <a:pt x="57" y="65"/>
                    </a:lnTo>
                    <a:lnTo>
                      <a:pt x="54" y="66"/>
                    </a:lnTo>
                    <a:lnTo>
                      <a:pt x="54" y="68"/>
                    </a:lnTo>
                    <a:lnTo>
                      <a:pt x="52" y="70"/>
                    </a:lnTo>
                    <a:lnTo>
                      <a:pt x="50" y="71"/>
                    </a:lnTo>
                    <a:lnTo>
                      <a:pt x="47" y="71"/>
                    </a:lnTo>
                    <a:lnTo>
                      <a:pt x="47" y="73"/>
                    </a:lnTo>
                    <a:lnTo>
                      <a:pt x="45" y="73"/>
                    </a:lnTo>
                    <a:lnTo>
                      <a:pt x="44" y="75"/>
                    </a:lnTo>
                    <a:lnTo>
                      <a:pt x="42" y="76"/>
                    </a:lnTo>
                    <a:lnTo>
                      <a:pt x="40" y="76"/>
                    </a:lnTo>
                    <a:lnTo>
                      <a:pt x="39" y="76"/>
                    </a:lnTo>
                    <a:lnTo>
                      <a:pt x="37" y="76"/>
                    </a:lnTo>
                    <a:lnTo>
                      <a:pt x="35" y="78"/>
                    </a:lnTo>
                    <a:lnTo>
                      <a:pt x="34" y="78"/>
                    </a:lnTo>
                    <a:lnTo>
                      <a:pt x="32" y="78"/>
                    </a:lnTo>
                    <a:lnTo>
                      <a:pt x="29" y="78"/>
                    </a:lnTo>
                    <a:lnTo>
                      <a:pt x="27" y="76"/>
                    </a:lnTo>
                    <a:lnTo>
                      <a:pt x="25" y="76"/>
                    </a:lnTo>
                    <a:lnTo>
                      <a:pt x="24" y="76"/>
                    </a:lnTo>
                    <a:lnTo>
                      <a:pt x="22" y="76"/>
                    </a:lnTo>
                    <a:lnTo>
                      <a:pt x="20" y="75"/>
                    </a:lnTo>
                    <a:lnTo>
                      <a:pt x="19" y="75"/>
                    </a:lnTo>
                    <a:lnTo>
                      <a:pt x="17" y="73"/>
                    </a:lnTo>
                    <a:lnTo>
                      <a:pt x="15" y="71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2" y="70"/>
                    </a:lnTo>
                    <a:lnTo>
                      <a:pt x="10" y="66"/>
                    </a:lnTo>
                    <a:lnTo>
                      <a:pt x="9" y="65"/>
                    </a:lnTo>
                    <a:lnTo>
                      <a:pt x="7" y="63"/>
                    </a:lnTo>
                    <a:lnTo>
                      <a:pt x="7" y="61"/>
                    </a:lnTo>
                    <a:lnTo>
                      <a:pt x="5" y="60"/>
                    </a:lnTo>
                    <a:lnTo>
                      <a:pt x="5" y="58"/>
                    </a:lnTo>
                    <a:lnTo>
                      <a:pt x="4" y="56"/>
                    </a:lnTo>
                    <a:lnTo>
                      <a:pt x="4" y="53"/>
                    </a:lnTo>
                    <a:lnTo>
                      <a:pt x="4" y="51"/>
                    </a:lnTo>
                    <a:lnTo>
                      <a:pt x="2" y="48"/>
                    </a:lnTo>
                    <a:lnTo>
                      <a:pt x="2" y="46"/>
                    </a:lnTo>
                    <a:lnTo>
                      <a:pt x="2" y="43"/>
                    </a:lnTo>
                    <a:lnTo>
                      <a:pt x="2" y="41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4" y="32"/>
                    </a:lnTo>
                    <a:lnTo>
                      <a:pt x="4" y="27"/>
                    </a:lnTo>
                    <a:lnTo>
                      <a:pt x="5" y="24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54"/>
              <p:cNvSpPr>
                <a:spLocks/>
              </p:cNvSpPr>
              <p:nvPr/>
            </p:nvSpPr>
            <p:spPr bwMode="auto">
              <a:xfrm>
                <a:off x="4954" y="710"/>
                <a:ext cx="49" cy="60"/>
              </a:xfrm>
              <a:custGeom>
                <a:avLst/>
                <a:gdLst>
                  <a:gd name="T0" fmla="*/ 32 w 99"/>
                  <a:gd name="T1" fmla="*/ 1 h 120"/>
                  <a:gd name="T2" fmla="*/ 30 w 99"/>
                  <a:gd name="T3" fmla="*/ 1 h 120"/>
                  <a:gd name="T4" fmla="*/ 27 w 99"/>
                  <a:gd name="T5" fmla="*/ 0 h 120"/>
                  <a:gd name="T6" fmla="*/ 26 w 99"/>
                  <a:gd name="T7" fmla="*/ 0 h 120"/>
                  <a:gd name="T8" fmla="*/ 22 w 99"/>
                  <a:gd name="T9" fmla="*/ 1 h 120"/>
                  <a:gd name="T10" fmla="*/ 20 w 99"/>
                  <a:gd name="T11" fmla="*/ 1 h 120"/>
                  <a:gd name="T12" fmla="*/ 16 w 99"/>
                  <a:gd name="T13" fmla="*/ 3 h 120"/>
                  <a:gd name="T14" fmla="*/ 13 w 99"/>
                  <a:gd name="T15" fmla="*/ 4 h 120"/>
                  <a:gd name="T16" fmla="*/ 12 w 99"/>
                  <a:gd name="T17" fmla="*/ 5 h 120"/>
                  <a:gd name="T18" fmla="*/ 10 w 99"/>
                  <a:gd name="T19" fmla="*/ 7 h 120"/>
                  <a:gd name="T20" fmla="*/ 8 w 99"/>
                  <a:gd name="T21" fmla="*/ 9 h 120"/>
                  <a:gd name="T22" fmla="*/ 7 w 99"/>
                  <a:gd name="T23" fmla="*/ 10 h 120"/>
                  <a:gd name="T24" fmla="*/ 5 w 99"/>
                  <a:gd name="T25" fmla="*/ 14 h 120"/>
                  <a:gd name="T26" fmla="*/ 3 w 99"/>
                  <a:gd name="T27" fmla="*/ 16 h 120"/>
                  <a:gd name="T28" fmla="*/ 1 w 99"/>
                  <a:gd name="T29" fmla="*/ 20 h 120"/>
                  <a:gd name="T30" fmla="*/ 1 w 99"/>
                  <a:gd name="T31" fmla="*/ 25 h 120"/>
                  <a:gd name="T32" fmla="*/ 0 w 99"/>
                  <a:gd name="T33" fmla="*/ 27 h 120"/>
                  <a:gd name="T34" fmla="*/ 0 w 99"/>
                  <a:gd name="T35" fmla="*/ 31 h 120"/>
                  <a:gd name="T36" fmla="*/ 0 w 99"/>
                  <a:gd name="T37" fmla="*/ 35 h 120"/>
                  <a:gd name="T38" fmla="*/ 1 w 99"/>
                  <a:gd name="T39" fmla="*/ 38 h 120"/>
                  <a:gd name="T40" fmla="*/ 1 w 99"/>
                  <a:gd name="T41" fmla="*/ 41 h 120"/>
                  <a:gd name="T42" fmla="*/ 3 w 99"/>
                  <a:gd name="T43" fmla="*/ 45 h 120"/>
                  <a:gd name="T44" fmla="*/ 4 w 99"/>
                  <a:gd name="T45" fmla="*/ 47 h 120"/>
                  <a:gd name="T46" fmla="*/ 6 w 99"/>
                  <a:gd name="T47" fmla="*/ 50 h 120"/>
                  <a:gd name="T48" fmla="*/ 7 w 99"/>
                  <a:gd name="T49" fmla="*/ 53 h 120"/>
                  <a:gd name="T50" fmla="*/ 10 w 99"/>
                  <a:gd name="T51" fmla="*/ 55 h 120"/>
                  <a:gd name="T52" fmla="*/ 13 w 99"/>
                  <a:gd name="T53" fmla="*/ 58 h 120"/>
                  <a:gd name="T54" fmla="*/ 17 w 99"/>
                  <a:gd name="T55" fmla="*/ 58 h 120"/>
                  <a:gd name="T56" fmla="*/ 20 w 99"/>
                  <a:gd name="T57" fmla="*/ 59 h 120"/>
                  <a:gd name="T58" fmla="*/ 23 w 99"/>
                  <a:gd name="T59" fmla="*/ 59 h 120"/>
                  <a:gd name="T60" fmla="*/ 26 w 99"/>
                  <a:gd name="T61" fmla="*/ 59 h 120"/>
                  <a:gd name="T62" fmla="*/ 28 w 99"/>
                  <a:gd name="T63" fmla="*/ 59 h 120"/>
                  <a:gd name="T64" fmla="*/ 31 w 99"/>
                  <a:gd name="T65" fmla="*/ 58 h 120"/>
                  <a:gd name="T66" fmla="*/ 34 w 99"/>
                  <a:gd name="T67" fmla="*/ 58 h 120"/>
                  <a:gd name="T68" fmla="*/ 37 w 99"/>
                  <a:gd name="T69" fmla="*/ 56 h 120"/>
                  <a:gd name="T70" fmla="*/ 39 w 99"/>
                  <a:gd name="T71" fmla="*/ 53 h 120"/>
                  <a:gd name="T72" fmla="*/ 41 w 99"/>
                  <a:gd name="T73" fmla="*/ 52 h 120"/>
                  <a:gd name="T74" fmla="*/ 43 w 99"/>
                  <a:gd name="T75" fmla="*/ 49 h 120"/>
                  <a:gd name="T76" fmla="*/ 45 w 99"/>
                  <a:gd name="T77" fmla="*/ 47 h 120"/>
                  <a:gd name="T78" fmla="*/ 47 w 99"/>
                  <a:gd name="T79" fmla="*/ 42 h 120"/>
                  <a:gd name="T80" fmla="*/ 48 w 99"/>
                  <a:gd name="T81" fmla="*/ 38 h 120"/>
                  <a:gd name="T82" fmla="*/ 49 w 99"/>
                  <a:gd name="T83" fmla="*/ 36 h 120"/>
                  <a:gd name="T84" fmla="*/ 49 w 99"/>
                  <a:gd name="T85" fmla="*/ 32 h 120"/>
                  <a:gd name="T86" fmla="*/ 49 w 99"/>
                  <a:gd name="T87" fmla="*/ 29 h 120"/>
                  <a:gd name="T88" fmla="*/ 49 w 99"/>
                  <a:gd name="T89" fmla="*/ 25 h 120"/>
                  <a:gd name="T90" fmla="*/ 49 w 99"/>
                  <a:gd name="T91" fmla="*/ 20 h 120"/>
                  <a:gd name="T92" fmla="*/ 47 w 99"/>
                  <a:gd name="T93" fmla="*/ 18 h 120"/>
                  <a:gd name="T94" fmla="*/ 46 w 99"/>
                  <a:gd name="T95" fmla="*/ 15 h 120"/>
                  <a:gd name="T96" fmla="*/ 45 w 99"/>
                  <a:gd name="T97" fmla="*/ 12 h 120"/>
                  <a:gd name="T98" fmla="*/ 43 w 99"/>
                  <a:gd name="T99" fmla="*/ 9 h 120"/>
                  <a:gd name="T100" fmla="*/ 41 w 99"/>
                  <a:gd name="T101" fmla="*/ 8 h 120"/>
                  <a:gd name="T102" fmla="*/ 39 w 99"/>
                  <a:gd name="T103" fmla="*/ 6 h 120"/>
                  <a:gd name="T104" fmla="*/ 37 w 99"/>
                  <a:gd name="T105" fmla="*/ 4 h 12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9"/>
                  <a:gd name="T160" fmla="*/ 0 h 120"/>
                  <a:gd name="T161" fmla="*/ 99 w 99"/>
                  <a:gd name="T162" fmla="*/ 120 h 12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9" h="120">
                    <a:moveTo>
                      <a:pt x="70" y="5"/>
                    </a:moveTo>
                    <a:lnTo>
                      <a:pt x="69" y="3"/>
                    </a:lnTo>
                    <a:lnTo>
                      <a:pt x="67" y="3"/>
                    </a:lnTo>
                    <a:lnTo>
                      <a:pt x="67" y="2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5" y="0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7" y="0"/>
                    </a:lnTo>
                    <a:lnTo>
                      <a:pt x="45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2" y="3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20" y="13"/>
                    </a:lnTo>
                    <a:lnTo>
                      <a:pt x="19" y="13"/>
                    </a:lnTo>
                    <a:lnTo>
                      <a:pt x="19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10" y="27"/>
                    </a:lnTo>
                    <a:lnTo>
                      <a:pt x="9" y="27"/>
                    </a:lnTo>
                    <a:lnTo>
                      <a:pt x="7" y="27"/>
                    </a:lnTo>
                    <a:lnTo>
                      <a:pt x="7" y="30"/>
                    </a:lnTo>
                    <a:lnTo>
                      <a:pt x="7" y="32"/>
                    </a:lnTo>
                    <a:lnTo>
                      <a:pt x="5" y="32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4" y="39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2" y="45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2" y="72"/>
                    </a:lnTo>
                    <a:lnTo>
                      <a:pt x="2" y="74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2" y="81"/>
                    </a:lnTo>
                    <a:lnTo>
                      <a:pt x="5" y="84"/>
                    </a:lnTo>
                    <a:lnTo>
                      <a:pt x="5" y="88"/>
                    </a:lnTo>
                    <a:lnTo>
                      <a:pt x="5" y="89"/>
                    </a:lnTo>
                    <a:lnTo>
                      <a:pt x="7" y="89"/>
                    </a:lnTo>
                    <a:lnTo>
                      <a:pt x="7" y="91"/>
                    </a:lnTo>
                    <a:lnTo>
                      <a:pt x="7" y="93"/>
                    </a:lnTo>
                    <a:lnTo>
                      <a:pt x="7" y="94"/>
                    </a:lnTo>
                    <a:lnTo>
                      <a:pt x="9" y="94"/>
                    </a:lnTo>
                    <a:lnTo>
                      <a:pt x="10" y="96"/>
                    </a:lnTo>
                    <a:lnTo>
                      <a:pt x="10" y="98"/>
                    </a:lnTo>
                    <a:lnTo>
                      <a:pt x="12" y="100"/>
                    </a:lnTo>
                    <a:lnTo>
                      <a:pt x="14" y="100"/>
                    </a:lnTo>
                    <a:lnTo>
                      <a:pt x="14" y="101"/>
                    </a:lnTo>
                    <a:lnTo>
                      <a:pt x="15" y="101"/>
                    </a:lnTo>
                    <a:lnTo>
                      <a:pt x="15" y="103"/>
                    </a:lnTo>
                    <a:lnTo>
                      <a:pt x="15" y="105"/>
                    </a:lnTo>
                    <a:lnTo>
                      <a:pt x="17" y="105"/>
                    </a:lnTo>
                    <a:lnTo>
                      <a:pt x="17" y="106"/>
                    </a:lnTo>
                    <a:lnTo>
                      <a:pt x="19" y="106"/>
                    </a:lnTo>
                    <a:lnTo>
                      <a:pt x="19" y="108"/>
                    </a:lnTo>
                    <a:lnTo>
                      <a:pt x="20" y="110"/>
                    </a:lnTo>
                    <a:lnTo>
                      <a:pt x="22" y="110"/>
                    </a:lnTo>
                    <a:lnTo>
                      <a:pt x="24" y="111"/>
                    </a:lnTo>
                    <a:lnTo>
                      <a:pt x="25" y="111"/>
                    </a:lnTo>
                    <a:lnTo>
                      <a:pt x="27" y="115"/>
                    </a:lnTo>
                    <a:lnTo>
                      <a:pt x="29" y="116"/>
                    </a:lnTo>
                    <a:lnTo>
                      <a:pt x="30" y="116"/>
                    </a:lnTo>
                    <a:lnTo>
                      <a:pt x="32" y="116"/>
                    </a:lnTo>
                    <a:lnTo>
                      <a:pt x="35" y="116"/>
                    </a:lnTo>
                    <a:lnTo>
                      <a:pt x="37" y="116"/>
                    </a:lnTo>
                    <a:lnTo>
                      <a:pt x="39" y="118"/>
                    </a:lnTo>
                    <a:lnTo>
                      <a:pt x="40" y="118"/>
                    </a:lnTo>
                    <a:lnTo>
                      <a:pt x="42" y="118"/>
                    </a:lnTo>
                    <a:lnTo>
                      <a:pt x="45" y="118"/>
                    </a:lnTo>
                    <a:lnTo>
                      <a:pt x="45" y="120"/>
                    </a:lnTo>
                    <a:lnTo>
                      <a:pt x="47" y="118"/>
                    </a:lnTo>
                    <a:lnTo>
                      <a:pt x="47" y="120"/>
                    </a:lnTo>
                    <a:lnTo>
                      <a:pt x="49" y="118"/>
                    </a:lnTo>
                    <a:lnTo>
                      <a:pt x="50" y="118"/>
                    </a:lnTo>
                    <a:lnTo>
                      <a:pt x="52" y="118"/>
                    </a:lnTo>
                    <a:lnTo>
                      <a:pt x="54" y="118"/>
                    </a:lnTo>
                    <a:lnTo>
                      <a:pt x="55" y="118"/>
                    </a:lnTo>
                    <a:lnTo>
                      <a:pt x="57" y="118"/>
                    </a:lnTo>
                    <a:lnTo>
                      <a:pt x="59" y="116"/>
                    </a:lnTo>
                    <a:lnTo>
                      <a:pt x="60" y="116"/>
                    </a:lnTo>
                    <a:lnTo>
                      <a:pt x="62" y="116"/>
                    </a:lnTo>
                    <a:lnTo>
                      <a:pt x="64" y="116"/>
                    </a:lnTo>
                    <a:lnTo>
                      <a:pt x="65" y="116"/>
                    </a:lnTo>
                    <a:lnTo>
                      <a:pt x="67" y="115"/>
                    </a:lnTo>
                    <a:lnTo>
                      <a:pt x="69" y="115"/>
                    </a:lnTo>
                    <a:lnTo>
                      <a:pt x="70" y="113"/>
                    </a:lnTo>
                    <a:lnTo>
                      <a:pt x="70" y="111"/>
                    </a:lnTo>
                    <a:lnTo>
                      <a:pt x="72" y="111"/>
                    </a:lnTo>
                    <a:lnTo>
                      <a:pt x="74" y="111"/>
                    </a:lnTo>
                    <a:lnTo>
                      <a:pt x="75" y="110"/>
                    </a:lnTo>
                    <a:lnTo>
                      <a:pt x="77" y="108"/>
                    </a:lnTo>
                    <a:lnTo>
                      <a:pt x="79" y="106"/>
                    </a:lnTo>
                    <a:lnTo>
                      <a:pt x="79" y="105"/>
                    </a:lnTo>
                    <a:lnTo>
                      <a:pt x="80" y="105"/>
                    </a:lnTo>
                    <a:lnTo>
                      <a:pt x="82" y="103"/>
                    </a:lnTo>
                    <a:lnTo>
                      <a:pt x="82" y="101"/>
                    </a:lnTo>
                    <a:lnTo>
                      <a:pt x="84" y="101"/>
                    </a:lnTo>
                    <a:lnTo>
                      <a:pt x="84" y="100"/>
                    </a:lnTo>
                    <a:lnTo>
                      <a:pt x="85" y="98"/>
                    </a:lnTo>
                    <a:lnTo>
                      <a:pt x="87" y="98"/>
                    </a:lnTo>
                    <a:lnTo>
                      <a:pt x="87" y="96"/>
                    </a:lnTo>
                    <a:lnTo>
                      <a:pt x="87" y="94"/>
                    </a:lnTo>
                    <a:lnTo>
                      <a:pt x="89" y="94"/>
                    </a:lnTo>
                    <a:lnTo>
                      <a:pt x="90" y="94"/>
                    </a:lnTo>
                    <a:lnTo>
                      <a:pt x="90" y="93"/>
                    </a:lnTo>
                    <a:lnTo>
                      <a:pt x="90" y="91"/>
                    </a:lnTo>
                    <a:lnTo>
                      <a:pt x="90" y="89"/>
                    </a:lnTo>
                    <a:lnTo>
                      <a:pt x="92" y="88"/>
                    </a:lnTo>
                    <a:lnTo>
                      <a:pt x="94" y="84"/>
                    </a:lnTo>
                    <a:lnTo>
                      <a:pt x="95" y="81"/>
                    </a:lnTo>
                    <a:lnTo>
                      <a:pt x="95" y="79"/>
                    </a:lnTo>
                    <a:lnTo>
                      <a:pt x="95" y="78"/>
                    </a:lnTo>
                    <a:lnTo>
                      <a:pt x="95" y="76"/>
                    </a:lnTo>
                    <a:lnTo>
                      <a:pt x="97" y="76"/>
                    </a:lnTo>
                    <a:lnTo>
                      <a:pt x="97" y="74"/>
                    </a:lnTo>
                    <a:lnTo>
                      <a:pt x="99" y="72"/>
                    </a:lnTo>
                    <a:lnTo>
                      <a:pt x="99" y="71"/>
                    </a:lnTo>
                    <a:lnTo>
                      <a:pt x="99" y="69"/>
                    </a:lnTo>
                    <a:lnTo>
                      <a:pt x="99" y="67"/>
                    </a:lnTo>
                    <a:lnTo>
                      <a:pt x="99" y="66"/>
                    </a:lnTo>
                    <a:lnTo>
                      <a:pt x="99" y="64"/>
                    </a:lnTo>
                    <a:lnTo>
                      <a:pt x="99" y="62"/>
                    </a:lnTo>
                    <a:lnTo>
                      <a:pt x="99" y="61"/>
                    </a:lnTo>
                    <a:lnTo>
                      <a:pt x="99" y="59"/>
                    </a:lnTo>
                    <a:lnTo>
                      <a:pt x="99" y="57"/>
                    </a:lnTo>
                    <a:lnTo>
                      <a:pt x="99" y="54"/>
                    </a:lnTo>
                    <a:lnTo>
                      <a:pt x="99" y="52"/>
                    </a:lnTo>
                    <a:lnTo>
                      <a:pt x="99" y="51"/>
                    </a:lnTo>
                    <a:lnTo>
                      <a:pt x="99" y="49"/>
                    </a:lnTo>
                    <a:lnTo>
                      <a:pt x="99" y="47"/>
                    </a:lnTo>
                    <a:lnTo>
                      <a:pt x="99" y="45"/>
                    </a:lnTo>
                    <a:lnTo>
                      <a:pt x="99" y="44"/>
                    </a:lnTo>
                    <a:lnTo>
                      <a:pt x="99" y="40"/>
                    </a:lnTo>
                    <a:lnTo>
                      <a:pt x="97" y="40"/>
                    </a:lnTo>
                    <a:lnTo>
                      <a:pt x="97" y="39"/>
                    </a:lnTo>
                    <a:lnTo>
                      <a:pt x="95" y="39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5" y="32"/>
                    </a:lnTo>
                    <a:lnTo>
                      <a:pt x="94" y="32"/>
                    </a:lnTo>
                    <a:lnTo>
                      <a:pt x="92" y="30"/>
                    </a:lnTo>
                    <a:lnTo>
                      <a:pt x="92" y="27"/>
                    </a:lnTo>
                    <a:lnTo>
                      <a:pt x="90" y="27"/>
                    </a:lnTo>
                    <a:lnTo>
                      <a:pt x="90" y="25"/>
                    </a:lnTo>
                    <a:lnTo>
                      <a:pt x="90" y="23"/>
                    </a:lnTo>
                    <a:lnTo>
                      <a:pt x="89" y="22"/>
                    </a:lnTo>
                    <a:lnTo>
                      <a:pt x="87" y="22"/>
                    </a:lnTo>
                    <a:lnTo>
                      <a:pt x="87" y="20"/>
                    </a:lnTo>
                    <a:lnTo>
                      <a:pt x="87" y="18"/>
                    </a:lnTo>
                    <a:lnTo>
                      <a:pt x="85" y="18"/>
                    </a:lnTo>
                    <a:lnTo>
                      <a:pt x="85" y="17"/>
                    </a:lnTo>
                    <a:lnTo>
                      <a:pt x="84" y="15"/>
                    </a:lnTo>
                    <a:lnTo>
                      <a:pt x="82" y="15"/>
                    </a:lnTo>
                    <a:lnTo>
                      <a:pt x="82" y="13"/>
                    </a:lnTo>
                    <a:lnTo>
                      <a:pt x="80" y="13"/>
                    </a:lnTo>
                    <a:lnTo>
                      <a:pt x="79" y="12"/>
                    </a:lnTo>
                    <a:lnTo>
                      <a:pt x="79" y="10"/>
                    </a:lnTo>
                    <a:lnTo>
                      <a:pt x="77" y="8"/>
                    </a:lnTo>
                    <a:lnTo>
                      <a:pt x="75" y="8"/>
                    </a:lnTo>
                    <a:lnTo>
                      <a:pt x="74" y="7"/>
                    </a:lnTo>
                    <a:lnTo>
                      <a:pt x="70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55"/>
              <p:cNvSpPr>
                <a:spLocks/>
              </p:cNvSpPr>
              <p:nvPr/>
            </p:nvSpPr>
            <p:spPr bwMode="auto">
              <a:xfrm>
                <a:off x="4953" y="710"/>
                <a:ext cx="51" cy="60"/>
              </a:xfrm>
              <a:custGeom>
                <a:avLst/>
                <a:gdLst>
                  <a:gd name="T0" fmla="*/ 1 w 103"/>
                  <a:gd name="T1" fmla="*/ 23 h 122"/>
                  <a:gd name="T2" fmla="*/ 0 w 103"/>
                  <a:gd name="T3" fmla="*/ 31 h 122"/>
                  <a:gd name="T4" fmla="*/ 1 w 103"/>
                  <a:gd name="T5" fmla="*/ 37 h 122"/>
                  <a:gd name="T6" fmla="*/ 3 w 103"/>
                  <a:gd name="T7" fmla="*/ 45 h 122"/>
                  <a:gd name="T8" fmla="*/ 6 w 103"/>
                  <a:gd name="T9" fmla="*/ 51 h 122"/>
                  <a:gd name="T10" fmla="*/ 11 w 103"/>
                  <a:gd name="T11" fmla="*/ 55 h 122"/>
                  <a:gd name="T12" fmla="*/ 16 w 103"/>
                  <a:gd name="T13" fmla="*/ 58 h 122"/>
                  <a:gd name="T14" fmla="*/ 22 w 103"/>
                  <a:gd name="T15" fmla="*/ 60 h 122"/>
                  <a:gd name="T16" fmla="*/ 29 w 103"/>
                  <a:gd name="T17" fmla="*/ 60 h 122"/>
                  <a:gd name="T18" fmla="*/ 35 w 103"/>
                  <a:gd name="T19" fmla="*/ 58 h 122"/>
                  <a:gd name="T20" fmla="*/ 41 w 103"/>
                  <a:gd name="T21" fmla="*/ 53 h 122"/>
                  <a:gd name="T22" fmla="*/ 46 w 103"/>
                  <a:gd name="T23" fmla="*/ 48 h 122"/>
                  <a:gd name="T24" fmla="*/ 48 w 103"/>
                  <a:gd name="T25" fmla="*/ 42 h 122"/>
                  <a:gd name="T26" fmla="*/ 51 w 103"/>
                  <a:gd name="T27" fmla="*/ 35 h 122"/>
                  <a:gd name="T28" fmla="*/ 51 w 103"/>
                  <a:gd name="T29" fmla="*/ 29 h 122"/>
                  <a:gd name="T30" fmla="*/ 50 w 103"/>
                  <a:gd name="T31" fmla="*/ 21 h 122"/>
                  <a:gd name="T32" fmla="*/ 48 w 103"/>
                  <a:gd name="T33" fmla="*/ 14 h 122"/>
                  <a:gd name="T34" fmla="*/ 44 w 103"/>
                  <a:gd name="T35" fmla="*/ 8 h 122"/>
                  <a:gd name="T36" fmla="*/ 39 w 103"/>
                  <a:gd name="T37" fmla="*/ 3 h 122"/>
                  <a:gd name="T38" fmla="*/ 32 w 103"/>
                  <a:gd name="T39" fmla="*/ 1 h 122"/>
                  <a:gd name="T40" fmla="*/ 26 w 103"/>
                  <a:gd name="T41" fmla="*/ 0 h 122"/>
                  <a:gd name="T42" fmla="*/ 19 w 103"/>
                  <a:gd name="T43" fmla="*/ 2 h 122"/>
                  <a:gd name="T44" fmla="*/ 13 w 103"/>
                  <a:gd name="T45" fmla="*/ 3 h 122"/>
                  <a:gd name="T46" fmla="*/ 8 w 103"/>
                  <a:gd name="T47" fmla="*/ 8 h 122"/>
                  <a:gd name="T48" fmla="*/ 5 w 103"/>
                  <a:gd name="T49" fmla="*/ 14 h 122"/>
                  <a:gd name="T50" fmla="*/ 4 w 103"/>
                  <a:gd name="T51" fmla="*/ 17 h 122"/>
                  <a:gd name="T52" fmla="*/ 8 w 103"/>
                  <a:gd name="T53" fmla="*/ 11 h 122"/>
                  <a:gd name="T54" fmla="*/ 11 w 103"/>
                  <a:gd name="T55" fmla="*/ 7 h 122"/>
                  <a:gd name="T56" fmla="*/ 18 w 103"/>
                  <a:gd name="T57" fmla="*/ 3 h 122"/>
                  <a:gd name="T58" fmla="*/ 23 w 103"/>
                  <a:gd name="T59" fmla="*/ 2 h 122"/>
                  <a:gd name="T60" fmla="*/ 29 w 103"/>
                  <a:gd name="T61" fmla="*/ 2 h 122"/>
                  <a:gd name="T62" fmla="*/ 35 w 103"/>
                  <a:gd name="T63" fmla="*/ 3 h 122"/>
                  <a:gd name="T64" fmla="*/ 41 w 103"/>
                  <a:gd name="T65" fmla="*/ 7 h 122"/>
                  <a:gd name="T66" fmla="*/ 46 w 103"/>
                  <a:gd name="T67" fmla="*/ 12 h 122"/>
                  <a:gd name="T68" fmla="*/ 48 w 103"/>
                  <a:gd name="T69" fmla="*/ 18 h 122"/>
                  <a:gd name="T70" fmla="*/ 50 w 103"/>
                  <a:gd name="T71" fmla="*/ 26 h 122"/>
                  <a:gd name="T72" fmla="*/ 50 w 103"/>
                  <a:gd name="T73" fmla="*/ 31 h 122"/>
                  <a:gd name="T74" fmla="*/ 49 w 103"/>
                  <a:gd name="T75" fmla="*/ 39 h 122"/>
                  <a:gd name="T76" fmla="*/ 46 w 103"/>
                  <a:gd name="T77" fmla="*/ 45 h 122"/>
                  <a:gd name="T78" fmla="*/ 41 w 103"/>
                  <a:gd name="T79" fmla="*/ 52 h 122"/>
                  <a:gd name="T80" fmla="*/ 37 w 103"/>
                  <a:gd name="T81" fmla="*/ 55 h 122"/>
                  <a:gd name="T82" fmla="*/ 31 w 103"/>
                  <a:gd name="T83" fmla="*/ 58 h 122"/>
                  <a:gd name="T84" fmla="*/ 26 w 103"/>
                  <a:gd name="T85" fmla="*/ 59 h 122"/>
                  <a:gd name="T86" fmla="*/ 19 w 103"/>
                  <a:gd name="T87" fmla="*/ 58 h 122"/>
                  <a:gd name="T88" fmla="*/ 13 w 103"/>
                  <a:gd name="T89" fmla="*/ 56 h 122"/>
                  <a:gd name="T90" fmla="*/ 8 w 103"/>
                  <a:gd name="T91" fmla="*/ 52 h 122"/>
                  <a:gd name="T92" fmla="*/ 5 w 103"/>
                  <a:gd name="T93" fmla="*/ 47 h 122"/>
                  <a:gd name="T94" fmla="*/ 2 w 103"/>
                  <a:gd name="T95" fmla="*/ 41 h 122"/>
                  <a:gd name="T96" fmla="*/ 1 w 103"/>
                  <a:gd name="T97" fmla="*/ 33 h 122"/>
                  <a:gd name="T98" fmla="*/ 1 w 103"/>
                  <a:gd name="T99" fmla="*/ 27 h 122"/>
                  <a:gd name="T100" fmla="*/ 3 w 103"/>
                  <a:gd name="T101" fmla="*/ 20 h 12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3"/>
                  <a:gd name="T154" fmla="*/ 0 h 122"/>
                  <a:gd name="T155" fmla="*/ 103 w 103"/>
                  <a:gd name="T156" fmla="*/ 122 h 12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3" h="122">
                    <a:moveTo>
                      <a:pt x="5" y="37"/>
                    </a:moveTo>
                    <a:lnTo>
                      <a:pt x="5" y="39"/>
                    </a:lnTo>
                    <a:lnTo>
                      <a:pt x="3" y="42"/>
                    </a:lnTo>
                    <a:lnTo>
                      <a:pt x="2" y="46"/>
                    </a:lnTo>
                    <a:lnTo>
                      <a:pt x="2" y="47"/>
                    </a:lnTo>
                    <a:lnTo>
                      <a:pt x="2" y="51"/>
                    </a:lnTo>
                    <a:lnTo>
                      <a:pt x="2" y="54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2" y="68"/>
                    </a:lnTo>
                    <a:lnTo>
                      <a:pt x="2" y="71"/>
                    </a:lnTo>
                    <a:lnTo>
                      <a:pt x="2" y="74"/>
                    </a:lnTo>
                    <a:lnTo>
                      <a:pt x="2" y="76"/>
                    </a:lnTo>
                    <a:lnTo>
                      <a:pt x="2" y="81"/>
                    </a:lnTo>
                    <a:lnTo>
                      <a:pt x="3" y="83"/>
                    </a:lnTo>
                    <a:lnTo>
                      <a:pt x="5" y="86"/>
                    </a:lnTo>
                    <a:lnTo>
                      <a:pt x="5" y="88"/>
                    </a:lnTo>
                    <a:lnTo>
                      <a:pt x="7" y="91"/>
                    </a:lnTo>
                    <a:lnTo>
                      <a:pt x="7" y="93"/>
                    </a:lnTo>
                    <a:lnTo>
                      <a:pt x="8" y="95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12" y="103"/>
                    </a:lnTo>
                    <a:lnTo>
                      <a:pt x="13" y="105"/>
                    </a:lnTo>
                    <a:lnTo>
                      <a:pt x="17" y="107"/>
                    </a:lnTo>
                    <a:lnTo>
                      <a:pt x="18" y="108"/>
                    </a:lnTo>
                    <a:lnTo>
                      <a:pt x="22" y="110"/>
                    </a:lnTo>
                    <a:lnTo>
                      <a:pt x="22" y="112"/>
                    </a:lnTo>
                    <a:lnTo>
                      <a:pt x="23" y="113"/>
                    </a:lnTo>
                    <a:lnTo>
                      <a:pt x="27" y="115"/>
                    </a:lnTo>
                    <a:lnTo>
                      <a:pt x="30" y="117"/>
                    </a:lnTo>
                    <a:lnTo>
                      <a:pt x="32" y="118"/>
                    </a:lnTo>
                    <a:lnTo>
                      <a:pt x="33" y="118"/>
                    </a:lnTo>
                    <a:lnTo>
                      <a:pt x="37" y="120"/>
                    </a:lnTo>
                    <a:lnTo>
                      <a:pt x="38" y="122"/>
                    </a:lnTo>
                    <a:lnTo>
                      <a:pt x="42" y="122"/>
                    </a:lnTo>
                    <a:lnTo>
                      <a:pt x="43" y="122"/>
                    </a:lnTo>
                    <a:lnTo>
                      <a:pt x="45" y="122"/>
                    </a:lnTo>
                    <a:lnTo>
                      <a:pt x="50" y="122"/>
                    </a:lnTo>
                    <a:lnTo>
                      <a:pt x="52" y="122"/>
                    </a:lnTo>
                    <a:lnTo>
                      <a:pt x="53" y="122"/>
                    </a:lnTo>
                    <a:lnTo>
                      <a:pt x="55" y="122"/>
                    </a:lnTo>
                    <a:lnTo>
                      <a:pt x="58" y="122"/>
                    </a:lnTo>
                    <a:lnTo>
                      <a:pt x="62" y="122"/>
                    </a:lnTo>
                    <a:lnTo>
                      <a:pt x="63" y="120"/>
                    </a:lnTo>
                    <a:lnTo>
                      <a:pt x="65" y="118"/>
                    </a:lnTo>
                    <a:lnTo>
                      <a:pt x="67" y="118"/>
                    </a:lnTo>
                    <a:lnTo>
                      <a:pt x="70" y="117"/>
                    </a:lnTo>
                    <a:lnTo>
                      <a:pt x="73" y="115"/>
                    </a:lnTo>
                    <a:lnTo>
                      <a:pt x="75" y="113"/>
                    </a:lnTo>
                    <a:lnTo>
                      <a:pt x="78" y="112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5" y="105"/>
                    </a:lnTo>
                    <a:lnTo>
                      <a:pt x="87" y="103"/>
                    </a:lnTo>
                    <a:lnTo>
                      <a:pt x="88" y="102"/>
                    </a:lnTo>
                    <a:lnTo>
                      <a:pt x="92" y="98"/>
                    </a:lnTo>
                    <a:lnTo>
                      <a:pt x="93" y="96"/>
                    </a:lnTo>
                    <a:lnTo>
                      <a:pt x="93" y="93"/>
                    </a:lnTo>
                    <a:lnTo>
                      <a:pt x="95" y="91"/>
                    </a:lnTo>
                    <a:lnTo>
                      <a:pt x="97" y="88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81"/>
                    </a:lnTo>
                    <a:lnTo>
                      <a:pt x="100" y="76"/>
                    </a:lnTo>
                    <a:lnTo>
                      <a:pt x="102" y="74"/>
                    </a:lnTo>
                    <a:lnTo>
                      <a:pt x="102" y="71"/>
                    </a:lnTo>
                    <a:lnTo>
                      <a:pt x="102" y="68"/>
                    </a:lnTo>
                    <a:lnTo>
                      <a:pt x="102" y="64"/>
                    </a:lnTo>
                    <a:lnTo>
                      <a:pt x="103" y="63"/>
                    </a:lnTo>
                    <a:lnTo>
                      <a:pt x="103" y="61"/>
                    </a:lnTo>
                    <a:lnTo>
                      <a:pt x="103" y="58"/>
                    </a:lnTo>
                    <a:lnTo>
                      <a:pt x="103" y="53"/>
                    </a:lnTo>
                    <a:lnTo>
                      <a:pt x="102" y="51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0" y="42"/>
                    </a:lnTo>
                    <a:lnTo>
                      <a:pt x="98" y="39"/>
                    </a:lnTo>
                    <a:lnTo>
                      <a:pt x="98" y="37"/>
                    </a:lnTo>
                    <a:lnTo>
                      <a:pt x="98" y="34"/>
                    </a:lnTo>
                    <a:lnTo>
                      <a:pt x="97" y="31"/>
                    </a:lnTo>
                    <a:lnTo>
                      <a:pt x="97" y="29"/>
                    </a:lnTo>
                    <a:lnTo>
                      <a:pt x="95" y="25"/>
                    </a:lnTo>
                    <a:lnTo>
                      <a:pt x="93" y="25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88" y="17"/>
                    </a:lnTo>
                    <a:lnTo>
                      <a:pt x="87" y="15"/>
                    </a:lnTo>
                    <a:lnTo>
                      <a:pt x="83" y="14"/>
                    </a:lnTo>
                    <a:lnTo>
                      <a:pt x="82" y="12"/>
                    </a:lnTo>
                    <a:lnTo>
                      <a:pt x="80" y="10"/>
                    </a:lnTo>
                    <a:lnTo>
                      <a:pt x="78" y="7"/>
                    </a:lnTo>
                    <a:lnTo>
                      <a:pt x="77" y="7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7" y="4"/>
                    </a:lnTo>
                    <a:lnTo>
                      <a:pt x="65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7" y="2"/>
                    </a:lnTo>
                    <a:lnTo>
                      <a:pt x="55" y="2"/>
                    </a:lnTo>
                    <a:lnTo>
                      <a:pt x="52" y="0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7" y="4"/>
                    </a:lnTo>
                    <a:lnTo>
                      <a:pt x="35" y="4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27" y="7"/>
                    </a:lnTo>
                    <a:lnTo>
                      <a:pt x="27" y="10"/>
                    </a:lnTo>
                    <a:lnTo>
                      <a:pt x="23" y="12"/>
                    </a:lnTo>
                    <a:lnTo>
                      <a:pt x="22" y="14"/>
                    </a:lnTo>
                    <a:lnTo>
                      <a:pt x="20" y="15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13" y="20"/>
                    </a:lnTo>
                    <a:lnTo>
                      <a:pt x="12" y="24"/>
                    </a:lnTo>
                    <a:lnTo>
                      <a:pt x="10" y="25"/>
                    </a:lnTo>
                    <a:lnTo>
                      <a:pt x="10" y="29"/>
                    </a:lnTo>
                    <a:lnTo>
                      <a:pt x="8" y="31"/>
                    </a:lnTo>
                    <a:lnTo>
                      <a:pt x="7" y="34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8" y="34"/>
                    </a:lnTo>
                    <a:lnTo>
                      <a:pt x="10" y="31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7" y="22"/>
                    </a:lnTo>
                    <a:lnTo>
                      <a:pt x="17" y="20"/>
                    </a:lnTo>
                    <a:lnTo>
                      <a:pt x="20" y="19"/>
                    </a:lnTo>
                    <a:lnTo>
                      <a:pt x="22" y="15"/>
                    </a:lnTo>
                    <a:lnTo>
                      <a:pt x="23" y="15"/>
                    </a:lnTo>
                    <a:lnTo>
                      <a:pt x="23" y="14"/>
                    </a:lnTo>
                    <a:lnTo>
                      <a:pt x="27" y="12"/>
                    </a:lnTo>
                    <a:lnTo>
                      <a:pt x="30" y="10"/>
                    </a:lnTo>
                    <a:lnTo>
                      <a:pt x="30" y="7"/>
                    </a:lnTo>
                    <a:lnTo>
                      <a:pt x="33" y="7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4"/>
                    </a:lnTo>
                    <a:lnTo>
                      <a:pt x="45" y="4"/>
                    </a:lnTo>
                    <a:lnTo>
                      <a:pt x="47" y="4"/>
                    </a:lnTo>
                    <a:lnTo>
                      <a:pt x="50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62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5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4"/>
                    </a:lnTo>
                    <a:lnTo>
                      <a:pt x="83" y="15"/>
                    </a:lnTo>
                    <a:lnTo>
                      <a:pt x="85" y="17"/>
                    </a:lnTo>
                    <a:lnTo>
                      <a:pt x="87" y="20"/>
                    </a:lnTo>
                    <a:lnTo>
                      <a:pt x="88" y="20"/>
                    </a:lnTo>
                    <a:lnTo>
                      <a:pt x="92" y="24"/>
                    </a:lnTo>
                    <a:lnTo>
                      <a:pt x="92" y="25"/>
                    </a:lnTo>
                    <a:lnTo>
                      <a:pt x="93" y="29"/>
                    </a:lnTo>
                    <a:lnTo>
                      <a:pt x="93" y="31"/>
                    </a:lnTo>
                    <a:lnTo>
                      <a:pt x="95" y="32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8" y="41"/>
                    </a:lnTo>
                    <a:lnTo>
                      <a:pt x="98" y="42"/>
                    </a:lnTo>
                    <a:lnTo>
                      <a:pt x="98" y="46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102" y="58"/>
                    </a:lnTo>
                    <a:lnTo>
                      <a:pt x="102" y="61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0" y="68"/>
                    </a:lnTo>
                    <a:lnTo>
                      <a:pt x="98" y="71"/>
                    </a:lnTo>
                    <a:lnTo>
                      <a:pt x="98" y="74"/>
                    </a:lnTo>
                    <a:lnTo>
                      <a:pt x="98" y="76"/>
                    </a:lnTo>
                    <a:lnTo>
                      <a:pt x="98" y="80"/>
                    </a:lnTo>
                    <a:lnTo>
                      <a:pt x="97" y="83"/>
                    </a:lnTo>
                    <a:lnTo>
                      <a:pt x="97" y="85"/>
                    </a:lnTo>
                    <a:lnTo>
                      <a:pt x="95" y="88"/>
                    </a:lnTo>
                    <a:lnTo>
                      <a:pt x="93" y="91"/>
                    </a:lnTo>
                    <a:lnTo>
                      <a:pt x="92" y="91"/>
                    </a:lnTo>
                    <a:lnTo>
                      <a:pt x="92" y="95"/>
                    </a:lnTo>
                    <a:lnTo>
                      <a:pt x="90" y="98"/>
                    </a:lnTo>
                    <a:lnTo>
                      <a:pt x="87" y="100"/>
                    </a:lnTo>
                    <a:lnTo>
                      <a:pt x="87" y="102"/>
                    </a:lnTo>
                    <a:lnTo>
                      <a:pt x="83" y="105"/>
                    </a:lnTo>
                    <a:lnTo>
                      <a:pt x="82" y="107"/>
                    </a:lnTo>
                    <a:lnTo>
                      <a:pt x="80" y="108"/>
                    </a:lnTo>
                    <a:lnTo>
                      <a:pt x="78" y="108"/>
                    </a:lnTo>
                    <a:lnTo>
                      <a:pt x="77" y="110"/>
                    </a:lnTo>
                    <a:lnTo>
                      <a:pt x="75" y="112"/>
                    </a:lnTo>
                    <a:lnTo>
                      <a:pt x="72" y="113"/>
                    </a:lnTo>
                    <a:lnTo>
                      <a:pt x="70" y="113"/>
                    </a:lnTo>
                    <a:lnTo>
                      <a:pt x="67" y="115"/>
                    </a:lnTo>
                    <a:lnTo>
                      <a:pt x="65" y="117"/>
                    </a:lnTo>
                    <a:lnTo>
                      <a:pt x="63" y="118"/>
                    </a:lnTo>
                    <a:lnTo>
                      <a:pt x="62" y="118"/>
                    </a:lnTo>
                    <a:lnTo>
                      <a:pt x="58" y="118"/>
                    </a:lnTo>
                    <a:lnTo>
                      <a:pt x="55" y="120"/>
                    </a:lnTo>
                    <a:lnTo>
                      <a:pt x="53" y="120"/>
                    </a:lnTo>
                    <a:lnTo>
                      <a:pt x="52" y="120"/>
                    </a:lnTo>
                    <a:lnTo>
                      <a:pt x="50" y="120"/>
                    </a:lnTo>
                    <a:lnTo>
                      <a:pt x="47" y="120"/>
                    </a:lnTo>
                    <a:lnTo>
                      <a:pt x="45" y="120"/>
                    </a:lnTo>
                    <a:lnTo>
                      <a:pt x="42" y="120"/>
                    </a:lnTo>
                    <a:lnTo>
                      <a:pt x="38" y="118"/>
                    </a:lnTo>
                    <a:lnTo>
                      <a:pt x="37" y="118"/>
                    </a:lnTo>
                    <a:lnTo>
                      <a:pt x="35" y="117"/>
                    </a:lnTo>
                    <a:lnTo>
                      <a:pt x="33" y="115"/>
                    </a:lnTo>
                    <a:lnTo>
                      <a:pt x="30" y="115"/>
                    </a:lnTo>
                    <a:lnTo>
                      <a:pt x="27" y="113"/>
                    </a:lnTo>
                    <a:lnTo>
                      <a:pt x="25" y="112"/>
                    </a:lnTo>
                    <a:lnTo>
                      <a:pt x="23" y="110"/>
                    </a:lnTo>
                    <a:lnTo>
                      <a:pt x="22" y="108"/>
                    </a:lnTo>
                    <a:lnTo>
                      <a:pt x="20" y="108"/>
                    </a:lnTo>
                    <a:lnTo>
                      <a:pt x="17" y="105"/>
                    </a:lnTo>
                    <a:lnTo>
                      <a:pt x="17" y="103"/>
                    </a:lnTo>
                    <a:lnTo>
                      <a:pt x="13" y="102"/>
                    </a:lnTo>
                    <a:lnTo>
                      <a:pt x="12" y="98"/>
                    </a:lnTo>
                    <a:lnTo>
                      <a:pt x="10" y="98"/>
                    </a:lnTo>
                    <a:lnTo>
                      <a:pt x="10" y="95"/>
                    </a:lnTo>
                    <a:lnTo>
                      <a:pt x="8" y="91"/>
                    </a:lnTo>
                    <a:lnTo>
                      <a:pt x="8" y="90"/>
                    </a:lnTo>
                    <a:lnTo>
                      <a:pt x="7" y="86"/>
                    </a:lnTo>
                    <a:lnTo>
                      <a:pt x="5" y="85"/>
                    </a:lnTo>
                    <a:lnTo>
                      <a:pt x="5" y="83"/>
                    </a:lnTo>
                    <a:lnTo>
                      <a:pt x="5" y="80"/>
                    </a:lnTo>
                    <a:lnTo>
                      <a:pt x="3" y="76"/>
                    </a:lnTo>
                    <a:lnTo>
                      <a:pt x="3" y="74"/>
                    </a:lnTo>
                    <a:lnTo>
                      <a:pt x="2" y="71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2" y="58"/>
                    </a:lnTo>
                    <a:lnTo>
                      <a:pt x="2" y="54"/>
                    </a:lnTo>
                    <a:lnTo>
                      <a:pt x="3" y="53"/>
                    </a:lnTo>
                    <a:lnTo>
                      <a:pt x="5" y="47"/>
                    </a:lnTo>
                    <a:lnTo>
                      <a:pt x="5" y="46"/>
                    </a:lnTo>
                    <a:lnTo>
                      <a:pt x="5" y="42"/>
                    </a:lnTo>
                    <a:lnTo>
                      <a:pt x="7" y="41"/>
                    </a:lnTo>
                    <a:lnTo>
                      <a:pt x="7" y="37"/>
                    </a:lnTo>
                    <a:lnTo>
                      <a:pt x="5" y="3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56"/>
              <p:cNvSpPr>
                <a:spLocks/>
              </p:cNvSpPr>
              <p:nvPr/>
            </p:nvSpPr>
            <p:spPr bwMode="auto">
              <a:xfrm>
                <a:off x="4859" y="690"/>
                <a:ext cx="58" cy="67"/>
              </a:xfrm>
              <a:custGeom>
                <a:avLst/>
                <a:gdLst>
                  <a:gd name="T0" fmla="*/ 38 w 115"/>
                  <a:gd name="T1" fmla="*/ 1 h 134"/>
                  <a:gd name="T2" fmla="*/ 35 w 115"/>
                  <a:gd name="T3" fmla="*/ 1 h 134"/>
                  <a:gd name="T4" fmla="*/ 33 w 115"/>
                  <a:gd name="T5" fmla="*/ 0 h 134"/>
                  <a:gd name="T6" fmla="*/ 28 w 115"/>
                  <a:gd name="T7" fmla="*/ 0 h 134"/>
                  <a:gd name="T8" fmla="*/ 26 w 115"/>
                  <a:gd name="T9" fmla="*/ 1 h 134"/>
                  <a:gd name="T10" fmla="*/ 23 w 115"/>
                  <a:gd name="T11" fmla="*/ 1 h 134"/>
                  <a:gd name="T12" fmla="*/ 19 w 115"/>
                  <a:gd name="T13" fmla="*/ 2 h 134"/>
                  <a:gd name="T14" fmla="*/ 16 w 115"/>
                  <a:gd name="T15" fmla="*/ 3 h 134"/>
                  <a:gd name="T16" fmla="*/ 14 w 115"/>
                  <a:gd name="T17" fmla="*/ 6 h 134"/>
                  <a:gd name="T18" fmla="*/ 12 w 115"/>
                  <a:gd name="T19" fmla="*/ 7 h 134"/>
                  <a:gd name="T20" fmla="*/ 9 w 115"/>
                  <a:gd name="T21" fmla="*/ 10 h 134"/>
                  <a:gd name="T22" fmla="*/ 8 w 115"/>
                  <a:gd name="T23" fmla="*/ 12 h 134"/>
                  <a:gd name="T24" fmla="*/ 6 w 115"/>
                  <a:gd name="T25" fmla="*/ 14 h 134"/>
                  <a:gd name="T26" fmla="*/ 4 w 115"/>
                  <a:gd name="T27" fmla="*/ 18 h 134"/>
                  <a:gd name="T28" fmla="*/ 2 w 115"/>
                  <a:gd name="T29" fmla="*/ 23 h 134"/>
                  <a:gd name="T30" fmla="*/ 1 w 115"/>
                  <a:gd name="T31" fmla="*/ 25 h 134"/>
                  <a:gd name="T32" fmla="*/ 0 w 115"/>
                  <a:gd name="T33" fmla="*/ 29 h 134"/>
                  <a:gd name="T34" fmla="*/ 0 w 115"/>
                  <a:gd name="T35" fmla="*/ 32 h 134"/>
                  <a:gd name="T36" fmla="*/ 0 w 115"/>
                  <a:gd name="T37" fmla="*/ 35 h 134"/>
                  <a:gd name="T38" fmla="*/ 0 w 115"/>
                  <a:gd name="T39" fmla="*/ 39 h 134"/>
                  <a:gd name="T40" fmla="*/ 0 w 115"/>
                  <a:gd name="T41" fmla="*/ 42 h 134"/>
                  <a:gd name="T42" fmla="*/ 2 w 115"/>
                  <a:gd name="T43" fmla="*/ 46 h 134"/>
                  <a:gd name="T44" fmla="*/ 3 w 115"/>
                  <a:gd name="T45" fmla="*/ 51 h 134"/>
                  <a:gd name="T46" fmla="*/ 5 w 115"/>
                  <a:gd name="T47" fmla="*/ 53 h 134"/>
                  <a:gd name="T48" fmla="*/ 6 w 115"/>
                  <a:gd name="T49" fmla="*/ 56 h 134"/>
                  <a:gd name="T50" fmla="*/ 8 w 115"/>
                  <a:gd name="T51" fmla="*/ 58 h 134"/>
                  <a:gd name="T52" fmla="*/ 11 w 115"/>
                  <a:gd name="T53" fmla="*/ 60 h 134"/>
                  <a:gd name="T54" fmla="*/ 13 w 115"/>
                  <a:gd name="T55" fmla="*/ 62 h 134"/>
                  <a:gd name="T56" fmla="*/ 18 w 115"/>
                  <a:gd name="T57" fmla="*/ 65 h 134"/>
                  <a:gd name="T58" fmla="*/ 22 w 115"/>
                  <a:gd name="T59" fmla="*/ 67 h 134"/>
                  <a:gd name="T60" fmla="*/ 25 w 115"/>
                  <a:gd name="T61" fmla="*/ 67 h 134"/>
                  <a:gd name="T62" fmla="*/ 28 w 115"/>
                  <a:gd name="T63" fmla="*/ 67 h 134"/>
                  <a:gd name="T64" fmla="*/ 31 w 115"/>
                  <a:gd name="T65" fmla="*/ 67 h 134"/>
                  <a:gd name="T66" fmla="*/ 34 w 115"/>
                  <a:gd name="T67" fmla="*/ 67 h 134"/>
                  <a:gd name="T68" fmla="*/ 37 w 115"/>
                  <a:gd name="T69" fmla="*/ 66 h 134"/>
                  <a:gd name="T70" fmla="*/ 41 w 115"/>
                  <a:gd name="T71" fmla="*/ 63 h 134"/>
                  <a:gd name="T72" fmla="*/ 44 w 115"/>
                  <a:gd name="T73" fmla="*/ 62 h 134"/>
                  <a:gd name="T74" fmla="*/ 47 w 115"/>
                  <a:gd name="T75" fmla="*/ 60 h 134"/>
                  <a:gd name="T76" fmla="*/ 49 w 115"/>
                  <a:gd name="T77" fmla="*/ 57 h 134"/>
                  <a:gd name="T78" fmla="*/ 52 w 115"/>
                  <a:gd name="T79" fmla="*/ 54 h 134"/>
                  <a:gd name="T80" fmla="*/ 53 w 115"/>
                  <a:gd name="T81" fmla="*/ 51 h 134"/>
                  <a:gd name="T82" fmla="*/ 56 w 115"/>
                  <a:gd name="T83" fmla="*/ 46 h 134"/>
                  <a:gd name="T84" fmla="*/ 57 w 115"/>
                  <a:gd name="T85" fmla="*/ 42 h 134"/>
                  <a:gd name="T86" fmla="*/ 58 w 115"/>
                  <a:gd name="T87" fmla="*/ 39 h 134"/>
                  <a:gd name="T88" fmla="*/ 58 w 115"/>
                  <a:gd name="T89" fmla="*/ 35 h 134"/>
                  <a:gd name="T90" fmla="*/ 58 w 115"/>
                  <a:gd name="T91" fmla="*/ 32 h 134"/>
                  <a:gd name="T92" fmla="*/ 58 w 115"/>
                  <a:gd name="T93" fmla="*/ 29 h 134"/>
                  <a:gd name="T94" fmla="*/ 58 w 115"/>
                  <a:gd name="T95" fmla="*/ 24 h 134"/>
                  <a:gd name="T96" fmla="*/ 56 w 115"/>
                  <a:gd name="T97" fmla="*/ 20 h 134"/>
                  <a:gd name="T98" fmla="*/ 54 w 115"/>
                  <a:gd name="T99" fmla="*/ 17 h 134"/>
                  <a:gd name="T100" fmla="*/ 53 w 115"/>
                  <a:gd name="T101" fmla="*/ 14 h 134"/>
                  <a:gd name="T102" fmla="*/ 51 w 115"/>
                  <a:gd name="T103" fmla="*/ 11 h 134"/>
                  <a:gd name="T104" fmla="*/ 48 w 115"/>
                  <a:gd name="T105" fmla="*/ 8 h 134"/>
                  <a:gd name="T106" fmla="*/ 47 w 115"/>
                  <a:gd name="T107" fmla="*/ 7 h 134"/>
                  <a:gd name="T108" fmla="*/ 44 w 115"/>
                  <a:gd name="T109" fmla="*/ 4 h 13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5"/>
                  <a:gd name="T166" fmla="*/ 0 h 134"/>
                  <a:gd name="T167" fmla="*/ 115 w 115"/>
                  <a:gd name="T168" fmla="*/ 134 h 13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5" h="134">
                    <a:moveTo>
                      <a:pt x="81" y="5"/>
                    </a:moveTo>
                    <a:lnTo>
                      <a:pt x="80" y="4"/>
                    </a:lnTo>
                    <a:lnTo>
                      <a:pt x="78" y="4"/>
                    </a:lnTo>
                    <a:lnTo>
                      <a:pt x="76" y="2"/>
                    </a:lnTo>
                    <a:lnTo>
                      <a:pt x="75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68" y="0"/>
                    </a:lnTo>
                    <a:lnTo>
                      <a:pt x="65" y="2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4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0" y="9"/>
                    </a:lnTo>
                    <a:lnTo>
                      <a:pt x="30" y="10"/>
                    </a:lnTo>
                    <a:lnTo>
                      <a:pt x="28" y="10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2"/>
                    </a:lnTo>
                    <a:lnTo>
                      <a:pt x="15" y="24"/>
                    </a:lnTo>
                    <a:lnTo>
                      <a:pt x="13" y="26"/>
                    </a:lnTo>
                    <a:lnTo>
                      <a:pt x="11" y="27"/>
                    </a:lnTo>
                    <a:lnTo>
                      <a:pt x="11" y="29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8" y="36"/>
                    </a:lnTo>
                    <a:lnTo>
                      <a:pt x="6" y="37"/>
                    </a:lnTo>
                    <a:lnTo>
                      <a:pt x="6" y="41"/>
                    </a:lnTo>
                    <a:lnTo>
                      <a:pt x="5" y="43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1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0" y="75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0" y="81"/>
                    </a:lnTo>
                    <a:lnTo>
                      <a:pt x="0" y="83"/>
                    </a:lnTo>
                    <a:lnTo>
                      <a:pt x="0" y="85"/>
                    </a:lnTo>
                    <a:lnTo>
                      <a:pt x="1" y="85"/>
                    </a:lnTo>
                    <a:lnTo>
                      <a:pt x="1" y="86"/>
                    </a:lnTo>
                    <a:lnTo>
                      <a:pt x="1" y="88"/>
                    </a:lnTo>
                    <a:lnTo>
                      <a:pt x="3" y="90"/>
                    </a:lnTo>
                    <a:lnTo>
                      <a:pt x="3" y="93"/>
                    </a:lnTo>
                    <a:lnTo>
                      <a:pt x="5" y="95"/>
                    </a:lnTo>
                    <a:lnTo>
                      <a:pt x="5" y="98"/>
                    </a:lnTo>
                    <a:lnTo>
                      <a:pt x="6" y="98"/>
                    </a:lnTo>
                    <a:lnTo>
                      <a:pt x="6" y="102"/>
                    </a:lnTo>
                    <a:lnTo>
                      <a:pt x="6" y="103"/>
                    </a:lnTo>
                    <a:lnTo>
                      <a:pt x="8" y="105"/>
                    </a:lnTo>
                    <a:lnTo>
                      <a:pt x="10" y="105"/>
                    </a:lnTo>
                    <a:lnTo>
                      <a:pt x="10" y="107"/>
                    </a:lnTo>
                    <a:lnTo>
                      <a:pt x="10" y="108"/>
                    </a:lnTo>
                    <a:lnTo>
                      <a:pt x="11" y="108"/>
                    </a:lnTo>
                    <a:lnTo>
                      <a:pt x="11" y="110"/>
                    </a:lnTo>
                    <a:lnTo>
                      <a:pt x="11" y="112"/>
                    </a:lnTo>
                    <a:lnTo>
                      <a:pt x="13" y="112"/>
                    </a:lnTo>
                    <a:lnTo>
                      <a:pt x="15" y="113"/>
                    </a:lnTo>
                    <a:lnTo>
                      <a:pt x="15" y="115"/>
                    </a:lnTo>
                    <a:lnTo>
                      <a:pt x="16" y="117"/>
                    </a:lnTo>
                    <a:lnTo>
                      <a:pt x="18" y="117"/>
                    </a:lnTo>
                    <a:lnTo>
                      <a:pt x="18" y="119"/>
                    </a:lnTo>
                    <a:lnTo>
                      <a:pt x="20" y="120"/>
                    </a:lnTo>
                    <a:lnTo>
                      <a:pt x="21" y="120"/>
                    </a:lnTo>
                    <a:lnTo>
                      <a:pt x="23" y="122"/>
                    </a:lnTo>
                    <a:lnTo>
                      <a:pt x="25" y="124"/>
                    </a:lnTo>
                    <a:lnTo>
                      <a:pt x="26" y="125"/>
                    </a:lnTo>
                    <a:lnTo>
                      <a:pt x="28" y="127"/>
                    </a:lnTo>
                    <a:lnTo>
                      <a:pt x="30" y="127"/>
                    </a:lnTo>
                    <a:lnTo>
                      <a:pt x="31" y="129"/>
                    </a:lnTo>
                    <a:lnTo>
                      <a:pt x="35" y="130"/>
                    </a:lnTo>
                    <a:lnTo>
                      <a:pt x="38" y="132"/>
                    </a:lnTo>
                    <a:lnTo>
                      <a:pt x="40" y="134"/>
                    </a:lnTo>
                    <a:lnTo>
                      <a:pt x="41" y="134"/>
                    </a:lnTo>
                    <a:lnTo>
                      <a:pt x="43" y="134"/>
                    </a:lnTo>
                    <a:lnTo>
                      <a:pt x="46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1" y="134"/>
                    </a:lnTo>
                    <a:lnTo>
                      <a:pt x="53" y="134"/>
                    </a:lnTo>
                    <a:lnTo>
                      <a:pt x="55" y="134"/>
                    </a:lnTo>
                    <a:lnTo>
                      <a:pt x="56" y="134"/>
                    </a:lnTo>
                    <a:lnTo>
                      <a:pt x="58" y="134"/>
                    </a:lnTo>
                    <a:lnTo>
                      <a:pt x="60" y="134"/>
                    </a:lnTo>
                    <a:lnTo>
                      <a:pt x="61" y="134"/>
                    </a:lnTo>
                    <a:lnTo>
                      <a:pt x="63" y="134"/>
                    </a:lnTo>
                    <a:lnTo>
                      <a:pt x="65" y="134"/>
                    </a:lnTo>
                    <a:lnTo>
                      <a:pt x="66" y="134"/>
                    </a:lnTo>
                    <a:lnTo>
                      <a:pt x="68" y="134"/>
                    </a:lnTo>
                    <a:lnTo>
                      <a:pt x="70" y="134"/>
                    </a:lnTo>
                    <a:lnTo>
                      <a:pt x="71" y="134"/>
                    </a:lnTo>
                    <a:lnTo>
                      <a:pt x="71" y="132"/>
                    </a:lnTo>
                    <a:lnTo>
                      <a:pt x="73" y="132"/>
                    </a:lnTo>
                    <a:lnTo>
                      <a:pt x="76" y="130"/>
                    </a:lnTo>
                    <a:lnTo>
                      <a:pt x="78" y="130"/>
                    </a:lnTo>
                    <a:lnTo>
                      <a:pt x="80" y="129"/>
                    </a:lnTo>
                    <a:lnTo>
                      <a:pt x="81" y="127"/>
                    </a:lnTo>
                    <a:lnTo>
                      <a:pt x="83" y="127"/>
                    </a:lnTo>
                    <a:lnTo>
                      <a:pt x="85" y="125"/>
                    </a:lnTo>
                    <a:lnTo>
                      <a:pt x="86" y="125"/>
                    </a:lnTo>
                    <a:lnTo>
                      <a:pt x="88" y="124"/>
                    </a:lnTo>
                    <a:lnTo>
                      <a:pt x="88" y="122"/>
                    </a:lnTo>
                    <a:lnTo>
                      <a:pt x="90" y="122"/>
                    </a:lnTo>
                    <a:lnTo>
                      <a:pt x="90" y="120"/>
                    </a:lnTo>
                    <a:lnTo>
                      <a:pt x="91" y="120"/>
                    </a:lnTo>
                    <a:lnTo>
                      <a:pt x="93" y="120"/>
                    </a:lnTo>
                    <a:lnTo>
                      <a:pt x="93" y="119"/>
                    </a:lnTo>
                    <a:lnTo>
                      <a:pt x="95" y="117"/>
                    </a:lnTo>
                    <a:lnTo>
                      <a:pt x="96" y="115"/>
                    </a:lnTo>
                    <a:lnTo>
                      <a:pt x="98" y="115"/>
                    </a:lnTo>
                    <a:lnTo>
                      <a:pt x="98" y="113"/>
                    </a:lnTo>
                    <a:lnTo>
                      <a:pt x="100" y="112"/>
                    </a:lnTo>
                    <a:lnTo>
                      <a:pt x="101" y="108"/>
                    </a:lnTo>
                    <a:lnTo>
                      <a:pt x="103" y="108"/>
                    </a:lnTo>
                    <a:lnTo>
                      <a:pt x="103" y="107"/>
                    </a:lnTo>
                    <a:lnTo>
                      <a:pt x="103" y="105"/>
                    </a:lnTo>
                    <a:lnTo>
                      <a:pt x="105" y="105"/>
                    </a:lnTo>
                    <a:lnTo>
                      <a:pt x="105" y="103"/>
                    </a:lnTo>
                    <a:lnTo>
                      <a:pt x="105" y="102"/>
                    </a:lnTo>
                    <a:lnTo>
                      <a:pt x="106" y="102"/>
                    </a:lnTo>
                    <a:lnTo>
                      <a:pt x="108" y="98"/>
                    </a:lnTo>
                    <a:lnTo>
                      <a:pt x="110" y="95"/>
                    </a:lnTo>
                    <a:lnTo>
                      <a:pt x="111" y="92"/>
                    </a:lnTo>
                    <a:lnTo>
                      <a:pt x="111" y="90"/>
                    </a:lnTo>
                    <a:lnTo>
                      <a:pt x="111" y="88"/>
                    </a:lnTo>
                    <a:lnTo>
                      <a:pt x="113" y="86"/>
                    </a:lnTo>
                    <a:lnTo>
                      <a:pt x="113" y="85"/>
                    </a:lnTo>
                    <a:lnTo>
                      <a:pt x="113" y="83"/>
                    </a:lnTo>
                    <a:lnTo>
                      <a:pt x="115" y="83"/>
                    </a:lnTo>
                    <a:lnTo>
                      <a:pt x="115" y="81"/>
                    </a:lnTo>
                    <a:lnTo>
                      <a:pt x="115" y="78"/>
                    </a:lnTo>
                    <a:lnTo>
                      <a:pt x="115" y="76"/>
                    </a:lnTo>
                    <a:lnTo>
                      <a:pt x="115" y="75"/>
                    </a:lnTo>
                    <a:lnTo>
                      <a:pt x="115" y="73"/>
                    </a:lnTo>
                    <a:lnTo>
                      <a:pt x="115" y="71"/>
                    </a:lnTo>
                    <a:lnTo>
                      <a:pt x="115" y="70"/>
                    </a:lnTo>
                    <a:lnTo>
                      <a:pt x="115" y="68"/>
                    </a:lnTo>
                    <a:lnTo>
                      <a:pt x="115" y="66"/>
                    </a:lnTo>
                    <a:lnTo>
                      <a:pt x="115" y="64"/>
                    </a:lnTo>
                    <a:lnTo>
                      <a:pt x="115" y="63"/>
                    </a:lnTo>
                    <a:lnTo>
                      <a:pt x="115" y="61"/>
                    </a:lnTo>
                    <a:lnTo>
                      <a:pt x="115" y="59"/>
                    </a:lnTo>
                    <a:lnTo>
                      <a:pt x="115" y="58"/>
                    </a:lnTo>
                    <a:lnTo>
                      <a:pt x="115" y="56"/>
                    </a:lnTo>
                    <a:lnTo>
                      <a:pt x="115" y="54"/>
                    </a:lnTo>
                    <a:lnTo>
                      <a:pt x="115" y="51"/>
                    </a:lnTo>
                    <a:lnTo>
                      <a:pt x="115" y="49"/>
                    </a:lnTo>
                    <a:lnTo>
                      <a:pt x="115" y="48"/>
                    </a:lnTo>
                    <a:lnTo>
                      <a:pt x="113" y="46"/>
                    </a:lnTo>
                    <a:lnTo>
                      <a:pt x="111" y="46"/>
                    </a:lnTo>
                    <a:lnTo>
                      <a:pt x="111" y="41"/>
                    </a:lnTo>
                    <a:lnTo>
                      <a:pt x="111" y="39"/>
                    </a:lnTo>
                    <a:lnTo>
                      <a:pt x="110" y="37"/>
                    </a:lnTo>
                    <a:lnTo>
                      <a:pt x="110" y="36"/>
                    </a:lnTo>
                    <a:lnTo>
                      <a:pt x="108" y="36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8" y="31"/>
                    </a:lnTo>
                    <a:lnTo>
                      <a:pt x="106" y="29"/>
                    </a:lnTo>
                    <a:lnTo>
                      <a:pt x="105" y="29"/>
                    </a:lnTo>
                    <a:lnTo>
                      <a:pt x="105" y="27"/>
                    </a:lnTo>
                    <a:lnTo>
                      <a:pt x="103" y="26"/>
                    </a:lnTo>
                    <a:lnTo>
                      <a:pt x="103" y="24"/>
                    </a:lnTo>
                    <a:lnTo>
                      <a:pt x="101" y="22"/>
                    </a:lnTo>
                    <a:lnTo>
                      <a:pt x="100" y="22"/>
                    </a:lnTo>
                    <a:lnTo>
                      <a:pt x="100" y="21"/>
                    </a:lnTo>
                    <a:lnTo>
                      <a:pt x="98" y="19"/>
                    </a:lnTo>
                    <a:lnTo>
                      <a:pt x="96" y="17"/>
                    </a:lnTo>
                    <a:lnTo>
                      <a:pt x="96" y="15"/>
                    </a:lnTo>
                    <a:lnTo>
                      <a:pt x="95" y="15"/>
                    </a:lnTo>
                    <a:lnTo>
                      <a:pt x="95" y="14"/>
                    </a:lnTo>
                    <a:lnTo>
                      <a:pt x="93" y="14"/>
                    </a:lnTo>
                    <a:lnTo>
                      <a:pt x="91" y="14"/>
                    </a:lnTo>
                    <a:lnTo>
                      <a:pt x="90" y="12"/>
                    </a:lnTo>
                    <a:lnTo>
                      <a:pt x="90" y="10"/>
                    </a:lnTo>
                    <a:lnTo>
                      <a:pt x="88" y="10"/>
                    </a:lnTo>
                    <a:lnTo>
                      <a:pt x="88" y="9"/>
                    </a:lnTo>
                    <a:lnTo>
                      <a:pt x="86" y="9"/>
                    </a:lnTo>
                    <a:lnTo>
                      <a:pt x="85" y="7"/>
                    </a:lnTo>
                    <a:lnTo>
                      <a:pt x="8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57"/>
              <p:cNvSpPr>
                <a:spLocks/>
              </p:cNvSpPr>
              <p:nvPr/>
            </p:nvSpPr>
            <p:spPr bwMode="auto">
              <a:xfrm>
                <a:off x="4857" y="689"/>
                <a:ext cx="58" cy="69"/>
              </a:xfrm>
              <a:custGeom>
                <a:avLst/>
                <a:gdLst>
                  <a:gd name="T0" fmla="*/ 1 w 116"/>
                  <a:gd name="T1" fmla="*/ 27 h 136"/>
                  <a:gd name="T2" fmla="*/ 0 w 116"/>
                  <a:gd name="T3" fmla="*/ 36 h 136"/>
                  <a:gd name="T4" fmla="*/ 1 w 116"/>
                  <a:gd name="T5" fmla="*/ 44 h 136"/>
                  <a:gd name="T6" fmla="*/ 3 w 116"/>
                  <a:gd name="T7" fmla="*/ 51 h 136"/>
                  <a:gd name="T8" fmla="*/ 7 w 116"/>
                  <a:gd name="T9" fmla="*/ 58 h 136"/>
                  <a:gd name="T10" fmla="*/ 13 w 116"/>
                  <a:gd name="T11" fmla="*/ 64 h 136"/>
                  <a:gd name="T12" fmla="*/ 19 w 116"/>
                  <a:gd name="T13" fmla="*/ 67 h 136"/>
                  <a:gd name="T14" fmla="*/ 26 w 116"/>
                  <a:gd name="T15" fmla="*/ 69 h 136"/>
                  <a:gd name="T16" fmla="*/ 33 w 116"/>
                  <a:gd name="T17" fmla="*/ 68 h 136"/>
                  <a:gd name="T18" fmla="*/ 41 w 116"/>
                  <a:gd name="T19" fmla="*/ 66 h 136"/>
                  <a:gd name="T20" fmla="*/ 47 w 116"/>
                  <a:gd name="T21" fmla="*/ 61 h 136"/>
                  <a:gd name="T22" fmla="*/ 52 w 116"/>
                  <a:gd name="T23" fmla="*/ 56 h 136"/>
                  <a:gd name="T24" fmla="*/ 56 w 116"/>
                  <a:gd name="T25" fmla="*/ 48 h 136"/>
                  <a:gd name="T26" fmla="*/ 58 w 116"/>
                  <a:gd name="T27" fmla="*/ 40 h 136"/>
                  <a:gd name="T28" fmla="*/ 58 w 116"/>
                  <a:gd name="T29" fmla="*/ 32 h 136"/>
                  <a:gd name="T30" fmla="*/ 58 w 116"/>
                  <a:gd name="T31" fmla="*/ 24 h 136"/>
                  <a:gd name="T32" fmla="*/ 55 w 116"/>
                  <a:gd name="T33" fmla="*/ 16 h 136"/>
                  <a:gd name="T34" fmla="*/ 50 w 116"/>
                  <a:gd name="T35" fmla="*/ 10 h 136"/>
                  <a:gd name="T36" fmla="*/ 45 w 116"/>
                  <a:gd name="T37" fmla="*/ 4 h 136"/>
                  <a:gd name="T38" fmla="*/ 37 w 116"/>
                  <a:gd name="T39" fmla="*/ 1 h 136"/>
                  <a:gd name="T40" fmla="*/ 29 w 116"/>
                  <a:gd name="T41" fmla="*/ 0 h 136"/>
                  <a:gd name="T42" fmla="*/ 23 w 116"/>
                  <a:gd name="T43" fmla="*/ 2 h 136"/>
                  <a:gd name="T44" fmla="*/ 15 w 116"/>
                  <a:gd name="T45" fmla="*/ 4 h 136"/>
                  <a:gd name="T46" fmla="*/ 11 w 116"/>
                  <a:gd name="T47" fmla="*/ 9 h 136"/>
                  <a:gd name="T48" fmla="*/ 6 w 116"/>
                  <a:gd name="T49" fmla="*/ 15 h 136"/>
                  <a:gd name="T50" fmla="*/ 5 w 116"/>
                  <a:gd name="T51" fmla="*/ 19 h 136"/>
                  <a:gd name="T52" fmla="*/ 8 w 116"/>
                  <a:gd name="T53" fmla="*/ 13 h 136"/>
                  <a:gd name="T54" fmla="*/ 14 w 116"/>
                  <a:gd name="T55" fmla="*/ 8 h 136"/>
                  <a:gd name="T56" fmla="*/ 20 w 116"/>
                  <a:gd name="T57" fmla="*/ 3 h 136"/>
                  <a:gd name="T58" fmla="*/ 27 w 116"/>
                  <a:gd name="T59" fmla="*/ 2 h 136"/>
                  <a:gd name="T60" fmla="*/ 33 w 116"/>
                  <a:gd name="T61" fmla="*/ 2 h 136"/>
                  <a:gd name="T62" fmla="*/ 41 w 116"/>
                  <a:gd name="T63" fmla="*/ 3 h 136"/>
                  <a:gd name="T64" fmla="*/ 48 w 116"/>
                  <a:gd name="T65" fmla="*/ 8 h 136"/>
                  <a:gd name="T66" fmla="*/ 53 w 116"/>
                  <a:gd name="T67" fmla="*/ 14 h 136"/>
                  <a:gd name="T68" fmla="*/ 56 w 116"/>
                  <a:gd name="T69" fmla="*/ 21 h 136"/>
                  <a:gd name="T70" fmla="*/ 58 w 116"/>
                  <a:gd name="T71" fmla="*/ 29 h 136"/>
                  <a:gd name="T72" fmla="*/ 58 w 116"/>
                  <a:gd name="T73" fmla="*/ 37 h 136"/>
                  <a:gd name="T74" fmla="*/ 56 w 116"/>
                  <a:gd name="T75" fmla="*/ 45 h 136"/>
                  <a:gd name="T76" fmla="*/ 53 w 116"/>
                  <a:gd name="T77" fmla="*/ 53 h 136"/>
                  <a:gd name="T78" fmla="*/ 48 w 116"/>
                  <a:gd name="T79" fmla="*/ 59 h 136"/>
                  <a:gd name="T80" fmla="*/ 42 w 116"/>
                  <a:gd name="T81" fmla="*/ 64 h 136"/>
                  <a:gd name="T82" fmla="*/ 36 w 116"/>
                  <a:gd name="T83" fmla="*/ 66 h 136"/>
                  <a:gd name="T84" fmla="*/ 29 w 116"/>
                  <a:gd name="T85" fmla="*/ 68 h 136"/>
                  <a:gd name="T86" fmla="*/ 23 w 116"/>
                  <a:gd name="T87" fmla="*/ 67 h 136"/>
                  <a:gd name="T88" fmla="*/ 15 w 116"/>
                  <a:gd name="T89" fmla="*/ 65 h 136"/>
                  <a:gd name="T90" fmla="*/ 10 w 116"/>
                  <a:gd name="T91" fmla="*/ 60 h 136"/>
                  <a:gd name="T92" fmla="*/ 6 w 116"/>
                  <a:gd name="T93" fmla="*/ 55 h 136"/>
                  <a:gd name="T94" fmla="*/ 3 w 116"/>
                  <a:gd name="T95" fmla="*/ 46 h 136"/>
                  <a:gd name="T96" fmla="*/ 1 w 116"/>
                  <a:gd name="T97" fmla="*/ 39 h 136"/>
                  <a:gd name="T98" fmla="*/ 2 w 116"/>
                  <a:gd name="T99" fmla="*/ 30 h 136"/>
                  <a:gd name="T100" fmla="*/ 3 w 116"/>
                  <a:gd name="T101" fmla="*/ 23 h 1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16"/>
                  <a:gd name="T154" fmla="*/ 0 h 136"/>
                  <a:gd name="T155" fmla="*/ 116 w 116"/>
                  <a:gd name="T156" fmla="*/ 136 h 1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16" h="136">
                    <a:moveTo>
                      <a:pt x="6" y="42"/>
                    </a:moveTo>
                    <a:lnTo>
                      <a:pt x="5" y="44"/>
                    </a:lnTo>
                    <a:lnTo>
                      <a:pt x="5" y="47"/>
                    </a:lnTo>
                    <a:lnTo>
                      <a:pt x="3" y="50"/>
                    </a:lnTo>
                    <a:lnTo>
                      <a:pt x="1" y="54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1" y="64"/>
                    </a:lnTo>
                    <a:lnTo>
                      <a:pt x="1" y="67"/>
                    </a:lnTo>
                    <a:lnTo>
                      <a:pt x="0" y="71"/>
                    </a:lnTo>
                    <a:lnTo>
                      <a:pt x="1" y="72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4"/>
                    </a:lnTo>
                    <a:lnTo>
                      <a:pt x="1" y="86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5" y="94"/>
                    </a:lnTo>
                    <a:lnTo>
                      <a:pt x="5" y="99"/>
                    </a:lnTo>
                    <a:lnTo>
                      <a:pt x="6" y="101"/>
                    </a:lnTo>
                    <a:lnTo>
                      <a:pt x="8" y="104"/>
                    </a:lnTo>
                    <a:lnTo>
                      <a:pt x="10" y="108"/>
                    </a:lnTo>
                    <a:lnTo>
                      <a:pt x="11" y="109"/>
                    </a:lnTo>
                    <a:lnTo>
                      <a:pt x="13" y="113"/>
                    </a:lnTo>
                    <a:lnTo>
                      <a:pt x="15" y="114"/>
                    </a:lnTo>
                    <a:lnTo>
                      <a:pt x="16" y="116"/>
                    </a:lnTo>
                    <a:lnTo>
                      <a:pt x="18" y="120"/>
                    </a:lnTo>
                    <a:lnTo>
                      <a:pt x="21" y="121"/>
                    </a:lnTo>
                    <a:lnTo>
                      <a:pt x="23" y="123"/>
                    </a:lnTo>
                    <a:lnTo>
                      <a:pt x="25" y="126"/>
                    </a:lnTo>
                    <a:lnTo>
                      <a:pt x="26" y="128"/>
                    </a:lnTo>
                    <a:lnTo>
                      <a:pt x="30" y="130"/>
                    </a:lnTo>
                    <a:lnTo>
                      <a:pt x="33" y="130"/>
                    </a:lnTo>
                    <a:lnTo>
                      <a:pt x="35" y="131"/>
                    </a:lnTo>
                    <a:lnTo>
                      <a:pt x="38" y="133"/>
                    </a:lnTo>
                    <a:lnTo>
                      <a:pt x="40" y="135"/>
                    </a:lnTo>
                    <a:lnTo>
                      <a:pt x="45" y="135"/>
                    </a:lnTo>
                    <a:lnTo>
                      <a:pt x="46" y="135"/>
                    </a:lnTo>
                    <a:lnTo>
                      <a:pt x="50" y="136"/>
                    </a:lnTo>
                    <a:lnTo>
                      <a:pt x="51" y="136"/>
                    </a:lnTo>
                    <a:lnTo>
                      <a:pt x="55" y="136"/>
                    </a:lnTo>
                    <a:lnTo>
                      <a:pt x="58" y="136"/>
                    </a:lnTo>
                    <a:lnTo>
                      <a:pt x="61" y="136"/>
                    </a:lnTo>
                    <a:lnTo>
                      <a:pt x="65" y="136"/>
                    </a:lnTo>
                    <a:lnTo>
                      <a:pt x="66" y="135"/>
                    </a:lnTo>
                    <a:lnTo>
                      <a:pt x="70" y="135"/>
                    </a:lnTo>
                    <a:lnTo>
                      <a:pt x="71" y="135"/>
                    </a:lnTo>
                    <a:lnTo>
                      <a:pt x="75" y="135"/>
                    </a:lnTo>
                    <a:lnTo>
                      <a:pt x="76" y="131"/>
                    </a:lnTo>
                    <a:lnTo>
                      <a:pt x="81" y="130"/>
                    </a:lnTo>
                    <a:lnTo>
                      <a:pt x="83" y="130"/>
                    </a:lnTo>
                    <a:lnTo>
                      <a:pt x="85" y="128"/>
                    </a:lnTo>
                    <a:lnTo>
                      <a:pt x="86" y="126"/>
                    </a:lnTo>
                    <a:lnTo>
                      <a:pt x="90" y="125"/>
                    </a:lnTo>
                    <a:lnTo>
                      <a:pt x="93" y="121"/>
                    </a:lnTo>
                    <a:lnTo>
                      <a:pt x="95" y="120"/>
                    </a:lnTo>
                    <a:lnTo>
                      <a:pt x="96" y="118"/>
                    </a:lnTo>
                    <a:lnTo>
                      <a:pt x="98" y="116"/>
                    </a:lnTo>
                    <a:lnTo>
                      <a:pt x="101" y="113"/>
                    </a:lnTo>
                    <a:lnTo>
                      <a:pt x="103" y="111"/>
                    </a:lnTo>
                    <a:lnTo>
                      <a:pt x="105" y="108"/>
                    </a:lnTo>
                    <a:lnTo>
                      <a:pt x="106" y="104"/>
                    </a:lnTo>
                    <a:lnTo>
                      <a:pt x="108" y="101"/>
                    </a:lnTo>
                    <a:lnTo>
                      <a:pt x="110" y="99"/>
                    </a:lnTo>
                    <a:lnTo>
                      <a:pt x="111" y="94"/>
                    </a:lnTo>
                    <a:lnTo>
                      <a:pt x="111" y="93"/>
                    </a:lnTo>
                    <a:lnTo>
                      <a:pt x="111" y="91"/>
                    </a:lnTo>
                    <a:lnTo>
                      <a:pt x="115" y="86"/>
                    </a:lnTo>
                    <a:lnTo>
                      <a:pt x="115" y="82"/>
                    </a:lnTo>
                    <a:lnTo>
                      <a:pt x="116" y="79"/>
                    </a:lnTo>
                    <a:lnTo>
                      <a:pt x="116" y="76"/>
                    </a:lnTo>
                    <a:lnTo>
                      <a:pt x="116" y="72"/>
                    </a:lnTo>
                    <a:lnTo>
                      <a:pt x="116" y="69"/>
                    </a:lnTo>
                    <a:lnTo>
                      <a:pt x="116" y="65"/>
                    </a:lnTo>
                    <a:lnTo>
                      <a:pt x="116" y="64"/>
                    </a:lnTo>
                    <a:lnTo>
                      <a:pt x="116" y="59"/>
                    </a:lnTo>
                    <a:lnTo>
                      <a:pt x="116" y="57"/>
                    </a:lnTo>
                    <a:lnTo>
                      <a:pt x="116" y="52"/>
                    </a:lnTo>
                    <a:lnTo>
                      <a:pt x="115" y="50"/>
                    </a:lnTo>
                    <a:lnTo>
                      <a:pt x="115" y="47"/>
                    </a:lnTo>
                    <a:lnTo>
                      <a:pt x="113" y="44"/>
                    </a:lnTo>
                    <a:lnTo>
                      <a:pt x="111" y="42"/>
                    </a:lnTo>
                    <a:lnTo>
                      <a:pt x="111" y="37"/>
                    </a:lnTo>
                    <a:lnTo>
                      <a:pt x="110" y="35"/>
                    </a:lnTo>
                    <a:lnTo>
                      <a:pt x="110" y="32"/>
                    </a:lnTo>
                    <a:lnTo>
                      <a:pt x="106" y="28"/>
                    </a:lnTo>
                    <a:lnTo>
                      <a:pt x="105" y="27"/>
                    </a:lnTo>
                    <a:lnTo>
                      <a:pt x="105" y="25"/>
                    </a:lnTo>
                    <a:lnTo>
                      <a:pt x="101" y="22"/>
                    </a:lnTo>
                    <a:lnTo>
                      <a:pt x="100" y="20"/>
                    </a:lnTo>
                    <a:lnTo>
                      <a:pt x="98" y="16"/>
                    </a:lnTo>
                    <a:lnTo>
                      <a:pt x="96" y="15"/>
                    </a:lnTo>
                    <a:lnTo>
                      <a:pt x="93" y="13"/>
                    </a:lnTo>
                    <a:lnTo>
                      <a:pt x="91" y="10"/>
                    </a:lnTo>
                    <a:lnTo>
                      <a:pt x="90" y="8"/>
                    </a:lnTo>
                    <a:lnTo>
                      <a:pt x="86" y="8"/>
                    </a:lnTo>
                    <a:lnTo>
                      <a:pt x="81" y="5"/>
                    </a:lnTo>
                    <a:lnTo>
                      <a:pt x="78" y="3"/>
                    </a:lnTo>
                    <a:lnTo>
                      <a:pt x="76" y="3"/>
                    </a:lnTo>
                    <a:lnTo>
                      <a:pt x="73" y="1"/>
                    </a:lnTo>
                    <a:lnTo>
                      <a:pt x="70" y="1"/>
                    </a:lnTo>
                    <a:lnTo>
                      <a:pt x="66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0" y="1"/>
                    </a:lnTo>
                    <a:lnTo>
                      <a:pt x="48" y="1"/>
                    </a:lnTo>
                    <a:lnTo>
                      <a:pt x="45" y="3"/>
                    </a:lnTo>
                    <a:lnTo>
                      <a:pt x="41" y="3"/>
                    </a:lnTo>
                    <a:lnTo>
                      <a:pt x="40" y="5"/>
                    </a:lnTo>
                    <a:lnTo>
                      <a:pt x="36" y="6"/>
                    </a:lnTo>
                    <a:lnTo>
                      <a:pt x="35" y="8"/>
                    </a:lnTo>
                    <a:lnTo>
                      <a:pt x="31" y="8"/>
                    </a:lnTo>
                    <a:lnTo>
                      <a:pt x="30" y="10"/>
                    </a:lnTo>
                    <a:lnTo>
                      <a:pt x="26" y="11"/>
                    </a:lnTo>
                    <a:lnTo>
                      <a:pt x="23" y="15"/>
                    </a:lnTo>
                    <a:lnTo>
                      <a:pt x="21" y="16"/>
                    </a:lnTo>
                    <a:lnTo>
                      <a:pt x="21" y="18"/>
                    </a:lnTo>
                    <a:lnTo>
                      <a:pt x="18" y="22"/>
                    </a:lnTo>
                    <a:lnTo>
                      <a:pt x="16" y="23"/>
                    </a:lnTo>
                    <a:lnTo>
                      <a:pt x="13" y="25"/>
                    </a:lnTo>
                    <a:lnTo>
                      <a:pt x="11" y="28"/>
                    </a:lnTo>
                    <a:lnTo>
                      <a:pt x="11" y="30"/>
                    </a:lnTo>
                    <a:lnTo>
                      <a:pt x="10" y="35"/>
                    </a:lnTo>
                    <a:lnTo>
                      <a:pt x="8" y="37"/>
                    </a:lnTo>
                    <a:lnTo>
                      <a:pt x="6" y="42"/>
                    </a:lnTo>
                    <a:lnTo>
                      <a:pt x="8" y="42"/>
                    </a:lnTo>
                    <a:lnTo>
                      <a:pt x="10" y="38"/>
                    </a:lnTo>
                    <a:lnTo>
                      <a:pt x="11" y="35"/>
                    </a:lnTo>
                    <a:lnTo>
                      <a:pt x="11" y="32"/>
                    </a:lnTo>
                    <a:lnTo>
                      <a:pt x="13" y="28"/>
                    </a:lnTo>
                    <a:lnTo>
                      <a:pt x="16" y="27"/>
                    </a:lnTo>
                    <a:lnTo>
                      <a:pt x="16" y="25"/>
                    </a:lnTo>
                    <a:lnTo>
                      <a:pt x="20" y="22"/>
                    </a:lnTo>
                    <a:lnTo>
                      <a:pt x="21" y="20"/>
                    </a:lnTo>
                    <a:lnTo>
                      <a:pt x="23" y="18"/>
                    </a:lnTo>
                    <a:lnTo>
                      <a:pt x="26" y="15"/>
                    </a:lnTo>
                    <a:lnTo>
                      <a:pt x="28" y="15"/>
                    </a:lnTo>
                    <a:lnTo>
                      <a:pt x="30" y="11"/>
                    </a:lnTo>
                    <a:lnTo>
                      <a:pt x="33" y="10"/>
                    </a:lnTo>
                    <a:lnTo>
                      <a:pt x="35" y="8"/>
                    </a:lnTo>
                    <a:lnTo>
                      <a:pt x="38" y="8"/>
                    </a:lnTo>
                    <a:lnTo>
                      <a:pt x="40" y="6"/>
                    </a:lnTo>
                    <a:lnTo>
                      <a:pt x="41" y="5"/>
                    </a:lnTo>
                    <a:lnTo>
                      <a:pt x="45" y="5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8" y="1"/>
                    </a:lnTo>
                    <a:lnTo>
                      <a:pt x="61" y="1"/>
                    </a:lnTo>
                    <a:lnTo>
                      <a:pt x="65" y="3"/>
                    </a:lnTo>
                    <a:lnTo>
                      <a:pt x="66" y="3"/>
                    </a:lnTo>
                    <a:lnTo>
                      <a:pt x="70" y="3"/>
                    </a:lnTo>
                    <a:lnTo>
                      <a:pt x="73" y="3"/>
                    </a:lnTo>
                    <a:lnTo>
                      <a:pt x="75" y="5"/>
                    </a:lnTo>
                    <a:lnTo>
                      <a:pt x="78" y="5"/>
                    </a:lnTo>
                    <a:lnTo>
                      <a:pt x="81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1"/>
                    </a:lnTo>
                    <a:lnTo>
                      <a:pt x="93" y="15"/>
                    </a:lnTo>
                    <a:lnTo>
                      <a:pt x="95" y="16"/>
                    </a:lnTo>
                    <a:lnTo>
                      <a:pt x="96" y="18"/>
                    </a:lnTo>
                    <a:lnTo>
                      <a:pt x="98" y="22"/>
                    </a:lnTo>
                    <a:lnTo>
                      <a:pt x="101" y="23"/>
                    </a:lnTo>
                    <a:lnTo>
                      <a:pt x="101" y="25"/>
                    </a:lnTo>
                    <a:lnTo>
                      <a:pt x="105" y="27"/>
                    </a:lnTo>
                    <a:lnTo>
                      <a:pt x="105" y="28"/>
                    </a:lnTo>
                    <a:lnTo>
                      <a:pt x="106" y="32"/>
                    </a:lnTo>
                    <a:lnTo>
                      <a:pt x="110" y="35"/>
                    </a:lnTo>
                    <a:lnTo>
                      <a:pt x="110" y="38"/>
                    </a:lnTo>
                    <a:lnTo>
                      <a:pt x="111" y="42"/>
                    </a:lnTo>
                    <a:lnTo>
                      <a:pt x="111" y="45"/>
                    </a:lnTo>
                    <a:lnTo>
                      <a:pt x="111" y="47"/>
                    </a:lnTo>
                    <a:lnTo>
                      <a:pt x="113" y="50"/>
                    </a:lnTo>
                    <a:lnTo>
                      <a:pt x="113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4"/>
                    </a:lnTo>
                    <a:lnTo>
                      <a:pt x="115" y="65"/>
                    </a:lnTo>
                    <a:lnTo>
                      <a:pt x="115" y="69"/>
                    </a:lnTo>
                    <a:lnTo>
                      <a:pt x="115" y="72"/>
                    </a:lnTo>
                    <a:lnTo>
                      <a:pt x="115" y="76"/>
                    </a:lnTo>
                    <a:lnTo>
                      <a:pt x="113" y="79"/>
                    </a:lnTo>
                    <a:lnTo>
                      <a:pt x="113" y="82"/>
                    </a:lnTo>
                    <a:lnTo>
                      <a:pt x="111" y="86"/>
                    </a:lnTo>
                    <a:lnTo>
                      <a:pt x="111" y="89"/>
                    </a:lnTo>
                    <a:lnTo>
                      <a:pt x="110" y="91"/>
                    </a:lnTo>
                    <a:lnTo>
                      <a:pt x="110" y="94"/>
                    </a:lnTo>
                    <a:lnTo>
                      <a:pt x="108" y="98"/>
                    </a:lnTo>
                    <a:lnTo>
                      <a:pt x="106" y="101"/>
                    </a:lnTo>
                    <a:lnTo>
                      <a:pt x="105" y="104"/>
                    </a:lnTo>
                    <a:lnTo>
                      <a:pt x="103" y="108"/>
                    </a:lnTo>
                    <a:lnTo>
                      <a:pt x="101" y="109"/>
                    </a:lnTo>
                    <a:lnTo>
                      <a:pt x="98" y="113"/>
                    </a:lnTo>
                    <a:lnTo>
                      <a:pt x="98" y="114"/>
                    </a:lnTo>
                    <a:lnTo>
                      <a:pt x="95" y="116"/>
                    </a:lnTo>
                    <a:lnTo>
                      <a:pt x="93" y="118"/>
                    </a:lnTo>
                    <a:lnTo>
                      <a:pt x="91" y="121"/>
                    </a:lnTo>
                    <a:lnTo>
                      <a:pt x="90" y="121"/>
                    </a:lnTo>
                    <a:lnTo>
                      <a:pt x="86" y="125"/>
                    </a:lnTo>
                    <a:lnTo>
                      <a:pt x="83" y="126"/>
                    </a:lnTo>
                    <a:lnTo>
                      <a:pt x="81" y="128"/>
                    </a:lnTo>
                    <a:lnTo>
                      <a:pt x="80" y="130"/>
                    </a:lnTo>
                    <a:lnTo>
                      <a:pt x="76" y="130"/>
                    </a:lnTo>
                    <a:lnTo>
                      <a:pt x="73" y="131"/>
                    </a:lnTo>
                    <a:lnTo>
                      <a:pt x="71" y="131"/>
                    </a:lnTo>
                    <a:lnTo>
                      <a:pt x="70" y="133"/>
                    </a:lnTo>
                    <a:lnTo>
                      <a:pt x="66" y="135"/>
                    </a:lnTo>
                    <a:lnTo>
                      <a:pt x="65" y="135"/>
                    </a:lnTo>
                    <a:lnTo>
                      <a:pt x="61" y="135"/>
                    </a:lnTo>
                    <a:lnTo>
                      <a:pt x="58" y="135"/>
                    </a:lnTo>
                    <a:lnTo>
                      <a:pt x="55" y="135"/>
                    </a:lnTo>
                    <a:lnTo>
                      <a:pt x="51" y="135"/>
                    </a:lnTo>
                    <a:lnTo>
                      <a:pt x="50" y="135"/>
                    </a:lnTo>
                    <a:lnTo>
                      <a:pt x="48" y="135"/>
                    </a:lnTo>
                    <a:lnTo>
                      <a:pt x="45" y="133"/>
                    </a:lnTo>
                    <a:lnTo>
                      <a:pt x="41" y="131"/>
                    </a:lnTo>
                    <a:lnTo>
                      <a:pt x="40" y="131"/>
                    </a:lnTo>
                    <a:lnTo>
                      <a:pt x="36" y="130"/>
                    </a:lnTo>
                    <a:lnTo>
                      <a:pt x="33" y="130"/>
                    </a:lnTo>
                    <a:lnTo>
                      <a:pt x="31" y="128"/>
                    </a:lnTo>
                    <a:lnTo>
                      <a:pt x="30" y="126"/>
                    </a:lnTo>
                    <a:lnTo>
                      <a:pt x="26" y="123"/>
                    </a:lnTo>
                    <a:lnTo>
                      <a:pt x="23" y="121"/>
                    </a:lnTo>
                    <a:lnTo>
                      <a:pt x="21" y="120"/>
                    </a:lnTo>
                    <a:lnTo>
                      <a:pt x="20" y="118"/>
                    </a:lnTo>
                    <a:lnTo>
                      <a:pt x="18" y="116"/>
                    </a:lnTo>
                    <a:lnTo>
                      <a:pt x="16" y="113"/>
                    </a:lnTo>
                    <a:lnTo>
                      <a:pt x="13" y="111"/>
                    </a:lnTo>
                    <a:lnTo>
                      <a:pt x="11" y="108"/>
                    </a:lnTo>
                    <a:lnTo>
                      <a:pt x="10" y="103"/>
                    </a:lnTo>
                    <a:lnTo>
                      <a:pt x="8" y="101"/>
                    </a:lnTo>
                    <a:lnTo>
                      <a:pt x="6" y="98"/>
                    </a:lnTo>
                    <a:lnTo>
                      <a:pt x="6" y="94"/>
                    </a:lnTo>
                    <a:lnTo>
                      <a:pt x="5" y="91"/>
                    </a:lnTo>
                    <a:lnTo>
                      <a:pt x="5" y="89"/>
                    </a:lnTo>
                    <a:lnTo>
                      <a:pt x="5" y="86"/>
                    </a:lnTo>
                    <a:lnTo>
                      <a:pt x="3" y="82"/>
                    </a:lnTo>
                    <a:lnTo>
                      <a:pt x="3" y="79"/>
                    </a:lnTo>
                    <a:lnTo>
                      <a:pt x="1" y="76"/>
                    </a:lnTo>
                    <a:lnTo>
                      <a:pt x="1" y="72"/>
                    </a:lnTo>
                    <a:lnTo>
                      <a:pt x="1" y="71"/>
                    </a:lnTo>
                    <a:lnTo>
                      <a:pt x="1" y="67"/>
                    </a:lnTo>
                    <a:lnTo>
                      <a:pt x="1" y="64"/>
                    </a:lnTo>
                    <a:lnTo>
                      <a:pt x="3" y="60"/>
                    </a:lnTo>
                    <a:lnTo>
                      <a:pt x="3" y="57"/>
                    </a:lnTo>
                    <a:lnTo>
                      <a:pt x="5" y="54"/>
                    </a:lnTo>
                    <a:lnTo>
                      <a:pt x="5" y="50"/>
                    </a:lnTo>
                    <a:lnTo>
                      <a:pt x="5" y="47"/>
                    </a:lnTo>
                    <a:lnTo>
                      <a:pt x="6" y="45"/>
                    </a:lnTo>
                    <a:lnTo>
                      <a:pt x="8" y="42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58"/>
              <p:cNvSpPr>
                <a:spLocks/>
              </p:cNvSpPr>
              <p:nvPr/>
            </p:nvSpPr>
            <p:spPr bwMode="auto">
              <a:xfrm>
                <a:off x="4849" y="690"/>
                <a:ext cx="33" cy="39"/>
              </a:xfrm>
              <a:custGeom>
                <a:avLst/>
                <a:gdLst>
                  <a:gd name="T0" fmla="*/ 22 w 65"/>
                  <a:gd name="T1" fmla="*/ 1 h 78"/>
                  <a:gd name="T2" fmla="*/ 20 w 65"/>
                  <a:gd name="T3" fmla="*/ 1 h 78"/>
                  <a:gd name="T4" fmla="*/ 18 w 65"/>
                  <a:gd name="T5" fmla="*/ 0 h 78"/>
                  <a:gd name="T6" fmla="*/ 17 w 65"/>
                  <a:gd name="T7" fmla="*/ 0 h 78"/>
                  <a:gd name="T8" fmla="*/ 15 w 65"/>
                  <a:gd name="T9" fmla="*/ 0 h 78"/>
                  <a:gd name="T10" fmla="*/ 14 w 65"/>
                  <a:gd name="T11" fmla="*/ 1 h 78"/>
                  <a:gd name="T12" fmla="*/ 11 w 65"/>
                  <a:gd name="T13" fmla="*/ 1 h 78"/>
                  <a:gd name="T14" fmla="*/ 9 w 65"/>
                  <a:gd name="T15" fmla="*/ 2 h 78"/>
                  <a:gd name="T16" fmla="*/ 8 w 65"/>
                  <a:gd name="T17" fmla="*/ 2 h 78"/>
                  <a:gd name="T18" fmla="*/ 7 w 65"/>
                  <a:gd name="T19" fmla="*/ 5 h 78"/>
                  <a:gd name="T20" fmla="*/ 6 w 65"/>
                  <a:gd name="T21" fmla="*/ 5 h 78"/>
                  <a:gd name="T22" fmla="*/ 5 w 65"/>
                  <a:gd name="T23" fmla="*/ 6 h 78"/>
                  <a:gd name="T24" fmla="*/ 3 w 65"/>
                  <a:gd name="T25" fmla="*/ 7 h 78"/>
                  <a:gd name="T26" fmla="*/ 3 w 65"/>
                  <a:gd name="T27" fmla="*/ 9 h 78"/>
                  <a:gd name="T28" fmla="*/ 3 w 65"/>
                  <a:gd name="T29" fmla="*/ 10 h 78"/>
                  <a:gd name="T30" fmla="*/ 1 w 65"/>
                  <a:gd name="T31" fmla="*/ 13 h 78"/>
                  <a:gd name="T32" fmla="*/ 1 w 65"/>
                  <a:gd name="T33" fmla="*/ 15 h 78"/>
                  <a:gd name="T34" fmla="*/ 0 w 65"/>
                  <a:gd name="T35" fmla="*/ 16 h 78"/>
                  <a:gd name="T36" fmla="*/ 0 w 65"/>
                  <a:gd name="T37" fmla="*/ 19 h 78"/>
                  <a:gd name="T38" fmla="*/ 0 w 65"/>
                  <a:gd name="T39" fmla="*/ 20 h 78"/>
                  <a:gd name="T40" fmla="*/ 0 w 65"/>
                  <a:gd name="T41" fmla="*/ 22 h 78"/>
                  <a:gd name="T42" fmla="*/ 0 w 65"/>
                  <a:gd name="T43" fmla="*/ 24 h 78"/>
                  <a:gd name="T44" fmla="*/ 1 w 65"/>
                  <a:gd name="T45" fmla="*/ 26 h 78"/>
                  <a:gd name="T46" fmla="*/ 3 w 65"/>
                  <a:gd name="T47" fmla="*/ 29 h 78"/>
                  <a:gd name="T48" fmla="*/ 3 w 65"/>
                  <a:gd name="T49" fmla="*/ 30 h 78"/>
                  <a:gd name="T50" fmla="*/ 3 w 65"/>
                  <a:gd name="T51" fmla="*/ 32 h 78"/>
                  <a:gd name="T52" fmla="*/ 4 w 65"/>
                  <a:gd name="T53" fmla="*/ 33 h 78"/>
                  <a:gd name="T54" fmla="*/ 5 w 65"/>
                  <a:gd name="T55" fmla="*/ 35 h 78"/>
                  <a:gd name="T56" fmla="*/ 7 w 65"/>
                  <a:gd name="T57" fmla="*/ 35 h 78"/>
                  <a:gd name="T58" fmla="*/ 8 w 65"/>
                  <a:gd name="T59" fmla="*/ 36 h 78"/>
                  <a:gd name="T60" fmla="*/ 9 w 65"/>
                  <a:gd name="T61" fmla="*/ 38 h 78"/>
                  <a:gd name="T62" fmla="*/ 12 w 65"/>
                  <a:gd name="T63" fmla="*/ 38 h 78"/>
                  <a:gd name="T64" fmla="*/ 13 w 65"/>
                  <a:gd name="T65" fmla="*/ 39 h 78"/>
                  <a:gd name="T66" fmla="*/ 15 w 65"/>
                  <a:gd name="T67" fmla="*/ 39 h 78"/>
                  <a:gd name="T68" fmla="*/ 16 w 65"/>
                  <a:gd name="T69" fmla="*/ 39 h 78"/>
                  <a:gd name="T70" fmla="*/ 18 w 65"/>
                  <a:gd name="T71" fmla="*/ 39 h 78"/>
                  <a:gd name="T72" fmla="*/ 19 w 65"/>
                  <a:gd name="T73" fmla="*/ 38 h 78"/>
                  <a:gd name="T74" fmla="*/ 21 w 65"/>
                  <a:gd name="T75" fmla="*/ 38 h 78"/>
                  <a:gd name="T76" fmla="*/ 23 w 65"/>
                  <a:gd name="T77" fmla="*/ 37 h 78"/>
                  <a:gd name="T78" fmla="*/ 24 w 65"/>
                  <a:gd name="T79" fmla="*/ 36 h 78"/>
                  <a:gd name="T80" fmla="*/ 25 w 65"/>
                  <a:gd name="T81" fmla="*/ 35 h 78"/>
                  <a:gd name="T82" fmla="*/ 27 w 65"/>
                  <a:gd name="T83" fmla="*/ 33 h 78"/>
                  <a:gd name="T84" fmla="*/ 28 w 65"/>
                  <a:gd name="T85" fmla="*/ 32 h 78"/>
                  <a:gd name="T86" fmla="*/ 28 w 65"/>
                  <a:gd name="T87" fmla="*/ 30 h 78"/>
                  <a:gd name="T88" fmla="*/ 29 w 65"/>
                  <a:gd name="T89" fmla="*/ 29 h 78"/>
                  <a:gd name="T90" fmla="*/ 31 w 65"/>
                  <a:gd name="T91" fmla="*/ 26 h 78"/>
                  <a:gd name="T92" fmla="*/ 32 w 65"/>
                  <a:gd name="T93" fmla="*/ 24 h 78"/>
                  <a:gd name="T94" fmla="*/ 32 w 65"/>
                  <a:gd name="T95" fmla="*/ 22 h 78"/>
                  <a:gd name="T96" fmla="*/ 33 w 65"/>
                  <a:gd name="T97" fmla="*/ 20 h 78"/>
                  <a:gd name="T98" fmla="*/ 33 w 65"/>
                  <a:gd name="T99" fmla="*/ 19 h 78"/>
                  <a:gd name="T100" fmla="*/ 33 w 65"/>
                  <a:gd name="T101" fmla="*/ 16 h 78"/>
                  <a:gd name="T102" fmla="*/ 32 w 65"/>
                  <a:gd name="T103" fmla="*/ 15 h 78"/>
                  <a:gd name="T104" fmla="*/ 32 w 65"/>
                  <a:gd name="T105" fmla="*/ 13 h 78"/>
                  <a:gd name="T106" fmla="*/ 30 w 65"/>
                  <a:gd name="T107" fmla="*/ 10 h 78"/>
                  <a:gd name="T108" fmla="*/ 29 w 65"/>
                  <a:gd name="T109" fmla="*/ 9 h 78"/>
                  <a:gd name="T110" fmla="*/ 29 w 65"/>
                  <a:gd name="T111" fmla="*/ 7 h 78"/>
                  <a:gd name="T112" fmla="*/ 28 w 65"/>
                  <a:gd name="T113" fmla="*/ 6 h 78"/>
                  <a:gd name="T114" fmla="*/ 28 w 65"/>
                  <a:gd name="T115" fmla="*/ 5 h 78"/>
                  <a:gd name="T116" fmla="*/ 27 w 65"/>
                  <a:gd name="T117" fmla="*/ 5 h 78"/>
                  <a:gd name="T118" fmla="*/ 25 w 65"/>
                  <a:gd name="T119" fmla="*/ 2 h 78"/>
                  <a:gd name="T120" fmla="*/ 23 w 65"/>
                  <a:gd name="T121" fmla="*/ 2 h 7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5"/>
                  <a:gd name="T184" fmla="*/ 0 h 78"/>
                  <a:gd name="T185" fmla="*/ 65 w 65"/>
                  <a:gd name="T186" fmla="*/ 78 h 7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5" h="78">
                    <a:moveTo>
                      <a:pt x="46" y="4"/>
                    </a:move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1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3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3"/>
                    </a:lnTo>
                    <a:lnTo>
                      <a:pt x="6" y="64"/>
                    </a:lnTo>
                    <a:lnTo>
                      <a:pt x="8" y="64"/>
                    </a:lnTo>
                    <a:lnTo>
                      <a:pt x="8" y="66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0" y="70"/>
                    </a:lnTo>
                    <a:lnTo>
                      <a:pt x="11" y="70"/>
                    </a:lnTo>
                    <a:lnTo>
                      <a:pt x="13" y="70"/>
                    </a:lnTo>
                    <a:lnTo>
                      <a:pt x="13" y="71"/>
                    </a:lnTo>
                    <a:lnTo>
                      <a:pt x="15" y="71"/>
                    </a:lnTo>
                    <a:lnTo>
                      <a:pt x="16" y="71"/>
                    </a:lnTo>
                    <a:lnTo>
                      <a:pt x="16" y="73"/>
                    </a:lnTo>
                    <a:lnTo>
                      <a:pt x="18" y="75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5" y="78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8"/>
                    </a:lnTo>
                    <a:lnTo>
                      <a:pt x="33" y="78"/>
                    </a:lnTo>
                    <a:lnTo>
                      <a:pt x="35" y="78"/>
                    </a:lnTo>
                    <a:lnTo>
                      <a:pt x="36" y="78"/>
                    </a:lnTo>
                    <a:lnTo>
                      <a:pt x="38" y="76"/>
                    </a:lnTo>
                    <a:lnTo>
                      <a:pt x="40" y="76"/>
                    </a:lnTo>
                    <a:lnTo>
                      <a:pt x="41" y="76"/>
                    </a:lnTo>
                    <a:lnTo>
                      <a:pt x="43" y="75"/>
                    </a:lnTo>
                    <a:lnTo>
                      <a:pt x="45" y="75"/>
                    </a:lnTo>
                    <a:lnTo>
                      <a:pt x="45" y="73"/>
                    </a:lnTo>
                    <a:lnTo>
                      <a:pt x="46" y="73"/>
                    </a:lnTo>
                    <a:lnTo>
                      <a:pt x="46" y="71"/>
                    </a:lnTo>
                    <a:lnTo>
                      <a:pt x="48" y="71"/>
                    </a:lnTo>
                    <a:lnTo>
                      <a:pt x="50" y="71"/>
                    </a:lnTo>
                    <a:lnTo>
                      <a:pt x="50" y="70"/>
                    </a:lnTo>
                    <a:lnTo>
                      <a:pt x="51" y="70"/>
                    </a:lnTo>
                    <a:lnTo>
                      <a:pt x="53" y="68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55" y="64"/>
                    </a:lnTo>
                    <a:lnTo>
                      <a:pt x="56" y="64"/>
                    </a:lnTo>
                    <a:lnTo>
                      <a:pt x="56" y="63"/>
                    </a:lnTo>
                    <a:lnTo>
                      <a:pt x="56" y="61"/>
                    </a:lnTo>
                    <a:lnTo>
                      <a:pt x="58" y="61"/>
                    </a:lnTo>
                    <a:lnTo>
                      <a:pt x="58" y="59"/>
                    </a:lnTo>
                    <a:lnTo>
                      <a:pt x="60" y="58"/>
                    </a:lnTo>
                    <a:lnTo>
                      <a:pt x="61" y="54"/>
                    </a:lnTo>
                    <a:lnTo>
                      <a:pt x="61" y="53"/>
                    </a:lnTo>
                    <a:lnTo>
                      <a:pt x="63" y="49"/>
                    </a:lnTo>
                    <a:lnTo>
                      <a:pt x="63" y="48"/>
                    </a:lnTo>
                    <a:lnTo>
                      <a:pt x="63" y="46"/>
                    </a:lnTo>
                    <a:lnTo>
                      <a:pt x="63" y="44"/>
                    </a:lnTo>
                    <a:lnTo>
                      <a:pt x="63" y="43"/>
                    </a:lnTo>
                    <a:lnTo>
                      <a:pt x="65" y="43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5" y="36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3" y="32"/>
                    </a:lnTo>
                    <a:lnTo>
                      <a:pt x="63" y="31"/>
                    </a:lnTo>
                    <a:lnTo>
                      <a:pt x="63" y="29"/>
                    </a:lnTo>
                    <a:lnTo>
                      <a:pt x="63" y="27"/>
                    </a:lnTo>
                    <a:lnTo>
                      <a:pt x="63" y="26"/>
                    </a:lnTo>
                    <a:lnTo>
                      <a:pt x="61" y="24"/>
                    </a:lnTo>
                    <a:lnTo>
                      <a:pt x="61" y="22"/>
                    </a:lnTo>
                    <a:lnTo>
                      <a:pt x="60" y="21"/>
                    </a:lnTo>
                    <a:lnTo>
                      <a:pt x="60" y="19"/>
                    </a:lnTo>
                    <a:lnTo>
                      <a:pt x="60" y="17"/>
                    </a:lnTo>
                    <a:lnTo>
                      <a:pt x="58" y="17"/>
                    </a:lnTo>
                    <a:lnTo>
                      <a:pt x="58" y="15"/>
                    </a:lnTo>
                    <a:lnTo>
                      <a:pt x="58" y="14"/>
                    </a:lnTo>
                    <a:lnTo>
                      <a:pt x="56" y="14"/>
                    </a:lnTo>
                    <a:lnTo>
                      <a:pt x="55" y="12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9"/>
                    </a:lnTo>
                    <a:lnTo>
                      <a:pt x="51" y="7"/>
                    </a:lnTo>
                    <a:lnTo>
                      <a:pt x="50" y="7"/>
                    </a:lnTo>
                    <a:lnTo>
                      <a:pt x="50" y="5"/>
                    </a:lnTo>
                    <a:lnTo>
                      <a:pt x="48" y="4"/>
                    </a:lnTo>
                    <a:lnTo>
                      <a:pt x="46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59"/>
              <p:cNvSpPr>
                <a:spLocks/>
              </p:cNvSpPr>
              <p:nvPr/>
            </p:nvSpPr>
            <p:spPr bwMode="auto">
              <a:xfrm>
                <a:off x="4849" y="689"/>
                <a:ext cx="33" cy="40"/>
              </a:xfrm>
              <a:custGeom>
                <a:avLst/>
                <a:gdLst>
                  <a:gd name="T0" fmla="*/ 1 w 65"/>
                  <a:gd name="T1" fmla="*/ 15 h 79"/>
                  <a:gd name="T2" fmla="*/ 0 w 65"/>
                  <a:gd name="T3" fmla="*/ 19 h 79"/>
                  <a:gd name="T4" fmla="*/ 0 w 65"/>
                  <a:gd name="T5" fmla="*/ 23 h 79"/>
                  <a:gd name="T6" fmla="*/ 1 w 65"/>
                  <a:gd name="T7" fmla="*/ 28 h 79"/>
                  <a:gd name="T8" fmla="*/ 3 w 65"/>
                  <a:gd name="T9" fmla="*/ 31 h 79"/>
                  <a:gd name="T10" fmla="*/ 5 w 65"/>
                  <a:gd name="T11" fmla="*/ 35 h 79"/>
                  <a:gd name="T12" fmla="*/ 8 w 65"/>
                  <a:gd name="T13" fmla="*/ 36 h 79"/>
                  <a:gd name="T14" fmla="*/ 11 w 65"/>
                  <a:gd name="T15" fmla="*/ 39 h 79"/>
                  <a:gd name="T16" fmla="*/ 14 w 65"/>
                  <a:gd name="T17" fmla="*/ 40 h 79"/>
                  <a:gd name="T18" fmla="*/ 18 w 65"/>
                  <a:gd name="T19" fmla="*/ 40 h 79"/>
                  <a:gd name="T20" fmla="*/ 22 w 65"/>
                  <a:gd name="T21" fmla="*/ 38 h 79"/>
                  <a:gd name="T22" fmla="*/ 26 w 65"/>
                  <a:gd name="T23" fmla="*/ 36 h 79"/>
                  <a:gd name="T24" fmla="*/ 29 w 65"/>
                  <a:gd name="T25" fmla="*/ 32 h 79"/>
                  <a:gd name="T26" fmla="*/ 31 w 65"/>
                  <a:gd name="T27" fmla="*/ 29 h 79"/>
                  <a:gd name="T28" fmla="*/ 32 w 65"/>
                  <a:gd name="T29" fmla="*/ 25 h 79"/>
                  <a:gd name="T30" fmla="*/ 33 w 65"/>
                  <a:gd name="T31" fmla="*/ 20 h 79"/>
                  <a:gd name="T32" fmla="*/ 33 w 65"/>
                  <a:gd name="T33" fmla="*/ 15 h 79"/>
                  <a:gd name="T34" fmla="*/ 30 w 65"/>
                  <a:gd name="T35" fmla="*/ 8 h 79"/>
                  <a:gd name="T36" fmla="*/ 28 w 65"/>
                  <a:gd name="T37" fmla="*/ 5 h 79"/>
                  <a:gd name="T38" fmla="*/ 26 w 65"/>
                  <a:gd name="T39" fmla="*/ 3 h 79"/>
                  <a:gd name="T40" fmla="*/ 21 w 65"/>
                  <a:gd name="T41" fmla="*/ 1 h 79"/>
                  <a:gd name="T42" fmla="*/ 17 w 65"/>
                  <a:gd name="T43" fmla="*/ 0 h 79"/>
                  <a:gd name="T44" fmla="*/ 14 w 65"/>
                  <a:gd name="T45" fmla="*/ 0 h 79"/>
                  <a:gd name="T46" fmla="*/ 8 w 65"/>
                  <a:gd name="T47" fmla="*/ 3 h 79"/>
                  <a:gd name="T48" fmla="*/ 5 w 65"/>
                  <a:gd name="T49" fmla="*/ 5 h 79"/>
                  <a:gd name="T50" fmla="*/ 3 w 65"/>
                  <a:gd name="T51" fmla="*/ 8 h 79"/>
                  <a:gd name="T52" fmla="*/ 3 w 65"/>
                  <a:gd name="T53" fmla="*/ 13 h 79"/>
                  <a:gd name="T54" fmla="*/ 4 w 65"/>
                  <a:gd name="T55" fmla="*/ 8 h 79"/>
                  <a:gd name="T56" fmla="*/ 7 w 65"/>
                  <a:gd name="T57" fmla="*/ 5 h 79"/>
                  <a:gd name="T58" fmla="*/ 9 w 65"/>
                  <a:gd name="T59" fmla="*/ 3 h 79"/>
                  <a:gd name="T60" fmla="*/ 13 w 65"/>
                  <a:gd name="T61" fmla="*/ 2 h 79"/>
                  <a:gd name="T62" fmla="*/ 16 w 65"/>
                  <a:gd name="T63" fmla="*/ 2 h 79"/>
                  <a:gd name="T64" fmla="*/ 18 w 65"/>
                  <a:gd name="T65" fmla="*/ 2 h 79"/>
                  <a:gd name="T66" fmla="*/ 23 w 65"/>
                  <a:gd name="T67" fmla="*/ 3 h 79"/>
                  <a:gd name="T68" fmla="*/ 27 w 65"/>
                  <a:gd name="T69" fmla="*/ 5 h 79"/>
                  <a:gd name="T70" fmla="*/ 28 w 65"/>
                  <a:gd name="T71" fmla="*/ 8 h 79"/>
                  <a:gd name="T72" fmla="*/ 30 w 65"/>
                  <a:gd name="T73" fmla="*/ 11 h 79"/>
                  <a:gd name="T74" fmla="*/ 32 w 65"/>
                  <a:gd name="T75" fmla="*/ 16 h 79"/>
                  <a:gd name="T76" fmla="*/ 32 w 65"/>
                  <a:gd name="T77" fmla="*/ 20 h 79"/>
                  <a:gd name="T78" fmla="*/ 31 w 65"/>
                  <a:gd name="T79" fmla="*/ 25 h 79"/>
                  <a:gd name="T80" fmla="*/ 30 w 65"/>
                  <a:gd name="T81" fmla="*/ 28 h 79"/>
                  <a:gd name="T82" fmla="*/ 28 w 65"/>
                  <a:gd name="T83" fmla="*/ 31 h 79"/>
                  <a:gd name="T84" fmla="*/ 25 w 65"/>
                  <a:gd name="T85" fmla="*/ 35 h 79"/>
                  <a:gd name="T86" fmla="*/ 22 w 65"/>
                  <a:gd name="T87" fmla="*/ 36 h 79"/>
                  <a:gd name="T88" fmla="*/ 19 w 65"/>
                  <a:gd name="T89" fmla="*/ 38 h 79"/>
                  <a:gd name="T90" fmla="*/ 16 w 65"/>
                  <a:gd name="T91" fmla="*/ 39 h 79"/>
                  <a:gd name="T92" fmla="*/ 11 w 65"/>
                  <a:gd name="T93" fmla="*/ 37 h 79"/>
                  <a:gd name="T94" fmla="*/ 8 w 65"/>
                  <a:gd name="T95" fmla="*/ 36 h 79"/>
                  <a:gd name="T96" fmla="*/ 5 w 65"/>
                  <a:gd name="T97" fmla="*/ 34 h 79"/>
                  <a:gd name="T98" fmla="*/ 3 w 65"/>
                  <a:gd name="T99" fmla="*/ 30 h 79"/>
                  <a:gd name="T100" fmla="*/ 2 w 65"/>
                  <a:gd name="T101" fmla="*/ 28 h 79"/>
                  <a:gd name="T102" fmla="*/ 1 w 65"/>
                  <a:gd name="T103" fmla="*/ 24 h 79"/>
                  <a:gd name="T104" fmla="*/ 1 w 65"/>
                  <a:gd name="T105" fmla="*/ 20 h 79"/>
                  <a:gd name="T106" fmla="*/ 1 w 65"/>
                  <a:gd name="T107" fmla="*/ 17 h 79"/>
                  <a:gd name="T108" fmla="*/ 3 w 65"/>
                  <a:gd name="T109" fmla="*/ 13 h 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65"/>
                  <a:gd name="T166" fmla="*/ 0 h 79"/>
                  <a:gd name="T167" fmla="*/ 65 w 65"/>
                  <a:gd name="T168" fmla="*/ 79 h 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65" h="79">
                    <a:moveTo>
                      <a:pt x="3" y="23"/>
                    </a:moveTo>
                    <a:lnTo>
                      <a:pt x="1" y="25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1" y="49"/>
                    </a:lnTo>
                    <a:lnTo>
                      <a:pt x="1" y="52"/>
                    </a:lnTo>
                    <a:lnTo>
                      <a:pt x="1" y="55"/>
                    </a:lnTo>
                    <a:lnTo>
                      <a:pt x="3" y="59"/>
                    </a:lnTo>
                    <a:lnTo>
                      <a:pt x="3" y="60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5"/>
                    </a:lnTo>
                    <a:lnTo>
                      <a:pt x="8" y="67"/>
                    </a:lnTo>
                    <a:lnTo>
                      <a:pt x="10" y="69"/>
                    </a:lnTo>
                    <a:lnTo>
                      <a:pt x="10" y="71"/>
                    </a:lnTo>
                    <a:lnTo>
                      <a:pt x="13" y="71"/>
                    </a:lnTo>
                    <a:lnTo>
                      <a:pt x="13" y="72"/>
                    </a:lnTo>
                    <a:lnTo>
                      <a:pt x="15" y="72"/>
                    </a:lnTo>
                    <a:lnTo>
                      <a:pt x="16" y="74"/>
                    </a:lnTo>
                    <a:lnTo>
                      <a:pt x="18" y="76"/>
                    </a:lnTo>
                    <a:lnTo>
                      <a:pt x="18" y="77"/>
                    </a:lnTo>
                    <a:lnTo>
                      <a:pt x="21" y="77"/>
                    </a:lnTo>
                    <a:lnTo>
                      <a:pt x="21" y="79"/>
                    </a:lnTo>
                    <a:lnTo>
                      <a:pt x="25" y="79"/>
                    </a:lnTo>
                    <a:lnTo>
                      <a:pt x="28" y="79"/>
                    </a:lnTo>
                    <a:lnTo>
                      <a:pt x="31" y="79"/>
                    </a:lnTo>
                    <a:lnTo>
                      <a:pt x="33" y="79"/>
                    </a:lnTo>
                    <a:lnTo>
                      <a:pt x="35" y="79"/>
                    </a:lnTo>
                    <a:lnTo>
                      <a:pt x="36" y="79"/>
                    </a:lnTo>
                    <a:lnTo>
                      <a:pt x="38" y="79"/>
                    </a:lnTo>
                    <a:lnTo>
                      <a:pt x="41" y="79"/>
                    </a:lnTo>
                    <a:lnTo>
                      <a:pt x="41" y="77"/>
                    </a:lnTo>
                    <a:lnTo>
                      <a:pt x="43" y="76"/>
                    </a:lnTo>
                    <a:lnTo>
                      <a:pt x="46" y="74"/>
                    </a:lnTo>
                    <a:lnTo>
                      <a:pt x="50" y="72"/>
                    </a:lnTo>
                    <a:lnTo>
                      <a:pt x="51" y="71"/>
                    </a:lnTo>
                    <a:lnTo>
                      <a:pt x="53" y="71"/>
                    </a:lnTo>
                    <a:lnTo>
                      <a:pt x="55" y="69"/>
                    </a:lnTo>
                    <a:lnTo>
                      <a:pt x="55" y="65"/>
                    </a:lnTo>
                    <a:lnTo>
                      <a:pt x="58" y="64"/>
                    </a:lnTo>
                    <a:lnTo>
                      <a:pt x="58" y="62"/>
                    </a:lnTo>
                    <a:lnTo>
                      <a:pt x="60" y="60"/>
                    </a:lnTo>
                    <a:lnTo>
                      <a:pt x="61" y="57"/>
                    </a:lnTo>
                    <a:lnTo>
                      <a:pt x="61" y="55"/>
                    </a:lnTo>
                    <a:lnTo>
                      <a:pt x="61" y="54"/>
                    </a:lnTo>
                    <a:lnTo>
                      <a:pt x="63" y="52"/>
                    </a:lnTo>
                    <a:lnTo>
                      <a:pt x="63" y="50"/>
                    </a:lnTo>
                    <a:lnTo>
                      <a:pt x="65" y="47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5" y="40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3" y="27"/>
                    </a:lnTo>
                    <a:lnTo>
                      <a:pt x="61" y="20"/>
                    </a:lnTo>
                    <a:lnTo>
                      <a:pt x="60" y="18"/>
                    </a:lnTo>
                    <a:lnTo>
                      <a:pt x="60" y="16"/>
                    </a:lnTo>
                    <a:lnTo>
                      <a:pt x="60" y="15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5" y="10"/>
                    </a:lnTo>
                    <a:lnTo>
                      <a:pt x="55" y="8"/>
                    </a:lnTo>
                    <a:lnTo>
                      <a:pt x="53" y="8"/>
                    </a:lnTo>
                    <a:lnTo>
                      <a:pt x="51" y="6"/>
                    </a:lnTo>
                    <a:lnTo>
                      <a:pt x="50" y="5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3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10" y="11"/>
                    </a:lnTo>
                    <a:lnTo>
                      <a:pt x="8" y="13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5" y="18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5" y="22"/>
                    </a:lnTo>
                    <a:lnTo>
                      <a:pt x="6" y="20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1" y="11"/>
                    </a:lnTo>
                    <a:lnTo>
                      <a:pt x="13" y="10"/>
                    </a:lnTo>
                    <a:lnTo>
                      <a:pt x="13" y="8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5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1"/>
                    </a:lnTo>
                    <a:lnTo>
                      <a:pt x="33" y="1"/>
                    </a:lnTo>
                    <a:lnTo>
                      <a:pt x="35" y="1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6" y="5"/>
                    </a:lnTo>
                    <a:lnTo>
                      <a:pt x="48" y="6"/>
                    </a:lnTo>
                    <a:lnTo>
                      <a:pt x="50" y="8"/>
                    </a:lnTo>
                    <a:lnTo>
                      <a:pt x="51" y="8"/>
                    </a:lnTo>
                    <a:lnTo>
                      <a:pt x="53" y="10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8" y="16"/>
                    </a:lnTo>
                    <a:lnTo>
                      <a:pt x="58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61" y="25"/>
                    </a:lnTo>
                    <a:lnTo>
                      <a:pt x="61" y="27"/>
                    </a:lnTo>
                    <a:lnTo>
                      <a:pt x="63" y="32"/>
                    </a:lnTo>
                    <a:lnTo>
                      <a:pt x="63" y="37"/>
                    </a:lnTo>
                    <a:lnTo>
                      <a:pt x="63" y="38"/>
                    </a:lnTo>
                    <a:lnTo>
                      <a:pt x="63" y="40"/>
                    </a:lnTo>
                    <a:lnTo>
                      <a:pt x="63" y="42"/>
                    </a:lnTo>
                    <a:lnTo>
                      <a:pt x="63" y="45"/>
                    </a:lnTo>
                    <a:lnTo>
                      <a:pt x="61" y="47"/>
                    </a:lnTo>
                    <a:lnTo>
                      <a:pt x="61" y="49"/>
                    </a:lnTo>
                    <a:lnTo>
                      <a:pt x="61" y="50"/>
                    </a:lnTo>
                    <a:lnTo>
                      <a:pt x="60" y="54"/>
                    </a:lnTo>
                    <a:lnTo>
                      <a:pt x="60" y="55"/>
                    </a:lnTo>
                    <a:lnTo>
                      <a:pt x="60" y="57"/>
                    </a:lnTo>
                    <a:lnTo>
                      <a:pt x="58" y="60"/>
                    </a:lnTo>
                    <a:lnTo>
                      <a:pt x="56" y="60"/>
                    </a:lnTo>
                    <a:lnTo>
                      <a:pt x="55" y="62"/>
                    </a:lnTo>
                    <a:lnTo>
                      <a:pt x="53" y="65"/>
                    </a:lnTo>
                    <a:lnTo>
                      <a:pt x="51" y="67"/>
                    </a:lnTo>
                    <a:lnTo>
                      <a:pt x="50" y="69"/>
                    </a:lnTo>
                    <a:lnTo>
                      <a:pt x="48" y="71"/>
                    </a:lnTo>
                    <a:lnTo>
                      <a:pt x="46" y="71"/>
                    </a:lnTo>
                    <a:lnTo>
                      <a:pt x="45" y="72"/>
                    </a:lnTo>
                    <a:lnTo>
                      <a:pt x="43" y="72"/>
                    </a:lnTo>
                    <a:lnTo>
                      <a:pt x="43" y="74"/>
                    </a:lnTo>
                    <a:lnTo>
                      <a:pt x="41" y="74"/>
                    </a:lnTo>
                    <a:lnTo>
                      <a:pt x="40" y="76"/>
                    </a:lnTo>
                    <a:lnTo>
                      <a:pt x="38" y="76"/>
                    </a:lnTo>
                    <a:lnTo>
                      <a:pt x="36" y="77"/>
                    </a:lnTo>
                    <a:lnTo>
                      <a:pt x="35" y="77"/>
                    </a:lnTo>
                    <a:lnTo>
                      <a:pt x="33" y="77"/>
                    </a:lnTo>
                    <a:lnTo>
                      <a:pt x="31" y="77"/>
                    </a:lnTo>
                    <a:lnTo>
                      <a:pt x="28" y="77"/>
                    </a:lnTo>
                    <a:lnTo>
                      <a:pt x="25" y="77"/>
                    </a:lnTo>
                    <a:lnTo>
                      <a:pt x="23" y="76"/>
                    </a:lnTo>
                    <a:lnTo>
                      <a:pt x="21" y="74"/>
                    </a:lnTo>
                    <a:lnTo>
                      <a:pt x="20" y="74"/>
                    </a:lnTo>
                    <a:lnTo>
                      <a:pt x="18" y="72"/>
                    </a:lnTo>
                    <a:lnTo>
                      <a:pt x="16" y="72"/>
                    </a:lnTo>
                    <a:lnTo>
                      <a:pt x="16" y="71"/>
                    </a:lnTo>
                    <a:lnTo>
                      <a:pt x="15" y="71"/>
                    </a:lnTo>
                    <a:lnTo>
                      <a:pt x="13" y="71"/>
                    </a:lnTo>
                    <a:lnTo>
                      <a:pt x="13" y="69"/>
                    </a:lnTo>
                    <a:lnTo>
                      <a:pt x="10" y="67"/>
                    </a:lnTo>
                    <a:lnTo>
                      <a:pt x="10" y="65"/>
                    </a:lnTo>
                    <a:lnTo>
                      <a:pt x="6" y="64"/>
                    </a:lnTo>
                    <a:lnTo>
                      <a:pt x="6" y="62"/>
                    </a:lnTo>
                    <a:lnTo>
                      <a:pt x="6" y="60"/>
                    </a:lnTo>
                    <a:lnTo>
                      <a:pt x="5" y="60"/>
                    </a:lnTo>
                    <a:lnTo>
                      <a:pt x="5" y="57"/>
                    </a:lnTo>
                    <a:lnTo>
                      <a:pt x="3" y="55"/>
                    </a:lnTo>
                    <a:lnTo>
                      <a:pt x="3" y="52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7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0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5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3" y="28"/>
                    </a:lnTo>
                    <a:lnTo>
                      <a:pt x="3" y="25"/>
                    </a:lnTo>
                    <a:lnTo>
                      <a:pt x="5" y="25"/>
                    </a:lnTo>
                    <a:lnTo>
                      <a:pt x="3" y="2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60"/>
              <p:cNvSpPr>
                <a:spLocks/>
              </p:cNvSpPr>
              <p:nvPr/>
            </p:nvSpPr>
            <p:spPr bwMode="auto">
              <a:xfrm>
                <a:off x="4857" y="661"/>
                <a:ext cx="32" cy="38"/>
              </a:xfrm>
              <a:custGeom>
                <a:avLst/>
                <a:gdLst>
                  <a:gd name="T0" fmla="*/ 21 w 65"/>
                  <a:gd name="T1" fmla="*/ 1 h 76"/>
                  <a:gd name="T2" fmla="*/ 20 w 65"/>
                  <a:gd name="T3" fmla="*/ 1 h 76"/>
                  <a:gd name="T4" fmla="*/ 19 w 65"/>
                  <a:gd name="T5" fmla="*/ 0 h 76"/>
                  <a:gd name="T6" fmla="*/ 17 w 65"/>
                  <a:gd name="T7" fmla="*/ 0 h 76"/>
                  <a:gd name="T8" fmla="*/ 15 w 65"/>
                  <a:gd name="T9" fmla="*/ 0 h 76"/>
                  <a:gd name="T10" fmla="*/ 14 w 65"/>
                  <a:gd name="T11" fmla="*/ 0 h 76"/>
                  <a:gd name="T12" fmla="*/ 11 w 65"/>
                  <a:gd name="T13" fmla="*/ 1 h 76"/>
                  <a:gd name="T14" fmla="*/ 10 w 65"/>
                  <a:gd name="T15" fmla="*/ 1 h 76"/>
                  <a:gd name="T16" fmla="*/ 8 w 65"/>
                  <a:gd name="T17" fmla="*/ 2 h 76"/>
                  <a:gd name="T18" fmla="*/ 6 w 65"/>
                  <a:gd name="T19" fmla="*/ 3 h 76"/>
                  <a:gd name="T20" fmla="*/ 5 w 65"/>
                  <a:gd name="T21" fmla="*/ 6 h 76"/>
                  <a:gd name="T22" fmla="*/ 4 w 65"/>
                  <a:gd name="T23" fmla="*/ 6 h 76"/>
                  <a:gd name="T24" fmla="*/ 3 w 65"/>
                  <a:gd name="T25" fmla="*/ 7 h 76"/>
                  <a:gd name="T26" fmla="*/ 2 w 65"/>
                  <a:gd name="T27" fmla="*/ 10 h 76"/>
                  <a:gd name="T28" fmla="*/ 1 w 65"/>
                  <a:gd name="T29" fmla="*/ 12 h 76"/>
                  <a:gd name="T30" fmla="*/ 0 w 65"/>
                  <a:gd name="T31" fmla="*/ 14 h 76"/>
                  <a:gd name="T32" fmla="*/ 0 w 65"/>
                  <a:gd name="T33" fmla="*/ 17 h 76"/>
                  <a:gd name="T34" fmla="*/ 0 w 65"/>
                  <a:gd name="T35" fmla="*/ 18 h 76"/>
                  <a:gd name="T36" fmla="*/ 0 w 65"/>
                  <a:gd name="T37" fmla="*/ 20 h 76"/>
                  <a:gd name="T38" fmla="*/ 0 w 65"/>
                  <a:gd name="T39" fmla="*/ 21 h 76"/>
                  <a:gd name="T40" fmla="*/ 0 w 65"/>
                  <a:gd name="T41" fmla="*/ 22 h 76"/>
                  <a:gd name="T42" fmla="*/ 0 w 65"/>
                  <a:gd name="T43" fmla="*/ 24 h 76"/>
                  <a:gd name="T44" fmla="*/ 2 w 65"/>
                  <a:gd name="T45" fmla="*/ 28 h 76"/>
                  <a:gd name="T46" fmla="*/ 3 w 65"/>
                  <a:gd name="T47" fmla="*/ 29 h 76"/>
                  <a:gd name="T48" fmla="*/ 3 w 65"/>
                  <a:gd name="T49" fmla="*/ 31 h 76"/>
                  <a:gd name="T50" fmla="*/ 4 w 65"/>
                  <a:gd name="T51" fmla="*/ 32 h 76"/>
                  <a:gd name="T52" fmla="*/ 5 w 65"/>
                  <a:gd name="T53" fmla="*/ 33 h 76"/>
                  <a:gd name="T54" fmla="*/ 6 w 65"/>
                  <a:gd name="T55" fmla="*/ 34 h 76"/>
                  <a:gd name="T56" fmla="*/ 8 w 65"/>
                  <a:gd name="T57" fmla="*/ 36 h 76"/>
                  <a:gd name="T58" fmla="*/ 10 w 65"/>
                  <a:gd name="T59" fmla="*/ 36 h 76"/>
                  <a:gd name="T60" fmla="*/ 11 w 65"/>
                  <a:gd name="T61" fmla="*/ 36 h 76"/>
                  <a:gd name="T62" fmla="*/ 13 w 65"/>
                  <a:gd name="T63" fmla="*/ 37 h 76"/>
                  <a:gd name="T64" fmla="*/ 15 w 65"/>
                  <a:gd name="T65" fmla="*/ 38 h 76"/>
                  <a:gd name="T66" fmla="*/ 15 w 65"/>
                  <a:gd name="T67" fmla="*/ 38 h 76"/>
                  <a:gd name="T68" fmla="*/ 17 w 65"/>
                  <a:gd name="T69" fmla="*/ 37 h 76"/>
                  <a:gd name="T70" fmla="*/ 19 w 65"/>
                  <a:gd name="T71" fmla="*/ 37 h 76"/>
                  <a:gd name="T72" fmla="*/ 20 w 65"/>
                  <a:gd name="T73" fmla="*/ 36 h 76"/>
                  <a:gd name="T74" fmla="*/ 23 w 65"/>
                  <a:gd name="T75" fmla="*/ 36 h 76"/>
                  <a:gd name="T76" fmla="*/ 24 w 65"/>
                  <a:gd name="T77" fmla="*/ 35 h 76"/>
                  <a:gd name="T78" fmla="*/ 25 w 65"/>
                  <a:gd name="T79" fmla="*/ 34 h 76"/>
                  <a:gd name="T80" fmla="*/ 26 w 65"/>
                  <a:gd name="T81" fmla="*/ 33 h 76"/>
                  <a:gd name="T82" fmla="*/ 27 w 65"/>
                  <a:gd name="T83" fmla="*/ 32 h 76"/>
                  <a:gd name="T84" fmla="*/ 29 w 65"/>
                  <a:gd name="T85" fmla="*/ 30 h 76"/>
                  <a:gd name="T86" fmla="*/ 30 w 65"/>
                  <a:gd name="T87" fmla="*/ 28 h 76"/>
                  <a:gd name="T88" fmla="*/ 31 w 65"/>
                  <a:gd name="T89" fmla="*/ 24 h 76"/>
                  <a:gd name="T90" fmla="*/ 31 w 65"/>
                  <a:gd name="T91" fmla="*/ 22 h 76"/>
                  <a:gd name="T92" fmla="*/ 32 w 65"/>
                  <a:gd name="T93" fmla="*/ 21 h 76"/>
                  <a:gd name="T94" fmla="*/ 32 w 65"/>
                  <a:gd name="T95" fmla="*/ 19 h 76"/>
                  <a:gd name="T96" fmla="*/ 32 w 65"/>
                  <a:gd name="T97" fmla="*/ 17 h 76"/>
                  <a:gd name="T98" fmla="*/ 32 w 65"/>
                  <a:gd name="T99" fmla="*/ 15 h 76"/>
                  <a:gd name="T100" fmla="*/ 31 w 65"/>
                  <a:gd name="T101" fmla="*/ 13 h 76"/>
                  <a:gd name="T102" fmla="*/ 30 w 65"/>
                  <a:gd name="T103" fmla="*/ 10 h 76"/>
                  <a:gd name="T104" fmla="*/ 30 w 65"/>
                  <a:gd name="T105" fmla="*/ 9 h 76"/>
                  <a:gd name="T106" fmla="*/ 29 w 65"/>
                  <a:gd name="T107" fmla="*/ 6 h 76"/>
                  <a:gd name="T108" fmla="*/ 28 w 65"/>
                  <a:gd name="T109" fmla="*/ 6 h 76"/>
                  <a:gd name="T110" fmla="*/ 27 w 65"/>
                  <a:gd name="T111" fmla="*/ 4 h 76"/>
                  <a:gd name="T112" fmla="*/ 26 w 65"/>
                  <a:gd name="T113" fmla="*/ 3 h 76"/>
                  <a:gd name="T114" fmla="*/ 25 w 65"/>
                  <a:gd name="T115" fmla="*/ 3 h 76"/>
                  <a:gd name="T116" fmla="*/ 23 w 65"/>
                  <a:gd name="T117" fmla="*/ 1 h 7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5"/>
                  <a:gd name="T178" fmla="*/ 0 h 76"/>
                  <a:gd name="T179" fmla="*/ 65 w 65"/>
                  <a:gd name="T180" fmla="*/ 76 h 7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5" h="76">
                    <a:moveTo>
                      <a:pt x="46" y="3"/>
                    </a:move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3" y="8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1" y="42"/>
                    </a:lnTo>
                    <a:lnTo>
                      <a:pt x="1" y="44"/>
                    </a:lnTo>
                    <a:lnTo>
                      <a:pt x="1" y="45"/>
                    </a:lnTo>
                    <a:lnTo>
                      <a:pt x="1" y="47"/>
                    </a:lnTo>
                    <a:lnTo>
                      <a:pt x="1" y="49"/>
                    </a:lnTo>
                    <a:lnTo>
                      <a:pt x="3" y="52"/>
                    </a:lnTo>
                    <a:lnTo>
                      <a:pt x="5" y="54"/>
                    </a:lnTo>
                    <a:lnTo>
                      <a:pt x="5" y="56"/>
                    </a:lnTo>
                    <a:lnTo>
                      <a:pt x="5" y="57"/>
                    </a:lnTo>
                    <a:lnTo>
                      <a:pt x="6" y="59"/>
                    </a:lnTo>
                    <a:lnTo>
                      <a:pt x="6" y="61"/>
                    </a:lnTo>
                    <a:lnTo>
                      <a:pt x="6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10" y="64"/>
                    </a:lnTo>
                    <a:lnTo>
                      <a:pt x="10" y="66"/>
                    </a:lnTo>
                    <a:lnTo>
                      <a:pt x="11" y="67"/>
                    </a:lnTo>
                    <a:lnTo>
                      <a:pt x="13" y="67"/>
                    </a:lnTo>
                    <a:lnTo>
                      <a:pt x="15" y="69"/>
                    </a:lnTo>
                    <a:lnTo>
                      <a:pt x="16" y="71"/>
                    </a:lnTo>
                    <a:lnTo>
                      <a:pt x="18" y="71"/>
                    </a:lnTo>
                    <a:lnTo>
                      <a:pt x="21" y="72"/>
                    </a:lnTo>
                    <a:lnTo>
                      <a:pt x="23" y="72"/>
                    </a:lnTo>
                    <a:lnTo>
                      <a:pt x="23" y="74"/>
                    </a:lnTo>
                    <a:lnTo>
                      <a:pt x="25" y="74"/>
                    </a:lnTo>
                    <a:lnTo>
                      <a:pt x="26" y="74"/>
                    </a:lnTo>
                    <a:lnTo>
                      <a:pt x="28" y="74"/>
                    </a:lnTo>
                    <a:lnTo>
                      <a:pt x="30" y="76"/>
                    </a:lnTo>
                    <a:lnTo>
                      <a:pt x="31" y="74"/>
                    </a:lnTo>
                    <a:lnTo>
                      <a:pt x="31" y="76"/>
                    </a:lnTo>
                    <a:lnTo>
                      <a:pt x="33" y="76"/>
                    </a:lnTo>
                    <a:lnTo>
                      <a:pt x="35" y="76"/>
                    </a:lnTo>
                    <a:lnTo>
                      <a:pt x="35" y="74"/>
                    </a:lnTo>
                    <a:lnTo>
                      <a:pt x="36" y="74"/>
                    </a:lnTo>
                    <a:lnTo>
                      <a:pt x="38" y="74"/>
                    </a:lnTo>
                    <a:lnTo>
                      <a:pt x="38" y="72"/>
                    </a:lnTo>
                    <a:lnTo>
                      <a:pt x="41" y="72"/>
                    </a:lnTo>
                    <a:lnTo>
                      <a:pt x="43" y="71"/>
                    </a:lnTo>
                    <a:lnTo>
                      <a:pt x="45" y="71"/>
                    </a:lnTo>
                    <a:lnTo>
                      <a:pt x="46" y="71"/>
                    </a:lnTo>
                    <a:lnTo>
                      <a:pt x="46" y="69"/>
                    </a:lnTo>
                    <a:lnTo>
                      <a:pt x="48" y="69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3" y="67"/>
                    </a:lnTo>
                    <a:lnTo>
                      <a:pt x="53" y="66"/>
                    </a:lnTo>
                    <a:lnTo>
                      <a:pt x="55" y="64"/>
                    </a:lnTo>
                    <a:lnTo>
                      <a:pt x="55" y="62"/>
                    </a:lnTo>
                    <a:lnTo>
                      <a:pt x="56" y="62"/>
                    </a:lnTo>
                    <a:lnTo>
                      <a:pt x="58" y="61"/>
                    </a:lnTo>
                    <a:lnTo>
                      <a:pt x="58" y="59"/>
                    </a:lnTo>
                    <a:lnTo>
                      <a:pt x="60" y="57"/>
                    </a:lnTo>
                    <a:lnTo>
                      <a:pt x="60" y="56"/>
                    </a:lnTo>
                    <a:lnTo>
                      <a:pt x="61" y="52"/>
                    </a:lnTo>
                    <a:lnTo>
                      <a:pt x="63" y="49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3" y="44"/>
                    </a:lnTo>
                    <a:lnTo>
                      <a:pt x="63" y="42"/>
                    </a:lnTo>
                    <a:lnTo>
                      <a:pt x="65" y="42"/>
                    </a:lnTo>
                    <a:lnTo>
                      <a:pt x="65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3" y="29"/>
                    </a:lnTo>
                    <a:lnTo>
                      <a:pt x="63" y="27"/>
                    </a:lnTo>
                    <a:lnTo>
                      <a:pt x="63" y="25"/>
                    </a:lnTo>
                    <a:lnTo>
                      <a:pt x="63" y="22"/>
                    </a:lnTo>
                    <a:lnTo>
                      <a:pt x="61" y="20"/>
                    </a:lnTo>
                    <a:lnTo>
                      <a:pt x="60" y="20"/>
                    </a:lnTo>
                    <a:lnTo>
                      <a:pt x="60" y="18"/>
                    </a:lnTo>
                    <a:lnTo>
                      <a:pt x="60" y="17"/>
                    </a:lnTo>
                    <a:lnTo>
                      <a:pt x="60" y="15"/>
                    </a:lnTo>
                    <a:lnTo>
                      <a:pt x="58" y="13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5" y="12"/>
                    </a:lnTo>
                    <a:lnTo>
                      <a:pt x="55" y="10"/>
                    </a:lnTo>
                    <a:lnTo>
                      <a:pt x="55" y="8"/>
                    </a:lnTo>
                    <a:lnTo>
                      <a:pt x="53" y="8"/>
                    </a:lnTo>
                    <a:lnTo>
                      <a:pt x="53" y="7"/>
                    </a:lnTo>
                    <a:lnTo>
                      <a:pt x="51" y="7"/>
                    </a:lnTo>
                    <a:lnTo>
                      <a:pt x="50" y="5"/>
                    </a:lnTo>
                    <a:lnTo>
                      <a:pt x="48" y="3"/>
                    </a:lnTo>
                    <a:lnTo>
                      <a:pt x="46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61"/>
              <p:cNvSpPr>
                <a:spLocks/>
              </p:cNvSpPr>
              <p:nvPr/>
            </p:nvSpPr>
            <p:spPr bwMode="auto">
              <a:xfrm>
                <a:off x="4857" y="661"/>
                <a:ext cx="32" cy="38"/>
              </a:xfrm>
              <a:custGeom>
                <a:avLst/>
                <a:gdLst>
                  <a:gd name="T0" fmla="*/ 0 w 65"/>
                  <a:gd name="T1" fmla="*/ 15 h 78"/>
                  <a:gd name="T2" fmla="*/ 0 w 65"/>
                  <a:gd name="T3" fmla="*/ 18 h 78"/>
                  <a:gd name="T4" fmla="*/ 0 w 65"/>
                  <a:gd name="T5" fmla="*/ 22 h 78"/>
                  <a:gd name="T6" fmla="*/ 0 w 65"/>
                  <a:gd name="T7" fmla="*/ 26 h 78"/>
                  <a:gd name="T8" fmla="*/ 2 w 65"/>
                  <a:gd name="T9" fmla="*/ 31 h 78"/>
                  <a:gd name="T10" fmla="*/ 5 w 65"/>
                  <a:gd name="T11" fmla="*/ 34 h 78"/>
                  <a:gd name="T12" fmla="*/ 8 w 65"/>
                  <a:gd name="T13" fmla="*/ 36 h 78"/>
                  <a:gd name="T14" fmla="*/ 10 w 65"/>
                  <a:gd name="T15" fmla="*/ 37 h 78"/>
                  <a:gd name="T16" fmla="*/ 14 w 65"/>
                  <a:gd name="T17" fmla="*/ 38 h 78"/>
                  <a:gd name="T18" fmla="*/ 17 w 65"/>
                  <a:gd name="T19" fmla="*/ 38 h 78"/>
                  <a:gd name="T20" fmla="*/ 20 w 65"/>
                  <a:gd name="T21" fmla="*/ 37 h 78"/>
                  <a:gd name="T22" fmla="*/ 24 w 65"/>
                  <a:gd name="T23" fmla="*/ 36 h 78"/>
                  <a:gd name="T24" fmla="*/ 27 w 65"/>
                  <a:gd name="T25" fmla="*/ 33 h 78"/>
                  <a:gd name="T26" fmla="*/ 30 w 65"/>
                  <a:gd name="T27" fmla="*/ 29 h 78"/>
                  <a:gd name="T28" fmla="*/ 31 w 65"/>
                  <a:gd name="T29" fmla="*/ 26 h 78"/>
                  <a:gd name="T30" fmla="*/ 32 w 65"/>
                  <a:gd name="T31" fmla="*/ 22 h 78"/>
                  <a:gd name="T32" fmla="*/ 32 w 65"/>
                  <a:gd name="T33" fmla="*/ 18 h 78"/>
                  <a:gd name="T34" fmla="*/ 31 w 65"/>
                  <a:gd name="T35" fmla="*/ 10 h 78"/>
                  <a:gd name="T36" fmla="*/ 29 w 65"/>
                  <a:gd name="T37" fmla="*/ 7 h 78"/>
                  <a:gd name="T38" fmla="*/ 26 w 65"/>
                  <a:gd name="T39" fmla="*/ 3 h 78"/>
                  <a:gd name="T40" fmla="*/ 21 w 65"/>
                  <a:gd name="T41" fmla="*/ 0 h 78"/>
                  <a:gd name="T42" fmla="*/ 18 w 65"/>
                  <a:gd name="T43" fmla="*/ 0 h 78"/>
                  <a:gd name="T44" fmla="*/ 15 w 65"/>
                  <a:gd name="T45" fmla="*/ 0 h 78"/>
                  <a:gd name="T46" fmla="*/ 9 w 65"/>
                  <a:gd name="T47" fmla="*/ 2 h 78"/>
                  <a:gd name="T48" fmla="*/ 5 w 65"/>
                  <a:gd name="T49" fmla="*/ 5 h 78"/>
                  <a:gd name="T50" fmla="*/ 3 w 65"/>
                  <a:gd name="T51" fmla="*/ 8 h 78"/>
                  <a:gd name="T52" fmla="*/ 2 w 65"/>
                  <a:gd name="T53" fmla="*/ 12 h 78"/>
                  <a:gd name="T54" fmla="*/ 5 w 65"/>
                  <a:gd name="T55" fmla="*/ 8 h 78"/>
                  <a:gd name="T56" fmla="*/ 6 w 65"/>
                  <a:gd name="T57" fmla="*/ 5 h 78"/>
                  <a:gd name="T58" fmla="*/ 9 w 65"/>
                  <a:gd name="T59" fmla="*/ 3 h 78"/>
                  <a:gd name="T60" fmla="*/ 13 w 65"/>
                  <a:gd name="T61" fmla="*/ 2 h 78"/>
                  <a:gd name="T62" fmla="*/ 15 w 65"/>
                  <a:gd name="T63" fmla="*/ 2 h 78"/>
                  <a:gd name="T64" fmla="*/ 19 w 65"/>
                  <a:gd name="T65" fmla="*/ 2 h 78"/>
                  <a:gd name="T66" fmla="*/ 23 w 65"/>
                  <a:gd name="T67" fmla="*/ 2 h 78"/>
                  <a:gd name="T68" fmla="*/ 25 w 65"/>
                  <a:gd name="T69" fmla="*/ 4 h 78"/>
                  <a:gd name="T70" fmla="*/ 28 w 65"/>
                  <a:gd name="T71" fmla="*/ 7 h 78"/>
                  <a:gd name="T72" fmla="*/ 30 w 65"/>
                  <a:gd name="T73" fmla="*/ 10 h 78"/>
                  <a:gd name="T74" fmla="*/ 31 w 65"/>
                  <a:gd name="T75" fmla="*/ 12 h 78"/>
                  <a:gd name="T76" fmla="*/ 31 w 65"/>
                  <a:gd name="T77" fmla="*/ 18 h 78"/>
                  <a:gd name="T78" fmla="*/ 31 w 65"/>
                  <a:gd name="T79" fmla="*/ 20 h 78"/>
                  <a:gd name="T80" fmla="*/ 31 w 65"/>
                  <a:gd name="T81" fmla="*/ 25 h 78"/>
                  <a:gd name="T82" fmla="*/ 30 w 65"/>
                  <a:gd name="T83" fmla="*/ 27 h 78"/>
                  <a:gd name="T84" fmla="*/ 27 w 65"/>
                  <a:gd name="T85" fmla="*/ 31 h 78"/>
                  <a:gd name="T86" fmla="*/ 25 w 65"/>
                  <a:gd name="T87" fmla="*/ 34 h 78"/>
                  <a:gd name="T88" fmla="*/ 21 w 65"/>
                  <a:gd name="T89" fmla="*/ 36 h 78"/>
                  <a:gd name="T90" fmla="*/ 19 w 65"/>
                  <a:gd name="T91" fmla="*/ 36 h 78"/>
                  <a:gd name="T92" fmla="*/ 15 w 65"/>
                  <a:gd name="T93" fmla="*/ 37 h 78"/>
                  <a:gd name="T94" fmla="*/ 12 w 65"/>
                  <a:gd name="T95" fmla="*/ 36 h 78"/>
                  <a:gd name="T96" fmla="*/ 9 w 65"/>
                  <a:gd name="T97" fmla="*/ 36 h 78"/>
                  <a:gd name="T98" fmla="*/ 7 w 65"/>
                  <a:gd name="T99" fmla="*/ 34 h 78"/>
                  <a:gd name="T100" fmla="*/ 5 w 65"/>
                  <a:gd name="T101" fmla="*/ 32 h 78"/>
                  <a:gd name="T102" fmla="*/ 3 w 65"/>
                  <a:gd name="T103" fmla="*/ 28 h 78"/>
                  <a:gd name="T104" fmla="*/ 2 w 65"/>
                  <a:gd name="T105" fmla="*/ 26 h 78"/>
                  <a:gd name="T106" fmla="*/ 0 w 65"/>
                  <a:gd name="T107" fmla="*/ 22 h 78"/>
                  <a:gd name="T108" fmla="*/ 0 w 65"/>
                  <a:gd name="T109" fmla="*/ 18 h 78"/>
                  <a:gd name="T110" fmla="*/ 1 w 65"/>
                  <a:gd name="T111" fmla="*/ 15 h 78"/>
                  <a:gd name="T112" fmla="*/ 1 w 65"/>
                  <a:gd name="T113" fmla="*/ 12 h 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5"/>
                  <a:gd name="T172" fmla="*/ 0 h 78"/>
                  <a:gd name="T173" fmla="*/ 65 w 65"/>
                  <a:gd name="T174" fmla="*/ 78 h 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5" h="78">
                    <a:moveTo>
                      <a:pt x="3" y="24"/>
                    </a:moveTo>
                    <a:lnTo>
                      <a:pt x="3" y="25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1" y="47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4"/>
                    </a:lnTo>
                    <a:lnTo>
                      <a:pt x="3" y="56"/>
                    </a:lnTo>
                    <a:lnTo>
                      <a:pt x="5" y="58"/>
                    </a:lnTo>
                    <a:lnTo>
                      <a:pt x="5" y="59"/>
                    </a:lnTo>
                    <a:lnTo>
                      <a:pt x="5" y="63"/>
                    </a:lnTo>
                    <a:lnTo>
                      <a:pt x="6" y="64"/>
                    </a:lnTo>
                    <a:lnTo>
                      <a:pt x="10" y="68"/>
                    </a:lnTo>
                    <a:lnTo>
                      <a:pt x="10" y="69"/>
                    </a:lnTo>
                    <a:lnTo>
                      <a:pt x="11" y="69"/>
                    </a:lnTo>
                    <a:lnTo>
                      <a:pt x="13" y="71"/>
                    </a:lnTo>
                    <a:lnTo>
                      <a:pt x="15" y="73"/>
                    </a:lnTo>
                    <a:lnTo>
                      <a:pt x="16" y="73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5" y="78"/>
                    </a:lnTo>
                    <a:lnTo>
                      <a:pt x="26" y="78"/>
                    </a:lnTo>
                    <a:lnTo>
                      <a:pt x="28" y="78"/>
                    </a:lnTo>
                    <a:lnTo>
                      <a:pt x="30" y="78"/>
                    </a:lnTo>
                    <a:lnTo>
                      <a:pt x="31" y="78"/>
                    </a:lnTo>
                    <a:lnTo>
                      <a:pt x="35" y="78"/>
                    </a:lnTo>
                    <a:lnTo>
                      <a:pt x="38" y="78"/>
                    </a:lnTo>
                    <a:lnTo>
                      <a:pt x="41" y="76"/>
                    </a:lnTo>
                    <a:lnTo>
                      <a:pt x="45" y="74"/>
                    </a:lnTo>
                    <a:lnTo>
                      <a:pt x="46" y="73"/>
                    </a:lnTo>
                    <a:lnTo>
                      <a:pt x="48" y="73"/>
                    </a:lnTo>
                    <a:lnTo>
                      <a:pt x="50" y="71"/>
                    </a:lnTo>
                    <a:lnTo>
                      <a:pt x="53" y="69"/>
                    </a:lnTo>
                    <a:lnTo>
                      <a:pt x="55" y="68"/>
                    </a:lnTo>
                    <a:lnTo>
                      <a:pt x="55" y="66"/>
                    </a:lnTo>
                    <a:lnTo>
                      <a:pt x="58" y="64"/>
                    </a:lnTo>
                    <a:lnTo>
                      <a:pt x="60" y="63"/>
                    </a:lnTo>
                    <a:lnTo>
                      <a:pt x="60" y="59"/>
                    </a:lnTo>
                    <a:lnTo>
                      <a:pt x="60" y="58"/>
                    </a:lnTo>
                    <a:lnTo>
                      <a:pt x="61" y="56"/>
                    </a:lnTo>
                    <a:lnTo>
                      <a:pt x="63" y="56"/>
                    </a:lnTo>
                    <a:lnTo>
                      <a:pt x="63" y="53"/>
                    </a:lnTo>
                    <a:lnTo>
                      <a:pt x="63" y="51"/>
                    </a:lnTo>
                    <a:lnTo>
                      <a:pt x="63" y="49"/>
                    </a:lnTo>
                    <a:lnTo>
                      <a:pt x="65" y="47"/>
                    </a:lnTo>
                    <a:lnTo>
                      <a:pt x="65" y="46"/>
                    </a:lnTo>
                    <a:lnTo>
                      <a:pt x="65" y="42"/>
                    </a:lnTo>
                    <a:lnTo>
                      <a:pt x="65" y="41"/>
                    </a:lnTo>
                    <a:lnTo>
                      <a:pt x="65" y="37"/>
                    </a:lnTo>
                    <a:lnTo>
                      <a:pt x="65" y="36"/>
                    </a:lnTo>
                    <a:lnTo>
                      <a:pt x="65" y="32"/>
                    </a:lnTo>
                    <a:lnTo>
                      <a:pt x="65" y="29"/>
                    </a:lnTo>
                    <a:lnTo>
                      <a:pt x="63" y="20"/>
                    </a:lnTo>
                    <a:lnTo>
                      <a:pt x="60" y="19"/>
                    </a:lnTo>
                    <a:lnTo>
                      <a:pt x="60" y="17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1" y="5"/>
                    </a:lnTo>
                    <a:lnTo>
                      <a:pt x="50" y="5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1" y="4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5" y="7"/>
                    </a:lnTo>
                    <a:lnTo>
                      <a:pt x="13" y="9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3" y="24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0" y="14"/>
                    </a:lnTo>
                    <a:lnTo>
                      <a:pt x="11" y="14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21" y="5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30" y="4"/>
                    </a:lnTo>
                    <a:lnTo>
                      <a:pt x="31" y="4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6" y="5"/>
                    </a:lnTo>
                    <a:lnTo>
                      <a:pt x="48" y="7"/>
                    </a:lnTo>
                    <a:lnTo>
                      <a:pt x="50" y="7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58" y="17"/>
                    </a:lnTo>
                    <a:lnTo>
                      <a:pt x="58" y="19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61" y="24"/>
                    </a:lnTo>
                    <a:lnTo>
                      <a:pt x="63" y="25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3" y="32"/>
                    </a:lnTo>
                    <a:lnTo>
                      <a:pt x="63" y="36"/>
                    </a:lnTo>
                    <a:lnTo>
                      <a:pt x="63" y="37"/>
                    </a:lnTo>
                    <a:lnTo>
                      <a:pt x="63" y="41"/>
                    </a:lnTo>
                    <a:lnTo>
                      <a:pt x="63" y="42"/>
                    </a:lnTo>
                    <a:lnTo>
                      <a:pt x="63" y="46"/>
                    </a:lnTo>
                    <a:lnTo>
                      <a:pt x="63" y="47"/>
                    </a:lnTo>
                    <a:lnTo>
                      <a:pt x="63" y="49"/>
                    </a:lnTo>
                    <a:lnTo>
                      <a:pt x="63" y="51"/>
                    </a:lnTo>
                    <a:lnTo>
                      <a:pt x="61" y="53"/>
                    </a:lnTo>
                    <a:lnTo>
                      <a:pt x="60" y="54"/>
                    </a:lnTo>
                    <a:lnTo>
                      <a:pt x="60" y="56"/>
                    </a:lnTo>
                    <a:lnTo>
                      <a:pt x="58" y="58"/>
                    </a:lnTo>
                    <a:lnTo>
                      <a:pt x="58" y="61"/>
                    </a:lnTo>
                    <a:lnTo>
                      <a:pt x="56" y="63"/>
                    </a:lnTo>
                    <a:lnTo>
                      <a:pt x="55" y="64"/>
                    </a:lnTo>
                    <a:lnTo>
                      <a:pt x="53" y="66"/>
                    </a:lnTo>
                    <a:lnTo>
                      <a:pt x="53" y="68"/>
                    </a:lnTo>
                    <a:lnTo>
                      <a:pt x="50" y="69"/>
                    </a:lnTo>
                    <a:lnTo>
                      <a:pt x="48" y="71"/>
                    </a:lnTo>
                    <a:lnTo>
                      <a:pt x="46" y="71"/>
                    </a:lnTo>
                    <a:lnTo>
                      <a:pt x="45" y="73"/>
                    </a:lnTo>
                    <a:lnTo>
                      <a:pt x="43" y="73"/>
                    </a:lnTo>
                    <a:lnTo>
                      <a:pt x="41" y="73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5" y="74"/>
                    </a:lnTo>
                    <a:lnTo>
                      <a:pt x="35" y="76"/>
                    </a:lnTo>
                    <a:lnTo>
                      <a:pt x="31" y="76"/>
                    </a:lnTo>
                    <a:lnTo>
                      <a:pt x="30" y="76"/>
                    </a:lnTo>
                    <a:lnTo>
                      <a:pt x="28" y="74"/>
                    </a:lnTo>
                    <a:lnTo>
                      <a:pt x="26" y="74"/>
                    </a:lnTo>
                    <a:lnTo>
                      <a:pt x="25" y="74"/>
                    </a:lnTo>
                    <a:lnTo>
                      <a:pt x="23" y="74"/>
                    </a:lnTo>
                    <a:lnTo>
                      <a:pt x="21" y="73"/>
                    </a:lnTo>
                    <a:lnTo>
                      <a:pt x="18" y="73"/>
                    </a:lnTo>
                    <a:lnTo>
                      <a:pt x="16" y="71"/>
                    </a:lnTo>
                    <a:lnTo>
                      <a:pt x="15" y="69"/>
                    </a:lnTo>
                    <a:lnTo>
                      <a:pt x="13" y="68"/>
                    </a:lnTo>
                    <a:lnTo>
                      <a:pt x="11" y="68"/>
                    </a:lnTo>
                    <a:lnTo>
                      <a:pt x="10" y="66"/>
                    </a:lnTo>
                    <a:lnTo>
                      <a:pt x="8" y="64"/>
                    </a:lnTo>
                    <a:lnTo>
                      <a:pt x="6" y="63"/>
                    </a:lnTo>
                    <a:lnTo>
                      <a:pt x="6" y="59"/>
                    </a:lnTo>
                    <a:lnTo>
                      <a:pt x="6" y="58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5" y="53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4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2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62"/>
              <p:cNvSpPr>
                <a:spLocks/>
              </p:cNvSpPr>
              <p:nvPr/>
            </p:nvSpPr>
            <p:spPr bwMode="auto">
              <a:xfrm>
                <a:off x="4877" y="640"/>
                <a:ext cx="51" cy="61"/>
              </a:xfrm>
              <a:custGeom>
                <a:avLst/>
                <a:gdLst>
                  <a:gd name="T0" fmla="*/ 33 w 101"/>
                  <a:gd name="T1" fmla="*/ 3 h 121"/>
                  <a:gd name="T2" fmla="*/ 31 w 101"/>
                  <a:gd name="T3" fmla="*/ 1 h 121"/>
                  <a:gd name="T4" fmla="*/ 28 w 101"/>
                  <a:gd name="T5" fmla="*/ 0 h 121"/>
                  <a:gd name="T6" fmla="*/ 26 w 101"/>
                  <a:gd name="T7" fmla="*/ 0 h 121"/>
                  <a:gd name="T8" fmla="*/ 23 w 101"/>
                  <a:gd name="T9" fmla="*/ 1 h 121"/>
                  <a:gd name="T10" fmla="*/ 20 w 101"/>
                  <a:gd name="T11" fmla="*/ 2 h 121"/>
                  <a:gd name="T12" fmla="*/ 17 w 101"/>
                  <a:gd name="T13" fmla="*/ 3 h 121"/>
                  <a:gd name="T14" fmla="*/ 13 w 101"/>
                  <a:gd name="T15" fmla="*/ 4 h 121"/>
                  <a:gd name="T16" fmla="*/ 13 w 101"/>
                  <a:gd name="T17" fmla="*/ 5 h 121"/>
                  <a:gd name="T18" fmla="*/ 10 w 101"/>
                  <a:gd name="T19" fmla="*/ 8 h 121"/>
                  <a:gd name="T20" fmla="*/ 8 w 101"/>
                  <a:gd name="T21" fmla="*/ 9 h 121"/>
                  <a:gd name="T22" fmla="*/ 6 w 101"/>
                  <a:gd name="T23" fmla="*/ 11 h 121"/>
                  <a:gd name="T24" fmla="*/ 5 w 101"/>
                  <a:gd name="T25" fmla="*/ 14 h 121"/>
                  <a:gd name="T26" fmla="*/ 3 w 101"/>
                  <a:gd name="T27" fmla="*/ 19 h 121"/>
                  <a:gd name="T28" fmla="*/ 2 w 101"/>
                  <a:gd name="T29" fmla="*/ 22 h 121"/>
                  <a:gd name="T30" fmla="*/ 1 w 101"/>
                  <a:gd name="T31" fmla="*/ 25 h 121"/>
                  <a:gd name="T32" fmla="*/ 0 w 101"/>
                  <a:gd name="T33" fmla="*/ 28 h 121"/>
                  <a:gd name="T34" fmla="*/ 0 w 101"/>
                  <a:gd name="T35" fmla="*/ 30 h 121"/>
                  <a:gd name="T36" fmla="*/ 0 w 101"/>
                  <a:gd name="T37" fmla="*/ 33 h 121"/>
                  <a:gd name="T38" fmla="*/ 0 w 101"/>
                  <a:gd name="T39" fmla="*/ 36 h 121"/>
                  <a:gd name="T40" fmla="*/ 1 w 101"/>
                  <a:gd name="T41" fmla="*/ 40 h 121"/>
                  <a:gd name="T42" fmla="*/ 3 w 101"/>
                  <a:gd name="T43" fmla="*/ 44 h 121"/>
                  <a:gd name="T44" fmla="*/ 3 w 101"/>
                  <a:gd name="T45" fmla="*/ 47 h 121"/>
                  <a:gd name="T46" fmla="*/ 5 w 101"/>
                  <a:gd name="T47" fmla="*/ 49 h 121"/>
                  <a:gd name="T48" fmla="*/ 7 w 101"/>
                  <a:gd name="T49" fmla="*/ 52 h 121"/>
                  <a:gd name="T50" fmla="*/ 9 w 101"/>
                  <a:gd name="T51" fmla="*/ 53 h 121"/>
                  <a:gd name="T52" fmla="*/ 11 w 101"/>
                  <a:gd name="T53" fmla="*/ 56 h 121"/>
                  <a:gd name="T54" fmla="*/ 14 w 101"/>
                  <a:gd name="T55" fmla="*/ 57 h 121"/>
                  <a:gd name="T56" fmla="*/ 18 w 101"/>
                  <a:gd name="T57" fmla="*/ 60 h 121"/>
                  <a:gd name="T58" fmla="*/ 20 w 101"/>
                  <a:gd name="T59" fmla="*/ 60 h 121"/>
                  <a:gd name="T60" fmla="*/ 23 w 101"/>
                  <a:gd name="T61" fmla="*/ 61 h 121"/>
                  <a:gd name="T62" fmla="*/ 26 w 101"/>
                  <a:gd name="T63" fmla="*/ 61 h 121"/>
                  <a:gd name="T64" fmla="*/ 28 w 101"/>
                  <a:gd name="T65" fmla="*/ 60 h 121"/>
                  <a:gd name="T66" fmla="*/ 31 w 101"/>
                  <a:gd name="T67" fmla="*/ 60 h 121"/>
                  <a:gd name="T68" fmla="*/ 35 w 101"/>
                  <a:gd name="T69" fmla="*/ 58 h 121"/>
                  <a:gd name="T70" fmla="*/ 38 w 101"/>
                  <a:gd name="T71" fmla="*/ 57 h 121"/>
                  <a:gd name="T72" fmla="*/ 40 w 101"/>
                  <a:gd name="T73" fmla="*/ 55 h 121"/>
                  <a:gd name="T74" fmla="*/ 42 w 101"/>
                  <a:gd name="T75" fmla="*/ 52 h 121"/>
                  <a:gd name="T76" fmla="*/ 45 w 101"/>
                  <a:gd name="T77" fmla="*/ 50 h 121"/>
                  <a:gd name="T78" fmla="*/ 46 w 101"/>
                  <a:gd name="T79" fmla="*/ 47 h 121"/>
                  <a:gd name="T80" fmla="*/ 49 w 101"/>
                  <a:gd name="T81" fmla="*/ 41 h 121"/>
                  <a:gd name="T82" fmla="*/ 50 w 101"/>
                  <a:gd name="T83" fmla="*/ 38 h 121"/>
                  <a:gd name="T84" fmla="*/ 51 w 101"/>
                  <a:gd name="T85" fmla="*/ 35 h 121"/>
                  <a:gd name="T86" fmla="*/ 51 w 101"/>
                  <a:gd name="T87" fmla="*/ 32 h 121"/>
                  <a:gd name="T88" fmla="*/ 51 w 101"/>
                  <a:gd name="T89" fmla="*/ 29 h 121"/>
                  <a:gd name="T90" fmla="*/ 51 w 101"/>
                  <a:gd name="T91" fmla="*/ 25 h 121"/>
                  <a:gd name="T92" fmla="*/ 50 w 101"/>
                  <a:gd name="T93" fmla="*/ 23 h 121"/>
                  <a:gd name="T94" fmla="*/ 49 w 101"/>
                  <a:gd name="T95" fmla="*/ 20 h 121"/>
                  <a:gd name="T96" fmla="*/ 47 w 101"/>
                  <a:gd name="T97" fmla="*/ 15 h 121"/>
                  <a:gd name="T98" fmla="*/ 47 w 101"/>
                  <a:gd name="T99" fmla="*/ 13 h 121"/>
                  <a:gd name="T100" fmla="*/ 45 w 101"/>
                  <a:gd name="T101" fmla="*/ 11 h 121"/>
                  <a:gd name="T102" fmla="*/ 43 w 101"/>
                  <a:gd name="T103" fmla="*/ 8 h 121"/>
                  <a:gd name="T104" fmla="*/ 41 w 101"/>
                  <a:gd name="T105" fmla="*/ 7 h 121"/>
                  <a:gd name="T106" fmla="*/ 39 w 101"/>
                  <a:gd name="T107" fmla="*/ 4 h 1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1"/>
                  <a:gd name="T163" fmla="*/ 0 h 121"/>
                  <a:gd name="T164" fmla="*/ 101 w 101"/>
                  <a:gd name="T165" fmla="*/ 121 h 1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1" h="121">
                    <a:moveTo>
                      <a:pt x="73" y="5"/>
                    </a:moveTo>
                    <a:lnTo>
                      <a:pt x="70" y="5"/>
                    </a:lnTo>
                    <a:lnTo>
                      <a:pt x="68" y="5"/>
                    </a:lnTo>
                    <a:lnTo>
                      <a:pt x="66" y="5"/>
                    </a:lnTo>
                    <a:lnTo>
                      <a:pt x="65" y="3"/>
                    </a:lnTo>
                    <a:lnTo>
                      <a:pt x="63" y="3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21" y="13"/>
                    </a:lnTo>
                    <a:lnTo>
                      <a:pt x="20" y="15"/>
                    </a:lnTo>
                    <a:lnTo>
                      <a:pt x="18" y="15"/>
                    </a:lnTo>
                    <a:lnTo>
                      <a:pt x="18" y="16"/>
                    </a:lnTo>
                    <a:lnTo>
                      <a:pt x="16" y="18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5" y="22"/>
                    </a:lnTo>
                    <a:lnTo>
                      <a:pt x="13" y="22"/>
                    </a:lnTo>
                    <a:lnTo>
                      <a:pt x="11" y="22"/>
                    </a:lnTo>
                    <a:lnTo>
                      <a:pt x="11" y="23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28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5" y="37"/>
                    </a:lnTo>
                    <a:lnTo>
                      <a:pt x="5" y="40"/>
                    </a:lnTo>
                    <a:lnTo>
                      <a:pt x="5" y="42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1" y="45"/>
                    </a:lnTo>
                    <a:lnTo>
                      <a:pt x="1" y="47"/>
                    </a:lnTo>
                    <a:lnTo>
                      <a:pt x="1" y="49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1" y="79"/>
                    </a:lnTo>
                    <a:lnTo>
                      <a:pt x="3" y="79"/>
                    </a:lnTo>
                    <a:lnTo>
                      <a:pt x="3" y="81"/>
                    </a:lnTo>
                    <a:lnTo>
                      <a:pt x="3" y="82"/>
                    </a:lnTo>
                    <a:lnTo>
                      <a:pt x="5" y="86"/>
                    </a:lnTo>
                    <a:lnTo>
                      <a:pt x="5" y="87"/>
                    </a:lnTo>
                    <a:lnTo>
                      <a:pt x="5" y="89"/>
                    </a:lnTo>
                    <a:lnTo>
                      <a:pt x="6" y="89"/>
                    </a:lnTo>
                    <a:lnTo>
                      <a:pt x="6" y="91"/>
                    </a:lnTo>
                    <a:lnTo>
                      <a:pt x="6" y="93"/>
                    </a:lnTo>
                    <a:lnTo>
                      <a:pt x="8" y="94"/>
                    </a:lnTo>
                    <a:lnTo>
                      <a:pt x="8" y="96"/>
                    </a:lnTo>
                    <a:lnTo>
                      <a:pt x="10" y="98"/>
                    </a:lnTo>
                    <a:lnTo>
                      <a:pt x="10" y="99"/>
                    </a:lnTo>
                    <a:lnTo>
                      <a:pt x="11" y="101"/>
                    </a:lnTo>
                    <a:lnTo>
                      <a:pt x="13" y="103"/>
                    </a:lnTo>
                    <a:lnTo>
                      <a:pt x="15" y="103"/>
                    </a:lnTo>
                    <a:lnTo>
                      <a:pt x="15" y="104"/>
                    </a:lnTo>
                    <a:lnTo>
                      <a:pt x="15" y="106"/>
                    </a:lnTo>
                    <a:lnTo>
                      <a:pt x="16" y="106"/>
                    </a:lnTo>
                    <a:lnTo>
                      <a:pt x="18" y="106"/>
                    </a:lnTo>
                    <a:lnTo>
                      <a:pt x="18" y="108"/>
                    </a:lnTo>
                    <a:lnTo>
                      <a:pt x="20" y="109"/>
                    </a:lnTo>
                    <a:lnTo>
                      <a:pt x="20" y="111"/>
                    </a:lnTo>
                    <a:lnTo>
                      <a:pt x="21" y="111"/>
                    </a:lnTo>
                    <a:lnTo>
                      <a:pt x="23" y="113"/>
                    </a:lnTo>
                    <a:lnTo>
                      <a:pt x="25" y="113"/>
                    </a:lnTo>
                    <a:lnTo>
                      <a:pt x="26" y="114"/>
                    </a:lnTo>
                    <a:lnTo>
                      <a:pt x="28" y="114"/>
                    </a:lnTo>
                    <a:lnTo>
                      <a:pt x="31" y="116"/>
                    </a:lnTo>
                    <a:lnTo>
                      <a:pt x="33" y="118"/>
                    </a:lnTo>
                    <a:lnTo>
                      <a:pt x="35" y="118"/>
                    </a:lnTo>
                    <a:lnTo>
                      <a:pt x="35" y="120"/>
                    </a:lnTo>
                    <a:lnTo>
                      <a:pt x="36" y="120"/>
                    </a:lnTo>
                    <a:lnTo>
                      <a:pt x="38" y="120"/>
                    </a:lnTo>
                    <a:lnTo>
                      <a:pt x="40" y="120"/>
                    </a:lnTo>
                    <a:lnTo>
                      <a:pt x="41" y="120"/>
                    </a:lnTo>
                    <a:lnTo>
                      <a:pt x="43" y="120"/>
                    </a:lnTo>
                    <a:lnTo>
                      <a:pt x="45" y="120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8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3" y="121"/>
                    </a:lnTo>
                    <a:lnTo>
                      <a:pt x="55" y="120"/>
                    </a:lnTo>
                    <a:lnTo>
                      <a:pt x="56" y="120"/>
                    </a:lnTo>
                    <a:lnTo>
                      <a:pt x="60" y="120"/>
                    </a:lnTo>
                    <a:lnTo>
                      <a:pt x="61" y="120"/>
                    </a:lnTo>
                    <a:lnTo>
                      <a:pt x="63" y="120"/>
                    </a:lnTo>
                    <a:lnTo>
                      <a:pt x="63" y="118"/>
                    </a:lnTo>
                    <a:lnTo>
                      <a:pt x="66" y="116"/>
                    </a:lnTo>
                    <a:lnTo>
                      <a:pt x="68" y="116"/>
                    </a:lnTo>
                    <a:lnTo>
                      <a:pt x="70" y="116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6" y="111"/>
                    </a:lnTo>
                    <a:lnTo>
                      <a:pt x="78" y="111"/>
                    </a:lnTo>
                    <a:lnTo>
                      <a:pt x="80" y="109"/>
                    </a:lnTo>
                    <a:lnTo>
                      <a:pt x="80" y="108"/>
                    </a:lnTo>
                    <a:lnTo>
                      <a:pt x="81" y="106"/>
                    </a:lnTo>
                    <a:lnTo>
                      <a:pt x="83" y="106"/>
                    </a:lnTo>
                    <a:lnTo>
                      <a:pt x="83" y="104"/>
                    </a:lnTo>
                    <a:lnTo>
                      <a:pt x="85" y="103"/>
                    </a:lnTo>
                    <a:lnTo>
                      <a:pt x="86" y="101"/>
                    </a:lnTo>
                    <a:lnTo>
                      <a:pt x="88" y="101"/>
                    </a:lnTo>
                    <a:lnTo>
                      <a:pt x="90" y="99"/>
                    </a:lnTo>
                    <a:lnTo>
                      <a:pt x="90" y="98"/>
                    </a:lnTo>
                    <a:lnTo>
                      <a:pt x="91" y="96"/>
                    </a:lnTo>
                    <a:lnTo>
                      <a:pt x="91" y="94"/>
                    </a:lnTo>
                    <a:lnTo>
                      <a:pt x="91" y="93"/>
                    </a:lnTo>
                    <a:lnTo>
                      <a:pt x="93" y="91"/>
                    </a:lnTo>
                    <a:lnTo>
                      <a:pt x="94" y="89"/>
                    </a:lnTo>
                    <a:lnTo>
                      <a:pt x="96" y="84"/>
                    </a:lnTo>
                    <a:lnTo>
                      <a:pt x="98" y="82"/>
                    </a:lnTo>
                    <a:lnTo>
                      <a:pt x="98" y="81"/>
                    </a:lnTo>
                    <a:lnTo>
                      <a:pt x="98" y="79"/>
                    </a:lnTo>
                    <a:lnTo>
                      <a:pt x="98" y="77"/>
                    </a:lnTo>
                    <a:lnTo>
                      <a:pt x="98" y="76"/>
                    </a:lnTo>
                    <a:lnTo>
                      <a:pt x="99" y="76"/>
                    </a:lnTo>
                    <a:lnTo>
                      <a:pt x="99" y="74"/>
                    </a:lnTo>
                    <a:lnTo>
                      <a:pt x="99" y="72"/>
                    </a:lnTo>
                    <a:lnTo>
                      <a:pt x="101" y="72"/>
                    </a:lnTo>
                    <a:lnTo>
                      <a:pt x="101" y="69"/>
                    </a:lnTo>
                    <a:lnTo>
                      <a:pt x="101" y="67"/>
                    </a:lnTo>
                    <a:lnTo>
                      <a:pt x="101" y="65"/>
                    </a:lnTo>
                    <a:lnTo>
                      <a:pt x="101" y="64"/>
                    </a:lnTo>
                    <a:lnTo>
                      <a:pt x="101" y="62"/>
                    </a:lnTo>
                    <a:lnTo>
                      <a:pt x="101" y="60"/>
                    </a:lnTo>
                    <a:lnTo>
                      <a:pt x="101" y="59"/>
                    </a:lnTo>
                    <a:lnTo>
                      <a:pt x="101" y="57"/>
                    </a:lnTo>
                    <a:lnTo>
                      <a:pt x="101" y="55"/>
                    </a:lnTo>
                    <a:lnTo>
                      <a:pt x="101" y="54"/>
                    </a:lnTo>
                    <a:lnTo>
                      <a:pt x="101" y="52"/>
                    </a:lnTo>
                    <a:lnTo>
                      <a:pt x="101" y="50"/>
                    </a:lnTo>
                    <a:lnTo>
                      <a:pt x="101" y="49"/>
                    </a:lnTo>
                    <a:lnTo>
                      <a:pt x="101" y="47"/>
                    </a:lnTo>
                    <a:lnTo>
                      <a:pt x="101" y="45"/>
                    </a:lnTo>
                    <a:lnTo>
                      <a:pt x="99" y="45"/>
                    </a:lnTo>
                    <a:lnTo>
                      <a:pt x="99" y="44"/>
                    </a:lnTo>
                    <a:lnTo>
                      <a:pt x="99" y="42"/>
                    </a:lnTo>
                    <a:lnTo>
                      <a:pt x="98" y="40"/>
                    </a:lnTo>
                    <a:lnTo>
                      <a:pt x="98" y="35"/>
                    </a:lnTo>
                    <a:lnTo>
                      <a:pt x="98" y="33"/>
                    </a:lnTo>
                    <a:lnTo>
                      <a:pt x="96" y="32"/>
                    </a:lnTo>
                    <a:lnTo>
                      <a:pt x="94" y="32"/>
                    </a:lnTo>
                    <a:lnTo>
                      <a:pt x="94" y="30"/>
                    </a:lnTo>
                    <a:lnTo>
                      <a:pt x="94" y="28"/>
                    </a:lnTo>
                    <a:lnTo>
                      <a:pt x="94" y="27"/>
                    </a:lnTo>
                    <a:lnTo>
                      <a:pt x="93" y="27"/>
                    </a:lnTo>
                    <a:lnTo>
                      <a:pt x="93" y="25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91" y="22"/>
                    </a:lnTo>
                    <a:lnTo>
                      <a:pt x="9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6" y="18"/>
                    </a:lnTo>
                    <a:lnTo>
                      <a:pt x="86" y="16"/>
                    </a:lnTo>
                    <a:lnTo>
                      <a:pt x="85" y="16"/>
                    </a:lnTo>
                    <a:lnTo>
                      <a:pt x="85" y="15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1" y="13"/>
                    </a:lnTo>
                    <a:lnTo>
                      <a:pt x="81" y="11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5" y="6"/>
                    </a:lnTo>
                    <a:lnTo>
                      <a:pt x="73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163"/>
              <p:cNvSpPr>
                <a:spLocks/>
              </p:cNvSpPr>
              <p:nvPr/>
            </p:nvSpPr>
            <p:spPr bwMode="auto">
              <a:xfrm>
                <a:off x="4877" y="640"/>
                <a:ext cx="51" cy="61"/>
              </a:xfrm>
              <a:custGeom>
                <a:avLst/>
                <a:gdLst>
                  <a:gd name="T0" fmla="*/ 1 w 101"/>
                  <a:gd name="T1" fmla="*/ 22 h 121"/>
                  <a:gd name="T2" fmla="*/ 0 w 101"/>
                  <a:gd name="T3" fmla="*/ 28 h 121"/>
                  <a:gd name="T4" fmla="*/ 0 w 101"/>
                  <a:gd name="T5" fmla="*/ 34 h 121"/>
                  <a:gd name="T6" fmla="*/ 1 w 101"/>
                  <a:gd name="T7" fmla="*/ 40 h 121"/>
                  <a:gd name="T8" fmla="*/ 3 w 101"/>
                  <a:gd name="T9" fmla="*/ 46 h 121"/>
                  <a:gd name="T10" fmla="*/ 5 w 101"/>
                  <a:gd name="T11" fmla="*/ 50 h 121"/>
                  <a:gd name="T12" fmla="*/ 9 w 101"/>
                  <a:gd name="T13" fmla="*/ 53 h 121"/>
                  <a:gd name="T14" fmla="*/ 13 w 101"/>
                  <a:gd name="T15" fmla="*/ 57 h 121"/>
                  <a:gd name="T16" fmla="*/ 18 w 101"/>
                  <a:gd name="T17" fmla="*/ 60 h 121"/>
                  <a:gd name="T18" fmla="*/ 23 w 101"/>
                  <a:gd name="T19" fmla="*/ 61 h 121"/>
                  <a:gd name="T20" fmla="*/ 28 w 101"/>
                  <a:gd name="T21" fmla="*/ 60 h 121"/>
                  <a:gd name="T22" fmla="*/ 33 w 101"/>
                  <a:gd name="T23" fmla="*/ 58 h 121"/>
                  <a:gd name="T24" fmla="*/ 38 w 101"/>
                  <a:gd name="T25" fmla="*/ 57 h 121"/>
                  <a:gd name="T26" fmla="*/ 42 w 101"/>
                  <a:gd name="T27" fmla="*/ 52 h 121"/>
                  <a:gd name="T28" fmla="*/ 46 w 101"/>
                  <a:gd name="T29" fmla="*/ 48 h 121"/>
                  <a:gd name="T30" fmla="*/ 48 w 101"/>
                  <a:gd name="T31" fmla="*/ 42 h 121"/>
                  <a:gd name="T32" fmla="*/ 50 w 101"/>
                  <a:gd name="T33" fmla="*/ 37 h 121"/>
                  <a:gd name="T34" fmla="*/ 51 w 101"/>
                  <a:gd name="T35" fmla="*/ 31 h 121"/>
                  <a:gd name="T36" fmla="*/ 50 w 101"/>
                  <a:gd name="T37" fmla="*/ 25 h 121"/>
                  <a:gd name="T38" fmla="*/ 48 w 101"/>
                  <a:gd name="T39" fmla="*/ 18 h 121"/>
                  <a:gd name="T40" fmla="*/ 47 w 101"/>
                  <a:gd name="T41" fmla="*/ 13 h 121"/>
                  <a:gd name="T42" fmla="*/ 43 w 101"/>
                  <a:gd name="T43" fmla="*/ 9 h 121"/>
                  <a:gd name="T44" fmla="*/ 39 w 101"/>
                  <a:gd name="T45" fmla="*/ 5 h 121"/>
                  <a:gd name="T46" fmla="*/ 34 w 101"/>
                  <a:gd name="T47" fmla="*/ 1 h 121"/>
                  <a:gd name="T48" fmla="*/ 29 w 101"/>
                  <a:gd name="T49" fmla="*/ 0 h 121"/>
                  <a:gd name="T50" fmla="*/ 24 w 101"/>
                  <a:gd name="T51" fmla="*/ 0 h 121"/>
                  <a:gd name="T52" fmla="*/ 19 w 101"/>
                  <a:gd name="T53" fmla="*/ 1 h 121"/>
                  <a:gd name="T54" fmla="*/ 13 w 101"/>
                  <a:gd name="T55" fmla="*/ 3 h 121"/>
                  <a:gd name="T56" fmla="*/ 9 w 101"/>
                  <a:gd name="T57" fmla="*/ 7 h 121"/>
                  <a:gd name="T58" fmla="*/ 6 w 101"/>
                  <a:gd name="T59" fmla="*/ 11 h 121"/>
                  <a:gd name="T60" fmla="*/ 3 w 101"/>
                  <a:gd name="T61" fmla="*/ 16 h 121"/>
                  <a:gd name="T62" fmla="*/ 4 w 101"/>
                  <a:gd name="T63" fmla="*/ 15 h 121"/>
                  <a:gd name="T64" fmla="*/ 8 w 101"/>
                  <a:gd name="T65" fmla="*/ 11 h 121"/>
                  <a:gd name="T66" fmla="*/ 11 w 101"/>
                  <a:gd name="T67" fmla="*/ 7 h 121"/>
                  <a:gd name="T68" fmla="*/ 15 w 101"/>
                  <a:gd name="T69" fmla="*/ 4 h 121"/>
                  <a:gd name="T70" fmla="*/ 21 w 101"/>
                  <a:gd name="T71" fmla="*/ 2 h 121"/>
                  <a:gd name="T72" fmla="*/ 25 w 101"/>
                  <a:gd name="T73" fmla="*/ 1 h 121"/>
                  <a:gd name="T74" fmla="*/ 31 w 101"/>
                  <a:gd name="T75" fmla="*/ 1 h 121"/>
                  <a:gd name="T76" fmla="*/ 35 w 101"/>
                  <a:gd name="T77" fmla="*/ 3 h 121"/>
                  <a:gd name="T78" fmla="*/ 40 w 101"/>
                  <a:gd name="T79" fmla="*/ 7 h 121"/>
                  <a:gd name="T80" fmla="*/ 43 w 101"/>
                  <a:gd name="T81" fmla="*/ 10 h 121"/>
                  <a:gd name="T82" fmla="*/ 46 w 101"/>
                  <a:gd name="T83" fmla="*/ 15 h 121"/>
                  <a:gd name="T84" fmla="*/ 48 w 101"/>
                  <a:gd name="T85" fmla="*/ 20 h 121"/>
                  <a:gd name="T86" fmla="*/ 49 w 101"/>
                  <a:gd name="T87" fmla="*/ 26 h 121"/>
                  <a:gd name="T88" fmla="*/ 49 w 101"/>
                  <a:gd name="T89" fmla="*/ 32 h 121"/>
                  <a:gd name="T90" fmla="*/ 48 w 101"/>
                  <a:gd name="T91" fmla="*/ 38 h 121"/>
                  <a:gd name="T92" fmla="*/ 47 w 101"/>
                  <a:gd name="T93" fmla="*/ 43 h 121"/>
                  <a:gd name="T94" fmla="*/ 44 w 101"/>
                  <a:gd name="T95" fmla="*/ 49 h 121"/>
                  <a:gd name="T96" fmla="*/ 40 w 101"/>
                  <a:gd name="T97" fmla="*/ 52 h 121"/>
                  <a:gd name="T98" fmla="*/ 37 w 101"/>
                  <a:gd name="T99" fmla="*/ 56 h 121"/>
                  <a:gd name="T100" fmla="*/ 32 w 101"/>
                  <a:gd name="T101" fmla="*/ 58 h 121"/>
                  <a:gd name="T102" fmla="*/ 26 w 101"/>
                  <a:gd name="T103" fmla="*/ 60 h 121"/>
                  <a:gd name="T104" fmla="*/ 22 w 101"/>
                  <a:gd name="T105" fmla="*/ 60 h 121"/>
                  <a:gd name="T106" fmla="*/ 17 w 101"/>
                  <a:gd name="T107" fmla="*/ 58 h 121"/>
                  <a:gd name="T108" fmla="*/ 13 w 101"/>
                  <a:gd name="T109" fmla="*/ 56 h 121"/>
                  <a:gd name="T110" fmla="*/ 8 w 101"/>
                  <a:gd name="T111" fmla="*/ 52 h 121"/>
                  <a:gd name="T112" fmla="*/ 5 w 101"/>
                  <a:gd name="T113" fmla="*/ 49 h 121"/>
                  <a:gd name="T114" fmla="*/ 3 w 101"/>
                  <a:gd name="T115" fmla="*/ 43 h 121"/>
                  <a:gd name="T116" fmla="*/ 2 w 101"/>
                  <a:gd name="T117" fmla="*/ 38 h 121"/>
                  <a:gd name="T118" fmla="*/ 1 w 101"/>
                  <a:gd name="T119" fmla="*/ 32 h 121"/>
                  <a:gd name="T120" fmla="*/ 1 w 101"/>
                  <a:gd name="T121" fmla="*/ 27 h 121"/>
                  <a:gd name="T122" fmla="*/ 3 w 101"/>
                  <a:gd name="T123" fmla="*/ 20 h 12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1"/>
                  <a:gd name="T187" fmla="*/ 0 h 121"/>
                  <a:gd name="T188" fmla="*/ 101 w 101"/>
                  <a:gd name="T189" fmla="*/ 121 h 12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1" h="121">
                    <a:moveTo>
                      <a:pt x="5" y="35"/>
                    </a:moveTo>
                    <a:lnTo>
                      <a:pt x="5" y="38"/>
                    </a:lnTo>
                    <a:lnTo>
                      <a:pt x="3" y="40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0" y="59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0" y="71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1" y="79"/>
                    </a:lnTo>
                    <a:lnTo>
                      <a:pt x="1" y="81"/>
                    </a:lnTo>
                    <a:lnTo>
                      <a:pt x="3" y="84"/>
                    </a:lnTo>
                    <a:lnTo>
                      <a:pt x="5" y="87"/>
                    </a:lnTo>
                    <a:lnTo>
                      <a:pt x="5" y="91"/>
                    </a:lnTo>
                    <a:lnTo>
                      <a:pt x="6" y="91"/>
                    </a:lnTo>
                    <a:lnTo>
                      <a:pt x="6" y="94"/>
                    </a:lnTo>
                    <a:lnTo>
                      <a:pt x="10" y="98"/>
                    </a:lnTo>
                    <a:lnTo>
                      <a:pt x="10" y="99"/>
                    </a:lnTo>
                    <a:lnTo>
                      <a:pt x="11" y="101"/>
                    </a:lnTo>
                    <a:lnTo>
                      <a:pt x="15" y="103"/>
                    </a:lnTo>
                    <a:lnTo>
                      <a:pt x="15" y="106"/>
                    </a:lnTo>
                    <a:lnTo>
                      <a:pt x="18" y="106"/>
                    </a:lnTo>
                    <a:lnTo>
                      <a:pt x="20" y="109"/>
                    </a:lnTo>
                    <a:lnTo>
                      <a:pt x="21" y="111"/>
                    </a:lnTo>
                    <a:lnTo>
                      <a:pt x="23" y="113"/>
                    </a:lnTo>
                    <a:lnTo>
                      <a:pt x="26" y="114"/>
                    </a:lnTo>
                    <a:lnTo>
                      <a:pt x="28" y="116"/>
                    </a:lnTo>
                    <a:lnTo>
                      <a:pt x="30" y="116"/>
                    </a:lnTo>
                    <a:lnTo>
                      <a:pt x="33" y="118"/>
                    </a:lnTo>
                    <a:lnTo>
                      <a:pt x="35" y="120"/>
                    </a:lnTo>
                    <a:lnTo>
                      <a:pt x="38" y="120"/>
                    </a:lnTo>
                    <a:lnTo>
                      <a:pt x="40" y="120"/>
                    </a:lnTo>
                    <a:lnTo>
                      <a:pt x="43" y="120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50" y="121"/>
                    </a:lnTo>
                    <a:lnTo>
                      <a:pt x="51" y="121"/>
                    </a:lnTo>
                    <a:lnTo>
                      <a:pt x="55" y="120"/>
                    </a:lnTo>
                    <a:lnTo>
                      <a:pt x="58" y="120"/>
                    </a:lnTo>
                    <a:lnTo>
                      <a:pt x="61" y="120"/>
                    </a:lnTo>
                    <a:lnTo>
                      <a:pt x="63" y="118"/>
                    </a:lnTo>
                    <a:lnTo>
                      <a:pt x="66" y="116"/>
                    </a:lnTo>
                    <a:lnTo>
                      <a:pt x="68" y="116"/>
                    </a:lnTo>
                    <a:lnTo>
                      <a:pt x="71" y="114"/>
                    </a:lnTo>
                    <a:lnTo>
                      <a:pt x="73" y="113"/>
                    </a:lnTo>
                    <a:lnTo>
                      <a:pt x="75" y="113"/>
                    </a:lnTo>
                    <a:lnTo>
                      <a:pt x="78" y="109"/>
                    </a:lnTo>
                    <a:lnTo>
                      <a:pt x="80" y="108"/>
                    </a:lnTo>
                    <a:lnTo>
                      <a:pt x="83" y="106"/>
                    </a:lnTo>
                    <a:lnTo>
                      <a:pt x="83" y="104"/>
                    </a:lnTo>
                    <a:lnTo>
                      <a:pt x="86" y="101"/>
                    </a:lnTo>
                    <a:lnTo>
                      <a:pt x="90" y="98"/>
                    </a:lnTo>
                    <a:lnTo>
                      <a:pt x="91" y="96"/>
                    </a:lnTo>
                    <a:lnTo>
                      <a:pt x="91" y="93"/>
                    </a:lnTo>
                    <a:lnTo>
                      <a:pt x="93" y="91"/>
                    </a:lnTo>
                    <a:lnTo>
                      <a:pt x="94" y="87"/>
                    </a:lnTo>
                    <a:lnTo>
                      <a:pt x="96" y="84"/>
                    </a:lnTo>
                    <a:lnTo>
                      <a:pt x="96" y="82"/>
                    </a:lnTo>
                    <a:lnTo>
                      <a:pt x="98" y="79"/>
                    </a:lnTo>
                    <a:lnTo>
                      <a:pt x="98" y="76"/>
                    </a:lnTo>
                    <a:lnTo>
                      <a:pt x="99" y="74"/>
                    </a:lnTo>
                    <a:lnTo>
                      <a:pt x="99" y="71"/>
                    </a:lnTo>
                    <a:lnTo>
                      <a:pt x="99" y="67"/>
                    </a:lnTo>
                    <a:lnTo>
                      <a:pt x="101" y="64"/>
                    </a:lnTo>
                    <a:lnTo>
                      <a:pt x="101" y="62"/>
                    </a:lnTo>
                    <a:lnTo>
                      <a:pt x="101" y="57"/>
                    </a:lnTo>
                    <a:lnTo>
                      <a:pt x="101" y="55"/>
                    </a:lnTo>
                    <a:lnTo>
                      <a:pt x="101" y="52"/>
                    </a:lnTo>
                    <a:lnTo>
                      <a:pt x="99" y="50"/>
                    </a:lnTo>
                    <a:lnTo>
                      <a:pt x="99" y="47"/>
                    </a:lnTo>
                    <a:lnTo>
                      <a:pt x="99" y="45"/>
                    </a:lnTo>
                    <a:lnTo>
                      <a:pt x="98" y="38"/>
                    </a:lnTo>
                    <a:lnTo>
                      <a:pt x="96" y="35"/>
                    </a:lnTo>
                    <a:lnTo>
                      <a:pt x="96" y="33"/>
                    </a:lnTo>
                    <a:lnTo>
                      <a:pt x="94" y="30"/>
                    </a:lnTo>
                    <a:lnTo>
                      <a:pt x="94" y="28"/>
                    </a:lnTo>
                    <a:lnTo>
                      <a:pt x="93" y="25"/>
                    </a:lnTo>
                    <a:lnTo>
                      <a:pt x="91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86" y="18"/>
                    </a:lnTo>
                    <a:lnTo>
                      <a:pt x="86" y="15"/>
                    </a:lnTo>
                    <a:lnTo>
                      <a:pt x="83" y="13"/>
                    </a:lnTo>
                    <a:lnTo>
                      <a:pt x="81" y="11"/>
                    </a:lnTo>
                    <a:lnTo>
                      <a:pt x="78" y="10"/>
                    </a:lnTo>
                    <a:lnTo>
                      <a:pt x="76" y="8"/>
                    </a:lnTo>
                    <a:lnTo>
                      <a:pt x="75" y="6"/>
                    </a:lnTo>
                    <a:lnTo>
                      <a:pt x="71" y="3"/>
                    </a:lnTo>
                    <a:lnTo>
                      <a:pt x="68" y="1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5" y="1"/>
                    </a:lnTo>
                    <a:lnTo>
                      <a:pt x="33" y="3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5" y="8"/>
                    </a:lnTo>
                    <a:lnTo>
                      <a:pt x="23" y="10"/>
                    </a:lnTo>
                    <a:lnTo>
                      <a:pt x="21" y="13"/>
                    </a:lnTo>
                    <a:lnTo>
                      <a:pt x="18" y="13"/>
                    </a:lnTo>
                    <a:lnTo>
                      <a:pt x="16" y="16"/>
                    </a:lnTo>
                    <a:lnTo>
                      <a:pt x="15" y="18"/>
                    </a:lnTo>
                    <a:lnTo>
                      <a:pt x="13" y="20"/>
                    </a:lnTo>
                    <a:lnTo>
                      <a:pt x="11" y="22"/>
                    </a:lnTo>
                    <a:lnTo>
                      <a:pt x="10" y="25"/>
                    </a:lnTo>
                    <a:lnTo>
                      <a:pt x="8" y="28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5" y="35"/>
                    </a:lnTo>
                    <a:lnTo>
                      <a:pt x="6" y="37"/>
                    </a:lnTo>
                    <a:lnTo>
                      <a:pt x="6" y="35"/>
                    </a:lnTo>
                    <a:lnTo>
                      <a:pt x="8" y="30"/>
                    </a:lnTo>
                    <a:lnTo>
                      <a:pt x="10" y="28"/>
                    </a:lnTo>
                    <a:lnTo>
                      <a:pt x="11" y="27"/>
                    </a:lnTo>
                    <a:lnTo>
                      <a:pt x="13" y="23"/>
                    </a:lnTo>
                    <a:lnTo>
                      <a:pt x="15" y="22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1" y="13"/>
                    </a:lnTo>
                    <a:lnTo>
                      <a:pt x="23" y="13"/>
                    </a:lnTo>
                    <a:lnTo>
                      <a:pt x="26" y="11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5" y="6"/>
                    </a:lnTo>
                    <a:lnTo>
                      <a:pt x="36" y="5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1"/>
                    </a:lnTo>
                    <a:lnTo>
                      <a:pt x="46" y="1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53" y="1"/>
                    </a:lnTo>
                    <a:lnTo>
                      <a:pt x="55" y="1"/>
                    </a:lnTo>
                    <a:lnTo>
                      <a:pt x="58" y="1"/>
                    </a:lnTo>
                    <a:lnTo>
                      <a:pt x="61" y="1"/>
                    </a:lnTo>
                    <a:lnTo>
                      <a:pt x="63" y="3"/>
                    </a:lnTo>
                    <a:lnTo>
                      <a:pt x="65" y="3"/>
                    </a:lnTo>
                    <a:lnTo>
                      <a:pt x="66" y="5"/>
                    </a:lnTo>
                    <a:lnTo>
                      <a:pt x="70" y="6"/>
                    </a:lnTo>
                    <a:lnTo>
                      <a:pt x="73" y="8"/>
                    </a:lnTo>
                    <a:lnTo>
                      <a:pt x="75" y="10"/>
                    </a:lnTo>
                    <a:lnTo>
                      <a:pt x="78" y="11"/>
                    </a:lnTo>
                    <a:lnTo>
                      <a:pt x="80" y="13"/>
                    </a:lnTo>
                    <a:lnTo>
                      <a:pt x="83" y="13"/>
                    </a:lnTo>
                    <a:lnTo>
                      <a:pt x="83" y="16"/>
                    </a:lnTo>
                    <a:lnTo>
                      <a:pt x="86" y="18"/>
                    </a:lnTo>
                    <a:lnTo>
                      <a:pt x="86" y="20"/>
                    </a:lnTo>
                    <a:lnTo>
                      <a:pt x="90" y="22"/>
                    </a:lnTo>
                    <a:lnTo>
                      <a:pt x="90" y="25"/>
                    </a:lnTo>
                    <a:lnTo>
                      <a:pt x="91" y="27"/>
                    </a:lnTo>
                    <a:lnTo>
                      <a:pt x="91" y="30"/>
                    </a:lnTo>
                    <a:lnTo>
                      <a:pt x="94" y="32"/>
                    </a:lnTo>
                    <a:lnTo>
                      <a:pt x="94" y="35"/>
                    </a:lnTo>
                    <a:lnTo>
                      <a:pt x="94" y="37"/>
                    </a:lnTo>
                    <a:lnTo>
                      <a:pt x="96" y="40"/>
                    </a:lnTo>
                    <a:lnTo>
                      <a:pt x="98" y="45"/>
                    </a:lnTo>
                    <a:lnTo>
                      <a:pt x="98" y="47"/>
                    </a:lnTo>
                    <a:lnTo>
                      <a:pt x="98" y="50"/>
                    </a:lnTo>
                    <a:lnTo>
                      <a:pt x="98" y="52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9" y="62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8" y="71"/>
                    </a:lnTo>
                    <a:lnTo>
                      <a:pt x="98" y="74"/>
                    </a:lnTo>
                    <a:lnTo>
                      <a:pt x="96" y="76"/>
                    </a:lnTo>
                    <a:lnTo>
                      <a:pt x="96" y="79"/>
                    </a:lnTo>
                    <a:lnTo>
                      <a:pt x="94" y="81"/>
                    </a:lnTo>
                    <a:lnTo>
                      <a:pt x="94" y="84"/>
                    </a:lnTo>
                    <a:lnTo>
                      <a:pt x="93" y="86"/>
                    </a:lnTo>
                    <a:lnTo>
                      <a:pt x="91" y="89"/>
                    </a:lnTo>
                    <a:lnTo>
                      <a:pt x="91" y="91"/>
                    </a:lnTo>
                    <a:lnTo>
                      <a:pt x="90" y="94"/>
                    </a:lnTo>
                    <a:lnTo>
                      <a:pt x="88" y="98"/>
                    </a:lnTo>
                    <a:lnTo>
                      <a:pt x="86" y="99"/>
                    </a:lnTo>
                    <a:lnTo>
                      <a:pt x="85" y="101"/>
                    </a:lnTo>
                    <a:lnTo>
                      <a:pt x="83" y="101"/>
                    </a:lnTo>
                    <a:lnTo>
                      <a:pt x="80" y="104"/>
                    </a:lnTo>
                    <a:lnTo>
                      <a:pt x="78" y="106"/>
                    </a:lnTo>
                    <a:lnTo>
                      <a:pt x="76" y="108"/>
                    </a:lnTo>
                    <a:lnTo>
                      <a:pt x="75" y="109"/>
                    </a:lnTo>
                    <a:lnTo>
                      <a:pt x="73" y="111"/>
                    </a:lnTo>
                    <a:lnTo>
                      <a:pt x="71" y="113"/>
                    </a:lnTo>
                    <a:lnTo>
                      <a:pt x="68" y="113"/>
                    </a:lnTo>
                    <a:lnTo>
                      <a:pt x="66" y="114"/>
                    </a:lnTo>
                    <a:lnTo>
                      <a:pt x="63" y="116"/>
                    </a:lnTo>
                    <a:lnTo>
                      <a:pt x="61" y="116"/>
                    </a:lnTo>
                    <a:lnTo>
                      <a:pt x="58" y="118"/>
                    </a:lnTo>
                    <a:lnTo>
                      <a:pt x="55" y="118"/>
                    </a:lnTo>
                    <a:lnTo>
                      <a:pt x="51" y="120"/>
                    </a:lnTo>
                    <a:lnTo>
                      <a:pt x="50" y="120"/>
                    </a:lnTo>
                    <a:lnTo>
                      <a:pt x="46" y="120"/>
                    </a:lnTo>
                    <a:lnTo>
                      <a:pt x="45" y="120"/>
                    </a:lnTo>
                    <a:lnTo>
                      <a:pt x="43" y="120"/>
                    </a:lnTo>
                    <a:lnTo>
                      <a:pt x="40" y="118"/>
                    </a:lnTo>
                    <a:lnTo>
                      <a:pt x="38" y="118"/>
                    </a:lnTo>
                    <a:lnTo>
                      <a:pt x="35" y="116"/>
                    </a:lnTo>
                    <a:lnTo>
                      <a:pt x="33" y="116"/>
                    </a:lnTo>
                    <a:lnTo>
                      <a:pt x="31" y="114"/>
                    </a:lnTo>
                    <a:lnTo>
                      <a:pt x="30" y="113"/>
                    </a:lnTo>
                    <a:lnTo>
                      <a:pt x="26" y="113"/>
                    </a:lnTo>
                    <a:lnTo>
                      <a:pt x="25" y="111"/>
                    </a:lnTo>
                    <a:lnTo>
                      <a:pt x="23" y="109"/>
                    </a:lnTo>
                    <a:lnTo>
                      <a:pt x="20" y="106"/>
                    </a:lnTo>
                    <a:lnTo>
                      <a:pt x="18" y="106"/>
                    </a:lnTo>
                    <a:lnTo>
                      <a:pt x="16" y="104"/>
                    </a:lnTo>
                    <a:lnTo>
                      <a:pt x="15" y="101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10" y="98"/>
                    </a:lnTo>
                    <a:lnTo>
                      <a:pt x="10" y="93"/>
                    </a:lnTo>
                    <a:lnTo>
                      <a:pt x="6" y="91"/>
                    </a:lnTo>
                    <a:lnTo>
                      <a:pt x="6" y="89"/>
                    </a:lnTo>
                    <a:lnTo>
                      <a:pt x="6" y="86"/>
                    </a:lnTo>
                    <a:lnTo>
                      <a:pt x="5" y="84"/>
                    </a:lnTo>
                    <a:lnTo>
                      <a:pt x="5" y="81"/>
                    </a:lnTo>
                    <a:lnTo>
                      <a:pt x="5" y="79"/>
                    </a:lnTo>
                    <a:lnTo>
                      <a:pt x="3" y="76"/>
                    </a:lnTo>
                    <a:lnTo>
                      <a:pt x="1" y="74"/>
                    </a:lnTo>
                    <a:lnTo>
                      <a:pt x="1" y="71"/>
                    </a:lnTo>
                    <a:lnTo>
                      <a:pt x="1" y="67"/>
                    </a:lnTo>
                    <a:lnTo>
                      <a:pt x="1" y="64"/>
                    </a:lnTo>
                    <a:lnTo>
                      <a:pt x="1" y="62"/>
                    </a:lnTo>
                    <a:lnTo>
                      <a:pt x="1" y="59"/>
                    </a:lnTo>
                    <a:lnTo>
                      <a:pt x="1" y="57"/>
                    </a:lnTo>
                    <a:lnTo>
                      <a:pt x="1" y="54"/>
                    </a:lnTo>
                    <a:lnTo>
                      <a:pt x="1" y="50"/>
                    </a:lnTo>
                    <a:lnTo>
                      <a:pt x="3" y="47"/>
                    </a:lnTo>
                    <a:lnTo>
                      <a:pt x="5" y="45"/>
                    </a:lnTo>
                    <a:lnTo>
                      <a:pt x="5" y="40"/>
                    </a:lnTo>
                    <a:lnTo>
                      <a:pt x="6" y="37"/>
                    </a:ln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72" name="Group 164"/>
              <p:cNvGrpSpPr>
                <a:grpSpLocks/>
              </p:cNvGrpSpPr>
              <p:nvPr/>
            </p:nvGrpSpPr>
            <p:grpSpPr bwMode="auto">
              <a:xfrm>
                <a:off x="4710" y="604"/>
                <a:ext cx="671" cy="338"/>
                <a:chOff x="4710" y="604"/>
                <a:chExt cx="671" cy="338"/>
              </a:xfrm>
            </p:grpSpPr>
            <p:sp>
              <p:nvSpPr>
                <p:cNvPr id="863" name="Freeform 165"/>
                <p:cNvSpPr>
                  <a:spLocks/>
                </p:cNvSpPr>
                <p:nvPr/>
              </p:nvSpPr>
              <p:spPr bwMode="auto">
                <a:xfrm>
                  <a:off x="4971" y="693"/>
                  <a:ext cx="39" cy="46"/>
                </a:xfrm>
                <a:custGeom>
                  <a:avLst/>
                  <a:gdLst>
                    <a:gd name="T0" fmla="*/ 25 w 78"/>
                    <a:gd name="T1" fmla="*/ 1 h 93"/>
                    <a:gd name="T2" fmla="*/ 23 w 78"/>
                    <a:gd name="T3" fmla="*/ 0 h 93"/>
                    <a:gd name="T4" fmla="*/ 21 w 78"/>
                    <a:gd name="T5" fmla="*/ 0 h 93"/>
                    <a:gd name="T6" fmla="*/ 19 w 78"/>
                    <a:gd name="T7" fmla="*/ 0 h 93"/>
                    <a:gd name="T8" fmla="*/ 18 w 78"/>
                    <a:gd name="T9" fmla="*/ 0 h 93"/>
                    <a:gd name="T10" fmla="*/ 15 w 78"/>
                    <a:gd name="T11" fmla="*/ 1 h 93"/>
                    <a:gd name="T12" fmla="*/ 11 w 78"/>
                    <a:gd name="T13" fmla="*/ 2 h 93"/>
                    <a:gd name="T14" fmla="*/ 10 w 78"/>
                    <a:gd name="T15" fmla="*/ 2 h 93"/>
                    <a:gd name="T16" fmla="*/ 9 w 78"/>
                    <a:gd name="T17" fmla="*/ 3 h 93"/>
                    <a:gd name="T18" fmla="*/ 8 w 78"/>
                    <a:gd name="T19" fmla="*/ 5 h 93"/>
                    <a:gd name="T20" fmla="*/ 5 w 78"/>
                    <a:gd name="T21" fmla="*/ 7 h 93"/>
                    <a:gd name="T22" fmla="*/ 5 w 78"/>
                    <a:gd name="T23" fmla="*/ 8 h 93"/>
                    <a:gd name="T24" fmla="*/ 3 w 78"/>
                    <a:gd name="T25" fmla="*/ 10 h 93"/>
                    <a:gd name="T26" fmla="*/ 1 w 78"/>
                    <a:gd name="T27" fmla="*/ 13 h 93"/>
                    <a:gd name="T28" fmla="*/ 1 w 78"/>
                    <a:gd name="T29" fmla="*/ 18 h 93"/>
                    <a:gd name="T30" fmla="*/ 1 w 78"/>
                    <a:gd name="T31" fmla="*/ 20 h 93"/>
                    <a:gd name="T32" fmla="*/ 0 w 78"/>
                    <a:gd name="T33" fmla="*/ 22 h 93"/>
                    <a:gd name="T34" fmla="*/ 0 w 78"/>
                    <a:gd name="T35" fmla="*/ 25 h 93"/>
                    <a:gd name="T36" fmla="*/ 0 w 78"/>
                    <a:gd name="T37" fmla="*/ 28 h 93"/>
                    <a:gd name="T38" fmla="*/ 1 w 78"/>
                    <a:gd name="T39" fmla="*/ 29 h 93"/>
                    <a:gd name="T40" fmla="*/ 1 w 78"/>
                    <a:gd name="T41" fmla="*/ 33 h 93"/>
                    <a:gd name="T42" fmla="*/ 2 w 78"/>
                    <a:gd name="T43" fmla="*/ 35 h 93"/>
                    <a:gd name="T44" fmla="*/ 3 w 78"/>
                    <a:gd name="T45" fmla="*/ 37 h 93"/>
                    <a:gd name="T46" fmla="*/ 5 w 78"/>
                    <a:gd name="T47" fmla="*/ 40 h 93"/>
                    <a:gd name="T48" fmla="*/ 5 w 78"/>
                    <a:gd name="T49" fmla="*/ 40 h 93"/>
                    <a:gd name="T50" fmla="*/ 7 w 78"/>
                    <a:gd name="T51" fmla="*/ 42 h 93"/>
                    <a:gd name="T52" fmla="*/ 9 w 78"/>
                    <a:gd name="T53" fmla="*/ 43 h 93"/>
                    <a:gd name="T54" fmla="*/ 12 w 78"/>
                    <a:gd name="T55" fmla="*/ 45 h 93"/>
                    <a:gd name="T56" fmla="*/ 15 w 78"/>
                    <a:gd name="T57" fmla="*/ 46 h 93"/>
                    <a:gd name="T58" fmla="*/ 17 w 78"/>
                    <a:gd name="T59" fmla="*/ 46 h 93"/>
                    <a:gd name="T60" fmla="*/ 18 w 78"/>
                    <a:gd name="T61" fmla="*/ 46 h 93"/>
                    <a:gd name="T62" fmla="*/ 20 w 78"/>
                    <a:gd name="T63" fmla="*/ 46 h 93"/>
                    <a:gd name="T64" fmla="*/ 21 w 78"/>
                    <a:gd name="T65" fmla="*/ 46 h 93"/>
                    <a:gd name="T66" fmla="*/ 24 w 78"/>
                    <a:gd name="T67" fmla="*/ 46 h 93"/>
                    <a:gd name="T68" fmla="*/ 27 w 78"/>
                    <a:gd name="T69" fmla="*/ 44 h 93"/>
                    <a:gd name="T70" fmla="*/ 30 w 78"/>
                    <a:gd name="T71" fmla="*/ 42 h 93"/>
                    <a:gd name="T72" fmla="*/ 30 w 78"/>
                    <a:gd name="T73" fmla="*/ 41 h 93"/>
                    <a:gd name="T74" fmla="*/ 33 w 78"/>
                    <a:gd name="T75" fmla="*/ 40 h 93"/>
                    <a:gd name="T76" fmla="*/ 34 w 78"/>
                    <a:gd name="T77" fmla="*/ 39 h 93"/>
                    <a:gd name="T78" fmla="*/ 35 w 78"/>
                    <a:gd name="T79" fmla="*/ 36 h 93"/>
                    <a:gd name="T80" fmla="*/ 36 w 78"/>
                    <a:gd name="T81" fmla="*/ 35 h 93"/>
                    <a:gd name="T82" fmla="*/ 38 w 78"/>
                    <a:gd name="T83" fmla="*/ 30 h 93"/>
                    <a:gd name="T84" fmla="*/ 38 w 78"/>
                    <a:gd name="T85" fmla="*/ 28 h 93"/>
                    <a:gd name="T86" fmla="*/ 38 w 78"/>
                    <a:gd name="T87" fmla="*/ 25 h 93"/>
                    <a:gd name="T88" fmla="*/ 39 w 78"/>
                    <a:gd name="T89" fmla="*/ 22 h 93"/>
                    <a:gd name="T90" fmla="*/ 38 w 78"/>
                    <a:gd name="T91" fmla="*/ 20 h 93"/>
                    <a:gd name="T92" fmla="*/ 38 w 78"/>
                    <a:gd name="T93" fmla="*/ 18 h 93"/>
                    <a:gd name="T94" fmla="*/ 38 w 78"/>
                    <a:gd name="T95" fmla="*/ 14 h 93"/>
                    <a:gd name="T96" fmla="*/ 37 w 78"/>
                    <a:gd name="T97" fmla="*/ 12 h 93"/>
                    <a:gd name="T98" fmla="*/ 36 w 78"/>
                    <a:gd name="T99" fmla="*/ 10 h 93"/>
                    <a:gd name="T100" fmla="*/ 35 w 78"/>
                    <a:gd name="T101" fmla="*/ 9 h 93"/>
                    <a:gd name="T102" fmla="*/ 34 w 78"/>
                    <a:gd name="T103" fmla="*/ 7 h 93"/>
                    <a:gd name="T104" fmla="*/ 33 w 78"/>
                    <a:gd name="T105" fmla="*/ 5 h 93"/>
                    <a:gd name="T106" fmla="*/ 30 w 78"/>
                    <a:gd name="T107" fmla="*/ 3 h 93"/>
                    <a:gd name="T108" fmla="*/ 29 w 78"/>
                    <a:gd name="T109" fmla="*/ 2 h 93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8"/>
                    <a:gd name="T166" fmla="*/ 0 h 93"/>
                    <a:gd name="T167" fmla="*/ 78 w 78"/>
                    <a:gd name="T168" fmla="*/ 93 h 93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8" h="93">
                      <a:moveTo>
                        <a:pt x="56" y="4"/>
                      </a:moveTo>
                      <a:lnTo>
                        <a:pt x="53" y="2"/>
                      </a:ln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6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6" y="22"/>
                      </a:lnTo>
                      <a:lnTo>
                        <a:pt x="5" y="22"/>
                      </a:lnTo>
                      <a:lnTo>
                        <a:pt x="3" y="27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1" y="41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1" y="59"/>
                      </a:lnTo>
                      <a:lnTo>
                        <a:pt x="1" y="61"/>
                      </a:lnTo>
                      <a:lnTo>
                        <a:pt x="1" y="63"/>
                      </a:lnTo>
                      <a:lnTo>
                        <a:pt x="3" y="66"/>
                      </a:lnTo>
                      <a:lnTo>
                        <a:pt x="3" y="68"/>
                      </a:lnTo>
                      <a:lnTo>
                        <a:pt x="3" y="70"/>
                      </a:lnTo>
                      <a:lnTo>
                        <a:pt x="5" y="70"/>
                      </a:lnTo>
                      <a:lnTo>
                        <a:pt x="5" y="71"/>
                      </a:lnTo>
                      <a:lnTo>
                        <a:pt x="6" y="71"/>
                      </a:lnTo>
                      <a:lnTo>
                        <a:pt x="6" y="73"/>
                      </a:lnTo>
                      <a:lnTo>
                        <a:pt x="6" y="75"/>
                      </a:lnTo>
                      <a:lnTo>
                        <a:pt x="6" y="76"/>
                      </a:lnTo>
                      <a:lnTo>
                        <a:pt x="8" y="78"/>
                      </a:lnTo>
                      <a:lnTo>
                        <a:pt x="10" y="78"/>
                      </a:lnTo>
                      <a:lnTo>
                        <a:pt x="10" y="80"/>
                      </a:lnTo>
                      <a:lnTo>
                        <a:pt x="11" y="81"/>
                      </a:lnTo>
                      <a:lnTo>
                        <a:pt x="11" y="83"/>
                      </a:lnTo>
                      <a:lnTo>
                        <a:pt x="13" y="83"/>
                      </a:lnTo>
                      <a:lnTo>
                        <a:pt x="15" y="83"/>
                      </a:lnTo>
                      <a:lnTo>
                        <a:pt x="15" y="85"/>
                      </a:lnTo>
                      <a:lnTo>
                        <a:pt x="16" y="85"/>
                      </a:lnTo>
                      <a:lnTo>
                        <a:pt x="18" y="87"/>
                      </a:lnTo>
                      <a:lnTo>
                        <a:pt x="18" y="88"/>
                      </a:lnTo>
                      <a:lnTo>
                        <a:pt x="21" y="88"/>
                      </a:lnTo>
                      <a:lnTo>
                        <a:pt x="23" y="90"/>
                      </a:lnTo>
                      <a:lnTo>
                        <a:pt x="25" y="90"/>
                      </a:lnTo>
                      <a:lnTo>
                        <a:pt x="26" y="92"/>
                      </a:lnTo>
                      <a:lnTo>
                        <a:pt x="28" y="92"/>
                      </a:lnTo>
                      <a:lnTo>
                        <a:pt x="30" y="92"/>
                      </a:lnTo>
                      <a:lnTo>
                        <a:pt x="31" y="92"/>
                      </a:lnTo>
                      <a:lnTo>
                        <a:pt x="33" y="92"/>
                      </a:lnTo>
                      <a:lnTo>
                        <a:pt x="35" y="92"/>
                      </a:lnTo>
                      <a:lnTo>
                        <a:pt x="35" y="93"/>
                      </a:lnTo>
                      <a:lnTo>
                        <a:pt x="36" y="93"/>
                      </a:lnTo>
                      <a:lnTo>
                        <a:pt x="38" y="93"/>
                      </a:lnTo>
                      <a:lnTo>
                        <a:pt x="40" y="93"/>
                      </a:lnTo>
                      <a:lnTo>
                        <a:pt x="41" y="92"/>
                      </a:lnTo>
                      <a:lnTo>
                        <a:pt x="41" y="93"/>
                      </a:lnTo>
                      <a:lnTo>
                        <a:pt x="43" y="92"/>
                      </a:lnTo>
                      <a:lnTo>
                        <a:pt x="45" y="92"/>
                      </a:lnTo>
                      <a:lnTo>
                        <a:pt x="46" y="92"/>
                      </a:lnTo>
                      <a:lnTo>
                        <a:pt x="48" y="92"/>
                      </a:lnTo>
                      <a:lnTo>
                        <a:pt x="50" y="90"/>
                      </a:lnTo>
                      <a:lnTo>
                        <a:pt x="55" y="88"/>
                      </a:lnTo>
                      <a:lnTo>
                        <a:pt x="56" y="88"/>
                      </a:lnTo>
                      <a:lnTo>
                        <a:pt x="58" y="87"/>
                      </a:lnTo>
                      <a:lnTo>
                        <a:pt x="60" y="85"/>
                      </a:lnTo>
                      <a:lnTo>
                        <a:pt x="61" y="85"/>
                      </a:lnTo>
                      <a:lnTo>
                        <a:pt x="61" y="83"/>
                      </a:lnTo>
                      <a:lnTo>
                        <a:pt x="63" y="83"/>
                      </a:lnTo>
                      <a:lnTo>
                        <a:pt x="63" y="81"/>
                      </a:lnTo>
                      <a:lnTo>
                        <a:pt x="65" y="81"/>
                      </a:lnTo>
                      <a:lnTo>
                        <a:pt x="65" y="80"/>
                      </a:lnTo>
                      <a:lnTo>
                        <a:pt x="66" y="80"/>
                      </a:lnTo>
                      <a:lnTo>
                        <a:pt x="66" y="78"/>
                      </a:lnTo>
                      <a:lnTo>
                        <a:pt x="68" y="78"/>
                      </a:lnTo>
                      <a:lnTo>
                        <a:pt x="68" y="76"/>
                      </a:lnTo>
                      <a:lnTo>
                        <a:pt x="70" y="75"/>
                      </a:lnTo>
                      <a:lnTo>
                        <a:pt x="70" y="73"/>
                      </a:lnTo>
                      <a:lnTo>
                        <a:pt x="70" y="71"/>
                      </a:lnTo>
                      <a:lnTo>
                        <a:pt x="71" y="71"/>
                      </a:lnTo>
                      <a:lnTo>
                        <a:pt x="71" y="70"/>
                      </a:lnTo>
                      <a:lnTo>
                        <a:pt x="71" y="68"/>
                      </a:lnTo>
                      <a:lnTo>
                        <a:pt x="73" y="66"/>
                      </a:lnTo>
                      <a:lnTo>
                        <a:pt x="75" y="63"/>
                      </a:lnTo>
                      <a:lnTo>
                        <a:pt x="76" y="61"/>
                      </a:lnTo>
                      <a:lnTo>
                        <a:pt x="76" y="59"/>
                      </a:lnTo>
                      <a:lnTo>
                        <a:pt x="76" y="58"/>
                      </a:lnTo>
                      <a:lnTo>
                        <a:pt x="76" y="56"/>
                      </a:lnTo>
                      <a:lnTo>
                        <a:pt x="76" y="54"/>
                      </a:lnTo>
                      <a:lnTo>
                        <a:pt x="76" y="53"/>
                      </a:lnTo>
                      <a:lnTo>
                        <a:pt x="76" y="51"/>
                      </a:lnTo>
                      <a:lnTo>
                        <a:pt x="78" y="51"/>
                      </a:lnTo>
                      <a:lnTo>
                        <a:pt x="78" y="49"/>
                      </a:lnTo>
                      <a:lnTo>
                        <a:pt x="78" y="46"/>
                      </a:lnTo>
                      <a:lnTo>
                        <a:pt x="78" y="44"/>
                      </a:lnTo>
                      <a:lnTo>
                        <a:pt x="78" y="43"/>
                      </a:lnTo>
                      <a:lnTo>
                        <a:pt x="78" y="41"/>
                      </a:lnTo>
                      <a:lnTo>
                        <a:pt x="76" y="41"/>
                      </a:lnTo>
                      <a:lnTo>
                        <a:pt x="78" y="41"/>
                      </a:lnTo>
                      <a:lnTo>
                        <a:pt x="76" y="39"/>
                      </a:lnTo>
                      <a:lnTo>
                        <a:pt x="76" y="38"/>
                      </a:lnTo>
                      <a:lnTo>
                        <a:pt x="76" y="36"/>
                      </a:lnTo>
                      <a:lnTo>
                        <a:pt x="76" y="32"/>
                      </a:lnTo>
                      <a:lnTo>
                        <a:pt x="76" y="31"/>
                      </a:lnTo>
                      <a:lnTo>
                        <a:pt x="76" y="29"/>
                      </a:lnTo>
                      <a:lnTo>
                        <a:pt x="75" y="27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1" y="22"/>
                      </a:lnTo>
                      <a:lnTo>
                        <a:pt x="71" y="21"/>
                      </a:lnTo>
                      <a:lnTo>
                        <a:pt x="71" y="19"/>
                      </a:lnTo>
                      <a:lnTo>
                        <a:pt x="70" y="19"/>
                      </a:lnTo>
                      <a:lnTo>
                        <a:pt x="70" y="17"/>
                      </a:lnTo>
                      <a:lnTo>
                        <a:pt x="70" y="16"/>
                      </a:lnTo>
                      <a:lnTo>
                        <a:pt x="68" y="14"/>
                      </a:lnTo>
                      <a:lnTo>
                        <a:pt x="66" y="14"/>
                      </a:lnTo>
                      <a:lnTo>
                        <a:pt x="66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3" y="9"/>
                      </a:lnTo>
                      <a:lnTo>
                        <a:pt x="61" y="9"/>
                      </a:lnTo>
                      <a:lnTo>
                        <a:pt x="61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8" y="5"/>
                      </a:lnTo>
                      <a:lnTo>
                        <a:pt x="56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4" name="Freeform 166"/>
                <p:cNvSpPr>
                  <a:spLocks/>
                </p:cNvSpPr>
                <p:nvPr/>
              </p:nvSpPr>
              <p:spPr bwMode="auto">
                <a:xfrm>
                  <a:off x="4970" y="692"/>
                  <a:ext cx="40" cy="48"/>
                </a:xfrm>
                <a:custGeom>
                  <a:avLst/>
                  <a:gdLst>
                    <a:gd name="T0" fmla="*/ 1 w 80"/>
                    <a:gd name="T1" fmla="*/ 20 h 96"/>
                    <a:gd name="T2" fmla="*/ 0 w 80"/>
                    <a:gd name="T3" fmla="*/ 24 h 96"/>
                    <a:gd name="T4" fmla="*/ 0 w 80"/>
                    <a:gd name="T5" fmla="*/ 27 h 96"/>
                    <a:gd name="T6" fmla="*/ 1 w 80"/>
                    <a:gd name="T7" fmla="*/ 33 h 96"/>
                    <a:gd name="T8" fmla="*/ 3 w 80"/>
                    <a:gd name="T9" fmla="*/ 38 h 96"/>
                    <a:gd name="T10" fmla="*/ 6 w 80"/>
                    <a:gd name="T11" fmla="*/ 41 h 96"/>
                    <a:gd name="T12" fmla="*/ 9 w 80"/>
                    <a:gd name="T13" fmla="*/ 45 h 96"/>
                    <a:gd name="T14" fmla="*/ 13 w 80"/>
                    <a:gd name="T15" fmla="*/ 47 h 96"/>
                    <a:gd name="T16" fmla="*/ 17 w 80"/>
                    <a:gd name="T17" fmla="*/ 48 h 96"/>
                    <a:gd name="T18" fmla="*/ 21 w 80"/>
                    <a:gd name="T19" fmla="*/ 48 h 96"/>
                    <a:gd name="T20" fmla="*/ 25 w 80"/>
                    <a:gd name="T21" fmla="*/ 47 h 96"/>
                    <a:gd name="T22" fmla="*/ 28 w 80"/>
                    <a:gd name="T23" fmla="*/ 46 h 96"/>
                    <a:gd name="T24" fmla="*/ 33 w 80"/>
                    <a:gd name="T25" fmla="*/ 42 h 96"/>
                    <a:gd name="T26" fmla="*/ 36 w 80"/>
                    <a:gd name="T27" fmla="*/ 39 h 96"/>
                    <a:gd name="T28" fmla="*/ 38 w 80"/>
                    <a:gd name="T29" fmla="*/ 36 h 96"/>
                    <a:gd name="T30" fmla="*/ 39 w 80"/>
                    <a:gd name="T31" fmla="*/ 30 h 96"/>
                    <a:gd name="T32" fmla="*/ 40 w 80"/>
                    <a:gd name="T33" fmla="*/ 26 h 96"/>
                    <a:gd name="T34" fmla="*/ 39 w 80"/>
                    <a:gd name="T35" fmla="*/ 20 h 96"/>
                    <a:gd name="T36" fmla="*/ 38 w 80"/>
                    <a:gd name="T37" fmla="*/ 13 h 96"/>
                    <a:gd name="T38" fmla="*/ 37 w 80"/>
                    <a:gd name="T39" fmla="*/ 10 h 96"/>
                    <a:gd name="T40" fmla="*/ 34 w 80"/>
                    <a:gd name="T41" fmla="*/ 6 h 96"/>
                    <a:gd name="T42" fmla="*/ 31 w 80"/>
                    <a:gd name="T43" fmla="*/ 3 h 96"/>
                    <a:gd name="T44" fmla="*/ 24 w 80"/>
                    <a:gd name="T45" fmla="*/ 0 h 96"/>
                    <a:gd name="T46" fmla="*/ 20 w 80"/>
                    <a:gd name="T47" fmla="*/ 0 h 96"/>
                    <a:gd name="T48" fmla="*/ 17 w 80"/>
                    <a:gd name="T49" fmla="*/ 1 h 96"/>
                    <a:gd name="T50" fmla="*/ 11 w 80"/>
                    <a:gd name="T51" fmla="*/ 3 h 96"/>
                    <a:gd name="T52" fmla="*/ 7 w 80"/>
                    <a:gd name="T53" fmla="*/ 6 h 96"/>
                    <a:gd name="T54" fmla="*/ 5 w 80"/>
                    <a:gd name="T55" fmla="*/ 9 h 96"/>
                    <a:gd name="T56" fmla="*/ 3 w 80"/>
                    <a:gd name="T57" fmla="*/ 14 h 96"/>
                    <a:gd name="T58" fmla="*/ 5 w 80"/>
                    <a:gd name="T59" fmla="*/ 10 h 96"/>
                    <a:gd name="T60" fmla="*/ 7 w 80"/>
                    <a:gd name="T61" fmla="*/ 7 h 96"/>
                    <a:gd name="T62" fmla="*/ 11 w 80"/>
                    <a:gd name="T63" fmla="*/ 4 h 96"/>
                    <a:gd name="T64" fmla="*/ 15 w 80"/>
                    <a:gd name="T65" fmla="*/ 2 h 96"/>
                    <a:gd name="T66" fmla="*/ 19 w 80"/>
                    <a:gd name="T67" fmla="*/ 2 h 96"/>
                    <a:gd name="T68" fmla="*/ 22 w 80"/>
                    <a:gd name="T69" fmla="*/ 2 h 96"/>
                    <a:gd name="T70" fmla="*/ 26 w 80"/>
                    <a:gd name="T71" fmla="*/ 2 h 96"/>
                    <a:gd name="T72" fmla="*/ 31 w 80"/>
                    <a:gd name="T73" fmla="*/ 6 h 96"/>
                    <a:gd name="T74" fmla="*/ 35 w 80"/>
                    <a:gd name="T75" fmla="*/ 9 h 96"/>
                    <a:gd name="T76" fmla="*/ 37 w 80"/>
                    <a:gd name="T77" fmla="*/ 12 h 96"/>
                    <a:gd name="T78" fmla="*/ 39 w 80"/>
                    <a:gd name="T79" fmla="*/ 20 h 96"/>
                    <a:gd name="T80" fmla="*/ 39 w 80"/>
                    <a:gd name="T81" fmla="*/ 24 h 96"/>
                    <a:gd name="T82" fmla="*/ 39 w 80"/>
                    <a:gd name="T83" fmla="*/ 28 h 96"/>
                    <a:gd name="T84" fmla="*/ 38 w 80"/>
                    <a:gd name="T85" fmla="*/ 33 h 96"/>
                    <a:gd name="T86" fmla="*/ 35 w 80"/>
                    <a:gd name="T87" fmla="*/ 37 h 96"/>
                    <a:gd name="T88" fmla="*/ 33 w 80"/>
                    <a:gd name="T89" fmla="*/ 41 h 96"/>
                    <a:gd name="T90" fmla="*/ 29 w 80"/>
                    <a:gd name="T91" fmla="*/ 44 h 96"/>
                    <a:gd name="T92" fmla="*/ 25 w 80"/>
                    <a:gd name="T93" fmla="*/ 47 h 96"/>
                    <a:gd name="T94" fmla="*/ 21 w 80"/>
                    <a:gd name="T95" fmla="*/ 47 h 96"/>
                    <a:gd name="T96" fmla="*/ 18 w 80"/>
                    <a:gd name="T97" fmla="*/ 47 h 96"/>
                    <a:gd name="T98" fmla="*/ 14 w 80"/>
                    <a:gd name="T99" fmla="*/ 47 h 96"/>
                    <a:gd name="T100" fmla="*/ 11 w 80"/>
                    <a:gd name="T101" fmla="*/ 44 h 96"/>
                    <a:gd name="T102" fmla="*/ 6 w 80"/>
                    <a:gd name="T103" fmla="*/ 41 h 96"/>
                    <a:gd name="T104" fmla="*/ 5 w 80"/>
                    <a:gd name="T105" fmla="*/ 38 h 96"/>
                    <a:gd name="T106" fmla="*/ 3 w 80"/>
                    <a:gd name="T107" fmla="*/ 35 h 96"/>
                    <a:gd name="T108" fmla="*/ 1 w 80"/>
                    <a:gd name="T109" fmla="*/ 28 h 96"/>
                    <a:gd name="T110" fmla="*/ 1 w 80"/>
                    <a:gd name="T111" fmla="*/ 24 h 96"/>
                    <a:gd name="T112" fmla="*/ 1 w 80"/>
                    <a:gd name="T113" fmla="*/ 20 h 96"/>
                    <a:gd name="T114" fmla="*/ 3 w 80"/>
                    <a:gd name="T115" fmla="*/ 14 h 9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80"/>
                    <a:gd name="T175" fmla="*/ 0 h 96"/>
                    <a:gd name="T176" fmla="*/ 80 w 80"/>
                    <a:gd name="T177" fmla="*/ 96 h 9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80" h="96">
                      <a:moveTo>
                        <a:pt x="5" y="28"/>
                      </a:moveTo>
                      <a:lnTo>
                        <a:pt x="2" y="32"/>
                      </a:lnTo>
                      <a:lnTo>
                        <a:pt x="2" y="35"/>
                      </a:lnTo>
                      <a:lnTo>
                        <a:pt x="2" y="39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9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2" y="66"/>
                      </a:lnTo>
                      <a:lnTo>
                        <a:pt x="3" y="69"/>
                      </a:lnTo>
                      <a:lnTo>
                        <a:pt x="5" y="72"/>
                      </a:lnTo>
                      <a:lnTo>
                        <a:pt x="7" y="76"/>
                      </a:lnTo>
                      <a:lnTo>
                        <a:pt x="7" y="77"/>
                      </a:lnTo>
                      <a:lnTo>
                        <a:pt x="10" y="79"/>
                      </a:lnTo>
                      <a:lnTo>
                        <a:pt x="10" y="81"/>
                      </a:lnTo>
                      <a:lnTo>
                        <a:pt x="12" y="82"/>
                      </a:lnTo>
                      <a:lnTo>
                        <a:pt x="13" y="82"/>
                      </a:lnTo>
                      <a:lnTo>
                        <a:pt x="15" y="84"/>
                      </a:lnTo>
                      <a:lnTo>
                        <a:pt x="17" y="88"/>
                      </a:lnTo>
                      <a:lnTo>
                        <a:pt x="18" y="89"/>
                      </a:lnTo>
                      <a:lnTo>
                        <a:pt x="22" y="91"/>
                      </a:lnTo>
                      <a:lnTo>
                        <a:pt x="22" y="93"/>
                      </a:lnTo>
                      <a:lnTo>
                        <a:pt x="23" y="93"/>
                      </a:lnTo>
                      <a:lnTo>
                        <a:pt x="27" y="94"/>
                      </a:lnTo>
                      <a:lnTo>
                        <a:pt x="28" y="94"/>
                      </a:lnTo>
                      <a:lnTo>
                        <a:pt x="30" y="94"/>
                      </a:lnTo>
                      <a:lnTo>
                        <a:pt x="33" y="96"/>
                      </a:lnTo>
                      <a:lnTo>
                        <a:pt x="35" y="96"/>
                      </a:lnTo>
                      <a:lnTo>
                        <a:pt x="38" y="96"/>
                      </a:lnTo>
                      <a:lnTo>
                        <a:pt x="40" y="96"/>
                      </a:lnTo>
                      <a:lnTo>
                        <a:pt x="42" y="96"/>
                      </a:lnTo>
                      <a:lnTo>
                        <a:pt x="43" y="96"/>
                      </a:lnTo>
                      <a:lnTo>
                        <a:pt x="45" y="96"/>
                      </a:lnTo>
                      <a:lnTo>
                        <a:pt x="47" y="96"/>
                      </a:lnTo>
                      <a:lnTo>
                        <a:pt x="50" y="94"/>
                      </a:lnTo>
                      <a:lnTo>
                        <a:pt x="52" y="94"/>
                      </a:lnTo>
                      <a:lnTo>
                        <a:pt x="52" y="93"/>
                      </a:lnTo>
                      <a:lnTo>
                        <a:pt x="57" y="93"/>
                      </a:lnTo>
                      <a:lnTo>
                        <a:pt x="57" y="91"/>
                      </a:lnTo>
                      <a:lnTo>
                        <a:pt x="58" y="89"/>
                      </a:lnTo>
                      <a:lnTo>
                        <a:pt x="62" y="88"/>
                      </a:lnTo>
                      <a:lnTo>
                        <a:pt x="63" y="86"/>
                      </a:lnTo>
                      <a:lnTo>
                        <a:pt x="65" y="84"/>
                      </a:lnTo>
                      <a:lnTo>
                        <a:pt x="67" y="82"/>
                      </a:lnTo>
                      <a:lnTo>
                        <a:pt x="70" y="79"/>
                      </a:lnTo>
                      <a:lnTo>
                        <a:pt x="72" y="77"/>
                      </a:lnTo>
                      <a:lnTo>
                        <a:pt x="72" y="76"/>
                      </a:lnTo>
                      <a:lnTo>
                        <a:pt x="73" y="74"/>
                      </a:lnTo>
                      <a:lnTo>
                        <a:pt x="73" y="72"/>
                      </a:lnTo>
                      <a:lnTo>
                        <a:pt x="75" y="71"/>
                      </a:lnTo>
                      <a:lnTo>
                        <a:pt x="75" y="67"/>
                      </a:lnTo>
                      <a:lnTo>
                        <a:pt x="77" y="64"/>
                      </a:lnTo>
                      <a:lnTo>
                        <a:pt x="78" y="62"/>
                      </a:lnTo>
                      <a:lnTo>
                        <a:pt x="78" y="60"/>
                      </a:lnTo>
                      <a:lnTo>
                        <a:pt x="78" y="59"/>
                      </a:lnTo>
                      <a:lnTo>
                        <a:pt x="78" y="55"/>
                      </a:lnTo>
                      <a:lnTo>
                        <a:pt x="78" y="54"/>
                      </a:lnTo>
                      <a:lnTo>
                        <a:pt x="80" y="52"/>
                      </a:lnTo>
                      <a:lnTo>
                        <a:pt x="80" y="47"/>
                      </a:lnTo>
                      <a:lnTo>
                        <a:pt x="80" y="44"/>
                      </a:lnTo>
                      <a:lnTo>
                        <a:pt x="78" y="39"/>
                      </a:lnTo>
                      <a:lnTo>
                        <a:pt x="78" y="35"/>
                      </a:lnTo>
                      <a:lnTo>
                        <a:pt x="78" y="32"/>
                      </a:lnTo>
                      <a:lnTo>
                        <a:pt x="75" y="27"/>
                      </a:lnTo>
                      <a:lnTo>
                        <a:pt x="75" y="23"/>
                      </a:lnTo>
                      <a:lnTo>
                        <a:pt x="75" y="22"/>
                      </a:lnTo>
                      <a:lnTo>
                        <a:pt x="73" y="20"/>
                      </a:lnTo>
                      <a:lnTo>
                        <a:pt x="72" y="17"/>
                      </a:lnTo>
                      <a:lnTo>
                        <a:pt x="70" y="15"/>
                      </a:lnTo>
                      <a:lnTo>
                        <a:pt x="68" y="13"/>
                      </a:lnTo>
                      <a:lnTo>
                        <a:pt x="67" y="11"/>
                      </a:lnTo>
                      <a:lnTo>
                        <a:pt x="67" y="10"/>
                      </a:lnTo>
                      <a:lnTo>
                        <a:pt x="63" y="8"/>
                      </a:lnTo>
                      <a:lnTo>
                        <a:pt x="62" y="5"/>
                      </a:lnTo>
                      <a:lnTo>
                        <a:pt x="53" y="3"/>
                      </a:lnTo>
                      <a:lnTo>
                        <a:pt x="52" y="1"/>
                      </a:lnTo>
                      <a:lnTo>
                        <a:pt x="50" y="1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0" y="1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6"/>
                      </a:lnTo>
                      <a:lnTo>
                        <a:pt x="18" y="8"/>
                      </a:lnTo>
                      <a:lnTo>
                        <a:pt x="17" y="10"/>
                      </a:lnTo>
                      <a:lnTo>
                        <a:pt x="15" y="11"/>
                      </a:lnTo>
                      <a:lnTo>
                        <a:pt x="13" y="13"/>
                      </a:lnTo>
                      <a:lnTo>
                        <a:pt x="13" y="15"/>
                      </a:lnTo>
                      <a:lnTo>
                        <a:pt x="12" y="15"/>
                      </a:lnTo>
                      <a:lnTo>
                        <a:pt x="10" y="18"/>
                      </a:lnTo>
                      <a:lnTo>
                        <a:pt x="8" y="20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5" y="28"/>
                      </a:lnTo>
                      <a:lnTo>
                        <a:pt x="7" y="23"/>
                      </a:lnTo>
                      <a:lnTo>
                        <a:pt x="10" y="23"/>
                      </a:lnTo>
                      <a:lnTo>
                        <a:pt x="10" y="20"/>
                      </a:lnTo>
                      <a:lnTo>
                        <a:pt x="12" y="20"/>
                      </a:lnTo>
                      <a:lnTo>
                        <a:pt x="13" y="18"/>
                      </a:lnTo>
                      <a:lnTo>
                        <a:pt x="13" y="15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7" y="11"/>
                      </a:lnTo>
                      <a:lnTo>
                        <a:pt x="18" y="10"/>
                      </a:lnTo>
                      <a:lnTo>
                        <a:pt x="22" y="8"/>
                      </a:lnTo>
                      <a:lnTo>
                        <a:pt x="23" y="6"/>
                      </a:lnTo>
                      <a:lnTo>
                        <a:pt x="27" y="5"/>
                      </a:lnTo>
                      <a:lnTo>
                        <a:pt x="30" y="3"/>
                      </a:lnTo>
                      <a:lnTo>
                        <a:pt x="33" y="3"/>
                      </a:lnTo>
                      <a:lnTo>
                        <a:pt x="35" y="3"/>
                      </a:lnTo>
                      <a:lnTo>
                        <a:pt x="38" y="3"/>
                      </a:lnTo>
                      <a:lnTo>
                        <a:pt x="40" y="3"/>
                      </a:lnTo>
                      <a:lnTo>
                        <a:pt x="42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0" y="3"/>
                      </a:lnTo>
                      <a:lnTo>
                        <a:pt x="52" y="3"/>
                      </a:lnTo>
                      <a:lnTo>
                        <a:pt x="53" y="3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3" y="10"/>
                      </a:lnTo>
                      <a:lnTo>
                        <a:pt x="63" y="11"/>
                      </a:lnTo>
                      <a:lnTo>
                        <a:pt x="67" y="13"/>
                      </a:lnTo>
                      <a:lnTo>
                        <a:pt x="67" y="15"/>
                      </a:lnTo>
                      <a:lnTo>
                        <a:pt x="68" y="15"/>
                      </a:lnTo>
                      <a:lnTo>
                        <a:pt x="70" y="18"/>
                      </a:lnTo>
                      <a:lnTo>
                        <a:pt x="72" y="20"/>
                      </a:lnTo>
                      <a:lnTo>
                        <a:pt x="73" y="22"/>
                      </a:lnTo>
                      <a:lnTo>
                        <a:pt x="73" y="23"/>
                      </a:lnTo>
                      <a:lnTo>
                        <a:pt x="75" y="27"/>
                      </a:lnTo>
                      <a:lnTo>
                        <a:pt x="77" y="32"/>
                      </a:lnTo>
                      <a:lnTo>
                        <a:pt x="77" y="37"/>
                      </a:lnTo>
                      <a:lnTo>
                        <a:pt x="78" y="39"/>
                      </a:lnTo>
                      <a:lnTo>
                        <a:pt x="78" y="40"/>
                      </a:lnTo>
                      <a:lnTo>
                        <a:pt x="78" y="44"/>
                      </a:lnTo>
                      <a:lnTo>
                        <a:pt x="78" y="47"/>
                      </a:lnTo>
                      <a:lnTo>
                        <a:pt x="78" y="50"/>
                      </a:lnTo>
                      <a:lnTo>
                        <a:pt x="78" y="54"/>
                      </a:lnTo>
                      <a:lnTo>
                        <a:pt x="78" y="55"/>
                      </a:lnTo>
                      <a:lnTo>
                        <a:pt x="77" y="57"/>
                      </a:lnTo>
                      <a:lnTo>
                        <a:pt x="75" y="60"/>
                      </a:lnTo>
                      <a:lnTo>
                        <a:pt x="75" y="62"/>
                      </a:lnTo>
                      <a:lnTo>
                        <a:pt x="75" y="64"/>
                      </a:lnTo>
                      <a:lnTo>
                        <a:pt x="75" y="66"/>
                      </a:lnTo>
                      <a:lnTo>
                        <a:pt x="73" y="69"/>
                      </a:lnTo>
                      <a:lnTo>
                        <a:pt x="73" y="71"/>
                      </a:lnTo>
                      <a:lnTo>
                        <a:pt x="72" y="72"/>
                      </a:lnTo>
                      <a:lnTo>
                        <a:pt x="70" y="74"/>
                      </a:lnTo>
                      <a:lnTo>
                        <a:pt x="70" y="76"/>
                      </a:lnTo>
                      <a:lnTo>
                        <a:pt x="67" y="77"/>
                      </a:lnTo>
                      <a:lnTo>
                        <a:pt x="67" y="79"/>
                      </a:lnTo>
                      <a:lnTo>
                        <a:pt x="65" y="81"/>
                      </a:lnTo>
                      <a:lnTo>
                        <a:pt x="63" y="82"/>
                      </a:lnTo>
                      <a:lnTo>
                        <a:pt x="62" y="84"/>
                      </a:lnTo>
                      <a:lnTo>
                        <a:pt x="58" y="88"/>
                      </a:lnTo>
                      <a:lnTo>
                        <a:pt x="57" y="88"/>
                      </a:lnTo>
                      <a:lnTo>
                        <a:pt x="55" y="89"/>
                      </a:lnTo>
                      <a:lnTo>
                        <a:pt x="52" y="91"/>
                      </a:lnTo>
                      <a:lnTo>
                        <a:pt x="50" y="93"/>
                      </a:lnTo>
                      <a:lnTo>
                        <a:pt x="48" y="93"/>
                      </a:lnTo>
                      <a:lnTo>
                        <a:pt x="47" y="93"/>
                      </a:lnTo>
                      <a:lnTo>
                        <a:pt x="45" y="93"/>
                      </a:lnTo>
                      <a:lnTo>
                        <a:pt x="43" y="93"/>
                      </a:lnTo>
                      <a:lnTo>
                        <a:pt x="42" y="94"/>
                      </a:lnTo>
                      <a:lnTo>
                        <a:pt x="40" y="94"/>
                      </a:lnTo>
                      <a:lnTo>
                        <a:pt x="38" y="94"/>
                      </a:lnTo>
                      <a:lnTo>
                        <a:pt x="35" y="94"/>
                      </a:lnTo>
                      <a:lnTo>
                        <a:pt x="33" y="94"/>
                      </a:lnTo>
                      <a:lnTo>
                        <a:pt x="33" y="93"/>
                      </a:lnTo>
                      <a:lnTo>
                        <a:pt x="30" y="93"/>
                      </a:lnTo>
                      <a:lnTo>
                        <a:pt x="28" y="93"/>
                      </a:lnTo>
                      <a:lnTo>
                        <a:pt x="25" y="91"/>
                      </a:lnTo>
                      <a:lnTo>
                        <a:pt x="23" y="89"/>
                      </a:lnTo>
                      <a:lnTo>
                        <a:pt x="22" y="88"/>
                      </a:lnTo>
                      <a:lnTo>
                        <a:pt x="20" y="88"/>
                      </a:lnTo>
                      <a:lnTo>
                        <a:pt x="18" y="88"/>
                      </a:lnTo>
                      <a:lnTo>
                        <a:pt x="15" y="82"/>
                      </a:lnTo>
                      <a:lnTo>
                        <a:pt x="13" y="82"/>
                      </a:lnTo>
                      <a:lnTo>
                        <a:pt x="13" y="81"/>
                      </a:lnTo>
                      <a:lnTo>
                        <a:pt x="12" y="79"/>
                      </a:lnTo>
                      <a:lnTo>
                        <a:pt x="10" y="77"/>
                      </a:lnTo>
                      <a:lnTo>
                        <a:pt x="10" y="76"/>
                      </a:lnTo>
                      <a:lnTo>
                        <a:pt x="8" y="74"/>
                      </a:lnTo>
                      <a:lnTo>
                        <a:pt x="7" y="72"/>
                      </a:lnTo>
                      <a:lnTo>
                        <a:pt x="7" y="71"/>
                      </a:lnTo>
                      <a:lnTo>
                        <a:pt x="5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2" y="60"/>
                      </a:lnTo>
                      <a:lnTo>
                        <a:pt x="2" y="57"/>
                      </a:lnTo>
                      <a:lnTo>
                        <a:pt x="2" y="55"/>
                      </a:lnTo>
                      <a:lnTo>
                        <a:pt x="2" y="54"/>
                      </a:lnTo>
                      <a:lnTo>
                        <a:pt x="2" y="52"/>
                      </a:lnTo>
                      <a:lnTo>
                        <a:pt x="2" y="49"/>
                      </a:lnTo>
                      <a:lnTo>
                        <a:pt x="2" y="47"/>
                      </a:lnTo>
                      <a:lnTo>
                        <a:pt x="2" y="44"/>
                      </a:lnTo>
                      <a:lnTo>
                        <a:pt x="2" y="42"/>
                      </a:lnTo>
                      <a:lnTo>
                        <a:pt x="2" y="40"/>
                      </a:lnTo>
                      <a:lnTo>
                        <a:pt x="2" y="39"/>
                      </a:lnTo>
                      <a:lnTo>
                        <a:pt x="3" y="37"/>
                      </a:lnTo>
                      <a:lnTo>
                        <a:pt x="5" y="32"/>
                      </a:lnTo>
                      <a:lnTo>
                        <a:pt x="5" y="2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5" name="Freeform 167"/>
                <p:cNvSpPr>
                  <a:spLocks/>
                </p:cNvSpPr>
                <p:nvPr/>
              </p:nvSpPr>
              <p:spPr bwMode="auto">
                <a:xfrm>
                  <a:off x="4962" y="672"/>
                  <a:ext cx="35" cy="42"/>
                </a:xfrm>
                <a:custGeom>
                  <a:avLst/>
                  <a:gdLst>
                    <a:gd name="T0" fmla="*/ 23 w 70"/>
                    <a:gd name="T1" fmla="*/ 1 h 85"/>
                    <a:gd name="T2" fmla="*/ 22 w 70"/>
                    <a:gd name="T3" fmla="*/ 0 h 85"/>
                    <a:gd name="T4" fmla="*/ 20 w 70"/>
                    <a:gd name="T5" fmla="*/ 0 h 85"/>
                    <a:gd name="T6" fmla="*/ 18 w 70"/>
                    <a:gd name="T7" fmla="*/ 0 h 85"/>
                    <a:gd name="T8" fmla="*/ 18 w 70"/>
                    <a:gd name="T9" fmla="*/ 0 h 85"/>
                    <a:gd name="T10" fmla="*/ 16 w 70"/>
                    <a:gd name="T11" fmla="*/ 0 h 85"/>
                    <a:gd name="T12" fmla="*/ 14 w 70"/>
                    <a:gd name="T13" fmla="*/ 0 h 85"/>
                    <a:gd name="T14" fmla="*/ 11 w 70"/>
                    <a:gd name="T15" fmla="*/ 1 h 85"/>
                    <a:gd name="T16" fmla="*/ 9 w 70"/>
                    <a:gd name="T17" fmla="*/ 2 h 85"/>
                    <a:gd name="T18" fmla="*/ 9 w 70"/>
                    <a:gd name="T19" fmla="*/ 3 h 85"/>
                    <a:gd name="T20" fmla="*/ 7 w 70"/>
                    <a:gd name="T21" fmla="*/ 5 h 85"/>
                    <a:gd name="T22" fmla="*/ 6 w 70"/>
                    <a:gd name="T23" fmla="*/ 6 h 85"/>
                    <a:gd name="T24" fmla="*/ 5 w 70"/>
                    <a:gd name="T25" fmla="*/ 7 h 85"/>
                    <a:gd name="T26" fmla="*/ 4 w 70"/>
                    <a:gd name="T27" fmla="*/ 7 h 85"/>
                    <a:gd name="T28" fmla="*/ 2 w 70"/>
                    <a:gd name="T29" fmla="*/ 9 h 85"/>
                    <a:gd name="T30" fmla="*/ 2 w 70"/>
                    <a:gd name="T31" fmla="*/ 11 h 85"/>
                    <a:gd name="T32" fmla="*/ 1 w 70"/>
                    <a:gd name="T33" fmla="*/ 14 h 85"/>
                    <a:gd name="T34" fmla="*/ 1 w 70"/>
                    <a:gd name="T35" fmla="*/ 17 h 85"/>
                    <a:gd name="T36" fmla="*/ 0 w 70"/>
                    <a:gd name="T37" fmla="*/ 18 h 85"/>
                    <a:gd name="T38" fmla="*/ 0 w 70"/>
                    <a:gd name="T39" fmla="*/ 20 h 85"/>
                    <a:gd name="T40" fmla="*/ 0 w 70"/>
                    <a:gd name="T41" fmla="*/ 23 h 85"/>
                    <a:gd name="T42" fmla="*/ 0 w 70"/>
                    <a:gd name="T43" fmla="*/ 24 h 85"/>
                    <a:gd name="T44" fmla="*/ 1 w 70"/>
                    <a:gd name="T45" fmla="*/ 27 h 85"/>
                    <a:gd name="T46" fmla="*/ 1 w 70"/>
                    <a:gd name="T47" fmla="*/ 30 h 85"/>
                    <a:gd name="T48" fmla="*/ 2 w 70"/>
                    <a:gd name="T49" fmla="*/ 32 h 85"/>
                    <a:gd name="T50" fmla="*/ 2 w 70"/>
                    <a:gd name="T51" fmla="*/ 33 h 85"/>
                    <a:gd name="T52" fmla="*/ 3 w 70"/>
                    <a:gd name="T53" fmla="*/ 34 h 85"/>
                    <a:gd name="T54" fmla="*/ 4 w 70"/>
                    <a:gd name="T55" fmla="*/ 35 h 85"/>
                    <a:gd name="T56" fmla="*/ 5 w 70"/>
                    <a:gd name="T57" fmla="*/ 36 h 85"/>
                    <a:gd name="T58" fmla="*/ 6 w 70"/>
                    <a:gd name="T59" fmla="*/ 38 h 85"/>
                    <a:gd name="T60" fmla="*/ 9 w 70"/>
                    <a:gd name="T61" fmla="*/ 39 h 85"/>
                    <a:gd name="T62" fmla="*/ 9 w 70"/>
                    <a:gd name="T63" fmla="*/ 40 h 85"/>
                    <a:gd name="T64" fmla="*/ 12 w 70"/>
                    <a:gd name="T65" fmla="*/ 41 h 85"/>
                    <a:gd name="T66" fmla="*/ 13 w 70"/>
                    <a:gd name="T67" fmla="*/ 41 h 85"/>
                    <a:gd name="T68" fmla="*/ 15 w 70"/>
                    <a:gd name="T69" fmla="*/ 42 h 85"/>
                    <a:gd name="T70" fmla="*/ 17 w 70"/>
                    <a:gd name="T71" fmla="*/ 42 h 85"/>
                    <a:gd name="T72" fmla="*/ 18 w 70"/>
                    <a:gd name="T73" fmla="*/ 42 h 85"/>
                    <a:gd name="T74" fmla="*/ 19 w 70"/>
                    <a:gd name="T75" fmla="*/ 42 h 85"/>
                    <a:gd name="T76" fmla="*/ 21 w 70"/>
                    <a:gd name="T77" fmla="*/ 41 h 85"/>
                    <a:gd name="T78" fmla="*/ 24 w 70"/>
                    <a:gd name="T79" fmla="*/ 40 h 85"/>
                    <a:gd name="T80" fmla="*/ 25 w 70"/>
                    <a:gd name="T81" fmla="*/ 40 h 85"/>
                    <a:gd name="T82" fmla="*/ 27 w 70"/>
                    <a:gd name="T83" fmla="*/ 39 h 85"/>
                    <a:gd name="T84" fmla="*/ 27 w 70"/>
                    <a:gd name="T85" fmla="*/ 38 h 85"/>
                    <a:gd name="T86" fmla="*/ 29 w 70"/>
                    <a:gd name="T87" fmla="*/ 37 h 85"/>
                    <a:gd name="T88" fmla="*/ 30 w 70"/>
                    <a:gd name="T89" fmla="*/ 35 h 85"/>
                    <a:gd name="T90" fmla="*/ 31 w 70"/>
                    <a:gd name="T91" fmla="*/ 34 h 85"/>
                    <a:gd name="T92" fmla="*/ 32 w 70"/>
                    <a:gd name="T93" fmla="*/ 32 h 85"/>
                    <a:gd name="T94" fmla="*/ 33 w 70"/>
                    <a:gd name="T95" fmla="*/ 30 h 85"/>
                    <a:gd name="T96" fmla="*/ 35 w 70"/>
                    <a:gd name="T97" fmla="*/ 27 h 85"/>
                    <a:gd name="T98" fmla="*/ 35 w 70"/>
                    <a:gd name="T99" fmla="*/ 24 h 85"/>
                    <a:gd name="T100" fmla="*/ 35 w 70"/>
                    <a:gd name="T101" fmla="*/ 23 h 85"/>
                    <a:gd name="T102" fmla="*/ 35 w 70"/>
                    <a:gd name="T103" fmla="*/ 20 h 85"/>
                    <a:gd name="T104" fmla="*/ 35 w 70"/>
                    <a:gd name="T105" fmla="*/ 18 h 85"/>
                    <a:gd name="T106" fmla="*/ 35 w 70"/>
                    <a:gd name="T107" fmla="*/ 17 h 85"/>
                    <a:gd name="T108" fmla="*/ 35 w 70"/>
                    <a:gd name="T109" fmla="*/ 14 h 85"/>
                    <a:gd name="T110" fmla="*/ 34 w 70"/>
                    <a:gd name="T111" fmla="*/ 12 h 85"/>
                    <a:gd name="T112" fmla="*/ 33 w 70"/>
                    <a:gd name="T113" fmla="*/ 10 h 85"/>
                    <a:gd name="T114" fmla="*/ 32 w 70"/>
                    <a:gd name="T115" fmla="*/ 8 h 85"/>
                    <a:gd name="T116" fmla="*/ 31 w 70"/>
                    <a:gd name="T117" fmla="*/ 7 h 85"/>
                    <a:gd name="T118" fmla="*/ 30 w 70"/>
                    <a:gd name="T119" fmla="*/ 5 h 85"/>
                    <a:gd name="T120" fmla="*/ 29 w 70"/>
                    <a:gd name="T121" fmla="*/ 3 h 85"/>
                    <a:gd name="T122" fmla="*/ 27 w 70"/>
                    <a:gd name="T123" fmla="*/ 2 h 85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0"/>
                    <a:gd name="T187" fmla="*/ 0 h 85"/>
                    <a:gd name="T188" fmla="*/ 70 w 70"/>
                    <a:gd name="T189" fmla="*/ 85 h 85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0" h="85">
                      <a:moveTo>
                        <a:pt x="50" y="3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4"/>
                      </a:lnTo>
                      <a:lnTo>
                        <a:pt x="9" y="15"/>
                      </a:lnTo>
                      <a:lnTo>
                        <a:pt x="7" y="17"/>
                      </a:lnTo>
                      <a:lnTo>
                        <a:pt x="5" y="19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4" y="25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3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9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4" y="78"/>
                      </a:lnTo>
                      <a:lnTo>
                        <a:pt x="17" y="78"/>
                      </a:lnTo>
                      <a:lnTo>
                        <a:pt x="17" y="80"/>
                      </a:lnTo>
                      <a:lnTo>
                        <a:pt x="19" y="81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5" y="83"/>
                      </a:lnTo>
                      <a:lnTo>
                        <a:pt x="27" y="83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5" y="83"/>
                      </a:lnTo>
                      <a:lnTo>
                        <a:pt x="47" y="81"/>
                      </a:lnTo>
                      <a:lnTo>
                        <a:pt x="49" y="81"/>
                      </a:lnTo>
                      <a:lnTo>
                        <a:pt x="49" y="80"/>
                      </a:lnTo>
                      <a:lnTo>
                        <a:pt x="50" y="80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4"/>
                      </a:lnTo>
                      <a:lnTo>
                        <a:pt x="59" y="73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2" y="68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5" y="61"/>
                      </a:lnTo>
                      <a:lnTo>
                        <a:pt x="67" y="59"/>
                      </a:lnTo>
                      <a:lnTo>
                        <a:pt x="69" y="56"/>
                      </a:lnTo>
                      <a:lnTo>
                        <a:pt x="69" y="54"/>
                      </a:lnTo>
                      <a:lnTo>
                        <a:pt x="69" y="52"/>
                      </a:lnTo>
                      <a:lnTo>
                        <a:pt x="69" y="51"/>
                      </a:lnTo>
                      <a:lnTo>
                        <a:pt x="69" y="49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69" y="32"/>
                      </a:lnTo>
                      <a:lnTo>
                        <a:pt x="69" y="31"/>
                      </a:lnTo>
                      <a:lnTo>
                        <a:pt x="69" y="29"/>
                      </a:lnTo>
                      <a:lnTo>
                        <a:pt x="69" y="24"/>
                      </a:lnTo>
                      <a:lnTo>
                        <a:pt x="67" y="24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9"/>
                      </a:lnTo>
                      <a:lnTo>
                        <a:pt x="59" y="7"/>
                      </a:lnTo>
                      <a:lnTo>
                        <a:pt x="57" y="7"/>
                      </a:lnTo>
                      <a:lnTo>
                        <a:pt x="55" y="7"/>
                      </a:lnTo>
                      <a:lnTo>
                        <a:pt x="54" y="5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6" name="Freeform 168"/>
                <p:cNvSpPr>
                  <a:spLocks/>
                </p:cNvSpPr>
                <p:nvPr/>
              </p:nvSpPr>
              <p:spPr bwMode="auto">
                <a:xfrm>
                  <a:off x="4864" y="670"/>
                  <a:ext cx="141" cy="111"/>
                </a:xfrm>
                <a:custGeom>
                  <a:avLst/>
                  <a:gdLst>
                    <a:gd name="T0" fmla="*/ 59 w 281"/>
                    <a:gd name="T1" fmla="*/ 4 h 223"/>
                    <a:gd name="T2" fmla="*/ 67 w 281"/>
                    <a:gd name="T3" fmla="*/ 0 h 223"/>
                    <a:gd name="T4" fmla="*/ 91 w 281"/>
                    <a:gd name="T5" fmla="*/ 12 h 223"/>
                    <a:gd name="T6" fmla="*/ 108 w 281"/>
                    <a:gd name="T7" fmla="*/ 18 h 223"/>
                    <a:gd name="T8" fmla="*/ 124 w 281"/>
                    <a:gd name="T9" fmla="*/ 41 h 223"/>
                    <a:gd name="T10" fmla="*/ 136 w 281"/>
                    <a:gd name="T11" fmla="*/ 43 h 223"/>
                    <a:gd name="T12" fmla="*/ 141 w 281"/>
                    <a:gd name="T13" fmla="*/ 48 h 223"/>
                    <a:gd name="T14" fmla="*/ 130 w 281"/>
                    <a:gd name="T15" fmla="*/ 77 h 223"/>
                    <a:gd name="T16" fmla="*/ 132 w 281"/>
                    <a:gd name="T17" fmla="*/ 84 h 223"/>
                    <a:gd name="T18" fmla="*/ 112 w 281"/>
                    <a:gd name="T19" fmla="*/ 103 h 223"/>
                    <a:gd name="T20" fmla="*/ 108 w 281"/>
                    <a:gd name="T21" fmla="*/ 81 h 223"/>
                    <a:gd name="T22" fmla="*/ 102 w 281"/>
                    <a:gd name="T23" fmla="*/ 88 h 223"/>
                    <a:gd name="T24" fmla="*/ 75 w 281"/>
                    <a:gd name="T25" fmla="*/ 111 h 223"/>
                    <a:gd name="T26" fmla="*/ 23 w 281"/>
                    <a:gd name="T27" fmla="*/ 93 h 223"/>
                    <a:gd name="T28" fmla="*/ 0 w 281"/>
                    <a:gd name="T29" fmla="*/ 73 h 223"/>
                    <a:gd name="T30" fmla="*/ 0 w 281"/>
                    <a:gd name="T31" fmla="*/ 49 h 223"/>
                    <a:gd name="T32" fmla="*/ 8 w 281"/>
                    <a:gd name="T33" fmla="*/ 30 h 223"/>
                    <a:gd name="T34" fmla="*/ 11 w 281"/>
                    <a:gd name="T35" fmla="*/ 11 h 223"/>
                    <a:gd name="T36" fmla="*/ 59 w 281"/>
                    <a:gd name="T37" fmla="*/ 4 h 2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81"/>
                    <a:gd name="T58" fmla="*/ 0 h 223"/>
                    <a:gd name="T59" fmla="*/ 281 w 281"/>
                    <a:gd name="T60" fmla="*/ 223 h 22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81" h="223">
                      <a:moveTo>
                        <a:pt x="118" y="8"/>
                      </a:moveTo>
                      <a:lnTo>
                        <a:pt x="134" y="0"/>
                      </a:lnTo>
                      <a:lnTo>
                        <a:pt x="181" y="25"/>
                      </a:lnTo>
                      <a:lnTo>
                        <a:pt x="216" y="37"/>
                      </a:lnTo>
                      <a:lnTo>
                        <a:pt x="248" y="83"/>
                      </a:lnTo>
                      <a:lnTo>
                        <a:pt x="271" y="86"/>
                      </a:lnTo>
                      <a:lnTo>
                        <a:pt x="281" y="96"/>
                      </a:lnTo>
                      <a:lnTo>
                        <a:pt x="259" y="155"/>
                      </a:lnTo>
                      <a:lnTo>
                        <a:pt x="263" y="169"/>
                      </a:lnTo>
                      <a:lnTo>
                        <a:pt x="224" y="206"/>
                      </a:lnTo>
                      <a:lnTo>
                        <a:pt x="216" y="162"/>
                      </a:lnTo>
                      <a:lnTo>
                        <a:pt x="204" y="177"/>
                      </a:lnTo>
                      <a:lnTo>
                        <a:pt x="149" y="223"/>
                      </a:lnTo>
                      <a:lnTo>
                        <a:pt x="45" y="187"/>
                      </a:lnTo>
                      <a:lnTo>
                        <a:pt x="0" y="147"/>
                      </a:lnTo>
                      <a:lnTo>
                        <a:pt x="0" y="99"/>
                      </a:lnTo>
                      <a:lnTo>
                        <a:pt x="15" y="61"/>
                      </a:lnTo>
                      <a:lnTo>
                        <a:pt x="21" y="22"/>
                      </a:lnTo>
                      <a:lnTo>
                        <a:pt x="118" y="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7" name="Freeform 169"/>
                <p:cNvSpPr>
                  <a:spLocks/>
                </p:cNvSpPr>
                <p:nvPr/>
              </p:nvSpPr>
              <p:spPr bwMode="auto">
                <a:xfrm>
                  <a:off x="4864" y="655"/>
                  <a:ext cx="142" cy="113"/>
                </a:xfrm>
                <a:custGeom>
                  <a:avLst/>
                  <a:gdLst>
                    <a:gd name="T0" fmla="*/ 69 w 285"/>
                    <a:gd name="T1" fmla="*/ 0 h 225"/>
                    <a:gd name="T2" fmla="*/ 91 w 285"/>
                    <a:gd name="T3" fmla="*/ 14 h 225"/>
                    <a:gd name="T4" fmla="*/ 109 w 285"/>
                    <a:gd name="T5" fmla="*/ 19 h 225"/>
                    <a:gd name="T6" fmla="*/ 136 w 285"/>
                    <a:gd name="T7" fmla="*/ 44 h 225"/>
                    <a:gd name="T8" fmla="*/ 141 w 285"/>
                    <a:gd name="T9" fmla="*/ 48 h 225"/>
                    <a:gd name="T10" fmla="*/ 131 w 285"/>
                    <a:gd name="T11" fmla="*/ 86 h 225"/>
                    <a:gd name="T12" fmla="*/ 113 w 285"/>
                    <a:gd name="T13" fmla="*/ 102 h 225"/>
                    <a:gd name="T14" fmla="*/ 110 w 285"/>
                    <a:gd name="T15" fmla="*/ 81 h 225"/>
                    <a:gd name="T16" fmla="*/ 110 w 285"/>
                    <a:gd name="T17" fmla="*/ 81 h 225"/>
                    <a:gd name="T18" fmla="*/ 75 w 285"/>
                    <a:gd name="T19" fmla="*/ 112 h 225"/>
                    <a:gd name="T20" fmla="*/ 23 w 285"/>
                    <a:gd name="T21" fmla="*/ 94 h 225"/>
                    <a:gd name="T22" fmla="*/ 1 w 285"/>
                    <a:gd name="T23" fmla="*/ 74 h 225"/>
                    <a:gd name="T24" fmla="*/ 1 w 285"/>
                    <a:gd name="T25" fmla="*/ 51 h 225"/>
                    <a:gd name="T26" fmla="*/ 12 w 285"/>
                    <a:gd name="T27" fmla="*/ 12 h 225"/>
                    <a:gd name="T28" fmla="*/ 61 w 285"/>
                    <a:gd name="T29" fmla="*/ 5 h 225"/>
                    <a:gd name="T30" fmla="*/ 12 w 285"/>
                    <a:gd name="T31" fmla="*/ 11 h 225"/>
                    <a:gd name="T32" fmla="*/ 11 w 285"/>
                    <a:gd name="T33" fmla="*/ 12 h 225"/>
                    <a:gd name="T34" fmla="*/ 1 w 285"/>
                    <a:gd name="T35" fmla="*/ 51 h 225"/>
                    <a:gd name="T36" fmla="*/ 0 w 285"/>
                    <a:gd name="T37" fmla="*/ 75 h 225"/>
                    <a:gd name="T38" fmla="*/ 23 w 285"/>
                    <a:gd name="T39" fmla="*/ 95 h 225"/>
                    <a:gd name="T40" fmla="*/ 76 w 285"/>
                    <a:gd name="T41" fmla="*/ 113 h 225"/>
                    <a:gd name="T42" fmla="*/ 110 w 285"/>
                    <a:gd name="T43" fmla="*/ 81 h 225"/>
                    <a:gd name="T44" fmla="*/ 113 w 285"/>
                    <a:gd name="T45" fmla="*/ 103 h 225"/>
                    <a:gd name="T46" fmla="*/ 113 w 285"/>
                    <a:gd name="T47" fmla="*/ 103 h 225"/>
                    <a:gd name="T48" fmla="*/ 113 w 285"/>
                    <a:gd name="T49" fmla="*/ 103 h 225"/>
                    <a:gd name="T50" fmla="*/ 133 w 285"/>
                    <a:gd name="T51" fmla="*/ 86 h 225"/>
                    <a:gd name="T52" fmla="*/ 131 w 285"/>
                    <a:gd name="T53" fmla="*/ 79 h 225"/>
                    <a:gd name="T54" fmla="*/ 142 w 285"/>
                    <a:gd name="T55" fmla="*/ 48 h 225"/>
                    <a:gd name="T56" fmla="*/ 136 w 285"/>
                    <a:gd name="T57" fmla="*/ 43 h 225"/>
                    <a:gd name="T58" fmla="*/ 110 w 285"/>
                    <a:gd name="T59" fmla="*/ 18 h 225"/>
                    <a:gd name="T60" fmla="*/ 91 w 285"/>
                    <a:gd name="T61" fmla="*/ 13 h 225"/>
                    <a:gd name="T62" fmla="*/ 69 w 285"/>
                    <a:gd name="T63" fmla="*/ 0 h 225"/>
                    <a:gd name="T64" fmla="*/ 61 w 285"/>
                    <a:gd name="T65" fmla="*/ 5 h 22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85"/>
                    <a:gd name="T100" fmla="*/ 0 h 225"/>
                    <a:gd name="T101" fmla="*/ 285 w 285"/>
                    <a:gd name="T102" fmla="*/ 225 h 22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85" h="225">
                      <a:moveTo>
                        <a:pt x="123" y="10"/>
                      </a:moveTo>
                      <a:lnTo>
                        <a:pt x="138" y="0"/>
                      </a:lnTo>
                      <a:lnTo>
                        <a:pt x="183" y="27"/>
                      </a:lnTo>
                      <a:lnTo>
                        <a:pt x="218" y="39"/>
                      </a:lnTo>
                      <a:lnTo>
                        <a:pt x="218" y="37"/>
                      </a:lnTo>
                      <a:lnTo>
                        <a:pt x="250" y="84"/>
                      </a:lnTo>
                      <a:lnTo>
                        <a:pt x="273" y="88"/>
                      </a:lnTo>
                      <a:lnTo>
                        <a:pt x="283" y="96"/>
                      </a:lnTo>
                      <a:lnTo>
                        <a:pt x="261" y="157"/>
                      </a:lnTo>
                      <a:lnTo>
                        <a:pt x="263" y="171"/>
                      </a:lnTo>
                      <a:lnTo>
                        <a:pt x="265" y="169"/>
                      </a:lnTo>
                      <a:lnTo>
                        <a:pt x="226" y="204"/>
                      </a:lnTo>
                      <a:lnTo>
                        <a:pt x="228" y="206"/>
                      </a:lnTo>
                      <a:lnTo>
                        <a:pt x="220" y="162"/>
                      </a:lnTo>
                      <a:lnTo>
                        <a:pt x="206" y="176"/>
                      </a:lnTo>
                      <a:lnTo>
                        <a:pt x="151" y="223"/>
                      </a:lnTo>
                      <a:lnTo>
                        <a:pt x="153" y="223"/>
                      </a:lnTo>
                      <a:lnTo>
                        <a:pt x="47" y="188"/>
                      </a:lnTo>
                      <a:lnTo>
                        <a:pt x="48" y="188"/>
                      </a:lnTo>
                      <a:lnTo>
                        <a:pt x="2" y="147"/>
                      </a:lnTo>
                      <a:lnTo>
                        <a:pt x="3" y="149"/>
                      </a:lnTo>
                      <a:lnTo>
                        <a:pt x="3" y="101"/>
                      </a:lnTo>
                      <a:lnTo>
                        <a:pt x="18" y="61"/>
                      </a:lnTo>
                      <a:lnTo>
                        <a:pt x="25" y="24"/>
                      </a:lnTo>
                      <a:lnTo>
                        <a:pt x="123" y="10"/>
                      </a:lnTo>
                      <a:lnTo>
                        <a:pt x="121" y="8"/>
                      </a:lnTo>
                      <a:lnTo>
                        <a:pt x="25" y="22"/>
                      </a:lnTo>
                      <a:lnTo>
                        <a:pt x="23" y="22"/>
                      </a:lnTo>
                      <a:lnTo>
                        <a:pt x="22" y="24"/>
                      </a:lnTo>
                      <a:lnTo>
                        <a:pt x="17" y="59"/>
                      </a:lnTo>
                      <a:lnTo>
                        <a:pt x="2" y="101"/>
                      </a:lnTo>
                      <a:lnTo>
                        <a:pt x="2" y="147"/>
                      </a:lnTo>
                      <a:lnTo>
                        <a:pt x="0" y="149"/>
                      </a:lnTo>
                      <a:lnTo>
                        <a:pt x="2" y="149"/>
                      </a:lnTo>
                      <a:lnTo>
                        <a:pt x="47" y="189"/>
                      </a:lnTo>
                      <a:lnTo>
                        <a:pt x="151" y="225"/>
                      </a:lnTo>
                      <a:lnTo>
                        <a:pt x="153" y="225"/>
                      </a:lnTo>
                      <a:lnTo>
                        <a:pt x="208" y="177"/>
                      </a:lnTo>
                      <a:lnTo>
                        <a:pt x="220" y="162"/>
                      </a:lnTo>
                      <a:lnTo>
                        <a:pt x="218" y="162"/>
                      </a:lnTo>
                      <a:lnTo>
                        <a:pt x="226" y="206"/>
                      </a:lnTo>
                      <a:lnTo>
                        <a:pt x="226" y="208"/>
                      </a:lnTo>
                      <a:lnTo>
                        <a:pt x="226" y="206"/>
                      </a:lnTo>
                      <a:lnTo>
                        <a:pt x="226" y="208"/>
                      </a:lnTo>
                      <a:lnTo>
                        <a:pt x="226" y="206"/>
                      </a:lnTo>
                      <a:lnTo>
                        <a:pt x="265" y="171"/>
                      </a:lnTo>
                      <a:lnTo>
                        <a:pt x="266" y="171"/>
                      </a:lnTo>
                      <a:lnTo>
                        <a:pt x="263" y="157"/>
                      </a:lnTo>
                      <a:lnTo>
                        <a:pt x="285" y="96"/>
                      </a:lnTo>
                      <a:lnTo>
                        <a:pt x="283" y="96"/>
                      </a:lnTo>
                      <a:lnTo>
                        <a:pt x="273" y="86"/>
                      </a:lnTo>
                      <a:lnTo>
                        <a:pt x="251" y="83"/>
                      </a:lnTo>
                      <a:lnTo>
                        <a:pt x="220" y="35"/>
                      </a:lnTo>
                      <a:lnTo>
                        <a:pt x="183" y="25"/>
                      </a:lnTo>
                      <a:lnTo>
                        <a:pt x="185" y="25"/>
                      </a:lnTo>
                      <a:lnTo>
                        <a:pt x="138" y="0"/>
                      </a:lnTo>
                      <a:lnTo>
                        <a:pt x="121" y="8"/>
                      </a:lnTo>
                      <a:lnTo>
                        <a:pt x="123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8" name="Freeform 170"/>
                <p:cNvSpPr>
                  <a:spLocks/>
                </p:cNvSpPr>
                <p:nvPr/>
              </p:nvSpPr>
              <p:spPr bwMode="auto">
                <a:xfrm>
                  <a:off x="4830" y="713"/>
                  <a:ext cx="37" cy="41"/>
                </a:xfrm>
                <a:custGeom>
                  <a:avLst/>
                  <a:gdLst>
                    <a:gd name="T0" fmla="*/ 23 w 73"/>
                    <a:gd name="T1" fmla="*/ 0 h 83"/>
                    <a:gd name="T2" fmla="*/ 21 w 73"/>
                    <a:gd name="T3" fmla="*/ 0 h 83"/>
                    <a:gd name="T4" fmla="*/ 18 w 73"/>
                    <a:gd name="T5" fmla="*/ 0 h 83"/>
                    <a:gd name="T6" fmla="*/ 17 w 73"/>
                    <a:gd name="T7" fmla="*/ 0 h 83"/>
                    <a:gd name="T8" fmla="*/ 15 w 73"/>
                    <a:gd name="T9" fmla="*/ 0 h 83"/>
                    <a:gd name="T10" fmla="*/ 12 w 73"/>
                    <a:gd name="T11" fmla="*/ 1 h 83"/>
                    <a:gd name="T12" fmla="*/ 11 w 73"/>
                    <a:gd name="T13" fmla="*/ 1 h 83"/>
                    <a:gd name="T14" fmla="*/ 9 w 73"/>
                    <a:gd name="T15" fmla="*/ 3 h 83"/>
                    <a:gd name="T16" fmla="*/ 8 w 73"/>
                    <a:gd name="T17" fmla="*/ 3 h 83"/>
                    <a:gd name="T18" fmla="*/ 7 w 73"/>
                    <a:gd name="T19" fmla="*/ 5 h 83"/>
                    <a:gd name="T20" fmla="*/ 6 w 73"/>
                    <a:gd name="T21" fmla="*/ 6 h 83"/>
                    <a:gd name="T22" fmla="*/ 3 w 73"/>
                    <a:gd name="T23" fmla="*/ 9 h 83"/>
                    <a:gd name="T24" fmla="*/ 2 w 73"/>
                    <a:gd name="T25" fmla="*/ 15 h 83"/>
                    <a:gd name="T26" fmla="*/ 1 w 73"/>
                    <a:gd name="T27" fmla="*/ 17 h 83"/>
                    <a:gd name="T28" fmla="*/ 1 w 73"/>
                    <a:gd name="T29" fmla="*/ 20 h 83"/>
                    <a:gd name="T30" fmla="*/ 1 w 73"/>
                    <a:gd name="T31" fmla="*/ 23 h 83"/>
                    <a:gd name="T32" fmla="*/ 1 w 73"/>
                    <a:gd name="T33" fmla="*/ 23 h 83"/>
                    <a:gd name="T34" fmla="*/ 1 w 73"/>
                    <a:gd name="T35" fmla="*/ 26 h 83"/>
                    <a:gd name="T36" fmla="*/ 2 w 73"/>
                    <a:gd name="T37" fmla="*/ 28 h 83"/>
                    <a:gd name="T38" fmla="*/ 3 w 73"/>
                    <a:gd name="T39" fmla="*/ 30 h 83"/>
                    <a:gd name="T40" fmla="*/ 3 w 73"/>
                    <a:gd name="T41" fmla="*/ 33 h 83"/>
                    <a:gd name="T42" fmla="*/ 5 w 73"/>
                    <a:gd name="T43" fmla="*/ 33 h 83"/>
                    <a:gd name="T44" fmla="*/ 6 w 73"/>
                    <a:gd name="T45" fmla="*/ 35 h 83"/>
                    <a:gd name="T46" fmla="*/ 8 w 73"/>
                    <a:gd name="T47" fmla="*/ 38 h 83"/>
                    <a:gd name="T48" fmla="*/ 14 w 73"/>
                    <a:gd name="T49" fmla="*/ 40 h 83"/>
                    <a:gd name="T50" fmla="*/ 17 w 73"/>
                    <a:gd name="T51" fmla="*/ 40 h 83"/>
                    <a:gd name="T52" fmla="*/ 17 w 73"/>
                    <a:gd name="T53" fmla="*/ 40 h 83"/>
                    <a:gd name="T54" fmla="*/ 19 w 73"/>
                    <a:gd name="T55" fmla="*/ 40 h 83"/>
                    <a:gd name="T56" fmla="*/ 21 w 73"/>
                    <a:gd name="T57" fmla="*/ 40 h 83"/>
                    <a:gd name="T58" fmla="*/ 22 w 73"/>
                    <a:gd name="T59" fmla="*/ 39 h 83"/>
                    <a:gd name="T60" fmla="*/ 24 w 73"/>
                    <a:gd name="T61" fmla="*/ 39 h 83"/>
                    <a:gd name="T62" fmla="*/ 27 w 73"/>
                    <a:gd name="T63" fmla="*/ 38 h 83"/>
                    <a:gd name="T64" fmla="*/ 29 w 73"/>
                    <a:gd name="T65" fmla="*/ 37 h 83"/>
                    <a:gd name="T66" fmla="*/ 30 w 73"/>
                    <a:gd name="T67" fmla="*/ 35 h 83"/>
                    <a:gd name="T68" fmla="*/ 32 w 73"/>
                    <a:gd name="T69" fmla="*/ 33 h 83"/>
                    <a:gd name="T70" fmla="*/ 33 w 73"/>
                    <a:gd name="T71" fmla="*/ 30 h 83"/>
                    <a:gd name="T72" fmla="*/ 36 w 73"/>
                    <a:gd name="T73" fmla="*/ 26 h 83"/>
                    <a:gd name="T74" fmla="*/ 37 w 73"/>
                    <a:gd name="T75" fmla="*/ 23 h 83"/>
                    <a:gd name="T76" fmla="*/ 37 w 73"/>
                    <a:gd name="T77" fmla="*/ 20 h 83"/>
                    <a:gd name="T78" fmla="*/ 37 w 73"/>
                    <a:gd name="T79" fmla="*/ 17 h 83"/>
                    <a:gd name="T80" fmla="*/ 37 w 73"/>
                    <a:gd name="T81" fmla="*/ 16 h 83"/>
                    <a:gd name="T82" fmla="*/ 37 w 73"/>
                    <a:gd name="T83" fmla="*/ 13 h 83"/>
                    <a:gd name="T84" fmla="*/ 36 w 73"/>
                    <a:gd name="T85" fmla="*/ 11 h 83"/>
                    <a:gd name="T86" fmla="*/ 35 w 73"/>
                    <a:gd name="T87" fmla="*/ 9 h 83"/>
                    <a:gd name="T88" fmla="*/ 33 w 73"/>
                    <a:gd name="T89" fmla="*/ 7 h 83"/>
                    <a:gd name="T90" fmla="*/ 32 w 73"/>
                    <a:gd name="T91" fmla="*/ 6 h 83"/>
                    <a:gd name="T92" fmla="*/ 31 w 73"/>
                    <a:gd name="T93" fmla="*/ 4 h 83"/>
                    <a:gd name="T94" fmla="*/ 27 w 73"/>
                    <a:gd name="T95" fmla="*/ 1 h 8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83"/>
                    <a:gd name="T146" fmla="*/ 73 w 73"/>
                    <a:gd name="T147" fmla="*/ 83 h 8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83">
                      <a:moveTo>
                        <a:pt x="53" y="3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4" y="0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4" y="2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19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18"/>
                      </a:lnTo>
                      <a:lnTo>
                        <a:pt x="5" y="22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1" y="39"/>
                      </a:lnTo>
                      <a:lnTo>
                        <a:pt x="0" y="39"/>
                      </a:lnTo>
                      <a:lnTo>
                        <a:pt x="1" y="40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2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3" y="56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6" y="61"/>
                      </a:lnTo>
                      <a:lnTo>
                        <a:pt x="6" y="64"/>
                      </a:lnTo>
                      <a:lnTo>
                        <a:pt x="6" y="66"/>
                      </a:lnTo>
                      <a:lnTo>
                        <a:pt x="6" y="67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1" y="69"/>
                      </a:lnTo>
                      <a:lnTo>
                        <a:pt x="11" y="71"/>
                      </a:lnTo>
                      <a:lnTo>
                        <a:pt x="13" y="74"/>
                      </a:lnTo>
                      <a:lnTo>
                        <a:pt x="14" y="74"/>
                      </a:lnTo>
                      <a:lnTo>
                        <a:pt x="16" y="76"/>
                      </a:lnTo>
                      <a:lnTo>
                        <a:pt x="21" y="78"/>
                      </a:lnTo>
                      <a:lnTo>
                        <a:pt x="26" y="79"/>
                      </a:lnTo>
                      <a:lnTo>
                        <a:pt x="28" y="81"/>
                      </a:lnTo>
                      <a:lnTo>
                        <a:pt x="28" y="79"/>
                      </a:lnTo>
                      <a:lnTo>
                        <a:pt x="29" y="81"/>
                      </a:lnTo>
                      <a:lnTo>
                        <a:pt x="31" y="81"/>
                      </a:lnTo>
                      <a:lnTo>
                        <a:pt x="33" y="81"/>
                      </a:lnTo>
                      <a:lnTo>
                        <a:pt x="33" y="83"/>
                      </a:lnTo>
                      <a:lnTo>
                        <a:pt x="33" y="81"/>
                      </a:lnTo>
                      <a:lnTo>
                        <a:pt x="34" y="83"/>
                      </a:lnTo>
                      <a:lnTo>
                        <a:pt x="34" y="81"/>
                      </a:lnTo>
                      <a:lnTo>
                        <a:pt x="36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39" y="81"/>
                      </a:lnTo>
                      <a:lnTo>
                        <a:pt x="39" y="83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3" y="79"/>
                      </a:lnTo>
                      <a:lnTo>
                        <a:pt x="44" y="79"/>
                      </a:lnTo>
                      <a:lnTo>
                        <a:pt x="46" y="79"/>
                      </a:lnTo>
                      <a:lnTo>
                        <a:pt x="48" y="79"/>
                      </a:lnTo>
                      <a:lnTo>
                        <a:pt x="49" y="79"/>
                      </a:lnTo>
                      <a:lnTo>
                        <a:pt x="51" y="78"/>
                      </a:lnTo>
                      <a:lnTo>
                        <a:pt x="53" y="76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59" y="71"/>
                      </a:lnTo>
                      <a:lnTo>
                        <a:pt x="61" y="69"/>
                      </a:lnTo>
                      <a:lnTo>
                        <a:pt x="63" y="67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6" y="61"/>
                      </a:lnTo>
                      <a:lnTo>
                        <a:pt x="68" y="61"/>
                      </a:lnTo>
                      <a:lnTo>
                        <a:pt x="69" y="57"/>
                      </a:lnTo>
                      <a:lnTo>
                        <a:pt x="73" y="52"/>
                      </a:lnTo>
                      <a:lnTo>
                        <a:pt x="71" y="52"/>
                      </a:lnTo>
                      <a:lnTo>
                        <a:pt x="73" y="49"/>
                      </a:lnTo>
                      <a:lnTo>
                        <a:pt x="73" y="47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4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1" y="25"/>
                      </a:lnTo>
                      <a:lnTo>
                        <a:pt x="69" y="22"/>
                      </a:lnTo>
                      <a:lnTo>
                        <a:pt x="71" y="22"/>
                      </a:lnTo>
                      <a:lnTo>
                        <a:pt x="69" y="22"/>
                      </a:lnTo>
                      <a:lnTo>
                        <a:pt x="69" y="20"/>
                      </a:lnTo>
                      <a:lnTo>
                        <a:pt x="69" y="18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6" y="13"/>
                      </a:lnTo>
                      <a:lnTo>
                        <a:pt x="64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59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9" name="Freeform 171"/>
                <p:cNvSpPr>
                  <a:spLocks/>
                </p:cNvSpPr>
                <p:nvPr/>
              </p:nvSpPr>
              <p:spPr bwMode="auto">
                <a:xfrm>
                  <a:off x="4827" y="717"/>
                  <a:ext cx="36" cy="42"/>
                </a:xfrm>
                <a:custGeom>
                  <a:avLst/>
                  <a:gdLst>
                    <a:gd name="T0" fmla="*/ 23 w 71"/>
                    <a:gd name="T1" fmla="*/ 0 h 85"/>
                    <a:gd name="T2" fmla="*/ 22 w 71"/>
                    <a:gd name="T3" fmla="*/ 0 h 85"/>
                    <a:gd name="T4" fmla="*/ 20 w 71"/>
                    <a:gd name="T5" fmla="*/ 0 h 85"/>
                    <a:gd name="T6" fmla="*/ 18 w 71"/>
                    <a:gd name="T7" fmla="*/ 0 h 85"/>
                    <a:gd name="T8" fmla="*/ 17 w 71"/>
                    <a:gd name="T9" fmla="*/ 0 h 85"/>
                    <a:gd name="T10" fmla="*/ 14 w 71"/>
                    <a:gd name="T11" fmla="*/ 0 h 85"/>
                    <a:gd name="T12" fmla="*/ 13 w 71"/>
                    <a:gd name="T13" fmla="*/ 1 h 85"/>
                    <a:gd name="T14" fmla="*/ 12 w 71"/>
                    <a:gd name="T15" fmla="*/ 2 h 85"/>
                    <a:gd name="T16" fmla="*/ 10 w 71"/>
                    <a:gd name="T17" fmla="*/ 2 h 85"/>
                    <a:gd name="T18" fmla="*/ 9 w 71"/>
                    <a:gd name="T19" fmla="*/ 4 h 85"/>
                    <a:gd name="T20" fmla="*/ 8 w 71"/>
                    <a:gd name="T21" fmla="*/ 5 h 85"/>
                    <a:gd name="T22" fmla="*/ 7 w 71"/>
                    <a:gd name="T23" fmla="*/ 7 h 85"/>
                    <a:gd name="T24" fmla="*/ 4 w 71"/>
                    <a:gd name="T25" fmla="*/ 8 h 85"/>
                    <a:gd name="T26" fmla="*/ 4 w 71"/>
                    <a:gd name="T27" fmla="*/ 9 h 85"/>
                    <a:gd name="T28" fmla="*/ 1 w 71"/>
                    <a:gd name="T29" fmla="*/ 15 h 85"/>
                    <a:gd name="T30" fmla="*/ 1 w 71"/>
                    <a:gd name="T31" fmla="*/ 18 h 85"/>
                    <a:gd name="T32" fmla="*/ 0 w 71"/>
                    <a:gd name="T33" fmla="*/ 20 h 85"/>
                    <a:gd name="T34" fmla="*/ 0 w 71"/>
                    <a:gd name="T35" fmla="*/ 23 h 85"/>
                    <a:gd name="T36" fmla="*/ 0 w 71"/>
                    <a:gd name="T37" fmla="*/ 24 h 85"/>
                    <a:gd name="T38" fmla="*/ 0 w 71"/>
                    <a:gd name="T39" fmla="*/ 27 h 85"/>
                    <a:gd name="T40" fmla="*/ 1 w 71"/>
                    <a:gd name="T41" fmla="*/ 29 h 85"/>
                    <a:gd name="T42" fmla="*/ 2 w 71"/>
                    <a:gd name="T43" fmla="*/ 31 h 85"/>
                    <a:gd name="T44" fmla="*/ 3 w 71"/>
                    <a:gd name="T45" fmla="*/ 32 h 85"/>
                    <a:gd name="T46" fmla="*/ 4 w 71"/>
                    <a:gd name="T47" fmla="*/ 34 h 85"/>
                    <a:gd name="T48" fmla="*/ 4 w 71"/>
                    <a:gd name="T49" fmla="*/ 35 h 85"/>
                    <a:gd name="T50" fmla="*/ 5 w 71"/>
                    <a:gd name="T51" fmla="*/ 36 h 85"/>
                    <a:gd name="T52" fmla="*/ 7 w 71"/>
                    <a:gd name="T53" fmla="*/ 37 h 85"/>
                    <a:gd name="T54" fmla="*/ 10 w 71"/>
                    <a:gd name="T55" fmla="*/ 40 h 85"/>
                    <a:gd name="T56" fmla="*/ 14 w 71"/>
                    <a:gd name="T57" fmla="*/ 41 h 85"/>
                    <a:gd name="T58" fmla="*/ 16 w 71"/>
                    <a:gd name="T59" fmla="*/ 42 h 85"/>
                    <a:gd name="T60" fmla="*/ 17 w 71"/>
                    <a:gd name="T61" fmla="*/ 42 h 85"/>
                    <a:gd name="T62" fmla="*/ 18 w 71"/>
                    <a:gd name="T63" fmla="*/ 42 h 85"/>
                    <a:gd name="T64" fmla="*/ 20 w 71"/>
                    <a:gd name="T65" fmla="*/ 42 h 85"/>
                    <a:gd name="T66" fmla="*/ 22 w 71"/>
                    <a:gd name="T67" fmla="*/ 41 h 85"/>
                    <a:gd name="T68" fmla="*/ 23 w 71"/>
                    <a:gd name="T69" fmla="*/ 41 h 85"/>
                    <a:gd name="T70" fmla="*/ 24 w 71"/>
                    <a:gd name="T71" fmla="*/ 40 h 85"/>
                    <a:gd name="T72" fmla="*/ 26 w 71"/>
                    <a:gd name="T73" fmla="*/ 40 h 85"/>
                    <a:gd name="T74" fmla="*/ 28 w 71"/>
                    <a:gd name="T75" fmla="*/ 38 h 85"/>
                    <a:gd name="T76" fmla="*/ 28 w 71"/>
                    <a:gd name="T77" fmla="*/ 37 h 85"/>
                    <a:gd name="T78" fmla="*/ 29 w 71"/>
                    <a:gd name="T79" fmla="*/ 36 h 85"/>
                    <a:gd name="T80" fmla="*/ 31 w 71"/>
                    <a:gd name="T81" fmla="*/ 35 h 85"/>
                    <a:gd name="T82" fmla="*/ 33 w 71"/>
                    <a:gd name="T83" fmla="*/ 34 h 85"/>
                    <a:gd name="T84" fmla="*/ 33 w 71"/>
                    <a:gd name="T85" fmla="*/ 29 h 85"/>
                    <a:gd name="T86" fmla="*/ 35 w 71"/>
                    <a:gd name="T87" fmla="*/ 24 h 85"/>
                    <a:gd name="T88" fmla="*/ 36 w 71"/>
                    <a:gd name="T89" fmla="*/ 23 h 85"/>
                    <a:gd name="T90" fmla="*/ 36 w 71"/>
                    <a:gd name="T91" fmla="*/ 21 h 85"/>
                    <a:gd name="T92" fmla="*/ 36 w 71"/>
                    <a:gd name="T93" fmla="*/ 19 h 85"/>
                    <a:gd name="T94" fmla="*/ 36 w 71"/>
                    <a:gd name="T95" fmla="*/ 17 h 85"/>
                    <a:gd name="T96" fmla="*/ 35 w 71"/>
                    <a:gd name="T97" fmla="*/ 16 h 85"/>
                    <a:gd name="T98" fmla="*/ 35 w 71"/>
                    <a:gd name="T99" fmla="*/ 13 h 85"/>
                    <a:gd name="T100" fmla="*/ 35 w 71"/>
                    <a:gd name="T101" fmla="*/ 13 h 85"/>
                    <a:gd name="T102" fmla="*/ 33 w 71"/>
                    <a:gd name="T103" fmla="*/ 10 h 85"/>
                    <a:gd name="T104" fmla="*/ 33 w 71"/>
                    <a:gd name="T105" fmla="*/ 9 h 85"/>
                    <a:gd name="T106" fmla="*/ 33 w 71"/>
                    <a:gd name="T107" fmla="*/ 8 h 85"/>
                    <a:gd name="T108" fmla="*/ 31 w 71"/>
                    <a:gd name="T109" fmla="*/ 7 h 85"/>
                    <a:gd name="T110" fmla="*/ 30 w 71"/>
                    <a:gd name="T111" fmla="*/ 5 h 85"/>
                    <a:gd name="T112" fmla="*/ 29 w 71"/>
                    <a:gd name="T113" fmla="*/ 4 h 85"/>
                    <a:gd name="T114" fmla="*/ 26 w 71"/>
                    <a:gd name="T115" fmla="*/ 2 h 8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1"/>
                    <a:gd name="T175" fmla="*/ 0 h 85"/>
                    <a:gd name="T176" fmla="*/ 71 w 71"/>
                    <a:gd name="T177" fmla="*/ 85 h 8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1" h="85">
                      <a:moveTo>
                        <a:pt x="51" y="4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5" y="26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3" y="59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5"/>
                      </a:lnTo>
                      <a:lnTo>
                        <a:pt x="13" y="75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6" y="85"/>
                      </a:lnTo>
                      <a:lnTo>
                        <a:pt x="28" y="83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8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70"/>
                      </a:lnTo>
                      <a:lnTo>
                        <a:pt x="61" y="68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5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8"/>
                      </a:lnTo>
                      <a:lnTo>
                        <a:pt x="70" y="36"/>
                      </a:lnTo>
                      <a:lnTo>
                        <a:pt x="71" y="34"/>
                      </a:lnTo>
                      <a:lnTo>
                        <a:pt x="70" y="34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68" y="26"/>
                      </a:lnTo>
                      <a:lnTo>
                        <a:pt x="70" y="26"/>
                      </a:lnTo>
                      <a:lnTo>
                        <a:pt x="68" y="24"/>
                      </a:lnTo>
                      <a:lnTo>
                        <a:pt x="66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6" y="7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0" name="Freeform 172"/>
                <p:cNvSpPr>
                  <a:spLocks/>
                </p:cNvSpPr>
                <p:nvPr/>
              </p:nvSpPr>
              <p:spPr bwMode="auto">
                <a:xfrm>
                  <a:off x="4800" y="717"/>
                  <a:ext cx="37" cy="42"/>
                </a:xfrm>
                <a:custGeom>
                  <a:avLst/>
                  <a:gdLst>
                    <a:gd name="T0" fmla="*/ 23 w 73"/>
                    <a:gd name="T1" fmla="*/ 0 h 85"/>
                    <a:gd name="T2" fmla="*/ 22 w 73"/>
                    <a:gd name="T3" fmla="*/ 0 h 85"/>
                    <a:gd name="T4" fmla="*/ 20 w 73"/>
                    <a:gd name="T5" fmla="*/ 0 h 85"/>
                    <a:gd name="T6" fmla="*/ 19 w 73"/>
                    <a:gd name="T7" fmla="*/ 0 h 85"/>
                    <a:gd name="T8" fmla="*/ 18 w 73"/>
                    <a:gd name="T9" fmla="*/ 0 h 85"/>
                    <a:gd name="T10" fmla="*/ 16 w 73"/>
                    <a:gd name="T11" fmla="*/ 0 h 85"/>
                    <a:gd name="T12" fmla="*/ 13 w 73"/>
                    <a:gd name="T13" fmla="*/ 0 h 85"/>
                    <a:gd name="T14" fmla="*/ 12 w 73"/>
                    <a:gd name="T15" fmla="*/ 2 h 85"/>
                    <a:gd name="T16" fmla="*/ 10 w 73"/>
                    <a:gd name="T17" fmla="*/ 2 h 85"/>
                    <a:gd name="T18" fmla="*/ 9 w 73"/>
                    <a:gd name="T19" fmla="*/ 4 h 85"/>
                    <a:gd name="T20" fmla="*/ 8 w 73"/>
                    <a:gd name="T21" fmla="*/ 5 h 85"/>
                    <a:gd name="T22" fmla="*/ 6 w 73"/>
                    <a:gd name="T23" fmla="*/ 7 h 85"/>
                    <a:gd name="T24" fmla="*/ 5 w 73"/>
                    <a:gd name="T25" fmla="*/ 8 h 85"/>
                    <a:gd name="T26" fmla="*/ 3 w 73"/>
                    <a:gd name="T27" fmla="*/ 10 h 85"/>
                    <a:gd name="T28" fmla="*/ 2 w 73"/>
                    <a:gd name="T29" fmla="*/ 16 h 85"/>
                    <a:gd name="T30" fmla="*/ 1 w 73"/>
                    <a:gd name="T31" fmla="*/ 19 h 85"/>
                    <a:gd name="T32" fmla="*/ 1 w 73"/>
                    <a:gd name="T33" fmla="*/ 20 h 85"/>
                    <a:gd name="T34" fmla="*/ 1 w 73"/>
                    <a:gd name="T35" fmla="*/ 23 h 85"/>
                    <a:gd name="T36" fmla="*/ 0 w 73"/>
                    <a:gd name="T37" fmla="*/ 24 h 85"/>
                    <a:gd name="T38" fmla="*/ 1 w 73"/>
                    <a:gd name="T39" fmla="*/ 26 h 85"/>
                    <a:gd name="T40" fmla="*/ 1 w 73"/>
                    <a:gd name="T41" fmla="*/ 28 h 85"/>
                    <a:gd name="T42" fmla="*/ 2 w 73"/>
                    <a:gd name="T43" fmla="*/ 29 h 85"/>
                    <a:gd name="T44" fmla="*/ 3 w 73"/>
                    <a:gd name="T45" fmla="*/ 31 h 85"/>
                    <a:gd name="T46" fmla="*/ 3 w 73"/>
                    <a:gd name="T47" fmla="*/ 34 h 85"/>
                    <a:gd name="T48" fmla="*/ 4 w 73"/>
                    <a:gd name="T49" fmla="*/ 34 h 85"/>
                    <a:gd name="T50" fmla="*/ 5 w 73"/>
                    <a:gd name="T51" fmla="*/ 35 h 85"/>
                    <a:gd name="T52" fmla="*/ 6 w 73"/>
                    <a:gd name="T53" fmla="*/ 37 h 85"/>
                    <a:gd name="T54" fmla="*/ 8 w 73"/>
                    <a:gd name="T55" fmla="*/ 38 h 85"/>
                    <a:gd name="T56" fmla="*/ 13 w 73"/>
                    <a:gd name="T57" fmla="*/ 41 h 85"/>
                    <a:gd name="T58" fmla="*/ 14 w 73"/>
                    <a:gd name="T59" fmla="*/ 41 h 85"/>
                    <a:gd name="T60" fmla="*/ 17 w 73"/>
                    <a:gd name="T61" fmla="*/ 42 h 85"/>
                    <a:gd name="T62" fmla="*/ 18 w 73"/>
                    <a:gd name="T63" fmla="*/ 42 h 85"/>
                    <a:gd name="T64" fmla="*/ 19 w 73"/>
                    <a:gd name="T65" fmla="*/ 42 h 85"/>
                    <a:gd name="T66" fmla="*/ 21 w 73"/>
                    <a:gd name="T67" fmla="*/ 42 h 85"/>
                    <a:gd name="T68" fmla="*/ 23 w 73"/>
                    <a:gd name="T69" fmla="*/ 41 h 85"/>
                    <a:gd name="T70" fmla="*/ 24 w 73"/>
                    <a:gd name="T71" fmla="*/ 40 h 85"/>
                    <a:gd name="T72" fmla="*/ 26 w 73"/>
                    <a:gd name="T73" fmla="*/ 40 h 85"/>
                    <a:gd name="T74" fmla="*/ 28 w 73"/>
                    <a:gd name="T75" fmla="*/ 39 h 85"/>
                    <a:gd name="T76" fmla="*/ 29 w 73"/>
                    <a:gd name="T77" fmla="*/ 38 h 85"/>
                    <a:gd name="T78" fmla="*/ 29 w 73"/>
                    <a:gd name="T79" fmla="*/ 37 h 85"/>
                    <a:gd name="T80" fmla="*/ 31 w 73"/>
                    <a:gd name="T81" fmla="*/ 35 h 85"/>
                    <a:gd name="T82" fmla="*/ 32 w 73"/>
                    <a:gd name="T83" fmla="*/ 34 h 85"/>
                    <a:gd name="T84" fmla="*/ 33 w 73"/>
                    <a:gd name="T85" fmla="*/ 32 h 85"/>
                    <a:gd name="T86" fmla="*/ 35 w 73"/>
                    <a:gd name="T87" fmla="*/ 27 h 85"/>
                    <a:gd name="T88" fmla="*/ 36 w 73"/>
                    <a:gd name="T89" fmla="*/ 24 h 85"/>
                    <a:gd name="T90" fmla="*/ 37 w 73"/>
                    <a:gd name="T91" fmla="*/ 23 h 85"/>
                    <a:gd name="T92" fmla="*/ 37 w 73"/>
                    <a:gd name="T93" fmla="*/ 20 h 85"/>
                    <a:gd name="T94" fmla="*/ 37 w 73"/>
                    <a:gd name="T95" fmla="*/ 19 h 85"/>
                    <a:gd name="T96" fmla="*/ 36 w 73"/>
                    <a:gd name="T97" fmla="*/ 17 h 85"/>
                    <a:gd name="T98" fmla="*/ 36 w 73"/>
                    <a:gd name="T99" fmla="*/ 16 h 85"/>
                    <a:gd name="T100" fmla="*/ 36 w 73"/>
                    <a:gd name="T101" fmla="*/ 13 h 85"/>
                    <a:gd name="T102" fmla="*/ 35 w 73"/>
                    <a:gd name="T103" fmla="*/ 12 h 85"/>
                    <a:gd name="T104" fmla="*/ 34 w 73"/>
                    <a:gd name="T105" fmla="*/ 10 h 85"/>
                    <a:gd name="T106" fmla="*/ 33 w 73"/>
                    <a:gd name="T107" fmla="*/ 8 h 85"/>
                    <a:gd name="T108" fmla="*/ 33 w 73"/>
                    <a:gd name="T109" fmla="*/ 8 h 85"/>
                    <a:gd name="T110" fmla="*/ 32 w 73"/>
                    <a:gd name="T111" fmla="*/ 7 h 85"/>
                    <a:gd name="T112" fmla="*/ 31 w 73"/>
                    <a:gd name="T113" fmla="*/ 5 h 85"/>
                    <a:gd name="T114" fmla="*/ 29 w 73"/>
                    <a:gd name="T115" fmla="*/ 4 h 8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5"/>
                    <a:gd name="T176" fmla="*/ 73 w 73"/>
                    <a:gd name="T177" fmla="*/ 85 h 8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5">
                      <a:moveTo>
                        <a:pt x="51" y="4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5" y="26"/>
                      </a:lnTo>
                      <a:lnTo>
                        <a:pt x="3" y="31"/>
                      </a:lnTo>
                      <a:lnTo>
                        <a:pt x="3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0" y="41"/>
                      </a:lnTo>
                      <a:lnTo>
                        <a:pt x="1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1" y="46"/>
                      </a:lnTo>
                      <a:lnTo>
                        <a:pt x="0" y="48"/>
                      </a:lnTo>
                      <a:lnTo>
                        <a:pt x="1" y="48"/>
                      </a:lnTo>
                      <a:lnTo>
                        <a:pt x="0" y="49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1" y="73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5" y="76"/>
                      </a:lnTo>
                      <a:lnTo>
                        <a:pt x="15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6" y="83"/>
                      </a:lnTo>
                      <a:lnTo>
                        <a:pt x="26" y="85"/>
                      </a:lnTo>
                      <a:lnTo>
                        <a:pt x="28" y="83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6" y="83"/>
                      </a:lnTo>
                      <a:lnTo>
                        <a:pt x="46" y="81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6" y="65"/>
                      </a:lnTo>
                      <a:lnTo>
                        <a:pt x="68" y="59"/>
                      </a:lnTo>
                      <a:lnTo>
                        <a:pt x="71" y="56"/>
                      </a:lnTo>
                      <a:lnTo>
                        <a:pt x="70" y="54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1" y="36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0" y="27"/>
                      </a:lnTo>
                      <a:lnTo>
                        <a:pt x="70" y="26"/>
                      </a:lnTo>
                      <a:lnTo>
                        <a:pt x="70" y="24"/>
                      </a:lnTo>
                      <a:lnTo>
                        <a:pt x="68" y="22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8" y="7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1" name="Freeform 173"/>
                <p:cNvSpPr>
                  <a:spLocks/>
                </p:cNvSpPr>
                <p:nvPr/>
              </p:nvSpPr>
              <p:spPr bwMode="auto">
                <a:xfrm>
                  <a:off x="4819" y="700"/>
                  <a:ext cx="37" cy="42"/>
                </a:xfrm>
                <a:custGeom>
                  <a:avLst/>
                  <a:gdLst>
                    <a:gd name="T0" fmla="*/ 23 w 73"/>
                    <a:gd name="T1" fmla="*/ 1 h 82"/>
                    <a:gd name="T2" fmla="*/ 22 w 73"/>
                    <a:gd name="T3" fmla="*/ 0 h 82"/>
                    <a:gd name="T4" fmla="*/ 21 w 73"/>
                    <a:gd name="T5" fmla="*/ 1 h 82"/>
                    <a:gd name="T6" fmla="*/ 19 w 73"/>
                    <a:gd name="T7" fmla="*/ 0 h 82"/>
                    <a:gd name="T8" fmla="*/ 18 w 73"/>
                    <a:gd name="T9" fmla="*/ 0 h 82"/>
                    <a:gd name="T10" fmla="*/ 16 w 73"/>
                    <a:gd name="T11" fmla="*/ 1 h 82"/>
                    <a:gd name="T12" fmla="*/ 14 w 73"/>
                    <a:gd name="T13" fmla="*/ 1 h 82"/>
                    <a:gd name="T14" fmla="*/ 12 w 73"/>
                    <a:gd name="T15" fmla="*/ 2 h 82"/>
                    <a:gd name="T16" fmla="*/ 10 w 73"/>
                    <a:gd name="T17" fmla="*/ 2 h 82"/>
                    <a:gd name="T18" fmla="*/ 9 w 73"/>
                    <a:gd name="T19" fmla="*/ 3 h 82"/>
                    <a:gd name="T20" fmla="*/ 9 w 73"/>
                    <a:gd name="T21" fmla="*/ 3 h 82"/>
                    <a:gd name="T22" fmla="*/ 8 w 73"/>
                    <a:gd name="T23" fmla="*/ 4 h 82"/>
                    <a:gd name="T24" fmla="*/ 7 w 73"/>
                    <a:gd name="T25" fmla="*/ 6 h 82"/>
                    <a:gd name="T26" fmla="*/ 5 w 73"/>
                    <a:gd name="T27" fmla="*/ 8 h 82"/>
                    <a:gd name="T28" fmla="*/ 4 w 73"/>
                    <a:gd name="T29" fmla="*/ 10 h 82"/>
                    <a:gd name="T30" fmla="*/ 2 w 73"/>
                    <a:gd name="T31" fmla="*/ 14 h 82"/>
                    <a:gd name="T32" fmla="*/ 1 w 73"/>
                    <a:gd name="T33" fmla="*/ 17 h 82"/>
                    <a:gd name="T34" fmla="*/ 1 w 73"/>
                    <a:gd name="T35" fmla="*/ 19 h 82"/>
                    <a:gd name="T36" fmla="*/ 1 w 73"/>
                    <a:gd name="T37" fmla="*/ 20 h 82"/>
                    <a:gd name="T38" fmla="*/ 0 w 73"/>
                    <a:gd name="T39" fmla="*/ 22 h 82"/>
                    <a:gd name="T40" fmla="*/ 1 w 73"/>
                    <a:gd name="T41" fmla="*/ 24 h 82"/>
                    <a:gd name="T42" fmla="*/ 1 w 73"/>
                    <a:gd name="T43" fmla="*/ 25 h 82"/>
                    <a:gd name="T44" fmla="*/ 1 w 73"/>
                    <a:gd name="T45" fmla="*/ 27 h 82"/>
                    <a:gd name="T46" fmla="*/ 2 w 73"/>
                    <a:gd name="T47" fmla="*/ 28 h 82"/>
                    <a:gd name="T48" fmla="*/ 3 w 73"/>
                    <a:gd name="T49" fmla="*/ 31 h 82"/>
                    <a:gd name="T50" fmla="*/ 3 w 73"/>
                    <a:gd name="T51" fmla="*/ 33 h 82"/>
                    <a:gd name="T52" fmla="*/ 4 w 73"/>
                    <a:gd name="T53" fmla="*/ 33 h 82"/>
                    <a:gd name="T54" fmla="*/ 4 w 73"/>
                    <a:gd name="T55" fmla="*/ 34 h 82"/>
                    <a:gd name="T56" fmla="*/ 5 w 73"/>
                    <a:gd name="T57" fmla="*/ 36 h 82"/>
                    <a:gd name="T58" fmla="*/ 7 w 73"/>
                    <a:gd name="T59" fmla="*/ 38 h 82"/>
                    <a:gd name="T60" fmla="*/ 9 w 73"/>
                    <a:gd name="T61" fmla="*/ 39 h 82"/>
                    <a:gd name="T62" fmla="*/ 13 w 73"/>
                    <a:gd name="T63" fmla="*/ 41 h 82"/>
                    <a:gd name="T64" fmla="*/ 14 w 73"/>
                    <a:gd name="T65" fmla="*/ 41 h 82"/>
                    <a:gd name="T66" fmla="*/ 16 w 73"/>
                    <a:gd name="T67" fmla="*/ 42 h 82"/>
                    <a:gd name="T68" fmla="*/ 18 w 73"/>
                    <a:gd name="T69" fmla="*/ 42 h 82"/>
                    <a:gd name="T70" fmla="*/ 18 w 73"/>
                    <a:gd name="T71" fmla="*/ 42 h 82"/>
                    <a:gd name="T72" fmla="*/ 19 w 73"/>
                    <a:gd name="T73" fmla="*/ 42 h 82"/>
                    <a:gd name="T74" fmla="*/ 21 w 73"/>
                    <a:gd name="T75" fmla="*/ 42 h 82"/>
                    <a:gd name="T76" fmla="*/ 22 w 73"/>
                    <a:gd name="T77" fmla="*/ 41 h 82"/>
                    <a:gd name="T78" fmla="*/ 23 w 73"/>
                    <a:gd name="T79" fmla="*/ 40 h 82"/>
                    <a:gd name="T80" fmla="*/ 26 w 73"/>
                    <a:gd name="T81" fmla="*/ 39 h 82"/>
                    <a:gd name="T82" fmla="*/ 28 w 73"/>
                    <a:gd name="T83" fmla="*/ 39 h 82"/>
                    <a:gd name="T84" fmla="*/ 28 w 73"/>
                    <a:gd name="T85" fmla="*/ 38 h 82"/>
                    <a:gd name="T86" fmla="*/ 29 w 73"/>
                    <a:gd name="T87" fmla="*/ 36 h 82"/>
                    <a:gd name="T88" fmla="*/ 31 w 73"/>
                    <a:gd name="T89" fmla="*/ 35 h 82"/>
                    <a:gd name="T90" fmla="*/ 32 w 73"/>
                    <a:gd name="T91" fmla="*/ 34 h 82"/>
                    <a:gd name="T92" fmla="*/ 33 w 73"/>
                    <a:gd name="T93" fmla="*/ 32 h 82"/>
                    <a:gd name="T94" fmla="*/ 36 w 73"/>
                    <a:gd name="T95" fmla="*/ 27 h 82"/>
                    <a:gd name="T96" fmla="*/ 36 w 73"/>
                    <a:gd name="T97" fmla="*/ 24 h 82"/>
                    <a:gd name="T98" fmla="*/ 37 w 73"/>
                    <a:gd name="T99" fmla="*/ 22 h 82"/>
                    <a:gd name="T100" fmla="*/ 37 w 73"/>
                    <a:gd name="T101" fmla="*/ 20 h 82"/>
                    <a:gd name="T102" fmla="*/ 37 w 73"/>
                    <a:gd name="T103" fmla="*/ 19 h 82"/>
                    <a:gd name="T104" fmla="*/ 37 w 73"/>
                    <a:gd name="T105" fmla="*/ 16 h 82"/>
                    <a:gd name="T106" fmla="*/ 36 w 73"/>
                    <a:gd name="T107" fmla="*/ 15 h 82"/>
                    <a:gd name="T108" fmla="*/ 36 w 73"/>
                    <a:gd name="T109" fmla="*/ 14 h 82"/>
                    <a:gd name="T110" fmla="*/ 36 w 73"/>
                    <a:gd name="T111" fmla="*/ 12 h 82"/>
                    <a:gd name="T112" fmla="*/ 34 w 73"/>
                    <a:gd name="T113" fmla="*/ 11 h 82"/>
                    <a:gd name="T114" fmla="*/ 34 w 73"/>
                    <a:gd name="T115" fmla="*/ 9 h 82"/>
                    <a:gd name="T116" fmla="*/ 33 w 73"/>
                    <a:gd name="T117" fmla="*/ 8 h 82"/>
                    <a:gd name="T118" fmla="*/ 32 w 73"/>
                    <a:gd name="T119" fmla="*/ 7 h 82"/>
                    <a:gd name="T120" fmla="*/ 31 w 73"/>
                    <a:gd name="T121" fmla="*/ 4 h 82"/>
                    <a:gd name="T122" fmla="*/ 28 w 73"/>
                    <a:gd name="T123" fmla="*/ 3 h 8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2"/>
                    <a:gd name="T188" fmla="*/ 73 w 73"/>
                    <a:gd name="T189" fmla="*/ 82 h 8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2">
                      <a:moveTo>
                        <a:pt x="51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8" y="16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2" y="45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3" y="71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7" y="76"/>
                      </a:lnTo>
                      <a:lnTo>
                        <a:pt x="20" y="77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7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6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5" y="79"/>
                      </a:lnTo>
                      <a:lnTo>
                        <a:pt x="48" y="79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5"/>
                      </a:lnTo>
                      <a:lnTo>
                        <a:pt x="65" y="65"/>
                      </a:lnTo>
                      <a:lnTo>
                        <a:pt x="66" y="62"/>
                      </a:lnTo>
                      <a:lnTo>
                        <a:pt x="68" y="57"/>
                      </a:lnTo>
                      <a:lnTo>
                        <a:pt x="71" y="52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3" y="45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3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0" y="25"/>
                      </a:lnTo>
                      <a:lnTo>
                        <a:pt x="71" y="23"/>
                      </a:lnTo>
                      <a:lnTo>
                        <a:pt x="70" y="23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60" y="6"/>
                      </a:lnTo>
                      <a:lnTo>
                        <a:pt x="56" y="6"/>
                      </a:lnTo>
                      <a:lnTo>
                        <a:pt x="56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2" name="Freeform 174"/>
                <p:cNvSpPr>
                  <a:spLocks/>
                </p:cNvSpPr>
                <p:nvPr/>
              </p:nvSpPr>
              <p:spPr bwMode="auto">
                <a:xfrm>
                  <a:off x="4819" y="676"/>
                  <a:ext cx="37" cy="42"/>
                </a:xfrm>
                <a:custGeom>
                  <a:avLst/>
                  <a:gdLst>
                    <a:gd name="T0" fmla="*/ 23 w 73"/>
                    <a:gd name="T1" fmla="*/ 1 h 84"/>
                    <a:gd name="T2" fmla="*/ 22 w 73"/>
                    <a:gd name="T3" fmla="*/ 0 h 84"/>
                    <a:gd name="T4" fmla="*/ 21 w 73"/>
                    <a:gd name="T5" fmla="*/ 1 h 84"/>
                    <a:gd name="T6" fmla="*/ 19 w 73"/>
                    <a:gd name="T7" fmla="*/ 0 h 84"/>
                    <a:gd name="T8" fmla="*/ 18 w 73"/>
                    <a:gd name="T9" fmla="*/ 0 h 84"/>
                    <a:gd name="T10" fmla="*/ 16 w 73"/>
                    <a:gd name="T11" fmla="*/ 1 h 84"/>
                    <a:gd name="T12" fmla="*/ 14 w 73"/>
                    <a:gd name="T13" fmla="*/ 1 h 84"/>
                    <a:gd name="T14" fmla="*/ 12 w 73"/>
                    <a:gd name="T15" fmla="*/ 1 h 84"/>
                    <a:gd name="T16" fmla="*/ 10 w 73"/>
                    <a:gd name="T17" fmla="*/ 1 h 84"/>
                    <a:gd name="T18" fmla="*/ 9 w 73"/>
                    <a:gd name="T19" fmla="*/ 3 h 84"/>
                    <a:gd name="T20" fmla="*/ 9 w 73"/>
                    <a:gd name="T21" fmla="*/ 5 h 84"/>
                    <a:gd name="T22" fmla="*/ 7 w 73"/>
                    <a:gd name="T23" fmla="*/ 5 h 84"/>
                    <a:gd name="T24" fmla="*/ 5 w 73"/>
                    <a:gd name="T25" fmla="*/ 8 h 84"/>
                    <a:gd name="T26" fmla="*/ 4 w 73"/>
                    <a:gd name="T27" fmla="*/ 10 h 84"/>
                    <a:gd name="T28" fmla="*/ 2 w 73"/>
                    <a:gd name="T29" fmla="*/ 15 h 84"/>
                    <a:gd name="T30" fmla="*/ 1 w 73"/>
                    <a:gd name="T31" fmla="*/ 18 h 84"/>
                    <a:gd name="T32" fmla="*/ 1 w 73"/>
                    <a:gd name="T33" fmla="*/ 19 h 84"/>
                    <a:gd name="T34" fmla="*/ 0 w 73"/>
                    <a:gd name="T35" fmla="*/ 21 h 84"/>
                    <a:gd name="T36" fmla="*/ 0 w 73"/>
                    <a:gd name="T37" fmla="*/ 23 h 84"/>
                    <a:gd name="T38" fmla="*/ 1 w 73"/>
                    <a:gd name="T39" fmla="*/ 25 h 84"/>
                    <a:gd name="T40" fmla="*/ 1 w 73"/>
                    <a:gd name="T41" fmla="*/ 27 h 84"/>
                    <a:gd name="T42" fmla="*/ 2 w 73"/>
                    <a:gd name="T43" fmla="*/ 28 h 84"/>
                    <a:gd name="T44" fmla="*/ 3 w 73"/>
                    <a:gd name="T45" fmla="*/ 30 h 84"/>
                    <a:gd name="T46" fmla="*/ 3 w 73"/>
                    <a:gd name="T47" fmla="*/ 33 h 84"/>
                    <a:gd name="T48" fmla="*/ 4 w 73"/>
                    <a:gd name="T49" fmla="*/ 35 h 84"/>
                    <a:gd name="T50" fmla="*/ 4 w 73"/>
                    <a:gd name="T51" fmla="*/ 36 h 84"/>
                    <a:gd name="T52" fmla="*/ 6 w 73"/>
                    <a:gd name="T53" fmla="*/ 36 h 84"/>
                    <a:gd name="T54" fmla="*/ 7 w 73"/>
                    <a:gd name="T55" fmla="*/ 37 h 84"/>
                    <a:gd name="T56" fmla="*/ 9 w 73"/>
                    <a:gd name="T57" fmla="*/ 39 h 84"/>
                    <a:gd name="T58" fmla="*/ 14 w 73"/>
                    <a:gd name="T59" fmla="*/ 41 h 84"/>
                    <a:gd name="T60" fmla="*/ 15 w 73"/>
                    <a:gd name="T61" fmla="*/ 42 h 84"/>
                    <a:gd name="T62" fmla="*/ 17 w 73"/>
                    <a:gd name="T63" fmla="*/ 42 h 84"/>
                    <a:gd name="T64" fmla="*/ 18 w 73"/>
                    <a:gd name="T65" fmla="*/ 42 h 84"/>
                    <a:gd name="T66" fmla="*/ 18 w 73"/>
                    <a:gd name="T67" fmla="*/ 42 h 84"/>
                    <a:gd name="T68" fmla="*/ 20 w 73"/>
                    <a:gd name="T69" fmla="*/ 42 h 84"/>
                    <a:gd name="T70" fmla="*/ 21 w 73"/>
                    <a:gd name="T71" fmla="*/ 42 h 84"/>
                    <a:gd name="T72" fmla="*/ 23 w 73"/>
                    <a:gd name="T73" fmla="*/ 42 h 84"/>
                    <a:gd name="T74" fmla="*/ 24 w 73"/>
                    <a:gd name="T75" fmla="*/ 41 h 84"/>
                    <a:gd name="T76" fmla="*/ 26 w 73"/>
                    <a:gd name="T77" fmla="*/ 40 h 84"/>
                    <a:gd name="T78" fmla="*/ 28 w 73"/>
                    <a:gd name="T79" fmla="*/ 38 h 84"/>
                    <a:gd name="T80" fmla="*/ 29 w 73"/>
                    <a:gd name="T81" fmla="*/ 37 h 84"/>
                    <a:gd name="T82" fmla="*/ 30 w 73"/>
                    <a:gd name="T83" fmla="*/ 36 h 84"/>
                    <a:gd name="T84" fmla="*/ 32 w 73"/>
                    <a:gd name="T85" fmla="*/ 35 h 84"/>
                    <a:gd name="T86" fmla="*/ 33 w 73"/>
                    <a:gd name="T87" fmla="*/ 33 h 84"/>
                    <a:gd name="T88" fmla="*/ 36 w 73"/>
                    <a:gd name="T89" fmla="*/ 26 h 84"/>
                    <a:gd name="T90" fmla="*/ 36 w 73"/>
                    <a:gd name="T91" fmla="*/ 24 h 84"/>
                    <a:gd name="T92" fmla="*/ 37 w 73"/>
                    <a:gd name="T93" fmla="*/ 22 h 84"/>
                    <a:gd name="T94" fmla="*/ 37 w 73"/>
                    <a:gd name="T95" fmla="*/ 20 h 84"/>
                    <a:gd name="T96" fmla="*/ 37 w 73"/>
                    <a:gd name="T97" fmla="*/ 19 h 84"/>
                    <a:gd name="T98" fmla="*/ 37 w 73"/>
                    <a:gd name="T99" fmla="*/ 18 h 84"/>
                    <a:gd name="T100" fmla="*/ 36 w 73"/>
                    <a:gd name="T101" fmla="*/ 15 h 84"/>
                    <a:gd name="T102" fmla="*/ 36 w 73"/>
                    <a:gd name="T103" fmla="*/ 14 h 84"/>
                    <a:gd name="T104" fmla="*/ 36 w 73"/>
                    <a:gd name="T105" fmla="*/ 12 h 84"/>
                    <a:gd name="T106" fmla="*/ 34 w 73"/>
                    <a:gd name="T107" fmla="*/ 10 h 84"/>
                    <a:gd name="T108" fmla="*/ 33 w 73"/>
                    <a:gd name="T109" fmla="*/ 9 h 84"/>
                    <a:gd name="T110" fmla="*/ 33 w 73"/>
                    <a:gd name="T111" fmla="*/ 8 h 84"/>
                    <a:gd name="T112" fmla="*/ 32 w 73"/>
                    <a:gd name="T113" fmla="*/ 7 h 84"/>
                    <a:gd name="T114" fmla="*/ 31 w 73"/>
                    <a:gd name="T115" fmla="*/ 5 h 84"/>
                    <a:gd name="T116" fmla="*/ 30 w 73"/>
                    <a:gd name="T117" fmla="*/ 5 h 84"/>
                    <a:gd name="T118" fmla="*/ 28 w 73"/>
                    <a:gd name="T119" fmla="*/ 3 h 8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4"/>
                    <a:gd name="T182" fmla="*/ 73 w 73"/>
                    <a:gd name="T183" fmla="*/ 84 h 8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4">
                      <a:moveTo>
                        <a:pt x="51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3" y="30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0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7" y="77"/>
                      </a:lnTo>
                      <a:lnTo>
                        <a:pt x="20" y="81"/>
                      </a:lnTo>
                      <a:lnTo>
                        <a:pt x="25" y="84"/>
                      </a:lnTo>
                      <a:lnTo>
                        <a:pt x="27" y="82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5" y="82"/>
                      </a:lnTo>
                      <a:lnTo>
                        <a:pt x="45" y="84"/>
                      </a:lnTo>
                      <a:lnTo>
                        <a:pt x="45" y="82"/>
                      </a:lnTo>
                      <a:lnTo>
                        <a:pt x="48" y="81"/>
                      </a:lnTo>
                      <a:lnTo>
                        <a:pt x="48" y="82"/>
                      </a:lnTo>
                      <a:lnTo>
                        <a:pt x="48" y="81"/>
                      </a:lnTo>
                      <a:lnTo>
                        <a:pt x="51" y="81"/>
                      </a:lnTo>
                      <a:lnTo>
                        <a:pt x="51" y="79"/>
                      </a:lnTo>
                      <a:lnTo>
                        <a:pt x="53" y="79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7"/>
                      </a:lnTo>
                      <a:lnTo>
                        <a:pt x="66" y="65"/>
                      </a:lnTo>
                      <a:lnTo>
                        <a:pt x="68" y="59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50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5"/>
                      </a:lnTo>
                      <a:lnTo>
                        <a:pt x="73" y="35"/>
                      </a:lnTo>
                      <a:lnTo>
                        <a:pt x="71" y="35"/>
                      </a:lnTo>
                      <a:lnTo>
                        <a:pt x="73" y="33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0" y="25"/>
                      </a:lnTo>
                      <a:lnTo>
                        <a:pt x="71" y="25"/>
                      </a:lnTo>
                      <a:lnTo>
                        <a:pt x="70" y="23"/>
                      </a:lnTo>
                      <a:lnTo>
                        <a:pt x="68" y="20"/>
                      </a:lnTo>
                      <a:lnTo>
                        <a:pt x="66" y="18"/>
                      </a:lnTo>
                      <a:lnTo>
                        <a:pt x="66" y="16"/>
                      </a:lnTo>
                      <a:lnTo>
                        <a:pt x="65" y="16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3" name="Freeform 175"/>
                <p:cNvSpPr>
                  <a:spLocks/>
                </p:cNvSpPr>
                <p:nvPr/>
              </p:nvSpPr>
              <p:spPr bwMode="auto">
                <a:xfrm>
                  <a:off x="4810" y="676"/>
                  <a:ext cx="37" cy="42"/>
                </a:xfrm>
                <a:custGeom>
                  <a:avLst/>
                  <a:gdLst>
                    <a:gd name="T0" fmla="*/ 23 w 73"/>
                    <a:gd name="T1" fmla="*/ 1 h 84"/>
                    <a:gd name="T2" fmla="*/ 22 w 73"/>
                    <a:gd name="T3" fmla="*/ 0 h 84"/>
                    <a:gd name="T4" fmla="*/ 20 w 73"/>
                    <a:gd name="T5" fmla="*/ 1 h 84"/>
                    <a:gd name="T6" fmla="*/ 19 w 73"/>
                    <a:gd name="T7" fmla="*/ 0 h 84"/>
                    <a:gd name="T8" fmla="*/ 18 w 73"/>
                    <a:gd name="T9" fmla="*/ 0 h 84"/>
                    <a:gd name="T10" fmla="*/ 16 w 73"/>
                    <a:gd name="T11" fmla="*/ 1 h 84"/>
                    <a:gd name="T12" fmla="*/ 13 w 73"/>
                    <a:gd name="T13" fmla="*/ 1 h 84"/>
                    <a:gd name="T14" fmla="*/ 12 w 73"/>
                    <a:gd name="T15" fmla="*/ 1 h 84"/>
                    <a:gd name="T16" fmla="*/ 11 w 73"/>
                    <a:gd name="T17" fmla="*/ 1 h 84"/>
                    <a:gd name="T18" fmla="*/ 9 w 73"/>
                    <a:gd name="T19" fmla="*/ 3 h 84"/>
                    <a:gd name="T20" fmla="*/ 8 w 73"/>
                    <a:gd name="T21" fmla="*/ 5 h 84"/>
                    <a:gd name="T22" fmla="*/ 7 w 73"/>
                    <a:gd name="T23" fmla="*/ 5 h 84"/>
                    <a:gd name="T24" fmla="*/ 6 w 73"/>
                    <a:gd name="T25" fmla="*/ 6 h 84"/>
                    <a:gd name="T26" fmla="*/ 4 w 73"/>
                    <a:gd name="T27" fmla="*/ 8 h 84"/>
                    <a:gd name="T28" fmla="*/ 2 w 73"/>
                    <a:gd name="T29" fmla="*/ 12 h 84"/>
                    <a:gd name="T30" fmla="*/ 1 w 73"/>
                    <a:gd name="T31" fmla="*/ 18 h 84"/>
                    <a:gd name="T32" fmla="*/ 0 w 73"/>
                    <a:gd name="T33" fmla="*/ 19 h 84"/>
                    <a:gd name="T34" fmla="*/ 0 w 73"/>
                    <a:gd name="T35" fmla="*/ 20 h 84"/>
                    <a:gd name="T36" fmla="*/ 0 w 73"/>
                    <a:gd name="T37" fmla="*/ 23 h 84"/>
                    <a:gd name="T38" fmla="*/ 0 w 73"/>
                    <a:gd name="T39" fmla="*/ 24 h 84"/>
                    <a:gd name="T40" fmla="*/ 0 w 73"/>
                    <a:gd name="T41" fmla="*/ 26 h 84"/>
                    <a:gd name="T42" fmla="*/ 1 w 73"/>
                    <a:gd name="T43" fmla="*/ 28 h 84"/>
                    <a:gd name="T44" fmla="*/ 2 w 73"/>
                    <a:gd name="T45" fmla="*/ 30 h 84"/>
                    <a:gd name="T46" fmla="*/ 3 w 73"/>
                    <a:gd name="T47" fmla="*/ 32 h 84"/>
                    <a:gd name="T48" fmla="*/ 3 w 73"/>
                    <a:gd name="T49" fmla="*/ 34 h 84"/>
                    <a:gd name="T50" fmla="*/ 4 w 73"/>
                    <a:gd name="T51" fmla="*/ 36 h 84"/>
                    <a:gd name="T52" fmla="*/ 5 w 73"/>
                    <a:gd name="T53" fmla="*/ 36 h 84"/>
                    <a:gd name="T54" fmla="*/ 6 w 73"/>
                    <a:gd name="T55" fmla="*/ 37 h 84"/>
                    <a:gd name="T56" fmla="*/ 8 w 73"/>
                    <a:gd name="T57" fmla="*/ 37 h 84"/>
                    <a:gd name="T58" fmla="*/ 13 w 73"/>
                    <a:gd name="T59" fmla="*/ 42 h 84"/>
                    <a:gd name="T60" fmla="*/ 15 w 73"/>
                    <a:gd name="T61" fmla="*/ 42 h 84"/>
                    <a:gd name="T62" fmla="*/ 17 w 73"/>
                    <a:gd name="T63" fmla="*/ 42 h 84"/>
                    <a:gd name="T64" fmla="*/ 18 w 73"/>
                    <a:gd name="T65" fmla="*/ 42 h 84"/>
                    <a:gd name="T66" fmla="*/ 19 w 73"/>
                    <a:gd name="T67" fmla="*/ 42 h 84"/>
                    <a:gd name="T68" fmla="*/ 20 w 73"/>
                    <a:gd name="T69" fmla="*/ 42 h 84"/>
                    <a:gd name="T70" fmla="*/ 21 w 73"/>
                    <a:gd name="T71" fmla="*/ 42 h 84"/>
                    <a:gd name="T72" fmla="*/ 23 w 73"/>
                    <a:gd name="T73" fmla="*/ 41 h 84"/>
                    <a:gd name="T74" fmla="*/ 24 w 73"/>
                    <a:gd name="T75" fmla="*/ 41 h 84"/>
                    <a:gd name="T76" fmla="*/ 26 w 73"/>
                    <a:gd name="T77" fmla="*/ 41 h 84"/>
                    <a:gd name="T78" fmla="*/ 27 w 73"/>
                    <a:gd name="T79" fmla="*/ 40 h 84"/>
                    <a:gd name="T80" fmla="*/ 28 w 73"/>
                    <a:gd name="T81" fmla="*/ 37 h 84"/>
                    <a:gd name="T82" fmla="*/ 30 w 73"/>
                    <a:gd name="T83" fmla="*/ 37 h 84"/>
                    <a:gd name="T84" fmla="*/ 32 w 73"/>
                    <a:gd name="T85" fmla="*/ 36 h 84"/>
                    <a:gd name="T86" fmla="*/ 33 w 73"/>
                    <a:gd name="T87" fmla="*/ 33 h 84"/>
                    <a:gd name="T88" fmla="*/ 36 w 73"/>
                    <a:gd name="T89" fmla="*/ 27 h 84"/>
                    <a:gd name="T90" fmla="*/ 36 w 73"/>
                    <a:gd name="T91" fmla="*/ 24 h 84"/>
                    <a:gd name="T92" fmla="*/ 37 w 73"/>
                    <a:gd name="T93" fmla="*/ 22 h 84"/>
                    <a:gd name="T94" fmla="*/ 37 w 73"/>
                    <a:gd name="T95" fmla="*/ 20 h 84"/>
                    <a:gd name="T96" fmla="*/ 37 w 73"/>
                    <a:gd name="T97" fmla="*/ 19 h 84"/>
                    <a:gd name="T98" fmla="*/ 37 w 73"/>
                    <a:gd name="T99" fmla="*/ 18 h 84"/>
                    <a:gd name="T100" fmla="*/ 36 w 73"/>
                    <a:gd name="T101" fmla="*/ 15 h 84"/>
                    <a:gd name="T102" fmla="*/ 36 w 73"/>
                    <a:gd name="T103" fmla="*/ 13 h 84"/>
                    <a:gd name="T104" fmla="*/ 35 w 73"/>
                    <a:gd name="T105" fmla="*/ 11 h 84"/>
                    <a:gd name="T106" fmla="*/ 34 w 73"/>
                    <a:gd name="T107" fmla="*/ 9 h 84"/>
                    <a:gd name="T108" fmla="*/ 33 w 73"/>
                    <a:gd name="T109" fmla="*/ 8 h 84"/>
                    <a:gd name="T110" fmla="*/ 32 w 73"/>
                    <a:gd name="T111" fmla="*/ 7 h 84"/>
                    <a:gd name="T112" fmla="*/ 32 w 73"/>
                    <a:gd name="T113" fmla="*/ 5 h 84"/>
                    <a:gd name="T114" fmla="*/ 30 w 73"/>
                    <a:gd name="T115" fmla="*/ 5 h 84"/>
                    <a:gd name="T116" fmla="*/ 28 w 73"/>
                    <a:gd name="T117" fmla="*/ 4 h 8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3"/>
                    <a:gd name="T178" fmla="*/ 0 h 84"/>
                    <a:gd name="T179" fmla="*/ 73 w 73"/>
                    <a:gd name="T180" fmla="*/ 84 h 8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3" h="84">
                      <a:moveTo>
                        <a:pt x="53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0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6" y="20"/>
                      </a:lnTo>
                      <a:lnTo>
                        <a:pt x="3" y="25"/>
                      </a:lnTo>
                      <a:lnTo>
                        <a:pt x="3" y="30"/>
                      </a:lnTo>
                      <a:lnTo>
                        <a:pt x="0" y="35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7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1" y="72"/>
                      </a:lnTo>
                      <a:lnTo>
                        <a:pt x="11" y="74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7"/>
                      </a:lnTo>
                      <a:lnTo>
                        <a:pt x="21" y="81"/>
                      </a:lnTo>
                      <a:lnTo>
                        <a:pt x="26" y="84"/>
                      </a:lnTo>
                      <a:lnTo>
                        <a:pt x="26" y="82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1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5" y="82"/>
                      </a:lnTo>
                      <a:lnTo>
                        <a:pt x="46" y="84"/>
                      </a:lnTo>
                      <a:lnTo>
                        <a:pt x="46" y="82"/>
                      </a:lnTo>
                      <a:lnTo>
                        <a:pt x="48" y="81"/>
                      </a:lnTo>
                      <a:lnTo>
                        <a:pt x="50" y="82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79"/>
                      </a:lnTo>
                      <a:lnTo>
                        <a:pt x="53" y="79"/>
                      </a:lnTo>
                      <a:lnTo>
                        <a:pt x="54" y="77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4" y="67"/>
                      </a:lnTo>
                      <a:lnTo>
                        <a:pt x="66" y="65"/>
                      </a:lnTo>
                      <a:lnTo>
                        <a:pt x="68" y="65"/>
                      </a:lnTo>
                      <a:lnTo>
                        <a:pt x="68" y="59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50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5"/>
                      </a:lnTo>
                      <a:lnTo>
                        <a:pt x="73" y="35"/>
                      </a:lnTo>
                      <a:lnTo>
                        <a:pt x="71" y="35"/>
                      </a:lnTo>
                      <a:lnTo>
                        <a:pt x="73" y="33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69" y="25"/>
                      </a:lnTo>
                      <a:lnTo>
                        <a:pt x="71" y="25"/>
                      </a:lnTo>
                      <a:lnTo>
                        <a:pt x="69" y="23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6" y="16"/>
                      </a:lnTo>
                      <a:lnTo>
                        <a:pt x="64" y="16"/>
                      </a:lnTo>
                      <a:lnTo>
                        <a:pt x="64" y="15"/>
                      </a:lnTo>
                      <a:lnTo>
                        <a:pt x="64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4" name="Freeform 176"/>
                <p:cNvSpPr>
                  <a:spLocks/>
                </p:cNvSpPr>
                <p:nvPr/>
              </p:nvSpPr>
              <p:spPr bwMode="auto">
                <a:xfrm>
                  <a:off x="4794" y="699"/>
                  <a:ext cx="37" cy="41"/>
                </a:xfrm>
                <a:custGeom>
                  <a:avLst/>
                  <a:gdLst>
                    <a:gd name="T0" fmla="*/ 24 w 73"/>
                    <a:gd name="T1" fmla="*/ 1 h 81"/>
                    <a:gd name="T2" fmla="*/ 22 w 73"/>
                    <a:gd name="T3" fmla="*/ 0 h 81"/>
                    <a:gd name="T4" fmla="*/ 20 w 73"/>
                    <a:gd name="T5" fmla="*/ 0 h 81"/>
                    <a:gd name="T6" fmla="*/ 19 w 73"/>
                    <a:gd name="T7" fmla="*/ 0 h 81"/>
                    <a:gd name="T8" fmla="*/ 17 w 73"/>
                    <a:gd name="T9" fmla="*/ 0 h 81"/>
                    <a:gd name="T10" fmla="*/ 15 w 73"/>
                    <a:gd name="T11" fmla="*/ 0 h 81"/>
                    <a:gd name="T12" fmla="*/ 14 w 73"/>
                    <a:gd name="T13" fmla="*/ 1 h 81"/>
                    <a:gd name="T14" fmla="*/ 13 w 73"/>
                    <a:gd name="T15" fmla="*/ 1 h 81"/>
                    <a:gd name="T16" fmla="*/ 10 w 73"/>
                    <a:gd name="T17" fmla="*/ 3 h 81"/>
                    <a:gd name="T18" fmla="*/ 9 w 73"/>
                    <a:gd name="T19" fmla="*/ 4 h 81"/>
                    <a:gd name="T20" fmla="*/ 9 w 73"/>
                    <a:gd name="T21" fmla="*/ 4 h 81"/>
                    <a:gd name="T22" fmla="*/ 7 w 73"/>
                    <a:gd name="T23" fmla="*/ 6 h 81"/>
                    <a:gd name="T24" fmla="*/ 5 w 73"/>
                    <a:gd name="T25" fmla="*/ 8 h 81"/>
                    <a:gd name="T26" fmla="*/ 4 w 73"/>
                    <a:gd name="T27" fmla="*/ 8 h 81"/>
                    <a:gd name="T28" fmla="*/ 3 w 73"/>
                    <a:gd name="T29" fmla="*/ 12 h 81"/>
                    <a:gd name="T30" fmla="*/ 1 w 73"/>
                    <a:gd name="T31" fmla="*/ 16 h 81"/>
                    <a:gd name="T32" fmla="*/ 1 w 73"/>
                    <a:gd name="T33" fmla="*/ 19 h 81"/>
                    <a:gd name="T34" fmla="*/ 1 w 73"/>
                    <a:gd name="T35" fmla="*/ 20 h 81"/>
                    <a:gd name="T36" fmla="*/ 1 w 73"/>
                    <a:gd name="T37" fmla="*/ 22 h 81"/>
                    <a:gd name="T38" fmla="*/ 0 w 73"/>
                    <a:gd name="T39" fmla="*/ 23 h 81"/>
                    <a:gd name="T40" fmla="*/ 1 w 73"/>
                    <a:gd name="T41" fmla="*/ 26 h 81"/>
                    <a:gd name="T42" fmla="*/ 1 w 73"/>
                    <a:gd name="T43" fmla="*/ 27 h 81"/>
                    <a:gd name="T44" fmla="*/ 2 w 73"/>
                    <a:gd name="T45" fmla="*/ 29 h 81"/>
                    <a:gd name="T46" fmla="*/ 3 w 73"/>
                    <a:gd name="T47" fmla="*/ 31 h 81"/>
                    <a:gd name="T48" fmla="*/ 4 w 73"/>
                    <a:gd name="T49" fmla="*/ 31 h 81"/>
                    <a:gd name="T50" fmla="*/ 4 w 73"/>
                    <a:gd name="T51" fmla="*/ 33 h 81"/>
                    <a:gd name="T52" fmla="*/ 5 w 73"/>
                    <a:gd name="T53" fmla="*/ 35 h 81"/>
                    <a:gd name="T54" fmla="*/ 7 w 73"/>
                    <a:gd name="T55" fmla="*/ 36 h 81"/>
                    <a:gd name="T56" fmla="*/ 9 w 73"/>
                    <a:gd name="T57" fmla="*/ 37 h 81"/>
                    <a:gd name="T58" fmla="*/ 14 w 73"/>
                    <a:gd name="T59" fmla="*/ 41 h 81"/>
                    <a:gd name="T60" fmla="*/ 15 w 73"/>
                    <a:gd name="T61" fmla="*/ 41 h 81"/>
                    <a:gd name="T62" fmla="*/ 17 w 73"/>
                    <a:gd name="T63" fmla="*/ 41 h 81"/>
                    <a:gd name="T64" fmla="*/ 19 w 73"/>
                    <a:gd name="T65" fmla="*/ 41 h 81"/>
                    <a:gd name="T66" fmla="*/ 20 w 73"/>
                    <a:gd name="T67" fmla="*/ 41 h 81"/>
                    <a:gd name="T68" fmla="*/ 22 w 73"/>
                    <a:gd name="T69" fmla="*/ 41 h 81"/>
                    <a:gd name="T70" fmla="*/ 23 w 73"/>
                    <a:gd name="T71" fmla="*/ 41 h 81"/>
                    <a:gd name="T72" fmla="*/ 24 w 73"/>
                    <a:gd name="T73" fmla="*/ 39 h 81"/>
                    <a:gd name="T74" fmla="*/ 26 w 73"/>
                    <a:gd name="T75" fmla="*/ 39 h 81"/>
                    <a:gd name="T76" fmla="*/ 28 w 73"/>
                    <a:gd name="T77" fmla="*/ 37 h 81"/>
                    <a:gd name="T78" fmla="*/ 29 w 73"/>
                    <a:gd name="T79" fmla="*/ 37 h 81"/>
                    <a:gd name="T80" fmla="*/ 30 w 73"/>
                    <a:gd name="T81" fmla="*/ 36 h 81"/>
                    <a:gd name="T82" fmla="*/ 32 w 73"/>
                    <a:gd name="T83" fmla="*/ 34 h 81"/>
                    <a:gd name="T84" fmla="*/ 33 w 73"/>
                    <a:gd name="T85" fmla="*/ 32 h 81"/>
                    <a:gd name="T86" fmla="*/ 34 w 73"/>
                    <a:gd name="T87" fmla="*/ 29 h 81"/>
                    <a:gd name="T88" fmla="*/ 36 w 73"/>
                    <a:gd name="T89" fmla="*/ 24 h 81"/>
                    <a:gd name="T90" fmla="*/ 37 w 73"/>
                    <a:gd name="T91" fmla="*/ 22 h 81"/>
                    <a:gd name="T92" fmla="*/ 37 w 73"/>
                    <a:gd name="T93" fmla="*/ 20 h 81"/>
                    <a:gd name="T94" fmla="*/ 37 w 73"/>
                    <a:gd name="T95" fmla="*/ 19 h 81"/>
                    <a:gd name="T96" fmla="*/ 37 w 73"/>
                    <a:gd name="T97" fmla="*/ 16 h 81"/>
                    <a:gd name="T98" fmla="*/ 36 w 73"/>
                    <a:gd name="T99" fmla="*/ 15 h 81"/>
                    <a:gd name="T100" fmla="*/ 36 w 73"/>
                    <a:gd name="T101" fmla="*/ 13 h 81"/>
                    <a:gd name="T102" fmla="*/ 36 w 73"/>
                    <a:gd name="T103" fmla="*/ 12 h 81"/>
                    <a:gd name="T104" fmla="*/ 34 w 73"/>
                    <a:gd name="T105" fmla="*/ 10 h 81"/>
                    <a:gd name="T106" fmla="*/ 34 w 73"/>
                    <a:gd name="T107" fmla="*/ 9 h 81"/>
                    <a:gd name="T108" fmla="*/ 34 w 73"/>
                    <a:gd name="T109" fmla="*/ 8 h 81"/>
                    <a:gd name="T110" fmla="*/ 33 w 73"/>
                    <a:gd name="T111" fmla="*/ 7 h 81"/>
                    <a:gd name="T112" fmla="*/ 31 w 73"/>
                    <a:gd name="T113" fmla="*/ 4 h 81"/>
                    <a:gd name="T114" fmla="*/ 29 w 73"/>
                    <a:gd name="T115" fmla="*/ 4 h 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1"/>
                    <a:gd name="T176" fmla="*/ 73 w 73"/>
                    <a:gd name="T177" fmla="*/ 81 h 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1">
                      <a:moveTo>
                        <a:pt x="53" y="2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2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7" y="18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2" y="45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8" y="66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2" y="69"/>
                      </a:lnTo>
                      <a:lnTo>
                        <a:pt x="12" y="71"/>
                      </a:lnTo>
                      <a:lnTo>
                        <a:pt x="13" y="71"/>
                      </a:lnTo>
                      <a:lnTo>
                        <a:pt x="13" y="73"/>
                      </a:lnTo>
                      <a:lnTo>
                        <a:pt x="15" y="74"/>
                      </a:lnTo>
                      <a:lnTo>
                        <a:pt x="17" y="74"/>
                      </a:lnTo>
                      <a:lnTo>
                        <a:pt x="20" y="78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7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5" y="79"/>
                      </a:lnTo>
                      <a:lnTo>
                        <a:pt x="48" y="78"/>
                      </a:lnTo>
                      <a:lnTo>
                        <a:pt x="50" y="79"/>
                      </a:lnTo>
                      <a:lnTo>
                        <a:pt x="50" y="78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5" y="74"/>
                      </a:lnTo>
                      <a:lnTo>
                        <a:pt x="57" y="74"/>
                      </a:lnTo>
                      <a:lnTo>
                        <a:pt x="57" y="73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2" y="52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2"/>
                      </a:lnTo>
                      <a:lnTo>
                        <a:pt x="73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2" y="24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2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5" name="Freeform 177"/>
                <p:cNvSpPr>
                  <a:spLocks/>
                </p:cNvSpPr>
                <p:nvPr/>
              </p:nvSpPr>
              <p:spPr bwMode="auto">
                <a:xfrm>
                  <a:off x="4775" y="719"/>
                  <a:ext cx="36" cy="42"/>
                </a:xfrm>
                <a:custGeom>
                  <a:avLst/>
                  <a:gdLst>
                    <a:gd name="T0" fmla="*/ 23 w 73"/>
                    <a:gd name="T1" fmla="*/ 0 h 84"/>
                    <a:gd name="T2" fmla="*/ 21 w 73"/>
                    <a:gd name="T3" fmla="*/ 0 h 84"/>
                    <a:gd name="T4" fmla="*/ 20 w 73"/>
                    <a:gd name="T5" fmla="*/ 0 h 84"/>
                    <a:gd name="T6" fmla="*/ 18 w 73"/>
                    <a:gd name="T7" fmla="*/ 0 h 84"/>
                    <a:gd name="T8" fmla="*/ 16 w 73"/>
                    <a:gd name="T9" fmla="*/ 0 h 84"/>
                    <a:gd name="T10" fmla="*/ 15 w 73"/>
                    <a:gd name="T11" fmla="*/ 0 h 84"/>
                    <a:gd name="T12" fmla="*/ 13 w 73"/>
                    <a:gd name="T13" fmla="*/ 1 h 84"/>
                    <a:gd name="T14" fmla="*/ 11 w 73"/>
                    <a:gd name="T15" fmla="*/ 1 h 84"/>
                    <a:gd name="T16" fmla="*/ 11 w 73"/>
                    <a:gd name="T17" fmla="*/ 3 h 84"/>
                    <a:gd name="T18" fmla="*/ 9 w 73"/>
                    <a:gd name="T19" fmla="*/ 3 h 84"/>
                    <a:gd name="T20" fmla="*/ 7 w 73"/>
                    <a:gd name="T21" fmla="*/ 4 h 84"/>
                    <a:gd name="T22" fmla="*/ 7 w 73"/>
                    <a:gd name="T23" fmla="*/ 5 h 84"/>
                    <a:gd name="T24" fmla="*/ 6 w 73"/>
                    <a:gd name="T25" fmla="*/ 6 h 84"/>
                    <a:gd name="T26" fmla="*/ 5 w 73"/>
                    <a:gd name="T27" fmla="*/ 6 h 84"/>
                    <a:gd name="T28" fmla="*/ 3 w 73"/>
                    <a:gd name="T29" fmla="*/ 9 h 84"/>
                    <a:gd name="T30" fmla="*/ 1 w 73"/>
                    <a:gd name="T31" fmla="*/ 15 h 84"/>
                    <a:gd name="T32" fmla="*/ 0 w 73"/>
                    <a:gd name="T33" fmla="*/ 18 h 84"/>
                    <a:gd name="T34" fmla="*/ 0 w 73"/>
                    <a:gd name="T35" fmla="*/ 20 h 84"/>
                    <a:gd name="T36" fmla="*/ 0 w 73"/>
                    <a:gd name="T37" fmla="*/ 21 h 84"/>
                    <a:gd name="T38" fmla="*/ 0 w 73"/>
                    <a:gd name="T39" fmla="*/ 22 h 84"/>
                    <a:gd name="T40" fmla="*/ 0 w 73"/>
                    <a:gd name="T41" fmla="*/ 23 h 84"/>
                    <a:gd name="T42" fmla="*/ 0 w 73"/>
                    <a:gd name="T43" fmla="*/ 25 h 84"/>
                    <a:gd name="T44" fmla="*/ 1 w 73"/>
                    <a:gd name="T45" fmla="*/ 27 h 84"/>
                    <a:gd name="T46" fmla="*/ 1 w 73"/>
                    <a:gd name="T47" fmla="*/ 29 h 84"/>
                    <a:gd name="T48" fmla="*/ 2 w 73"/>
                    <a:gd name="T49" fmla="*/ 32 h 84"/>
                    <a:gd name="T50" fmla="*/ 3 w 73"/>
                    <a:gd name="T51" fmla="*/ 33 h 84"/>
                    <a:gd name="T52" fmla="*/ 4 w 73"/>
                    <a:gd name="T53" fmla="*/ 34 h 84"/>
                    <a:gd name="T54" fmla="*/ 5 w 73"/>
                    <a:gd name="T55" fmla="*/ 36 h 84"/>
                    <a:gd name="T56" fmla="*/ 6 w 73"/>
                    <a:gd name="T57" fmla="*/ 36 h 84"/>
                    <a:gd name="T58" fmla="*/ 7 w 73"/>
                    <a:gd name="T59" fmla="*/ 38 h 84"/>
                    <a:gd name="T60" fmla="*/ 13 w 73"/>
                    <a:gd name="T61" fmla="*/ 41 h 84"/>
                    <a:gd name="T62" fmla="*/ 15 w 73"/>
                    <a:gd name="T63" fmla="*/ 42 h 84"/>
                    <a:gd name="T64" fmla="*/ 16 w 73"/>
                    <a:gd name="T65" fmla="*/ 42 h 84"/>
                    <a:gd name="T66" fmla="*/ 17 w 73"/>
                    <a:gd name="T67" fmla="*/ 42 h 84"/>
                    <a:gd name="T68" fmla="*/ 19 w 73"/>
                    <a:gd name="T69" fmla="*/ 42 h 84"/>
                    <a:gd name="T70" fmla="*/ 20 w 73"/>
                    <a:gd name="T71" fmla="*/ 42 h 84"/>
                    <a:gd name="T72" fmla="*/ 21 w 73"/>
                    <a:gd name="T73" fmla="*/ 42 h 84"/>
                    <a:gd name="T74" fmla="*/ 21 w 73"/>
                    <a:gd name="T75" fmla="*/ 41 h 84"/>
                    <a:gd name="T76" fmla="*/ 23 w 73"/>
                    <a:gd name="T77" fmla="*/ 41 h 84"/>
                    <a:gd name="T78" fmla="*/ 25 w 73"/>
                    <a:gd name="T79" fmla="*/ 41 h 84"/>
                    <a:gd name="T80" fmla="*/ 26 w 73"/>
                    <a:gd name="T81" fmla="*/ 40 h 84"/>
                    <a:gd name="T82" fmla="*/ 28 w 73"/>
                    <a:gd name="T83" fmla="*/ 38 h 84"/>
                    <a:gd name="T84" fmla="*/ 29 w 73"/>
                    <a:gd name="T85" fmla="*/ 37 h 84"/>
                    <a:gd name="T86" fmla="*/ 30 w 73"/>
                    <a:gd name="T87" fmla="*/ 36 h 84"/>
                    <a:gd name="T88" fmla="*/ 31 w 73"/>
                    <a:gd name="T89" fmla="*/ 34 h 84"/>
                    <a:gd name="T90" fmla="*/ 33 w 73"/>
                    <a:gd name="T91" fmla="*/ 33 h 84"/>
                    <a:gd name="T92" fmla="*/ 34 w 73"/>
                    <a:gd name="T93" fmla="*/ 28 h 84"/>
                    <a:gd name="T94" fmla="*/ 36 w 73"/>
                    <a:gd name="T95" fmla="*/ 24 h 84"/>
                    <a:gd name="T96" fmla="*/ 36 w 73"/>
                    <a:gd name="T97" fmla="*/ 22 h 84"/>
                    <a:gd name="T98" fmla="*/ 36 w 73"/>
                    <a:gd name="T99" fmla="*/ 22 h 84"/>
                    <a:gd name="T100" fmla="*/ 36 w 73"/>
                    <a:gd name="T101" fmla="*/ 20 h 84"/>
                    <a:gd name="T102" fmla="*/ 36 w 73"/>
                    <a:gd name="T103" fmla="*/ 18 h 84"/>
                    <a:gd name="T104" fmla="*/ 36 w 73"/>
                    <a:gd name="T105" fmla="*/ 16 h 84"/>
                    <a:gd name="T106" fmla="*/ 36 w 73"/>
                    <a:gd name="T107" fmla="*/ 14 h 84"/>
                    <a:gd name="T108" fmla="*/ 36 w 73"/>
                    <a:gd name="T109" fmla="*/ 13 h 84"/>
                    <a:gd name="T110" fmla="*/ 35 w 73"/>
                    <a:gd name="T111" fmla="*/ 11 h 84"/>
                    <a:gd name="T112" fmla="*/ 34 w 73"/>
                    <a:gd name="T113" fmla="*/ 9 h 84"/>
                    <a:gd name="T114" fmla="*/ 33 w 73"/>
                    <a:gd name="T115" fmla="*/ 7 h 84"/>
                    <a:gd name="T116" fmla="*/ 32 w 73"/>
                    <a:gd name="T117" fmla="*/ 6 h 84"/>
                    <a:gd name="T118" fmla="*/ 31 w 73"/>
                    <a:gd name="T119" fmla="*/ 6 h 84"/>
                    <a:gd name="T120" fmla="*/ 30 w 73"/>
                    <a:gd name="T121" fmla="*/ 5 h 84"/>
                    <a:gd name="T122" fmla="*/ 28 w 73"/>
                    <a:gd name="T123" fmla="*/ 3 h 8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4"/>
                    <a:gd name="T188" fmla="*/ 73 w 73"/>
                    <a:gd name="T189" fmla="*/ 84 h 8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4">
                      <a:moveTo>
                        <a:pt x="53" y="3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3" y="23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15" y="77"/>
                      </a:lnTo>
                      <a:lnTo>
                        <a:pt x="22" y="79"/>
                      </a:lnTo>
                      <a:lnTo>
                        <a:pt x="27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4"/>
                      </a:lnTo>
                      <a:lnTo>
                        <a:pt x="35" y="83"/>
                      </a:lnTo>
                      <a:lnTo>
                        <a:pt x="35" y="84"/>
                      </a:lnTo>
                      <a:lnTo>
                        <a:pt x="35" y="83"/>
                      </a:lnTo>
                      <a:lnTo>
                        <a:pt x="37" y="84"/>
                      </a:lnTo>
                      <a:lnTo>
                        <a:pt x="38" y="83"/>
                      </a:lnTo>
                      <a:lnTo>
                        <a:pt x="38" y="84"/>
                      </a:lnTo>
                      <a:lnTo>
                        <a:pt x="38" y="83"/>
                      </a:lnTo>
                      <a:lnTo>
                        <a:pt x="38" y="84"/>
                      </a:lnTo>
                      <a:lnTo>
                        <a:pt x="40" y="83"/>
                      </a:lnTo>
                      <a:lnTo>
                        <a:pt x="40" y="84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79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7"/>
                      </a:lnTo>
                      <a:lnTo>
                        <a:pt x="67" y="66"/>
                      </a:lnTo>
                      <a:lnTo>
                        <a:pt x="67" y="64"/>
                      </a:lnTo>
                      <a:lnTo>
                        <a:pt x="68" y="64"/>
                      </a:lnTo>
                      <a:lnTo>
                        <a:pt x="68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0" y="23"/>
                      </a:lnTo>
                      <a:lnTo>
                        <a:pt x="72" y="23"/>
                      </a:lnTo>
                      <a:lnTo>
                        <a:pt x="70" y="23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7" y="13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6" name="Freeform 178"/>
                <p:cNvSpPr>
                  <a:spLocks/>
                </p:cNvSpPr>
                <p:nvPr/>
              </p:nvSpPr>
              <p:spPr bwMode="auto">
                <a:xfrm>
                  <a:off x="4752" y="717"/>
                  <a:ext cx="36" cy="42"/>
                </a:xfrm>
                <a:custGeom>
                  <a:avLst/>
                  <a:gdLst>
                    <a:gd name="T0" fmla="*/ 23 w 72"/>
                    <a:gd name="T1" fmla="*/ 0 h 85"/>
                    <a:gd name="T2" fmla="*/ 21 w 72"/>
                    <a:gd name="T3" fmla="*/ 0 h 85"/>
                    <a:gd name="T4" fmla="*/ 20 w 72"/>
                    <a:gd name="T5" fmla="*/ 0 h 85"/>
                    <a:gd name="T6" fmla="*/ 18 w 72"/>
                    <a:gd name="T7" fmla="*/ 0 h 85"/>
                    <a:gd name="T8" fmla="*/ 17 w 72"/>
                    <a:gd name="T9" fmla="*/ 0 h 85"/>
                    <a:gd name="T10" fmla="*/ 15 w 72"/>
                    <a:gd name="T11" fmla="*/ 0 h 85"/>
                    <a:gd name="T12" fmla="*/ 13 w 72"/>
                    <a:gd name="T13" fmla="*/ 0 h 85"/>
                    <a:gd name="T14" fmla="*/ 12 w 72"/>
                    <a:gd name="T15" fmla="*/ 2 h 85"/>
                    <a:gd name="T16" fmla="*/ 10 w 72"/>
                    <a:gd name="T17" fmla="*/ 2 h 85"/>
                    <a:gd name="T18" fmla="*/ 9 w 72"/>
                    <a:gd name="T19" fmla="*/ 3 h 85"/>
                    <a:gd name="T20" fmla="*/ 7 w 72"/>
                    <a:gd name="T21" fmla="*/ 5 h 85"/>
                    <a:gd name="T22" fmla="*/ 6 w 72"/>
                    <a:gd name="T23" fmla="*/ 7 h 85"/>
                    <a:gd name="T24" fmla="*/ 4 w 72"/>
                    <a:gd name="T25" fmla="*/ 8 h 85"/>
                    <a:gd name="T26" fmla="*/ 3 w 72"/>
                    <a:gd name="T27" fmla="*/ 10 h 85"/>
                    <a:gd name="T28" fmla="*/ 1 w 72"/>
                    <a:gd name="T29" fmla="*/ 16 h 85"/>
                    <a:gd name="T30" fmla="*/ 1 w 72"/>
                    <a:gd name="T31" fmla="*/ 19 h 85"/>
                    <a:gd name="T32" fmla="*/ 1 w 72"/>
                    <a:gd name="T33" fmla="*/ 20 h 85"/>
                    <a:gd name="T34" fmla="*/ 1 w 72"/>
                    <a:gd name="T35" fmla="*/ 23 h 85"/>
                    <a:gd name="T36" fmla="*/ 0 w 72"/>
                    <a:gd name="T37" fmla="*/ 24 h 85"/>
                    <a:gd name="T38" fmla="*/ 1 w 72"/>
                    <a:gd name="T39" fmla="*/ 26 h 85"/>
                    <a:gd name="T40" fmla="*/ 1 w 72"/>
                    <a:gd name="T41" fmla="*/ 28 h 85"/>
                    <a:gd name="T42" fmla="*/ 1 w 72"/>
                    <a:gd name="T43" fmla="*/ 31 h 85"/>
                    <a:gd name="T44" fmla="*/ 2 w 72"/>
                    <a:gd name="T45" fmla="*/ 31 h 85"/>
                    <a:gd name="T46" fmla="*/ 3 w 72"/>
                    <a:gd name="T47" fmla="*/ 34 h 85"/>
                    <a:gd name="T48" fmla="*/ 4 w 72"/>
                    <a:gd name="T49" fmla="*/ 35 h 85"/>
                    <a:gd name="T50" fmla="*/ 5 w 72"/>
                    <a:gd name="T51" fmla="*/ 36 h 85"/>
                    <a:gd name="T52" fmla="*/ 6 w 72"/>
                    <a:gd name="T53" fmla="*/ 37 h 85"/>
                    <a:gd name="T54" fmla="*/ 7 w 72"/>
                    <a:gd name="T55" fmla="*/ 39 h 85"/>
                    <a:gd name="T56" fmla="*/ 13 w 72"/>
                    <a:gd name="T57" fmla="*/ 42 h 85"/>
                    <a:gd name="T58" fmla="*/ 15 w 72"/>
                    <a:gd name="T59" fmla="*/ 42 h 85"/>
                    <a:gd name="T60" fmla="*/ 17 w 72"/>
                    <a:gd name="T61" fmla="*/ 42 h 85"/>
                    <a:gd name="T62" fmla="*/ 18 w 72"/>
                    <a:gd name="T63" fmla="*/ 42 h 85"/>
                    <a:gd name="T64" fmla="*/ 20 w 72"/>
                    <a:gd name="T65" fmla="*/ 42 h 85"/>
                    <a:gd name="T66" fmla="*/ 21 w 72"/>
                    <a:gd name="T67" fmla="*/ 41 h 85"/>
                    <a:gd name="T68" fmla="*/ 22 w 72"/>
                    <a:gd name="T69" fmla="*/ 40 h 85"/>
                    <a:gd name="T70" fmla="*/ 24 w 72"/>
                    <a:gd name="T71" fmla="*/ 40 h 85"/>
                    <a:gd name="T72" fmla="*/ 26 w 72"/>
                    <a:gd name="T73" fmla="*/ 40 h 85"/>
                    <a:gd name="T74" fmla="*/ 28 w 72"/>
                    <a:gd name="T75" fmla="*/ 38 h 85"/>
                    <a:gd name="T76" fmla="*/ 29 w 72"/>
                    <a:gd name="T77" fmla="*/ 37 h 85"/>
                    <a:gd name="T78" fmla="*/ 30 w 72"/>
                    <a:gd name="T79" fmla="*/ 36 h 85"/>
                    <a:gd name="T80" fmla="*/ 31 w 72"/>
                    <a:gd name="T81" fmla="*/ 35 h 85"/>
                    <a:gd name="T82" fmla="*/ 33 w 72"/>
                    <a:gd name="T83" fmla="*/ 34 h 85"/>
                    <a:gd name="T84" fmla="*/ 34 w 72"/>
                    <a:gd name="T85" fmla="*/ 29 h 85"/>
                    <a:gd name="T86" fmla="*/ 36 w 72"/>
                    <a:gd name="T87" fmla="*/ 24 h 85"/>
                    <a:gd name="T88" fmla="*/ 36 w 72"/>
                    <a:gd name="T89" fmla="*/ 24 h 85"/>
                    <a:gd name="T90" fmla="*/ 36 w 72"/>
                    <a:gd name="T91" fmla="*/ 22 h 85"/>
                    <a:gd name="T92" fmla="*/ 36 w 72"/>
                    <a:gd name="T93" fmla="*/ 19 h 85"/>
                    <a:gd name="T94" fmla="*/ 36 w 72"/>
                    <a:gd name="T95" fmla="*/ 18 h 85"/>
                    <a:gd name="T96" fmla="*/ 36 w 72"/>
                    <a:gd name="T97" fmla="*/ 16 h 85"/>
                    <a:gd name="T98" fmla="*/ 35 w 72"/>
                    <a:gd name="T99" fmla="*/ 14 h 85"/>
                    <a:gd name="T100" fmla="*/ 34 w 72"/>
                    <a:gd name="T101" fmla="*/ 13 h 85"/>
                    <a:gd name="T102" fmla="*/ 34 w 72"/>
                    <a:gd name="T103" fmla="*/ 11 h 85"/>
                    <a:gd name="T104" fmla="*/ 34 w 72"/>
                    <a:gd name="T105" fmla="*/ 9 h 85"/>
                    <a:gd name="T106" fmla="*/ 33 w 72"/>
                    <a:gd name="T107" fmla="*/ 8 h 85"/>
                    <a:gd name="T108" fmla="*/ 31 w 72"/>
                    <a:gd name="T109" fmla="*/ 7 h 85"/>
                    <a:gd name="T110" fmla="*/ 31 w 72"/>
                    <a:gd name="T111" fmla="*/ 5 h 85"/>
                    <a:gd name="T112" fmla="*/ 29 w 72"/>
                    <a:gd name="T113" fmla="*/ 5 h 85"/>
                    <a:gd name="T114" fmla="*/ 28 w 72"/>
                    <a:gd name="T115" fmla="*/ 3 h 8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2"/>
                    <a:gd name="T175" fmla="*/ 0 h 85"/>
                    <a:gd name="T176" fmla="*/ 72 w 72"/>
                    <a:gd name="T177" fmla="*/ 85 h 8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2" h="85">
                      <a:moveTo>
                        <a:pt x="52" y="4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7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5" y="26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39"/>
                      </a:lnTo>
                      <a:lnTo>
                        <a:pt x="0" y="41"/>
                      </a:lnTo>
                      <a:lnTo>
                        <a:pt x="2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2" y="46"/>
                      </a:lnTo>
                      <a:lnTo>
                        <a:pt x="0" y="48"/>
                      </a:lnTo>
                      <a:lnTo>
                        <a:pt x="2" y="48"/>
                      </a:lnTo>
                      <a:lnTo>
                        <a:pt x="0" y="49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3" y="59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5"/>
                      </a:lnTo>
                      <a:lnTo>
                        <a:pt x="13" y="75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7" y="85"/>
                      </a:lnTo>
                      <a:lnTo>
                        <a:pt x="28" y="83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5" y="81"/>
                      </a:lnTo>
                      <a:lnTo>
                        <a:pt x="48" y="81"/>
                      </a:lnTo>
                      <a:lnTo>
                        <a:pt x="52" y="81"/>
                      </a:lnTo>
                      <a:lnTo>
                        <a:pt x="52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5"/>
                      </a:lnTo>
                      <a:lnTo>
                        <a:pt x="67" y="65"/>
                      </a:lnTo>
                      <a:lnTo>
                        <a:pt x="67" y="59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2" y="49"/>
                      </a:lnTo>
                      <a:lnTo>
                        <a:pt x="70" y="49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3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8"/>
                      </a:lnTo>
                      <a:lnTo>
                        <a:pt x="72" y="36"/>
                      </a:lnTo>
                      <a:lnTo>
                        <a:pt x="72" y="34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68" y="26"/>
                      </a:lnTo>
                      <a:lnTo>
                        <a:pt x="70" y="26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1"/>
                      </a:lnTo>
                      <a:lnTo>
                        <a:pt x="67" y="19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7" y="9"/>
                      </a:lnTo>
                      <a:lnTo>
                        <a:pt x="57" y="7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7" name="Freeform 179"/>
                <p:cNvSpPr>
                  <a:spLocks/>
                </p:cNvSpPr>
                <p:nvPr/>
              </p:nvSpPr>
              <p:spPr bwMode="auto">
                <a:xfrm>
                  <a:off x="4738" y="719"/>
                  <a:ext cx="36" cy="42"/>
                </a:xfrm>
                <a:custGeom>
                  <a:avLst/>
                  <a:gdLst>
                    <a:gd name="T0" fmla="*/ 23 w 71"/>
                    <a:gd name="T1" fmla="*/ 0 h 84"/>
                    <a:gd name="T2" fmla="*/ 20 w 71"/>
                    <a:gd name="T3" fmla="*/ 0 h 84"/>
                    <a:gd name="T4" fmla="*/ 19 w 71"/>
                    <a:gd name="T5" fmla="*/ 0 h 84"/>
                    <a:gd name="T6" fmla="*/ 18 w 71"/>
                    <a:gd name="T7" fmla="*/ 0 h 84"/>
                    <a:gd name="T8" fmla="*/ 15 w 71"/>
                    <a:gd name="T9" fmla="*/ 0 h 84"/>
                    <a:gd name="T10" fmla="*/ 13 w 71"/>
                    <a:gd name="T11" fmla="*/ 0 h 84"/>
                    <a:gd name="T12" fmla="*/ 12 w 71"/>
                    <a:gd name="T13" fmla="*/ 1 h 84"/>
                    <a:gd name="T14" fmla="*/ 11 w 71"/>
                    <a:gd name="T15" fmla="*/ 3 h 84"/>
                    <a:gd name="T16" fmla="*/ 9 w 71"/>
                    <a:gd name="T17" fmla="*/ 3 h 84"/>
                    <a:gd name="T18" fmla="*/ 9 w 71"/>
                    <a:gd name="T19" fmla="*/ 4 h 84"/>
                    <a:gd name="T20" fmla="*/ 7 w 71"/>
                    <a:gd name="T21" fmla="*/ 5 h 84"/>
                    <a:gd name="T22" fmla="*/ 7 w 71"/>
                    <a:gd name="T23" fmla="*/ 6 h 84"/>
                    <a:gd name="T24" fmla="*/ 5 w 71"/>
                    <a:gd name="T25" fmla="*/ 6 h 84"/>
                    <a:gd name="T26" fmla="*/ 4 w 71"/>
                    <a:gd name="T27" fmla="*/ 9 h 84"/>
                    <a:gd name="T28" fmla="*/ 3 w 71"/>
                    <a:gd name="T29" fmla="*/ 11 h 84"/>
                    <a:gd name="T30" fmla="*/ 0 w 71"/>
                    <a:gd name="T31" fmla="*/ 16 h 84"/>
                    <a:gd name="T32" fmla="*/ 0 w 71"/>
                    <a:gd name="T33" fmla="*/ 19 h 84"/>
                    <a:gd name="T34" fmla="*/ 0 w 71"/>
                    <a:gd name="T35" fmla="*/ 20 h 84"/>
                    <a:gd name="T36" fmla="*/ 0 w 71"/>
                    <a:gd name="T37" fmla="*/ 22 h 84"/>
                    <a:gd name="T38" fmla="*/ 0 w 71"/>
                    <a:gd name="T39" fmla="*/ 24 h 84"/>
                    <a:gd name="T40" fmla="*/ 0 w 71"/>
                    <a:gd name="T41" fmla="*/ 26 h 84"/>
                    <a:gd name="T42" fmla="*/ 1 w 71"/>
                    <a:gd name="T43" fmla="*/ 27 h 84"/>
                    <a:gd name="T44" fmla="*/ 2 w 71"/>
                    <a:gd name="T45" fmla="*/ 30 h 84"/>
                    <a:gd name="T46" fmla="*/ 3 w 71"/>
                    <a:gd name="T47" fmla="*/ 32 h 84"/>
                    <a:gd name="T48" fmla="*/ 4 w 71"/>
                    <a:gd name="T49" fmla="*/ 34 h 84"/>
                    <a:gd name="T50" fmla="*/ 4 w 71"/>
                    <a:gd name="T51" fmla="*/ 35 h 84"/>
                    <a:gd name="T52" fmla="*/ 5 w 71"/>
                    <a:gd name="T53" fmla="*/ 36 h 84"/>
                    <a:gd name="T54" fmla="*/ 7 w 71"/>
                    <a:gd name="T55" fmla="*/ 37 h 84"/>
                    <a:gd name="T56" fmla="*/ 8 w 71"/>
                    <a:gd name="T57" fmla="*/ 39 h 84"/>
                    <a:gd name="T58" fmla="*/ 13 w 71"/>
                    <a:gd name="T59" fmla="*/ 42 h 84"/>
                    <a:gd name="T60" fmla="*/ 15 w 71"/>
                    <a:gd name="T61" fmla="*/ 42 h 84"/>
                    <a:gd name="T62" fmla="*/ 17 w 71"/>
                    <a:gd name="T63" fmla="*/ 42 h 84"/>
                    <a:gd name="T64" fmla="*/ 18 w 71"/>
                    <a:gd name="T65" fmla="*/ 42 h 84"/>
                    <a:gd name="T66" fmla="*/ 19 w 71"/>
                    <a:gd name="T67" fmla="*/ 42 h 84"/>
                    <a:gd name="T68" fmla="*/ 19 w 71"/>
                    <a:gd name="T69" fmla="*/ 42 h 84"/>
                    <a:gd name="T70" fmla="*/ 21 w 71"/>
                    <a:gd name="T71" fmla="*/ 42 h 84"/>
                    <a:gd name="T72" fmla="*/ 22 w 71"/>
                    <a:gd name="T73" fmla="*/ 41 h 84"/>
                    <a:gd name="T74" fmla="*/ 23 w 71"/>
                    <a:gd name="T75" fmla="*/ 41 h 84"/>
                    <a:gd name="T76" fmla="*/ 24 w 71"/>
                    <a:gd name="T77" fmla="*/ 41 h 84"/>
                    <a:gd name="T78" fmla="*/ 27 w 71"/>
                    <a:gd name="T79" fmla="*/ 38 h 84"/>
                    <a:gd name="T80" fmla="*/ 28 w 71"/>
                    <a:gd name="T81" fmla="*/ 37 h 84"/>
                    <a:gd name="T82" fmla="*/ 29 w 71"/>
                    <a:gd name="T83" fmla="*/ 36 h 84"/>
                    <a:gd name="T84" fmla="*/ 32 w 71"/>
                    <a:gd name="T85" fmla="*/ 35 h 84"/>
                    <a:gd name="T86" fmla="*/ 33 w 71"/>
                    <a:gd name="T87" fmla="*/ 33 h 84"/>
                    <a:gd name="T88" fmla="*/ 33 w 71"/>
                    <a:gd name="T89" fmla="*/ 28 h 84"/>
                    <a:gd name="T90" fmla="*/ 35 w 71"/>
                    <a:gd name="T91" fmla="*/ 24 h 84"/>
                    <a:gd name="T92" fmla="*/ 35 w 71"/>
                    <a:gd name="T93" fmla="*/ 22 h 84"/>
                    <a:gd name="T94" fmla="*/ 36 w 71"/>
                    <a:gd name="T95" fmla="*/ 22 h 84"/>
                    <a:gd name="T96" fmla="*/ 36 w 71"/>
                    <a:gd name="T97" fmla="*/ 20 h 84"/>
                    <a:gd name="T98" fmla="*/ 36 w 71"/>
                    <a:gd name="T99" fmla="*/ 18 h 84"/>
                    <a:gd name="T100" fmla="*/ 35 w 71"/>
                    <a:gd name="T101" fmla="*/ 16 h 84"/>
                    <a:gd name="T102" fmla="*/ 35 w 71"/>
                    <a:gd name="T103" fmla="*/ 14 h 84"/>
                    <a:gd name="T104" fmla="*/ 35 w 71"/>
                    <a:gd name="T105" fmla="*/ 13 h 84"/>
                    <a:gd name="T106" fmla="*/ 34 w 71"/>
                    <a:gd name="T107" fmla="*/ 11 h 84"/>
                    <a:gd name="T108" fmla="*/ 33 w 71"/>
                    <a:gd name="T109" fmla="*/ 9 h 84"/>
                    <a:gd name="T110" fmla="*/ 33 w 71"/>
                    <a:gd name="T111" fmla="*/ 7 h 84"/>
                    <a:gd name="T112" fmla="*/ 32 w 71"/>
                    <a:gd name="T113" fmla="*/ 6 h 84"/>
                    <a:gd name="T114" fmla="*/ 31 w 71"/>
                    <a:gd name="T115" fmla="*/ 5 h 84"/>
                    <a:gd name="T116" fmla="*/ 29 w 71"/>
                    <a:gd name="T117" fmla="*/ 4 h 84"/>
                    <a:gd name="T118" fmla="*/ 26 w 71"/>
                    <a:gd name="T119" fmla="*/ 1 h 8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1"/>
                    <a:gd name="T181" fmla="*/ 0 h 84"/>
                    <a:gd name="T182" fmla="*/ 71 w 71"/>
                    <a:gd name="T183" fmla="*/ 84 h 8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1" h="84">
                      <a:moveTo>
                        <a:pt x="51" y="3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23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5" y="76"/>
                      </a:lnTo>
                      <a:lnTo>
                        <a:pt x="15" y="77"/>
                      </a:lnTo>
                      <a:lnTo>
                        <a:pt x="20" y="79"/>
                      </a:lnTo>
                      <a:lnTo>
                        <a:pt x="25" y="81"/>
                      </a:lnTo>
                      <a:lnTo>
                        <a:pt x="26" y="83"/>
                      </a:lnTo>
                      <a:lnTo>
                        <a:pt x="26" y="81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1" y="84"/>
                      </a:lnTo>
                      <a:lnTo>
                        <a:pt x="33" y="83"/>
                      </a:lnTo>
                      <a:lnTo>
                        <a:pt x="35" y="84"/>
                      </a:lnTo>
                      <a:lnTo>
                        <a:pt x="35" y="83"/>
                      </a:lnTo>
                      <a:lnTo>
                        <a:pt x="35" y="84"/>
                      </a:lnTo>
                      <a:lnTo>
                        <a:pt x="36" y="83"/>
                      </a:lnTo>
                      <a:lnTo>
                        <a:pt x="36" y="84"/>
                      </a:lnTo>
                      <a:lnTo>
                        <a:pt x="38" y="83"/>
                      </a:lnTo>
                      <a:lnTo>
                        <a:pt x="38" y="84"/>
                      </a:lnTo>
                      <a:lnTo>
                        <a:pt x="38" y="83"/>
                      </a:lnTo>
                      <a:lnTo>
                        <a:pt x="38" y="84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8" y="81"/>
                      </a:lnTo>
                      <a:lnTo>
                        <a:pt x="51" y="79"/>
                      </a:lnTo>
                      <a:lnTo>
                        <a:pt x="53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6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1" y="45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0" y="34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70" y="27"/>
                      </a:lnTo>
                      <a:lnTo>
                        <a:pt x="68" y="23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6" y="20"/>
                      </a:lnTo>
                      <a:lnTo>
                        <a:pt x="66" y="18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6" y="6"/>
                      </a:lnTo>
                      <a:lnTo>
                        <a:pt x="56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8" name="Freeform 180"/>
                <p:cNvSpPr>
                  <a:spLocks/>
                </p:cNvSpPr>
                <p:nvPr/>
              </p:nvSpPr>
              <p:spPr bwMode="auto">
                <a:xfrm>
                  <a:off x="4710" y="719"/>
                  <a:ext cx="36" cy="42"/>
                </a:xfrm>
                <a:custGeom>
                  <a:avLst/>
                  <a:gdLst>
                    <a:gd name="T0" fmla="*/ 23 w 74"/>
                    <a:gd name="T1" fmla="*/ 0 h 84"/>
                    <a:gd name="T2" fmla="*/ 21 w 74"/>
                    <a:gd name="T3" fmla="*/ 0 h 84"/>
                    <a:gd name="T4" fmla="*/ 19 w 74"/>
                    <a:gd name="T5" fmla="*/ 0 h 84"/>
                    <a:gd name="T6" fmla="*/ 18 w 74"/>
                    <a:gd name="T7" fmla="*/ 0 h 84"/>
                    <a:gd name="T8" fmla="*/ 16 w 74"/>
                    <a:gd name="T9" fmla="*/ 0 h 84"/>
                    <a:gd name="T10" fmla="*/ 15 w 74"/>
                    <a:gd name="T11" fmla="*/ 0 h 84"/>
                    <a:gd name="T12" fmla="*/ 13 w 74"/>
                    <a:gd name="T13" fmla="*/ 1 h 84"/>
                    <a:gd name="T14" fmla="*/ 12 w 74"/>
                    <a:gd name="T15" fmla="*/ 1 h 84"/>
                    <a:gd name="T16" fmla="*/ 10 w 74"/>
                    <a:gd name="T17" fmla="*/ 3 h 84"/>
                    <a:gd name="T18" fmla="*/ 9 w 74"/>
                    <a:gd name="T19" fmla="*/ 3 h 84"/>
                    <a:gd name="T20" fmla="*/ 8 w 74"/>
                    <a:gd name="T21" fmla="*/ 4 h 84"/>
                    <a:gd name="T22" fmla="*/ 7 w 74"/>
                    <a:gd name="T23" fmla="*/ 5 h 84"/>
                    <a:gd name="T24" fmla="*/ 7 w 74"/>
                    <a:gd name="T25" fmla="*/ 6 h 84"/>
                    <a:gd name="T26" fmla="*/ 5 w 74"/>
                    <a:gd name="T27" fmla="*/ 6 h 84"/>
                    <a:gd name="T28" fmla="*/ 3 w 74"/>
                    <a:gd name="T29" fmla="*/ 9 h 84"/>
                    <a:gd name="T30" fmla="*/ 2 w 74"/>
                    <a:gd name="T31" fmla="*/ 15 h 84"/>
                    <a:gd name="T32" fmla="*/ 1 w 74"/>
                    <a:gd name="T33" fmla="*/ 18 h 84"/>
                    <a:gd name="T34" fmla="*/ 1 w 74"/>
                    <a:gd name="T35" fmla="*/ 20 h 84"/>
                    <a:gd name="T36" fmla="*/ 0 w 74"/>
                    <a:gd name="T37" fmla="*/ 21 h 84"/>
                    <a:gd name="T38" fmla="*/ 1 w 74"/>
                    <a:gd name="T39" fmla="*/ 22 h 84"/>
                    <a:gd name="T40" fmla="*/ 0 w 74"/>
                    <a:gd name="T41" fmla="*/ 23 h 84"/>
                    <a:gd name="T42" fmla="*/ 1 w 74"/>
                    <a:gd name="T43" fmla="*/ 25 h 84"/>
                    <a:gd name="T44" fmla="*/ 1 w 74"/>
                    <a:gd name="T45" fmla="*/ 27 h 84"/>
                    <a:gd name="T46" fmla="*/ 2 w 74"/>
                    <a:gd name="T47" fmla="*/ 29 h 84"/>
                    <a:gd name="T48" fmla="*/ 2 w 74"/>
                    <a:gd name="T49" fmla="*/ 32 h 84"/>
                    <a:gd name="T50" fmla="*/ 3 w 74"/>
                    <a:gd name="T51" fmla="*/ 33 h 84"/>
                    <a:gd name="T52" fmla="*/ 4 w 74"/>
                    <a:gd name="T53" fmla="*/ 34 h 84"/>
                    <a:gd name="T54" fmla="*/ 5 w 74"/>
                    <a:gd name="T55" fmla="*/ 36 h 84"/>
                    <a:gd name="T56" fmla="*/ 7 w 74"/>
                    <a:gd name="T57" fmla="*/ 36 h 84"/>
                    <a:gd name="T58" fmla="*/ 8 w 74"/>
                    <a:gd name="T59" fmla="*/ 38 h 84"/>
                    <a:gd name="T60" fmla="*/ 13 w 74"/>
                    <a:gd name="T61" fmla="*/ 41 h 84"/>
                    <a:gd name="T62" fmla="*/ 15 w 74"/>
                    <a:gd name="T63" fmla="*/ 42 h 84"/>
                    <a:gd name="T64" fmla="*/ 17 w 74"/>
                    <a:gd name="T65" fmla="*/ 42 h 84"/>
                    <a:gd name="T66" fmla="*/ 17 w 74"/>
                    <a:gd name="T67" fmla="*/ 42 h 84"/>
                    <a:gd name="T68" fmla="*/ 19 w 74"/>
                    <a:gd name="T69" fmla="*/ 42 h 84"/>
                    <a:gd name="T70" fmla="*/ 19 w 74"/>
                    <a:gd name="T71" fmla="*/ 42 h 84"/>
                    <a:gd name="T72" fmla="*/ 20 w 74"/>
                    <a:gd name="T73" fmla="*/ 42 h 84"/>
                    <a:gd name="T74" fmla="*/ 21 w 74"/>
                    <a:gd name="T75" fmla="*/ 41 h 84"/>
                    <a:gd name="T76" fmla="*/ 23 w 74"/>
                    <a:gd name="T77" fmla="*/ 41 h 84"/>
                    <a:gd name="T78" fmla="*/ 24 w 74"/>
                    <a:gd name="T79" fmla="*/ 41 h 84"/>
                    <a:gd name="T80" fmla="*/ 25 w 74"/>
                    <a:gd name="T81" fmla="*/ 40 h 84"/>
                    <a:gd name="T82" fmla="*/ 28 w 74"/>
                    <a:gd name="T83" fmla="*/ 38 h 84"/>
                    <a:gd name="T84" fmla="*/ 29 w 74"/>
                    <a:gd name="T85" fmla="*/ 37 h 84"/>
                    <a:gd name="T86" fmla="*/ 29 w 74"/>
                    <a:gd name="T87" fmla="*/ 36 h 84"/>
                    <a:gd name="T88" fmla="*/ 31 w 74"/>
                    <a:gd name="T89" fmla="*/ 34 h 84"/>
                    <a:gd name="T90" fmla="*/ 33 w 74"/>
                    <a:gd name="T91" fmla="*/ 33 h 84"/>
                    <a:gd name="T92" fmla="*/ 34 w 74"/>
                    <a:gd name="T93" fmla="*/ 28 h 84"/>
                    <a:gd name="T94" fmla="*/ 35 w 74"/>
                    <a:gd name="T95" fmla="*/ 24 h 84"/>
                    <a:gd name="T96" fmla="*/ 35 w 74"/>
                    <a:gd name="T97" fmla="*/ 22 h 84"/>
                    <a:gd name="T98" fmla="*/ 36 w 74"/>
                    <a:gd name="T99" fmla="*/ 22 h 84"/>
                    <a:gd name="T100" fmla="*/ 36 w 74"/>
                    <a:gd name="T101" fmla="*/ 20 h 84"/>
                    <a:gd name="T102" fmla="*/ 36 w 74"/>
                    <a:gd name="T103" fmla="*/ 18 h 84"/>
                    <a:gd name="T104" fmla="*/ 35 w 74"/>
                    <a:gd name="T105" fmla="*/ 16 h 84"/>
                    <a:gd name="T106" fmla="*/ 35 w 74"/>
                    <a:gd name="T107" fmla="*/ 14 h 84"/>
                    <a:gd name="T108" fmla="*/ 35 w 74"/>
                    <a:gd name="T109" fmla="*/ 13 h 84"/>
                    <a:gd name="T110" fmla="*/ 34 w 74"/>
                    <a:gd name="T111" fmla="*/ 11 h 84"/>
                    <a:gd name="T112" fmla="*/ 34 w 74"/>
                    <a:gd name="T113" fmla="*/ 9 h 84"/>
                    <a:gd name="T114" fmla="*/ 33 w 74"/>
                    <a:gd name="T115" fmla="*/ 7 h 84"/>
                    <a:gd name="T116" fmla="*/ 32 w 74"/>
                    <a:gd name="T117" fmla="*/ 6 h 84"/>
                    <a:gd name="T118" fmla="*/ 31 w 74"/>
                    <a:gd name="T119" fmla="*/ 6 h 84"/>
                    <a:gd name="T120" fmla="*/ 29 w 74"/>
                    <a:gd name="T121" fmla="*/ 5 h 84"/>
                    <a:gd name="T122" fmla="*/ 28 w 74"/>
                    <a:gd name="T123" fmla="*/ 3 h 8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4"/>
                    <a:gd name="T187" fmla="*/ 0 h 84"/>
                    <a:gd name="T188" fmla="*/ 74 w 74"/>
                    <a:gd name="T189" fmla="*/ 84 h 8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4" h="84">
                      <a:moveTo>
                        <a:pt x="54" y="3"/>
                      </a:move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4" y="13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18"/>
                      </a:lnTo>
                      <a:lnTo>
                        <a:pt x="5" y="23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2" y="45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4" y="55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9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4" y="72"/>
                      </a:lnTo>
                      <a:lnTo>
                        <a:pt x="14" y="74"/>
                      </a:lnTo>
                      <a:lnTo>
                        <a:pt x="15" y="74"/>
                      </a:lnTo>
                      <a:lnTo>
                        <a:pt x="17" y="76"/>
                      </a:lnTo>
                      <a:lnTo>
                        <a:pt x="17" y="77"/>
                      </a:lnTo>
                      <a:lnTo>
                        <a:pt x="20" y="79"/>
                      </a:lnTo>
                      <a:lnTo>
                        <a:pt x="27" y="81"/>
                      </a:lnTo>
                      <a:lnTo>
                        <a:pt x="29" y="83"/>
                      </a:lnTo>
                      <a:lnTo>
                        <a:pt x="29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4"/>
                      </a:lnTo>
                      <a:lnTo>
                        <a:pt x="35" y="83"/>
                      </a:lnTo>
                      <a:lnTo>
                        <a:pt x="35" y="84"/>
                      </a:lnTo>
                      <a:lnTo>
                        <a:pt x="35" y="83"/>
                      </a:lnTo>
                      <a:lnTo>
                        <a:pt x="37" y="84"/>
                      </a:lnTo>
                      <a:lnTo>
                        <a:pt x="39" y="83"/>
                      </a:lnTo>
                      <a:lnTo>
                        <a:pt x="39" y="84"/>
                      </a:lnTo>
                      <a:lnTo>
                        <a:pt x="39" y="83"/>
                      </a:lnTo>
                      <a:lnTo>
                        <a:pt x="39" y="84"/>
                      </a:lnTo>
                      <a:lnTo>
                        <a:pt x="40" y="83"/>
                      </a:lnTo>
                      <a:lnTo>
                        <a:pt x="40" y="84"/>
                      </a:lnTo>
                      <a:lnTo>
                        <a:pt x="42" y="83"/>
                      </a:lnTo>
                      <a:lnTo>
                        <a:pt x="44" y="83"/>
                      </a:lnTo>
                      <a:lnTo>
                        <a:pt x="44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79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5" y="67"/>
                      </a:lnTo>
                      <a:lnTo>
                        <a:pt x="67" y="66"/>
                      </a:lnTo>
                      <a:lnTo>
                        <a:pt x="67" y="64"/>
                      </a:lnTo>
                      <a:lnTo>
                        <a:pt x="69" y="64"/>
                      </a:lnTo>
                      <a:lnTo>
                        <a:pt x="69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4" y="45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0"/>
                      </a:lnTo>
                      <a:lnTo>
                        <a:pt x="74" y="39"/>
                      </a:lnTo>
                      <a:lnTo>
                        <a:pt x="74" y="37"/>
                      </a:lnTo>
                      <a:lnTo>
                        <a:pt x="74" y="35"/>
                      </a:lnTo>
                      <a:lnTo>
                        <a:pt x="72" y="34"/>
                      </a:lnTo>
                      <a:lnTo>
                        <a:pt x="74" y="32"/>
                      </a:lnTo>
                      <a:lnTo>
                        <a:pt x="72" y="32"/>
                      </a:lnTo>
                      <a:lnTo>
                        <a:pt x="74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0" y="23"/>
                      </a:lnTo>
                      <a:lnTo>
                        <a:pt x="72" y="23"/>
                      </a:lnTo>
                      <a:lnTo>
                        <a:pt x="70" y="23"/>
                      </a:lnTo>
                      <a:lnTo>
                        <a:pt x="69" y="20"/>
                      </a:lnTo>
                      <a:lnTo>
                        <a:pt x="69" y="18"/>
                      </a:lnTo>
                      <a:lnTo>
                        <a:pt x="69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7" y="13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4" y="12"/>
                      </a:lnTo>
                      <a:lnTo>
                        <a:pt x="64" y="10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9" name="Freeform 181"/>
                <p:cNvSpPr>
                  <a:spLocks/>
                </p:cNvSpPr>
                <p:nvPr/>
              </p:nvSpPr>
              <p:spPr bwMode="auto">
                <a:xfrm>
                  <a:off x="4819" y="676"/>
                  <a:ext cx="37" cy="40"/>
                </a:xfrm>
                <a:custGeom>
                  <a:avLst/>
                  <a:gdLst>
                    <a:gd name="T0" fmla="*/ 23 w 73"/>
                    <a:gd name="T1" fmla="*/ 0 h 81"/>
                    <a:gd name="T2" fmla="*/ 22 w 73"/>
                    <a:gd name="T3" fmla="*/ 0 h 81"/>
                    <a:gd name="T4" fmla="*/ 20 w 73"/>
                    <a:gd name="T5" fmla="*/ 0 h 81"/>
                    <a:gd name="T6" fmla="*/ 18 w 73"/>
                    <a:gd name="T7" fmla="*/ 0 h 81"/>
                    <a:gd name="T8" fmla="*/ 17 w 73"/>
                    <a:gd name="T9" fmla="*/ 0 h 81"/>
                    <a:gd name="T10" fmla="*/ 15 w 73"/>
                    <a:gd name="T11" fmla="*/ 0 h 81"/>
                    <a:gd name="T12" fmla="*/ 14 w 73"/>
                    <a:gd name="T13" fmla="*/ 0 h 81"/>
                    <a:gd name="T14" fmla="*/ 11 w 73"/>
                    <a:gd name="T15" fmla="*/ 2 h 81"/>
                    <a:gd name="T16" fmla="*/ 10 w 73"/>
                    <a:gd name="T17" fmla="*/ 2 h 81"/>
                    <a:gd name="T18" fmla="*/ 9 w 73"/>
                    <a:gd name="T19" fmla="*/ 4 h 81"/>
                    <a:gd name="T20" fmla="*/ 8 w 73"/>
                    <a:gd name="T21" fmla="*/ 4 h 81"/>
                    <a:gd name="T22" fmla="*/ 6 w 73"/>
                    <a:gd name="T23" fmla="*/ 6 h 81"/>
                    <a:gd name="T24" fmla="*/ 4 w 73"/>
                    <a:gd name="T25" fmla="*/ 7 h 81"/>
                    <a:gd name="T26" fmla="*/ 3 w 73"/>
                    <a:gd name="T27" fmla="*/ 11 h 81"/>
                    <a:gd name="T28" fmla="*/ 1 w 73"/>
                    <a:gd name="T29" fmla="*/ 16 h 81"/>
                    <a:gd name="T30" fmla="*/ 1 w 73"/>
                    <a:gd name="T31" fmla="*/ 18 h 81"/>
                    <a:gd name="T32" fmla="*/ 1 w 73"/>
                    <a:gd name="T33" fmla="*/ 19 h 81"/>
                    <a:gd name="T34" fmla="*/ 1 w 73"/>
                    <a:gd name="T35" fmla="*/ 21 h 81"/>
                    <a:gd name="T36" fmla="*/ 0 w 73"/>
                    <a:gd name="T37" fmla="*/ 23 h 81"/>
                    <a:gd name="T38" fmla="*/ 1 w 73"/>
                    <a:gd name="T39" fmla="*/ 25 h 81"/>
                    <a:gd name="T40" fmla="*/ 1 w 73"/>
                    <a:gd name="T41" fmla="*/ 27 h 81"/>
                    <a:gd name="T42" fmla="*/ 2 w 73"/>
                    <a:gd name="T43" fmla="*/ 27 h 81"/>
                    <a:gd name="T44" fmla="*/ 3 w 73"/>
                    <a:gd name="T45" fmla="*/ 30 h 81"/>
                    <a:gd name="T46" fmla="*/ 3 w 73"/>
                    <a:gd name="T47" fmla="*/ 32 h 81"/>
                    <a:gd name="T48" fmla="*/ 4 w 73"/>
                    <a:gd name="T49" fmla="*/ 32 h 81"/>
                    <a:gd name="T50" fmla="*/ 5 w 73"/>
                    <a:gd name="T51" fmla="*/ 33 h 81"/>
                    <a:gd name="T52" fmla="*/ 6 w 73"/>
                    <a:gd name="T53" fmla="*/ 35 h 81"/>
                    <a:gd name="T54" fmla="*/ 7 w 73"/>
                    <a:gd name="T55" fmla="*/ 36 h 81"/>
                    <a:gd name="T56" fmla="*/ 10 w 73"/>
                    <a:gd name="T57" fmla="*/ 38 h 81"/>
                    <a:gd name="T58" fmla="*/ 14 w 73"/>
                    <a:gd name="T59" fmla="*/ 40 h 81"/>
                    <a:gd name="T60" fmla="*/ 16 w 73"/>
                    <a:gd name="T61" fmla="*/ 40 h 81"/>
                    <a:gd name="T62" fmla="*/ 18 w 73"/>
                    <a:gd name="T63" fmla="*/ 40 h 81"/>
                    <a:gd name="T64" fmla="*/ 19 w 73"/>
                    <a:gd name="T65" fmla="*/ 40 h 81"/>
                    <a:gd name="T66" fmla="*/ 21 w 73"/>
                    <a:gd name="T67" fmla="*/ 40 h 81"/>
                    <a:gd name="T68" fmla="*/ 22 w 73"/>
                    <a:gd name="T69" fmla="*/ 39 h 81"/>
                    <a:gd name="T70" fmla="*/ 23 w 73"/>
                    <a:gd name="T71" fmla="*/ 38 h 81"/>
                    <a:gd name="T72" fmla="*/ 24 w 73"/>
                    <a:gd name="T73" fmla="*/ 38 h 81"/>
                    <a:gd name="T74" fmla="*/ 28 w 73"/>
                    <a:gd name="T75" fmla="*/ 37 h 81"/>
                    <a:gd name="T76" fmla="*/ 28 w 73"/>
                    <a:gd name="T77" fmla="*/ 37 h 81"/>
                    <a:gd name="T78" fmla="*/ 29 w 73"/>
                    <a:gd name="T79" fmla="*/ 35 h 81"/>
                    <a:gd name="T80" fmla="*/ 31 w 73"/>
                    <a:gd name="T81" fmla="*/ 34 h 81"/>
                    <a:gd name="T82" fmla="*/ 32 w 73"/>
                    <a:gd name="T83" fmla="*/ 32 h 81"/>
                    <a:gd name="T84" fmla="*/ 33 w 73"/>
                    <a:gd name="T85" fmla="*/ 30 h 81"/>
                    <a:gd name="T86" fmla="*/ 36 w 73"/>
                    <a:gd name="T87" fmla="*/ 26 h 81"/>
                    <a:gd name="T88" fmla="*/ 36 w 73"/>
                    <a:gd name="T89" fmla="*/ 23 h 81"/>
                    <a:gd name="T90" fmla="*/ 37 w 73"/>
                    <a:gd name="T91" fmla="*/ 21 h 81"/>
                    <a:gd name="T92" fmla="*/ 37 w 73"/>
                    <a:gd name="T93" fmla="*/ 19 h 81"/>
                    <a:gd name="T94" fmla="*/ 37 w 73"/>
                    <a:gd name="T95" fmla="*/ 17 h 81"/>
                    <a:gd name="T96" fmla="*/ 36 w 73"/>
                    <a:gd name="T97" fmla="*/ 16 h 81"/>
                    <a:gd name="T98" fmla="*/ 36 w 73"/>
                    <a:gd name="T99" fmla="*/ 15 h 81"/>
                    <a:gd name="T100" fmla="*/ 36 w 73"/>
                    <a:gd name="T101" fmla="*/ 13 h 81"/>
                    <a:gd name="T102" fmla="*/ 36 w 73"/>
                    <a:gd name="T103" fmla="*/ 11 h 81"/>
                    <a:gd name="T104" fmla="*/ 34 w 73"/>
                    <a:gd name="T105" fmla="*/ 10 h 81"/>
                    <a:gd name="T106" fmla="*/ 33 w 73"/>
                    <a:gd name="T107" fmla="*/ 8 h 81"/>
                    <a:gd name="T108" fmla="*/ 33 w 73"/>
                    <a:gd name="T109" fmla="*/ 6 h 81"/>
                    <a:gd name="T110" fmla="*/ 32 w 73"/>
                    <a:gd name="T111" fmla="*/ 6 h 81"/>
                    <a:gd name="T112" fmla="*/ 31 w 73"/>
                    <a:gd name="T113" fmla="*/ 4 h 81"/>
                    <a:gd name="T114" fmla="*/ 28 w 73"/>
                    <a:gd name="T115" fmla="*/ 3 h 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1"/>
                    <a:gd name="T176" fmla="*/ 73 w 73"/>
                    <a:gd name="T177" fmla="*/ 81 h 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1">
                      <a:moveTo>
                        <a:pt x="51" y="3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3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3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0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5"/>
                      </a:lnTo>
                      <a:lnTo>
                        <a:pt x="8" y="65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2" y="69"/>
                      </a:lnTo>
                      <a:lnTo>
                        <a:pt x="12" y="71"/>
                      </a:lnTo>
                      <a:lnTo>
                        <a:pt x="13" y="71"/>
                      </a:lnTo>
                      <a:lnTo>
                        <a:pt x="13" y="72"/>
                      </a:lnTo>
                      <a:lnTo>
                        <a:pt x="15" y="74"/>
                      </a:lnTo>
                      <a:lnTo>
                        <a:pt x="17" y="74"/>
                      </a:lnTo>
                      <a:lnTo>
                        <a:pt x="20" y="77"/>
                      </a:lnTo>
                      <a:lnTo>
                        <a:pt x="25" y="79"/>
                      </a:lnTo>
                      <a:lnTo>
                        <a:pt x="27" y="79"/>
                      </a:lnTo>
                      <a:lnTo>
                        <a:pt x="27" y="81"/>
                      </a:lnTo>
                      <a:lnTo>
                        <a:pt x="28" y="79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6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3" y="79"/>
                      </a:lnTo>
                      <a:lnTo>
                        <a:pt x="45" y="79"/>
                      </a:lnTo>
                      <a:lnTo>
                        <a:pt x="45" y="77"/>
                      </a:lnTo>
                      <a:lnTo>
                        <a:pt x="48" y="77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5" y="74"/>
                      </a:lnTo>
                      <a:lnTo>
                        <a:pt x="56" y="74"/>
                      </a:lnTo>
                      <a:lnTo>
                        <a:pt x="56" y="72"/>
                      </a:lnTo>
                      <a:lnTo>
                        <a:pt x="58" y="72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1" y="69"/>
                      </a:lnTo>
                      <a:lnTo>
                        <a:pt x="63" y="67"/>
                      </a:lnTo>
                      <a:lnTo>
                        <a:pt x="63" y="65"/>
                      </a:lnTo>
                      <a:lnTo>
                        <a:pt x="63" y="64"/>
                      </a:lnTo>
                      <a:lnTo>
                        <a:pt x="65" y="64"/>
                      </a:lnTo>
                      <a:lnTo>
                        <a:pt x="66" y="60"/>
                      </a:lnTo>
                      <a:lnTo>
                        <a:pt x="68" y="55"/>
                      </a:lnTo>
                      <a:lnTo>
                        <a:pt x="71" y="52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3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0" y="23"/>
                      </a:lnTo>
                      <a:lnTo>
                        <a:pt x="71" y="23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6" y="13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56" y="6"/>
                      </a:lnTo>
                      <a:lnTo>
                        <a:pt x="56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0" name="Freeform 182"/>
                <p:cNvSpPr>
                  <a:spLocks/>
                </p:cNvSpPr>
                <p:nvPr/>
              </p:nvSpPr>
              <p:spPr bwMode="auto">
                <a:xfrm>
                  <a:off x="4775" y="694"/>
                  <a:ext cx="36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1 w 73"/>
                    <a:gd name="T3" fmla="*/ 0 h 83"/>
                    <a:gd name="T4" fmla="*/ 20 w 73"/>
                    <a:gd name="T5" fmla="*/ 1 h 83"/>
                    <a:gd name="T6" fmla="*/ 19 w 73"/>
                    <a:gd name="T7" fmla="*/ 0 h 83"/>
                    <a:gd name="T8" fmla="*/ 17 w 73"/>
                    <a:gd name="T9" fmla="*/ 0 h 83"/>
                    <a:gd name="T10" fmla="*/ 16 w 73"/>
                    <a:gd name="T11" fmla="*/ 1 h 83"/>
                    <a:gd name="T12" fmla="*/ 13 w 73"/>
                    <a:gd name="T13" fmla="*/ 1 h 83"/>
                    <a:gd name="T14" fmla="*/ 11 w 73"/>
                    <a:gd name="T15" fmla="*/ 1 h 83"/>
                    <a:gd name="T16" fmla="*/ 11 w 73"/>
                    <a:gd name="T17" fmla="*/ 2 h 83"/>
                    <a:gd name="T18" fmla="*/ 8 w 73"/>
                    <a:gd name="T19" fmla="*/ 3 h 83"/>
                    <a:gd name="T20" fmla="*/ 6 w 73"/>
                    <a:gd name="T21" fmla="*/ 5 h 83"/>
                    <a:gd name="T22" fmla="*/ 6 w 73"/>
                    <a:gd name="T23" fmla="*/ 7 h 83"/>
                    <a:gd name="T24" fmla="*/ 4 w 73"/>
                    <a:gd name="T25" fmla="*/ 8 h 83"/>
                    <a:gd name="T26" fmla="*/ 1 w 73"/>
                    <a:gd name="T27" fmla="*/ 12 h 83"/>
                    <a:gd name="T28" fmla="*/ 0 w 73"/>
                    <a:gd name="T29" fmla="*/ 17 h 83"/>
                    <a:gd name="T30" fmla="*/ 0 w 73"/>
                    <a:gd name="T31" fmla="*/ 19 h 83"/>
                    <a:gd name="T32" fmla="*/ 0 w 73"/>
                    <a:gd name="T33" fmla="*/ 21 h 83"/>
                    <a:gd name="T34" fmla="*/ 0 w 73"/>
                    <a:gd name="T35" fmla="*/ 23 h 83"/>
                    <a:gd name="T36" fmla="*/ 0 w 73"/>
                    <a:gd name="T37" fmla="*/ 24 h 83"/>
                    <a:gd name="T38" fmla="*/ 0 w 73"/>
                    <a:gd name="T39" fmla="*/ 26 h 83"/>
                    <a:gd name="T40" fmla="*/ 1 w 73"/>
                    <a:gd name="T41" fmla="*/ 28 h 83"/>
                    <a:gd name="T42" fmla="*/ 1 w 73"/>
                    <a:gd name="T43" fmla="*/ 30 h 83"/>
                    <a:gd name="T44" fmla="*/ 2 w 73"/>
                    <a:gd name="T45" fmla="*/ 32 h 83"/>
                    <a:gd name="T46" fmla="*/ 3 w 73"/>
                    <a:gd name="T47" fmla="*/ 33 h 83"/>
                    <a:gd name="T48" fmla="*/ 4 w 73"/>
                    <a:gd name="T49" fmla="*/ 34 h 83"/>
                    <a:gd name="T50" fmla="*/ 5 w 73"/>
                    <a:gd name="T51" fmla="*/ 35 h 83"/>
                    <a:gd name="T52" fmla="*/ 6 w 73"/>
                    <a:gd name="T53" fmla="*/ 36 h 83"/>
                    <a:gd name="T54" fmla="*/ 7 w 73"/>
                    <a:gd name="T55" fmla="*/ 38 h 83"/>
                    <a:gd name="T56" fmla="*/ 14 w 73"/>
                    <a:gd name="T57" fmla="*/ 41 h 83"/>
                    <a:gd name="T58" fmla="*/ 16 w 73"/>
                    <a:gd name="T59" fmla="*/ 41 h 83"/>
                    <a:gd name="T60" fmla="*/ 17 w 73"/>
                    <a:gd name="T61" fmla="*/ 41 h 83"/>
                    <a:gd name="T62" fmla="*/ 19 w 73"/>
                    <a:gd name="T63" fmla="*/ 41 h 83"/>
                    <a:gd name="T64" fmla="*/ 20 w 73"/>
                    <a:gd name="T65" fmla="*/ 41 h 83"/>
                    <a:gd name="T66" fmla="*/ 21 w 73"/>
                    <a:gd name="T67" fmla="*/ 41 h 83"/>
                    <a:gd name="T68" fmla="*/ 23 w 73"/>
                    <a:gd name="T69" fmla="*/ 41 h 83"/>
                    <a:gd name="T70" fmla="*/ 24 w 73"/>
                    <a:gd name="T71" fmla="*/ 39 h 83"/>
                    <a:gd name="T72" fmla="*/ 26 w 73"/>
                    <a:gd name="T73" fmla="*/ 39 h 83"/>
                    <a:gd name="T74" fmla="*/ 27 w 73"/>
                    <a:gd name="T75" fmla="*/ 39 h 83"/>
                    <a:gd name="T76" fmla="*/ 28 w 73"/>
                    <a:gd name="T77" fmla="*/ 38 h 83"/>
                    <a:gd name="T78" fmla="*/ 29 w 73"/>
                    <a:gd name="T79" fmla="*/ 36 h 83"/>
                    <a:gd name="T80" fmla="*/ 31 w 73"/>
                    <a:gd name="T81" fmla="*/ 34 h 83"/>
                    <a:gd name="T82" fmla="*/ 31 w 73"/>
                    <a:gd name="T83" fmla="*/ 34 h 83"/>
                    <a:gd name="T84" fmla="*/ 33 w 73"/>
                    <a:gd name="T85" fmla="*/ 32 h 83"/>
                    <a:gd name="T86" fmla="*/ 36 w 73"/>
                    <a:gd name="T87" fmla="*/ 27 h 83"/>
                    <a:gd name="T88" fmla="*/ 36 w 73"/>
                    <a:gd name="T89" fmla="*/ 23 h 83"/>
                    <a:gd name="T90" fmla="*/ 36 w 73"/>
                    <a:gd name="T91" fmla="*/ 22 h 83"/>
                    <a:gd name="T92" fmla="*/ 36 w 73"/>
                    <a:gd name="T93" fmla="*/ 20 h 83"/>
                    <a:gd name="T94" fmla="*/ 36 w 73"/>
                    <a:gd name="T95" fmla="*/ 18 h 83"/>
                    <a:gd name="T96" fmla="*/ 36 w 73"/>
                    <a:gd name="T97" fmla="*/ 17 h 83"/>
                    <a:gd name="T98" fmla="*/ 36 w 73"/>
                    <a:gd name="T99" fmla="*/ 15 h 83"/>
                    <a:gd name="T100" fmla="*/ 36 w 73"/>
                    <a:gd name="T101" fmla="*/ 12 h 83"/>
                    <a:gd name="T102" fmla="*/ 35 w 73"/>
                    <a:gd name="T103" fmla="*/ 12 h 83"/>
                    <a:gd name="T104" fmla="*/ 34 w 73"/>
                    <a:gd name="T105" fmla="*/ 10 h 83"/>
                    <a:gd name="T106" fmla="*/ 33 w 73"/>
                    <a:gd name="T107" fmla="*/ 8 h 83"/>
                    <a:gd name="T108" fmla="*/ 33 w 73"/>
                    <a:gd name="T109" fmla="*/ 7 h 83"/>
                    <a:gd name="T110" fmla="*/ 31 w 73"/>
                    <a:gd name="T111" fmla="*/ 6 h 83"/>
                    <a:gd name="T112" fmla="*/ 30 w 73"/>
                    <a:gd name="T113" fmla="*/ 4 h 83"/>
                    <a:gd name="T114" fmla="*/ 28 w 73"/>
                    <a:gd name="T115" fmla="*/ 3 h 8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3"/>
                    <a:gd name="T176" fmla="*/ 73 w 73"/>
                    <a:gd name="T177" fmla="*/ 83 h 83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3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2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2" y="15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20"/>
                      </a:lnTo>
                      <a:lnTo>
                        <a:pt x="3" y="25"/>
                      </a:lnTo>
                      <a:lnTo>
                        <a:pt x="3" y="30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3" y="74"/>
                      </a:lnTo>
                      <a:lnTo>
                        <a:pt x="15" y="76"/>
                      </a:lnTo>
                      <a:lnTo>
                        <a:pt x="22" y="79"/>
                      </a:lnTo>
                      <a:lnTo>
                        <a:pt x="27" y="83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7" y="83"/>
                      </a:lnTo>
                      <a:lnTo>
                        <a:pt x="47" y="81"/>
                      </a:lnTo>
                      <a:lnTo>
                        <a:pt x="48" y="79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2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7" y="66"/>
                      </a:lnTo>
                      <a:lnTo>
                        <a:pt x="67" y="64"/>
                      </a:lnTo>
                      <a:lnTo>
                        <a:pt x="68" y="64"/>
                      </a:lnTo>
                      <a:lnTo>
                        <a:pt x="68" y="59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2" y="36"/>
                      </a:lnTo>
                      <a:lnTo>
                        <a:pt x="73" y="34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5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7" y="19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1" name="Freeform 183"/>
                <p:cNvSpPr>
                  <a:spLocks/>
                </p:cNvSpPr>
                <p:nvPr/>
              </p:nvSpPr>
              <p:spPr bwMode="auto">
                <a:xfrm>
                  <a:off x="4710" y="694"/>
                  <a:ext cx="36" cy="41"/>
                </a:xfrm>
                <a:custGeom>
                  <a:avLst/>
                  <a:gdLst>
                    <a:gd name="T0" fmla="*/ 23 w 74"/>
                    <a:gd name="T1" fmla="*/ 1 h 83"/>
                    <a:gd name="T2" fmla="*/ 21 w 74"/>
                    <a:gd name="T3" fmla="*/ 0 h 83"/>
                    <a:gd name="T4" fmla="*/ 20 w 74"/>
                    <a:gd name="T5" fmla="*/ 1 h 83"/>
                    <a:gd name="T6" fmla="*/ 19 w 74"/>
                    <a:gd name="T7" fmla="*/ 0 h 83"/>
                    <a:gd name="T8" fmla="*/ 17 w 74"/>
                    <a:gd name="T9" fmla="*/ 0 h 83"/>
                    <a:gd name="T10" fmla="*/ 16 w 74"/>
                    <a:gd name="T11" fmla="*/ 1 h 83"/>
                    <a:gd name="T12" fmla="*/ 13 w 74"/>
                    <a:gd name="T13" fmla="*/ 1 h 83"/>
                    <a:gd name="T14" fmla="*/ 12 w 74"/>
                    <a:gd name="T15" fmla="*/ 1 h 83"/>
                    <a:gd name="T16" fmla="*/ 10 w 74"/>
                    <a:gd name="T17" fmla="*/ 2 h 83"/>
                    <a:gd name="T18" fmla="*/ 8 w 74"/>
                    <a:gd name="T19" fmla="*/ 3 h 83"/>
                    <a:gd name="T20" fmla="*/ 7 w 74"/>
                    <a:gd name="T21" fmla="*/ 5 h 83"/>
                    <a:gd name="T22" fmla="*/ 6 w 74"/>
                    <a:gd name="T23" fmla="*/ 7 h 83"/>
                    <a:gd name="T24" fmla="*/ 4 w 74"/>
                    <a:gd name="T25" fmla="*/ 8 h 83"/>
                    <a:gd name="T26" fmla="*/ 2 w 74"/>
                    <a:gd name="T27" fmla="*/ 12 h 83"/>
                    <a:gd name="T28" fmla="*/ 1 w 74"/>
                    <a:gd name="T29" fmla="*/ 17 h 83"/>
                    <a:gd name="T30" fmla="*/ 1 w 74"/>
                    <a:gd name="T31" fmla="*/ 19 h 83"/>
                    <a:gd name="T32" fmla="*/ 0 w 74"/>
                    <a:gd name="T33" fmla="*/ 21 h 83"/>
                    <a:gd name="T34" fmla="*/ 0 w 74"/>
                    <a:gd name="T35" fmla="*/ 23 h 83"/>
                    <a:gd name="T36" fmla="*/ 1 w 74"/>
                    <a:gd name="T37" fmla="*/ 24 h 83"/>
                    <a:gd name="T38" fmla="*/ 1 w 74"/>
                    <a:gd name="T39" fmla="*/ 26 h 83"/>
                    <a:gd name="T40" fmla="*/ 1 w 74"/>
                    <a:gd name="T41" fmla="*/ 28 h 83"/>
                    <a:gd name="T42" fmla="*/ 2 w 74"/>
                    <a:gd name="T43" fmla="*/ 30 h 83"/>
                    <a:gd name="T44" fmla="*/ 2 w 74"/>
                    <a:gd name="T45" fmla="*/ 32 h 83"/>
                    <a:gd name="T46" fmla="*/ 3 w 74"/>
                    <a:gd name="T47" fmla="*/ 33 h 83"/>
                    <a:gd name="T48" fmla="*/ 4 w 74"/>
                    <a:gd name="T49" fmla="*/ 34 h 83"/>
                    <a:gd name="T50" fmla="*/ 5 w 74"/>
                    <a:gd name="T51" fmla="*/ 35 h 83"/>
                    <a:gd name="T52" fmla="*/ 7 w 74"/>
                    <a:gd name="T53" fmla="*/ 36 h 83"/>
                    <a:gd name="T54" fmla="*/ 8 w 74"/>
                    <a:gd name="T55" fmla="*/ 38 h 83"/>
                    <a:gd name="T56" fmla="*/ 14 w 74"/>
                    <a:gd name="T57" fmla="*/ 41 h 83"/>
                    <a:gd name="T58" fmla="*/ 16 w 74"/>
                    <a:gd name="T59" fmla="*/ 41 h 83"/>
                    <a:gd name="T60" fmla="*/ 17 w 74"/>
                    <a:gd name="T61" fmla="*/ 41 h 83"/>
                    <a:gd name="T62" fmla="*/ 19 w 74"/>
                    <a:gd name="T63" fmla="*/ 41 h 83"/>
                    <a:gd name="T64" fmla="*/ 20 w 74"/>
                    <a:gd name="T65" fmla="*/ 41 h 83"/>
                    <a:gd name="T66" fmla="*/ 21 w 74"/>
                    <a:gd name="T67" fmla="*/ 41 h 83"/>
                    <a:gd name="T68" fmla="*/ 22 w 74"/>
                    <a:gd name="T69" fmla="*/ 41 h 83"/>
                    <a:gd name="T70" fmla="*/ 24 w 74"/>
                    <a:gd name="T71" fmla="*/ 39 h 83"/>
                    <a:gd name="T72" fmla="*/ 25 w 74"/>
                    <a:gd name="T73" fmla="*/ 39 h 83"/>
                    <a:gd name="T74" fmla="*/ 27 w 74"/>
                    <a:gd name="T75" fmla="*/ 39 h 83"/>
                    <a:gd name="T76" fmla="*/ 28 w 74"/>
                    <a:gd name="T77" fmla="*/ 38 h 83"/>
                    <a:gd name="T78" fmla="*/ 29 w 74"/>
                    <a:gd name="T79" fmla="*/ 36 h 83"/>
                    <a:gd name="T80" fmla="*/ 30 w 74"/>
                    <a:gd name="T81" fmla="*/ 34 h 83"/>
                    <a:gd name="T82" fmla="*/ 31 w 74"/>
                    <a:gd name="T83" fmla="*/ 34 h 83"/>
                    <a:gd name="T84" fmla="*/ 33 w 74"/>
                    <a:gd name="T85" fmla="*/ 32 h 83"/>
                    <a:gd name="T86" fmla="*/ 35 w 74"/>
                    <a:gd name="T87" fmla="*/ 27 h 83"/>
                    <a:gd name="T88" fmla="*/ 35 w 74"/>
                    <a:gd name="T89" fmla="*/ 23 h 83"/>
                    <a:gd name="T90" fmla="*/ 36 w 74"/>
                    <a:gd name="T91" fmla="*/ 22 h 83"/>
                    <a:gd name="T92" fmla="*/ 36 w 74"/>
                    <a:gd name="T93" fmla="*/ 20 h 83"/>
                    <a:gd name="T94" fmla="*/ 36 w 74"/>
                    <a:gd name="T95" fmla="*/ 18 h 83"/>
                    <a:gd name="T96" fmla="*/ 35 w 74"/>
                    <a:gd name="T97" fmla="*/ 17 h 83"/>
                    <a:gd name="T98" fmla="*/ 35 w 74"/>
                    <a:gd name="T99" fmla="*/ 15 h 83"/>
                    <a:gd name="T100" fmla="*/ 35 w 74"/>
                    <a:gd name="T101" fmla="*/ 12 h 83"/>
                    <a:gd name="T102" fmla="*/ 34 w 74"/>
                    <a:gd name="T103" fmla="*/ 12 h 83"/>
                    <a:gd name="T104" fmla="*/ 34 w 74"/>
                    <a:gd name="T105" fmla="*/ 10 h 83"/>
                    <a:gd name="T106" fmla="*/ 33 w 74"/>
                    <a:gd name="T107" fmla="*/ 8 h 83"/>
                    <a:gd name="T108" fmla="*/ 33 w 74"/>
                    <a:gd name="T109" fmla="*/ 7 h 83"/>
                    <a:gd name="T110" fmla="*/ 31 w 74"/>
                    <a:gd name="T111" fmla="*/ 6 h 83"/>
                    <a:gd name="T112" fmla="*/ 29 w 74"/>
                    <a:gd name="T113" fmla="*/ 4 h 83"/>
                    <a:gd name="T114" fmla="*/ 28 w 74"/>
                    <a:gd name="T115" fmla="*/ 3 h 8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4"/>
                    <a:gd name="T175" fmla="*/ 0 h 83"/>
                    <a:gd name="T176" fmla="*/ 74 w 74"/>
                    <a:gd name="T177" fmla="*/ 83 h 83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4" h="83">
                      <a:moveTo>
                        <a:pt x="54" y="3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0"/>
                      </a:lnTo>
                      <a:lnTo>
                        <a:pt x="44" y="2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4"/>
                      </a:lnTo>
                      <a:lnTo>
                        <a:pt x="12" y="15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4" y="30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41"/>
                      </a:lnTo>
                      <a:lnTo>
                        <a:pt x="2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2" y="46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4" y="57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9" y="68"/>
                      </a:lnTo>
                      <a:lnTo>
                        <a:pt x="9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4" y="73"/>
                      </a:lnTo>
                      <a:lnTo>
                        <a:pt x="14" y="74"/>
                      </a:lnTo>
                      <a:lnTo>
                        <a:pt x="15" y="76"/>
                      </a:lnTo>
                      <a:lnTo>
                        <a:pt x="17" y="76"/>
                      </a:lnTo>
                      <a:lnTo>
                        <a:pt x="20" y="79"/>
                      </a:lnTo>
                      <a:lnTo>
                        <a:pt x="27" y="83"/>
                      </a:lnTo>
                      <a:lnTo>
                        <a:pt x="29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9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4" y="83"/>
                      </a:lnTo>
                      <a:lnTo>
                        <a:pt x="45" y="83"/>
                      </a:lnTo>
                      <a:lnTo>
                        <a:pt x="47" y="83"/>
                      </a:lnTo>
                      <a:lnTo>
                        <a:pt x="47" y="81"/>
                      </a:lnTo>
                      <a:lnTo>
                        <a:pt x="49" y="79"/>
                      </a:lnTo>
                      <a:lnTo>
                        <a:pt x="49" y="81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2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9" y="74"/>
                      </a:lnTo>
                      <a:lnTo>
                        <a:pt x="59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8"/>
                      </a:lnTo>
                      <a:lnTo>
                        <a:pt x="65" y="66"/>
                      </a:lnTo>
                      <a:lnTo>
                        <a:pt x="67" y="66"/>
                      </a:lnTo>
                      <a:lnTo>
                        <a:pt x="67" y="64"/>
                      </a:lnTo>
                      <a:lnTo>
                        <a:pt x="69" y="64"/>
                      </a:lnTo>
                      <a:lnTo>
                        <a:pt x="69" y="59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4" y="46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1"/>
                      </a:lnTo>
                      <a:lnTo>
                        <a:pt x="74" y="39"/>
                      </a:lnTo>
                      <a:lnTo>
                        <a:pt x="74" y="37"/>
                      </a:lnTo>
                      <a:lnTo>
                        <a:pt x="72" y="36"/>
                      </a:lnTo>
                      <a:lnTo>
                        <a:pt x="74" y="34"/>
                      </a:lnTo>
                      <a:lnTo>
                        <a:pt x="72" y="34"/>
                      </a:lnTo>
                      <a:lnTo>
                        <a:pt x="74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5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69" y="22"/>
                      </a:lnTo>
                      <a:lnTo>
                        <a:pt x="69" y="20"/>
                      </a:lnTo>
                      <a:lnTo>
                        <a:pt x="69" y="19"/>
                      </a:lnTo>
                      <a:lnTo>
                        <a:pt x="67" y="19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4" y="14"/>
                      </a:lnTo>
                      <a:lnTo>
                        <a:pt x="64" y="12"/>
                      </a:lnTo>
                      <a:lnTo>
                        <a:pt x="64" y="10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2" name="Freeform 184"/>
                <p:cNvSpPr>
                  <a:spLocks/>
                </p:cNvSpPr>
                <p:nvPr/>
              </p:nvSpPr>
              <p:spPr bwMode="auto">
                <a:xfrm>
                  <a:off x="4819" y="659"/>
                  <a:ext cx="37" cy="41"/>
                </a:xfrm>
                <a:custGeom>
                  <a:avLst/>
                  <a:gdLst>
                    <a:gd name="T0" fmla="*/ 23 w 73"/>
                    <a:gd name="T1" fmla="*/ 0 h 83"/>
                    <a:gd name="T2" fmla="*/ 22 w 73"/>
                    <a:gd name="T3" fmla="*/ 0 h 83"/>
                    <a:gd name="T4" fmla="*/ 21 w 73"/>
                    <a:gd name="T5" fmla="*/ 0 h 83"/>
                    <a:gd name="T6" fmla="*/ 19 w 73"/>
                    <a:gd name="T7" fmla="*/ 0 h 83"/>
                    <a:gd name="T8" fmla="*/ 18 w 73"/>
                    <a:gd name="T9" fmla="*/ 0 h 83"/>
                    <a:gd name="T10" fmla="*/ 16 w 73"/>
                    <a:gd name="T11" fmla="*/ 0 h 83"/>
                    <a:gd name="T12" fmla="*/ 14 w 73"/>
                    <a:gd name="T13" fmla="*/ 0 h 83"/>
                    <a:gd name="T14" fmla="*/ 12 w 73"/>
                    <a:gd name="T15" fmla="*/ 1 h 83"/>
                    <a:gd name="T16" fmla="*/ 11 w 73"/>
                    <a:gd name="T17" fmla="*/ 2 h 83"/>
                    <a:gd name="T18" fmla="*/ 10 w 73"/>
                    <a:gd name="T19" fmla="*/ 3 h 83"/>
                    <a:gd name="T20" fmla="*/ 9 w 73"/>
                    <a:gd name="T21" fmla="*/ 3 h 83"/>
                    <a:gd name="T22" fmla="*/ 8 w 73"/>
                    <a:gd name="T23" fmla="*/ 5 h 83"/>
                    <a:gd name="T24" fmla="*/ 7 w 73"/>
                    <a:gd name="T25" fmla="*/ 6 h 83"/>
                    <a:gd name="T26" fmla="*/ 5 w 73"/>
                    <a:gd name="T27" fmla="*/ 7 h 83"/>
                    <a:gd name="T28" fmla="*/ 4 w 73"/>
                    <a:gd name="T29" fmla="*/ 10 h 83"/>
                    <a:gd name="T30" fmla="*/ 1 w 73"/>
                    <a:gd name="T31" fmla="*/ 16 h 83"/>
                    <a:gd name="T32" fmla="*/ 1 w 73"/>
                    <a:gd name="T33" fmla="*/ 18 h 83"/>
                    <a:gd name="T34" fmla="*/ 0 w 73"/>
                    <a:gd name="T35" fmla="*/ 20 h 83"/>
                    <a:gd name="T36" fmla="*/ 0 w 73"/>
                    <a:gd name="T37" fmla="*/ 21 h 83"/>
                    <a:gd name="T38" fmla="*/ 0 w 73"/>
                    <a:gd name="T39" fmla="*/ 23 h 83"/>
                    <a:gd name="T40" fmla="*/ 1 w 73"/>
                    <a:gd name="T41" fmla="*/ 24 h 83"/>
                    <a:gd name="T42" fmla="*/ 1 w 73"/>
                    <a:gd name="T43" fmla="*/ 26 h 83"/>
                    <a:gd name="T44" fmla="*/ 2 w 73"/>
                    <a:gd name="T45" fmla="*/ 28 h 83"/>
                    <a:gd name="T46" fmla="*/ 3 w 73"/>
                    <a:gd name="T47" fmla="*/ 30 h 83"/>
                    <a:gd name="T48" fmla="*/ 3 w 73"/>
                    <a:gd name="T49" fmla="*/ 32 h 83"/>
                    <a:gd name="T50" fmla="*/ 4 w 73"/>
                    <a:gd name="T51" fmla="*/ 33 h 83"/>
                    <a:gd name="T52" fmla="*/ 4 w 73"/>
                    <a:gd name="T53" fmla="*/ 34 h 83"/>
                    <a:gd name="T54" fmla="*/ 5 w 73"/>
                    <a:gd name="T55" fmla="*/ 35 h 83"/>
                    <a:gd name="T56" fmla="*/ 7 w 73"/>
                    <a:gd name="T57" fmla="*/ 36 h 83"/>
                    <a:gd name="T58" fmla="*/ 8 w 73"/>
                    <a:gd name="T59" fmla="*/ 37 h 83"/>
                    <a:gd name="T60" fmla="*/ 13 w 73"/>
                    <a:gd name="T61" fmla="*/ 41 h 83"/>
                    <a:gd name="T62" fmla="*/ 14 w 73"/>
                    <a:gd name="T63" fmla="*/ 41 h 83"/>
                    <a:gd name="T64" fmla="*/ 16 w 73"/>
                    <a:gd name="T65" fmla="*/ 41 h 83"/>
                    <a:gd name="T66" fmla="*/ 18 w 73"/>
                    <a:gd name="T67" fmla="*/ 41 h 83"/>
                    <a:gd name="T68" fmla="*/ 18 w 73"/>
                    <a:gd name="T69" fmla="*/ 41 h 83"/>
                    <a:gd name="T70" fmla="*/ 19 w 73"/>
                    <a:gd name="T71" fmla="*/ 41 h 83"/>
                    <a:gd name="T72" fmla="*/ 21 w 73"/>
                    <a:gd name="T73" fmla="*/ 41 h 83"/>
                    <a:gd name="T74" fmla="*/ 23 w 73"/>
                    <a:gd name="T75" fmla="*/ 40 h 83"/>
                    <a:gd name="T76" fmla="*/ 24 w 73"/>
                    <a:gd name="T77" fmla="*/ 39 h 83"/>
                    <a:gd name="T78" fmla="*/ 26 w 73"/>
                    <a:gd name="T79" fmla="*/ 38 h 83"/>
                    <a:gd name="T80" fmla="*/ 28 w 73"/>
                    <a:gd name="T81" fmla="*/ 38 h 83"/>
                    <a:gd name="T82" fmla="*/ 29 w 73"/>
                    <a:gd name="T83" fmla="*/ 37 h 83"/>
                    <a:gd name="T84" fmla="*/ 30 w 73"/>
                    <a:gd name="T85" fmla="*/ 35 h 83"/>
                    <a:gd name="T86" fmla="*/ 32 w 73"/>
                    <a:gd name="T87" fmla="*/ 33 h 83"/>
                    <a:gd name="T88" fmla="*/ 33 w 73"/>
                    <a:gd name="T89" fmla="*/ 31 h 83"/>
                    <a:gd name="T90" fmla="*/ 36 w 73"/>
                    <a:gd name="T91" fmla="*/ 26 h 83"/>
                    <a:gd name="T92" fmla="*/ 36 w 73"/>
                    <a:gd name="T93" fmla="*/ 23 h 83"/>
                    <a:gd name="T94" fmla="*/ 37 w 73"/>
                    <a:gd name="T95" fmla="*/ 21 h 83"/>
                    <a:gd name="T96" fmla="*/ 37 w 73"/>
                    <a:gd name="T97" fmla="*/ 19 h 83"/>
                    <a:gd name="T98" fmla="*/ 37 w 73"/>
                    <a:gd name="T99" fmla="*/ 17 h 83"/>
                    <a:gd name="T100" fmla="*/ 36 w 73"/>
                    <a:gd name="T101" fmla="*/ 16 h 83"/>
                    <a:gd name="T102" fmla="*/ 36 w 73"/>
                    <a:gd name="T103" fmla="*/ 15 h 83"/>
                    <a:gd name="T104" fmla="*/ 36 w 73"/>
                    <a:gd name="T105" fmla="*/ 12 h 83"/>
                    <a:gd name="T106" fmla="*/ 35 w 73"/>
                    <a:gd name="T107" fmla="*/ 11 h 83"/>
                    <a:gd name="T108" fmla="*/ 34 w 73"/>
                    <a:gd name="T109" fmla="*/ 10 h 83"/>
                    <a:gd name="T110" fmla="*/ 33 w 73"/>
                    <a:gd name="T111" fmla="*/ 7 h 83"/>
                    <a:gd name="T112" fmla="*/ 33 w 73"/>
                    <a:gd name="T113" fmla="*/ 7 h 83"/>
                    <a:gd name="T114" fmla="*/ 32 w 73"/>
                    <a:gd name="T115" fmla="*/ 6 h 83"/>
                    <a:gd name="T116" fmla="*/ 30 w 73"/>
                    <a:gd name="T117" fmla="*/ 4 h 83"/>
                    <a:gd name="T118" fmla="*/ 28 w 73"/>
                    <a:gd name="T119" fmla="*/ 3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3"/>
                    <a:gd name="T182" fmla="*/ 73 w 73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3">
                      <a:moveTo>
                        <a:pt x="51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2" y="45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3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7" y="76"/>
                      </a:lnTo>
                      <a:lnTo>
                        <a:pt x="20" y="77"/>
                      </a:lnTo>
                      <a:lnTo>
                        <a:pt x="25" y="83"/>
                      </a:lnTo>
                      <a:lnTo>
                        <a:pt x="27" y="81"/>
                      </a:lnTo>
                      <a:lnTo>
                        <a:pt x="27" y="83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1"/>
                      </a:lnTo>
                      <a:lnTo>
                        <a:pt x="45" y="83"/>
                      </a:lnTo>
                      <a:lnTo>
                        <a:pt x="45" y="81"/>
                      </a:lnTo>
                      <a:lnTo>
                        <a:pt x="48" y="79"/>
                      </a:lnTo>
                      <a:lnTo>
                        <a:pt x="48" y="81"/>
                      </a:lnTo>
                      <a:lnTo>
                        <a:pt x="48" y="79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2"/>
                      </a:lnTo>
                      <a:lnTo>
                        <a:pt x="68" y="59"/>
                      </a:lnTo>
                      <a:lnTo>
                        <a:pt x="71" y="52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2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0" y="25"/>
                      </a:lnTo>
                      <a:lnTo>
                        <a:pt x="71" y="23"/>
                      </a:lnTo>
                      <a:lnTo>
                        <a:pt x="70" y="23"/>
                      </a:lnTo>
                      <a:lnTo>
                        <a:pt x="68" y="20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6" y="7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3" name="Freeform 185"/>
                <p:cNvSpPr>
                  <a:spLocks/>
                </p:cNvSpPr>
                <p:nvPr/>
              </p:nvSpPr>
              <p:spPr bwMode="auto">
                <a:xfrm>
                  <a:off x="4775" y="677"/>
                  <a:ext cx="36" cy="42"/>
                </a:xfrm>
                <a:custGeom>
                  <a:avLst/>
                  <a:gdLst>
                    <a:gd name="T0" fmla="*/ 23 w 73"/>
                    <a:gd name="T1" fmla="*/ 0 h 83"/>
                    <a:gd name="T2" fmla="*/ 21 w 73"/>
                    <a:gd name="T3" fmla="*/ 0 h 83"/>
                    <a:gd name="T4" fmla="*/ 20 w 73"/>
                    <a:gd name="T5" fmla="*/ 0 h 83"/>
                    <a:gd name="T6" fmla="*/ 19 w 73"/>
                    <a:gd name="T7" fmla="*/ 0 h 83"/>
                    <a:gd name="T8" fmla="*/ 17 w 73"/>
                    <a:gd name="T9" fmla="*/ 0 h 83"/>
                    <a:gd name="T10" fmla="*/ 16 w 73"/>
                    <a:gd name="T11" fmla="*/ 0 h 83"/>
                    <a:gd name="T12" fmla="*/ 13 w 73"/>
                    <a:gd name="T13" fmla="*/ 1 h 83"/>
                    <a:gd name="T14" fmla="*/ 11 w 73"/>
                    <a:gd name="T15" fmla="*/ 2 h 83"/>
                    <a:gd name="T16" fmla="*/ 11 w 73"/>
                    <a:gd name="T17" fmla="*/ 2 h 83"/>
                    <a:gd name="T18" fmla="*/ 9 w 73"/>
                    <a:gd name="T19" fmla="*/ 4 h 83"/>
                    <a:gd name="T20" fmla="*/ 7 w 73"/>
                    <a:gd name="T21" fmla="*/ 4 h 83"/>
                    <a:gd name="T22" fmla="*/ 6 w 73"/>
                    <a:gd name="T23" fmla="*/ 5 h 83"/>
                    <a:gd name="T24" fmla="*/ 6 w 73"/>
                    <a:gd name="T25" fmla="*/ 7 h 83"/>
                    <a:gd name="T26" fmla="*/ 5 w 73"/>
                    <a:gd name="T27" fmla="*/ 9 h 83"/>
                    <a:gd name="T28" fmla="*/ 3 w 73"/>
                    <a:gd name="T29" fmla="*/ 10 h 83"/>
                    <a:gd name="T30" fmla="*/ 1 w 73"/>
                    <a:gd name="T31" fmla="*/ 15 h 83"/>
                    <a:gd name="T32" fmla="*/ 0 w 73"/>
                    <a:gd name="T33" fmla="*/ 18 h 83"/>
                    <a:gd name="T34" fmla="*/ 0 w 73"/>
                    <a:gd name="T35" fmla="*/ 20 h 83"/>
                    <a:gd name="T36" fmla="*/ 0 w 73"/>
                    <a:gd name="T37" fmla="*/ 20 h 83"/>
                    <a:gd name="T38" fmla="*/ 0 w 73"/>
                    <a:gd name="T39" fmla="*/ 23 h 83"/>
                    <a:gd name="T40" fmla="*/ 0 w 73"/>
                    <a:gd name="T41" fmla="*/ 23 h 83"/>
                    <a:gd name="T42" fmla="*/ 0 w 73"/>
                    <a:gd name="T43" fmla="*/ 26 h 83"/>
                    <a:gd name="T44" fmla="*/ 1 w 73"/>
                    <a:gd name="T45" fmla="*/ 28 h 83"/>
                    <a:gd name="T46" fmla="*/ 1 w 73"/>
                    <a:gd name="T47" fmla="*/ 30 h 83"/>
                    <a:gd name="T48" fmla="*/ 2 w 73"/>
                    <a:gd name="T49" fmla="*/ 31 h 83"/>
                    <a:gd name="T50" fmla="*/ 3 w 73"/>
                    <a:gd name="T51" fmla="*/ 32 h 83"/>
                    <a:gd name="T52" fmla="*/ 4 w 73"/>
                    <a:gd name="T53" fmla="*/ 34 h 83"/>
                    <a:gd name="T54" fmla="*/ 5 w 73"/>
                    <a:gd name="T55" fmla="*/ 36 h 83"/>
                    <a:gd name="T56" fmla="*/ 6 w 73"/>
                    <a:gd name="T57" fmla="*/ 37 h 83"/>
                    <a:gd name="T58" fmla="*/ 7 w 73"/>
                    <a:gd name="T59" fmla="*/ 37 h 83"/>
                    <a:gd name="T60" fmla="*/ 13 w 73"/>
                    <a:gd name="T61" fmla="*/ 41 h 83"/>
                    <a:gd name="T62" fmla="*/ 15 w 73"/>
                    <a:gd name="T63" fmla="*/ 41 h 83"/>
                    <a:gd name="T64" fmla="*/ 16 w 73"/>
                    <a:gd name="T65" fmla="*/ 42 h 83"/>
                    <a:gd name="T66" fmla="*/ 17 w 73"/>
                    <a:gd name="T67" fmla="*/ 41 h 83"/>
                    <a:gd name="T68" fmla="*/ 19 w 73"/>
                    <a:gd name="T69" fmla="*/ 42 h 83"/>
                    <a:gd name="T70" fmla="*/ 20 w 73"/>
                    <a:gd name="T71" fmla="*/ 41 h 83"/>
                    <a:gd name="T72" fmla="*/ 21 w 73"/>
                    <a:gd name="T73" fmla="*/ 41 h 83"/>
                    <a:gd name="T74" fmla="*/ 22 w 73"/>
                    <a:gd name="T75" fmla="*/ 40 h 83"/>
                    <a:gd name="T76" fmla="*/ 24 w 73"/>
                    <a:gd name="T77" fmla="*/ 40 h 83"/>
                    <a:gd name="T78" fmla="*/ 26 w 73"/>
                    <a:gd name="T79" fmla="*/ 39 h 83"/>
                    <a:gd name="T80" fmla="*/ 27 w 73"/>
                    <a:gd name="T81" fmla="*/ 37 h 83"/>
                    <a:gd name="T82" fmla="*/ 29 w 73"/>
                    <a:gd name="T83" fmla="*/ 37 h 83"/>
                    <a:gd name="T84" fmla="*/ 30 w 73"/>
                    <a:gd name="T85" fmla="*/ 36 h 83"/>
                    <a:gd name="T86" fmla="*/ 31 w 73"/>
                    <a:gd name="T87" fmla="*/ 34 h 83"/>
                    <a:gd name="T88" fmla="*/ 33 w 73"/>
                    <a:gd name="T89" fmla="*/ 32 h 83"/>
                    <a:gd name="T90" fmla="*/ 34 w 73"/>
                    <a:gd name="T91" fmla="*/ 29 h 83"/>
                    <a:gd name="T92" fmla="*/ 36 w 73"/>
                    <a:gd name="T93" fmla="*/ 25 h 83"/>
                    <a:gd name="T94" fmla="*/ 36 w 73"/>
                    <a:gd name="T95" fmla="*/ 23 h 83"/>
                    <a:gd name="T96" fmla="*/ 36 w 73"/>
                    <a:gd name="T97" fmla="*/ 20 h 83"/>
                    <a:gd name="T98" fmla="*/ 36 w 73"/>
                    <a:gd name="T99" fmla="*/ 19 h 83"/>
                    <a:gd name="T100" fmla="*/ 36 w 73"/>
                    <a:gd name="T101" fmla="*/ 17 h 83"/>
                    <a:gd name="T102" fmla="*/ 36 w 73"/>
                    <a:gd name="T103" fmla="*/ 16 h 83"/>
                    <a:gd name="T104" fmla="*/ 36 w 73"/>
                    <a:gd name="T105" fmla="*/ 14 h 83"/>
                    <a:gd name="T106" fmla="*/ 35 w 73"/>
                    <a:gd name="T107" fmla="*/ 12 h 83"/>
                    <a:gd name="T108" fmla="*/ 34 w 73"/>
                    <a:gd name="T109" fmla="*/ 10 h 83"/>
                    <a:gd name="T110" fmla="*/ 33 w 73"/>
                    <a:gd name="T111" fmla="*/ 9 h 83"/>
                    <a:gd name="T112" fmla="*/ 33 w 73"/>
                    <a:gd name="T113" fmla="*/ 7 h 83"/>
                    <a:gd name="T114" fmla="*/ 31 w 73"/>
                    <a:gd name="T115" fmla="*/ 7 h 83"/>
                    <a:gd name="T116" fmla="*/ 31 w 73"/>
                    <a:gd name="T117" fmla="*/ 5 h 83"/>
                    <a:gd name="T118" fmla="*/ 30 w 73"/>
                    <a:gd name="T119" fmla="*/ 4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3"/>
                    <a:gd name="T182" fmla="*/ 73 w 73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3">
                      <a:moveTo>
                        <a:pt x="53" y="3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3" y="24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2" y="78"/>
                      </a:lnTo>
                      <a:lnTo>
                        <a:pt x="27" y="81"/>
                      </a:lnTo>
                      <a:lnTo>
                        <a:pt x="27" y="79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3"/>
                      </a:lnTo>
                      <a:lnTo>
                        <a:pt x="35" y="81"/>
                      </a:lnTo>
                      <a:lnTo>
                        <a:pt x="35" y="83"/>
                      </a:lnTo>
                      <a:lnTo>
                        <a:pt x="35" y="81"/>
                      </a:lnTo>
                      <a:lnTo>
                        <a:pt x="37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40" y="81"/>
                      </a:lnTo>
                      <a:lnTo>
                        <a:pt x="40" y="83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79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2" y="78"/>
                      </a:lnTo>
                      <a:lnTo>
                        <a:pt x="55" y="76"/>
                      </a:lnTo>
                      <a:lnTo>
                        <a:pt x="55" y="74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7" y="61"/>
                      </a:lnTo>
                      <a:lnTo>
                        <a:pt x="68" y="61"/>
                      </a:lnTo>
                      <a:lnTo>
                        <a:pt x="68" y="57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4"/>
                      </a:lnTo>
                      <a:lnTo>
                        <a:pt x="73" y="34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72" y="22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7" y="13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4" name="Freeform 186"/>
                <p:cNvSpPr>
                  <a:spLocks/>
                </p:cNvSpPr>
                <p:nvPr/>
              </p:nvSpPr>
              <p:spPr bwMode="auto">
                <a:xfrm>
                  <a:off x="4710" y="677"/>
                  <a:ext cx="36" cy="42"/>
                </a:xfrm>
                <a:custGeom>
                  <a:avLst/>
                  <a:gdLst>
                    <a:gd name="T0" fmla="*/ 23 w 74"/>
                    <a:gd name="T1" fmla="*/ 0 h 83"/>
                    <a:gd name="T2" fmla="*/ 21 w 74"/>
                    <a:gd name="T3" fmla="*/ 0 h 83"/>
                    <a:gd name="T4" fmla="*/ 20 w 74"/>
                    <a:gd name="T5" fmla="*/ 0 h 83"/>
                    <a:gd name="T6" fmla="*/ 19 w 74"/>
                    <a:gd name="T7" fmla="*/ 0 h 83"/>
                    <a:gd name="T8" fmla="*/ 17 w 74"/>
                    <a:gd name="T9" fmla="*/ 0 h 83"/>
                    <a:gd name="T10" fmla="*/ 16 w 74"/>
                    <a:gd name="T11" fmla="*/ 0 h 83"/>
                    <a:gd name="T12" fmla="*/ 13 w 74"/>
                    <a:gd name="T13" fmla="*/ 1 h 83"/>
                    <a:gd name="T14" fmla="*/ 12 w 74"/>
                    <a:gd name="T15" fmla="*/ 2 h 83"/>
                    <a:gd name="T16" fmla="*/ 11 w 74"/>
                    <a:gd name="T17" fmla="*/ 2 h 83"/>
                    <a:gd name="T18" fmla="*/ 9 w 74"/>
                    <a:gd name="T19" fmla="*/ 4 h 83"/>
                    <a:gd name="T20" fmla="*/ 8 w 74"/>
                    <a:gd name="T21" fmla="*/ 4 h 83"/>
                    <a:gd name="T22" fmla="*/ 7 w 74"/>
                    <a:gd name="T23" fmla="*/ 5 h 83"/>
                    <a:gd name="T24" fmla="*/ 7 w 74"/>
                    <a:gd name="T25" fmla="*/ 7 h 83"/>
                    <a:gd name="T26" fmla="*/ 5 w 74"/>
                    <a:gd name="T27" fmla="*/ 9 h 83"/>
                    <a:gd name="T28" fmla="*/ 3 w 74"/>
                    <a:gd name="T29" fmla="*/ 10 h 83"/>
                    <a:gd name="T30" fmla="*/ 2 w 74"/>
                    <a:gd name="T31" fmla="*/ 15 h 83"/>
                    <a:gd name="T32" fmla="*/ 1 w 74"/>
                    <a:gd name="T33" fmla="*/ 18 h 83"/>
                    <a:gd name="T34" fmla="*/ 1 w 74"/>
                    <a:gd name="T35" fmla="*/ 20 h 83"/>
                    <a:gd name="T36" fmla="*/ 0 w 74"/>
                    <a:gd name="T37" fmla="*/ 20 h 83"/>
                    <a:gd name="T38" fmla="*/ 1 w 74"/>
                    <a:gd name="T39" fmla="*/ 23 h 83"/>
                    <a:gd name="T40" fmla="*/ 0 w 74"/>
                    <a:gd name="T41" fmla="*/ 23 h 83"/>
                    <a:gd name="T42" fmla="*/ 1 w 74"/>
                    <a:gd name="T43" fmla="*/ 26 h 83"/>
                    <a:gd name="T44" fmla="*/ 1 w 74"/>
                    <a:gd name="T45" fmla="*/ 28 h 83"/>
                    <a:gd name="T46" fmla="*/ 2 w 74"/>
                    <a:gd name="T47" fmla="*/ 30 h 83"/>
                    <a:gd name="T48" fmla="*/ 2 w 74"/>
                    <a:gd name="T49" fmla="*/ 31 h 83"/>
                    <a:gd name="T50" fmla="*/ 3 w 74"/>
                    <a:gd name="T51" fmla="*/ 32 h 83"/>
                    <a:gd name="T52" fmla="*/ 4 w 74"/>
                    <a:gd name="T53" fmla="*/ 34 h 83"/>
                    <a:gd name="T54" fmla="*/ 5 w 74"/>
                    <a:gd name="T55" fmla="*/ 36 h 83"/>
                    <a:gd name="T56" fmla="*/ 7 w 74"/>
                    <a:gd name="T57" fmla="*/ 37 h 83"/>
                    <a:gd name="T58" fmla="*/ 8 w 74"/>
                    <a:gd name="T59" fmla="*/ 37 h 83"/>
                    <a:gd name="T60" fmla="*/ 13 w 74"/>
                    <a:gd name="T61" fmla="*/ 41 h 83"/>
                    <a:gd name="T62" fmla="*/ 15 w 74"/>
                    <a:gd name="T63" fmla="*/ 41 h 83"/>
                    <a:gd name="T64" fmla="*/ 17 w 74"/>
                    <a:gd name="T65" fmla="*/ 42 h 83"/>
                    <a:gd name="T66" fmla="*/ 17 w 74"/>
                    <a:gd name="T67" fmla="*/ 41 h 83"/>
                    <a:gd name="T68" fmla="*/ 19 w 74"/>
                    <a:gd name="T69" fmla="*/ 42 h 83"/>
                    <a:gd name="T70" fmla="*/ 19 w 74"/>
                    <a:gd name="T71" fmla="*/ 41 h 83"/>
                    <a:gd name="T72" fmla="*/ 20 w 74"/>
                    <a:gd name="T73" fmla="*/ 41 h 83"/>
                    <a:gd name="T74" fmla="*/ 22 w 74"/>
                    <a:gd name="T75" fmla="*/ 40 h 83"/>
                    <a:gd name="T76" fmla="*/ 24 w 74"/>
                    <a:gd name="T77" fmla="*/ 40 h 83"/>
                    <a:gd name="T78" fmla="*/ 25 w 74"/>
                    <a:gd name="T79" fmla="*/ 39 h 83"/>
                    <a:gd name="T80" fmla="*/ 27 w 74"/>
                    <a:gd name="T81" fmla="*/ 37 h 83"/>
                    <a:gd name="T82" fmla="*/ 29 w 74"/>
                    <a:gd name="T83" fmla="*/ 37 h 83"/>
                    <a:gd name="T84" fmla="*/ 29 w 74"/>
                    <a:gd name="T85" fmla="*/ 36 h 83"/>
                    <a:gd name="T86" fmla="*/ 31 w 74"/>
                    <a:gd name="T87" fmla="*/ 34 h 83"/>
                    <a:gd name="T88" fmla="*/ 33 w 74"/>
                    <a:gd name="T89" fmla="*/ 32 h 83"/>
                    <a:gd name="T90" fmla="*/ 34 w 74"/>
                    <a:gd name="T91" fmla="*/ 29 h 83"/>
                    <a:gd name="T92" fmla="*/ 35 w 74"/>
                    <a:gd name="T93" fmla="*/ 25 h 83"/>
                    <a:gd name="T94" fmla="*/ 36 w 74"/>
                    <a:gd name="T95" fmla="*/ 23 h 83"/>
                    <a:gd name="T96" fmla="*/ 36 w 74"/>
                    <a:gd name="T97" fmla="*/ 20 h 83"/>
                    <a:gd name="T98" fmla="*/ 36 w 74"/>
                    <a:gd name="T99" fmla="*/ 19 h 83"/>
                    <a:gd name="T100" fmla="*/ 35 w 74"/>
                    <a:gd name="T101" fmla="*/ 17 h 83"/>
                    <a:gd name="T102" fmla="*/ 36 w 74"/>
                    <a:gd name="T103" fmla="*/ 16 h 83"/>
                    <a:gd name="T104" fmla="*/ 35 w 74"/>
                    <a:gd name="T105" fmla="*/ 14 h 83"/>
                    <a:gd name="T106" fmla="*/ 34 w 74"/>
                    <a:gd name="T107" fmla="*/ 12 h 83"/>
                    <a:gd name="T108" fmla="*/ 34 w 74"/>
                    <a:gd name="T109" fmla="*/ 10 h 83"/>
                    <a:gd name="T110" fmla="*/ 33 w 74"/>
                    <a:gd name="T111" fmla="*/ 9 h 83"/>
                    <a:gd name="T112" fmla="*/ 33 w 74"/>
                    <a:gd name="T113" fmla="*/ 7 h 83"/>
                    <a:gd name="T114" fmla="*/ 31 w 74"/>
                    <a:gd name="T115" fmla="*/ 7 h 83"/>
                    <a:gd name="T116" fmla="*/ 31 w 74"/>
                    <a:gd name="T117" fmla="*/ 5 h 83"/>
                    <a:gd name="T118" fmla="*/ 29 w 74"/>
                    <a:gd name="T119" fmla="*/ 4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4"/>
                    <a:gd name="T181" fmla="*/ 0 h 83"/>
                    <a:gd name="T182" fmla="*/ 74 w 74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4" h="83">
                      <a:moveTo>
                        <a:pt x="54" y="3"/>
                      </a:move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4" y="13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4"/>
                      </a:lnTo>
                      <a:lnTo>
                        <a:pt x="4" y="29"/>
                      </a:lnTo>
                      <a:lnTo>
                        <a:pt x="4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4" y="56"/>
                      </a:lnTo>
                      <a:lnTo>
                        <a:pt x="5" y="57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9" y="68"/>
                      </a:lnTo>
                      <a:lnTo>
                        <a:pt x="10" y="68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4" y="73"/>
                      </a:lnTo>
                      <a:lnTo>
                        <a:pt x="14" y="74"/>
                      </a:lnTo>
                      <a:lnTo>
                        <a:pt x="15" y="74"/>
                      </a:lnTo>
                      <a:lnTo>
                        <a:pt x="17" y="74"/>
                      </a:lnTo>
                      <a:lnTo>
                        <a:pt x="17" y="76"/>
                      </a:lnTo>
                      <a:lnTo>
                        <a:pt x="20" y="78"/>
                      </a:lnTo>
                      <a:lnTo>
                        <a:pt x="27" y="81"/>
                      </a:lnTo>
                      <a:lnTo>
                        <a:pt x="27" y="79"/>
                      </a:lnTo>
                      <a:lnTo>
                        <a:pt x="29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4" y="83"/>
                      </a:lnTo>
                      <a:lnTo>
                        <a:pt x="35" y="81"/>
                      </a:lnTo>
                      <a:lnTo>
                        <a:pt x="35" y="83"/>
                      </a:lnTo>
                      <a:lnTo>
                        <a:pt x="35" y="81"/>
                      </a:lnTo>
                      <a:lnTo>
                        <a:pt x="37" y="83"/>
                      </a:lnTo>
                      <a:lnTo>
                        <a:pt x="39" y="81"/>
                      </a:lnTo>
                      <a:lnTo>
                        <a:pt x="39" y="83"/>
                      </a:lnTo>
                      <a:lnTo>
                        <a:pt x="39" y="81"/>
                      </a:lnTo>
                      <a:lnTo>
                        <a:pt x="39" y="83"/>
                      </a:lnTo>
                      <a:lnTo>
                        <a:pt x="40" y="81"/>
                      </a:lnTo>
                      <a:lnTo>
                        <a:pt x="40" y="83"/>
                      </a:lnTo>
                      <a:lnTo>
                        <a:pt x="42" y="81"/>
                      </a:lnTo>
                      <a:lnTo>
                        <a:pt x="44" y="81"/>
                      </a:lnTo>
                      <a:lnTo>
                        <a:pt x="45" y="79"/>
                      </a:lnTo>
                      <a:lnTo>
                        <a:pt x="45" y="81"/>
                      </a:lnTo>
                      <a:lnTo>
                        <a:pt x="47" y="79"/>
                      </a:lnTo>
                      <a:lnTo>
                        <a:pt x="49" y="79"/>
                      </a:lnTo>
                      <a:lnTo>
                        <a:pt x="50" y="79"/>
                      </a:lnTo>
                      <a:lnTo>
                        <a:pt x="52" y="78"/>
                      </a:lnTo>
                      <a:lnTo>
                        <a:pt x="55" y="76"/>
                      </a:lnTo>
                      <a:lnTo>
                        <a:pt x="55" y="74"/>
                      </a:lnTo>
                      <a:lnTo>
                        <a:pt x="57" y="74"/>
                      </a:lnTo>
                      <a:lnTo>
                        <a:pt x="59" y="74"/>
                      </a:lnTo>
                      <a:lnTo>
                        <a:pt x="59" y="73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4" y="68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7" y="61"/>
                      </a:lnTo>
                      <a:lnTo>
                        <a:pt x="69" y="61"/>
                      </a:lnTo>
                      <a:lnTo>
                        <a:pt x="69" y="57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6"/>
                      </a:lnTo>
                      <a:lnTo>
                        <a:pt x="74" y="46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0"/>
                      </a:lnTo>
                      <a:lnTo>
                        <a:pt x="74" y="39"/>
                      </a:lnTo>
                      <a:lnTo>
                        <a:pt x="74" y="37"/>
                      </a:lnTo>
                      <a:lnTo>
                        <a:pt x="74" y="35"/>
                      </a:lnTo>
                      <a:lnTo>
                        <a:pt x="72" y="34"/>
                      </a:lnTo>
                      <a:lnTo>
                        <a:pt x="74" y="34"/>
                      </a:lnTo>
                      <a:lnTo>
                        <a:pt x="72" y="32"/>
                      </a:lnTo>
                      <a:lnTo>
                        <a:pt x="74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72" y="22"/>
                      </a:lnTo>
                      <a:lnTo>
                        <a:pt x="70" y="22"/>
                      </a:lnTo>
                      <a:lnTo>
                        <a:pt x="69" y="20"/>
                      </a:lnTo>
                      <a:lnTo>
                        <a:pt x="69" y="19"/>
                      </a:lnTo>
                      <a:lnTo>
                        <a:pt x="69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7" y="13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4" y="12"/>
                      </a:lnTo>
                      <a:lnTo>
                        <a:pt x="64" y="10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5" name="Freeform 187"/>
                <p:cNvSpPr>
                  <a:spLocks/>
                </p:cNvSpPr>
                <p:nvPr/>
              </p:nvSpPr>
              <p:spPr bwMode="auto">
                <a:xfrm>
                  <a:off x="4820" y="645"/>
                  <a:ext cx="37" cy="42"/>
                </a:xfrm>
                <a:custGeom>
                  <a:avLst/>
                  <a:gdLst>
                    <a:gd name="T0" fmla="*/ 24 w 73"/>
                    <a:gd name="T1" fmla="*/ 1 h 85"/>
                    <a:gd name="T2" fmla="*/ 22 w 73"/>
                    <a:gd name="T3" fmla="*/ 1 h 85"/>
                    <a:gd name="T4" fmla="*/ 20 w 73"/>
                    <a:gd name="T5" fmla="*/ 0 h 85"/>
                    <a:gd name="T6" fmla="*/ 18 w 73"/>
                    <a:gd name="T7" fmla="*/ 0 h 85"/>
                    <a:gd name="T8" fmla="*/ 17 w 73"/>
                    <a:gd name="T9" fmla="*/ 0 h 85"/>
                    <a:gd name="T10" fmla="*/ 15 w 73"/>
                    <a:gd name="T11" fmla="*/ 1 h 85"/>
                    <a:gd name="T12" fmla="*/ 14 w 73"/>
                    <a:gd name="T13" fmla="*/ 1 h 85"/>
                    <a:gd name="T14" fmla="*/ 13 w 73"/>
                    <a:gd name="T15" fmla="*/ 1 h 85"/>
                    <a:gd name="T16" fmla="*/ 11 w 73"/>
                    <a:gd name="T17" fmla="*/ 2 h 85"/>
                    <a:gd name="T18" fmla="*/ 9 w 73"/>
                    <a:gd name="T19" fmla="*/ 3 h 85"/>
                    <a:gd name="T20" fmla="*/ 8 w 73"/>
                    <a:gd name="T21" fmla="*/ 5 h 85"/>
                    <a:gd name="T22" fmla="*/ 7 w 73"/>
                    <a:gd name="T23" fmla="*/ 7 h 85"/>
                    <a:gd name="T24" fmla="*/ 5 w 73"/>
                    <a:gd name="T25" fmla="*/ 8 h 85"/>
                    <a:gd name="T26" fmla="*/ 4 w 73"/>
                    <a:gd name="T27" fmla="*/ 8 h 85"/>
                    <a:gd name="T28" fmla="*/ 2 w 73"/>
                    <a:gd name="T29" fmla="*/ 12 h 85"/>
                    <a:gd name="T30" fmla="*/ 0 w 73"/>
                    <a:gd name="T31" fmla="*/ 18 h 85"/>
                    <a:gd name="T32" fmla="*/ 0 w 73"/>
                    <a:gd name="T33" fmla="*/ 19 h 85"/>
                    <a:gd name="T34" fmla="*/ 0 w 73"/>
                    <a:gd name="T35" fmla="*/ 22 h 85"/>
                    <a:gd name="T36" fmla="*/ 0 w 73"/>
                    <a:gd name="T37" fmla="*/ 23 h 85"/>
                    <a:gd name="T38" fmla="*/ 0 w 73"/>
                    <a:gd name="T39" fmla="*/ 25 h 85"/>
                    <a:gd name="T40" fmla="*/ 0 w 73"/>
                    <a:gd name="T41" fmla="*/ 27 h 85"/>
                    <a:gd name="T42" fmla="*/ 1 w 73"/>
                    <a:gd name="T43" fmla="*/ 28 h 85"/>
                    <a:gd name="T44" fmla="*/ 2 w 73"/>
                    <a:gd name="T45" fmla="*/ 31 h 85"/>
                    <a:gd name="T46" fmla="*/ 3 w 73"/>
                    <a:gd name="T47" fmla="*/ 33 h 85"/>
                    <a:gd name="T48" fmla="*/ 4 w 73"/>
                    <a:gd name="T49" fmla="*/ 34 h 85"/>
                    <a:gd name="T50" fmla="*/ 5 w 73"/>
                    <a:gd name="T51" fmla="*/ 35 h 85"/>
                    <a:gd name="T52" fmla="*/ 5 w 73"/>
                    <a:gd name="T53" fmla="*/ 37 h 85"/>
                    <a:gd name="T54" fmla="*/ 7 w 73"/>
                    <a:gd name="T55" fmla="*/ 38 h 85"/>
                    <a:gd name="T56" fmla="*/ 10 w 73"/>
                    <a:gd name="T57" fmla="*/ 40 h 85"/>
                    <a:gd name="T58" fmla="*/ 14 w 73"/>
                    <a:gd name="T59" fmla="*/ 42 h 85"/>
                    <a:gd name="T60" fmla="*/ 15 w 73"/>
                    <a:gd name="T61" fmla="*/ 42 h 85"/>
                    <a:gd name="T62" fmla="*/ 17 w 73"/>
                    <a:gd name="T63" fmla="*/ 42 h 85"/>
                    <a:gd name="T64" fmla="*/ 18 w 73"/>
                    <a:gd name="T65" fmla="*/ 42 h 85"/>
                    <a:gd name="T66" fmla="*/ 21 w 73"/>
                    <a:gd name="T67" fmla="*/ 42 h 85"/>
                    <a:gd name="T68" fmla="*/ 22 w 73"/>
                    <a:gd name="T69" fmla="*/ 42 h 85"/>
                    <a:gd name="T70" fmla="*/ 23 w 73"/>
                    <a:gd name="T71" fmla="*/ 41 h 85"/>
                    <a:gd name="T72" fmla="*/ 25 w 73"/>
                    <a:gd name="T73" fmla="*/ 40 h 85"/>
                    <a:gd name="T74" fmla="*/ 27 w 73"/>
                    <a:gd name="T75" fmla="*/ 39 h 85"/>
                    <a:gd name="T76" fmla="*/ 29 w 73"/>
                    <a:gd name="T77" fmla="*/ 38 h 85"/>
                    <a:gd name="T78" fmla="*/ 30 w 73"/>
                    <a:gd name="T79" fmla="*/ 38 h 85"/>
                    <a:gd name="T80" fmla="*/ 31 w 73"/>
                    <a:gd name="T81" fmla="*/ 36 h 85"/>
                    <a:gd name="T82" fmla="*/ 32 w 73"/>
                    <a:gd name="T83" fmla="*/ 35 h 85"/>
                    <a:gd name="T84" fmla="*/ 32 w 73"/>
                    <a:gd name="T85" fmla="*/ 34 h 85"/>
                    <a:gd name="T86" fmla="*/ 35 w 73"/>
                    <a:gd name="T87" fmla="*/ 29 h 85"/>
                    <a:gd name="T88" fmla="*/ 37 w 73"/>
                    <a:gd name="T89" fmla="*/ 25 h 85"/>
                    <a:gd name="T90" fmla="*/ 37 w 73"/>
                    <a:gd name="T91" fmla="*/ 23 h 85"/>
                    <a:gd name="T92" fmla="*/ 37 w 73"/>
                    <a:gd name="T93" fmla="*/ 22 h 85"/>
                    <a:gd name="T94" fmla="*/ 37 w 73"/>
                    <a:gd name="T95" fmla="*/ 19 h 85"/>
                    <a:gd name="T96" fmla="*/ 37 w 73"/>
                    <a:gd name="T97" fmla="*/ 18 h 85"/>
                    <a:gd name="T98" fmla="*/ 37 w 73"/>
                    <a:gd name="T99" fmla="*/ 16 h 85"/>
                    <a:gd name="T100" fmla="*/ 37 w 73"/>
                    <a:gd name="T101" fmla="*/ 14 h 85"/>
                    <a:gd name="T102" fmla="*/ 35 w 73"/>
                    <a:gd name="T103" fmla="*/ 12 h 85"/>
                    <a:gd name="T104" fmla="*/ 35 w 73"/>
                    <a:gd name="T105" fmla="*/ 11 h 85"/>
                    <a:gd name="T106" fmla="*/ 34 w 73"/>
                    <a:gd name="T107" fmla="*/ 10 h 85"/>
                    <a:gd name="T108" fmla="*/ 33 w 73"/>
                    <a:gd name="T109" fmla="*/ 8 h 85"/>
                    <a:gd name="T110" fmla="*/ 32 w 73"/>
                    <a:gd name="T111" fmla="*/ 7 h 85"/>
                    <a:gd name="T112" fmla="*/ 32 w 73"/>
                    <a:gd name="T113" fmla="*/ 6 h 85"/>
                    <a:gd name="T114" fmla="*/ 31 w 73"/>
                    <a:gd name="T115" fmla="*/ 5 h 85"/>
                    <a:gd name="T116" fmla="*/ 29 w 73"/>
                    <a:gd name="T117" fmla="*/ 4 h 8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3"/>
                    <a:gd name="T178" fmla="*/ 0 h 85"/>
                    <a:gd name="T179" fmla="*/ 73 w 73"/>
                    <a:gd name="T180" fmla="*/ 85 h 8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3" h="85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4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1" y="2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4"/>
                      </a:lnTo>
                      <a:lnTo>
                        <a:pt x="11" y="14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3" y="25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0" y="36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1" y="54"/>
                      </a:lnTo>
                      <a:lnTo>
                        <a:pt x="1" y="57"/>
                      </a:lnTo>
                      <a:lnTo>
                        <a:pt x="3" y="59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1" y="74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20" y="81"/>
                      </a:lnTo>
                      <a:lnTo>
                        <a:pt x="25" y="85"/>
                      </a:lnTo>
                      <a:lnTo>
                        <a:pt x="26" y="85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4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4" y="85"/>
                      </a:lnTo>
                      <a:lnTo>
                        <a:pt x="46" y="85"/>
                      </a:lnTo>
                      <a:lnTo>
                        <a:pt x="46" y="83"/>
                      </a:lnTo>
                      <a:lnTo>
                        <a:pt x="48" y="81"/>
                      </a:lnTo>
                      <a:lnTo>
                        <a:pt x="48" y="83"/>
                      </a:lnTo>
                      <a:lnTo>
                        <a:pt x="49" y="81"/>
                      </a:lnTo>
                      <a:lnTo>
                        <a:pt x="51" y="81"/>
                      </a:lnTo>
                      <a:lnTo>
                        <a:pt x="51" y="79"/>
                      </a:lnTo>
                      <a:lnTo>
                        <a:pt x="54" y="79"/>
                      </a:lnTo>
                      <a:lnTo>
                        <a:pt x="54" y="78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4" y="69"/>
                      </a:lnTo>
                      <a:lnTo>
                        <a:pt x="64" y="68"/>
                      </a:lnTo>
                      <a:lnTo>
                        <a:pt x="66" y="66"/>
                      </a:lnTo>
                      <a:lnTo>
                        <a:pt x="68" y="66"/>
                      </a:lnTo>
                      <a:lnTo>
                        <a:pt x="69" y="59"/>
                      </a:lnTo>
                      <a:lnTo>
                        <a:pt x="73" y="56"/>
                      </a:lnTo>
                      <a:lnTo>
                        <a:pt x="71" y="54"/>
                      </a:lnTo>
                      <a:lnTo>
                        <a:pt x="73" y="51"/>
                      </a:lnTo>
                      <a:lnTo>
                        <a:pt x="73" y="49"/>
                      </a:lnTo>
                      <a:lnTo>
                        <a:pt x="73" y="47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3" y="34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9"/>
                      </a:lnTo>
                      <a:lnTo>
                        <a:pt x="71" y="27"/>
                      </a:lnTo>
                      <a:lnTo>
                        <a:pt x="69" y="25"/>
                      </a:lnTo>
                      <a:lnTo>
                        <a:pt x="71" y="25"/>
                      </a:lnTo>
                      <a:lnTo>
                        <a:pt x="69" y="24"/>
                      </a:lnTo>
                      <a:lnTo>
                        <a:pt x="69" y="22"/>
                      </a:lnTo>
                      <a:lnTo>
                        <a:pt x="68" y="22"/>
                      </a:lnTo>
                      <a:lnTo>
                        <a:pt x="69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4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8" y="8"/>
                      </a:lnTo>
                      <a:lnTo>
                        <a:pt x="58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6" name="Freeform 188"/>
                <p:cNvSpPr>
                  <a:spLocks/>
                </p:cNvSpPr>
                <p:nvPr/>
              </p:nvSpPr>
              <p:spPr bwMode="auto">
                <a:xfrm>
                  <a:off x="4775" y="664"/>
                  <a:ext cx="37" cy="41"/>
                </a:xfrm>
                <a:custGeom>
                  <a:avLst/>
                  <a:gdLst>
                    <a:gd name="T0" fmla="*/ 23 w 73"/>
                    <a:gd name="T1" fmla="*/ 0 h 83"/>
                    <a:gd name="T2" fmla="*/ 23 w 73"/>
                    <a:gd name="T3" fmla="*/ 0 h 83"/>
                    <a:gd name="T4" fmla="*/ 21 w 73"/>
                    <a:gd name="T5" fmla="*/ 0 h 83"/>
                    <a:gd name="T6" fmla="*/ 19 w 73"/>
                    <a:gd name="T7" fmla="*/ 0 h 83"/>
                    <a:gd name="T8" fmla="*/ 18 w 73"/>
                    <a:gd name="T9" fmla="*/ 0 h 83"/>
                    <a:gd name="T10" fmla="*/ 17 w 73"/>
                    <a:gd name="T11" fmla="*/ 0 h 83"/>
                    <a:gd name="T12" fmla="*/ 14 w 73"/>
                    <a:gd name="T13" fmla="*/ 0 h 83"/>
                    <a:gd name="T14" fmla="*/ 12 w 73"/>
                    <a:gd name="T15" fmla="*/ 1 h 83"/>
                    <a:gd name="T16" fmla="*/ 10 w 73"/>
                    <a:gd name="T17" fmla="*/ 3 h 83"/>
                    <a:gd name="T18" fmla="*/ 8 w 73"/>
                    <a:gd name="T19" fmla="*/ 3 h 83"/>
                    <a:gd name="T20" fmla="*/ 7 w 73"/>
                    <a:gd name="T21" fmla="*/ 5 h 83"/>
                    <a:gd name="T22" fmla="*/ 6 w 73"/>
                    <a:gd name="T23" fmla="*/ 7 h 83"/>
                    <a:gd name="T24" fmla="*/ 5 w 73"/>
                    <a:gd name="T25" fmla="*/ 8 h 83"/>
                    <a:gd name="T26" fmla="*/ 3 w 73"/>
                    <a:gd name="T27" fmla="*/ 10 h 83"/>
                    <a:gd name="T28" fmla="*/ 1 w 73"/>
                    <a:gd name="T29" fmla="*/ 17 h 83"/>
                    <a:gd name="T30" fmla="*/ 1 w 73"/>
                    <a:gd name="T31" fmla="*/ 18 h 83"/>
                    <a:gd name="T32" fmla="*/ 1 w 73"/>
                    <a:gd name="T33" fmla="*/ 20 h 83"/>
                    <a:gd name="T34" fmla="*/ 1 w 73"/>
                    <a:gd name="T35" fmla="*/ 23 h 83"/>
                    <a:gd name="T36" fmla="*/ 0 w 73"/>
                    <a:gd name="T37" fmla="*/ 23 h 83"/>
                    <a:gd name="T38" fmla="*/ 1 w 73"/>
                    <a:gd name="T39" fmla="*/ 26 h 83"/>
                    <a:gd name="T40" fmla="*/ 1 w 73"/>
                    <a:gd name="T41" fmla="*/ 28 h 83"/>
                    <a:gd name="T42" fmla="*/ 2 w 73"/>
                    <a:gd name="T43" fmla="*/ 29 h 83"/>
                    <a:gd name="T44" fmla="*/ 3 w 73"/>
                    <a:gd name="T45" fmla="*/ 31 h 83"/>
                    <a:gd name="T46" fmla="*/ 3 w 73"/>
                    <a:gd name="T47" fmla="*/ 33 h 83"/>
                    <a:gd name="T48" fmla="*/ 4 w 73"/>
                    <a:gd name="T49" fmla="*/ 33 h 83"/>
                    <a:gd name="T50" fmla="*/ 5 w 73"/>
                    <a:gd name="T51" fmla="*/ 34 h 83"/>
                    <a:gd name="T52" fmla="*/ 6 w 73"/>
                    <a:gd name="T53" fmla="*/ 36 h 83"/>
                    <a:gd name="T54" fmla="*/ 8 w 73"/>
                    <a:gd name="T55" fmla="*/ 38 h 83"/>
                    <a:gd name="T56" fmla="*/ 13 w 73"/>
                    <a:gd name="T57" fmla="*/ 40 h 83"/>
                    <a:gd name="T58" fmla="*/ 14 w 73"/>
                    <a:gd name="T59" fmla="*/ 40 h 83"/>
                    <a:gd name="T60" fmla="*/ 17 w 73"/>
                    <a:gd name="T61" fmla="*/ 41 h 83"/>
                    <a:gd name="T62" fmla="*/ 18 w 73"/>
                    <a:gd name="T63" fmla="*/ 41 h 83"/>
                    <a:gd name="T64" fmla="*/ 19 w 73"/>
                    <a:gd name="T65" fmla="*/ 41 h 83"/>
                    <a:gd name="T66" fmla="*/ 21 w 73"/>
                    <a:gd name="T67" fmla="*/ 41 h 83"/>
                    <a:gd name="T68" fmla="*/ 23 w 73"/>
                    <a:gd name="T69" fmla="*/ 40 h 83"/>
                    <a:gd name="T70" fmla="*/ 23 w 73"/>
                    <a:gd name="T71" fmla="*/ 39 h 83"/>
                    <a:gd name="T72" fmla="*/ 25 w 73"/>
                    <a:gd name="T73" fmla="*/ 39 h 83"/>
                    <a:gd name="T74" fmla="*/ 26 w 73"/>
                    <a:gd name="T75" fmla="*/ 39 h 83"/>
                    <a:gd name="T76" fmla="*/ 28 w 73"/>
                    <a:gd name="T77" fmla="*/ 38 h 83"/>
                    <a:gd name="T78" fmla="*/ 29 w 73"/>
                    <a:gd name="T79" fmla="*/ 37 h 83"/>
                    <a:gd name="T80" fmla="*/ 31 w 73"/>
                    <a:gd name="T81" fmla="*/ 35 h 83"/>
                    <a:gd name="T82" fmla="*/ 32 w 73"/>
                    <a:gd name="T83" fmla="*/ 33 h 83"/>
                    <a:gd name="T84" fmla="*/ 33 w 73"/>
                    <a:gd name="T85" fmla="*/ 31 h 83"/>
                    <a:gd name="T86" fmla="*/ 37 w 73"/>
                    <a:gd name="T87" fmla="*/ 26 h 83"/>
                    <a:gd name="T88" fmla="*/ 37 w 73"/>
                    <a:gd name="T89" fmla="*/ 23 h 83"/>
                    <a:gd name="T90" fmla="*/ 37 w 73"/>
                    <a:gd name="T91" fmla="*/ 22 h 83"/>
                    <a:gd name="T92" fmla="*/ 37 w 73"/>
                    <a:gd name="T93" fmla="*/ 20 h 83"/>
                    <a:gd name="T94" fmla="*/ 37 w 73"/>
                    <a:gd name="T95" fmla="*/ 18 h 83"/>
                    <a:gd name="T96" fmla="*/ 37 w 73"/>
                    <a:gd name="T97" fmla="*/ 17 h 83"/>
                    <a:gd name="T98" fmla="*/ 37 w 73"/>
                    <a:gd name="T99" fmla="*/ 14 h 83"/>
                    <a:gd name="T100" fmla="*/ 35 w 73"/>
                    <a:gd name="T101" fmla="*/ 12 h 83"/>
                    <a:gd name="T102" fmla="*/ 35 w 73"/>
                    <a:gd name="T103" fmla="*/ 11 h 83"/>
                    <a:gd name="T104" fmla="*/ 34 w 73"/>
                    <a:gd name="T105" fmla="*/ 9 h 83"/>
                    <a:gd name="T106" fmla="*/ 33 w 73"/>
                    <a:gd name="T107" fmla="*/ 8 h 83"/>
                    <a:gd name="T108" fmla="*/ 33 w 73"/>
                    <a:gd name="T109" fmla="*/ 7 h 83"/>
                    <a:gd name="T110" fmla="*/ 32 w 73"/>
                    <a:gd name="T111" fmla="*/ 6 h 83"/>
                    <a:gd name="T112" fmla="*/ 31 w 73"/>
                    <a:gd name="T113" fmla="*/ 4 h 83"/>
                    <a:gd name="T114" fmla="*/ 29 w 73"/>
                    <a:gd name="T115" fmla="*/ 3 h 8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3"/>
                    <a:gd name="T176" fmla="*/ 73 w 73"/>
                    <a:gd name="T177" fmla="*/ 83 h 83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3">
                      <a:moveTo>
                        <a:pt x="51" y="3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3"/>
                      </a:lnTo>
                      <a:lnTo>
                        <a:pt x="11" y="13"/>
                      </a:lnTo>
                      <a:lnTo>
                        <a:pt x="11" y="15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5" y="24"/>
                      </a:lnTo>
                      <a:lnTo>
                        <a:pt x="3" y="30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1" y="39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6"/>
                      </a:lnTo>
                      <a:lnTo>
                        <a:pt x="0" y="47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2"/>
                      </a:lnTo>
                      <a:lnTo>
                        <a:pt x="1" y="56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7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3"/>
                      </a:lnTo>
                      <a:lnTo>
                        <a:pt x="13" y="74"/>
                      </a:lnTo>
                      <a:lnTo>
                        <a:pt x="15" y="76"/>
                      </a:lnTo>
                      <a:lnTo>
                        <a:pt x="16" y="76"/>
                      </a:lnTo>
                      <a:lnTo>
                        <a:pt x="21" y="79"/>
                      </a:lnTo>
                      <a:lnTo>
                        <a:pt x="25" y="81"/>
                      </a:lnTo>
                      <a:lnTo>
                        <a:pt x="26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70" y="59"/>
                      </a:lnTo>
                      <a:lnTo>
                        <a:pt x="73" y="52"/>
                      </a:lnTo>
                      <a:lnTo>
                        <a:pt x="71" y="52"/>
                      </a:lnTo>
                      <a:lnTo>
                        <a:pt x="73" y="49"/>
                      </a:lnTo>
                      <a:lnTo>
                        <a:pt x="73" y="47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4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1" y="25"/>
                      </a:lnTo>
                      <a:lnTo>
                        <a:pt x="70" y="24"/>
                      </a:lnTo>
                      <a:lnTo>
                        <a:pt x="71" y="24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70" y="20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7" name="Freeform 189"/>
                <p:cNvSpPr>
                  <a:spLocks/>
                </p:cNvSpPr>
                <p:nvPr/>
              </p:nvSpPr>
              <p:spPr bwMode="auto">
                <a:xfrm>
                  <a:off x="4710" y="664"/>
                  <a:ext cx="37" cy="41"/>
                </a:xfrm>
                <a:custGeom>
                  <a:avLst/>
                  <a:gdLst>
                    <a:gd name="T0" fmla="*/ 24 w 73"/>
                    <a:gd name="T1" fmla="*/ 0 h 83"/>
                    <a:gd name="T2" fmla="*/ 22 w 73"/>
                    <a:gd name="T3" fmla="*/ 0 h 83"/>
                    <a:gd name="T4" fmla="*/ 20 w 73"/>
                    <a:gd name="T5" fmla="*/ 0 h 83"/>
                    <a:gd name="T6" fmla="*/ 19 w 73"/>
                    <a:gd name="T7" fmla="*/ 0 h 83"/>
                    <a:gd name="T8" fmla="*/ 18 w 73"/>
                    <a:gd name="T9" fmla="*/ 0 h 83"/>
                    <a:gd name="T10" fmla="*/ 16 w 73"/>
                    <a:gd name="T11" fmla="*/ 0 h 83"/>
                    <a:gd name="T12" fmla="*/ 14 w 73"/>
                    <a:gd name="T13" fmla="*/ 0 h 83"/>
                    <a:gd name="T14" fmla="*/ 12 w 73"/>
                    <a:gd name="T15" fmla="*/ 1 h 83"/>
                    <a:gd name="T16" fmla="*/ 10 w 73"/>
                    <a:gd name="T17" fmla="*/ 3 h 83"/>
                    <a:gd name="T18" fmla="*/ 9 w 73"/>
                    <a:gd name="T19" fmla="*/ 3 h 83"/>
                    <a:gd name="T20" fmla="*/ 7 w 73"/>
                    <a:gd name="T21" fmla="*/ 5 h 83"/>
                    <a:gd name="T22" fmla="*/ 6 w 73"/>
                    <a:gd name="T23" fmla="*/ 7 h 83"/>
                    <a:gd name="T24" fmla="*/ 5 w 73"/>
                    <a:gd name="T25" fmla="*/ 8 h 83"/>
                    <a:gd name="T26" fmla="*/ 4 w 73"/>
                    <a:gd name="T27" fmla="*/ 10 h 83"/>
                    <a:gd name="T28" fmla="*/ 0 w 73"/>
                    <a:gd name="T29" fmla="*/ 17 h 83"/>
                    <a:gd name="T30" fmla="*/ 0 w 73"/>
                    <a:gd name="T31" fmla="*/ 18 h 83"/>
                    <a:gd name="T32" fmla="*/ 0 w 73"/>
                    <a:gd name="T33" fmla="*/ 20 h 83"/>
                    <a:gd name="T34" fmla="*/ 0 w 73"/>
                    <a:gd name="T35" fmla="*/ 23 h 83"/>
                    <a:gd name="T36" fmla="*/ 0 w 73"/>
                    <a:gd name="T37" fmla="*/ 23 h 83"/>
                    <a:gd name="T38" fmla="*/ 0 w 73"/>
                    <a:gd name="T39" fmla="*/ 26 h 83"/>
                    <a:gd name="T40" fmla="*/ 1 w 73"/>
                    <a:gd name="T41" fmla="*/ 28 h 83"/>
                    <a:gd name="T42" fmla="*/ 2 w 73"/>
                    <a:gd name="T43" fmla="*/ 29 h 83"/>
                    <a:gd name="T44" fmla="*/ 2 w 73"/>
                    <a:gd name="T45" fmla="*/ 31 h 83"/>
                    <a:gd name="T46" fmla="*/ 4 w 73"/>
                    <a:gd name="T47" fmla="*/ 31 h 83"/>
                    <a:gd name="T48" fmla="*/ 4 w 73"/>
                    <a:gd name="T49" fmla="*/ 33 h 83"/>
                    <a:gd name="T50" fmla="*/ 5 w 73"/>
                    <a:gd name="T51" fmla="*/ 34 h 83"/>
                    <a:gd name="T52" fmla="*/ 6 w 73"/>
                    <a:gd name="T53" fmla="*/ 36 h 83"/>
                    <a:gd name="T54" fmla="*/ 8 w 73"/>
                    <a:gd name="T55" fmla="*/ 38 h 83"/>
                    <a:gd name="T56" fmla="*/ 13 w 73"/>
                    <a:gd name="T57" fmla="*/ 40 h 83"/>
                    <a:gd name="T58" fmla="*/ 14 w 73"/>
                    <a:gd name="T59" fmla="*/ 40 h 83"/>
                    <a:gd name="T60" fmla="*/ 16 w 73"/>
                    <a:gd name="T61" fmla="*/ 41 h 83"/>
                    <a:gd name="T62" fmla="*/ 18 w 73"/>
                    <a:gd name="T63" fmla="*/ 41 h 83"/>
                    <a:gd name="T64" fmla="*/ 19 w 73"/>
                    <a:gd name="T65" fmla="*/ 41 h 83"/>
                    <a:gd name="T66" fmla="*/ 21 w 73"/>
                    <a:gd name="T67" fmla="*/ 41 h 83"/>
                    <a:gd name="T68" fmla="*/ 22 w 73"/>
                    <a:gd name="T69" fmla="*/ 40 h 83"/>
                    <a:gd name="T70" fmla="*/ 24 w 73"/>
                    <a:gd name="T71" fmla="*/ 39 h 83"/>
                    <a:gd name="T72" fmla="*/ 25 w 73"/>
                    <a:gd name="T73" fmla="*/ 39 h 83"/>
                    <a:gd name="T74" fmla="*/ 26 w 73"/>
                    <a:gd name="T75" fmla="*/ 39 h 83"/>
                    <a:gd name="T76" fmla="*/ 29 w 73"/>
                    <a:gd name="T77" fmla="*/ 38 h 83"/>
                    <a:gd name="T78" fmla="*/ 29 w 73"/>
                    <a:gd name="T79" fmla="*/ 37 h 83"/>
                    <a:gd name="T80" fmla="*/ 31 w 73"/>
                    <a:gd name="T81" fmla="*/ 35 h 83"/>
                    <a:gd name="T82" fmla="*/ 32 w 73"/>
                    <a:gd name="T83" fmla="*/ 33 h 83"/>
                    <a:gd name="T84" fmla="*/ 34 w 73"/>
                    <a:gd name="T85" fmla="*/ 31 h 83"/>
                    <a:gd name="T86" fmla="*/ 36 w 73"/>
                    <a:gd name="T87" fmla="*/ 26 h 83"/>
                    <a:gd name="T88" fmla="*/ 36 w 73"/>
                    <a:gd name="T89" fmla="*/ 23 h 83"/>
                    <a:gd name="T90" fmla="*/ 37 w 73"/>
                    <a:gd name="T91" fmla="*/ 21 h 83"/>
                    <a:gd name="T92" fmla="*/ 37 w 73"/>
                    <a:gd name="T93" fmla="*/ 19 h 83"/>
                    <a:gd name="T94" fmla="*/ 36 w 73"/>
                    <a:gd name="T95" fmla="*/ 17 h 83"/>
                    <a:gd name="T96" fmla="*/ 37 w 73"/>
                    <a:gd name="T97" fmla="*/ 16 h 83"/>
                    <a:gd name="T98" fmla="*/ 36 w 73"/>
                    <a:gd name="T99" fmla="*/ 13 h 83"/>
                    <a:gd name="T100" fmla="*/ 36 w 73"/>
                    <a:gd name="T101" fmla="*/ 12 h 83"/>
                    <a:gd name="T102" fmla="*/ 34 w 73"/>
                    <a:gd name="T103" fmla="*/ 11 h 83"/>
                    <a:gd name="T104" fmla="*/ 34 w 73"/>
                    <a:gd name="T105" fmla="*/ 9 h 83"/>
                    <a:gd name="T106" fmla="*/ 34 w 73"/>
                    <a:gd name="T107" fmla="*/ 8 h 83"/>
                    <a:gd name="T108" fmla="*/ 33 w 73"/>
                    <a:gd name="T109" fmla="*/ 7 h 83"/>
                    <a:gd name="T110" fmla="*/ 31 w 73"/>
                    <a:gd name="T111" fmla="*/ 5 h 83"/>
                    <a:gd name="T112" fmla="*/ 30 w 73"/>
                    <a:gd name="T113" fmla="*/ 3 h 83"/>
                    <a:gd name="T114" fmla="*/ 26 w 73"/>
                    <a:gd name="T115" fmla="*/ 1 h 8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3"/>
                    <a:gd name="T176" fmla="*/ 73 w 73"/>
                    <a:gd name="T177" fmla="*/ 83 h 83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3">
                      <a:moveTo>
                        <a:pt x="52" y="3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2" y="15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3" y="24"/>
                      </a:lnTo>
                      <a:lnTo>
                        <a:pt x="3" y="30"/>
                      </a:lnTo>
                      <a:lnTo>
                        <a:pt x="0" y="34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3" y="74"/>
                      </a:lnTo>
                      <a:lnTo>
                        <a:pt x="15" y="76"/>
                      </a:lnTo>
                      <a:lnTo>
                        <a:pt x="22" y="79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2" y="71"/>
                      </a:lnTo>
                      <a:lnTo>
                        <a:pt x="62" y="69"/>
                      </a:lnTo>
                      <a:lnTo>
                        <a:pt x="63" y="67"/>
                      </a:lnTo>
                      <a:lnTo>
                        <a:pt x="65" y="66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9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2" y="35"/>
                      </a:lnTo>
                      <a:lnTo>
                        <a:pt x="73" y="34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7" y="18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3" y="13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8" name="Freeform 190"/>
                <p:cNvSpPr>
                  <a:spLocks/>
                </p:cNvSpPr>
                <p:nvPr/>
              </p:nvSpPr>
              <p:spPr bwMode="auto">
                <a:xfrm>
                  <a:off x="4738" y="701"/>
                  <a:ext cx="36" cy="41"/>
                </a:xfrm>
                <a:custGeom>
                  <a:avLst/>
                  <a:gdLst>
                    <a:gd name="T0" fmla="*/ 23 w 71"/>
                    <a:gd name="T1" fmla="*/ 0 h 81"/>
                    <a:gd name="T2" fmla="*/ 20 w 71"/>
                    <a:gd name="T3" fmla="*/ 0 h 81"/>
                    <a:gd name="T4" fmla="*/ 19 w 71"/>
                    <a:gd name="T5" fmla="*/ 0 h 81"/>
                    <a:gd name="T6" fmla="*/ 18 w 71"/>
                    <a:gd name="T7" fmla="*/ 0 h 81"/>
                    <a:gd name="T8" fmla="*/ 15 w 71"/>
                    <a:gd name="T9" fmla="*/ 0 h 81"/>
                    <a:gd name="T10" fmla="*/ 13 w 71"/>
                    <a:gd name="T11" fmla="*/ 1 h 81"/>
                    <a:gd name="T12" fmla="*/ 12 w 71"/>
                    <a:gd name="T13" fmla="*/ 1 h 81"/>
                    <a:gd name="T14" fmla="*/ 10 w 71"/>
                    <a:gd name="T15" fmla="*/ 2 h 81"/>
                    <a:gd name="T16" fmla="*/ 9 w 71"/>
                    <a:gd name="T17" fmla="*/ 4 h 81"/>
                    <a:gd name="T18" fmla="*/ 8 w 71"/>
                    <a:gd name="T19" fmla="*/ 4 h 81"/>
                    <a:gd name="T20" fmla="*/ 7 w 71"/>
                    <a:gd name="T21" fmla="*/ 6 h 81"/>
                    <a:gd name="T22" fmla="*/ 5 w 71"/>
                    <a:gd name="T23" fmla="*/ 8 h 81"/>
                    <a:gd name="T24" fmla="*/ 4 w 71"/>
                    <a:gd name="T25" fmla="*/ 10 h 81"/>
                    <a:gd name="T26" fmla="*/ 1 w 71"/>
                    <a:gd name="T27" fmla="*/ 15 h 81"/>
                    <a:gd name="T28" fmla="*/ 1 w 71"/>
                    <a:gd name="T29" fmla="*/ 17 h 81"/>
                    <a:gd name="T30" fmla="*/ 0 w 71"/>
                    <a:gd name="T31" fmla="*/ 20 h 81"/>
                    <a:gd name="T32" fmla="*/ 0 w 71"/>
                    <a:gd name="T33" fmla="*/ 22 h 81"/>
                    <a:gd name="T34" fmla="*/ 0 w 71"/>
                    <a:gd name="T35" fmla="*/ 24 h 81"/>
                    <a:gd name="T36" fmla="*/ 0 w 71"/>
                    <a:gd name="T37" fmla="*/ 27 h 81"/>
                    <a:gd name="T38" fmla="*/ 1 w 71"/>
                    <a:gd name="T39" fmla="*/ 28 h 81"/>
                    <a:gd name="T40" fmla="*/ 2 w 71"/>
                    <a:gd name="T41" fmla="*/ 30 h 81"/>
                    <a:gd name="T42" fmla="*/ 3 w 71"/>
                    <a:gd name="T43" fmla="*/ 32 h 81"/>
                    <a:gd name="T44" fmla="*/ 4 w 71"/>
                    <a:gd name="T45" fmla="*/ 32 h 81"/>
                    <a:gd name="T46" fmla="*/ 4 w 71"/>
                    <a:gd name="T47" fmla="*/ 34 h 81"/>
                    <a:gd name="T48" fmla="*/ 5 w 71"/>
                    <a:gd name="T49" fmla="*/ 35 h 81"/>
                    <a:gd name="T50" fmla="*/ 7 w 71"/>
                    <a:gd name="T51" fmla="*/ 37 h 81"/>
                    <a:gd name="T52" fmla="*/ 10 w 71"/>
                    <a:gd name="T53" fmla="*/ 39 h 81"/>
                    <a:gd name="T54" fmla="*/ 13 w 71"/>
                    <a:gd name="T55" fmla="*/ 41 h 81"/>
                    <a:gd name="T56" fmla="*/ 16 w 71"/>
                    <a:gd name="T57" fmla="*/ 41 h 81"/>
                    <a:gd name="T58" fmla="*/ 18 w 71"/>
                    <a:gd name="T59" fmla="*/ 41 h 81"/>
                    <a:gd name="T60" fmla="*/ 19 w 71"/>
                    <a:gd name="T61" fmla="*/ 41 h 81"/>
                    <a:gd name="T62" fmla="*/ 20 w 71"/>
                    <a:gd name="T63" fmla="*/ 41 h 81"/>
                    <a:gd name="T64" fmla="*/ 22 w 71"/>
                    <a:gd name="T65" fmla="*/ 41 h 81"/>
                    <a:gd name="T66" fmla="*/ 23 w 71"/>
                    <a:gd name="T67" fmla="*/ 41 h 81"/>
                    <a:gd name="T68" fmla="*/ 24 w 71"/>
                    <a:gd name="T69" fmla="*/ 40 h 81"/>
                    <a:gd name="T70" fmla="*/ 26 w 71"/>
                    <a:gd name="T71" fmla="*/ 38 h 81"/>
                    <a:gd name="T72" fmla="*/ 28 w 71"/>
                    <a:gd name="T73" fmla="*/ 38 h 81"/>
                    <a:gd name="T74" fmla="*/ 28 w 71"/>
                    <a:gd name="T75" fmla="*/ 37 h 81"/>
                    <a:gd name="T76" fmla="*/ 29 w 71"/>
                    <a:gd name="T77" fmla="*/ 35 h 81"/>
                    <a:gd name="T78" fmla="*/ 32 w 71"/>
                    <a:gd name="T79" fmla="*/ 34 h 81"/>
                    <a:gd name="T80" fmla="*/ 33 w 71"/>
                    <a:gd name="T81" fmla="*/ 32 h 81"/>
                    <a:gd name="T82" fmla="*/ 33 w 71"/>
                    <a:gd name="T83" fmla="*/ 29 h 81"/>
                    <a:gd name="T84" fmla="*/ 35 w 71"/>
                    <a:gd name="T85" fmla="*/ 24 h 81"/>
                    <a:gd name="T86" fmla="*/ 36 w 71"/>
                    <a:gd name="T87" fmla="*/ 22 h 81"/>
                    <a:gd name="T88" fmla="*/ 36 w 71"/>
                    <a:gd name="T89" fmla="*/ 21 h 81"/>
                    <a:gd name="T90" fmla="*/ 36 w 71"/>
                    <a:gd name="T91" fmla="*/ 19 h 81"/>
                    <a:gd name="T92" fmla="*/ 36 w 71"/>
                    <a:gd name="T93" fmla="*/ 16 h 81"/>
                    <a:gd name="T94" fmla="*/ 35 w 71"/>
                    <a:gd name="T95" fmla="*/ 15 h 81"/>
                    <a:gd name="T96" fmla="*/ 35 w 71"/>
                    <a:gd name="T97" fmla="*/ 13 h 81"/>
                    <a:gd name="T98" fmla="*/ 35 w 71"/>
                    <a:gd name="T99" fmla="*/ 12 h 81"/>
                    <a:gd name="T100" fmla="*/ 33 w 71"/>
                    <a:gd name="T101" fmla="*/ 11 h 81"/>
                    <a:gd name="T102" fmla="*/ 33 w 71"/>
                    <a:gd name="T103" fmla="*/ 9 h 81"/>
                    <a:gd name="T104" fmla="*/ 33 w 71"/>
                    <a:gd name="T105" fmla="*/ 8 h 81"/>
                    <a:gd name="T106" fmla="*/ 32 w 71"/>
                    <a:gd name="T107" fmla="*/ 6 h 81"/>
                    <a:gd name="T108" fmla="*/ 30 w 71"/>
                    <a:gd name="T109" fmla="*/ 5 h 81"/>
                    <a:gd name="T110" fmla="*/ 28 w 71"/>
                    <a:gd name="T111" fmla="*/ 4 h 81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1"/>
                    <a:gd name="T169" fmla="*/ 0 h 81"/>
                    <a:gd name="T170" fmla="*/ 71 w 71"/>
                    <a:gd name="T171" fmla="*/ 81 h 81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1" h="81">
                      <a:moveTo>
                        <a:pt x="51" y="2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3" y="9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7" y="15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5" y="24"/>
                      </a:lnTo>
                      <a:lnTo>
                        <a:pt x="2" y="29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3" y="73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20" y="78"/>
                      </a:lnTo>
                      <a:lnTo>
                        <a:pt x="25" y="81"/>
                      </a:lnTo>
                      <a:lnTo>
                        <a:pt x="26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1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6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5" y="80"/>
                      </a:lnTo>
                      <a:lnTo>
                        <a:pt x="46" y="78"/>
                      </a:lnTo>
                      <a:lnTo>
                        <a:pt x="48" y="80"/>
                      </a:lnTo>
                      <a:lnTo>
                        <a:pt x="48" y="78"/>
                      </a:lnTo>
                      <a:lnTo>
                        <a:pt x="51" y="78"/>
                      </a:lnTo>
                      <a:lnTo>
                        <a:pt x="51" y="76"/>
                      </a:lnTo>
                      <a:lnTo>
                        <a:pt x="53" y="76"/>
                      </a:lnTo>
                      <a:lnTo>
                        <a:pt x="53" y="75"/>
                      </a:lnTo>
                      <a:lnTo>
                        <a:pt x="55" y="75"/>
                      </a:lnTo>
                      <a:lnTo>
                        <a:pt x="56" y="75"/>
                      </a:lnTo>
                      <a:lnTo>
                        <a:pt x="56" y="73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58" y="70"/>
                      </a:lnTo>
                      <a:lnTo>
                        <a:pt x="60" y="68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3" y="64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6" y="63"/>
                      </a:lnTo>
                      <a:lnTo>
                        <a:pt x="66" y="58"/>
                      </a:lnTo>
                      <a:lnTo>
                        <a:pt x="70" y="53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6"/>
                      </a:lnTo>
                      <a:lnTo>
                        <a:pt x="70" y="34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6"/>
                      </a:lnTo>
                      <a:lnTo>
                        <a:pt x="70" y="24"/>
                      </a:lnTo>
                      <a:lnTo>
                        <a:pt x="68" y="24"/>
                      </a:lnTo>
                      <a:lnTo>
                        <a:pt x="70" y="24"/>
                      </a:lnTo>
                      <a:lnTo>
                        <a:pt x="68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60" y="9"/>
                      </a:lnTo>
                      <a:lnTo>
                        <a:pt x="58" y="7"/>
                      </a:lnTo>
                      <a:lnTo>
                        <a:pt x="56" y="7"/>
                      </a:lnTo>
                      <a:lnTo>
                        <a:pt x="56" y="5"/>
                      </a:lnTo>
                      <a:lnTo>
                        <a:pt x="51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9" name="Freeform 191"/>
                <p:cNvSpPr>
                  <a:spLocks/>
                </p:cNvSpPr>
                <p:nvPr/>
              </p:nvSpPr>
              <p:spPr bwMode="auto">
                <a:xfrm>
                  <a:off x="4738" y="672"/>
                  <a:ext cx="36" cy="41"/>
                </a:xfrm>
                <a:custGeom>
                  <a:avLst/>
                  <a:gdLst>
                    <a:gd name="T0" fmla="*/ 23 w 71"/>
                    <a:gd name="T1" fmla="*/ 1 h 83"/>
                    <a:gd name="T2" fmla="*/ 22 w 71"/>
                    <a:gd name="T3" fmla="*/ 1 h 83"/>
                    <a:gd name="T4" fmla="*/ 20 w 71"/>
                    <a:gd name="T5" fmla="*/ 0 h 83"/>
                    <a:gd name="T6" fmla="*/ 18 w 71"/>
                    <a:gd name="T7" fmla="*/ 0 h 83"/>
                    <a:gd name="T8" fmla="*/ 17 w 71"/>
                    <a:gd name="T9" fmla="*/ 0 h 83"/>
                    <a:gd name="T10" fmla="*/ 14 w 71"/>
                    <a:gd name="T11" fmla="*/ 1 h 83"/>
                    <a:gd name="T12" fmla="*/ 13 w 71"/>
                    <a:gd name="T13" fmla="*/ 1 h 83"/>
                    <a:gd name="T14" fmla="*/ 11 w 71"/>
                    <a:gd name="T15" fmla="*/ 1 h 83"/>
                    <a:gd name="T16" fmla="*/ 10 w 71"/>
                    <a:gd name="T17" fmla="*/ 2 h 83"/>
                    <a:gd name="T18" fmla="*/ 9 w 71"/>
                    <a:gd name="T19" fmla="*/ 3 h 83"/>
                    <a:gd name="T20" fmla="*/ 8 w 71"/>
                    <a:gd name="T21" fmla="*/ 4 h 83"/>
                    <a:gd name="T22" fmla="*/ 7 w 71"/>
                    <a:gd name="T23" fmla="*/ 6 h 83"/>
                    <a:gd name="T24" fmla="*/ 5 w 71"/>
                    <a:gd name="T25" fmla="*/ 7 h 83"/>
                    <a:gd name="T26" fmla="*/ 4 w 71"/>
                    <a:gd name="T27" fmla="*/ 8 h 83"/>
                    <a:gd name="T28" fmla="*/ 3 w 71"/>
                    <a:gd name="T29" fmla="*/ 12 h 83"/>
                    <a:gd name="T30" fmla="*/ 1 w 71"/>
                    <a:gd name="T31" fmla="*/ 17 h 83"/>
                    <a:gd name="T32" fmla="*/ 0 w 71"/>
                    <a:gd name="T33" fmla="*/ 18 h 83"/>
                    <a:gd name="T34" fmla="*/ 0 w 71"/>
                    <a:gd name="T35" fmla="*/ 21 h 83"/>
                    <a:gd name="T36" fmla="*/ 0 w 71"/>
                    <a:gd name="T37" fmla="*/ 23 h 83"/>
                    <a:gd name="T38" fmla="*/ 0 w 71"/>
                    <a:gd name="T39" fmla="*/ 24 h 83"/>
                    <a:gd name="T40" fmla="*/ 1 w 71"/>
                    <a:gd name="T41" fmla="*/ 26 h 83"/>
                    <a:gd name="T42" fmla="*/ 2 w 71"/>
                    <a:gd name="T43" fmla="*/ 29 h 83"/>
                    <a:gd name="T44" fmla="*/ 3 w 71"/>
                    <a:gd name="T45" fmla="*/ 31 h 83"/>
                    <a:gd name="T46" fmla="*/ 3 w 71"/>
                    <a:gd name="T47" fmla="*/ 32 h 83"/>
                    <a:gd name="T48" fmla="*/ 4 w 71"/>
                    <a:gd name="T49" fmla="*/ 34 h 83"/>
                    <a:gd name="T50" fmla="*/ 4 w 71"/>
                    <a:gd name="T51" fmla="*/ 34 h 83"/>
                    <a:gd name="T52" fmla="*/ 5 w 71"/>
                    <a:gd name="T53" fmla="*/ 35 h 83"/>
                    <a:gd name="T54" fmla="*/ 7 w 71"/>
                    <a:gd name="T55" fmla="*/ 37 h 83"/>
                    <a:gd name="T56" fmla="*/ 10 w 71"/>
                    <a:gd name="T57" fmla="*/ 40 h 83"/>
                    <a:gd name="T58" fmla="*/ 13 w 71"/>
                    <a:gd name="T59" fmla="*/ 41 h 83"/>
                    <a:gd name="T60" fmla="*/ 16 w 71"/>
                    <a:gd name="T61" fmla="*/ 41 h 83"/>
                    <a:gd name="T62" fmla="*/ 18 w 71"/>
                    <a:gd name="T63" fmla="*/ 41 h 83"/>
                    <a:gd name="T64" fmla="*/ 18 w 71"/>
                    <a:gd name="T65" fmla="*/ 41 h 83"/>
                    <a:gd name="T66" fmla="*/ 19 w 71"/>
                    <a:gd name="T67" fmla="*/ 41 h 83"/>
                    <a:gd name="T68" fmla="*/ 20 w 71"/>
                    <a:gd name="T69" fmla="*/ 41 h 83"/>
                    <a:gd name="T70" fmla="*/ 22 w 71"/>
                    <a:gd name="T71" fmla="*/ 41 h 83"/>
                    <a:gd name="T72" fmla="*/ 23 w 71"/>
                    <a:gd name="T73" fmla="*/ 40 h 83"/>
                    <a:gd name="T74" fmla="*/ 24 w 71"/>
                    <a:gd name="T75" fmla="*/ 40 h 83"/>
                    <a:gd name="T76" fmla="*/ 27 w 71"/>
                    <a:gd name="T77" fmla="*/ 39 h 83"/>
                    <a:gd name="T78" fmla="*/ 28 w 71"/>
                    <a:gd name="T79" fmla="*/ 37 h 83"/>
                    <a:gd name="T80" fmla="*/ 29 w 71"/>
                    <a:gd name="T81" fmla="*/ 36 h 83"/>
                    <a:gd name="T82" fmla="*/ 30 w 71"/>
                    <a:gd name="T83" fmla="*/ 34 h 83"/>
                    <a:gd name="T84" fmla="*/ 32 w 71"/>
                    <a:gd name="T85" fmla="*/ 33 h 83"/>
                    <a:gd name="T86" fmla="*/ 33 w 71"/>
                    <a:gd name="T87" fmla="*/ 32 h 83"/>
                    <a:gd name="T88" fmla="*/ 35 w 71"/>
                    <a:gd name="T89" fmla="*/ 26 h 83"/>
                    <a:gd name="T90" fmla="*/ 35 w 71"/>
                    <a:gd name="T91" fmla="*/ 23 h 83"/>
                    <a:gd name="T92" fmla="*/ 36 w 71"/>
                    <a:gd name="T93" fmla="*/ 22 h 83"/>
                    <a:gd name="T94" fmla="*/ 36 w 71"/>
                    <a:gd name="T95" fmla="*/ 19 h 83"/>
                    <a:gd name="T96" fmla="*/ 36 w 71"/>
                    <a:gd name="T97" fmla="*/ 18 h 83"/>
                    <a:gd name="T98" fmla="*/ 35 w 71"/>
                    <a:gd name="T99" fmla="*/ 16 h 83"/>
                    <a:gd name="T100" fmla="*/ 35 w 71"/>
                    <a:gd name="T101" fmla="*/ 14 h 83"/>
                    <a:gd name="T102" fmla="*/ 35 w 71"/>
                    <a:gd name="T103" fmla="*/ 12 h 83"/>
                    <a:gd name="T104" fmla="*/ 34 w 71"/>
                    <a:gd name="T105" fmla="*/ 12 h 83"/>
                    <a:gd name="T106" fmla="*/ 33 w 71"/>
                    <a:gd name="T107" fmla="*/ 8 h 83"/>
                    <a:gd name="T108" fmla="*/ 33 w 71"/>
                    <a:gd name="T109" fmla="*/ 7 h 83"/>
                    <a:gd name="T110" fmla="*/ 32 w 71"/>
                    <a:gd name="T111" fmla="*/ 7 h 83"/>
                    <a:gd name="T112" fmla="*/ 31 w 71"/>
                    <a:gd name="T113" fmla="*/ 6 h 83"/>
                    <a:gd name="T114" fmla="*/ 29 w 71"/>
                    <a:gd name="T115" fmla="*/ 4 h 83"/>
                    <a:gd name="T116" fmla="*/ 28 w 71"/>
                    <a:gd name="T117" fmla="*/ 3 h 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1"/>
                    <a:gd name="T178" fmla="*/ 0 h 83"/>
                    <a:gd name="T179" fmla="*/ 71 w 71"/>
                    <a:gd name="T180" fmla="*/ 83 h 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1" h="83">
                      <a:moveTo>
                        <a:pt x="51" y="3"/>
                      </a:move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5"/>
                      </a:lnTo>
                      <a:lnTo>
                        <a:pt x="2" y="31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7" y="69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3" y="74"/>
                      </a:lnTo>
                      <a:lnTo>
                        <a:pt x="15" y="76"/>
                      </a:lnTo>
                      <a:lnTo>
                        <a:pt x="20" y="80"/>
                      </a:lnTo>
                      <a:lnTo>
                        <a:pt x="25" y="83"/>
                      </a:lnTo>
                      <a:lnTo>
                        <a:pt x="25" y="81"/>
                      </a:lnTo>
                      <a:lnTo>
                        <a:pt x="26" y="83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3"/>
                      </a:lnTo>
                      <a:lnTo>
                        <a:pt x="45" y="81"/>
                      </a:lnTo>
                      <a:lnTo>
                        <a:pt x="46" y="80"/>
                      </a:lnTo>
                      <a:lnTo>
                        <a:pt x="48" y="81"/>
                      </a:lnTo>
                      <a:lnTo>
                        <a:pt x="48" y="80"/>
                      </a:lnTo>
                      <a:lnTo>
                        <a:pt x="51" y="80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4"/>
                      </a:lnTo>
                      <a:lnTo>
                        <a:pt x="56" y="73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6" y="59"/>
                      </a:lnTo>
                      <a:lnTo>
                        <a:pt x="70" y="52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6"/>
                      </a:lnTo>
                      <a:lnTo>
                        <a:pt x="70" y="34"/>
                      </a:lnTo>
                      <a:lnTo>
                        <a:pt x="71" y="34"/>
                      </a:lnTo>
                      <a:lnTo>
                        <a:pt x="70" y="32"/>
                      </a:lnTo>
                      <a:lnTo>
                        <a:pt x="71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5"/>
                      </a:lnTo>
                      <a:lnTo>
                        <a:pt x="68" y="25"/>
                      </a:lnTo>
                      <a:lnTo>
                        <a:pt x="70" y="25"/>
                      </a:lnTo>
                      <a:lnTo>
                        <a:pt x="68" y="24"/>
                      </a:ln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9"/>
                      </a:lnTo>
                      <a:lnTo>
                        <a:pt x="58" y="7"/>
                      </a:lnTo>
                      <a:lnTo>
                        <a:pt x="56" y="7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0" name="Freeform 192"/>
                <p:cNvSpPr>
                  <a:spLocks/>
                </p:cNvSpPr>
                <p:nvPr/>
              </p:nvSpPr>
              <p:spPr bwMode="auto">
                <a:xfrm>
                  <a:off x="4743" y="663"/>
                  <a:ext cx="37" cy="41"/>
                </a:xfrm>
                <a:custGeom>
                  <a:avLst/>
                  <a:gdLst>
                    <a:gd name="T0" fmla="*/ 23 w 73"/>
                    <a:gd name="T1" fmla="*/ 0 h 81"/>
                    <a:gd name="T2" fmla="*/ 21 w 73"/>
                    <a:gd name="T3" fmla="*/ 0 h 81"/>
                    <a:gd name="T4" fmla="*/ 19 w 73"/>
                    <a:gd name="T5" fmla="*/ 0 h 81"/>
                    <a:gd name="T6" fmla="*/ 18 w 73"/>
                    <a:gd name="T7" fmla="*/ 0 h 81"/>
                    <a:gd name="T8" fmla="*/ 16 w 73"/>
                    <a:gd name="T9" fmla="*/ 0 h 81"/>
                    <a:gd name="T10" fmla="*/ 14 w 73"/>
                    <a:gd name="T11" fmla="*/ 1 h 81"/>
                    <a:gd name="T12" fmla="*/ 13 w 73"/>
                    <a:gd name="T13" fmla="*/ 1 h 81"/>
                    <a:gd name="T14" fmla="*/ 11 w 73"/>
                    <a:gd name="T15" fmla="*/ 2 h 81"/>
                    <a:gd name="T16" fmla="*/ 10 w 73"/>
                    <a:gd name="T17" fmla="*/ 3 h 81"/>
                    <a:gd name="T18" fmla="*/ 8 w 73"/>
                    <a:gd name="T19" fmla="*/ 4 h 81"/>
                    <a:gd name="T20" fmla="*/ 7 w 73"/>
                    <a:gd name="T21" fmla="*/ 5 h 81"/>
                    <a:gd name="T22" fmla="*/ 7 w 73"/>
                    <a:gd name="T23" fmla="*/ 6 h 81"/>
                    <a:gd name="T24" fmla="*/ 5 w 73"/>
                    <a:gd name="T25" fmla="*/ 8 h 81"/>
                    <a:gd name="T26" fmla="*/ 4 w 73"/>
                    <a:gd name="T27" fmla="*/ 10 h 81"/>
                    <a:gd name="T28" fmla="*/ 1 w 73"/>
                    <a:gd name="T29" fmla="*/ 15 h 81"/>
                    <a:gd name="T30" fmla="*/ 1 w 73"/>
                    <a:gd name="T31" fmla="*/ 17 h 81"/>
                    <a:gd name="T32" fmla="*/ 0 w 73"/>
                    <a:gd name="T33" fmla="*/ 20 h 81"/>
                    <a:gd name="T34" fmla="*/ 0 w 73"/>
                    <a:gd name="T35" fmla="*/ 21 h 81"/>
                    <a:gd name="T36" fmla="*/ 0 w 73"/>
                    <a:gd name="T37" fmla="*/ 23 h 81"/>
                    <a:gd name="T38" fmla="*/ 0 w 73"/>
                    <a:gd name="T39" fmla="*/ 26 h 81"/>
                    <a:gd name="T40" fmla="*/ 1 w 73"/>
                    <a:gd name="T41" fmla="*/ 27 h 81"/>
                    <a:gd name="T42" fmla="*/ 2 w 73"/>
                    <a:gd name="T43" fmla="*/ 29 h 81"/>
                    <a:gd name="T44" fmla="*/ 3 w 73"/>
                    <a:gd name="T45" fmla="*/ 31 h 81"/>
                    <a:gd name="T46" fmla="*/ 3 w 73"/>
                    <a:gd name="T47" fmla="*/ 32 h 81"/>
                    <a:gd name="T48" fmla="*/ 4 w 73"/>
                    <a:gd name="T49" fmla="*/ 34 h 81"/>
                    <a:gd name="T50" fmla="*/ 5 w 73"/>
                    <a:gd name="T51" fmla="*/ 35 h 81"/>
                    <a:gd name="T52" fmla="*/ 6 w 73"/>
                    <a:gd name="T53" fmla="*/ 36 h 81"/>
                    <a:gd name="T54" fmla="*/ 8 w 73"/>
                    <a:gd name="T55" fmla="*/ 38 h 81"/>
                    <a:gd name="T56" fmla="*/ 14 w 73"/>
                    <a:gd name="T57" fmla="*/ 41 h 81"/>
                    <a:gd name="T58" fmla="*/ 16 w 73"/>
                    <a:gd name="T59" fmla="*/ 41 h 81"/>
                    <a:gd name="T60" fmla="*/ 18 w 73"/>
                    <a:gd name="T61" fmla="*/ 41 h 81"/>
                    <a:gd name="T62" fmla="*/ 18 w 73"/>
                    <a:gd name="T63" fmla="*/ 41 h 81"/>
                    <a:gd name="T64" fmla="*/ 20 w 73"/>
                    <a:gd name="T65" fmla="*/ 41 h 81"/>
                    <a:gd name="T66" fmla="*/ 22 w 73"/>
                    <a:gd name="T67" fmla="*/ 41 h 81"/>
                    <a:gd name="T68" fmla="*/ 23 w 73"/>
                    <a:gd name="T69" fmla="*/ 41 h 81"/>
                    <a:gd name="T70" fmla="*/ 24 w 73"/>
                    <a:gd name="T71" fmla="*/ 40 h 81"/>
                    <a:gd name="T72" fmla="*/ 26 w 73"/>
                    <a:gd name="T73" fmla="*/ 39 h 81"/>
                    <a:gd name="T74" fmla="*/ 28 w 73"/>
                    <a:gd name="T75" fmla="*/ 38 h 81"/>
                    <a:gd name="T76" fmla="*/ 29 w 73"/>
                    <a:gd name="T77" fmla="*/ 37 h 81"/>
                    <a:gd name="T78" fmla="*/ 30 w 73"/>
                    <a:gd name="T79" fmla="*/ 35 h 81"/>
                    <a:gd name="T80" fmla="*/ 32 w 73"/>
                    <a:gd name="T81" fmla="*/ 34 h 81"/>
                    <a:gd name="T82" fmla="*/ 33 w 73"/>
                    <a:gd name="T83" fmla="*/ 32 h 81"/>
                    <a:gd name="T84" fmla="*/ 34 w 73"/>
                    <a:gd name="T85" fmla="*/ 29 h 81"/>
                    <a:gd name="T86" fmla="*/ 36 w 73"/>
                    <a:gd name="T87" fmla="*/ 25 h 81"/>
                    <a:gd name="T88" fmla="*/ 36 w 73"/>
                    <a:gd name="T89" fmla="*/ 23 h 81"/>
                    <a:gd name="T90" fmla="*/ 37 w 73"/>
                    <a:gd name="T91" fmla="*/ 21 h 81"/>
                    <a:gd name="T92" fmla="*/ 37 w 73"/>
                    <a:gd name="T93" fmla="*/ 19 h 81"/>
                    <a:gd name="T94" fmla="*/ 36 w 73"/>
                    <a:gd name="T95" fmla="*/ 17 h 81"/>
                    <a:gd name="T96" fmla="*/ 37 w 73"/>
                    <a:gd name="T97" fmla="*/ 16 h 81"/>
                    <a:gd name="T98" fmla="*/ 36 w 73"/>
                    <a:gd name="T99" fmla="*/ 14 h 81"/>
                    <a:gd name="T100" fmla="*/ 35 w 73"/>
                    <a:gd name="T101" fmla="*/ 12 h 81"/>
                    <a:gd name="T102" fmla="*/ 34 w 73"/>
                    <a:gd name="T103" fmla="*/ 10 h 81"/>
                    <a:gd name="T104" fmla="*/ 34 w 73"/>
                    <a:gd name="T105" fmla="*/ 9 h 81"/>
                    <a:gd name="T106" fmla="*/ 33 w 73"/>
                    <a:gd name="T107" fmla="*/ 8 h 81"/>
                    <a:gd name="T108" fmla="*/ 33 w 73"/>
                    <a:gd name="T109" fmla="*/ 7 h 81"/>
                    <a:gd name="T110" fmla="*/ 31 w 73"/>
                    <a:gd name="T111" fmla="*/ 5 h 81"/>
                    <a:gd name="T112" fmla="*/ 28 w 73"/>
                    <a:gd name="T113" fmla="*/ 4 h 8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3"/>
                    <a:gd name="T172" fmla="*/ 0 h 81"/>
                    <a:gd name="T173" fmla="*/ 73 w 73"/>
                    <a:gd name="T174" fmla="*/ 81 h 8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3" h="81">
                      <a:moveTo>
                        <a:pt x="53" y="2"/>
                      </a:moveTo>
                      <a:lnTo>
                        <a:pt x="48" y="2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4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4"/>
                      </a:lnTo>
                      <a:lnTo>
                        <a:pt x="2" y="29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3" y="73"/>
                      </a:lnTo>
                      <a:lnTo>
                        <a:pt x="13" y="75"/>
                      </a:lnTo>
                      <a:lnTo>
                        <a:pt x="16" y="75"/>
                      </a:lnTo>
                      <a:lnTo>
                        <a:pt x="20" y="78"/>
                      </a:lnTo>
                      <a:lnTo>
                        <a:pt x="25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1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6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1" y="78"/>
                      </a:lnTo>
                      <a:lnTo>
                        <a:pt x="53" y="76"/>
                      </a:lnTo>
                      <a:lnTo>
                        <a:pt x="53" y="75"/>
                      </a:lnTo>
                      <a:lnTo>
                        <a:pt x="56" y="75"/>
                      </a:lnTo>
                      <a:lnTo>
                        <a:pt x="56" y="73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1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68" y="58"/>
                      </a:lnTo>
                      <a:lnTo>
                        <a:pt x="71" y="53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1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3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70" y="24"/>
                      </a:lnTo>
                      <a:lnTo>
                        <a:pt x="71" y="24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6" y="14"/>
                      </a:lnTo>
                      <a:lnTo>
                        <a:pt x="65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9"/>
                      </a:lnTo>
                      <a:lnTo>
                        <a:pt x="60" y="9"/>
                      </a:lnTo>
                      <a:lnTo>
                        <a:pt x="60" y="7"/>
                      </a:lnTo>
                      <a:lnTo>
                        <a:pt x="56" y="7"/>
                      </a:lnTo>
                      <a:lnTo>
                        <a:pt x="56" y="5"/>
                      </a:lnTo>
                      <a:lnTo>
                        <a:pt x="5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1" name="Freeform 193"/>
                <p:cNvSpPr>
                  <a:spLocks/>
                </p:cNvSpPr>
                <p:nvPr/>
              </p:nvSpPr>
              <p:spPr bwMode="auto">
                <a:xfrm>
                  <a:off x="4810" y="661"/>
                  <a:ext cx="37" cy="42"/>
                </a:xfrm>
                <a:custGeom>
                  <a:avLst/>
                  <a:gdLst>
                    <a:gd name="T0" fmla="*/ 23 w 73"/>
                    <a:gd name="T1" fmla="*/ 1 h 83"/>
                    <a:gd name="T2" fmla="*/ 22 w 73"/>
                    <a:gd name="T3" fmla="*/ 0 h 83"/>
                    <a:gd name="T4" fmla="*/ 20 w 73"/>
                    <a:gd name="T5" fmla="*/ 1 h 83"/>
                    <a:gd name="T6" fmla="*/ 19 w 73"/>
                    <a:gd name="T7" fmla="*/ 0 h 83"/>
                    <a:gd name="T8" fmla="*/ 18 w 73"/>
                    <a:gd name="T9" fmla="*/ 0 h 83"/>
                    <a:gd name="T10" fmla="*/ 16 w 73"/>
                    <a:gd name="T11" fmla="*/ 1 h 83"/>
                    <a:gd name="T12" fmla="*/ 13 w 73"/>
                    <a:gd name="T13" fmla="*/ 1 h 83"/>
                    <a:gd name="T14" fmla="*/ 12 w 73"/>
                    <a:gd name="T15" fmla="*/ 2 h 83"/>
                    <a:gd name="T16" fmla="*/ 11 w 73"/>
                    <a:gd name="T17" fmla="*/ 2 h 83"/>
                    <a:gd name="T18" fmla="*/ 9 w 73"/>
                    <a:gd name="T19" fmla="*/ 4 h 83"/>
                    <a:gd name="T20" fmla="*/ 8 w 73"/>
                    <a:gd name="T21" fmla="*/ 4 h 83"/>
                    <a:gd name="T22" fmla="*/ 7 w 73"/>
                    <a:gd name="T23" fmla="*/ 6 h 83"/>
                    <a:gd name="T24" fmla="*/ 6 w 73"/>
                    <a:gd name="T25" fmla="*/ 7 h 83"/>
                    <a:gd name="T26" fmla="*/ 4 w 73"/>
                    <a:gd name="T27" fmla="*/ 9 h 83"/>
                    <a:gd name="T28" fmla="*/ 2 w 73"/>
                    <a:gd name="T29" fmla="*/ 12 h 83"/>
                    <a:gd name="T30" fmla="*/ 1 w 73"/>
                    <a:gd name="T31" fmla="*/ 17 h 83"/>
                    <a:gd name="T32" fmla="*/ 0 w 73"/>
                    <a:gd name="T33" fmla="*/ 19 h 83"/>
                    <a:gd name="T34" fmla="*/ 0 w 73"/>
                    <a:gd name="T35" fmla="*/ 20 h 83"/>
                    <a:gd name="T36" fmla="*/ 0 w 73"/>
                    <a:gd name="T37" fmla="*/ 22 h 83"/>
                    <a:gd name="T38" fmla="*/ 0 w 73"/>
                    <a:gd name="T39" fmla="*/ 23 h 83"/>
                    <a:gd name="T40" fmla="*/ 0 w 73"/>
                    <a:gd name="T41" fmla="*/ 26 h 83"/>
                    <a:gd name="T42" fmla="*/ 1 w 73"/>
                    <a:gd name="T43" fmla="*/ 28 h 83"/>
                    <a:gd name="T44" fmla="*/ 2 w 73"/>
                    <a:gd name="T45" fmla="*/ 30 h 83"/>
                    <a:gd name="T46" fmla="*/ 2 w 73"/>
                    <a:gd name="T47" fmla="*/ 31 h 83"/>
                    <a:gd name="T48" fmla="*/ 3 w 73"/>
                    <a:gd name="T49" fmla="*/ 32 h 83"/>
                    <a:gd name="T50" fmla="*/ 3 w 73"/>
                    <a:gd name="T51" fmla="*/ 34 h 83"/>
                    <a:gd name="T52" fmla="*/ 5 w 73"/>
                    <a:gd name="T53" fmla="*/ 34 h 83"/>
                    <a:gd name="T54" fmla="*/ 5 w 73"/>
                    <a:gd name="T55" fmla="*/ 36 h 83"/>
                    <a:gd name="T56" fmla="*/ 6 w 73"/>
                    <a:gd name="T57" fmla="*/ 36 h 83"/>
                    <a:gd name="T58" fmla="*/ 8 w 73"/>
                    <a:gd name="T59" fmla="*/ 38 h 83"/>
                    <a:gd name="T60" fmla="*/ 13 w 73"/>
                    <a:gd name="T61" fmla="*/ 41 h 83"/>
                    <a:gd name="T62" fmla="*/ 16 w 73"/>
                    <a:gd name="T63" fmla="*/ 41 h 83"/>
                    <a:gd name="T64" fmla="*/ 18 w 73"/>
                    <a:gd name="T65" fmla="*/ 41 h 83"/>
                    <a:gd name="T66" fmla="*/ 18 w 73"/>
                    <a:gd name="T67" fmla="*/ 42 h 83"/>
                    <a:gd name="T68" fmla="*/ 19 w 73"/>
                    <a:gd name="T69" fmla="*/ 41 h 83"/>
                    <a:gd name="T70" fmla="*/ 20 w 73"/>
                    <a:gd name="T71" fmla="*/ 42 h 83"/>
                    <a:gd name="T72" fmla="*/ 22 w 73"/>
                    <a:gd name="T73" fmla="*/ 41 h 83"/>
                    <a:gd name="T74" fmla="*/ 23 w 73"/>
                    <a:gd name="T75" fmla="*/ 41 h 83"/>
                    <a:gd name="T76" fmla="*/ 25 w 73"/>
                    <a:gd name="T77" fmla="*/ 41 h 83"/>
                    <a:gd name="T78" fmla="*/ 26 w 73"/>
                    <a:gd name="T79" fmla="*/ 39 h 83"/>
                    <a:gd name="T80" fmla="*/ 27 w 73"/>
                    <a:gd name="T81" fmla="*/ 38 h 83"/>
                    <a:gd name="T82" fmla="*/ 29 w 73"/>
                    <a:gd name="T83" fmla="*/ 37 h 83"/>
                    <a:gd name="T84" fmla="*/ 30 w 73"/>
                    <a:gd name="T85" fmla="*/ 36 h 83"/>
                    <a:gd name="T86" fmla="*/ 32 w 73"/>
                    <a:gd name="T87" fmla="*/ 34 h 83"/>
                    <a:gd name="T88" fmla="*/ 33 w 73"/>
                    <a:gd name="T89" fmla="*/ 32 h 83"/>
                    <a:gd name="T90" fmla="*/ 36 w 73"/>
                    <a:gd name="T91" fmla="*/ 26 h 83"/>
                    <a:gd name="T92" fmla="*/ 36 w 73"/>
                    <a:gd name="T93" fmla="*/ 24 h 83"/>
                    <a:gd name="T94" fmla="*/ 37 w 73"/>
                    <a:gd name="T95" fmla="*/ 22 h 83"/>
                    <a:gd name="T96" fmla="*/ 37 w 73"/>
                    <a:gd name="T97" fmla="*/ 20 h 83"/>
                    <a:gd name="T98" fmla="*/ 37 w 73"/>
                    <a:gd name="T99" fmla="*/ 19 h 83"/>
                    <a:gd name="T100" fmla="*/ 37 w 73"/>
                    <a:gd name="T101" fmla="*/ 17 h 83"/>
                    <a:gd name="T102" fmla="*/ 36 w 73"/>
                    <a:gd name="T103" fmla="*/ 15 h 83"/>
                    <a:gd name="T104" fmla="*/ 36 w 73"/>
                    <a:gd name="T105" fmla="*/ 13 h 83"/>
                    <a:gd name="T106" fmla="*/ 36 w 73"/>
                    <a:gd name="T107" fmla="*/ 12 h 83"/>
                    <a:gd name="T108" fmla="*/ 34 w 73"/>
                    <a:gd name="T109" fmla="*/ 10 h 83"/>
                    <a:gd name="T110" fmla="*/ 33 w 73"/>
                    <a:gd name="T111" fmla="*/ 9 h 83"/>
                    <a:gd name="T112" fmla="*/ 32 w 73"/>
                    <a:gd name="T113" fmla="*/ 8 h 83"/>
                    <a:gd name="T114" fmla="*/ 32 w 73"/>
                    <a:gd name="T115" fmla="*/ 7 h 83"/>
                    <a:gd name="T116" fmla="*/ 31 w 73"/>
                    <a:gd name="T117" fmla="*/ 5 h 83"/>
                    <a:gd name="T118" fmla="*/ 30 w 73"/>
                    <a:gd name="T119" fmla="*/ 4 h 83"/>
                    <a:gd name="T120" fmla="*/ 27 w 73"/>
                    <a:gd name="T121" fmla="*/ 2 h 8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3"/>
                    <a:gd name="T184" fmla="*/ 0 h 83"/>
                    <a:gd name="T185" fmla="*/ 73 w 73"/>
                    <a:gd name="T186" fmla="*/ 83 h 8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3" h="83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3" y="23"/>
                      </a:lnTo>
                      <a:lnTo>
                        <a:pt x="3" y="30"/>
                      </a:lnTo>
                      <a:lnTo>
                        <a:pt x="0" y="34"/>
                      </a:lnTo>
                      <a:lnTo>
                        <a:pt x="1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1" y="52"/>
                      </a:lnTo>
                      <a:lnTo>
                        <a:pt x="1" y="56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6" y="64"/>
                      </a:lnTo>
                      <a:lnTo>
                        <a:pt x="6" y="66"/>
                      </a:lnTo>
                      <a:lnTo>
                        <a:pt x="6" y="67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1" y="79"/>
                      </a:lnTo>
                      <a:lnTo>
                        <a:pt x="26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1" y="81"/>
                      </a:lnTo>
                      <a:lnTo>
                        <a:pt x="33" y="83"/>
                      </a:lnTo>
                      <a:lnTo>
                        <a:pt x="35" y="81"/>
                      </a:lnTo>
                      <a:lnTo>
                        <a:pt x="35" y="83"/>
                      </a:lnTo>
                      <a:lnTo>
                        <a:pt x="35" y="81"/>
                      </a:lnTo>
                      <a:lnTo>
                        <a:pt x="36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40" y="81"/>
                      </a:lnTo>
                      <a:lnTo>
                        <a:pt x="40" y="83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8" y="79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59" y="72"/>
                      </a:lnTo>
                      <a:lnTo>
                        <a:pt x="59" y="71"/>
                      </a:lnTo>
                      <a:lnTo>
                        <a:pt x="61" y="69"/>
                      </a:lnTo>
                      <a:lnTo>
                        <a:pt x="63" y="67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68" y="59"/>
                      </a:lnTo>
                      <a:lnTo>
                        <a:pt x="71" y="52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69" y="23"/>
                      </a:lnTo>
                      <a:lnTo>
                        <a:pt x="71" y="23"/>
                      </a:lnTo>
                      <a:lnTo>
                        <a:pt x="69" y="23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4" y="15"/>
                      </a:lnTo>
                      <a:lnTo>
                        <a:pt x="64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59" y="8"/>
                      </a:lnTo>
                      <a:lnTo>
                        <a:pt x="59" y="7"/>
                      </a:lnTo>
                      <a:lnTo>
                        <a:pt x="56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2" name="Freeform 194"/>
                <p:cNvSpPr>
                  <a:spLocks/>
                </p:cNvSpPr>
                <p:nvPr/>
              </p:nvSpPr>
              <p:spPr bwMode="auto">
                <a:xfrm>
                  <a:off x="4762" y="687"/>
                  <a:ext cx="37" cy="41"/>
                </a:xfrm>
                <a:custGeom>
                  <a:avLst/>
                  <a:gdLst>
                    <a:gd name="T0" fmla="*/ 24 w 73"/>
                    <a:gd name="T1" fmla="*/ 1 h 82"/>
                    <a:gd name="T2" fmla="*/ 22 w 73"/>
                    <a:gd name="T3" fmla="*/ 0 h 82"/>
                    <a:gd name="T4" fmla="*/ 20 w 73"/>
                    <a:gd name="T5" fmla="*/ 1 h 82"/>
                    <a:gd name="T6" fmla="*/ 19 w 73"/>
                    <a:gd name="T7" fmla="*/ 0 h 82"/>
                    <a:gd name="T8" fmla="*/ 18 w 73"/>
                    <a:gd name="T9" fmla="*/ 0 h 82"/>
                    <a:gd name="T10" fmla="*/ 17 w 73"/>
                    <a:gd name="T11" fmla="*/ 1 h 82"/>
                    <a:gd name="T12" fmla="*/ 14 w 73"/>
                    <a:gd name="T13" fmla="*/ 1 h 82"/>
                    <a:gd name="T14" fmla="*/ 12 w 73"/>
                    <a:gd name="T15" fmla="*/ 3 h 82"/>
                    <a:gd name="T16" fmla="*/ 11 w 73"/>
                    <a:gd name="T17" fmla="*/ 3 h 82"/>
                    <a:gd name="T18" fmla="*/ 9 w 73"/>
                    <a:gd name="T19" fmla="*/ 3 h 82"/>
                    <a:gd name="T20" fmla="*/ 8 w 73"/>
                    <a:gd name="T21" fmla="*/ 4 h 82"/>
                    <a:gd name="T22" fmla="*/ 7 w 73"/>
                    <a:gd name="T23" fmla="*/ 5 h 82"/>
                    <a:gd name="T24" fmla="*/ 6 w 73"/>
                    <a:gd name="T25" fmla="*/ 6 h 82"/>
                    <a:gd name="T26" fmla="*/ 5 w 73"/>
                    <a:gd name="T27" fmla="*/ 8 h 82"/>
                    <a:gd name="T28" fmla="*/ 4 w 73"/>
                    <a:gd name="T29" fmla="*/ 10 h 82"/>
                    <a:gd name="T30" fmla="*/ 0 w 73"/>
                    <a:gd name="T31" fmla="*/ 17 h 82"/>
                    <a:gd name="T32" fmla="*/ 0 w 73"/>
                    <a:gd name="T33" fmla="*/ 18 h 82"/>
                    <a:gd name="T34" fmla="*/ 0 w 73"/>
                    <a:gd name="T35" fmla="*/ 20 h 82"/>
                    <a:gd name="T36" fmla="*/ 0 w 73"/>
                    <a:gd name="T37" fmla="*/ 21 h 82"/>
                    <a:gd name="T38" fmla="*/ 0 w 73"/>
                    <a:gd name="T39" fmla="*/ 23 h 82"/>
                    <a:gd name="T40" fmla="*/ 0 w 73"/>
                    <a:gd name="T41" fmla="*/ 24 h 82"/>
                    <a:gd name="T42" fmla="*/ 1 w 73"/>
                    <a:gd name="T43" fmla="*/ 26 h 82"/>
                    <a:gd name="T44" fmla="*/ 2 w 73"/>
                    <a:gd name="T45" fmla="*/ 28 h 82"/>
                    <a:gd name="T46" fmla="*/ 3 w 73"/>
                    <a:gd name="T47" fmla="*/ 31 h 82"/>
                    <a:gd name="T48" fmla="*/ 4 w 73"/>
                    <a:gd name="T49" fmla="*/ 31 h 82"/>
                    <a:gd name="T50" fmla="*/ 4 w 73"/>
                    <a:gd name="T51" fmla="*/ 34 h 82"/>
                    <a:gd name="T52" fmla="*/ 5 w 73"/>
                    <a:gd name="T53" fmla="*/ 35 h 82"/>
                    <a:gd name="T54" fmla="*/ 6 w 73"/>
                    <a:gd name="T55" fmla="*/ 35 h 82"/>
                    <a:gd name="T56" fmla="*/ 7 w 73"/>
                    <a:gd name="T57" fmla="*/ 37 h 82"/>
                    <a:gd name="T58" fmla="*/ 11 w 73"/>
                    <a:gd name="T59" fmla="*/ 39 h 82"/>
                    <a:gd name="T60" fmla="*/ 14 w 73"/>
                    <a:gd name="T61" fmla="*/ 41 h 82"/>
                    <a:gd name="T62" fmla="*/ 17 w 73"/>
                    <a:gd name="T63" fmla="*/ 41 h 82"/>
                    <a:gd name="T64" fmla="*/ 18 w 73"/>
                    <a:gd name="T65" fmla="*/ 41 h 82"/>
                    <a:gd name="T66" fmla="*/ 19 w 73"/>
                    <a:gd name="T67" fmla="*/ 41 h 82"/>
                    <a:gd name="T68" fmla="*/ 19 w 73"/>
                    <a:gd name="T69" fmla="*/ 41 h 82"/>
                    <a:gd name="T70" fmla="*/ 20 w 73"/>
                    <a:gd name="T71" fmla="*/ 41 h 82"/>
                    <a:gd name="T72" fmla="*/ 22 w 73"/>
                    <a:gd name="T73" fmla="*/ 41 h 82"/>
                    <a:gd name="T74" fmla="*/ 24 w 73"/>
                    <a:gd name="T75" fmla="*/ 40 h 82"/>
                    <a:gd name="T76" fmla="*/ 25 w 73"/>
                    <a:gd name="T77" fmla="*/ 39 h 82"/>
                    <a:gd name="T78" fmla="*/ 26 w 73"/>
                    <a:gd name="T79" fmla="*/ 39 h 82"/>
                    <a:gd name="T80" fmla="*/ 29 w 73"/>
                    <a:gd name="T81" fmla="*/ 37 h 82"/>
                    <a:gd name="T82" fmla="*/ 29 w 73"/>
                    <a:gd name="T83" fmla="*/ 36 h 82"/>
                    <a:gd name="T84" fmla="*/ 31 w 73"/>
                    <a:gd name="T85" fmla="*/ 35 h 82"/>
                    <a:gd name="T86" fmla="*/ 33 w 73"/>
                    <a:gd name="T87" fmla="*/ 33 h 82"/>
                    <a:gd name="T88" fmla="*/ 34 w 73"/>
                    <a:gd name="T89" fmla="*/ 31 h 82"/>
                    <a:gd name="T90" fmla="*/ 36 w 73"/>
                    <a:gd name="T91" fmla="*/ 26 h 82"/>
                    <a:gd name="T92" fmla="*/ 36 w 73"/>
                    <a:gd name="T93" fmla="*/ 23 h 82"/>
                    <a:gd name="T94" fmla="*/ 37 w 73"/>
                    <a:gd name="T95" fmla="*/ 21 h 82"/>
                    <a:gd name="T96" fmla="*/ 37 w 73"/>
                    <a:gd name="T97" fmla="*/ 19 h 82"/>
                    <a:gd name="T98" fmla="*/ 37 w 73"/>
                    <a:gd name="T99" fmla="*/ 17 h 82"/>
                    <a:gd name="T100" fmla="*/ 36 w 73"/>
                    <a:gd name="T101" fmla="*/ 17 h 82"/>
                    <a:gd name="T102" fmla="*/ 36 w 73"/>
                    <a:gd name="T103" fmla="*/ 14 h 82"/>
                    <a:gd name="T104" fmla="*/ 36 w 73"/>
                    <a:gd name="T105" fmla="*/ 13 h 82"/>
                    <a:gd name="T106" fmla="*/ 35 w 73"/>
                    <a:gd name="T107" fmla="*/ 11 h 82"/>
                    <a:gd name="T108" fmla="*/ 34 w 73"/>
                    <a:gd name="T109" fmla="*/ 10 h 82"/>
                    <a:gd name="T110" fmla="*/ 34 w 73"/>
                    <a:gd name="T111" fmla="*/ 9 h 82"/>
                    <a:gd name="T112" fmla="*/ 34 w 73"/>
                    <a:gd name="T113" fmla="*/ 7 h 82"/>
                    <a:gd name="T114" fmla="*/ 33 w 73"/>
                    <a:gd name="T115" fmla="*/ 6 h 82"/>
                    <a:gd name="T116" fmla="*/ 31 w 73"/>
                    <a:gd name="T117" fmla="*/ 5 h 82"/>
                    <a:gd name="T118" fmla="*/ 30 w 73"/>
                    <a:gd name="T119" fmla="*/ 4 h 82"/>
                    <a:gd name="T120" fmla="*/ 29 w 73"/>
                    <a:gd name="T121" fmla="*/ 3 h 8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3"/>
                    <a:gd name="T184" fmla="*/ 0 h 82"/>
                    <a:gd name="T185" fmla="*/ 73 w 73"/>
                    <a:gd name="T186" fmla="*/ 82 h 8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3" h="82">
                      <a:moveTo>
                        <a:pt x="52" y="5"/>
                      </a:move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2" y="0"/>
                      </a:lnTo>
                      <a:lnTo>
                        <a:pt x="40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3" y="30"/>
                      </a:lnTo>
                      <a:lnTo>
                        <a:pt x="0" y="33"/>
                      </a:lnTo>
                      <a:lnTo>
                        <a:pt x="2" y="33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7" y="65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0"/>
                      </a:lnTo>
                      <a:lnTo>
                        <a:pt x="12" y="70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2" y="77"/>
                      </a:lnTo>
                      <a:lnTo>
                        <a:pt x="25" y="81"/>
                      </a:lnTo>
                      <a:lnTo>
                        <a:pt x="27" y="79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1"/>
                      </a:lnTo>
                      <a:lnTo>
                        <a:pt x="33" y="82"/>
                      </a:lnTo>
                      <a:lnTo>
                        <a:pt x="33" y="81"/>
                      </a:lnTo>
                      <a:lnTo>
                        <a:pt x="35" y="82"/>
                      </a:lnTo>
                      <a:lnTo>
                        <a:pt x="35" y="81"/>
                      </a:lnTo>
                      <a:lnTo>
                        <a:pt x="37" y="82"/>
                      </a:lnTo>
                      <a:lnTo>
                        <a:pt x="37" y="81"/>
                      </a:lnTo>
                      <a:lnTo>
                        <a:pt x="37" y="82"/>
                      </a:lnTo>
                      <a:lnTo>
                        <a:pt x="38" y="81"/>
                      </a:lnTo>
                      <a:lnTo>
                        <a:pt x="38" y="82"/>
                      </a:lnTo>
                      <a:lnTo>
                        <a:pt x="40" y="81"/>
                      </a:lnTo>
                      <a:lnTo>
                        <a:pt x="40" y="82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79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7"/>
                      </a:lnTo>
                      <a:lnTo>
                        <a:pt x="50" y="79"/>
                      </a:lnTo>
                      <a:lnTo>
                        <a:pt x="50" y="77"/>
                      </a:lnTo>
                      <a:lnTo>
                        <a:pt x="52" y="77"/>
                      </a:lnTo>
                      <a:lnTo>
                        <a:pt x="53" y="77"/>
                      </a:lnTo>
                      <a:lnTo>
                        <a:pt x="55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0"/>
                      </a:lnTo>
                      <a:lnTo>
                        <a:pt x="62" y="70"/>
                      </a:lnTo>
                      <a:lnTo>
                        <a:pt x="62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5"/>
                      </a:lnTo>
                      <a:lnTo>
                        <a:pt x="65" y="64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3" y="45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3"/>
                      </a:lnTo>
                      <a:lnTo>
                        <a:pt x="72" y="33"/>
                      </a:lnTo>
                      <a:lnTo>
                        <a:pt x="73" y="33"/>
                      </a:lnTo>
                      <a:lnTo>
                        <a:pt x="72" y="33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0" y="25"/>
                      </a:lnTo>
                      <a:lnTo>
                        <a:pt x="72" y="25"/>
                      </a:lnTo>
                      <a:lnTo>
                        <a:pt x="70" y="23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7" y="18"/>
                      </a:lnTo>
                      <a:lnTo>
                        <a:pt x="67" y="16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2" y="11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57" y="8"/>
                      </a:lnTo>
                      <a:lnTo>
                        <a:pt x="57" y="6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" name="Freeform 195"/>
                <p:cNvSpPr>
                  <a:spLocks/>
                </p:cNvSpPr>
                <p:nvPr/>
              </p:nvSpPr>
              <p:spPr bwMode="auto">
                <a:xfrm>
                  <a:off x="4775" y="643"/>
                  <a:ext cx="37" cy="41"/>
                </a:xfrm>
                <a:custGeom>
                  <a:avLst/>
                  <a:gdLst>
                    <a:gd name="T0" fmla="*/ 23 w 73"/>
                    <a:gd name="T1" fmla="*/ 1 h 82"/>
                    <a:gd name="T2" fmla="*/ 23 w 73"/>
                    <a:gd name="T3" fmla="*/ 0 h 82"/>
                    <a:gd name="T4" fmla="*/ 21 w 73"/>
                    <a:gd name="T5" fmla="*/ 1 h 82"/>
                    <a:gd name="T6" fmla="*/ 19 w 73"/>
                    <a:gd name="T7" fmla="*/ 0 h 82"/>
                    <a:gd name="T8" fmla="*/ 18 w 73"/>
                    <a:gd name="T9" fmla="*/ 0 h 82"/>
                    <a:gd name="T10" fmla="*/ 17 w 73"/>
                    <a:gd name="T11" fmla="*/ 1 h 82"/>
                    <a:gd name="T12" fmla="*/ 14 w 73"/>
                    <a:gd name="T13" fmla="*/ 1 h 82"/>
                    <a:gd name="T14" fmla="*/ 12 w 73"/>
                    <a:gd name="T15" fmla="*/ 1 h 82"/>
                    <a:gd name="T16" fmla="*/ 11 w 73"/>
                    <a:gd name="T17" fmla="*/ 1 h 82"/>
                    <a:gd name="T18" fmla="*/ 9 w 73"/>
                    <a:gd name="T19" fmla="*/ 3 h 82"/>
                    <a:gd name="T20" fmla="*/ 9 w 73"/>
                    <a:gd name="T21" fmla="*/ 3 h 82"/>
                    <a:gd name="T22" fmla="*/ 8 w 73"/>
                    <a:gd name="T23" fmla="*/ 4 h 82"/>
                    <a:gd name="T24" fmla="*/ 7 w 73"/>
                    <a:gd name="T25" fmla="*/ 5 h 82"/>
                    <a:gd name="T26" fmla="*/ 6 w 73"/>
                    <a:gd name="T27" fmla="*/ 6 h 82"/>
                    <a:gd name="T28" fmla="*/ 5 w 73"/>
                    <a:gd name="T29" fmla="*/ 9 h 82"/>
                    <a:gd name="T30" fmla="*/ 3 w 73"/>
                    <a:gd name="T31" fmla="*/ 10 h 82"/>
                    <a:gd name="T32" fmla="*/ 2 w 73"/>
                    <a:gd name="T33" fmla="*/ 15 h 82"/>
                    <a:gd name="T34" fmla="*/ 1 w 73"/>
                    <a:gd name="T35" fmla="*/ 18 h 82"/>
                    <a:gd name="T36" fmla="*/ 1 w 73"/>
                    <a:gd name="T37" fmla="*/ 20 h 82"/>
                    <a:gd name="T38" fmla="*/ 0 w 73"/>
                    <a:gd name="T39" fmla="*/ 21 h 82"/>
                    <a:gd name="T40" fmla="*/ 1 w 73"/>
                    <a:gd name="T41" fmla="*/ 22 h 82"/>
                    <a:gd name="T42" fmla="*/ 0 w 73"/>
                    <a:gd name="T43" fmla="*/ 23 h 82"/>
                    <a:gd name="T44" fmla="*/ 1 w 73"/>
                    <a:gd name="T45" fmla="*/ 26 h 82"/>
                    <a:gd name="T46" fmla="*/ 1 w 73"/>
                    <a:gd name="T47" fmla="*/ 27 h 82"/>
                    <a:gd name="T48" fmla="*/ 2 w 73"/>
                    <a:gd name="T49" fmla="*/ 30 h 82"/>
                    <a:gd name="T50" fmla="*/ 3 w 73"/>
                    <a:gd name="T51" fmla="*/ 31 h 82"/>
                    <a:gd name="T52" fmla="*/ 3 w 73"/>
                    <a:gd name="T53" fmla="*/ 32 h 82"/>
                    <a:gd name="T54" fmla="*/ 3 w 73"/>
                    <a:gd name="T55" fmla="*/ 34 h 82"/>
                    <a:gd name="T56" fmla="*/ 5 w 73"/>
                    <a:gd name="T57" fmla="*/ 36 h 82"/>
                    <a:gd name="T58" fmla="*/ 6 w 73"/>
                    <a:gd name="T59" fmla="*/ 36 h 82"/>
                    <a:gd name="T60" fmla="*/ 8 w 73"/>
                    <a:gd name="T61" fmla="*/ 38 h 82"/>
                    <a:gd name="T62" fmla="*/ 13 w 73"/>
                    <a:gd name="T63" fmla="*/ 41 h 82"/>
                    <a:gd name="T64" fmla="*/ 14 w 73"/>
                    <a:gd name="T65" fmla="*/ 41 h 82"/>
                    <a:gd name="T66" fmla="*/ 17 w 73"/>
                    <a:gd name="T67" fmla="*/ 41 h 82"/>
                    <a:gd name="T68" fmla="*/ 18 w 73"/>
                    <a:gd name="T69" fmla="*/ 41 h 82"/>
                    <a:gd name="T70" fmla="*/ 18 w 73"/>
                    <a:gd name="T71" fmla="*/ 41 h 82"/>
                    <a:gd name="T72" fmla="*/ 19 w 73"/>
                    <a:gd name="T73" fmla="*/ 41 h 82"/>
                    <a:gd name="T74" fmla="*/ 21 w 73"/>
                    <a:gd name="T75" fmla="*/ 41 h 82"/>
                    <a:gd name="T76" fmla="*/ 22 w 73"/>
                    <a:gd name="T77" fmla="*/ 41 h 82"/>
                    <a:gd name="T78" fmla="*/ 23 w 73"/>
                    <a:gd name="T79" fmla="*/ 41 h 82"/>
                    <a:gd name="T80" fmla="*/ 25 w 73"/>
                    <a:gd name="T81" fmla="*/ 40 h 82"/>
                    <a:gd name="T82" fmla="*/ 27 w 73"/>
                    <a:gd name="T83" fmla="*/ 38 h 82"/>
                    <a:gd name="T84" fmla="*/ 28 w 73"/>
                    <a:gd name="T85" fmla="*/ 38 h 82"/>
                    <a:gd name="T86" fmla="*/ 29 w 73"/>
                    <a:gd name="T87" fmla="*/ 36 h 82"/>
                    <a:gd name="T88" fmla="*/ 31 w 73"/>
                    <a:gd name="T89" fmla="*/ 35 h 82"/>
                    <a:gd name="T90" fmla="*/ 32 w 73"/>
                    <a:gd name="T91" fmla="*/ 34 h 82"/>
                    <a:gd name="T92" fmla="*/ 33 w 73"/>
                    <a:gd name="T93" fmla="*/ 31 h 82"/>
                    <a:gd name="T94" fmla="*/ 37 w 73"/>
                    <a:gd name="T95" fmla="*/ 26 h 82"/>
                    <a:gd name="T96" fmla="*/ 37 w 73"/>
                    <a:gd name="T97" fmla="*/ 23 h 82"/>
                    <a:gd name="T98" fmla="*/ 37 w 73"/>
                    <a:gd name="T99" fmla="*/ 22 h 82"/>
                    <a:gd name="T100" fmla="*/ 37 w 73"/>
                    <a:gd name="T101" fmla="*/ 20 h 82"/>
                    <a:gd name="T102" fmla="*/ 37 w 73"/>
                    <a:gd name="T103" fmla="*/ 19 h 82"/>
                    <a:gd name="T104" fmla="*/ 37 w 73"/>
                    <a:gd name="T105" fmla="*/ 17 h 82"/>
                    <a:gd name="T106" fmla="*/ 37 w 73"/>
                    <a:gd name="T107" fmla="*/ 15 h 82"/>
                    <a:gd name="T108" fmla="*/ 37 w 73"/>
                    <a:gd name="T109" fmla="*/ 12 h 82"/>
                    <a:gd name="T110" fmla="*/ 36 w 73"/>
                    <a:gd name="T111" fmla="*/ 11 h 82"/>
                    <a:gd name="T112" fmla="*/ 34 w 73"/>
                    <a:gd name="T113" fmla="*/ 10 h 82"/>
                    <a:gd name="T114" fmla="*/ 34 w 73"/>
                    <a:gd name="T115" fmla="*/ 9 h 82"/>
                    <a:gd name="T116" fmla="*/ 33 w 73"/>
                    <a:gd name="T117" fmla="*/ 7 h 82"/>
                    <a:gd name="T118" fmla="*/ 32 w 73"/>
                    <a:gd name="T119" fmla="*/ 7 h 82"/>
                    <a:gd name="T120" fmla="*/ 31 w 73"/>
                    <a:gd name="T121" fmla="*/ 5 h 82"/>
                    <a:gd name="T122" fmla="*/ 29 w 73"/>
                    <a:gd name="T123" fmla="*/ 3 h 8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2"/>
                    <a:gd name="T188" fmla="*/ 73 w 73"/>
                    <a:gd name="T189" fmla="*/ 82 h 8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2">
                      <a:moveTo>
                        <a:pt x="51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5" y="0"/>
                      </a:lnTo>
                      <a:lnTo>
                        <a:pt x="45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1"/>
                      </a:lnTo>
                      <a:lnTo>
                        <a:pt x="31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5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1" y="39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1" y="45"/>
                      </a:lnTo>
                      <a:lnTo>
                        <a:pt x="0" y="45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1" y="49"/>
                      </a:lnTo>
                      <a:lnTo>
                        <a:pt x="1" y="50"/>
                      </a:lnTo>
                      <a:lnTo>
                        <a:pt x="1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3" y="55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6" y="64"/>
                      </a:lnTo>
                      <a:lnTo>
                        <a:pt x="6" y="66"/>
                      </a:lnTo>
                      <a:lnTo>
                        <a:pt x="6" y="67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6" y="76"/>
                      </a:lnTo>
                      <a:lnTo>
                        <a:pt x="21" y="77"/>
                      </a:lnTo>
                      <a:lnTo>
                        <a:pt x="25" y="81"/>
                      </a:lnTo>
                      <a:lnTo>
                        <a:pt x="26" y="81"/>
                      </a:lnTo>
                      <a:lnTo>
                        <a:pt x="28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1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6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8" y="79"/>
                      </a:lnTo>
                      <a:lnTo>
                        <a:pt x="48" y="81"/>
                      </a:lnTo>
                      <a:lnTo>
                        <a:pt x="50" y="79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70" y="57"/>
                      </a:lnTo>
                      <a:lnTo>
                        <a:pt x="73" y="52"/>
                      </a:lnTo>
                      <a:lnTo>
                        <a:pt x="71" y="52"/>
                      </a:lnTo>
                      <a:lnTo>
                        <a:pt x="73" y="49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3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8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1" y="25"/>
                      </a:lnTo>
                      <a:lnTo>
                        <a:pt x="70" y="25"/>
                      </a:lnTo>
                      <a:lnTo>
                        <a:pt x="71" y="23"/>
                      </a:lnTo>
                      <a:lnTo>
                        <a:pt x="70" y="23"/>
                      </a:lnTo>
                      <a:lnTo>
                        <a:pt x="70" y="20"/>
                      </a:lnTo>
                      <a:lnTo>
                        <a:pt x="68" y="20"/>
                      </a:lnTo>
                      <a:lnTo>
                        <a:pt x="70" y="20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6"/>
                      </a:lnTo>
                      <a:lnTo>
                        <a:pt x="58" y="6"/>
                      </a:lnTo>
                      <a:lnTo>
                        <a:pt x="58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4" name="Freeform 196"/>
                <p:cNvSpPr>
                  <a:spLocks/>
                </p:cNvSpPr>
                <p:nvPr/>
              </p:nvSpPr>
              <p:spPr bwMode="auto">
                <a:xfrm>
                  <a:off x="4710" y="643"/>
                  <a:ext cx="37" cy="41"/>
                </a:xfrm>
                <a:custGeom>
                  <a:avLst/>
                  <a:gdLst>
                    <a:gd name="T0" fmla="*/ 24 w 73"/>
                    <a:gd name="T1" fmla="*/ 1 h 82"/>
                    <a:gd name="T2" fmla="*/ 22 w 73"/>
                    <a:gd name="T3" fmla="*/ 0 h 82"/>
                    <a:gd name="T4" fmla="*/ 20 w 73"/>
                    <a:gd name="T5" fmla="*/ 1 h 82"/>
                    <a:gd name="T6" fmla="*/ 19 w 73"/>
                    <a:gd name="T7" fmla="*/ 0 h 82"/>
                    <a:gd name="T8" fmla="*/ 18 w 73"/>
                    <a:gd name="T9" fmla="*/ 0 h 82"/>
                    <a:gd name="T10" fmla="*/ 16 w 73"/>
                    <a:gd name="T11" fmla="*/ 1 h 82"/>
                    <a:gd name="T12" fmla="*/ 14 w 73"/>
                    <a:gd name="T13" fmla="*/ 1 h 82"/>
                    <a:gd name="T14" fmla="*/ 12 w 73"/>
                    <a:gd name="T15" fmla="*/ 1 h 82"/>
                    <a:gd name="T16" fmla="*/ 11 w 73"/>
                    <a:gd name="T17" fmla="*/ 1 h 82"/>
                    <a:gd name="T18" fmla="*/ 9 w 73"/>
                    <a:gd name="T19" fmla="*/ 3 h 82"/>
                    <a:gd name="T20" fmla="*/ 9 w 73"/>
                    <a:gd name="T21" fmla="*/ 3 h 82"/>
                    <a:gd name="T22" fmla="*/ 8 w 73"/>
                    <a:gd name="T23" fmla="*/ 4 h 82"/>
                    <a:gd name="T24" fmla="*/ 7 w 73"/>
                    <a:gd name="T25" fmla="*/ 5 h 82"/>
                    <a:gd name="T26" fmla="*/ 6 w 73"/>
                    <a:gd name="T27" fmla="*/ 6 h 82"/>
                    <a:gd name="T28" fmla="*/ 5 w 73"/>
                    <a:gd name="T29" fmla="*/ 9 h 82"/>
                    <a:gd name="T30" fmla="*/ 4 w 73"/>
                    <a:gd name="T31" fmla="*/ 10 h 82"/>
                    <a:gd name="T32" fmla="*/ 2 w 73"/>
                    <a:gd name="T33" fmla="*/ 15 h 82"/>
                    <a:gd name="T34" fmla="*/ 0 w 73"/>
                    <a:gd name="T35" fmla="*/ 18 h 82"/>
                    <a:gd name="T36" fmla="*/ 0 w 73"/>
                    <a:gd name="T37" fmla="*/ 20 h 82"/>
                    <a:gd name="T38" fmla="*/ 0 w 73"/>
                    <a:gd name="T39" fmla="*/ 21 h 82"/>
                    <a:gd name="T40" fmla="*/ 0 w 73"/>
                    <a:gd name="T41" fmla="*/ 22 h 82"/>
                    <a:gd name="T42" fmla="*/ 0 w 73"/>
                    <a:gd name="T43" fmla="*/ 23 h 82"/>
                    <a:gd name="T44" fmla="*/ 0 w 73"/>
                    <a:gd name="T45" fmla="*/ 26 h 82"/>
                    <a:gd name="T46" fmla="*/ 1 w 73"/>
                    <a:gd name="T47" fmla="*/ 27 h 82"/>
                    <a:gd name="T48" fmla="*/ 2 w 73"/>
                    <a:gd name="T49" fmla="*/ 30 h 82"/>
                    <a:gd name="T50" fmla="*/ 3 w 73"/>
                    <a:gd name="T51" fmla="*/ 31 h 82"/>
                    <a:gd name="T52" fmla="*/ 4 w 73"/>
                    <a:gd name="T53" fmla="*/ 32 h 82"/>
                    <a:gd name="T54" fmla="*/ 4 w 73"/>
                    <a:gd name="T55" fmla="*/ 34 h 82"/>
                    <a:gd name="T56" fmla="*/ 5 w 73"/>
                    <a:gd name="T57" fmla="*/ 36 h 82"/>
                    <a:gd name="T58" fmla="*/ 6 w 73"/>
                    <a:gd name="T59" fmla="*/ 36 h 82"/>
                    <a:gd name="T60" fmla="*/ 8 w 73"/>
                    <a:gd name="T61" fmla="*/ 38 h 82"/>
                    <a:gd name="T62" fmla="*/ 13 w 73"/>
                    <a:gd name="T63" fmla="*/ 41 h 82"/>
                    <a:gd name="T64" fmla="*/ 14 w 73"/>
                    <a:gd name="T65" fmla="*/ 41 h 82"/>
                    <a:gd name="T66" fmla="*/ 16 w 73"/>
                    <a:gd name="T67" fmla="*/ 41 h 82"/>
                    <a:gd name="T68" fmla="*/ 18 w 73"/>
                    <a:gd name="T69" fmla="*/ 41 h 82"/>
                    <a:gd name="T70" fmla="*/ 19 w 73"/>
                    <a:gd name="T71" fmla="*/ 41 h 82"/>
                    <a:gd name="T72" fmla="*/ 19 w 73"/>
                    <a:gd name="T73" fmla="*/ 41 h 82"/>
                    <a:gd name="T74" fmla="*/ 20 w 73"/>
                    <a:gd name="T75" fmla="*/ 41 h 82"/>
                    <a:gd name="T76" fmla="*/ 22 w 73"/>
                    <a:gd name="T77" fmla="*/ 41 h 82"/>
                    <a:gd name="T78" fmla="*/ 24 w 73"/>
                    <a:gd name="T79" fmla="*/ 41 h 82"/>
                    <a:gd name="T80" fmla="*/ 25 w 73"/>
                    <a:gd name="T81" fmla="*/ 40 h 82"/>
                    <a:gd name="T82" fmla="*/ 27 w 73"/>
                    <a:gd name="T83" fmla="*/ 38 h 82"/>
                    <a:gd name="T84" fmla="*/ 29 w 73"/>
                    <a:gd name="T85" fmla="*/ 38 h 82"/>
                    <a:gd name="T86" fmla="*/ 29 w 73"/>
                    <a:gd name="T87" fmla="*/ 36 h 82"/>
                    <a:gd name="T88" fmla="*/ 31 w 73"/>
                    <a:gd name="T89" fmla="*/ 35 h 82"/>
                    <a:gd name="T90" fmla="*/ 32 w 73"/>
                    <a:gd name="T91" fmla="*/ 34 h 82"/>
                    <a:gd name="T92" fmla="*/ 34 w 73"/>
                    <a:gd name="T93" fmla="*/ 31 h 82"/>
                    <a:gd name="T94" fmla="*/ 36 w 73"/>
                    <a:gd name="T95" fmla="*/ 26 h 82"/>
                    <a:gd name="T96" fmla="*/ 36 w 73"/>
                    <a:gd name="T97" fmla="*/ 23 h 82"/>
                    <a:gd name="T98" fmla="*/ 37 w 73"/>
                    <a:gd name="T99" fmla="*/ 22 h 82"/>
                    <a:gd name="T100" fmla="*/ 37 w 73"/>
                    <a:gd name="T101" fmla="*/ 20 h 82"/>
                    <a:gd name="T102" fmla="*/ 37 w 73"/>
                    <a:gd name="T103" fmla="*/ 19 h 82"/>
                    <a:gd name="T104" fmla="*/ 37 w 73"/>
                    <a:gd name="T105" fmla="*/ 17 h 82"/>
                    <a:gd name="T106" fmla="*/ 36 w 73"/>
                    <a:gd name="T107" fmla="*/ 15 h 82"/>
                    <a:gd name="T108" fmla="*/ 36 w 73"/>
                    <a:gd name="T109" fmla="*/ 12 h 82"/>
                    <a:gd name="T110" fmla="*/ 36 w 73"/>
                    <a:gd name="T111" fmla="*/ 11 h 82"/>
                    <a:gd name="T112" fmla="*/ 34 w 73"/>
                    <a:gd name="T113" fmla="*/ 10 h 82"/>
                    <a:gd name="T114" fmla="*/ 34 w 73"/>
                    <a:gd name="T115" fmla="*/ 9 h 82"/>
                    <a:gd name="T116" fmla="*/ 34 w 73"/>
                    <a:gd name="T117" fmla="*/ 7 h 82"/>
                    <a:gd name="T118" fmla="*/ 33 w 73"/>
                    <a:gd name="T119" fmla="*/ 6 h 82"/>
                    <a:gd name="T120" fmla="*/ 31 w 73"/>
                    <a:gd name="T121" fmla="*/ 5 h 82"/>
                    <a:gd name="T122" fmla="*/ 29 w 73"/>
                    <a:gd name="T123" fmla="*/ 3 h 8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2"/>
                    <a:gd name="T188" fmla="*/ 73 w 73"/>
                    <a:gd name="T189" fmla="*/ 82 h 8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2">
                      <a:moveTo>
                        <a:pt x="52" y="3"/>
                      </a:move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2" y="0"/>
                      </a:lnTo>
                      <a:lnTo>
                        <a:pt x="40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20"/>
                      </a:lnTo>
                      <a:lnTo>
                        <a:pt x="3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0" y="32"/>
                      </a:lnTo>
                      <a:lnTo>
                        <a:pt x="2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2" y="77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8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7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8" y="79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2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2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3"/>
                      </a:lnTo>
                      <a:lnTo>
                        <a:pt x="73" y="33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5"/>
                      </a:lnTo>
                      <a:lnTo>
                        <a:pt x="72" y="23"/>
                      </a:lnTo>
                      <a:lnTo>
                        <a:pt x="70" y="23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6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5" name="Freeform 197"/>
                <p:cNvSpPr>
                  <a:spLocks/>
                </p:cNvSpPr>
                <p:nvPr/>
              </p:nvSpPr>
              <p:spPr bwMode="auto">
                <a:xfrm>
                  <a:off x="4743" y="642"/>
                  <a:ext cx="37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2 w 73"/>
                    <a:gd name="T3" fmla="*/ 1 h 83"/>
                    <a:gd name="T4" fmla="*/ 20 w 73"/>
                    <a:gd name="T5" fmla="*/ 0 h 83"/>
                    <a:gd name="T6" fmla="*/ 18 w 73"/>
                    <a:gd name="T7" fmla="*/ 0 h 83"/>
                    <a:gd name="T8" fmla="*/ 18 w 73"/>
                    <a:gd name="T9" fmla="*/ 0 h 83"/>
                    <a:gd name="T10" fmla="*/ 15 w 73"/>
                    <a:gd name="T11" fmla="*/ 1 h 83"/>
                    <a:gd name="T12" fmla="*/ 13 w 73"/>
                    <a:gd name="T13" fmla="*/ 1 h 83"/>
                    <a:gd name="T14" fmla="*/ 12 w 73"/>
                    <a:gd name="T15" fmla="*/ 1 h 83"/>
                    <a:gd name="T16" fmla="*/ 11 w 73"/>
                    <a:gd name="T17" fmla="*/ 1 h 83"/>
                    <a:gd name="T18" fmla="*/ 10 w 73"/>
                    <a:gd name="T19" fmla="*/ 3 h 83"/>
                    <a:gd name="T20" fmla="*/ 8 w 73"/>
                    <a:gd name="T21" fmla="*/ 4 h 83"/>
                    <a:gd name="T22" fmla="*/ 7 w 73"/>
                    <a:gd name="T23" fmla="*/ 6 h 83"/>
                    <a:gd name="T24" fmla="*/ 5 w 73"/>
                    <a:gd name="T25" fmla="*/ 6 h 83"/>
                    <a:gd name="T26" fmla="*/ 4 w 73"/>
                    <a:gd name="T27" fmla="*/ 8 h 83"/>
                    <a:gd name="T28" fmla="*/ 3 w 73"/>
                    <a:gd name="T29" fmla="*/ 12 h 83"/>
                    <a:gd name="T30" fmla="*/ 1 w 73"/>
                    <a:gd name="T31" fmla="*/ 17 h 83"/>
                    <a:gd name="T32" fmla="*/ 0 w 73"/>
                    <a:gd name="T33" fmla="*/ 18 h 83"/>
                    <a:gd name="T34" fmla="*/ 0 w 73"/>
                    <a:gd name="T35" fmla="*/ 20 h 83"/>
                    <a:gd name="T36" fmla="*/ 0 w 73"/>
                    <a:gd name="T37" fmla="*/ 23 h 83"/>
                    <a:gd name="T38" fmla="*/ 0 w 73"/>
                    <a:gd name="T39" fmla="*/ 25 h 83"/>
                    <a:gd name="T40" fmla="*/ 1 w 73"/>
                    <a:gd name="T41" fmla="*/ 27 h 83"/>
                    <a:gd name="T42" fmla="*/ 2 w 73"/>
                    <a:gd name="T43" fmla="*/ 29 h 83"/>
                    <a:gd name="T44" fmla="*/ 3 w 73"/>
                    <a:gd name="T45" fmla="*/ 31 h 83"/>
                    <a:gd name="T46" fmla="*/ 3 w 73"/>
                    <a:gd name="T47" fmla="*/ 32 h 83"/>
                    <a:gd name="T48" fmla="*/ 4 w 73"/>
                    <a:gd name="T49" fmla="*/ 34 h 83"/>
                    <a:gd name="T50" fmla="*/ 4 w 73"/>
                    <a:gd name="T51" fmla="*/ 34 h 83"/>
                    <a:gd name="T52" fmla="*/ 5 w 73"/>
                    <a:gd name="T53" fmla="*/ 35 h 83"/>
                    <a:gd name="T54" fmla="*/ 7 w 73"/>
                    <a:gd name="T55" fmla="*/ 37 h 83"/>
                    <a:gd name="T56" fmla="*/ 10 w 73"/>
                    <a:gd name="T57" fmla="*/ 39 h 83"/>
                    <a:gd name="T58" fmla="*/ 14 w 73"/>
                    <a:gd name="T59" fmla="*/ 40 h 83"/>
                    <a:gd name="T60" fmla="*/ 16 w 73"/>
                    <a:gd name="T61" fmla="*/ 40 h 83"/>
                    <a:gd name="T62" fmla="*/ 18 w 73"/>
                    <a:gd name="T63" fmla="*/ 40 h 83"/>
                    <a:gd name="T64" fmla="*/ 18 w 73"/>
                    <a:gd name="T65" fmla="*/ 41 h 83"/>
                    <a:gd name="T66" fmla="*/ 19 w 73"/>
                    <a:gd name="T67" fmla="*/ 40 h 83"/>
                    <a:gd name="T68" fmla="*/ 19 w 73"/>
                    <a:gd name="T69" fmla="*/ 41 h 83"/>
                    <a:gd name="T70" fmla="*/ 22 w 73"/>
                    <a:gd name="T71" fmla="*/ 40 h 83"/>
                    <a:gd name="T72" fmla="*/ 23 w 73"/>
                    <a:gd name="T73" fmla="*/ 40 h 83"/>
                    <a:gd name="T74" fmla="*/ 24 w 73"/>
                    <a:gd name="T75" fmla="*/ 40 h 83"/>
                    <a:gd name="T76" fmla="*/ 27 w 73"/>
                    <a:gd name="T77" fmla="*/ 39 h 83"/>
                    <a:gd name="T78" fmla="*/ 28 w 73"/>
                    <a:gd name="T79" fmla="*/ 37 h 83"/>
                    <a:gd name="T80" fmla="*/ 30 w 73"/>
                    <a:gd name="T81" fmla="*/ 36 h 83"/>
                    <a:gd name="T82" fmla="*/ 31 w 73"/>
                    <a:gd name="T83" fmla="*/ 34 h 83"/>
                    <a:gd name="T84" fmla="*/ 33 w 73"/>
                    <a:gd name="T85" fmla="*/ 33 h 83"/>
                    <a:gd name="T86" fmla="*/ 34 w 73"/>
                    <a:gd name="T87" fmla="*/ 31 h 83"/>
                    <a:gd name="T88" fmla="*/ 36 w 73"/>
                    <a:gd name="T89" fmla="*/ 26 h 83"/>
                    <a:gd name="T90" fmla="*/ 37 w 73"/>
                    <a:gd name="T91" fmla="*/ 23 h 83"/>
                    <a:gd name="T92" fmla="*/ 37 w 73"/>
                    <a:gd name="T93" fmla="*/ 20 h 83"/>
                    <a:gd name="T94" fmla="*/ 37 w 73"/>
                    <a:gd name="T95" fmla="*/ 18 h 83"/>
                    <a:gd name="T96" fmla="*/ 36 w 73"/>
                    <a:gd name="T97" fmla="*/ 17 h 83"/>
                    <a:gd name="T98" fmla="*/ 37 w 73"/>
                    <a:gd name="T99" fmla="*/ 16 h 83"/>
                    <a:gd name="T100" fmla="*/ 36 w 73"/>
                    <a:gd name="T101" fmla="*/ 13 h 83"/>
                    <a:gd name="T102" fmla="*/ 35 w 73"/>
                    <a:gd name="T103" fmla="*/ 12 h 83"/>
                    <a:gd name="T104" fmla="*/ 34 w 73"/>
                    <a:gd name="T105" fmla="*/ 10 h 83"/>
                    <a:gd name="T106" fmla="*/ 33 w 73"/>
                    <a:gd name="T107" fmla="*/ 8 h 83"/>
                    <a:gd name="T108" fmla="*/ 33 w 73"/>
                    <a:gd name="T109" fmla="*/ 7 h 83"/>
                    <a:gd name="T110" fmla="*/ 32 w 73"/>
                    <a:gd name="T111" fmla="*/ 6 h 83"/>
                    <a:gd name="T112" fmla="*/ 32 w 73"/>
                    <a:gd name="T113" fmla="*/ 5 h 83"/>
                    <a:gd name="T114" fmla="*/ 30 w 73"/>
                    <a:gd name="T115" fmla="*/ 3 h 83"/>
                    <a:gd name="T116" fmla="*/ 27 w 73"/>
                    <a:gd name="T117" fmla="*/ 1 h 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3"/>
                    <a:gd name="T178" fmla="*/ 0 h 83"/>
                    <a:gd name="T179" fmla="*/ 73 w 73"/>
                    <a:gd name="T180" fmla="*/ 83 h 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3" h="83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6" y="7"/>
                      </a:lnTo>
                      <a:lnTo>
                        <a:pt x="15" y="8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3" y="74"/>
                      </a:lnTo>
                      <a:lnTo>
                        <a:pt x="16" y="76"/>
                      </a:lnTo>
                      <a:lnTo>
                        <a:pt x="20" y="78"/>
                      </a:lnTo>
                      <a:lnTo>
                        <a:pt x="25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1" y="81"/>
                      </a:lnTo>
                      <a:lnTo>
                        <a:pt x="33" y="83"/>
                      </a:lnTo>
                      <a:lnTo>
                        <a:pt x="35" y="81"/>
                      </a:lnTo>
                      <a:lnTo>
                        <a:pt x="35" y="83"/>
                      </a:lnTo>
                      <a:lnTo>
                        <a:pt x="36" y="81"/>
                      </a:lnTo>
                      <a:lnTo>
                        <a:pt x="36" y="83"/>
                      </a:lnTo>
                      <a:lnTo>
                        <a:pt x="36" y="81"/>
                      </a:lnTo>
                      <a:lnTo>
                        <a:pt x="36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38" y="81"/>
                      </a:lnTo>
                      <a:lnTo>
                        <a:pt x="38" y="83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8" y="79"/>
                      </a:lnTo>
                      <a:lnTo>
                        <a:pt x="48" y="81"/>
                      </a:lnTo>
                      <a:lnTo>
                        <a:pt x="50" y="79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6" y="64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68" y="59"/>
                      </a:lnTo>
                      <a:lnTo>
                        <a:pt x="71" y="52"/>
                      </a:lnTo>
                      <a:lnTo>
                        <a:pt x="71" y="49"/>
                      </a:lnTo>
                      <a:lnTo>
                        <a:pt x="71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2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0" y="24"/>
                      </a:lnTo>
                      <a:lnTo>
                        <a:pt x="71" y="22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6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6" name="Freeform 198"/>
                <p:cNvSpPr>
                  <a:spLocks/>
                </p:cNvSpPr>
                <p:nvPr/>
              </p:nvSpPr>
              <p:spPr bwMode="auto">
                <a:xfrm>
                  <a:off x="4810" y="640"/>
                  <a:ext cx="37" cy="43"/>
                </a:xfrm>
                <a:custGeom>
                  <a:avLst/>
                  <a:gdLst>
                    <a:gd name="T0" fmla="*/ 23 w 73"/>
                    <a:gd name="T1" fmla="*/ 0 h 84"/>
                    <a:gd name="T2" fmla="*/ 20 w 73"/>
                    <a:gd name="T3" fmla="*/ 0 h 84"/>
                    <a:gd name="T4" fmla="*/ 18 w 73"/>
                    <a:gd name="T5" fmla="*/ 0 h 84"/>
                    <a:gd name="T6" fmla="*/ 16 w 73"/>
                    <a:gd name="T7" fmla="*/ 0 h 84"/>
                    <a:gd name="T8" fmla="*/ 14 w 73"/>
                    <a:gd name="T9" fmla="*/ 1 h 84"/>
                    <a:gd name="T10" fmla="*/ 12 w 73"/>
                    <a:gd name="T11" fmla="*/ 3 h 84"/>
                    <a:gd name="T12" fmla="*/ 11 w 73"/>
                    <a:gd name="T13" fmla="*/ 3 h 84"/>
                    <a:gd name="T14" fmla="*/ 9 w 73"/>
                    <a:gd name="T15" fmla="*/ 3 h 84"/>
                    <a:gd name="T16" fmla="*/ 8 w 73"/>
                    <a:gd name="T17" fmla="*/ 4 h 84"/>
                    <a:gd name="T18" fmla="*/ 7 w 73"/>
                    <a:gd name="T19" fmla="*/ 6 h 84"/>
                    <a:gd name="T20" fmla="*/ 5 w 73"/>
                    <a:gd name="T21" fmla="*/ 8 h 84"/>
                    <a:gd name="T22" fmla="*/ 3 w 73"/>
                    <a:gd name="T23" fmla="*/ 10 h 84"/>
                    <a:gd name="T24" fmla="*/ 0 w 73"/>
                    <a:gd name="T25" fmla="*/ 17 h 84"/>
                    <a:gd name="T26" fmla="*/ 0 w 73"/>
                    <a:gd name="T27" fmla="*/ 19 h 84"/>
                    <a:gd name="T28" fmla="*/ 0 w 73"/>
                    <a:gd name="T29" fmla="*/ 22 h 84"/>
                    <a:gd name="T30" fmla="*/ 0 w 73"/>
                    <a:gd name="T31" fmla="*/ 23 h 84"/>
                    <a:gd name="T32" fmla="*/ 0 w 73"/>
                    <a:gd name="T33" fmla="*/ 26 h 84"/>
                    <a:gd name="T34" fmla="*/ 1 w 73"/>
                    <a:gd name="T35" fmla="*/ 28 h 84"/>
                    <a:gd name="T36" fmla="*/ 2 w 73"/>
                    <a:gd name="T37" fmla="*/ 31 h 84"/>
                    <a:gd name="T38" fmla="*/ 3 w 73"/>
                    <a:gd name="T39" fmla="*/ 32 h 84"/>
                    <a:gd name="T40" fmla="*/ 3 w 73"/>
                    <a:gd name="T41" fmla="*/ 34 h 84"/>
                    <a:gd name="T42" fmla="*/ 5 w 73"/>
                    <a:gd name="T43" fmla="*/ 35 h 84"/>
                    <a:gd name="T44" fmla="*/ 6 w 73"/>
                    <a:gd name="T45" fmla="*/ 37 h 84"/>
                    <a:gd name="T46" fmla="*/ 8 w 73"/>
                    <a:gd name="T47" fmla="*/ 39 h 84"/>
                    <a:gd name="T48" fmla="*/ 14 w 73"/>
                    <a:gd name="T49" fmla="*/ 41 h 84"/>
                    <a:gd name="T50" fmla="*/ 17 w 73"/>
                    <a:gd name="T51" fmla="*/ 43 h 84"/>
                    <a:gd name="T52" fmla="*/ 18 w 73"/>
                    <a:gd name="T53" fmla="*/ 43 h 84"/>
                    <a:gd name="T54" fmla="*/ 19 w 73"/>
                    <a:gd name="T55" fmla="*/ 43 h 84"/>
                    <a:gd name="T56" fmla="*/ 21 w 73"/>
                    <a:gd name="T57" fmla="*/ 42 h 84"/>
                    <a:gd name="T58" fmla="*/ 23 w 73"/>
                    <a:gd name="T59" fmla="*/ 41 h 84"/>
                    <a:gd name="T60" fmla="*/ 25 w 73"/>
                    <a:gd name="T61" fmla="*/ 40 h 84"/>
                    <a:gd name="T62" fmla="*/ 27 w 73"/>
                    <a:gd name="T63" fmla="*/ 39 h 84"/>
                    <a:gd name="T64" fmla="*/ 28 w 73"/>
                    <a:gd name="T65" fmla="*/ 39 h 84"/>
                    <a:gd name="T66" fmla="*/ 30 w 73"/>
                    <a:gd name="T67" fmla="*/ 37 h 84"/>
                    <a:gd name="T68" fmla="*/ 32 w 73"/>
                    <a:gd name="T69" fmla="*/ 34 h 84"/>
                    <a:gd name="T70" fmla="*/ 33 w 73"/>
                    <a:gd name="T71" fmla="*/ 32 h 84"/>
                    <a:gd name="T72" fmla="*/ 36 w 73"/>
                    <a:gd name="T73" fmla="*/ 27 h 84"/>
                    <a:gd name="T74" fmla="*/ 36 w 73"/>
                    <a:gd name="T75" fmla="*/ 23 h 84"/>
                    <a:gd name="T76" fmla="*/ 37 w 73"/>
                    <a:gd name="T77" fmla="*/ 22 h 84"/>
                    <a:gd name="T78" fmla="*/ 37 w 73"/>
                    <a:gd name="T79" fmla="*/ 19 h 84"/>
                    <a:gd name="T80" fmla="*/ 36 w 73"/>
                    <a:gd name="T81" fmla="*/ 17 h 84"/>
                    <a:gd name="T82" fmla="*/ 36 w 73"/>
                    <a:gd name="T83" fmla="*/ 14 h 84"/>
                    <a:gd name="T84" fmla="*/ 36 w 73"/>
                    <a:gd name="T85" fmla="*/ 12 h 84"/>
                    <a:gd name="T86" fmla="*/ 34 w 73"/>
                    <a:gd name="T87" fmla="*/ 9 h 84"/>
                    <a:gd name="T88" fmla="*/ 33 w 73"/>
                    <a:gd name="T89" fmla="*/ 8 h 84"/>
                    <a:gd name="T90" fmla="*/ 32 w 73"/>
                    <a:gd name="T91" fmla="*/ 7 h 84"/>
                    <a:gd name="T92" fmla="*/ 30 w 73"/>
                    <a:gd name="T93" fmla="*/ 4 h 84"/>
                    <a:gd name="T94" fmla="*/ 27 w 73"/>
                    <a:gd name="T95" fmla="*/ 3 h 8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84"/>
                    <a:gd name="T146" fmla="*/ 73 w 73"/>
                    <a:gd name="T147" fmla="*/ 84 h 8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84">
                      <a:moveTo>
                        <a:pt x="53" y="5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30" y="1"/>
                      </a:lnTo>
                      <a:lnTo>
                        <a:pt x="30" y="0"/>
                      </a:lnTo>
                      <a:lnTo>
                        <a:pt x="28" y="1"/>
                      </a:lnTo>
                      <a:lnTo>
                        <a:pt x="26" y="1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6" y="20"/>
                      </a:lnTo>
                      <a:lnTo>
                        <a:pt x="3" y="23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0" y="33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6" y="62"/>
                      </a:lnTo>
                      <a:lnTo>
                        <a:pt x="6" y="65"/>
                      </a:lnTo>
                      <a:lnTo>
                        <a:pt x="6" y="67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2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5" y="77"/>
                      </a:lnTo>
                      <a:lnTo>
                        <a:pt x="21" y="79"/>
                      </a:lnTo>
                      <a:lnTo>
                        <a:pt x="26" y="81"/>
                      </a:lnTo>
                      <a:lnTo>
                        <a:pt x="28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1" y="82"/>
                      </a:lnTo>
                      <a:lnTo>
                        <a:pt x="33" y="84"/>
                      </a:lnTo>
                      <a:lnTo>
                        <a:pt x="35" y="82"/>
                      </a:lnTo>
                      <a:lnTo>
                        <a:pt x="35" y="84"/>
                      </a:lnTo>
                      <a:lnTo>
                        <a:pt x="35" y="82"/>
                      </a:lnTo>
                      <a:lnTo>
                        <a:pt x="36" y="84"/>
                      </a:lnTo>
                      <a:lnTo>
                        <a:pt x="38" y="82"/>
                      </a:lnTo>
                      <a:lnTo>
                        <a:pt x="38" y="84"/>
                      </a:lnTo>
                      <a:lnTo>
                        <a:pt x="38" y="82"/>
                      </a:lnTo>
                      <a:lnTo>
                        <a:pt x="38" y="84"/>
                      </a:lnTo>
                      <a:lnTo>
                        <a:pt x="40" y="82"/>
                      </a:lnTo>
                      <a:lnTo>
                        <a:pt x="40" y="84"/>
                      </a:lnTo>
                      <a:lnTo>
                        <a:pt x="40" y="82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3" y="77"/>
                      </a:lnTo>
                      <a:lnTo>
                        <a:pt x="54" y="77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59" y="72"/>
                      </a:lnTo>
                      <a:lnTo>
                        <a:pt x="59" y="71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4" y="67"/>
                      </a:lnTo>
                      <a:lnTo>
                        <a:pt x="64" y="65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50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3"/>
                      </a:lnTo>
                      <a:lnTo>
                        <a:pt x="73" y="33"/>
                      </a:lnTo>
                      <a:lnTo>
                        <a:pt x="71" y="33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69" y="23"/>
                      </a:lnTo>
                      <a:lnTo>
                        <a:pt x="71" y="23"/>
                      </a:lnTo>
                      <a:lnTo>
                        <a:pt x="69" y="22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6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4" y="15"/>
                      </a:lnTo>
                      <a:lnTo>
                        <a:pt x="64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59" y="8"/>
                      </a:lnTo>
                      <a:lnTo>
                        <a:pt x="56" y="6"/>
                      </a:lnTo>
                      <a:lnTo>
                        <a:pt x="56" y="5"/>
                      </a:lnTo>
                      <a:lnTo>
                        <a:pt x="53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7" name="Freeform 199"/>
                <p:cNvSpPr>
                  <a:spLocks/>
                </p:cNvSpPr>
                <p:nvPr/>
              </p:nvSpPr>
              <p:spPr bwMode="auto">
                <a:xfrm>
                  <a:off x="4775" y="629"/>
                  <a:ext cx="37" cy="42"/>
                </a:xfrm>
                <a:custGeom>
                  <a:avLst/>
                  <a:gdLst>
                    <a:gd name="T0" fmla="*/ 23 w 73"/>
                    <a:gd name="T1" fmla="*/ 1 h 82"/>
                    <a:gd name="T2" fmla="*/ 23 w 73"/>
                    <a:gd name="T3" fmla="*/ 0 h 82"/>
                    <a:gd name="T4" fmla="*/ 20 w 73"/>
                    <a:gd name="T5" fmla="*/ 0 h 82"/>
                    <a:gd name="T6" fmla="*/ 18 w 73"/>
                    <a:gd name="T7" fmla="*/ 0 h 82"/>
                    <a:gd name="T8" fmla="*/ 17 w 73"/>
                    <a:gd name="T9" fmla="*/ 0 h 82"/>
                    <a:gd name="T10" fmla="*/ 15 w 73"/>
                    <a:gd name="T11" fmla="*/ 0 h 82"/>
                    <a:gd name="T12" fmla="*/ 14 w 73"/>
                    <a:gd name="T13" fmla="*/ 1 h 82"/>
                    <a:gd name="T14" fmla="*/ 12 w 73"/>
                    <a:gd name="T15" fmla="*/ 3 h 82"/>
                    <a:gd name="T16" fmla="*/ 10 w 73"/>
                    <a:gd name="T17" fmla="*/ 3 h 82"/>
                    <a:gd name="T18" fmla="*/ 9 w 73"/>
                    <a:gd name="T19" fmla="*/ 4 h 82"/>
                    <a:gd name="T20" fmla="*/ 8 w 73"/>
                    <a:gd name="T21" fmla="*/ 4 h 82"/>
                    <a:gd name="T22" fmla="*/ 7 w 73"/>
                    <a:gd name="T23" fmla="*/ 5 h 82"/>
                    <a:gd name="T24" fmla="*/ 6 w 73"/>
                    <a:gd name="T25" fmla="*/ 7 h 82"/>
                    <a:gd name="T26" fmla="*/ 5 w 73"/>
                    <a:gd name="T27" fmla="*/ 8 h 82"/>
                    <a:gd name="T28" fmla="*/ 3 w 73"/>
                    <a:gd name="T29" fmla="*/ 10 h 82"/>
                    <a:gd name="T30" fmla="*/ 2 w 73"/>
                    <a:gd name="T31" fmla="*/ 15 h 82"/>
                    <a:gd name="T32" fmla="*/ 1 w 73"/>
                    <a:gd name="T33" fmla="*/ 18 h 82"/>
                    <a:gd name="T34" fmla="*/ 0 w 73"/>
                    <a:gd name="T35" fmla="*/ 20 h 82"/>
                    <a:gd name="T36" fmla="*/ 0 w 73"/>
                    <a:gd name="T37" fmla="*/ 23 h 82"/>
                    <a:gd name="T38" fmla="*/ 1 w 73"/>
                    <a:gd name="T39" fmla="*/ 24 h 82"/>
                    <a:gd name="T40" fmla="*/ 1 w 73"/>
                    <a:gd name="T41" fmla="*/ 25 h 82"/>
                    <a:gd name="T42" fmla="*/ 1 w 73"/>
                    <a:gd name="T43" fmla="*/ 27 h 82"/>
                    <a:gd name="T44" fmla="*/ 2 w 73"/>
                    <a:gd name="T45" fmla="*/ 29 h 82"/>
                    <a:gd name="T46" fmla="*/ 3 w 73"/>
                    <a:gd name="T47" fmla="*/ 31 h 82"/>
                    <a:gd name="T48" fmla="*/ 3 w 73"/>
                    <a:gd name="T49" fmla="*/ 32 h 82"/>
                    <a:gd name="T50" fmla="*/ 3 w 73"/>
                    <a:gd name="T51" fmla="*/ 34 h 82"/>
                    <a:gd name="T52" fmla="*/ 4 w 73"/>
                    <a:gd name="T53" fmla="*/ 34 h 82"/>
                    <a:gd name="T54" fmla="*/ 6 w 73"/>
                    <a:gd name="T55" fmla="*/ 36 h 82"/>
                    <a:gd name="T56" fmla="*/ 7 w 73"/>
                    <a:gd name="T57" fmla="*/ 38 h 82"/>
                    <a:gd name="T58" fmla="*/ 11 w 73"/>
                    <a:gd name="T59" fmla="*/ 40 h 82"/>
                    <a:gd name="T60" fmla="*/ 14 w 73"/>
                    <a:gd name="T61" fmla="*/ 42 h 82"/>
                    <a:gd name="T62" fmla="*/ 16 w 73"/>
                    <a:gd name="T63" fmla="*/ 42 h 82"/>
                    <a:gd name="T64" fmla="*/ 18 w 73"/>
                    <a:gd name="T65" fmla="*/ 42 h 82"/>
                    <a:gd name="T66" fmla="*/ 19 w 73"/>
                    <a:gd name="T67" fmla="*/ 42 h 82"/>
                    <a:gd name="T68" fmla="*/ 21 w 73"/>
                    <a:gd name="T69" fmla="*/ 42 h 82"/>
                    <a:gd name="T70" fmla="*/ 22 w 73"/>
                    <a:gd name="T71" fmla="*/ 41 h 82"/>
                    <a:gd name="T72" fmla="*/ 23 w 73"/>
                    <a:gd name="T73" fmla="*/ 41 h 82"/>
                    <a:gd name="T74" fmla="*/ 25 w 73"/>
                    <a:gd name="T75" fmla="*/ 40 h 82"/>
                    <a:gd name="T76" fmla="*/ 27 w 73"/>
                    <a:gd name="T77" fmla="*/ 39 h 82"/>
                    <a:gd name="T78" fmla="*/ 29 w 73"/>
                    <a:gd name="T79" fmla="*/ 38 h 82"/>
                    <a:gd name="T80" fmla="*/ 29 w 73"/>
                    <a:gd name="T81" fmla="*/ 37 h 82"/>
                    <a:gd name="T82" fmla="*/ 31 w 73"/>
                    <a:gd name="T83" fmla="*/ 36 h 82"/>
                    <a:gd name="T84" fmla="*/ 32 w 73"/>
                    <a:gd name="T85" fmla="*/ 34 h 82"/>
                    <a:gd name="T86" fmla="*/ 34 w 73"/>
                    <a:gd name="T87" fmla="*/ 32 h 82"/>
                    <a:gd name="T88" fmla="*/ 36 w 73"/>
                    <a:gd name="T89" fmla="*/ 27 h 82"/>
                    <a:gd name="T90" fmla="*/ 37 w 73"/>
                    <a:gd name="T91" fmla="*/ 24 h 82"/>
                    <a:gd name="T92" fmla="*/ 37 w 73"/>
                    <a:gd name="T93" fmla="*/ 23 h 82"/>
                    <a:gd name="T94" fmla="*/ 37 w 73"/>
                    <a:gd name="T95" fmla="*/ 20 h 82"/>
                    <a:gd name="T96" fmla="*/ 37 w 73"/>
                    <a:gd name="T97" fmla="*/ 18 h 82"/>
                    <a:gd name="T98" fmla="*/ 37 w 73"/>
                    <a:gd name="T99" fmla="*/ 17 h 82"/>
                    <a:gd name="T100" fmla="*/ 37 w 73"/>
                    <a:gd name="T101" fmla="*/ 14 h 82"/>
                    <a:gd name="T102" fmla="*/ 36 w 73"/>
                    <a:gd name="T103" fmla="*/ 14 h 82"/>
                    <a:gd name="T104" fmla="*/ 35 w 73"/>
                    <a:gd name="T105" fmla="*/ 11 h 82"/>
                    <a:gd name="T106" fmla="*/ 35 w 73"/>
                    <a:gd name="T107" fmla="*/ 10 h 82"/>
                    <a:gd name="T108" fmla="*/ 34 w 73"/>
                    <a:gd name="T109" fmla="*/ 8 h 82"/>
                    <a:gd name="T110" fmla="*/ 33 w 73"/>
                    <a:gd name="T111" fmla="*/ 8 h 82"/>
                    <a:gd name="T112" fmla="*/ 33 w 73"/>
                    <a:gd name="T113" fmla="*/ 7 h 82"/>
                    <a:gd name="T114" fmla="*/ 31 w 73"/>
                    <a:gd name="T115" fmla="*/ 5 h 82"/>
                    <a:gd name="T116" fmla="*/ 30 w 73"/>
                    <a:gd name="T117" fmla="*/ 4 h 82"/>
                    <a:gd name="T118" fmla="*/ 26 w 73"/>
                    <a:gd name="T119" fmla="*/ 3 h 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2"/>
                    <a:gd name="T182" fmla="*/ 73 w 73"/>
                    <a:gd name="T183" fmla="*/ 82 h 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2">
                      <a:moveTo>
                        <a:pt x="51" y="5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30" y="1"/>
                      </a:lnTo>
                      <a:lnTo>
                        <a:pt x="30" y="0"/>
                      </a:lnTo>
                      <a:lnTo>
                        <a:pt x="28" y="1"/>
                      </a:lnTo>
                      <a:lnTo>
                        <a:pt x="26" y="1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6" y="20"/>
                      </a:lnTo>
                      <a:lnTo>
                        <a:pt x="5" y="23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8"/>
                      </a:lnTo>
                      <a:lnTo>
                        <a:pt x="1" y="40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1" y="44"/>
                      </a:lnTo>
                      <a:lnTo>
                        <a:pt x="0" y="45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1" y="49"/>
                      </a:lnTo>
                      <a:lnTo>
                        <a:pt x="1" y="50"/>
                      </a:lnTo>
                      <a:lnTo>
                        <a:pt x="1" y="52"/>
                      </a:lnTo>
                      <a:lnTo>
                        <a:pt x="1" y="55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2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8" y="66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6" y="76"/>
                      </a:lnTo>
                      <a:lnTo>
                        <a:pt x="21" y="79"/>
                      </a:lnTo>
                      <a:lnTo>
                        <a:pt x="25" y="81"/>
                      </a:lnTo>
                      <a:lnTo>
                        <a:pt x="26" y="81"/>
                      </a:lnTo>
                      <a:lnTo>
                        <a:pt x="28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1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6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3" y="77"/>
                      </a:lnTo>
                      <a:lnTo>
                        <a:pt x="55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70" y="57"/>
                      </a:lnTo>
                      <a:lnTo>
                        <a:pt x="73" y="54"/>
                      </a:lnTo>
                      <a:lnTo>
                        <a:pt x="71" y="52"/>
                      </a:lnTo>
                      <a:lnTo>
                        <a:pt x="73" y="49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3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8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0" y="23"/>
                      </a:lnTo>
                      <a:lnTo>
                        <a:pt x="71" y="23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70" y="20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6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58" y="6"/>
                      </a:lnTo>
                      <a:lnTo>
                        <a:pt x="58" y="5"/>
                      </a:lnTo>
                      <a:lnTo>
                        <a:pt x="5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8" name="Freeform 200"/>
                <p:cNvSpPr>
                  <a:spLocks/>
                </p:cNvSpPr>
                <p:nvPr/>
              </p:nvSpPr>
              <p:spPr bwMode="auto">
                <a:xfrm>
                  <a:off x="4710" y="629"/>
                  <a:ext cx="37" cy="42"/>
                </a:xfrm>
                <a:custGeom>
                  <a:avLst/>
                  <a:gdLst>
                    <a:gd name="T0" fmla="*/ 24 w 73"/>
                    <a:gd name="T1" fmla="*/ 1 h 82"/>
                    <a:gd name="T2" fmla="*/ 22 w 73"/>
                    <a:gd name="T3" fmla="*/ 0 h 82"/>
                    <a:gd name="T4" fmla="*/ 20 w 73"/>
                    <a:gd name="T5" fmla="*/ 0 h 82"/>
                    <a:gd name="T6" fmla="*/ 19 w 73"/>
                    <a:gd name="T7" fmla="*/ 0 h 82"/>
                    <a:gd name="T8" fmla="*/ 17 w 73"/>
                    <a:gd name="T9" fmla="*/ 0 h 82"/>
                    <a:gd name="T10" fmla="*/ 15 w 73"/>
                    <a:gd name="T11" fmla="*/ 0 h 82"/>
                    <a:gd name="T12" fmla="*/ 14 w 73"/>
                    <a:gd name="T13" fmla="*/ 1 h 82"/>
                    <a:gd name="T14" fmla="*/ 12 w 73"/>
                    <a:gd name="T15" fmla="*/ 3 h 82"/>
                    <a:gd name="T16" fmla="*/ 10 w 73"/>
                    <a:gd name="T17" fmla="*/ 3 h 82"/>
                    <a:gd name="T18" fmla="*/ 9 w 73"/>
                    <a:gd name="T19" fmla="*/ 4 h 82"/>
                    <a:gd name="T20" fmla="*/ 8 w 73"/>
                    <a:gd name="T21" fmla="*/ 4 h 82"/>
                    <a:gd name="T22" fmla="*/ 7 w 73"/>
                    <a:gd name="T23" fmla="*/ 5 h 82"/>
                    <a:gd name="T24" fmla="*/ 6 w 73"/>
                    <a:gd name="T25" fmla="*/ 7 h 82"/>
                    <a:gd name="T26" fmla="*/ 5 w 73"/>
                    <a:gd name="T27" fmla="*/ 8 h 82"/>
                    <a:gd name="T28" fmla="*/ 4 w 73"/>
                    <a:gd name="T29" fmla="*/ 10 h 82"/>
                    <a:gd name="T30" fmla="*/ 2 w 73"/>
                    <a:gd name="T31" fmla="*/ 15 h 82"/>
                    <a:gd name="T32" fmla="*/ 0 w 73"/>
                    <a:gd name="T33" fmla="*/ 18 h 82"/>
                    <a:gd name="T34" fmla="*/ 0 w 73"/>
                    <a:gd name="T35" fmla="*/ 20 h 82"/>
                    <a:gd name="T36" fmla="*/ 0 w 73"/>
                    <a:gd name="T37" fmla="*/ 23 h 82"/>
                    <a:gd name="T38" fmla="*/ 0 w 73"/>
                    <a:gd name="T39" fmla="*/ 24 h 82"/>
                    <a:gd name="T40" fmla="*/ 0 w 73"/>
                    <a:gd name="T41" fmla="*/ 25 h 82"/>
                    <a:gd name="T42" fmla="*/ 1 w 73"/>
                    <a:gd name="T43" fmla="*/ 27 h 82"/>
                    <a:gd name="T44" fmla="*/ 2 w 73"/>
                    <a:gd name="T45" fmla="*/ 29 h 82"/>
                    <a:gd name="T46" fmla="*/ 2 w 73"/>
                    <a:gd name="T47" fmla="*/ 31 h 82"/>
                    <a:gd name="T48" fmla="*/ 3 w 73"/>
                    <a:gd name="T49" fmla="*/ 32 h 82"/>
                    <a:gd name="T50" fmla="*/ 4 w 73"/>
                    <a:gd name="T51" fmla="*/ 34 h 82"/>
                    <a:gd name="T52" fmla="*/ 4 w 73"/>
                    <a:gd name="T53" fmla="*/ 34 h 82"/>
                    <a:gd name="T54" fmla="*/ 6 w 73"/>
                    <a:gd name="T55" fmla="*/ 36 h 82"/>
                    <a:gd name="T56" fmla="*/ 7 w 73"/>
                    <a:gd name="T57" fmla="*/ 38 h 82"/>
                    <a:gd name="T58" fmla="*/ 11 w 73"/>
                    <a:gd name="T59" fmla="*/ 40 h 82"/>
                    <a:gd name="T60" fmla="*/ 14 w 73"/>
                    <a:gd name="T61" fmla="*/ 42 h 82"/>
                    <a:gd name="T62" fmla="*/ 16 w 73"/>
                    <a:gd name="T63" fmla="*/ 42 h 82"/>
                    <a:gd name="T64" fmla="*/ 18 w 73"/>
                    <a:gd name="T65" fmla="*/ 42 h 82"/>
                    <a:gd name="T66" fmla="*/ 19 w 73"/>
                    <a:gd name="T67" fmla="*/ 42 h 82"/>
                    <a:gd name="T68" fmla="*/ 20 w 73"/>
                    <a:gd name="T69" fmla="*/ 42 h 82"/>
                    <a:gd name="T70" fmla="*/ 22 w 73"/>
                    <a:gd name="T71" fmla="*/ 41 h 82"/>
                    <a:gd name="T72" fmla="*/ 24 w 73"/>
                    <a:gd name="T73" fmla="*/ 41 h 82"/>
                    <a:gd name="T74" fmla="*/ 25 w 73"/>
                    <a:gd name="T75" fmla="*/ 40 h 82"/>
                    <a:gd name="T76" fmla="*/ 27 w 73"/>
                    <a:gd name="T77" fmla="*/ 39 h 82"/>
                    <a:gd name="T78" fmla="*/ 29 w 73"/>
                    <a:gd name="T79" fmla="*/ 38 h 82"/>
                    <a:gd name="T80" fmla="*/ 29 w 73"/>
                    <a:gd name="T81" fmla="*/ 37 h 82"/>
                    <a:gd name="T82" fmla="*/ 31 w 73"/>
                    <a:gd name="T83" fmla="*/ 36 h 82"/>
                    <a:gd name="T84" fmla="*/ 32 w 73"/>
                    <a:gd name="T85" fmla="*/ 34 h 82"/>
                    <a:gd name="T86" fmla="*/ 34 w 73"/>
                    <a:gd name="T87" fmla="*/ 32 h 82"/>
                    <a:gd name="T88" fmla="*/ 36 w 73"/>
                    <a:gd name="T89" fmla="*/ 28 h 82"/>
                    <a:gd name="T90" fmla="*/ 36 w 73"/>
                    <a:gd name="T91" fmla="*/ 25 h 82"/>
                    <a:gd name="T92" fmla="*/ 37 w 73"/>
                    <a:gd name="T93" fmla="*/ 23 h 82"/>
                    <a:gd name="T94" fmla="*/ 37 w 73"/>
                    <a:gd name="T95" fmla="*/ 20 h 82"/>
                    <a:gd name="T96" fmla="*/ 37 w 73"/>
                    <a:gd name="T97" fmla="*/ 19 h 82"/>
                    <a:gd name="T98" fmla="*/ 37 w 73"/>
                    <a:gd name="T99" fmla="*/ 17 h 82"/>
                    <a:gd name="T100" fmla="*/ 36 w 73"/>
                    <a:gd name="T101" fmla="*/ 15 h 82"/>
                    <a:gd name="T102" fmla="*/ 36 w 73"/>
                    <a:gd name="T103" fmla="*/ 14 h 82"/>
                    <a:gd name="T104" fmla="*/ 36 w 73"/>
                    <a:gd name="T105" fmla="*/ 12 h 82"/>
                    <a:gd name="T106" fmla="*/ 34 w 73"/>
                    <a:gd name="T107" fmla="*/ 11 h 82"/>
                    <a:gd name="T108" fmla="*/ 34 w 73"/>
                    <a:gd name="T109" fmla="*/ 9 h 82"/>
                    <a:gd name="T110" fmla="*/ 34 w 73"/>
                    <a:gd name="T111" fmla="*/ 8 h 82"/>
                    <a:gd name="T112" fmla="*/ 33 w 73"/>
                    <a:gd name="T113" fmla="*/ 8 h 82"/>
                    <a:gd name="T114" fmla="*/ 31 w 73"/>
                    <a:gd name="T115" fmla="*/ 5 h 82"/>
                    <a:gd name="T116" fmla="*/ 30 w 73"/>
                    <a:gd name="T117" fmla="*/ 4 h 82"/>
                    <a:gd name="T118" fmla="*/ 26 w 73"/>
                    <a:gd name="T119" fmla="*/ 3 h 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2"/>
                    <a:gd name="T182" fmla="*/ 73 w 73"/>
                    <a:gd name="T183" fmla="*/ 82 h 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2">
                      <a:moveTo>
                        <a:pt x="52" y="5"/>
                      </a:move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1"/>
                      </a:lnTo>
                      <a:lnTo>
                        <a:pt x="30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7" y="20"/>
                      </a:lnTo>
                      <a:lnTo>
                        <a:pt x="3" y="23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0" y="33"/>
                      </a:lnTo>
                      <a:lnTo>
                        <a:pt x="2" y="33"/>
                      </a:lnTo>
                      <a:lnTo>
                        <a:pt x="0" y="35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6"/>
                      </a:lnTo>
                      <a:lnTo>
                        <a:pt x="8" y="66"/>
                      </a:lnTo>
                      <a:lnTo>
                        <a:pt x="8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2" y="79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8" y="82"/>
                      </a:lnTo>
                      <a:lnTo>
                        <a:pt x="28" y="81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7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3" y="77"/>
                      </a:lnTo>
                      <a:lnTo>
                        <a:pt x="55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3"/>
                      </a:lnTo>
                      <a:lnTo>
                        <a:pt x="73" y="33"/>
                      </a:lnTo>
                      <a:lnTo>
                        <a:pt x="72" y="33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0" y="23"/>
                      </a:lnTo>
                      <a:lnTo>
                        <a:pt x="72" y="23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6"/>
                      </a:lnTo>
                      <a:lnTo>
                        <a:pt x="67" y="16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1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9" name="Freeform 201"/>
                <p:cNvSpPr>
                  <a:spLocks/>
                </p:cNvSpPr>
                <p:nvPr/>
              </p:nvSpPr>
              <p:spPr bwMode="auto">
                <a:xfrm>
                  <a:off x="4743" y="628"/>
                  <a:ext cx="37" cy="42"/>
                </a:xfrm>
                <a:custGeom>
                  <a:avLst/>
                  <a:gdLst>
                    <a:gd name="T0" fmla="*/ 23 w 73"/>
                    <a:gd name="T1" fmla="*/ 1 h 85"/>
                    <a:gd name="T2" fmla="*/ 22 w 73"/>
                    <a:gd name="T3" fmla="*/ 1 h 85"/>
                    <a:gd name="T4" fmla="*/ 20 w 73"/>
                    <a:gd name="T5" fmla="*/ 0 h 85"/>
                    <a:gd name="T6" fmla="*/ 18 w 73"/>
                    <a:gd name="T7" fmla="*/ 0 h 85"/>
                    <a:gd name="T8" fmla="*/ 18 w 73"/>
                    <a:gd name="T9" fmla="*/ 0 h 85"/>
                    <a:gd name="T10" fmla="*/ 15 w 73"/>
                    <a:gd name="T11" fmla="*/ 1 h 85"/>
                    <a:gd name="T12" fmla="*/ 13 w 73"/>
                    <a:gd name="T13" fmla="*/ 1 h 85"/>
                    <a:gd name="T14" fmla="*/ 12 w 73"/>
                    <a:gd name="T15" fmla="*/ 2 h 85"/>
                    <a:gd name="T16" fmla="*/ 11 w 73"/>
                    <a:gd name="T17" fmla="*/ 2 h 85"/>
                    <a:gd name="T18" fmla="*/ 10 w 73"/>
                    <a:gd name="T19" fmla="*/ 3 h 85"/>
                    <a:gd name="T20" fmla="*/ 8 w 73"/>
                    <a:gd name="T21" fmla="*/ 4 h 85"/>
                    <a:gd name="T22" fmla="*/ 7 w 73"/>
                    <a:gd name="T23" fmla="*/ 5 h 85"/>
                    <a:gd name="T24" fmla="*/ 6 w 73"/>
                    <a:gd name="T25" fmla="*/ 6 h 85"/>
                    <a:gd name="T26" fmla="*/ 5 w 73"/>
                    <a:gd name="T27" fmla="*/ 7 h 85"/>
                    <a:gd name="T28" fmla="*/ 4 w 73"/>
                    <a:gd name="T29" fmla="*/ 10 h 85"/>
                    <a:gd name="T30" fmla="*/ 1 w 73"/>
                    <a:gd name="T31" fmla="*/ 14 h 85"/>
                    <a:gd name="T32" fmla="*/ 1 w 73"/>
                    <a:gd name="T33" fmla="*/ 17 h 85"/>
                    <a:gd name="T34" fmla="*/ 0 w 73"/>
                    <a:gd name="T35" fmla="*/ 18 h 85"/>
                    <a:gd name="T36" fmla="*/ 0 w 73"/>
                    <a:gd name="T37" fmla="*/ 21 h 85"/>
                    <a:gd name="T38" fmla="*/ 0 w 73"/>
                    <a:gd name="T39" fmla="*/ 24 h 85"/>
                    <a:gd name="T40" fmla="*/ 0 w 73"/>
                    <a:gd name="T41" fmla="*/ 25 h 85"/>
                    <a:gd name="T42" fmla="*/ 1 w 73"/>
                    <a:gd name="T43" fmla="*/ 27 h 85"/>
                    <a:gd name="T44" fmla="*/ 1 w 73"/>
                    <a:gd name="T45" fmla="*/ 28 h 85"/>
                    <a:gd name="T46" fmla="*/ 3 w 73"/>
                    <a:gd name="T47" fmla="*/ 30 h 85"/>
                    <a:gd name="T48" fmla="*/ 3 w 73"/>
                    <a:gd name="T49" fmla="*/ 33 h 85"/>
                    <a:gd name="T50" fmla="*/ 4 w 73"/>
                    <a:gd name="T51" fmla="*/ 34 h 85"/>
                    <a:gd name="T52" fmla="*/ 4 w 73"/>
                    <a:gd name="T53" fmla="*/ 35 h 85"/>
                    <a:gd name="T54" fmla="*/ 5 w 73"/>
                    <a:gd name="T55" fmla="*/ 36 h 85"/>
                    <a:gd name="T56" fmla="*/ 7 w 73"/>
                    <a:gd name="T57" fmla="*/ 37 h 85"/>
                    <a:gd name="T58" fmla="*/ 10 w 73"/>
                    <a:gd name="T59" fmla="*/ 40 h 85"/>
                    <a:gd name="T60" fmla="*/ 14 w 73"/>
                    <a:gd name="T61" fmla="*/ 41 h 85"/>
                    <a:gd name="T62" fmla="*/ 16 w 73"/>
                    <a:gd name="T63" fmla="*/ 41 h 85"/>
                    <a:gd name="T64" fmla="*/ 18 w 73"/>
                    <a:gd name="T65" fmla="*/ 42 h 85"/>
                    <a:gd name="T66" fmla="*/ 18 w 73"/>
                    <a:gd name="T67" fmla="*/ 41 h 85"/>
                    <a:gd name="T68" fmla="*/ 19 w 73"/>
                    <a:gd name="T69" fmla="*/ 42 h 85"/>
                    <a:gd name="T70" fmla="*/ 20 w 73"/>
                    <a:gd name="T71" fmla="*/ 41 h 85"/>
                    <a:gd name="T72" fmla="*/ 22 w 73"/>
                    <a:gd name="T73" fmla="*/ 41 h 85"/>
                    <a:gd name="T74" fmla="*/ 23 w 73"/>
                    <a:gd name="T75" fmla="*/ 41 h 85"/>
                    <a:gd name="T76" fmla="*/ 24 w 73"/>
                    <a:gd name="T77" fmla="*/ 40 h 85"/>
                    <a:gd name="T78" fmla="*/ 26 w 73"/>
                    <a:gd name="T79" fmla="*/ 40 h 85"/>
                    <a:gd name="T80" fmla="*/ 28 w 73"/>
                    <a:gd name="T81" fmla="*/ 38 h 85"/>
                    <a:gd name="T82" fmla="*/ 29 w 73"/>
                    <a:gd name="T83" fmla="*/ 37 h 85"/>
                    <a:gd name="T84" fmla="*/ 30 w 73"/>
                    <a:gd name="T85" fmla="*/ 36 h 85"/>
                    <a:gd name="T86" fmla="*/ 32 w 73"/>
                    <a:gd name="T87" fmla="*/ 35 h 85"/>
                    <a:gd name="T88" fmla="*/ 33 w 73"/>
                    <a:gd name="T89" fmla="*/ 32 h 85"/>
                    <a:gd name="T90" fmla="*/ 36 w 73"/>
                    <a:gd name="T91" fmla="*/ 27 h 85"/>
                    <a:gd name="T92" fmla="*/ 36 w 73"/>
                    <a:gd name="T93" fmla="*/ 24 h 85"/>
                    <a:gd name="T94" fmla="*/ 37 w 73"/>
                    <a:gd name="T95" fmla="*/ 24 h 85"/>
                    <a:gd name="T96" fmla="*/ 37 w 73"/>
                    <a:gd name="T97" fmla="*/ 21 h 85"/>
                    <a:gd name="T98" fmla="*/ 37 w 73"/>
                    <a:gd name="T99" fmla="*/ 18 h 85"/>
                    <a:gd name="T100" fmla="*/ 36 w 73"/>
                    <a:gd name="T101" fmla="*/ 17 h 85"/>
                    <a:gd name="T102" fmla="*/ 37 w 73"/>
                    <a:gd name="T103" fmla="*/ 17 h 85"/>
                    <a:gd name="T104" fmla="*/ 36 w 73"/>
                    <a:gd name="T105" fmla="*/ 14 h 85"/>
                    <a:gd name="T106" fmla="*/ 35 w 73"/>
                    <a:gd name="T107" fmla="*/ 13 h 85"/>
                    <a:gd name="T108" fmla="*/ 34 w 73"/>
                    <a:gd name="T109" fmla="*/ 10 h 85"/>
                    <a:gd name="T110" fmla="*/ 34 w 73"/>
                    <a:gd name="T111" fmla="*/ 8 h 85"/>
                    <a:gd name="T112" fmla="*/ 33 w 73"/>
                    <a:gd name="T113" fmla="*/ 7 h 85"/>
                    <a:gd name="T114" fmla="*/ 32 w 73"/>
                    <a:gd name="T115" fmla="*/ 7 h 85"/>
                    <a:gd name="T116" fmla="*/ 31 w 73"/>
                    <a:gd name="T117" fmla="*/ 5 h 85"/>
                    <a:gd name="T118" fmla="*/ 28 w 73"/>
                    <a:gd name="T119" fmla="*/ 3 h 8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5"/>
                    <a:gd name="T182" fmla="*/ 73 w 73"/>
                    <a:gd name="T183" fmla="*/ 85 h 8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5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1" y="4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0"/>
                      </a:lnTo>
                      <a:lnTo>
                        <a:pt x="5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3" y="75"/>
                      </a:lnTo>
                      <a:lnTo>
                        <a:pt x="16" y="76"/>
                      </a:lnTo>
                      <a:lnTo>
                        <a:pt x="16" y="78"/>
                      </a:lnTo>
                      <a:lnTo>
                        <a:pt x="20" y="80"/>
                      </a:lnTo>
                      <a:lnTo>
                        <a:pt x="25" y="83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5"/>
                      </a:lnTo>
                      <a:lnTo>
                        <a:pt x="35" y="83"/>
                      </a:lnTo>
                      <a:lnTo>
                        <a:pt x="35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6" y="83"/>
                      </a:lnTo>
                      <a:lnTo>
                        <a:pt x="46" y="81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1" y="80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3" y="70"/>
                      </a:lnTo>
                      <a:lnTo>
                        <a:pt x="65" y="68"/>
                      </a:lnTo>
                      <a:lnTo>
                        <a:pt x="66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68" y="58"/>
                      </a:lnTo>
                      <a:lnTo>
                        <a:pt x="71" y="54"/>
                      </a:lnTo>
                      <a:lnTo>
                        <a:pt x="71" y="53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0" y="26"/>
                      </a:lnTo>
                      <a:lnTo>
                        <a:pt x="71" y="24"/>
                      </a:lnTo>
                      <a:lnTo>
                        <a:pt x="70" y="24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6" y="7"/>
                      </a:lnTo>
                      <a:lnTo>
                        <a:pt x="56" y="5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0" name="Freeform 202"/>
                <p:cNvSpPr>
                  <a:spLocks/>
                </p:cNvSpPr>
                <p:nvPr/>
              </p:nvSpPr>
              <p:spPr bwMode="auto">
                <a:xfrm>
                  <a:off x="4810" y="627"/>
                  <a:ext cx="37" cy="40"/>
                </a:xfrm>
                <a:custGeom>
                  <a:avLst/>
                  <a:gdLst>
                    <a:gd name="T0" fmla="*/ 23 w 73"/>
                    <a:gd name="T1" fmla="*/ 0 h 81"/>
                    <a:gd name="T2" fmla="*/ 22 w 73"/>
                    <a:gd name="T3" fmla="*/ 0 h 81"/>
                    <a:gd name="T4" fmla="*/ 20 w 73"/>
                    <a:gd name="T5" fmla="*/ 0 h 81"/>
                    <a:gd name="T6" fmla="*/ 18 w 73"/>
                    <a:gd name="T7" fmla="*/ 0 h 81"/>
                    <a:gd name="T8" fmla="*/ 16 w 73"/>
                    <a:gd name="T9" fmla="*/ 0 h 81"/>
                    <a:gd name="T10" fmla="*/ 15 w 73"/>
                    <a:gd name="T11" fmla="*/ 0 h 81"/>
                    <a:gd name="T12" fmla="*/ 13 w 73"/>
                    <a:gd name="T13" fmla="*/ 0 h 81"/>
                    <a:gd name="T14" fmla="*/ 12 w 73"/>
                    <a:gd name="T15" fmla="*/ 0 h 81"/>
                    <a:gd name="T16" fmla="*/ 10 w 73"/>
                    <a:gd name="T17" fmla="*/ 2 h 81"/>
                    <a:gd name="T18" fmla="*/ 9 w 73"/>
                    <a:gd name="T19" fmla="*/ 3 h 81"/>
                    <a:gd name="T20" fmla="*/ 8 w 73"/>
                    <a:gd name="T21" fmla="*/ 4 h 81"/>
                    <a:gd name="T22" fmla="*/ 7 w 73"/>
                    <a:gd name="T23" fmla="*/ 5 h 81"/>
                    <a:gd name="T24" fmla="*/ 5 w 73"/>
                    <a:gd name="T25" fmla="*/ 6 h 81"/>
                    <a:gd name="T26" fmla="*/ 3 w 73"/>
                    <a:gd name="T27" fmla="*/ 8 h 81"/>
                    <a:gd name="T28" fmla="*/ 2 w 73"/>
                    <a:gd name="T29" fmla="*/ 14 h 81"/>
                    <a:gd name="T30" fmla="*/ 1 w 73"/>
                    <a:gd name="T31" fmla="*/ 16 h 81"/>
                    <a:gd name="T32" fmla="*/ 0 w 73"/>
                    <a:gd name="T33" fmla="*/ 19 h 81"/>
                    <a:gd name="T34" fmla="*/ 0 w 73"/>
                    <a:gd name="T35" fmla="*/ 20 h 81"/>
                    <a:gd name="T36" fmla="*/ 0 w 73"/>
                    <a:gd name="T37" fmla="*/ 21 h 81"/>
                    <a:gd name="T38" fmla="*/ 0 w 73"/>
                    <a:gd name="T39" fmla="*/ 23 h 81"/>
                    <a:gd name="T40" fmla="*/ 0 w 73"/>
                    <a:gd name="T41" fmla="*/ 26 h 81"/>
                    <a:gd name="T42" fmla="*/ 1 w 73"/>
                    <a:gd name="T43" fmla="*/ 27 h 81"/>
                    <a:gd name="T44" fmla="*/ 2 w 73"/>
                    <a:gd name="T45" fmla="*/ 29 h 81"/>
                    <a:gd name="T46" fmla="*/ 3 w 73"/>
                    <a:gd name="T47" fmla="*/ 30 h 81"/>
                    <a:gd name="T48" fmla="*/ 3 w 73"/>
                    <a:gd name="T49" fmla="*/ 32 h 81"/>
                    <a:gd name="T50" fmla="*/ 4 w 73"/>
                    <a:gd name="T51" fmla="*/ 32 h 81"/>
                    <a:gd name="T52" fmla="*/ 5 w 73"/>
                    <a:gd name="T53" fmla="*/ 34 h 81"/>
                    <a:gd name="T54" fmla="*/ 6 w 73"/>
                    <a:gd name="T55" fmla="*/ 35 h 81"/>
                    <a:gd name="T56" fmla="*/ 8 w 73"/>
                    <a:gd name="T57" fmla="*/ 37 h 81"/>
                    <a:gd name="T58" fmla="*/ 14 w 73"/>
                    <a:gd name="T59" fmla="*/ 40 h 81"/>
                    <a:gd name="T60" fmla="*/ 16 w 73"/>
                    <a:gd name="T61" fmla="*/ 40 h 81"/>
                    <a:gd name="T62" fmla="*/ 18 w 73"/>
                    <a:gd name="T63" fmla="*/ 40 h 81"/>
                    <a:gd name="T64" fmla="*/ 19 w 73"/>
                    <a:gd name="T65" fmla="*/ 40 h 81"/>
                    <a:gd name="T66" fmla="*/ 20 w 73"/>
                    <a:gd name="T67" fmla="*/ 40 h 81"/>
                    <a:gd name="T68" fmla="*/ 22 w 73"/>
                    <a:gd name="T69" fmla="*/ 39 h 81"/>
                    <a:gd name="T70" fmla="*/ 23 w 73"/>
                    <a:gd name="T71" fmla="*/ 39 h 81"/>
                    <a:gd name="T72" fmla="*/ 25 w 73"/>
                    <a:gd name="T73" fmla="*/ 39 h 81"/>
                    <a:gd name="T74" fmla="*/ 26 w 73"/>
                    <a:gd name="T75" fmla="*/ 38 h 81"/>
                    <a:gd name="T76" fmla="*/ 28 w 73"/>
                    <a:gd name="T77" fmla="*/ 37 h 81"/>
                    <a:gd name="T78" fmla="*/ 29 w 73"/>
                    <a:gd name="T79" fmla="*/ 36 h 81"/>
                    <a:gd name="T80" fmla="*/ 30 w 73"/>
                    <a:gd name="T81" fmla="*/ 34 h 81"/>
                    <a:gd name="T82" fmla="*/ 32 w 73"/>
                    <a:gd name="T83" fmla="*/ 32 h 81"/>
                    <a:gd name="T84" fmla="*/ 33 w 73"/>
                    <a:gd name="T85" fmla="*/ 30 h 81"/>
                    <a:gd name="T86" fmla="*/ 36 w 73"/>
                    <a:gd name="T87" fmla="*/ 26 h 81"/>
                    <a:gd name="T88" fmla="*/ 36 w 73"/>
                    <a:gd name="T89" fmla="*/ 22 h 81"/>
                    <a:gd name="T90" fmla="*/ 37 w 73"/>
                    <a:gd name="T91" fmla="*/ 21 h 81"/>
                    <a:gd name="T92" fmla="*/ 37 w 73"/>
                    <a:gd name="T93" fmla="*/ 19 h 81"/>
                    <a:gd name="T94" fmla="*/ 37 w 73"/>
                    <a:gd name="T95" fmla="*/ 17 h 81"/>
                    <a:gd name="T96" fmla="*/ 36 w 73"/>
                    <a:gd name="T97" fmla="*/ 16 h 81"/>
                    <a:gd name="T98" fmla="*/ 36 w 73"/>
                    <a:gd name="T99" fmla="*/ 14 h 81"/>
                    <a:gd name="T100" fmla="*/ 36 w 73"/>
                    <a:gd name="T101" fmla="*/ 11 h 81"/>
                    <a:gd name="T102" fmla="*/ 35 w 73"/>
                    <a:gd name="T103" fmla="*/ 10 h 81"/>
                    <a:gd name="T104" fmla="*/ 34 w 73"/>
                    <a:gd name="T105" fmla="*/ 8 h 81"/>
                    <a:gd name="T106" fmla="*/ 33 w 73"/>
                    <a:gd name="T107" fmla="*/ 7 h 81"/>
                    <a:gd name="T108" fmla="*/ 32 w 73"/>
                    <a:gd name="T109" fmla="*/ 6 h 81"/>
                    <a:gd name="T110" fmla="*/ 31 w 73"/>
                    <a:gd name="T111" fmla="*/ 5 h 81"/>
                    <a:gd name="T112" fmla="*/ 30 w 73"/>
                    <a:gd name="T113" fmla="*/ 3 h 81"/>
                    <a:gd name="T114" fmla="*/ 27 w 73"/>
                    <a:gd name="T115" fmla="*/ 0 h 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1"/>
                    <a:gd name="T176" fmla="*/ 73 w 73"/>
                    <a:gd name="T177" fmla="*/ 81 h 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1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6" y="16"/>
                      </a:lnTo>
                      <a:lnTo>
                        <a:pt x="6" y="18"/>
                      </a:lnTo>
                      <a:lnTo>
                        <a:pt x="3" y="21"/>
                      </a:lnTo>
                      <a:lnTo>
                        <a:pt x="3" y="28"/>
                      </a:lnTo>
                      <a:lnTo>
                        <a:pt x="0" y="32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1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3" y="55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6" y="60"/>
                      </a:lnTo>
                      <a:lnTo>
                        <a:pt x="6" y="64"/>
                      </a:lnTo>
                      <a:lnTo>
                        <a:pt x="6" y="65"/>
                      </a:lnTo>
                      <a:lnTo>
                        <a:pt x="8" y="65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1" y="69"/>
                      </a:lnTo>
                      <a:lnTo>
                        <a:pt x="11" y="71"/>
                      </a:lnTo>
                      <a:lnTo>
                        <a:pt x="13" y="72"/>
                      </a:lnTo>
                      <a:lnTo>
                        <a:pt x="15" y="74"/>
                      </a:lnTo>
                      <a:lnTo>
                        <a:pt x="21" y="77"/>
                      </a:lnTo>
                      <a:lnTo>
                        <a:pt x="26" y="79"/>
                      </a:lnTo>
                      <a:lnTo>
                        <a:pt x="28" y="81"/>
                      </a:lnTo>
                      <a:lnTo>
                        <a:pt x="28" y="79"/>
                      </a:lnTo>
                      <a:lnTo>
                        <a:pt x="30" y="81"/>
                      </a:lnTo>
                      <a:lnTo>
                        <a:pt x="31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6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3" y="79"/>
                      </a:lnTo>
                      <a:lnTo>
                        <a:pt x="45" y="79"/>
                      </a:lnTo>
                      <a:lnTo>
                        <a:pt x="46" y="79"/>
                      </a:lnTo>
                      <a:lnTo>
                        <a:pt x="48" y="77"/>
                      </a:lnTo>
                      <a:lnTo>
                        <a:pt x="50" y="79"/>
                      </a:lnTo>
                      <a:lnTo>
                        <a:pt x="50" y="77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4" y="74"/>
                      </a:lnTo>
                      <a:lnTo>
                        <a:pt x="56" y="74"/>
                      </a:lnTo>
                      <a:lnTo>
                        <a:pt x="56" y="72"/>
                      </a:lnTo>
                      <a:lnTo>
                        <a:pt x="58" y="72"/>
                      </a:lnTo>
                      <a:lnTo>
                        <a:pt x="58" y="71"/>
                      </a:lnTo>
                      <a:lnTo>
                        <a:pt x="59" y="71"/>
                      </a:lnTo>
                      <a:lnTo>
                        <a:pt x="59" y="69"/>
                      </a:lnTo>
                      <a:lnTo>
                        <a:pt x="61" y="69"/>
                      </a:lnTo>
                      <a:lnTo>
                        <a:pt x="63" y="67"/>
                      </a:lnTo>
                      <a:lnTo>
                        <a:pt x="63" y="65"/>
                      </a:lnTo>
                      <a:lnTo>
                        <a:pt x="64" y="64"/>
                      </a:lnTo>
                      <a:lnTo>
                        <a:pt x="66" y="60"/>
                      </a:lnTo>
                      <a:lnTo>
                        <a:pt x="68" y="60"/>
                      </a:lnTo>
                      <a:lnTo>
                        <a:pt x="68" y="57"/>
                      </a:lnTo>
                      <a:lnTo>
                        <a:pt x="71" y="52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1" y="43"/>
                      </a:lnTo>
                      <a:lnTo>
                        <a:pt x="73" y="43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3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3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1" y="23"/>
                      </a:lnTo>
                      <a:lnTo>
                        <a:pt x="69" y="21"/>
                      </a:lnTo>
                      <a:lnTo>
                        <a:pt x="71" y="21"/>
                      </a:lnTo>
                      <a:lnTo>
                        <a:pt x="69" y="21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6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6" y="13"/>
                      </a:lnTo>
                      <a:lnTo>
                        <a:pt x="64" y="13"/>
                      </a:lnTo>
                      <a:lnTo>
                        <a:pt x="63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59" y="8"/>
                      </a:lnTo>
                      <a:lnTo>
                        <a:pt x="59" y="6"/>
                      </a:lnTo>
                      <a:lnTo>
                        <a:pt x="56" y="6"/>
                      </a:lnTo>
                      <a:lnTo>
                        <a:pt x="56" y="5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" name="Freeform 203"/>
                <p:cNvSpPr>
                  <a:spLocks/>
                </p:cNvSpPr>
                <p:nvPr/>
              </p:nvSpPr>
              <p:spPr bwMode="auto">
                <a:xfrm>
                  <a:off x="4775" y="622"/>
                  <a:ext cx="37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1 w 73"/>
                    <a:gd name="T3" fmla="*/ 0 h 83"/>
                    <a:gd name="T4" fmla="*/ 19 w 73"/>
                    <a:gd name="T5" fmla="*/ 0 h 83"/>
                    <a:gd name="T6" fmla="*/ 18 w 73"/>
                    <a:gd name="T7" fmla="*/ 0 h 83"/>
                    <a:gd name="T8" fmla="*/ 15 w 73"/>
                    <a:gd name="T9" fmla="*/ 1 h 83"/>
                    <a:gd name="T10" fmla="*/ 12 w 73"/>
                    <a:gd name="T11" fmla="*/ 2 h 83"/>
                    <a:gd name="T12" fmla="*/ 11 w 73"/>
                    <a:gd name="T13" fmla="*/ 2 h 83"/>
                    <a:gd name="T14" fmla="*/ 9 w 73"/>
                    <a:gd name="T15" fmla="*/ 3 h 83"/>
                    <a:gd name="T16" fmla="*/ 8 w 73"/>
                    <a:gd name="T17" fmla="*/ 4 h 83"/>
                    <a:gd name="T18" fmla="*/ 7 w 73"/>
                    <a:gd name="T19" fmla="*/ 6 h 83"/>
                    <a:gd name="T20" fmla="*/ 5 w 73"/>
                    <a:gd name="T21" fmla="*/ 8 h 83"/>
                    <a:gd name="T22" fmla="*/ 3 w 73"/>
                    <a:gd name="T23" fmla="*/ 10 h 83"/>
                    <a:gd name="T24" fmla="*/ 2 w 73"/>
                    <a:gd name="T25" fmla="*/ 15 h 83"/>
                    <a:gd name="T26" fmla="*/ 1 w 73"/>
                    <a:gd name="T27" fmla="*/ 19 h 83"/>
                    <a:gd name="T28" fmla="*/ 1 w 73"/>
                    <a:gd name="T29" fmla="*/ 20 h 83"/>
                    <a:gd name="T30" fmla="*/ 1 w 73"/>
                    <a:gd name="T31" fmla="*/ 23 h 83"/>
                    <a:gd name="T32" fmla="*/ 1 w 73"/>
                    <a:gd name="T33" fmla="*/ 24 h 83"/>
                    <a:gd name="T34" fmla="*/ 1 w 73"/>
                    <a:gd name="T35" fmla="*/ 26 h 83"/>
                    <a:gd name="T36" fmla="*/ 2 w 73"/>
                    <a:gd name="T37" fmla="*/ 30 h 83"/>
                    <a:gd name="T38" fmla="*/ 3 w 73"/>
                    <a:gd name="T39" fmla="*/ 31 h 83"/>
                    <a:gd name="T40" fmla="*/ 3 w 73"/>
                    <a:gd name="T41" fmla="*/ 33 h 83"/>
                    <a:gd name="T42" fmla="*/ 5 w 73"/>
                    <a:gd name="T43" fmla="*/ 35 h 83"/>
                    <a:gd name="T44" fmla="*/ 7 w 73"/>
                    <a:gd name="T45" fmla="*/ 37 h 83"/>
                    <a:gd name="T46" fmla="*/ 11 w 73"/>
                    <a:gd name="T47" fmla="*/ 39 h 83"/>
                    <a:gd name="T48" fmla="*/ 14 w 73"/>
                    <a:gd name="T49" fmla="*/ 41 h 83"/>
                    <a:gd name="T50" fmla="*/ 17 w 73"/>
                    <a:gd name="T51" fmla="*/ 41 h 83"/>
                    <a:gd name="T52" fmla="*/ 18 w 73"/>
                    <a:gd name="T53" fmla="*/ 41 h 83"/>
                    <a:gd name="T54" fmla="*/ 19 w 73"/>
                    <a:gd name="T55" fmla="*/ 41 h 83"/>
                    <a:gd name="T56" fmla="*/ 21 w 73"/>
                    <a:gd name="T57" fmla="*/ 41 h 83"/>
                    <a:gd name="T58" fmla="*/ 23 w 73"/>
                    <a:gd name="T59" fmla="*/ 41 h 83"/>
                    <a:gd name="T60" fmla="*/ 25 w 73"/>
                    <a:gd name="T61" fmla="*/ 40 h 83"/>
                    <a:gd name="T62" fmla="*/ 28 w 73"/>
                    <a:gd name="T63" fmla="*/ 38 h 83"/>
                    <a:gd name="T64" fmla="*/ 29 w 73"/>
                    <a:gd name="T65" fmla="*/ 37 h 83"/>
                    <a:gd name="T66" fmla="*/ 31 w 73"/>
                    <a:gd name="T67" fmla="*/ 35 h 83"/>
                    <a:gd name="T68" fmla="*/ 32 w 73"/>
                    <a:gd name="T69" fmla="*/ 34 h 83"/>
                    <a:gd name="T70" fmla="*/ 34 w 73"/>
                    <a:gd name="T71" fmla="*/ 31 h 83"/>
                    <a:gd name="T72" fmla="*/ 37 w 73"/>
                    <a:gd name="T73" fmla="*/ 24 h 83"/>
                    <a:gd name="T74" fmla="*/ 37 w 73"/>
                    <a:gd name="T75" fmla="*/ 23 h 83"/>
                    <a:gd name="T76" fmla="*/ 37 w 73"/>
                    <a:gd name="T77" fmla="*/ 20 h 83"/>
                    <a:gd name="T78" fmla="*/ 37 w 73"/>
                    <a:gd name="T79" fmla="*/ 18 h 83"/>
                    <a:gd name="T80" fmla="*/ 37 w 73"/>
                    <a:gd name="T81" fmla="*/ 16 h 83"/>
                    <a:gd name="T82" fmla="*/ 37 w 73"/>
                    <a:gd name="T83" fmla="*/ 13 h 83"/>
                    <a:gd name="T84" fmla="*/ 35 w 73"/>
                    <a:gd name="T85" fmla="*/ 12 h 83"/>
                    <a:gd name="T86" fmla="*/ 34 w 73"/>
                    <a:gd name="T87" fmla="*/ 10 h 83"/>
                    <a:gd name="T88" fmla="*/ 33 w 73"/>
                    <a:gd name="T89" fmla="*/ 8 h 83"/>
                    <a:gd name="T90" fmla="*/ 32 w 73"/>
                    <a:gd name="T91" fmla="*/ 7 h 83"/>
                    <a:gd name="T92" fmla="*/ 31 w 73"/>
                    <a:gd name="T93" fmla="*/ 4 h 83"/>
                    <a:gd name="T94" fmla="*/ 26 w 73"/>
                    <a:gd name="T95" fmla="*/ 2 h 8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83"/>
                    <a:gd name="T146" fmla="*/ 73 w 73"/>
                    <a:gd name="T147" fmla="*/ 83 h 8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83">
                      <a:moveTo>
                        <a:pt x="51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1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21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0" y="41"/>
                      </a:lnTo>
                      <a:lnTo>
                        <a:pt x="1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8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3" y="56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1" y="70"/>
                      </a:lnTo>
                      <a:lnTo>
                        <a:pt x="11" y="71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6" y="76"/>
                      </a:lnTo>
                      <a:lnTo>
                        <a:pt x="21" y="78"/>
                      </a:lnTo>
                      <a:lnTo>
                        <a:pt x="25" y="82"/>
                      </a:lnTo>
                      <a:lnTo>
                        <a:pt x="26" y="82"/>
                      </a:lnTo>
                      <a:lnTo>
                        <a:pt x="28" y="82"/>
                      </a:lnTo>
                      <a:lnTo>
                        <a:pt x="30" y="82"/>
                      </a:lnTo>
                      <a:lnTo>
                        <a:pt x="31" y="82"/>
                      </a:lnTo>
                      <a:lnTo>
                        <a:pt x="33" y="82"/>
                      </a:lnTo>
                      <a:lnTo>
                        <a:pt x="33" y="83"/>
                      </a:lnTo>
                      <a:lnTo>
                        <a:pt x="33" y="82"/>
                      </a:lnTo>
                      <a:lnTo>
                        <a:pt x="35" y="83"/>
                      </a:lnTo>
                      <a:lnTo>
                        <a:pt x="35" y="82"/>
                      </a:lnTo>
                      <a:lnTo>
                        <a:pt x="36" y="83"/>
                      </a:lnTo>
                      <a:lnTo>
                        <a:pt x="36" y="82"/>
                      </a:lnTo>
                      <a:lnTo>
                        <a:pt x="36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40" y="82"/>
                      </a:lnTo>
                      <a:lnTo>
                        <a:pt x="40" y="83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6" y="82"/>
                      </a:lnTo>
                      <a:lnTo>
                        <a:pt x="46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1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1" y="70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5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70" y="58"/>
                      </a:lnTo>
                      <a:lnTo>
                        <a:pt x="73" y="53"/>
                      </a:lnTo>
                      <a:lnTo>
                        <a:pt x="71" y="53"/>
                      </a:lnTo>
                      <a:lnTo>
                        <a:pt x="73" y="49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3" y="34"/>
                      </a:lnTo>
                      <a:lnTo>
                        <a:pt x="73" y="32"/>
                      </a:lnTo>
                      <a:lnTo>
                        <a:pt x="73" y="31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6"/>
                      </a:lnTo>
                      <a:lnTo>
                        <a:pt x="71" y="26"/>
                      </a:lnTo>
                      <a:lnTo>
                        <a:pt x="70" y="24"/>
                      </a:lnTo>
                      <a:lnTo>
                        <a:pt x="71" y="24"/>
                      </a:lnTo>
                      <a:lnTo>
                        <a:pt x="70" y="24"/>
                      </a:lnTo>
                      <a:lnTo>
                        <a:pt x="70" y="21"/>
                      </a:lnTo>
                      <a:lnTo>
                        <a:pt x="68" y="21"/>
                      </a:lnTo>
                      <a:lnTo>
                        <a:pt x="70" y="21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1"/>
                      </a:lnTo>
                      <a:lnTo>
                        <a:pt x="61" y="9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" name="Freeform 204"/>
                <p:cNvSpPr>
                  <a:spLocks/>
                </p:cNvSpPr>
                <p:nvPr/>
              </p:nvSpPr>
              <p:spPr bwMode="auto">
                <a:xfrm>
                  <a:off x="4710" y="622"/>
                  <a:ext cx="37" cy="41"/>
                </a:xfrm>
                <a:custGeom>
                  <a:avLst/>
                  <a:gdLst>
                    <a:gd name="T0" fmla="*/ 24 w 73"/>
                    <a:gd name="T1" fmla="*/ 1 h 83"/>
                    <a:gd name="T2" fmla="*/ 21 w 73"/>
                    <a:gd name="T3" fmla="*/ 0 h 83"/>
                    <a:gd name="T4" fmla="*/ 19 w 73"/>
                    <a:gd name="T5" fmla="*/ 0 h 83"/>
                    <a:gd name="T6" fmla="*/ 18 w 73"/>
                    <a:gd name="T7" fmla="*/ 0 h 83"/>
                    <a:gd name="T8" fmla="*/ 15 w 73"/>
                    <a:gd name="T9" fmla="*/ 1 h 83"/>
                    <a:gd name="T10" fmla="*/ 12 w 73"/>
                    <a:gd name="T11" fmla="*/ 2 h 83"/>
                    <a:gd name="T12" fmla="*/ 11 w 73"/>
                    <a:gd name="T13" fmla="*/ 2 h 83"/>
                    <a:gd name="T14" fmla="*/ 9 w 73"/>
                    <a:gd name="T15" fmla="*/ 3 h 83"/>
                    <a:gd name="T16" fmla="*/ 8 w 73"/>
                    <a:gd name="T17" fmla="*/ 4 h 83"/>
                    <a:gd name="T18" fmla="*/ 7 w 73"/>
                    <a:gd name="T19" fmla="*/ 6 h 83"/>
                    <a:gd name="T20" fmla="*/ 5 w 73"/>
                    <a:gd name="T21" fmla="*/ 8 h 83"/>
                    <a:gd name="T22" fmla="*/ 4 w 73"/>
                    <a:gd name="T23" fmla="*/ 10 h 83"/>
                    <a:gd name="T24" fmla="*/ 2 w 73"/>
                    <a:gd name="T25" fmla="*/ 15 h 83"/>
                    <a:gd name="T26" fmla="*/ 0 w 73"/>
                    <a:gd name="T27" fmla="*/ 19 h 83"/>
                    <a:gd name="T28" fmla="*/ 0 w 73"/>
                    <a:gd name="T29" fmla="*/ 20 h 83"/>
                    <a:gd name="T30" fmla="*/ 0 w 73"/>
                    <a:gd name="T31" fmla="*/ 23 h 83"/>
                    <a:gd name="T32" fmla="*/ 0 w 73"/>
                    <a:gd name="T33" fmla="*/ 24 h 83"/>
                    <a:gd name="T34" fmla="*/ 1 w 73"/>
                    <a:gd name="T35" fmla="*/ 26 h 83"/>
                    <a:gd name="T36" fmla="*/ 2 w 73"/>
                    <a:gd name="T37" fmla="*/ 30 h 83"/>
                    <a:gd name="T38" fmla="*/ 3 w 73"/>
                    <a:gd name="T39" fmla="*/ 31 h 83"/>
                    <a:gd name="T40" fmla="*/ 4 w 73"/>
                    <a:gd name="T41" fmla="*/ 33 h 83"/>
                    <a:gd name="T42" fmla="*/ 5 w 73"/>
                    <a:gd name="T43" fmla="*/ 35 h 83"/>
                    <a:gd name="T44" fmla="*/ 7 w 73"/>
                    <a:gd name="T45" fmla="*/ 37 h 83"/>
                    <a:gd name="T46" fmla="*/ 11 w 73"/>
                    <a:gd name="T47" fmla="*/ 39 h 83"/>
                    <a:gd name="T48" fmla="*/ 14 w 73"/>
                    <a:gd name="T49" fmla="*/ 41 h 83"/>
                    <a:gd name="T50" fmla="*/ 17 w 73"/>
                    <a:gd name="T51" fmla="*/ 41 h 83"/>
                    <a:gd name="T52" fmla="*/ 19 w 73"/>
                    <a:gd name="T53" fmla="*/ 41 h 83"/>
                    <a:gd name="T54" fmla="*/ 19 w 73"/>
                    <a:gd name="T55" fmla="*/ 41 h 83"/>
                    <a:gd name="T56" fmla="*/ 21 w 73"/>
                    <a:gd name="T57" fmla="*/ 41 h 83"/>
                    <a:gd name="T58" fmla="*/ 23 w 73"/>
                    <a:gd name="T59" fmla="*/ 41 h 83"/>
                    <a:gd name="T60" fmla="*/ 25 w 73"/>
                    <a:gd name="T61" fmla="*/ 40 h 83"/>
                    <a:gd name="T62" fmla="*/ 28 w 73"/>
                    <a:gd name="T63" fmla="*/ 38 h 83"/>
                    <a:gd name="T64" fmla="*/ 29 w 73"/>
                    <a:gd name="T65" fmla="*/ 37 h 83"/>
                    <a:gd name="T66" fmla="*/ 31 w 73"/>
                    <a:gd name="T67" fmla="*/ 35 h 83"/>
                    <a:gd name="T68" fmla="*/ 32 w 73"/>
                    <a:gd name="T69" fmla="*/ 34 h 83"/>
                    <a:gd name="T70" fmla="*/ 34 w 73"/>
                    <a:gd name="T71" fmla="*/ 31 h 83"/>
                    <a:gd name="T72" fmla="*/ 36 w 73"/>
                    <a:gd name="T73" fmla="*/ 24 h 83"/>
                    <a:gd name="T74" fmla="*/ 37 w 73"/>
                    <a:gd name="T75" fmla="*/ 23 h 83"/>
                    <a:gd name="T76" fmla="*/ 37 w 73"/>
                    <a:gd name="T77" fmla="*/ 20 h 83"/>
                    <a:gd name="T78" fmla="*/ 37 w 73"/>
                    <a:gd name="T79" fmla="*/ 18 h 83"/>
                    <a:gd name="T80" fmla="*/ 37 w 73"/>
                    <a:gd name="T81" fmla="*/ 16 h 83"/>
                    <a:gd name="T82" fmla="*/ 36 w 73"/>
                    <a:gd name="T83" fmla="*/ 13 h 83"/>
                    <a:gd name="T84" fmla="*/ 35 w 73"/>
                    <a:gd name="T85" fmla="*/ 12 h 83"/>
                    <a:gd name="T86" fmla="*/ 34 w 73"/>
                    <a:gd name="T87" fmla="*/ 10 h 83"/>
                    <a:gd name="T88" fmla="*/ 34 w 73"/>
                    <a:gd name="T89" fmla="*/ 8 h 83"/>
                    <a:gd name="T90" fmla="*/ 32 w 73"/>
                    <a:gd name="T91" fmla="*/ 7 h 83"/>
                    <a:gd name="T92" fmla="*/ 31 w 73"/>
                    <a:gd name="T93" fmla="*/ 4 h 83"/>
                    <a:gd name="T94" fmla="*/ 26 w 73"/>
                    <a:gd name="T95" fmla="*/ 2 h 8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83"/>
                    <a:gd name="T146" fmla="*/ 73 w 73"/>
                    <a:gd name="T147" fmla="*/ 83 h 8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83">
                      <a:moveTo>
                        <a:pt x="52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2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21"/>
                      </a:lnTo>
                      <a:lnTo>
                        <a:pt x="3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60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7" y="63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2" y="70"/>
                      </a:lnTo>
                      <a:lnTo>
                        <a:pt x="12" y="71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2" y="78"/>
                      </a:lnTo>
                      <a:lnTo>
                        <a:pt x="25" y="82"/>
                      </a:lnTo>
                      <a:lnTo>
                        <a:pt x="27" y="82"/>
                      </a:lnTo>
                      <a:lnTo>
                        <a:pt x="28" y="82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3"/>
                      </a:lnTo>
                      <a:lnTo>
                        <a:pt x="33" y="82"/>
                      </a:lnTo>
                      <a:lnTo>
                        <a:pt x="35" y="83"/>
                      </a:lnTo>
                      <a:lnTo>
                        <a:pt x="35" y="82"/>
                      </a:lnTo>
                      <a:lnTo>
                        <a:pt x="37" y="83"/>
                      </a:lnTo>
                      <a:lnTo>
                        <a:pt x="37" y="82"/>
                      </a:lnTo>
                      <a:lnTo>
                        <a:pt x="37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40" y="82"/>
                      </a:lnTo>
                      <a:lnTo>
                        <a:pt x="40" y="83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7" y="82"/>
                      </a:lnTo>
                      <a:lnTo>
                        <a:pt x="47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2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68" y="58"/>
                      </a:lnTo>
                      <a:lnTo>
                        <a:pt x="72" y="53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2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6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4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2" y="11"/>
                      </a:lnTo>
                      <a:lnTo>
                        <a:pt x="62" y="9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3" name="Freeform 205"/>
                <p:cNvSpPr>
                  <a:spLocks/>
                </p:cNvSpPr>
                <p:nvPr/>
              </p:nvSpPr>
              <p:spPr bwMode="auto">
                <a:xfrm>
                  <a:off x="4743" y="620"/>
                  <a:ext cx="37" cy="42"/>
                </a:xfrm>
                <a:custGeom>
                  <a:avLst/>
                  <a:gdLst>
                    <a:gd name="T0" fmla="*/ 23 w 73"/>
                    <a:gd name="T1" fmla="*/ 0 h 85"/>
                    <a:gd name="T2" fmla="*/ 22 w 73"/>
                    <a:gd name="T3" fmla="*/ 0 h 85"/>
                    <a:gd name="T4" fmla="*/ 20 w 73"/>
                    <a:gd name="T5" fmla="*/ 0 h 85"/>
                    <a:gd name="T6" fmla="*/ 18 w 73"/>
                    <a:gd name="T7" fmla="*/ 0 h 85"/>
                    <a:gd name="T8" fmla="*/ 18 w 73"/>
                    <a:gd name="T9" fmla="*/ 0 h 85"/>
                    <a:gd name="T10" fmla="*/ 15 w 73"/>
                    <a:gd name="T11" fmla="*/ 0 h 85"/>
                    <a:gd name="T12" fmla="*/ 13 w 73"/>
                    <a:gd name="T13" fmla="*/ 1 h 85"/>
                    <a:gd name="T14" fmla="*/ 12 w 73"/>
                    <a:gd name="T15" fmla="*/ 1 h 85"/>
                    <a:gd name="T16" fmla="*/ 11 w 73"/>
                    <a:gd name="T17" fmla="*/ 1 h 85"/>
                    <a:gd name="T18" fmla="*/ 10 w 73"/>
                    <a:gd name="T19" fmla="*/ 3 h 85"/>
                    <a:gd name="T20" fmla="*/ 8 w 73"/>
                    <a:gd name="T21" fmla="*/ 4 h 85"/>
                    <a:gd name="T22" fmla="*/ 7 w 73"/>
                    <a:gd name="T23" fmla="*/ 5 h 85"/>
                    <a:gd name="T24" fmla="*/ 6 w 73"/>
                    <a:gd name="T25" fmla="*/ 7 h 85"/>
                    <a:gd name="T26" fmla="*/ 4 w 73"/>
                    <a:gd name="T27" fmla="*/ 8 h 85"/>
                    <a:gd name="T28" fmla="*/ 4 w 73"/>
                    <a:gd name="T29" fmla="*/ 10 h 85"/>
                    <a:gd name="T30" fmla="*/ 0 w 73"/>
                    <a:gd name="T31" fmla="*/ 16 h 85"/>
                    <a:gd name="T32" fmla="*/ 0 w 73"/>
                    <a:gd name="T33" fmla="*/ 18 h 85"/>
                    <a:gd name="T34" fmla="*/ 0 w 73"/>
                    <a:gd name="T35" fmla="*/ 20 h 85"/>
                    <a:gd name="T36" fmla="*/ 0 w 73"/>
                    <a:gd name="T37" fmla="*/ 23 h 85"/>
                    <a:gd name="T38" fmla="*/ 0 w 73"/>
                    <a:gd name="T39" fmla="*/ 24 h 85"/>
                    <a:gd name="T40" fmla="*/ 1 w 73"/>
                    <a:gd name="T41" fmla="*/ 27 h 85"/>
                    <a:gd name="T42" fmla="*/ 1 w 73"/>
                    <a:gd name="T43" fmla="*/ 28 h 85"/>
                    <a:gd name="T44" fmla="*/ 3 w 73"/>
                    <a:gd name="T45" fmla="*/ 30 h 85"/>
                    <a:gd name="T46" fmla="*/ 3 w 73"/>
                    <a:gd name="T47" fmla="*/ 32 h 85"/>
                    <a:gd name="T48" fmla="*/ 4 w 73"/>
                    <a:gd name="T49" fmla="*/ 33 h 85"/>
                    <a:gd name="T50" fmla="*/ 4 w 73"/>
                    <a:gd name="T51" fmla="*/ 34 h 85"/>
                    <a:gd name="T52" fmla="*/ 5 w 73"/>
                    <a:gd name="T53" fmla="*/ 36 h 85"/>
                    <a:gd name="T54" fmla="*/ 7 w 73"/>
                    <a:gd name="T55" fmla="*/ 37 h 85"/>
                    <a:gd name="T56" fmla="*/ 10 w 73"/>
                    <a:gd name="T57" fmla="*/ 39 h 85"/>
                    <a:gd name="T58" fmla="*/ 14 w 73"/>
                    <a:gd name="T59" fmla="*/ 41 h 85"/>
                    <a:gd name="T60" fmla="*/ 16 w 73"/>
                    <a:gd name="T61" fmla="*/ 41 h 85"/>
                    <a:gd name="T62" fmla="*/ 18 w 73"/>
                    <a:gd name="T63" fmla="*/ 41 h 85"/>
                    <a:gd name="T64" fmla="*/ 18 w 73"/>
                    <a:gd name="T65" fmla="*/ 42 h 85"/>
                    <a:gd name="T66" fmla="*/ 19 w 73"/>
                    <a:gd name="T67" fmla="*/ 41 h 85"/>
                    <a:gd name="T68" fmla="*/ 19 w 73"/>
                    <a:gd name="T69" fmla="*/ 42 h 85"/>
                    <a:gd name="T70" fmla="*/ 22 w 73"/>
                    <a:gd name="T71" fmla="*/ 41 h 85"/>
                    <a:gd name="T72" fmla="*/ 23 w 73"/>
                    <a:gd name="T73" fmla="*/ 41 h 85"/>
                    <a:gd name="T74" fmla="*/ 24 w 73"/>
                    <a:gd name="T75" fmla="*/ 40 h 85"/>
                    <a:gd name="T76" fmla="*/ 27 w 73"/>
                    <a:gd name="T77" fmla="*/ 39 h 85"/>
                    <a:gd name="T78" fmla="*/ 29 w 73"/>
                    <a:gd name="T79" fmla="*/ 37 h 85"/>
                    <a:gd name="T80" fmla="*/ 30 w 73"/>
                    <a:gd name="T81" fmla="*/ 36 h 85"/>
                    <a:gd name="T82" fmla="*/ 32 w 73"/>
                    <a:gd name="T83" fmla="*/ 34 h 85"/>
                    <a:gd name="T84" fmla="*/ 33 w 73"/>
                    <a:gd name="T85" fmla="*/ 33 h 85"/>
                    <a:gd name="T86" fmla="*/ 34 w 73"/>
                    <a:gd name="T87" fmla="*/ 29 h 85"/>
                    <a:gd name="T88" fmla="*/ 36 w 73"/>
                    <a:gd name="T89" fmla="*/ 24 h 85"/>
                    <a:gd name="T90" fmla="*/ 37 w 73"/>
                    <a:gd name="T91" fmla="*/ 23 h 85"/>
                    <a:gd name="T92" fmla="*/ 37 w 73"/>
                    <a:gd name="T93" fmla="*/ 21 h 85"/>
                    <a:gd name="T94" fmla="*/ 37 w 73"/>
                    <a:gd name="T95" fmla="*/ 18 h 85"/>
                    <a:gd name="T96" fmla="*/ 36 w 73"/>
                    <a:gd name="T97" fmla="*/ 17 h 85"/>
                    <a:gd name="T98" fmla="*/ 37 w 73"/>
                    <a:gd name="T99" fmla="*/ 16 h 85"/>
                    <a:gd name="T100" fmla="*/ 36 w 73"/>
                    <a:gd name="T101" fmla="*/ 13 h 85"/>
                    <a:gd name="T102" fmla="*/ 35 w 73"/>
                    <a:gd name="T103" fmla="*/ 12 h 85"/>
                    <a:gd name="T104" fmla="*/ 34 w 73"/>
                    <a:gd name="T105" fmla="*/ 10 h 85"/>
                    <a:gd name="T106" fmla="*/ 33 w 73"/>
                    <a:gd name="T107" fmla="*/ 8 h 85"/>
                    <a:gd name="T108" fmla="*/ 33 w 73"/>
                    <a:gd name="T109" fmla="*/ 7 h 85"/>
                    <a:gd name="T110" fmla="*/ 32 w 73"/>
                    <a:gd name="T111" fmla="*/ 6 h 85"/>
                    <a:gd name="T112" fmla="*/ 31 w 73"/>
                    <a:gd name="T113" fmla="*/ 5 h 85"/>
                    <a:gd name="T114" fmla="*/ 28 w 73"/>
                    <a:gd name="T115" fmla="*/ 3 h 8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"/>
                    <a:gd name="T175" fmla="*/ 0 h 85"/>
                    <a:gd name="T176" fmla="*/ 73 w 73"/>
                    <a:gd name="T177" fmla="*/ 85 h 8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" h="85">
                      <a:moveTo>
                        <a:pt x="53" y="3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6" y="7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7" y="69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3" y="74"/>
                      </a:lnTo>
                      <a:lnTo>
                        <a:pt x="16" y="78"/>
                      </a:lnTo>
                      <a:lnTo>
                        <a:pt x="20" y="79"/>
                      </a:lnTo>
                      <a:lnTo>
                        <a:pt x="25" y="83"/>
                      </a:lnTo>
                      <a:lnTo>
                        <a:pt x="25" y="81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5"/>
                      </a:lnTo>
                      <a:lnTo>
                        <a:pt x="35" y="83"/>
                      </a:lnTo>
                      <a:lnTo>
                        <a:pt x="35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1"/>
                      </a:lnTo>
                      <a:lnTo>
                        <a:pt x="46" y="83"/>
                      </a:lnTo>
                      <a:lnTo>
                        <a:pt x="46" y="81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1" y="79"/>
                      </a:lnTo>
                      <a:lnTo>
                        <a:pt x="53" y="78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6" y="66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68" y="59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2"/>
                      </a:lnTo>
                      <a:lnTo>
                        <a:pt x="73" y="32"/>
                      </a:lnTo>
                      <a:lnTo>
                        <a:pt x="71" y="30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0" y="25"/>
                      </a:lnTo>
                      <a:lnTo>
                        <a:pt x="71" y="24"/>
                      </a:lnTo>
                      <a:lnTo>
                        <a:pt x="70" y="24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6" y="14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0" y="8"/>
                      </a:lnTo>
                      <a:lnTo>
                        <a:pt x="56" y="7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4" name="Freeform 206"/>
                <p:cNvSpPr>
                  <a:spLocks/>
                </p:cNvSpPr>
                <p:nvPr/>
              </p:nvSpPr>
              <p:spPr bwMode="auto">
                <a:xfrm>
                  <a:off x="4810" y="619"/>
                  <a:ext cx="37" cy="42"/>
                </a:xfrm>
                <a:custGeom>
                  <a:avLst/>
                  <a:gdLst>
                    <a:gd name="T0" fmla="*/ 23 w 73"/>
                    <a:gd name="T1" fmla="*/ 1 h 83"/>
                    <a:gd name="T2" fmla="*/ 22 w 73"/>
                    <a:gd name="T3" fmla="*/ 0 h 83"/>
                    <a:gd name="T4" fmla="*/ 20 w 73"/>
                    <a:gd name="T5" fmla="*/ 0 h 83"/>
                    <a:gd name="T6" fmla="*/ 18 w 73"/>
                    <a:gd name="T7" fmla="*/ 0 h 83"/>
                    <a:gd name="T8" fmla="*/ 16 w 73"/>
                    <a:gd name="T9" fmla="*/ 0 h 83"/>
                    <a:gd name="T10" fmla="*/ 15 w 73"/>
                    <a:gd name="T11" fmla="*/ 1 h 83"/>
                    <a:gd name="T12" fmla="*/ 13 w 73"/>
                    <a:gd name="T13" fmla="*/ 1 h 83"/>
                    <a:gd name="T14" fmla="*/ 12 w 73"/>
                    <a:gd name="T15" fmla="*/ 2 h 83"/>
                    <a:gd name="T16" fmla="*/ 11 w 73"/>
                    <a:gd name="T17" fmla="*/ 2 h 83"/>
                    <a:gd name="T18" fmla="*/ 9 w 73"/>
                    <a:gd name="T19" fmla="*/ 3 h 83"/>
                    <a:gd name="T20" fmla="*/ 8 w 73"/>
                    <a:gd name="T21" fmla="*/ 4 h 83"/>
                    <a:gd name="T22" fmla="*/ 8 w 73"/>
                    <a:gd name="T23" fmla="*/ 5 h 83"/>
                    <a:gd name="T24" fmla="*/ 7 w 73"/>
                    <a:gd name="T25" fmla="*/ 6 h 83"/>
                    <a:gd name="T26" fmla="*/ 6 w 73"/>
                    <a:gd name="T27" fmla="*/ 7 h 83"/>
                    <a:gd name="T28" fmla="*/ 4 w 73"/>
                    <a:gd name="T29" fmla="*/ 9 h 83"/>
                    <a:gd name="T30" fmla="*/ 2 w 73"/>
                    <a:gd name="T31" fmla="*/ 12 h 83"/>
                    <a:gd name="T32" fmla="*/ 0 w 73"/>
                    <a:gd name="T33" fmla="*/ 16 h 83"/>
                    <a:gd name="T34" fmla="*/ 0 w 73"/>
                    <a:gd name="T35" fmla="*/ 19 h 83"/>
                    <a:gd name="T36" fmla="*/ 0 w 73"/>
                    <a:gd name="T37" fmla="*/ 20 h 83"/>
                    <a:gd name="T38" fmla="*/ 0 w 73"/>
                    <a:gd name="T39" fmla="*/ 22 h 83"/>
                    <a:gd name="T40" fmla="*/ 0 w 73"/>
                    <a:gd name="T41" fmla="*/ 23 h 83"/>
                    <a:gd name="T42" fmla="*/ 0 w 73"/>
                    <a:gd name="T43" fmla="*/ 24 h 83"/>
                    <a:gd name="T44" fmla="*/ 0 w 73"/>
                    <a:gd name="T45" fmla="*/ 27 h 83"/>
                    <a:gd name="T46" fmla="*/ 1 w 73"/>
                    <a:gd name="T47" fmla="*/ 28 h 83"/>
                    <a:gd name="T48" fmla="*/ 2 w 73"/>
                    <a:gd name="T49" fmla="*/ 31 h 83"/>
                    <a:gd name="T50" fmla="*/ 3 w 73"/>
                    <a:gd name="T51" fmla="*/ 31 h 83"/>
                    <a:gd name="T52" fmla="*/ 3 w 73"/>
                    <a:gd name="T53" fmla="*/ 33 h 83"/>
                    <a:gd name="T54" fmla="*/ 3 w 73"/>
                    <a:gd name="T55" fmla="*/ 34 h 83"/>
                    <a:gd name="T56" fmla="*/ 5 w 73"/>
                    <a:gd name="T57" fmla="*/ 34 h 83"/>
                    <a:gd name="T58" fmla="*/ 6 w 73"/>
                    <a:gd name="T59" fmla="*/ 36 h 83"/>
                    <a:gd name="T60" fmla="*/ 8 w 73"/>
                    <a:gd name="T61" fmla="*/ 38 h 83"/>
                    <a:gd name="T62" fmla="*/ 13 w 73"/>
                    <a:gd name="T63" fmla="*/ 41 h 83"/>
                    <a:gd name="T64" fmla="*/ 15 w 73"/>
                    <a:gd name="T65" fmla="*/ 42 h 83"/>
                    <a:gd name="T66" fmla="*/ 17 w 73"/>
                    <a:gd name="T67" fmla="*/ 42 h 83"/>
                    <a:gd name="T68" fmla="*/ 18 w 73"/>
                    <a:gd name="T69" fmla="*/ 42 h 83"/>
                    <a:gd name="T70" fmla="*/ 19 w 73"/>
                    <a:gd name="T71" fmla="*/ 42 h 83"/>
                    <a:gd name="T72" fmla="*/ 20 w 73"/>
                    <a:gd name="T73" fmla="*/ 42 h 83"/>
                    <a:gd name="T74" fmla="*/ 21 w 73"/>
                    <a:gd name="T75" fmla="*/ 42 h 83"/>
                    <a:gd name="T76" fmla="*/ 22 w 73"/>
                    <a:gd name="T77" fmla="*/ 41 h 83"/>
                    <a:gd name="T78" fmla="*/ 23 w 73"/>
                    <a:gd name="T79" fmla="*/ 40 h 83"/>
                    <a:gd name="T80" fmla="*/ 25 w 73"/>
                    <a:gd name="T81" fmla="*/ 40 h 83"/>
                    <a:gd name="T82" fmla="*/ 27 w 73"/>
                    <a:gd name="T83" fmla="*/ 38 h 83"/>
                    <a:gd name="T84" fmla="*/ 28 w 73"/>
                    <a:gd name="T85" fmla="*/ 38 h 83"/>
                    <a:gd name="T86" fmla="*/ 29 w 73"/>
                    <a:gd name="T87" fmla="*/ 36 h 83"/>
                    <a:gd name="T88" fmla="*/ 31 w 73"/>
                    <a:gd name="T89" fmla="*/ 35 h 83"/>
                    <a:gd name="T90" fmla="*/ 32 w 73"/>
                    <a:gd name="T91" fmla="*/ 34 h 83"/>
                    <a:gd name="T92" fmla="*/ 33 w 73"/>
                    <a:gd name="T93" fmla="*/ 32 h 83"/>
                    <a:gd name="T94" fmla="*/ 36 w 73"/>
                    <a:gd name="T95" fmla="*/ 27 h 83"/>
                    <a:gd name="T96" fmla="*/ 36 w 73"/>
                    <a:gd name="T97" fmla="*/ 24 h 83"/>
                    <a:gd name="T98" fmla="*/ 37 w 73"/>
                    <a:gd name="T99" fmla="*/ 22 h 83"/>
                    <a:gd name="T100" fmla="*/ 37 w 73"/>
                    <a:gd name="T101" fmla="*/ 21 h 83"/>
                    <a:gd name="T102" fmla="*/ 37 w 73"/>
                    <a:gd name="T103" fmla="*/ 19 h 83"/>
                    <a:gd name="T104" fmla="*/ 37 w 73"/>
                    <a:gd name="T105" fmla="*/ 16 h 83"/>
                    <a:gd name="T106" fmla="*/ 36 w 73"/>
                    <a:gd name="T107" fmla="*/ 16 h 83"/>
                    <a:gd name="T108" fmla="*/ 36 w 73"/>
                    <a:gd name="T109" fmla="*/ 13 h 83"/>
                    <a:gd name="T110" fmla="*/ 36 w 73"/>
                    <a:gd name="T111" fmla="*/ 12 h 83"/>
                    <a:gd name="T112" fmla="*/ 34 w 73"/>
                    <a:gd name="T113" fmla="*/ 11 h 83"/>
                    <a:gd name="T114" fmla="*/ 33 w 73"/>
                    <a:gd name="T115" fmla="*/ 9 h 83"/>
                    <a:gd name="T116" fmla="*/ 33 w 73"/>
                    <a:gd name="T117" fmla="*/ 8 h 83"/>
                    <a:gd name="T118" fmla="*/ 32 w 73"/>
                    <a:gd name="T119" fmla="*/ 7 h 83"/>
                    <a:gd name="T120" fmla="*/ 31 w 73"/>
                    <a:gd name="T121" fmla="*/ 5 h 83"/>
                    <a:gd name="T122" fmla="*/ 28 w 73"/>
                    <a:gd name="T123" fmla="*/ 4 h 8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3"/>
                    <a:gd name="T188" fmla="*/ 73 w 73"/>
                    <a:gd name="T189" fmla="*/ 83 h 8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3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21"/>
                      </a:lnTo>
                      <a:lnTo>
                        <a:pt x="3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0" y="32"/>
                      </a:lnTo>
                      <a:lnTo>
                        <a:pt x="1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6" y="63"/>
                      </a:lnTo>
                      <a:lnTo>
                        <a:pt x="6" y="65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1" y="70"/>
                      </a:lnTo>
                      <a:lnTo>
                        <a:pt x="11" y="71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1" y="78"/>
                      </a:lnTo>
                      <a:lnTo>
                        <a:pt x="26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1" y="78"/>
                      </a:lnTo>
                      <a:lnTo>
                        <a:pt x="53" y="76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59" y="71"/>
                      </a:lnTo>
                      <a:lnTo>
                        <a:pt x="59" y="70"/>
                      </a:lnTo>
                      <a:lnTo>
                        <a:pt x="61" y="70"/>
                      </a:lnTo>
                      <a:lnTo>
                        <a:pt x="63" y="68"/>
                      </a:lnTo>
                      <a:lnTo>
                        <a:pt x="64" y="66"/>
                      </a:lnTo>
                      <a:lnTo>
                        <a:pt x="64" y="65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68" y="58"/>
                      </a:lnTo>
                      <a:lnTo>
                        <a:pt x="71" y="53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1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3" y="31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69" y="24"/>
                      </a:lnTo>
                      <a:lnTo>
                        <a:pt x="71" y="24"/>
                      </a:lnTo>
                      <a:lnTo>
                        <a:pt x="69" y="22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4" y="16"/>
                      </a:lnTo>
                      <a:lnTo>
                        <a:pt x="64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59" y="9"/>
                      </a:lnTo>
                      <a:lnTo>
                        <a:pt x="59" y="7"/>
                      </a:lnTo>
                      <a:lnTo>
                        <a:pt x="56" y="7"/>
                      </a:lnTo>
                      <a:lnTo>
                        <a:pt x="56" y="5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5" name="Freeform 207"/>
                <p:cNvSpPr>
                  <a:spLocks/>
                </p:cNvSpPr>
                <p:nvPr/>
              </p:nvSpPr>
              <p:spPr bwMode="auto">
                <a:xfrm>
                  <a:off x="4779" y="614"/>
                  <a:ext cx="36" cy="41"/>
                </a:xfrm>
                <a:custGeom>
                  <a:avLst/>
                  <a:gdLst>
                    <a:gd name="T0" fmla="*/ 23 w 74"/>
                    <a:gd name="T1" fmla="*/ 1 h 83"/>
                    <a:gd name="T2" fmla="*/ 21 w 74"/>
                    <a:gd name="T3" fmla="*/ 0 h 83"/>
                    <a:gd name="T4" fmla="*/ 19 w 74"/>
                    <a:gd name="T5" fmla="*/ 0 h 83"/>
                    <a:gd name="T6" fmla="*/ 18 w 74"/>
                    <a:gd name="T7" fmla="*/ 0 h 83"/>
                    <a:gd name="T8" fmla="*/ 17 w 74"/>
                    <a:gd name="T9" fmla="*/ 0 h 83"/>
                    <a:gd name="T10" fmla="*/ 15 w 74"/>
                    <a:gd name="T11" fmla="*/ 0 h 83"/>
                    <a:gd name="T12" fmla="*/ 14 w 74"/>
                    <a:gd name="T13" fmla="*/ 1 h 83"/>
                    <a:gd name="T14" fmla="*/ 12 w 74"/>
                    <a:gd name="T15" fmla="*/ 2 h 83"/>
                    <a:gd name="T16" fmla="*/ 10 w 74"/>
                    <a:gd name="T17" fmla="*/ 2 h 83"/>
                    <a:gd name="T18" fmla="*/ 9 w 74"/>
                    <a:gd name="T19" fmla="*/ 3 h 83"/>
                    <a:gd name="T20" fmla="*/ 8 w 74"/>
                    <a:gd name="T21" fmla="*/ 4 h 83"/>
                    <a:gd name="T22" fmla="*/ 7 w 74"/>
                    <a:gd name="T23" fmla="*/ 5 h 83"/>
                    <a:gd name="T24" fmla="*/ 6 w 74"/>
                    <a:gd name="T25" fmla="*/ 7 h 83"/>
                    <a:gd name="T26" fmla="*/ 4 w 74"/>
                    <a:gd name="T27" fmla="*/ 8 h 83"/>
                    <a:gd name="T28" fmla="*/ 2 w 74"/>
                    <a:gd name="T29" fmla="*/ 12 h 83"/>
                    <a:gd name="T30" fmla="*/ 1 w 74"/>
                    <a:gd name="T31" fmla="*/ 17 h 83"/>
                    <a:gd name="T32" fmla="*/ 1 w 74"/>
                    <a:gd name="T33" fmla="*/ 19 h 83"/>
                    <a:gd name="T34" fmla="*/ 1 w 74"/>
                    <a:gd name="T35" fmla="*/ 20 h 83"/>
                    <a:gd name="T36" fmla="*/ 1 w 74"/>
                    <a:gd name="T37" fmla="*/ 22 h 83"/>
                    <a:gd name="T38" fmla="*/ 0 w 74"/>
                    <a:gd name="T39" fmla="*/ 23 h 83"/>
                    <a:gd name="T40" fmla="*/ 1 w 74"/>
                    <a:gd name="T41" fmla="*/ 25 h 83"/>
                    <a:gd name="T42" fmla="*/ 1 w 74"/>
                    <a:gd name="T43" fmla="*/ 28 h 83"/>
                    <a:gd name="T44" fmla="*/ 2 w 74"/>
                    <a:gd name="T45" fmla="*/ 29 h 83"/>
                    <a:gd name="T46" fmla="*/ 2 w 74"/>
                    <a:gd name="T47" fmla="*/ 30 h 83"/>
                    <a:gd name="T48" fmla="*/ 2 w 74"/>
                    <a:gd name="T49" fmla="*/ 33 h 83"/>
                    <a:gd name="T50" fmla="*/ 4 w 74"/>
                    <a:gd name="T51" fmla="*/ 33 h 83"/>
                    <a:gd name="T52" fmla="*/ 5 w 74"/>
                    <a:gd name="T53" fmla="*/ 34 h 83"/>
                    <a:gd name="T54" fmla="*/ 6 w 74"/>
                    <a:gd name="T55" fmla="*/ 36 h 83"/>
                    <a:gd name="T56" fmla="*/ 7 w 74"/>
                    <a:gd name="T57" fmla="*/ 37 h 83"/>
                    <a:gd name="T58" fmla="*/ 10 w 74"/>
                    <a:gd name="T59" fmla="*/ 39 h 83"/>
                    <a:gd name="T60" fmla="*/ 14 w 74"/>
                    <a:gd name="T61" fmla="*/ 41 h 83"/>
                    <a:gd name="T62" fmla="*/ 16 w 74"/>
                    <a:gd name="T63" fmla="*/ 41 h 83"/>
                    <a:gd name="T64" fmla="*/ 17 w 74"/>
                    <a:gd name="T65" fmla="*/ 41 h 83"/>
                    <a:gd name="T66" fmla="*/ 19 w 74"/>
                    <a:gd name="T67" fmla="*/ 41 h 83"/>
                    <a:gd name="T68" fmla="*/ 20 w 74"/>
                    <a:gd name="T69" fmla="*/ 41 h 83"/>
                    <a:gd name="T70" fmla="*/ 21 w 74"/>
                    <a:gd name="T71" fmla="*/ 40 h 83"/>
                    <a:gd name="T72" fmla="*/ 22 w 74"/>
                    <a:gd name="T73" fmla="*/ 40 h 83"/>
                    <a:gd name="T74" fmla="*/ 24 w 74"/>
                    <a:gd name="T75" fmla="*/ 40 h 83"/>
                    <a:gd name="T76" fmla="*/ 27 w 74"/>
                    <a:gd name="T77" fmla="*/ 38 h 83"/>
                    <a:gd name="T78" fmla="*/ 28 w 74"/>
                    <a:gd name="T79" fmla="*/ 37 h 83"/>
                    <a:gd name="T80" fmla="*/ 29 w 74"/>
                    <a:gd name="T81" fmla="*/ 36 h 83"/>
                    <a:gd name="T82" fmla="*/ 30 w 74"/>
                    <a:gd name="T83" fmla="*/ 35 h 83"/>
                    <a:gd name="T84" fmla="*/ 31 w 74"/>
                    <a:gd name="T85" fmla="*/ 33 h 83"/>
                    <a:gd name="T86" fmla="*/ 33 w 74"/>
                    <a:gd name="T87" fmla="*/ 31 h 83"/>
                    <a:gd name="T88" fmla="*/ 35 w 74"/>
                    <a:gd name="T89" fmla="*/ 26 h 83"/>
                    <a:gd name="T90" fmla="*/ 35 w 74"/>
                    <a:gd name="T91" fmla="*/ 23 h 83"/>
                    <a:gd name="T92" fmla="*/ 36 w 74"/>
                    <a:gd name="T93" fmla="*/ 21 h 83"/>
                    <a:gd name="T94" fmla="*/ 36 w 74"/>
                    <a:gd name="T95" fmla="*/ 19 h 83"/>
                    <a:gd name="T96" fmla="*/ 36 w 74"/>
                    <a:gd name="T97" fmla="*/ 18 h 83"/>
                    <a:gd name="T98" fmla="*/ 35 w 74"/>
                    <a:gd name="T99" fmla="*/ 17 h 83"/>
                    <a:gd name="T100" fmla="*/ 35 w 74"/>
                    <a:gd name="T101" fmla="*/ 15 h 83"/>
                    <a:gd name="T102" fmla="*/ 35 w 74"/>
                    <a:gd name="T103" fmla="*/ 13 h 83"/>
                    <a:gd name="T104" fmla="*/ 34 w 74"/>
                    <a:gd name="T105" fmla="*/ 11 h 83"/>
                    <a:gd name="T106" fmla="*/ 34 w 74"/>
                    <a:gd name="T107" fmla="*/ 10 h 83"/>
                    <a:gd name="T108" fmla="*/ 33 w 74"/>
                    <a:gd name="T109" fmla="*/ 8 h 83"/>
                    <a:gd name="T110" fmla="*/ 33 w 74"/>
                    <a:gd name="T111" fmla="*/ 7 h 83"/>
                    <a:gd name="T112" fmla="*/ 31 w 74"/>
                    <a:gd name="T113" fmla="*/ 7 h 83"/>
                    <a:gd name="T114" fmla="*/ 30 w 74"/>
                    <a:gd name="T115" fmla="*/ 4 h 83"/>
                    <a:gd name="T116" fmla="*/ 28 w 74"/>
                    <a:gd name="T117" fmla="*/ 3 h 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4"/>
                    <a:gd name="T178" fmla="*/ 0 h 83"/>
                    <a:gd name="T179" fmla="*/ 74 w 74"/>
                    <a:gd name="T180" fmla="*/ 83 h 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4" h="83">
                      <a:moveTo>
                        <a:pt x="52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4"/>
                      </a:lnTo>
                      <a:lnTo>
                        <a:pt x="24" y="4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10" y="15"/>
                      </a:lnTo>
                      <a:lnTo>
                        <a:pt x="9" y="17"/>
                      </a:lnTo>
                      <a:lnTo>
                        <a:pt x="7" y="20"/>
                      </a:lnTo>
                      <a:lnTo>
                        <a:pt x="5" y="24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0" y="46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4" y="58"/>
                      </a:lnTo>
                      <a:lnTo>
                        <a:pt x="4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9" y="66"/>
                      </a:lnTo>
                      <a:lnTo>
                        <a:pt x="9" y="68"/>
                      </a:lnTo>
                      <a:lnTo>
                        <a:pt x="9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4" y="73"/>
                      </a:lnTo>
                      <a:lnTo>
                        <a:pt x="14" y="75"/>
                      </a:lnTo>
                      <a:lnTo>
                        <a:pt x="15" y="75"/>
                      </a:lnTo>
                      <a:lnTo>
                        <a:pt x="17" y="76"/>
                      </a:lnTo>
                      <a:lnTo>
                        <a:pt x="20" y="78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9" y="83"/>
                      </a:lnTo>
                      <a:lnTo>
                        <a:pt x="29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9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4" y="83"/>
                      </a:lnTo>
                      <a:lnTo>
                        <a:pt x="44" y="81"/>
                      </a:lnTo>
                      <a:lnTo>
                        <a:pt x="45" y="81"/>
                      </a:lnTo>
                      <a:lnTo>
                        <a:pt x="45" y="80"/>
                      </a:lnTo>
                      <a:lnTo>
                        <a:pt x="49" y="80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5" y="76"/>
                      </a:lnTo>
                      <a:lnTo>
                        <a:pt x="55" y="75"/>
                      </a:lnTo>
                      <a:lnTo>
                        <a:pt x="57" y="75"/>
                      </a:lnTo>
                      <a:lnTo>
                        <a:pt x="59" y="75"/>
                      </a:lnTo>
                      <a:lnTo>
                        <a:pt x="59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69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7" y="63"/>
                      </a:lnTo>
                      <a:lnTo>
                        <a:pt x="69" y="58"/>
                      </a:lnTo>
                      <a:lnTo>
                        <a:pt x="72" y="54"/>
                      </a:lnTo>
                      <a:lnTo>
                        <a:pt x="72" y="53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1"/>
                      </a:lnTo>
                      <a:lnTo>
                        <a:pt x="74" y="39"/>
                      </a:lnTo>
                      <a:lnTo>
                        <a:pt x="74" y="37"/>
                      </a:lnTo>
                      <a:lnTo>
                        <a:pt x="74" y="36"/>
                      </a:lnTo>
                      <a:lnTo>
                        <a:pt x="72" y="34"/>
                      </a:lnTo>
                      <a:lnTo>
                        <a:pt x="74" y="34"/>
                      </a:lnTo>
                      <a:lnTo>
                        <a:pt x="72" y="34"/>
                      </a:lnTo>
                      <a:lnTo>
                        <a:pt x="74" y="32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6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69" y="20"/>
                      </a:lnTo>
                      <a:lnTo>
                        <a:pt x="69" y="19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4" y="14"/>
                      </a:lnTo>
                      <a:lnTo>
                        <a:pt x="64" y="12"/>
                      </a:lnTo>
                      <a:lnTo>
                        <a:pt x="62" y="10"/>
                      </a:lnTo>
                      <a:lnTo>
                        <a:pt x="62" y="9"/>
                      </a:lnTo>
                      <a:lnTo>
                        <a:pt x="60" y="9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6" name="Freeform 208"/>
                <p:cNvSpPr>
                  <a:spLocks/>
                </p:cNvSpPr>
                <p:nvPr/>
              </p:nvSpPr>
              <p:spPr bwMode="auto">
                <a:xfrm>
                  <a:off x="4714" y="614"/>
                  <a:ext cx="36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1 w 73"/>
                    <a:gd name="T3" fmla="*/ 0 h 83"/>
                    <a:gd name="T4" fmla="*/ 20 w 73"/>
                    <a:gd name="T5" fmla="*/ 0 h 83"/>
                    <a:gd name="T6" fmla="*/ 18 w 73"/>
                    <a:gd name="T7" fmla="*/ 0 h 83"/>
                    <a:gd name="T8" fmla="*/ 16 w 73"/>
                    <a:gd name="T9" fmla="*/ 0 h 83"/>
                    <a:gd name="T10" fmla="*/ 15 w 73"/>
                    <a:gd name="T11" fmla="*/ 0 h 83"/>
                    <a:gd name="T12" fmla="*/ 14 w 73"/>
                    <a:gd name="T13" fmla="*/ 1 h 83"/>
                    <a:gd name="T14" fmla="*/ 11 w 73"/>
                    <a:gd name="T15" fmla="*/ 2 h 83"/>
                    <a:gd name="T16" fmla="*/ 10 w 73"/>
                    <a:gd name="T17" fmla="*/ 2 h 83"/>
                    <a:gd name="T18" fmla="*/ 9 w 73"/>
                    <a:gd name="T19" fmla="*/ 3 h 83"/>
                    <a:gd name="T20" fmla="*/ 7 w 73"/>
                    <a:gd name="T21" fmla="*/ 4 h 83"/>
                    <a:gd name="T22" fmla="*/ 7 w 73"/>
                    <a:gd name="T23" fmla="*/ 5 h 83"/>
                    <a:gd name="T24" fmla="*/ 5 w 73"/>
                    <a:gd name="T25" fmla="*/ 7 h 83"/>
                    <a:gd name="T26" fmla="*/ 4 w 73"/>
                    <a:gd name="T27" fmla="*/ 8 h 83"/>
                    <a:gd name="T28" fmla="*/ 2 w 73"/>
                    <a:gd name="T29" fmla="*/ 12 h 83"/>
                    <a:gd name="T30" fmla="*/ 0 w 73"/>
                    <a:gd name="T31" fmla="*/ 17 h 83"/>
                    <a:gd name="T32" fmla="*/ 0 w 73"/>
                    <a:gd name="T33" fmla="*/ 19 h 83"/>
                    <a:gd name="T34" fmla="*/ 0 w 73"/>
                    <a:gd name="T35" fmla="*/ 20 h 83"/>
                    <a:gd name="T36" fmla="*/ 0 w 73"/>
                    <a:gd name="T37" fmla="*/ 22 h 83"/>
                    <a:gd name="T38" fmla="*/ 0 w 73"/>
                    <a:gd name="T39" fmla="*/ 23 h 83"/>
                    <a:gd name="T40" fmla="*/ 0 w 73"/>
                    <a:gd name="T41" fmla="*/ 25 h 83"/>
                    <a:gd name="T42" fmla="*/ 0 w 73"/>
                    <a:gd name="T43" fmla="*/ 28 h 83"/>
                    <a:gd name="T44" fmla="*/ 1 w 73"/>
                    <a:gd name="T45" fmla="*/ 29 h 83"/>
                    <a:gd name="T46" fmla="*/ 2 w 73"/>
                    <a:gd name="T47" fmla="*/ 30 h 83"/>
                    <a:gd name="T48" fmla="*/ 2 w 73"/>
                    <a:gd name="T49" fmla="*/ 33 h 83"/>
                    <a:gd name="T50" fmla="*/ 4 w 73"/>
                    <a:gd name="T51" fmla="*/ 33 h 83"/>
                    <a:gd name="T52" fmla="*/ 5 w 73"/>
                    <a:gd name="T53" fmla="*/ 34 h 83"/>
                    <a:gd name="T54" fmla="*/ 5 w 73"/>
                    <a:gd name="T55" fmla="*/ 36 h 83"/>
                    <a:gd name="T56" fmla="*/ 6 w 73"/>
                    <a:gd name="T57" fmla="*/ 37 h 83"/>
                    <a:gd name="T58" fmla="*/ 10 w 73"/>
                    <a:gd name="T59" fmla="*/ 39 h 83"/>
                    <a:gd name="T60" fmla="*/ 14 w 73"/>
                    <a:gd name="T61" fmla="*/ 41 h 83"/>
                    <a:gd name="T62" fmla="*/ 15 w 73"/>
                    <a:gd name="T63" fmla="*/ 41 h 83"/>
                    <a:gd name="T64" fmla="*/ 17 w 73"/>
                    <a:gd name="T65" fmla="*/ 41 h 83"/>
                    <a:gd name="T66" fmla="*/ 19 w 73"/>
                    <a:gd name="T67" fmla="*/ 41 h 83"/>
                    <a:gd name="T68" fmla="*/ 20 w 73"/>
                    <a:gd name="T69" fmla="*/ 41 h 83"/>
                    <a:gd name="T70" fmla="*/ 21 w 73"/>
                    <a:gd name="T71" fmla="*/ 40 h 83"/>
                    <a:gd name="T72" fmla="*/ 23 w 73"/>
                    <a:gd name="T73" fmla="*/ 40 h 83"/>
                    <a:gd name="T74" fmla="*/ 25 w 73"/>
                    <a:gd name="T75" fmla="*/ 40 h 83"/>
                    <a:gd name="T76" fmla="*/ 26 w 73"/>
                    <a:gd name="T77" fmla="*/ 39 h 83"/>
                    <a:gd name="T78" fmla="*/ 28 w 73"/>
                    <a:gd name="T79" fmla="*/ 37 h 83"/>
                    <a:gd name="T80" fmla="*/ 29 w 73"/>
                    <a:gd name="T81" fmla="*/ 37 h 83"/>
                    <a:gd name="T82" fmla="*/ 30 w 73"/>
                    <a:gd name="T83" fmla="*/ 35 h 83"/>
                    <a:gd name="T84" fmla="*/ 31 w 73"/>
                    <a:gd name="T85" fmla="*/ 34 h 83"/>
                    <a:gd name="T86" fmla="*/ 32 w 73"/>
                    <a:gd name="T87" fmla="*/ 33 h 83"/>
                    <a:gd name="T88" fmla="*/ 35 w 73"/>
                    <a:gd name="T89" fmla="*/ 27 h 83"/>
                    <a:gd name="T90" fmla="*/ 35 w 73"/>
                    <a:gd name="T91" fmla="*/ 24 h 83"/>
                    <a:gd name="T92" fmla="*/ 36 w 73"/>
                    <a:gd name="T93" fmla="*/ 22 h 83"/>
                    <a:gd name="T94" fmla="*/ 36 w 73"/>
                    <a:gd name="T95" fmla="*/ 20 h 83"/>
                    <a:gd name="T96" fmla="*/ 36 w 73"/>
                    <a:gd name="T97" fmla="*/ 18 h 83"/>
                    <a:gd name="T98" fmla="*/ 36 w 73"/>
                    <a:gd name="T99" fmla="*/ 17 h 83"/>
                    <a:gd name="T100" fmla="*/ 35 w 73"/>
                    <a:gd name="T101" fmla="*/ 15 h 83"/>
                    <a:gd name="T102" fmla="*/ 35 w 73"/>
                    <a:gd name="T103" fmla="*/ 13 h 83"/>
                    <a:gd name="T104" fmla="*/ 35 w 73"/>
                    <a:gd name="T105" fmla="*/ 12 h 83"/>
                    <a:gd name="T106" fmla="*/ 34 w 73"/>
                    <a:gd name="T107" fmla="*/ 10 h 83"/>
                    <a:gd name="T108" fmla="*/ 34 w 73"/>
                    <a:gd name="T109" fmla="*/ 9 h 83"/>
                    <a:gd name="T110" fmla="*/ 33 w 73"/>
                    <a:gd name="T111" fmla="*/ 8 h 83"/>
                    <a:gd name="T112" fmla="*/ 32 w 73"/>
                    <a:gd name="T113" fmla="*/ 7 h 83"/>
                    <a:gd name="T114" fmla="*/ 30 w 73"/>
                    <a:gd name="T115" fmla="*/ 5 h 83"/>
                    <a:gd name="T116" fmla="*/ 30 w 73"/>
                    <a:gd name="T117" fmla="*/ 4 h 83"/>
                    <a:gd name="T118" fmla="*/ 25 w 73"/>
                    <a:gd name="T119" fmla="*/ 2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3"/>
                    <a:gd name="T182" fmla="*/ 73 w 73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3">
                      <a:moveTo>
                        <a:pt x="51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20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9"/>
                      </a:lnTo>
                      <a:lnTo>
                        <a:pt x="0" y="39"/>
                      </a:lnTo>
                      <a:lnTo>
                        <a:pt x="1" y="41"/>
                      </a:lnTo>
                      <a:lnTo>
                        <a:pt x="0" y="42"/>
                      </a:lnTo>
                      <a:lnTo>
                        <a:pt x="1" y="44"/>
                      </a:lnTo>
                      <a:lnTo>
                        <a:pt x="0" y="46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3" y="58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8" y="66"/>
                      </a:lnTo>
                      <a:lnTo>
                        <a:pt x="8" y="68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3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1" y="78"/>
                      </a:lnTo>
                      <a:lnTo>
                        <a:pt x="25" y="81"/>
                      </a:lnTo>
                      <a:lnTo>
                        <a:pt x="26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1"/>
                      </a:lnTo>
                      <a:lnTo>
                        <a:pt x="46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5" y="75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6" y="63"/>
                      </a:lnTo>
                      <a:lnTo>
                        <a:pt x="68" y="58"/>
                      </a:lnTo>
                      <a:lnTo>
                        <a:pt x="71" y="54"/>
                      </a:lnTo>
                      <a:lnTo>
                        <a:pt x="71" y="53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70" y="24"/>
                      </a:lnTo>
                      <a:lnTo>
                        <a:pt x="71" y="24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60" y="9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7" name="Freeform 209"/>
                <p:cNvSpPr>
                  <a:spLocks/>
                </p:cNvSpPr>
                <p:nvPr/>
              </p:nvSpPr>
              <p:spPr bwMode="auto">
                <a:xfrm>
                  <a:off x="4746" y="613"/>
                  <a:ext cx="36" cy="42"/>
                </a:xfrm>
                <a:custGeom>
                  <a:avLst/>
                  <a:gdLst>
                    <a:gd name="T0" fmla="*/ 23 w 71"/>
                    <a:gd name="T1" fmla="*/ 0 h 83"/>
                    <a:gd name="T2" fmla="*/ 21 w 71"/>
                    <a:gd name="T3" fmla="*/ 0 h 83"/>
                    <a:gd name="T4" fmla="*/ 20 w 71"/>
                    <a:gd name="T5" fmla="*/ 0 h 83"/>
                    <a:gd name="T6" fmla="*/ 18 w 71"/>
                    <a:gd name="T7" fmla="*/ 0 h 83"/>
                    <a:gd name="T8" fmla="*/ 17 w 71"/>
                    <a:gd name="T9" fmla="*/ 0 h 83"/>
                    <a:gd name="T10" fmla="*/ 15 w 71"/>
                    <a:gd name="T11" fmla="*/ 0 h 83"/>
                    <a:gd name="T12" fmla="*/ 12 w 71"/>
                    <a:gd name="T13" fmla="*/ 0 h 83"/>
                    <a:gd name="T14" fmla="*/ 12 w 71"/>
                    <a:gd name="T15" fmla="*/ 2 h 83"/>
                    <a:gd name="T16" fmla="*/ 10 w 71"/>
                    <a:gd name="T17" fmla="*/ 2 h 83"/>
                    <a:gd name="T18" fmla="*/ 9 w 71"/>
                    <a:gd name="T19" fmla="*/ 4 h 83"/>
                    <a:gd name="T20" fmla="*/ 7 w 71"/>
                    <a:gd name="T21" fmla="*/ 4 h 83"/>
                    <a:gd name="T22" fmla="*/ 7 w 71"/>
                    <a:gd name="T23" fmla="*/ 6 h 83"/>
                    <a:gd name="T24" fmla="*/ 6 w 71"/>
                    <a:gd name="T25" fmla="*/ 6 h 83"/>
                    <a:gd name="T26" fmla="*/ 5 w 71"/>
                    <a:gd name="T27" fmla="*/ 8 h 83"/>
                    <a:gd name="T28" fmla="*/ 3 w 71"/>
                    <a:gd name="T29" fmla="*/ 10 h 83"/>
                    <a:gd name="T30" fmla="*/ 1 w 71"/>
                    <a:gd name="T31" fmla="*/ 15 h 83"/>
                    <a:gd name="T32" fmla="*/ 0 w 71"/>
                    <a:gd name="T33" fmla="*/ 17 h 83"/>
                    <a:gd name="T34" fmla="*/ 0 w 71"/>
                    <a:gd name="T35" fmla="*/ 19 h 83"/>
                    <a:gd name="T36" fmla="*/ 0 w 71"/>
                    <a:gd name="T37" fmla="*/ 21 h 83"/>
                    <a:gd name="T38" fmla="*/ 0 w 71"/>
                    <a:gd name="T39" fmla="*/ 23 h 83"/>
                    <a:gd name="T40" fmla="*/ 0 w 71"/>
                    <a:gd name="T41" fmla="*/ 25 h 83"/>
                    <a:gd name="T42" fmla="*/ 0 w 71"/>
                    <a:gd name="T43" fmla="*/ 27 h 83"/>
                    <a:gd name="T44" fmla="*/ 1 w 71"/>
                    <a:gd name="T45" fmla="*/ 28 h 83"/>
                    <a:gd name="T46" fmla="*/ 2 w 71"/>
                    <a:gd name="T47" fmla="*/ 32 h 83"/>
                    <a:gd name="T48" fmla="*/ 3 w 71"/>
                    <a:gd name="T49" fmla="*/ 32 h 83"/>
                    <a:gd name="T50" fmla="*/ 3 w 71"/>
                    <a:gd name="T51" fmla="*/ 33 h 83"/>
                    <a:gd name="T52" fmla="*/ 4 w 71"/>
                    <a:gd name="T53" fmla="*/ 34 h 83"/>
                    <a:gd name="T54" fmla="*/ 5 w 71"/>
                    <a:gd name="T55" fmla="*/ 36 h 83"/>
                    <a:gd name="T56" fmla="*/ 7 w 71"/>
                    <a:gd name="T57" fmla="*/ 38 h 83"/>
                    <a:gd name="T58" fmla="*/ 10 w 71"/>
                    <a:gd name="T59" fmla="*/ 39 h 83"/>
                    <a:gd name="T60" fmla="*/ 13 w 71"/>
                    <a:gd name="T61" fmla="*/ 40 h 83"/>
                    <a:gd name="T62" fmla="*/ 16 w 71"/>
                    <a:gd name="T63" fmla="*/ 41 h 83"/>
                    <a:gd name="T64" fmla="*/ 17 w 71"/>
                    <a:gd name="T65" fmla="*/ 42 h 83"/>
                    <a:gd name="T66" fmla="*/ 18 w 71"/>
                    <a:gd name="T67" fmla="*/ 41 h 83"/>
                    <a:gd name="T68" fmla="*/ 18 w 71"/>
                    <a:gd name="T69" fmla="*/ 42 h 83"/>
                    <a:gd name="T70" fmla="*/ 20 w 71"/>
                    <a:gd name="T71" fmla="*/ 41 h 83"/>
                    <a:gd name="T72" fmla="*/ 21 w 71"/>
                    <a:gd name="T73" fmla="*/ 40 h 83"/>
                    <a:gd name="T74" fmla="*/ 22 w 71"/>
                    <a:gd name="T75" fmla="*/ 40 h 83"/>
                    <a:gd name="T76" fmla="*/ 23 w 71"/>
                    <a:gd name="T77" fmla="*/ 40 h 83"/>
                    <a:gd name="T78" fmla="*/ 25 w 71"/>
                    <a:gd name="T79" fmla="*/ 39 h 83"/>
                    <a:gd name="T80" fmla="*/ 27 w 71"/>
                    <a:gd name="T81" fmla="*/ 39 h 83"/>
                    <a:gd name="T82" fmla="*/ 28 w 71"/>
                    <a:gd name="T83" fmla="*/ 38 h 83"/>
                    <a:gd name="T84" fmla="*/ 29 w 71"/>
                    <a:gd name="T85" fmla="*/ 36 h 83"/>
                    <a:gd name="T86" fmla="*/ 31 w 71"/>
                    <a:gd name="T87" fmla="*/ 34 h 83"/>
                    <a:gd name="T88" fmla="*/ 32 w 71"/>
                    <a:gd name="T89" fmla="*/ 33 h 83"/>
                    <a:gd name="T90" fmla="*/ 33 w 71"/>
                    <a:gd name="T91" fmla="*/ 32 h 83"/>
                    <a:gd name="T92" fmla="*/ 35 w 71"/>
                    <a:gd name="T93" fmla="*/ 27 h 83"/>
                    <a:gd name="T94" fmla="*/ 35 w 71"/>
                    <a:gd name="T95" fmla="*/ 23 h 83"/>
                    <a:gd name="T96" fmla="*/ 36 w 71"/>
                    <a:gd name="T97" fmla="*/ 22 h 83"/>
                    <a:gd name="T98" fmla="*/ 36 w 71"/>
                    <a:gd name="T99" fmla="*/ 21 h 83"/>
                    <a:gd name="T100" fmla="*/ 36 w 71"/>
                    <a:gd name="T101" fmla="*/ 19 h 83"/>
                    <a:gd name="T102" fmla="*/ 36 w 71"/>
                    <a:gd name="T103" fmla="*/ 17 h 83"/>
                    <a:gd name="T104" fmla="*/ 35 w 71"/>
                    <a:gd name="T105" fmla="*/ 16 h 83"/>
                    <a:gd name="T106" fmla="*/ 35 w 71"/>
                    <a:gd name="T107" fmla="*/ 13 h 83"/>
                    <a:gd name="T108" fmla="*/ 35 w 71"/>
                    <a:gd name="T109" fmla="*/ 11 h 83"/>
                    <a:gd name="T110" fmla="*/ 33 w 71"/>
                    <a:gd name="T111" fmla="*/ 10 h 83"/>
                    <a:gd name="T112" fmla="*/ 32 w 71"/>
                    <a:gd name="T113" fmla="*/ 9 h 83"/>
                    <a:gd name="T114" fmla="*/ 32 w 71"/>
                    <a:gd name="T115" fmla="*/ 8 h 83"/>
                    <a:gd name="T116" fmla="*/ 31 w 71"/>
                    <a:gd name="T117" fmla="*/ 6 h 83"/>
                    <a:gd name="T118" fmla="*/ 30 w 71"/>
                    <a:gd name="T119" fmla="*/ 5 h 83"/>
                    <a:gd name="T120" fmla="*/ 28 w 71"/>
                    <a:gd name="T121" fmla="*/ 3 h 83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1"/>
                    <a:gd name="T184" fmla="*/ 0 h 83"/>
                    <a:gd name="T185" fmla="*/ 71 w 71"/>
                    <a:gd name="T186" fmla="*/ 83 h 83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1" h="83">
                      <a:moveTo>
                        <a:pt x="51" y="4"/>
                      </a:moveTo>
                      <a:lnTo>
                        <a:pt x="46" y="0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6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6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4" y="7"/>
                      </a:lnTo>
                      <a:lnTo>
                        <a:pt x="13" y="9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9" y="14"/>
                      </a:lnTo>
                      <a:lnTo>
                        <a:pt x="9" y="16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3" y="24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5"/>
                      </a:lnTo>
                      <a:lnTo>
                        <a:pt x="0" y="56"/>
                      </a:lnTo>
                      <a:lnTo>
                        <a:pt x="1" y="56"/>
                      </a:lnTo>
                      <a:lnTo>
                        <a:pt x="3" y="60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9" y="68"/>
                      </a:lnTo>
                      <a:lnTo>
                        <a:pt x="9" y="71"/>
                      </a:lnTo>
                      <a:lnTo>
                        <a:pt x="11" y="71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4" y="77"/>
                      </a:lnTo>
                      <a:lnTo>
                        <a:pt x="19" y="78"/>
                      </a:lnTo>
                      <a:lnTo>
                        <a:pt x="24" y="80"/>
                      </a:lnTo>
                      <a:lnTo>
                        <a:pt x="26" y="82"/>
                      </a:lnTo>
                      <a:lnTo>
                        <a:pt x="26" y="80"/>
                      </a:lnTo>
                      <a:lnTo>
                        <a:pt x="28" y="82"/>
                      </a:lnTo>
                      <a:lnTo>
                        <a:pt x="29" y="82"/>
                      </a:lnTo>
                      <a:lnTo>
                        <a:pt x="31" y="82"/>
                      </a:lnTo>
                      <a:lnTo>
                        <a:pt x="31" y="83"/>
                      </a:lnTo>
                      <a:lnTo>
                        <a:pt x="33" y="82"/>
                      </a:lnTo>
                      <a:lnTo>
                        <a:pt x="34" y="83"/>
                      </a:lnTo>
                      <a:lnTo>
                        <a:pt x="34" y="82"/>
                      </a:lnTo>
                      <a:lnTo>
                        <a:pt x="34" y="83"/>
                      </a:lnTo>
                      <a:lnTo>
                        <a:pt x="36" y="82"/>
                      </a:lnTo>
                      <a:lnTo>
                        <a:pt x="36" y="83"/>
                      </a:lnTo>
                      <a:lnTo>
                        <a:pt x="36" y="82"/>
                      </a:lnTo>
                      <a:lnTo>
                        <a:pt x="36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39" y="82"/>
                      </a:lnTo>
                      <a:lnTo>
                        <a:pt x="41" y="82"/>
                      </a:lnTo>
                      <a:lnTo>
                        <a:pt x="41" y="80"/>
                      </a:lnTo>
                      <a:lnTo>
                        <a:pt x="43" y="80"/>
                      </a:lnTo>
                      <a:lnTo>
                        <a:pt x="44" y="80"/>
                      </a:lnTo>
                      <a:lnTo>
                        <a:pt x="46" y="80"/>
                      </a:lnTo>
                      <a:lnTo>
                        <a:pt x="48" y="80"/>
                      </a:lnTo>
                      <a:lnTo>
                        <a:pt x="49" y="78"/>
                      </a:lnTo>
                      <a:lnTo>
                        <a:pt x="51" y="78"/>
                      </a:lnTo>
                      <a:lnTo>
                        <a:pt x="53" y="77"/>
                      </a:lnTo>
                      <a:lnTo>
                        <a:pt x="54" y="77"/>
                      </a:lnTo>
                      <a:lnTo>
                        <a:pt x="56" y="75"/>
                      </a:lnTo>
                      <a:lnTo>
                        <a:pt x="56" y="73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59" y="71"/>
                      </a:lnTo>
                      <a:lnTo>
                        <a:pt x="59" y="70"/>
                      </a:lnTo>
                      <a:lnTo>
                        <a:pt x="61" y="68"/>
                      </a:lnTo>
                      <a:lnTo>
                        <a:pt x="63" y="66"/>
                      </a:lnTo>
                      <a:lnTo>
                        <a:pt x="64" y="65"/>
                      </a:lnTo>
                      <a:lnTo>
                        <a:pt x="64" y="63"/>
                      </a:lnTo>
                      <a:lnTo>
                        <a:pt x="66" y="63"/>
                      </a:lnTo>
                      <a:lnTo>
                        <a:pt x="66" y="58"/>
                      </a:lnTo>
                      <a:lnTo>
                        <a:pt x="69" y="53"/>
                      </a:lnTo>
                      <a:lnTo>
                        <a:pt x="69" y="49"/>
                      </a:lnTo>
                      <a:lnTo>
                        <a:pt x="69" y="48"/>
                      </a:lnTo>
                      <a:lnTo>
                        <a:pt x="69" y="46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8"/>
                      </a:lnTo>
                      <a:lnTo>
                        <a:pt x="71" y="36"/>
                      </a:lnTo>
                      <a:lnTo>
                        <a:pt x="69" y="34"/>
                      </a:lnTo>
                      <a:lnTo>
                        <a:pt x="71" y="33"/>
                      </a:lnTo>
                      <a:lnTo>
                        <a:pt x="69" y="33"/>
                      </a:lnTo>
                      <a:lnTo>
                        <a:pt x="71" y="33"/>
                      </a:lnTo>
                      <a:lnTo>
                        <a:pt x="69" y="31"/>
                      </a:lnTo>
                      <a:lnTo>
                        <a:pt x="69" y="29"/>
                      </a:lnTo>
                      <a:lnTo>
                        <a:pt x="69" y="28"/>
                      </a:lnTo>
                      <a:lnTo>
                        <a:pt x="69" y="26"/>
                      </a:lnTo>
                      <a:lnTo>
                        <a:pt x="68" y="24"/>
                      </a:lnTo>
                      <a:lnTo>
                        <a:pt x="69" y="22"/>
                      </a:lnTo>
                      <a:lnTo>
                        <a:pt x="68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4" y="17"/>
                      </a:lnTo>
                      <a:lnTo>
                        <a:pt x="64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61" y="11"/>
                      </a:lnTo>
                      <a:lnTo>
                        <a:pt x="59" y="9"/>
                      </a:lnTo>
                      <a:lnTo>
                        <a:pt x="58" y="7"/>
                      </a:lnTo>
                      <a:lnTo>
                        <a:pt x="56" y="7"/>
                      </a:lnTo>
                      <a:lnTo>
                        <a:pt x="56" y="6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8" name="Freeform 210"/>
                <p:cNvSpPr>
                  <a:spLocks/>
                </p:cNvSpPr>
                <p:nvPr/>
              </p:nvSpPr>
              <p:spPr bwMode="auto">
                <a:xfrm>
                  <a:off x="4814" y="612"/>
                  <a:ext cx="35" cy="41"/>
                </a:xfrm>
                <a:custGeom>
                  <a:avLst/>
                  <a:gdLst>
                    <a:gd name="T0" fmla="*/ 22 w 72"/>
                    <a:gd name="T1" fmla="*/ 0 h 83"/>
                    <a:gd name="T2" fmla="*/ 21 w 72"/>
                    <a:gd name="T3" fmla="*/ 0 h 83"/>
                    <a:gd name="T4" fmla="*/ 19 w 72"/>
                    <a:gd name="T5" fmla="*/ 0 h 83"/>
                    <a:gd name="T6" fmla="*/ 17 w 72"/>
                    <a:gd name="T7" fmla="*/ 0 h 83"/>
                    <a:gd name="T8" fmla="*/ 17 w 72"/>
                    <a:gd name="T9" fmla="*/ 0 h 83"/>
                    <a:gd name="T10" fmla="*/ 15 w 72"/>
                    <a:gd name="T11" fmla="*/ 0 h 83"/>
                    <a:gd name="T12" fmla="*/ 12 w 72"/>
                    <a:gd name="T13" fmla="*/ 1 h 83"/>
                    <a:gd name="T14" fmla="*/ 10 w 72"/>
                    <a:gd name="T15" fmla="*/ 1 h 83"/>
                    <a:gd name="T16" fmla="*/ 8 w 72"/>
                    <a:gd name="T17" fmla="*/ 3 h 83"/>
                    <a:gd name="T18" fmla="*/ 7 w 72"/>
                    <a:gd name="T19" fmla="*/ 4 h 83"/>
                    <a:gd name="T20" fmla="*/ 7 w 72"/>
                    <a:gd name="T21" fmla="*/ 6 h 83"/>
                    <a:gd name="T22" fmla="*/ 5 w 72"/>
                    <a:gd name="T23" fmla="*/ 7 h 83"/>
                    <a:gd name="T24" fmla="*/ 4 w 72"/>
                    <a:gd name="T25" fmla="*/ 8 h 83"/>
                    <a:gd name="T26" fmla="*/ 2 w 72"/>
                    <a:gd name="T27" fmla="*/ 12 h 83"/>
                    <a:gd name="T28" fmla="*/ 0 w 72"/>
                    <a:gd name="T29" fmla="*/ 17 h 83"/>
                    <a:gd name="T30" fmla="*/ 0 w 72"/>
                    <a:gd name="T31" fmla="*/ 19 h 83"/>
                    <a:gd name="T32" fmla="*/ 0 w 72"/>
                    <a:gd name="T33" fmla="*/ 20 h 83"/>
                    <a:gd name="T34" fmla="*/ 0 w 72"/>
                    <a:gd name="T35" fmla="*/ 22 h 83"/>
                    <a:gd name="T36" fmla="*/ 0 w 72"/>
                    <a:gd name="T37" fmla="*/ 23 h 83"/>
                    <a:gd name="T38" fmla="*/ 0 w 72"/>
                    <a:gd name="T39" fmla="*/ 25 h 83"/>
                    <a:gd name="T40" fmla="*/ 1 w 72"/>
                    <a:gd name="T41" fmla="*/ 28 h 83"/>
                    <a:gd name="T42" fmla="*/ 2 w 72"/>
                    <a:gd name="T43" fmla="*/ 29 h 83"/>
                    <a:gd name="T44" fmla="*/ 2 w 72"/>
                    <a:gd name="T45" fmla="*/ 31 h 83"/>
                    <a:gd name="T46" fmla="*/ 3 w 72"/>
                    <a:gd name="T47" fmla="*/ 31 h 83"/>
                    <a:gd name="T48" fmla="*/ 4 w 72"/>
                    <a:gd name="T49" fmla="*/ 33 h 83"/>
                    <a:gd name="T50" fmla="*/ 4 w 72"/>
                    <a:gd name="T51" fmla="*/ 35 h 83"/>
                    <a:gd name="T52" fmla="*/ 6 w 72"/>
                    <a:gd name="T53" fmla="*/ 36 h 83"/>
                    <a:gd name="T54" fmla="*/ 7 w 72"/>
                    <a:gd name="T55" fmla="*/ 38 h 83"/>
                    <a:gd name="T56" fmla="*/ 12 w 72"/>
                    <a:gd name="T57" fmla="*/ 40 h 83"/>
                    <a:gd name="T58" fmla="*/ 15 w 72"/>
                    <a:gd name="T59" fmla="*/ 41 h 83"/>
                    <a:gd name="T60" fmla="*/ 17 w 72"/>
                    <a:gd name="T61" fmla="*/ 41 h 83"/>
                    <a:gd name="T62" fmla="*/ 17 w 72"/>
                    <a:gd name="T63" fmla="*/ 41 h 83"/>
                    <a:gd name="T64" fmla="*/ 19 w 72"/>
                    <a:gd name="T65" fmla="*/ 41 h 83"/>
                    <a:gd name="T66" fmla="*/ 20 w 72"/>
                    <a:gd name="T67" fmla="*/ 41 h 83"/>
                    <a:gd name="T68" fmla="*/ 21 w 72"/>
                    <a:gd name="T69" fmla="*/ 40 h 83"/>
                    <a:gd name="T70" fmla="*/ 23 w 72"/>
                    <a:gd name="T71" fmla="*/ 40 h 83"/>
                    <a:gd name="T72" fmla="*/ 24 w 72"/>
                    <a:gd name="T73" fmla="*/ 40 h 83"/>
                    <a:gd name="T74" fmla="*/ 26 w 72"/>
                    <a:gd name="T75" fmla="*/ 38 h 83"/>
                    <a:gd name="T76" fmla="*/ 28 w 72"/>
                    <a:gd name="T77" fmla="*/ 37 h 83"/>
                    <a:gd name="T78" fmla="*/ 28 w 72"/>
                    <a:gd name="T79" fmla="*/ 36 h 83"/>
                    <a:gd name="T80" fmla="*/ 30 w 72"/>
                    <a:gd name="T81" fmla="*/ 34 h 83"/>
                    <a:gd name="T82" fmla="*/ 31 w 72"/>
                    <a:gd name="T83" fmla="*/ 33 h 83"/>
                    <a:gd name="T84" fmla="*/ 33 w 72"/>
                    <a:gd name="T85" fmla="*/ 29 h 83"/>
                    <a:gd name="T86" fmla="*/ 34 w 72"/>
                    <a:gd name="T87" fmla="*/ 24 h 83"/>
                    <a:gd name="T88" fmla="*/ 35 w 72"/>
                    <a:gd name="T89" fmla="*/ 22 h 83"/>
                    <a:gd name="T90" fmla="*/ 35 w 72"/>
                    <a:gd name="T91" fmla="*/ 20 h 83"/>
                    <a:gd name="T92" fmla="*/ 35 w 72"/>
                    <a:gd name="T93" fmla="*/ 18 h 83"/>
                    <a:gd name="T94" fmla="*/ 35 w 72"/>
                    <a:gd name="T95" fmla="*/ 17 h 83"/>
                    <a:gd name="T96" fmla="*/ 34 w 72"/>
                    <a:gd name="T97" fmla="*/ 15 h 83"/>
                    <a:gd name="T98" fmla="*/ 34 w 72"/>
                    <a:gd name="T99" fmla="*/ 12 h 83"/>
                    <a:gd name="T100" fmla="*/ 34 w 72"/>
                    <a:gd name="T101" fmla="*/ 12 h 83"/>
                    <a:gd name="T102" fmla="*/ 33 w 72"/>
                    <a:gd name="T103" fmla="*/ 11 h 83"/>
                    <a:gd name="T104" fmla="*/ 33 w 72"/>
                    <a:gd name="T105" fmla="*/ 8 h 83"/>
                    <a:gd name="T106" fmla="*/ 32 w 72"/>
                    <a:gd name="T107" fmla="*/ 8 h 83"/>
                    <a:gd name="T108" fmla="*/ 31 w 72"/>
                    <a:gd name="T109" fmla="*/ 7 h 83"/>
                    <a:gd name="T110" fmla="*/ 29 w 72"/>
                    <a:gd name="T111" fmla="*/ 4 h 83"/>
                    <a:gd name="T112" fmla="*/ 28 w 72"/>
                    <a:gd name="T113" fmla="*/ 3 h 8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2"/>
                    <a:gd name="T172" fmla="*/ 0 h 83"/>
                    <a:gd name="T173" fmla="*/ 72 w 72"/>
                    <a:gd name="T174" fmla="*/ 83 h 83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2" h="83">
                      <a:moveTo>
                        <a:pt x="52" y="3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2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4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4" y="58"/>
                      </a:lnTo>
                      <a:lnTo>
                        <a:pt x="4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7" y="63"/>
                      </a:lnTo>
                      <a:lnTo>
                        <a:pt x="7" y="66"/>
                      </a:lnTo>
                      <a:lnTo>
                        <a:pt x="9" y="66"/>
                      </a:lnTo>
                      <a:lnTo>
                        <a:pt x="9" y="68"/>
                      </a:lnTo>
                      <a:lnTo>
                        <a:pt x="9" y="69"/>
                      </a:lnTo>
                      <a:lnTo>
                        <a:pt x="9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4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0" y="80"/>
                      </a:lnTo>
                      <a:lnTo>
                        <a:pt x="25" y="81"/>
                      </a:lnTo>
                      <a:lnTo>
                        <a:pt x="29" y="83"/>
                      </a:lnTo>
                      <a:lnTo>
                        <a:pt x="29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9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2" y="81"/>
                      </a:lnTo>
                      <a:lnTo>
                        <a:pt x="44" y="81"/>
                      </a:lnTo>
                      <a:lnTo>
                        <a:pt x="45" y="81"/>
                      </a:lnTo>
                      <a:lnTo>
                        <a:pt x="45" y="80"/>
                      </a:lnTo>
                      <a:lnTo>
                        <a:pt x="47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3" y="76"/>
                      </a:lnTo>
                      <a:lnTo>
                        <a:pt x="55" y="74"/>
                      </a:lnTo>
                      <a:lnTo>
                        <a:pt x="57" y="74"/>
                      </a:lnTo>
                      <a:lnTo>
                        <a:pt x="57" y="73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2" y="68"/>
                      </a:lnTo>
                      <a:lnTo>
                        <a:pt x="63" y="66"/>
                      </a:lnTo>
                      <a:lnTo>
                        <a:pt x="65" y="63"/>
                      </a:lnTo>
                      <a:lnTo>
                        <a:pt x="67" y="63"/>
                      </a:lnTo>
                      <a:lnTo>
                        <a:pt x="67" y="58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6"/>
                      </a:ln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0" y="34"/>
                      </a:lnTo>
                      <a:lnTo>
                        <a:pt x="72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5"/>
                      </a:lnTo>
                      <a:lnTo>
                        <a:pt x="68" y="24"/>
                      </a:lnTo>
                      <a:lnTo>
                        <a:pt x="70" y="24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7" y="19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9" name="Freeform 211"/>
                <p:cNvSpPr>
                  <a:spLocks/>
                </p:cNvSpPr>
                <p:nvPr/>
              </p:nvSpPr>
              <p:spPr bwMode="auto">
                <a:xfrm>
                  <a:off x="4732" y="608"/>
                  <a:ext cx="36" cy="42"/>
                </a:xfrm>
                <a:custGeom>
                  <a:avLst/>
                  <a:gdLst>
                    <a:gd name="T0" fmla="*/ 23 w 72"/>
                    <a:gd name="T1" fmla="*/ 1 h 83"/>
                    <a:gd name="T2" fmla="*/ 21 w 72"/>
                    <a:gd name="T3" fmla="*/ 0 h 83"/>
                    <a:gd name="T4" fmla="*/ 20 w 72"/>
                    <a:gd name="T5" fmla="*/ 1 h 83"/>
                    <a:gd name="T6" fmla="*/ 19 w 72"/>
                    <a:gd name="T7" fmla="*/ 0 h 83"/>
                    <a:gd name="T8" fmla="*/ 18 w 72"/>
                    <a:gd name="T9" fmla="*/ 0 h 83"/>
                    <a:gd name="T10" fmla="*/ 15 w 72"/>
                    <a:gd name="T11" fmla="*/ 1 h 83"/>
                    <a:gd name="T12" fmla="*/ 13 w 72"/>
                    <a:gd name="T13" fmla="*/ 2 h 83"/>
                    <a:gd name="T14" fmla="*/ 12 w 72"/>
                    <a:gd name="T15" fmla="*/ 2 h 83"/>
                    <a:gd name="T16" fmla="*/ 11 w 72"/>
                    <a:gd name="T17" fmla="*/ 2 h 83"/>
                    <a:gd name="T18" fmla="*/ 9 w 72"/>
                    <a:gd name="T19" fmla="*/ 4 h 83"/>
                    <a:gd name="T20" fmla="*/ 7 w 72"/>
                    <a:gd name="T21" fmla="*/ 5 h 83"/>
                    <a:gd name="T22" fmla="*/ 7 w 72"/>
                    <a:gd name="T23" fmla="*/ 6 h 83"/>
                    <a:gd name="T24" fmla="*/ 6 w 72"/>
                    <a:gd name="T25" fmla="*/ 7 h 83"/>
                    <a:gd name="T26" fmla="*/ 5 w 72"/>
                    <a:gd name="T27" fmla="*/ 9 h 83"/>
                    <a:gd name="T28" fmla="*/ 2 w 72"/>
                    <a:gd name="T29" fmla="*/ 13 h 83"/>
                    <a:gd name="T30" fmla="*/ 1 w 72"/>
                    <a:gd name="T31" fmla="*/ 17 h 83"/>
                    <a:gd name="T32" fmla="*/ 1 w 72"/>
                    <a:gd name="T33" fmla="*/ 19 h 83"/>
                    <a:gd name="T34" fmla="*/ 1 w 72"/>
                    <a:gd name="T35" fmla="*/ 21 h 83"/>
                    <a:gd name="T36" fmla="*/ 0 w 72"/>
                    <a:gd name="T37" fmla="*/ 22 h 83"/>
                    <a:gd name="T38" fmla="*/ 1 w 72"/>
                    <a:gd name="T39" fmla="*/ 24 h 83"/>
                    <a:gd name="T40" fmla="*/ 1 w 72"/>
                    <a:gd name="T41" fmla="*/ 26 h 83"/>
                    <a:gd name="T42" fmla="*/ 1 w 72"/>
                    <a:gd name="T43" fmla="*/ 28 h 83"/>
                    <a:gd name="T44" fmla="*/ 2 w 72"/>
                    <a:gd name="T45" fmla="*/ 31 h 83"/>
                    <a:gd name="T46" fmla="*/ 2 w 72"/>
                    <a:gd name="T47" fmla="*/ 32 h 83"/>
                    <a:gd name="T48" fmla="*/ 3 w 72"/>
                    <a:gd name="T49" fmla="*/ 33 h 83"/>
                    <a:gd name="T50" fmla="*/ 3 w 72"/>
                    <a:gd name="T51" fmla="*/ 34 h 83"/>
                    <a:gd name="T52" fmla="*/ 5 w 72"/>
                    <a:gd name="T53" fmla="*/ 35 h 83"/>
                    <a:gd name="T54" fmla="*/ 5 w 72"/>
                    <a:gd name="T55" fmla="*/ 36 h 83"/>
                    <a:gd name="T56" fmla="*/ 6 w 72"/>
                    <a:gd name="T57" fmla="*/ 37 h 83"/>
                    <a:gd name="T58" fmla="*/ 7 w 72"/>
                    <a:gd name="T59" fmla="*/ 38 h 83"/>
                    <a:gd name="T60" fmla="*/ 12 w 72"/>
                    <a:gd name="T61" fmla="*/ 41 h 83"/>
                    <a:gd name="T62" fmla="*/ 15 w 72"/>
                    <a:gd name="T63" fmla="*/ 42 h 83"/>
                    <a:gd name="T64" fmla="*/ 17 w 72"/>
                    <a:gd name="T65" fmla="*/ 42 h 83"/>
                    <a:gd name="T66" fmla="*/ 18 w 72"/>
                    <a:gd name="T67" fmla="*/ 42 h 83"/>
                    <a:gd name="T68" fmla="*/ 19 w 72"/>
                    <a:gd name="T69" fmla="*/ 42 h 83"/>
                    <a:gd name="T70" fmla="*/ 19 w 72"/>
                    <a:gd name="T71" fmla="*/ 42 h 83"/>
                    <a:gd name="T72" fmla="*/ 21 w 72"/>
                    <a:gd name="T73" fmla="*/ 42 h 83"/>
                    <a:gd name="T74" fmla="*/ 22 w 72"/>
                    <a:gd name="T75" fmla="*/ 42 h 83"/>
                    <a:gd name="T76" fmla="*/ 24 w 72"/>
                    <a:gd name="T77" fmla="*/ 41 h 83"/>
                    <a:gd name="T78" fmla="*/ 25 w 72"/>
                    <a:gd name="T79" fmla="*/ 39 h 83"/>
                    <a:gd name="T80" fmla="*/ 26 w 72"/>
                    <a:gd name="T81" fmla="*/ 38 h 83"/>
                    <a:gd name="T82" fmla="*/ 28 w 72"/>
                    <a:gd name="T83" fmla="*/ 38 h 83"/>
                    <a:gd name="T84" fmla="*/ 30 w 72"/>
                    <a:gd name="T85" fmla="*/ 36 h 83"/>
                    <a:gd name="T86" fmla="*/ 31 w 72"/>
                    <a:gd name="T87" fmla="*/ 34 h 83"/>
                    <a:gd name="T88" fmla="*/ 33 w 72"/>
                    <a:gd name="T89" fmla="*/ 33 h 83"/>
                    <a:gd name="T90" fmla="*/ 35 w 72"/>
                    <a:gd name="T91" fmla="*/ 27 h 83"/>
                    <a:gd name="T92" fmla="*/ 35 w 72"/>
                    <a:gd name="T93" fmla="*/ 24 h 83"/>
                    <a:gd name="T94" fmla="*/ 36 w 72"/>
                    <a:gd name="T95" fmla="*/ 22 h 83"/>
                    <a:gd name="T96" fmla="*/ 36 w 72"/>
                    <a:gd name="T97" fmla="*/ 21 h 83"/>
                    <a:gd name="T98" fmla="*/ 36 w 72"/>
                    <a:gd name="T99" fmla="*/ 19 h 83"/>
                    <a:gd name="T100" fmla="*/ 36 w 72"/>
                    <a:gd name="T101" fmla="*/ 17 h 83"/>
                    <a:gd name="T102" fmla="*/ 35 w 72"/>
                    <a:gd name="T103" fmla="*/ 16 h 83"/>
                    <a:gd name="T104" fmla="*/ 35 w 72"/>
                    <a:gd name="T105" fmla="*/ 13 h 83"/>
                    <a:gd name="T106" fmla="*/ 35 w 72"/>
                    <a:gd name="T107" fmla="*/ 13 h 83"/>
                    <a:gd name="T108" fmla="*/ 34 w 72"/>
                    <a:gd name="T109" fmla="*/ 11 h 83"/>
                    <a:gd name="T110" fmla="*/ 33 w 72"/>
                    <a:gd name="T111" fmla="*/ 9 h 83"/>
                    <a:gd name="T112" fmla="*/ 31 w 72"/>
                    <a:gd name="T113" fmla="*/ 8 h 83"/>
                    <a:gd name="T114" fmla="*/ 31 w 72"/>
                    <a:gd name="T115" fmla="*/ 6 h 83"/>
                    <a:gd name="T116" fmla="*/ 30 w 72"/>
                    <a:gd name="T117" fmla="*/ 5 h 83"/>
                    <a:gd name="T118" fmla="*/ 28 w 72"/>
                    <a:gd name="T119" fmla="*/ 4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2"/>
                    <a:gd name="T181" fmla="*/ 0 h 83"/>
                    <a:gd name="T182" fmla="*/ 72 w 72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2" h="83">
                      <a:moveTo>
                        <a:pt x="52" y="4"/>
                      </a:move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2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4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9" y="17"/>
                      </a:lnTo>
                      <a:lnTo>
                        <a:pt x="7" y="21"/>
                      </a:lnTo>
                      <a:lnTo>
                        <a:pt x="5" y="26"/>
                      </a:lnTo>
                      <a:lnTo>
                        <a:pt x="4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39"/>
                      </a:lnTo>
                      <a:lnTo>
                        <a:pt x="0" y="41"/>
                      </a:lnTo>
                      <a:lnTo>
                        <a:pt x="2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2" y="46"/>
                      </a:lnTo>
                      <a:lnTo>
                        <a:pt x="0" y="48"/>
                      </a:lnTo>
                      <a:lnTo>
                        <a:pt x="2" y="48"/>
                      </a:lnTo>
                      <a:lnTo>
                        <a:pt x="0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4" y="56"/>
                      </a:lnTo>
                      <a:lnTo>
                        <a:pt x="4" y="59"/>
                      </a:lnTo>
                      <a:lnTo>
                        <a:pt x="4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9" y="68"/>
                      </a:lnTo>
                      <a:lnTo>
                        <a:pt x="9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4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0" y="80"/>
                      </a:lnTo>
                      <a:lnTo>
                        <a:pt x="25" y="83"/>
                      </a:lnTo>
                      <a:lnTo>
                        <a:pt x="25" y="81"/>
                      </a:lnTo>
                      <a:lnTo>
                        <a:pt x="29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3" y="81"/>
                      </a:lnTo>
                      <a:lnTo>
                        <a:pt x="45" y="83"/>
                      </a:lnTo>
                      <a:lnTo>
                        <a:pt x="45" y="81"/>
                      </a:lnTo>
                      <a:lnTo>
                        <a:pt x="47" y="80"/>
                      </a:lnTo>
                      <a:lnTo>
                        <a:pt x="48" y="81"/>
                      </a:lnTo>
                      <a:lnTo>
                        <a:pt x="50" y="80"/>
                      </a:lnTo>
                      <a:lnTo>
                        <a:pt x="50" y="78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5"/>
                      </a:lnTo>
                      <a:lnTo>
                        <a:pt x="57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0" y="70"/>
                      </a:lnTo>
                      <a:lnTo>
                        <a:pt x="62" y="70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5"/>
                      </a:lnTo>
                      <a:lnTo>
                        <a:pt x="67" y="65"/>
                      </a:lnTo>
                      <a:lnTo>
                        <a:pt x="67" y="59"/>
                      </a:lnTo>
                      <a:lnTo>
                        <a:pt x="70" y="53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3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8"/>
                      </a:lnTo>
                      <a:lnTo>
                        <a:pt x="72" y="36"/>
                      </a:ln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0" y="32"/>
                      </a:lnTo>
                      <a:lnTo>
                        <a:pt x="72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70" y="26"/>
                      </a:lnTo>
                      <a:lnTo>
                        <a:pt x="68" y="24"/>
                      </a:lnTo>
                      <a:lnTo>
                        <a:pt x="67" y="21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8" y="7"/>
                      </a:lnTo>
                      <a:lnTo>
                        <a:pt x="57" y="7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0" name="Freeform 212"/>
                <p:cNvSpPr>
                  <a:spLocks/>
                </p:cNvSpPr>
                <p:nvPr/>
              </p:nvSpPr>
              <p:spPr bwMode="auto">
                <a:xfrm>
                  <a:off x="4780" y="608"/>
                  <a:ext cx="36" cy="42"/>
                </a:xfrm>
                <a:custGeom>
                  <a:avLst/>
                  <a:gdLst>
                    <a:gd name="T0" fmla="*/ 23 w 73"/>
                    <a:gd name="T1" fmla="*/ 1 h 83"/>
                    <a:gd name="T2" fmla="*/ 21 w 73"/>
                    <a:gd name="T3" fmla="*/ 0 h 83"/>
                    <a:gd name="T4" fmla="*/ 20 w 73"/>
                    <a:gd name="T5" fmla="*/ 1 h 83"/>
                    <a:gd name="T6" fmla="*/ 19 w 73"/>
                    <a:gd name="T7" fmla="*/ 0 h 83"/>
                    <a:gd name="T8" fmla="*/ 17 w 73"/>
                    <a:gd name="T9" fmla="*/ 0 h 83"/>
                    <a:gd name="T10" fmla="*/ 16 w 73"/>
                    <a:gd name="T11" fmla="*/ 1 h 83"/>
                    <a:gd name="T12" fmla="*/ 13 w 73"/>
                    <a:gd name="T13" fmla="*/ 1 h 83"/>
                    <a:gd name="T14" fmla="*/ 11 w 73"/>
                    <a:gd name="T15" fmla="*/ 2 h 83"/>
                    <a:gd name="T16" fmla="*/ 11 w 73"/>
                    <a:gd name="T17" fmla="*/ 3 h 83"/>
                    <a:gd name="T18" fmla="*/ 10 w 73"/>
                    <a:gd name="T19" fmla="*/ 4 h 83"/>
                    <a:gd name="T20" fmla="*/ 8 w 73"/>
                    <a:gd name="T21" fmla="*/ 4 h 83"/>
                    <a:gd name="T22" fmla="*/ 7 w 73"/>
                    <a:gd name="T23" fmla="*/ 5 h 83"/>
                    <a:gd name="T24" fmla="*/ 6 w 73"/>
                    <a:gd name="T25" fmla="*/ 6 h 83"/>
                    <a:gd name="T26" fmla="*/ 5 w 73"/>
                    <a:gd name="T27" fmla="*/ 8 h 83"/>
                    <a:gd name="T28" fmla="*/ 3 w 73"/>
                    <a:gd name="T29" fmla="*/ 9 h 83"/>
                    <a:gd name="T30" fmla="*/ 1 w 73"/>
                    <a:gd name="T31" fmla="*/ 13 h 83"/>
                    <a:gd name="T32" fmla="*/ 1 w 73"/>
                    <a:gd name="T33" fmla="*/ 17 h 83"/>
                    <a:gd name="T34" fmla="*/ 0 w 73"/>
                    <a:gd name="T35" fmla="*/ 19 h 83"/>
                    <a:gd name="T36" fmla="*/ 0 w 73"/>
                    <a:gd name="T37" fmla="*/ 21 h 83"/>
                    <a:gd name="T38" fmla="*/ 0 w 73"/>
                    <a:gd name="T39" fmla="*/ 22 h 83"/>
                    <a:gd name="T40" fmla="*/ 0 w 73"/>
                    <a:gd name="T41" fmla="*/ 24 h 83"/>
                    <a:gd name="T42" fmla="*/ 0 w 73"/>
                    <a:gd name="T43" fmla="*/ 26 h 83"/>
                    <a:gd name="T44" fmla="*/ 1 w 73"/>
                    <a:gd name="T45" fmla="*/ 28 h 83"/>
                    <a:gd name="T46" fmla="*/ 1 w 73"/>
                    <a:gd name="T47" fmla="*/ 31 h 83"/>
                    <a:gd name="T48" fmla="*/ 2 w 73"/>
                    <a:gd name="T49" fmla="*/ 32 h 83"/>
                    <a:gd name="T50" fmla="*/ 3 w 73"/>
                    <a:gd name="T51" fmla="*/ 33 h 83"/>
                    <a:gd name="T52" fmla="*/ 3 w 73"/>
                    <a:gd name="T53" fmla="*/ 35 h 83"/>
                    <a:gd name="T54" fmla="*/ 5 w 73"/>
                    <a:gd name="T55" fmla="*/ 35 h 83"/>
                    <a:gd name="T56" fmla="*/ 5 w 73"/>
                    <a:gd name="T57" fmla="*/ 37 h 83"/>
                    <a:gd name="T58" fmla="*/ 6 w 73"/>
                    <a:gd name="T59" fmla="*/ 38 h 83"/>
                    <a:gd name="T60" fmla="*/ 10 w 73"/>
                    <a:gd name="T61" fmla="*/ 40 h 83"/>
                    <a:gd name="T62" fmla="*/ 13 w 73"/>
                    <a:gd name="T63" fmla="*/ 42 h 83"/>
                    <a:gd name="T64" fmla="*/ 16 w 73"/>
                    <a:gd name="T65" fmla="*/ 42 h 83"/>
                    <a:gd name="T66" fmla="*/ 16 w 73"/>
                    <a:gd name="T67" fmla="*/ 42 h 83"/>
                    <a:gd name="T68" fmla="*/ 17 w 73"/>
                    <a:gd name="T69" fmla="*/ 42 h 83"/>
                    <a:gd name="T70" fmla="*/ 19 w 73"/>
                    <a:gd name="T71" fmla="*/ 42 h 83"/>
                    <a:gd name="T72" fmla="*/ 19 w 73"/>
                    <a:gd name="T73" fmla="*/ 42 h 83"/>
                    <a:gd name="T74" fmla="*/ 21 w 73"/>
                    <a:gd name="T75" fmla="*/ 42 h 83"/>
                    <a:gd name="T76" fmla="*/ 23 w 73"/>
                    <a:gd name="T77" fmla="*/ 41 h 83"/>
                    <a:gd name="T78" fmla="*/ 25 w 73"/>
                    <a:gd name="T79" fmla="*/ 40 h 83"/>
                    <a:gd name="T80" fmla="*/ 26 w 73"/>
                    <a:gd name="T81" fmla="*/ 39 h 83"/>
                    <a:gd name="T82" fmla="*/ 28 w 73"/>
                    <a:gd name="T83" fmla="*/ 38 h 83"/>
                    <a:gd name="T84" fmla="*/ 29 w 73"/>
                    <a:gd name="T85" fmla="*/ 37 h 83"/>
                    <a:gd name="T86" fmla="*/ 31 w 73"/>
                    <a:gd name="T87" fmla="*/ 35 h 83"/>
                    <a:gd name="T88" fmla="*/ 31 w 73"/>
                    <a:gd name="T89" fmla="*/ 33 h 83"/>
                    <a:gd name="T90" fmla="*/ 33 w 73"/>
                    <a:gd name="T91" fmla="*/ 33 h 83"/>
                    <a:gd name="T92" fmla="*/ 35 w 73"/>
                    <a:gd name="T93" fmla="*/ 27 h 83"/>
                    <a:gd name="T94" fmla="*/ 36 w 73"/>
                    <a:gd name="T95" fmla="*/ 24 h 83"/>
                    <a:gd name="T96" fmla="*/ 36 w 73"/>
                    <a:gd name="T97" fmla="*/ 22 h 83"/>
                    <a:gd name="T98" fmla="*/ 36 w 73"/>
                    <a:gd name="T99" fmla="*/ 21 h 83"/>
                    <a:gd name="T100" fmla="*/ 36 w 73"/>
                    <a:gd name="T101" fmla="*/ 19 h 83"/>
                    <a:gd name="T102" fmla="*/ 36 w 73"/>
                    <a:gd name="T103" fmla="*/ 17 h 83"/>
                    <a:gd name="T104" fmla="*/ 36 w 73"/>
                    <a:gd name="T105" fmla="*/ 16 h 83"/>
                    <a:gd name="T106" fmla="*/ 36 w 73"/>
                    <a:gd name="T107" fmla="*/ 14 h 83"/>
                    <a:gd name="T108" fmla="*/ 34 w 73"/>
                    <a:gd name="T109" fmla="*/ 13 h 83"/>
                    <a:gd name="T110" fmla="*/ 34 w 73"/>
                    <a:gd name="T111" fmla="*/ 11 h 83"/>
                    <a:gd name="T112" fmla="*/ 34 w 73"/>
                    <a:gd name="T113" fmla="*/ 11 h 83"/>
                    <a:gd name="T114" fmla="*/ 33 w 73"/>
                    <a:gd name="T115" fmla="*/ 8 h 83"/>
                    <a:gd name="T116" fmla="*/ 31 w 73"/>
                    <a:gd name="T117" fmla="*/ 8 h 83"/>
                    <a:gd name="T118" fmla="*/ 31 w 73"/>
                    <a:gd name="T119" fmla="*/ 6 h 83"/>
                    <a:gd name="T120" fmla="*/ 30 w 73"/>
                    <a:gd name="T121" fmla="*/ 5 h 83"/>
                    <a:gd name="T122" fmla="*/ 28 w 73"/>
                    <a:gd name="T123" fmla="*/ 4 h 8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3"/>
                    <a:gd name="T188" fmla="*/ 73 w 73"/>
                    <a:gd name="T189" fmla="*/ 83 h 8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3">
                      <a:moveTo>
                        <a:pt x="52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2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1"/>
                      </a:lnTo>
                      <a:lnTo>
                        <a:pt x="3" y="26"/>
                      </a:lnTo>
                      <a:lnTo>
                        <a:pt x="3" y="31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2" y="75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0" y="80"/>
                      </a:lnTo>
                      <a:lnTo>
                        <a:pt x="25" y="83"/>
                      </a:lnTo>
                      <a:lnTo>
                        <a:pt x="27" y="81"/>
                      </a:lnTo>
                      <a:lnTo>
                        <a:pt x="27" y="83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5" y="81"/>
                      </a:lnTo>
                      <a:lnTo>
                        <a:pt x="47" y="83"/>
                      </a:lnTo>
                      <a:lnTo>
                        <a:pt x="47" y="81"/>
                      </a:lnTo>
                      <a:lnTo>
                        <a:pt x="48" y="80"/>
                      </a:lnTo>
                      <a:lnTo>
                        <a:pt x="48" y="81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7" y="73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2" y="70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5"/>
                      </a:lnTo>
                      <a:lnTo>
                        <a:pt x="67" y="65"/>
                      </a:lnTo>
                      <a:lnTo>
                        <a:pt x="68" y="59"/>
                      </a:lnTo>
                      <a:lnTo>
                        <a:pt x="72" y="53"/>
                      </a:lnTo>
                      <a:lnTo>
                        <a:pt x="70" y="53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2" y="34"/>
                      </a:lnTo>
                      <a:lnTo>
                        <a:pt x="73" y="34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6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70" y="26"/>
                      </a:lnTo>
                      <a:lnTo>
                        <a:pt x="68" y="24"/>
                      </a:lnTo>
                      <a:lnTo>
                        <a:pt x="68" y="21"/>
                      </a:lnTo>
                      <a:lnTo>
                        <a:pt x="67" y="17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2" y="9"/>
                      </a:lnTo>
                      <a:lnTo>
                        <a:pt x="60" y="9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1" name="Freeform 213"/>
                <p:cNvSpPr>
                  <a:spLocks/>
                </p:cNvSpPr>
                <p:nvPr/>
              </p:nvSpPr>
              <p:spPr bwMode="auto">
                <a:xfrm>
                  <a:off x="4814" y="606"/>
                  <a:ext cx="35" cy="42"/>
                </a:xfrm>
                <a:custGeom>
                  <a:avLst/>
                  <a:gdLst>
                    <a:gd name="T0" fmla="*/ 22 w 72"/>
                    <a:gd name="T1" fmla="*/ 0 h 83"/>
                    <a:gd name="T2" fmla="*/ 19 w 72"/>
                    <a:gd name="T3" fmla="*/ 0 h 83"/>
                    <a:gd name="T4" fmla="*/ 17 w 72"/>
                    <a:gd name="T5" fmla="*/ 0 h 83"/>
                    <a:gd name="T6" fmla="*/ 16 w 72"/>
                    <a:gd name="T7" fmla="*/ 0 h 83"/>
                    <a:gd name="T8" fmla="*/ 15 w 72"/>
                    <a:gd name="T9" fmla="*/ 0 h 83"/>
                    <a:gd name="T10" fmla="*/ 12 w 72"/>
                    <a:gd name="T11" fmla="*/ 2 h 83"/>
                    <a:gd name="T12" fmla="*/ 10 w 72"/>
                    <a:gd name="T13" fmla="*/ 3 h 83"/>
                    <a:gd name="T14" fmla="*/ 8 w 72"/>
                    <a:gd name="T15" fmla="*/ 4 h 83"/>
                    <a:gd name="T16" fmla="*/ 7 w 72"/>
                    <a:gd name="T17" fmla="*/ 4 h 83"/>
                    <a:gd name="T18" fmla="*/ 7 w 72"/>
                    <a:gd name="T19" fmla="*/ 6 h 83"/>
                    <a:gd name="T20" fmla="*/ 5 w 72"/>
                    <a:gd name="T21" fmla="*/ 7 h 83"/>
                    <a:gd name="T22" fmla="*/ 3 w 72"/>
                    <a:gd name="T23" fmla="*/ 10 h 83"/>
                    <a:gd name="T24" fmla="*/ 2 w 72"/>
                    <a:gd name="T25" fmla="*/ 15 h 83"/>
                    <a:gd name="T26" fmla="*/ 0 w 72"/>
                    <a:gd name="T27" fmla="*/ 18 h 83"/>
                    <a:gd name="T28" fmla="*/ 0 w 72"/>
                    <a:gd name="T29" fmla="*/ 21 h 83"/>
                    <a:gd name="T30" fmla="*/ 0 w 72"/>
                    <a:gd name="T31" fmla="*/ 23 h 83"/>
                    <a:gd name="T32" fmla="*/ 0 w 72"/>
                    <a:gd name="T33" fmla="*/ 24 h 83"/>
                    <a:gd name="T34" fmla="*/ 1 w 72"/>
                    <a:gd name="T35" fmla="*/ 26 h 83"/>
                    <a:gd name="T36" fmla="*/ 2 w 72"/>
                    <a:gd name="T37" fmla="*/ 29 h 83"/>
                    <a:gd name="T38" fmla="*/ 2 w 72"/>
                    <a:gd name="T39" fmla="*/ 31 h 83"/>
                    <a:gd name="T40" fmla="*/ 3 w 72"/>
                    <a:gd name="T41" fmla="*/ 33 h 83"/>
                    <a:gd name="T42" fmla="*/ 4 w 72"/>
                    <a:gd name="T43" fmla="*/ 35 h 83"/>
                    <a:gd name="T44" fmla="*/ 7 w 72"/>
                    <a:gd name="T45" fmla="*/ 37 h 83"/>
                    <a:gd name="T46" fmla="*/ 10 w 72"/>
                    <a:gd name="T47" fmla="*/ 39 h 83"/>
                    <a:gd name="T48" fmla="*/ 14 w 72"/>
                    <a:gd name="T49" fmla="*/ 40 h 83"/>
                    <a:gd name="T50" fmla="*/ 17 w 72"/>
                    <a:gd name="T51" fmla="*/ 42 h 83"/>
                    <a:gd name="T52" fmla="*/ 17 w 72"/>
                    <a:gd name="T53" fmla="*/ 42 h 83"/>
                    <a:gd name="T54" fmla="*/ 19 w 72"/>
                    <a:gd name="T55" fmla="*/ 42 h 83"/>
                    <a:gd name="T56" fmla="*/ 20 w 72"/>
                    <a:gd name="T57" fmla="*/ 41 h 83"/>
                    <a:gd name="T58" fmla="*/ 21 w 72"/>
                    <a:gd name="T59" fmla="*/ 40 h 83"/>
                    <a:gd name="T60" fmla="*/ 23 w 72"/>
                    <a:gd name="T61" fmla="*/ 40 h 83"/>
                    <a:gd name="T62" fmla="*/ 26 w 72"/>
                    <a:gd name="T63" fmla="*/ 38 h 83"/>
                    <a:gd name="T64" fmla="*/ 28 w 72"/>
                    <a:gd name="T65" fmla="*/ 37 h 83"/>
                    <a:gd name="T66" fmla="*/ 29 w 72"/>
                    <a:gd name="T67" fmla="*/ 35 h 83"/>
                    <a:gd name="T68" fmla="*/ 31 w 72"/>
                    <a:gd name="T69" fmla="*/ 34 h 83"/>
                    <a:gd name="T70" fmla="*/ 33 w 72"/>
                    <a:gd name="T71" fmla="*/ 31 h 83"/>
                    <a:gd name="T72" fmla="*/ 34 w 72"/>
                    <a:gd name="T73" fmla="*/ 25 h 83"/>
                    <a:gd name="T74" fmla="*/ 35 w 72"/>
                    <a:gd name="T75" fmla="*/ 23 h 83"/>
                    <a:gd name="T76" fmla="*/ 35 w 72"/>
                    <a:gd name="T77" fmla="*/ 21 h 83"/>
                    <a:gd name="T78" fmla="*/ 35 w 72"/>
                    <a:gd name="T79" fmla="*/ 18 h 83"/>
                    <a:gd name="T80" fmla="*/ 35 w 72"/>
                    <a:gd name="T81" fmla="*/ 15 h 83"/>
                    <a:gd name="T82" fmla="*/ 34 w 72"/>
                    <a:gd name="T83" fmla="*/ 13 h 83"/>
                    <a:gd name="T84" fmla="*/ 33 w 72"/>
                    <a:gd name="T85" fmla="*/ 11 h 83"/>
                    <a:gd name="T86" fmla="*/ 33 w 72"/>
                    <a:gd name="T87" fmla="*/ 10 h 83"/>
                    <a:gd name="T88" fmla="*/ 32 w 72"/>
                    <a:gd name="T89" fmla="*/ 8 h 83"/>
                    <a:gd name="T90" fmla="*/ 31 w 72"/>
                    <a:gd name="T91" fmla="*/ 7 h 83"/>
                    <a:gd name="T92" fmla="*/ 29 w 72"/>
                    <a:gd name="T93" fmla="*/ 4 h 83"/>
                    <a:gd name="T94" fmla="*/ 25 w 72"/>
                    <a:gd name="T95" fmla="*/ 2 h 8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3"/>
                    <a:gd name="T146" fmla="*/ 72 w 72"/>
                    <a:gd name="T147" fmla="*/ 83 h 8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3">
                      <a:moveTo>
                        <a:pt x="52" y="3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5" y="2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9" y="13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22"/>
                      </a:lnTo>
                      <a:lnTo>
                        <a:pt x="4" y="29"/>
                      </a:lnTo>
                      <a:lnTo>
                        <a:pt x="4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4" y="56"/>
                      </a:lnTo>
                      <a:lnTo>
                        <a:pt x="4" y="57"/>
                      </a:lnTo>
                      <a:lnTo>
                        <a:pt x="4" y="59"/>
                      </a:lnTo>
                      <a:lnTo>
                        <a:pt x="5" y="59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9" y="68"/>
                      </a:lnTo>
                      <a:lnTo>
                        <a:pt x="9" y="69"/>
                      </a:lnTo>
                      <a:lnTo>
                        <a:pt x="12" y="69"/>
                      </a:lnTo>
                      <a:lnTo>
                        <a:pt x="12" y="71"/>
                      </a:lnTo>
                      <a:lnTo>
                        <a:pt x="14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0" y="78"/>
                      </a:lnTo>
                      <a:lnTo>
                        <a:pt x="25" y="79"/>
                      </a:lnTo>
                      <a:lnTo>
                        <a:pt x="29" y="81"/>
                      </a:lnTo>
                      <a:lnTo>
                        <a:pt x="29" y="79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4" y="83"/>
                      </a:lnTo>
                      <a:lnTo>
                        <a:pt x="34" y="81"/>
                      </a:lnTo>
                      <a:lnTo>
                        <a:pt x="34" y="83"/>
                      </a:lnTo>
                      <a:lnTo>
                        <a:pt x="35" y="81"/>
                      </a:lnTo>
                      <a:lnTo>
                        <a:pt x="35" y="83"/>
                      </a:lnTo>
                      <a:lnTo>
                        <a:pt x="37" y="81"/>
                      </a:lnTo>
                      <a:lnTo>
                        <a:pt x="37" y="83"/>
                      </a:lnTo>
                      <a:lnTo>
                        <a:pt x="37" y="81"/>
                      </a:lnTo>
                      <a:lnTo>
                        <a:pt x="39" y="83"/>
                      </a:lnTo>
                      <a:lnTo>
                        <a:pt x="39" y="81"/>
                      </a:lnTo>
                      <a:lnTo>
                        <a:pt x="39" y="83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2" y="79"/>
                      </a:lnTo>
                      <a:lnTo>
                        <a:pt x="44" y="79"/>
                      </a:lnTo>
                      <a:lnTo>
                        <a:pt x="45" y="79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8"/>
                      </a:lnTo>
                      <a:lnTo>
                        <a:pt x="52" y="78"/>
                      </a:lnTo>
                      <a:lnTo>
                        <a:pt x="52" y="76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4"/>
                      </a:lnTo>
                      <a:lnTo>
                        <a:pt x="57" y="73"/>
                      </a:lnTo>
                      <a:lnTo>
                        <a:pt x="57" y="71"/>
                      </a:lnTo>
                      <a:lnTo>
                        <a:pt x="58" y="71"/>
                      </a:lnTo>
                      <a:lnTo>
                        <a:pt x="60" y="69"/>
                      </a:lnTo>
                      <a:lnTo>
                        <a:pt x="62" y="68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3" y="64"/>
                      </a:lnTo>
                      <a:lnTo>
                        <a:pt x="65" y="62"/>
                      </a:lnTo>
                      <a:lnTo>
                        <a:pt x="67" y="62"/>
                      </a:lnTo>
                      <a:lnTo>
                        <a:pt x="67" y="57"/>
                      </a:lnTo>
                      <a:lnTo>
                        <a:pt x="70" y="52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0" y="34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2" y="30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5"/>
                      </a:lnTo>
                      <a:lnTo>
                        <a:pt x="68" y="22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7" y="20"/>
                      </a:lnTo>
                      <a:lnTo>
                        <a:pt x="67" y="19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8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2" name="Freeform 214"/>
                <p:cNvSpPr>
                  <a:spLocks/>
                </p:cNvSpPr>
                <p:nvPr/>
              </p:nvSpPr>
              <p:spPr bwMode="auto">
                <a:xfrm>
                  <a:off x="4844" y="613"/>
                  <a:ext cx="25" cy="32"/>
                </a:xfrm>
                <a:custGeom>
                  <a:avLst/>
                  <a:gdLst>
                    <a:gd name="T0" fmla="*/ 1 w 52"/>
                    <a:gd name="T1" fmla="*/ 12 h 63"/>
                    <a:gd name="T2" fmla="*/ 0 w 52"/>
                    <a:gd name="T3" fmla="*/ 16 h 63"/>
                    <a:gd name="T4" fmla="*/ 0 w 52"/>
                    <a:gd name="T5" fmla="*/ 19 h 63"/>
                    <a:gd name="T6" fmla="*/ 1 w 52"/>
                    <a:gd name="T7" fmla="*/ 24 h 63"/>
                    <a:gd name="T8" fmla="*/ 2 w 52"/>
                    <a:gd name="T9" fmla="*/ 27 h 63"/>
                    <a:gd name="T10" fmla="*/ 4 w 52"/>
                    <a:gd name="T11" fmla="*/ 28 h 63"/>
                    <a:gd name="T12" fmla="*/ 6 w 52"/>
                    <a:gd name="T13" fmla="*/ 30 h 63"/>
                    <a:gd name="T14" fmla="*/ 9 w 52"/>
                    <a:gd name="T15" fmla="*/ 31 h 63"/>
                    <a:gd name="T16" fmla="*/ 11 w 52"/>
                    <a:gd name="T17" fmla="*/ 32 h 63"/>
                    <a:gd name="T18" fmla="*/ 13 w 52"/>
                    <a:gd name="T19" fmla="*/ 32 h 63"/>
                    <a:gd name="T20" fmla="*/ 17 w 52"/>
                    <a:gd name="T21" fmla="*/ 31 h 63"/>
                    <a:gd name="T22" fmla="*/ 19 w 52"/>
                    <a:gd name="T23" fmla="*/ 29 h 63"/>
                    <a:gd name="T24" fmla="*/ 22 w 52"/>
                    <a:gd name="T25" fmla="*/ 27 h 63"/>
                    <a:gd name="T26" fmla="*/ 23 w 52"/>
                    <a:gd name="T27" fmla="*/ 24 h 63"/>
                    <a:gd name="T28" fmla="*/ 25 w 52"/>
                    <a:gd name="T29" fmla="*/ 21 h 63"/>
                    <a:gd name="T30" fmla="*/ 25 w 52"/>
                    <a:gd name="T31" fmla="*/ 17 h 63"/>
                    <a:gd name="T32" fmla="*/ 25 w 52"/>
                    <a:gd name="T33" fmla="*/ 12 h 63"/>
                    <a:gd name="T34" fmla="*/ 23 w 52"/>
                    <a:gd name="T35" fmla="*/ 9 h 63"/>
                    <a:gd name="T36" fmla="*/ 23 w 52"/>
                    <a:gd name="T37" fmla="*/ 6 h 63"/>
                    <a:gd name="T38" fmla="*/ 20 w 52"/>
                    <a:gd name="T39" fmla="*/ 5 h 63"/>
                    <a:gd name="T40" fmla="*/ 17 w 52"/>
                    <a:gd name="T41" fmla="*/ 0 h 63"/>
                    <a:gd name="T42" fmla="*/ 14 w 52"/>
                    <a:gd name="T43" fmla="*/ 0 h 63"/>
                    <a:gd name="T44" fmla="*/ 11 w 52"/>
                    <a:gd name="T45" fmla="*/ 0 h 63"/>
                    <a:gd name="T46" fmla="*/ 6 w 52"/>
                    <a:gd name="T47" fmla="*/ 3 h 63"/>
                    <a:gd name="T48" fmla="*/ 4 w 52"/>
                    <a:gd name="T49" fmla="*/ 5 h 63"/>
                    <a:gd name="T50" fmla="*/ 2 w 52"/>
                    <a:gd name="T51" fmla="*/ 8 h 63"/>
                    <a:gd name="T52" fmla="*/ 2 w 52"/>
                    <a:gd name="T53" fmla="*/ 9 h 63"/>
                    <a:gd name="T54" fmla="*/ 4 w 52"/>
                    <a:gd name="T55" fmla="*/ 7 h 63"/>
                    <a:gd name="T56" fmla="*/ 6 w 52"/>
                    <a:gd name="T57" fmla="*/ 5 h 63"/>
                    <a:gd name="T58" fmla="*/ 9 w 52"/>
                    <a:gd name="T59" fmla="*/ 3 h 63"/>
                    <a:gd name="T60" fmla="*/ 13 w 52"/>
                    <a:gd name="T61" fmla="*/ 1 h 63"/>
                    <a:gd name="T62" fmla="*/ 16 w 52"/>
                    <a:gd name="T63" fmla="*/ 2 h 63"/>
                    <a:gd name="T64" fmla="*/ 19 w 52"/>
                    <a:gd name="T65" fmla="*/ 5 h 63"/>
                    <a:gd name="T66" fmla="*/ 22 w 52"/>
                    <a:gd name="T67" fmla="*/ 6 h 63"/>
                    <a:gd name="T68" fmla="*/ 23 w 52"/>
                    <a:gd name="T69" fmla="*/ 8 h 63"/>
                    <a:gd name="T70" fmla="*/ 24 w 52"/>
                    <a:gd name="T71" fmla="*/ 12 h 63"/>
                    <a:gd name="T72" fmla="*/ 24 w 52"/>
                    <a:gd name="T73" fmla="*/ 17 h 63"/>
                    <a:gd name="T74" fmla="*/ 23 w 52"/>
                    <a:gd name="T75" fmla="*/ 20 h 63"/>
                    <a:gd name="T76" fmla="*/ 23 w 52"/>
                    <a:gd name="T77" fmla="*/ 23 h 63"/>
                    <a:gd name="T78" fmla="*/ 21 w 52"/>
                    <a:gd name="T79" fmla="*/ 26 h 63"/>
                    <a:gd name="T80" fmla="*/ 18 w 52"/>
                    <a:gd name="T81" fmla="*/ 28 h 63"/>
                    <a:gd name="T82" fmla="*/ 16 w 52"/>
                    <a:gd name="T83" fmla="*/ 30 h 63"/>
                    <a:gd name="T84" fmla="*/ 12 w 52"/>
                    <a:gd name="T85" fmla="*/ 31 h 63"/>
                    <a:gd name="T86" fmla="*/ 11 w 52"/>
                    <a:gd name="T87" fmla="*/ 30 h 63"/>
                    <a:gd name="T88" fmla="*/ 8 w 52"/>
                    <a:gd name="T89" fmla="*/ 30 h 63"/>
                    <a:gd name="T90" fmla="*/ 6 w 52"/>
                    <a:gd name="T91" fmla="*/ 28 h 63"/>
                    <a:gd name="T92" fmla="*/ 4 w 52"/>
                    <a:gd name="T93" fmla="*/ 27 h 63"/>
                    <a:gd name="T94" fmla="*/ 2 w 52"/>
                    <a:gd name="T95" fmla="*/ 24 h 63"/>
                    <a:gd name="T96" fmla="*/ 1 w 52"/>
                    <a:gd name="T97" fmla="*/ 21 h 63"/>
                    <a:gd name="T98" fmla="*/ 1 w 52"/>
                    <a:gd name="T99" fmla="*/ 18 h 63"/>
                    <a:gd name="T100" fmla="*/ 1 w 52"/>
                    <a:gd name="T101" fmla="*/ 14 h 63"/>
                    <a:gd name="T102" fmla="*/ 2 w 52"/>
                    <a:gd name="T103" fmla="*/ 10 h 6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2"/>
                    <a:gd name="T157" fmla="*/ 0 h 63"/>
                    <a:gd name="T158" fmla="*/ 52 w 52"/>
                    <a:gd name="T159" fmla="*/ 63 h 6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2" h="63">
                      <a:moveTo>
                        <a:pt x="2" y="19"/>
                      </a:move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0" y="28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3" y="48"/>
                      </a:lnTo>
                      <a:lnTo>
                        <a:pt x="5" y="49"/>
                      </a:lnTo>
                      <a:lnTo>
                        <a:pt x="5" y="53"/>
                      </a:lnTo>
                      <a:lnTo>
                        <a:pt x="7" y="55"/>
                      </a:lnTo>
                      <a:lnTo>
                        <a:pt x="8" y="56"/>
                      </a:lnTo>
                      <a:lnTo>
                        <a:pt x="10" y="58"/>
                      </a:lnTo>
                      <a:lnTo>
                        <a:pt x="10" y="60"/>
                      </a:lnTo>
                      <a:lnTo>
                        <a:pt x="13" y="60"/>
                      </a:lnTo>
                      <a:lnTo>
                        <a:pt x="15" y="60"/>
                      </a:lnTo>
                      <a:lnTo>
                        <a:pt x="17" y="61"/>
                      </a:lnTo>
                      <a:lnTo>
                        <a:pt x="18" y="61"/>
                      </a:lnTo>
                      <a:lnTo>
                        <a:pt x="20" y="63"/>
                      </a:lnTo>
                      <a:lnTo>
                        <a:pt x="22" y="63"/>
                      </a:lnTo>
                      <a:lnTo>
                        <a:pt x="23" y="63"/>
                      </a:lnTo>
                      <a:lnTo>
                        <a:pt x="25" y="63"/>
                      </a:lnTo>
                      <a:lnTo>
                        <a:pt x="27" y="63"/>
                      </a:lnTo>
                      <a:lnTo>
                        <a:pt x="28" y="63"/>
                      </a:lnTo>
                      <a:lnTo>
                        <a:pt x="30" y="63"/>
                      </a:lnTo>
                      <a:lnTo>
                        <a:pt x="33" y="61"/>
                      </a:lnTo>
                      <a:lnTo>
                        <a:pt x="35" y="61"/>
                      </a:lnTo>
                      <a:lnTo>
                        <a:pt x="35" y="60"/>
                      </a:lnTo>
                      <a:lnTo>
                        <a:pt x="38" y="60"/>
                      </a:lnTo>
                      <a:lnTo>
                        <a:pt x="40" y="58"/>
                      </a:lnTo>
                      <a:lnTo>
                        <a:pt x="42" y="55"/>
                      </a:lnTo>
                      <a:lnTo>
                        <a:pt x="43" y="55"/>
                      </a:lnTo>
                      <a:lnTo>
                        <a:pt x="45" y="55"/>
                      </a:lnTo>
                      <a:lnTo>
                        <a:pt x="45" y="53"/>
                      </a:lnTo>
                      <a:lnTo>
                        <a:pt x="47" y="51"/>
                      </a:lnTo>
                      <a:lnTo>
                        <a:pt x="47" y="49"/>
                      </a:lnTo>
                      <a:lnTo>
                        <a:pt x="47" y="48"/>
                      </a:lnTo>
                      <a:lnTo>
                        <a:pt x="48" y="48"/>
                      </a:lnTo>
                      <a:lnTo>
                        <a:pt x="48" y="46"/>
                      </a:lnTo>
                      <a:lnTo>
                        <a:pt x="50" y="44"/>
                      </a:lnTo>
                      <a:lnTo>
                        <a:pt x="50" y="43"/>
                      </a:lnTo>
                      <a:lnTo>
                        <a:pt x="52" y="41"/>
                      </a:lnTo>
                      <a:lnTo>
                        <a:pt x="52" y="38"/>
                      </a:lnTo>
                      <a:lnTo>
                        <a:pt x="52" y="36"/>
                      </a:lnTo>
                      <a:lnTo>
                        <a:pt x="52" y="34"/>
                      </a:lnTo>
                      <a:lnTo>
                        <a:pt x="52" y="31"/>
                      </a:lnTo>
                      <a:lnTo>
                        <a:pt x="52" y="29"/>
                      </a:lnTo>
                      <a:lnTo>
                        <a:pt x="52" y="28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0" y="19"/>
                      </a:lnTo>
                      <a:lnTo>
                        <a:pt x="50" y="17"/>
                      </a:lnTo>
                      <a:lnTo>
                        <a:pt x="48" y="17"/>
                      </a:lnTo>
                      <a:lnTo>
                        <a:pt x="48" y="16"/>
                      </a:lnTo>
                      <a:lnTo>
                        <a:pt x="47" y="14"/>
                      </a:lnTo>
                      <a:lnTo>
                        <a:pt x="47" y="12"/>
                      </a:lnTo>
                      <a:lnTo>
                        <a:pt x="47" y="11"/>
                      </a:lnTo>
                      <a:lnTo>
                        <a:pt x="45" y="9"/>
                      </a:lnTo>
                      <a:lnTo>
                        <a:pt x="42" y="9"/>
                      </a:lnTo>
                      <a:lnTo>
                        <a:pt x="42" y="7"/>
                      </a:lnTo>
                      <a:lnTo>
                        <a:pt x="42" y="6"/>
                      </a:lnTo>
                      <a:lnTo>
                        <a:pt x="40" y="6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7" y="4"/>
                      </a:lnTo>
                      <a:lnTo>
                        <a:pt x="13" y="6"/>
                      </a:lnTo>
                      <a:lnTo>
                        <a:pt x="12" y="7"/>
                      </a:lnTo>
                      <a:lnTo>
                        <a:pt x="10" y="7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7" y="11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5" y="16"/>
                      </a:lnTo>
                      <a:lnTo>
                        <a:pt x="2" y="19"/>
                      </a:lnTo>
                      <a:lnTo>
                        <a:pt x="5" y="19"/>
                      </a:lnTo>
                      <a:lnTo>
                        <a:pt x="5" y="17"/>
                      </a:lnTo>
                      <a:lnTo>
                        <a:pt x="7" y="16"/>
                      </a:lnTo>
                      <a:lnTo>
                        <a:pt x="7" y="14"/>
                      </a:lnTo>
                      <a:lnTo>
                        <a:pt x="8" y="14"/>
                      </a:lnTo>
                      <a:lnTo>
                        <a:pt x="10" y="11"/>
                      </a:lnTo>
                      <a:lnTo>
                        <a:pt x="10" y="9"/>
                      </a:lnTo>
                      <a:lnTo>
                        <a:pt x="12" y="9"/>
                      </a:lnTo>
                      <a:lnTo>
                        <a:pt x="13" y="9"/>
                      </a:lnTo>
                      <a:lnTo>
                        <a:pt x="13" y="7"/>
                      </a:lnTo>
                      <a:lnTo>
                        <a:pt x="15" y="7"/>
                      </a:lnTo>
                      <a:lnTo>
                        <a:pt x="18" y="6"/>
                      </a:lnTo>
                      <a:lnTo>
                        <a:pt x="22" y="4"/>
                      </a:lnTo>
                      <a:lnTo>
                        <a:pt x="23" y="4"/>
                      </a:lnTo>
                      <a:lnTo>
                        <a:pt x="25" y="2"/>
                      </a:lnTo>
                      <a:lnTo>
                        <a:pt x="28" y="2"/>
                      </a:lnTo>
                      <a:lnTo>
                        <a:pt x="30" y="2"/>
                      </a:lnTo>
                      <a:lnTo>
                        <a:pt x="30" y="4"/>
                      </a:lnTo>
                      <a:lnTo>
                        <a:pt x="33" y="4"/>
                      </a:lnTo>
                      <a:lnTo>
                        <a:pt x="35" y="4"/>
                      </a:lnTo>
                      <a:lnTo>
                        <a:pt x="38" y="7"/>
                      </a:lnTo>
                      <a:lnTo>
                        <a:pt x="40" y="9"/>
                      </a:lnTo>
                      <a:lnTo>
                        <a:pt x="42" y="9"/>
                      </a:lnTo>
                      <a:lnTo>
                        <a:pt x="43" y="11"/>
                      </a:lnTo>
                      <a:lnTo>
                        <a:pt x="45" y="12"/>
                      </a:lnTo>
                      <a:lnTo>
                        <a:pt x="45" y="14"/>
                      </a:lnTo>
                      <a:lnTo>
                        <a:pt x="47" y="16"/>
                      </a:lnTo>
                      <a:lnTo>
                        <a:pt x="47" y="17"/>
                      </a:lnTo>
                      <a:lnTo>
                        <a:pt x="48" y="19"/>
                      </a:lnTo>
                      <a:lnTo>
                        <a:pt x="48" y="22"/>
                      </a:lnTo>
                      <a:lnTo>
                        <a:pt x="50" y="24"/>
                      </a:lnTo>
                      <a:lnTo>
                        <a:pt x="50" y="28"/>
                      </a:lnTo>
                      <a:lnTo>
                        <a:pt x="50" y="29"/>
                      </a:lnTo>
                      <a:lnTo>
                        <a:pt x="50" y="31"/>
                      </a:lnTo>
                      <a:lnTo>
                        <a:pt x="50" y="34"/>
                      </a:lnTo>
                      <a:lnTo>
                        <a:pt x="50" y="36"/>
                      </a:lnTo>
                      <a:lnTo>
                        <a:pt x="50" y="38"/>
                      </a:lnTo>
                      <a:lnTo>
                        <a:pt x="48" y="39"/>
                      </a:lnTo>
                      <a:lnTo>
                        <a:pt x="48" y="41"/>
                      </a:lnTo>
                      <a:lnTo>
                        <a:pt x="48" y="43"/>
                      </a:lnTo>
                      <a:lnTo>
                        <a:pt x="47" y="44"/>
                      </a:lnTo>
                      <a:lnTo>
                        <a:pt x="47" y="46"/>
                      </a:lnTo>
                      <a:lnTo>
                        <a:pt x="47" y="48"/>
                      </a:lnTo>
                      <a:lnTo>
                        <a:pt x="45" y="48"/>
                      </a:lnTo>
                      <a:lnTo>
                        <a:pt x="45" y="49"/>
                      </a:lnTo>
                      <a:lnTo>
                        <a:pt x="43" y="51"/>
                      </a:lnTo>
                      <a:lnTo>
                        <a:pt x="42" y="53"/>
                      </a:lnTo>
                      <a:lnTo>
                        <a:pt x="42" y="55"/>
                      </a:lnTo>
                      <a:lnTo>
                        <a:pt x="38" y="55"/>
                      </a:lnTo>
                      <a:lnTo>
                        <a:pt x="38" y="56"/>
                      </a:lnTo>
                      <a:lnTo>
                        <a:pt x="37" y="56"/>
                      </a:lnTo>
                      <a:lnTo>
                        <a:pt x="35" y="60"/>
                      </a:lnTo>
                      <a:lnTo>
                        <a:pt x="33" y="60"/>
                      </a:lnTo>
                      <a:lnTo>
                        <a:pt x="30" y="60"/>
                      </a:lnTo>
                      <a:lnTo>
                        <a:pt x="28" y="61"/>
                      </a:lnTo>
                      <a:lnTo>
                        <a:pt x="27" y="61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2" y="61"/>
                      </a:lnTo>
                      <a:lnTo>
                        <a:pt x="22" y="60"/>
                      </a:lnTo>
                      <a:lnTo>
                        <a:pt x="20" y="60"/>
                      </a:lnTo>
                      <a:lnTo>
                        <a:pt x="18" y="60"/>
                      </a:lnTo>
                      <a:lnTo>
                        <a:pt x="17" y="60"/>
                      </a:lnTo>
                      <a:lnTo>
                        <a:pt x="15" y="60"/>
                      </a:lnTo>
                      <a:lnTo>
                        <a:pt x="17" y="60"/>
                      </a:lnTo>
                      <a:lnTo>
                        <a:pt x="13" y="58"/>
                      </a:lnTo>
                      <a:lnTo>
                        <a:pt x="13" y="56"/>
                      </a:lnTo>
                      <a:lnTo>
                        <a:pt x="10" y="55"/>
                      </a:lnTo>
                      <a:lnTo>
                        <a:pt x="8" y="53"/>
                      </a:lnTo>
                      <a:lnTo>
                        <a:pt x="7" y="53"/>
                      </a:lnTo>
                      <a:lnTo>
                        <a:pt x="7" y="49"/>
                      </a:lnTo>
                      <a:lnTo>
                        <a:pt x="5" y="48"/>
                      </a:lnTo>
                      <a:lnTo>
                        <a:pt x="5" y="46"/>
                      </a:lnTo>
                      <a:lnTo>
                        <a:pt x="3" y="43"/>
                      </a:lnTo>
                      <a:lnTo>
                        <a:pt x="3" y="41"/>
                      </a:lnTo>
                      <a:lnTo>
                        <a:pt x="2" y="38"/>
                      </a:lnTo>
                      <a:lnTo>
                        <a:pt x="2" y="36"/>
                      </a:lnTo>
                      <a:lnTo>
                        <a:pt x="2" y="33"/>
                      </a:lnTo>
                      <a:lnTo>
                        <a:pt x="2" y="31"/>
                      </a:lnTo>
                      <a:lnTo>
                        <a:pt x="2" y="29"/>
                      </a:lnTo>
                      <a:lnTo>
                        <a:pt x="2" y="28"/>
                      </a:lnTo>
                      <a:lnTo>
                        <a:pt x="2" y="26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5" y="19"/>
                      </a:lnTo>
                      <a:lnTo>
                        <a:pt x="2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3" name="Freeform 215"/>
                <p:cNvSpPr>
                  <a:spLocks/>
                </p:cNvSpPr>
                <p:nvPr/>
              </p:nvSpPr>
              <p:spPr bwMode="auto">
                <a:xfrm>
                  <a:off x="4868" y="613"/>
                  <a:ext cx="15" cy="21"/>
                </a:xfrm>
                <a:custGeom>
                  <a:avLst/>
                  <a:gdLst>
                    <a:gd name="T0" fmla="*/ 1 w 30"/>
                    <a:gd name="T1" fmla="*/ 4 h 41"/>
                    <a:gd name="T2" fmla="*/ 0 w 30"/>
                    <a:gd name="T3" fmla="*/ 11 h 41"/>
                    <a:gd name="T4" fmla="*/ 0 w 30"/>
                    <a:gd name="T5" fmla="*/ 11 h 41"/>
                    <a:gd name="T6" fmla="*/ 11 w 30"/>
                    <a:gd name="T7" fmla="*/ 21 h 41"/>
                    <a:gd name="T8" fmla="*/ 12 w 30"/>
                    <a:gd name="T9" fmla="*/ 21 h 41"/>
                    <a:gd name="T10" fmla="*/ 12 w 30"/>
                    <a:gd name="T11" fmla="*/ 21 h 41"/>
                    <a:gd name="T12" fmla="*/ 15 w 30"/>
                    <a:gd name="T13" fmla="*/ 12 h 41"/>
                    <a:gd name="T14" fmla="*/ 15 w 30"/>
                    <a:gd name="T15" fmla="*/ 12 h 41"/>
                    <a:gd name="T16" fmla="*/ 15 w 30"/>
                    <a:gd name="T17" fmla="*/ 12 h 41"/>
                    <a:gd name="T18" fmla="*/ 15 w 30"/>
                    <a:gd name="T19" fmla="*/ 12 h 41"/>
                    <a:gd name="T20" fmla="*/ 4 w 30"/>
                    <a:gd name="T21" fmla="*/ 0 h 41"/>
                    <a:gd name="T22" fmla="*/ 4 w 30"/>
                    <a:gd name="T23" fmla="*/ 0 h 41"/>
                    <a:gd name="T24" fmla="*/ 4 w 30"/>
                    <a:gd name="T25" fmla="*/ 0 h 41"/>
                    <a:gd name="T26" fmla="*/ 1 w 30"/>
                    <a:gd name="T27" fmla="*/ 4 h 41"/>
                    <a:gd name="T28" fmla="*/ 2 w 30"/>
                    <a:gd name="T29" fmla="*/ 5 h 41"/>
                    <a:gd name="T30" fmla="*/ 4 w 30"/>
                    <a:gd name="T31" fmla="*/ 0 h 41"/>
                    <a:gd name="T32" fmla="*/ 15 w 30"/>
                    <a:gd name="T33" fmla="*/ 12 h 41"/>
                    <a:gd name="T34" fmla="*/ 11 w 30"/>
                    <a:gd name="T35" fmla="*/ 20 h 41"/>
                    <a:gd name="T36" fmla="*/ 12 w 30"/>
                    <a:gd name="T37" fmla="*/ 20 h 41"/>
                    <a:gd name="T38" fmla="*/ 1 w 30"/>
                    <a:gd name="T39" fmla="*/ 10 h 41"/>
                    <a:gd name="T40" fmla="*/ 1 w 30"/>
                    <a:gd name="T41" fmla="*/ 11 h 41"/>
                    <a:gd name="T42" fmla="*/ 2 w 30"/>
                    <a:gd name="T43" fmla="*/ 4 h 41"/>
                    <a:gd name="T44" fmla="*/ 2 w 30"/>
                    <a:gd name="T45" fmla="*/ 5 h 41"/>
                    <a:gd name="T46" fmla="*/ 1 w 30"/>
                    <a:gd name="T47" fmla="*/ 4 h 4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"/>
                    <a:gd name="T73" fmla="*/ 0 h 41"/>
                    <a:gd name="T74" fmla="*/ 30 w 30"/>
                    <a:gd name="T75" fmla="*/ 41 h 4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" h="41">
                      <a:moveTo>
                        <a:pt x="2" y="7"/>
                      </a:move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22" y="41"/>
                      </a:lnTo>
                      <a:lnTo>
                        <a:pt x="24" y="41"/>
                      </a:lnTo>
                      <a:lnTo>
                        <a:pt x="30" y="24"/>
                      </a:lnTo>
                      <a:lnTo>
                        <a:pt x="29" y="24"/>
                      </a:lnTo>
                      <a:lnTo>
                        <a:pt x="30" y="24"/>
                      </a:lnTo>
                      <a:lnTo>
                        <a:pt x="29" y="24"/>
                      </a:lnTo>
                      <a:lnTo>
                        <a:pt x="7" y="0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7" y="0"/>
                      </a:lnTo>
                      <a:lnTo>
                        <a:pt x="29" y="24"/>
                      </a:lnTo>
                      <a:lnTo>
                        <a:pt x="22" y="39"/>
                      </a:lnTo>
                      <a:lnTo>
                        <a:pt x="24" y="3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4" name="Freeform 216"/>
                <p:cNvSpPr>
                  <a:spLocks/>
                </p:cNvSpPr>
                <p:nvPr/>
              </p:nvSpPr>
              <p:spPr bwMode="auto">
                <a:xfrm>
                  <a:off x="4869" y="614"/>
                  <a:ext cx="10" cy="14"/>
                </a:xfrm>
                <a:custGeom>
                  <a:avLst/>
                  <a:gdLst>
                    <a:gd name="T0" fmla="*/ 1 w 20"/>
                    <a:gd name="T1" fmla="*/ 5 h 27"/>
                    <a:gd name="T2" fmla="*/ 1 w 20"/>
                    <a:gd name="T3" fmla="*/ 6 h 27"/>
                    <a:gd name="T4" fmla="*/ 7 w 20"/>
                    <a:gd name="T5" fmla="*/ 2 h 27"/>
                    <a:gd name="T6" fmla="*/ 5 w 20"/>
                    <a:gd name="T7" fmla="*/ 2 h 27"/>
                    <a:gd name="T8" fmla="*/ 9 w 20"/>
                    <a:gd name="T9" fmla="*/ 10 h 27"/>
                    <a:gd name="T10" fmla="*/ 9 w 20"/>
                    <a:gd name="T11" fmla="*/ 10 h 27"/>
                    <a:gd name="T12" fmla="*/ 3 w 20"/>
                    <a:gd name="T13" fmla="*/ 13 h 27"/>
                    <a:gd name="T14" fmla="*/ 3 w 20"/>
                    <a:gd name="T15" fmla="*/ 13 h 27"/>
                    <a:gd name="T16" fmla="*/ 1 w 20"/>
                    <a:gd name="T17" fmla="*/ 5 h 27"/>
                    <a:gd name="T18" fmla="*/ 0 w 20"/>
                    <a:gd name="T19" fmla="*/ 5 h 27"/>
                    <a:gd name="T20" fmla="*/ 3 w 20"/>
                    <a:gd name="T21" fmla="*/ 13 h 27"/>
                    <a:gd name="T22" fmla="*/ 3 w 20"/>
                    <a:gd name="T23" fmla="*/ 14 h 27"/>
                    <a:gd name="T24" fmla="*/ 3 w 20"/>
                    <a:gd name="T25" fmla="*/ 13 h 27"/>
                    <a:gd name="T26" fmla="*/ 3 w 20"/>
                    <a:gd name="T27" fmla="*/ 14 h 27"/>
                    <a:gd name="T28" fmla="*/ 3 w 20"/>
                    <a:gd name="T29" fmla="*/ 13 h 27"/>
                    <a:gd name="T30" fmla="*/ 10 w 20"/>
                    <a:gd name="T31" fmla="*/ 10 h 27"/>
                    <a:gd name="T32" fmla="*/ 10 w 20"/>
                    <a:gd name="T33" fmla="*/ 10 h 27"/>
                    <a:gd name="T34" fmla="*/ 10 w 20"/>
                    <a:gd name="T35" fmla="*/ 10 h 27"/>
                    <a:gd name="T36" fmla="*/ 7 w 20"/>
                    <a:gd name="T37" fmla="*/ 1 h 27"/>
                    <a:gd name="T38" fmla="*/ 7 w 20"/>
                    <a:gd name="T39" fmla="*/ 0 h 27"/>
                    <a:gd name="T40" fmla="*/ 6 w 20"/>
                    <a:gd name="T41" fmla="*/ 0 h 27"/>
                    <a:gd name="T42" fmla="*/ 5 w 20"/>
                    <a:gd name="T43" fmla="*/ 0 h 27"/>
                    <a:gd name="T44" fmla="*/ 0 w 20"/>
                    <a:gd name="T45" fmla="*/ 5 h 27"/>
                    <a:gd name="T46" fmla="*/ 0 w 20"/>
                    <a:gd name="T47" fmla="*/ 5 h 27"/>
                    <a:gd name="T48" fmla="*/ 1 w 20"/>
                    <a:gd name="T49" fmla="*/ 5 h 2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0"/>
                    <a:gd name="T76" fmla="*/ 0 h 27"/>
                    <a:gd name="T77" fmla="*/ 20 w 20"/>
                    <a:gd name="T78" fmla="*/ 27 h 27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0" h="27">
                      <a:moveTo>
                        <a:pt x="1" y="9"/>
                      </a:moveTo>
                      <a:lnTo>
                        <a:pt x="1" y="12"/>
                      </a:lnTo>
                      <a:lnTo>
                        <a:pt x="15" y="4"/>
                      </a:lnTo>
                      <a:lnTo>
                        <a:pt x="11" y="4"/>
                      </a:lnTo>
                      <a:lnTo>
                        <a:pt x="18" y="20"/>
                      </a:lnTo>
                      <a:lnTo>
                        <a:pt x="18" y="19"/>
                      </a:lnTo>
                      <a:lnTo>
                        <a:pt x="5" y="26"/>
                      </a:lnTo>
                      <a:lnTo>
                        <a:pt x="6" y="26"/>
                      </a:lnTo>
                      <a:lnTo>
                        <a:pt x="1" y="9"/>
                      </a:lnTo>
                      <a:lnTo>
                        <a:pt x="0" y="10"/>
                      </a:lnTo>
                      <a:lnTo>
                        <a:pt x="5" y="26"/>
                      </a:lnTo>
                      <a:lnTo>
                        <a:pt x="5" y="27"/>
                      </a:lnTo>
                      <a:lnTo>
                        <a:pt x="6" y="26"/>
                      </a:lnTo>
                      <a:lnTo>
                        <a:pt x="6" y="27"/>
                      </a:lnTo>
                      <a:lnTo>
                        <a:pt x="6" y="26"/>
                      </a:lnTo>
                      <a:lnTo>
                        <a:pt x="20" y="20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0" y="9"/>
                      </a:lnTo>
                      <a:lnTo>
                        <a:pt x="0" y="10"/>
                      </a:lnTo>
                      <a:lnTo>
                        <a:pt x="1" y="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5" name="Freeform 217"/>
                <p:cNvSpPr>
                  <a:spLocks/>
                </p:cNvSpPr>
                <p:nvPr/>
              </p:nvSpPr>
              <p:spPr bwMode="auto">
                <a:xfrm>
                  <a:off x="4858" y="607"/>
                  <a:ext cx="25" cy="32"/>
                </a:xfrm>
                <a:custGeom>
                  <a:avLst/>
                  <a:gdLst>
                    <a:gd name="T0" fmla="*/ 0 w 52"/>
                    <a:gd name="T1" fmla="*/ 13 h 62"/>
                    <a:gd name="T2" fmla="*/ 0 w 52"/>
                    <a:gd name="T3" fmla="*/ 15 h 62"/>
                    <a:gd name="T4" fmla="*/ 0 w 52"/>
                    <a:gd name="T5" fmla="*/ 20 h 62"/>
                    <a:gd name="T6" fmla="*/ 2 w 52"/>
                    <a:gd name="T7" fmla="*/ 24 h 62"/>
                    <a:gd name="T8" fmla="*/ 3 w 52"/>
                    <a:gd name="T9" fmla="*/ 27 h 62"/>
                    <a:gd name="T10" fmla="*/ 5 w 52"/>
                    <a:gd name="T11" fmla="*/ 28 h 62"/>
                    <a:gd name="T12" fmla="*/ 7 w 52"/>
                    <a:gd name="T13" fmla="*/ 31 h 62"/>
                    <a:gd name="T14" fmla="*/ 10 w 52"/>
                    <a:gd name="T15" fmla="*/ 32 h 62"/>
                    <a:gd name="T16" fmla="*/ 12 w 52"/>
                    <a:gd name="T17" fmla="*/ 32 h 62"/>
                    <a:gd name="T18" fmla="*/ 15 w 52"/>
                    <a:gd name="T19" fmla="*/ 32 h 62"/>
                    <a:gd name="T20" fmla="*/ 19 w 52"/>
                    <a:gd name="T21" fmla="*/ 30 h 62"/>
                    <a:gd name="T22" fmla="*/ 21 w 52"/>
                    <a:gd name="T23" fmla="*/ 28 h 62"/>
                    <a:gd name="T24" fmla="*/ 23 w 52"/>
                    <a:gd name="T25" fmla="*/ 25 h 62"/>
                    <a:gd name="T26" fmla="*/ 24 w 52"/>
                    <a:gd name="T27" fmla="*/ 23 h 62"/>
                    <a:gd name="T28" fmla="*/ 24 w 52"/>
                    <a:gd name="T29" fmla="*/ 20 h 62"/>
                    <a:gd name="T30" fmla="*/ 25 w 52"/>
                    <a:gd name="T31" fmla="*/ 15 h 62"/>
                    <a:gd name="T32" fmla="*/ 24 w 52"/>
                    <a:gd name="T33" fmla="*/ 11 h 62"/>
                    <a:gd name="T34" fmla="*/ 24 w 52"/>
                    <a:gd name="T35" fmla="*/ 8 h 62"/>
                    <a:gd name="T36" fmla="*/ 22 w 52"/>
                    <a:gd name="T37" fmla="*/ 4 h 62"/>
                    <a:gd name="T38" fmla="*/ 19 w 52"/>
                    <a:gd name="T39" fmla="*/ 3 h 62"/>
                    <a:gd name="T40" fmla="*/ 15 w 52"/>
                    <a:gd name="T41" fmla="*/ 1 h 62"/>
                    <a:gd name="T42" fmla="*/ 11 w 52"/>
                    <a:gd name="T43" fmla="*/ 1 h 62"/>
                    <a:gd name="T44" fmla="*/ 7 w 52"/>
                    <a:gd name="T45" fmla="*/ 3 h 62"/>
                    <a:gd name="T46" fmla="*/ 5 w 52"/>
                    <a:gd name="T47" fmla="*/ 4 h 62"/>
                    <a:gd name="T48" fmla="*/ 3 w 52"/>
                    <a:gd name="T49" fmla="*/ 6 h 62"/>
                    <a:gd name="T50" fmla="*/ 2 w 52"/>
                    <a:gd name="T51" fmla="*/ 9 h 62"/>
                    <a:gd name="T52" fmla="*/ 3 w 52"/>
                    <a:gd name="T53" fmla="*/ 8 h 62"/>
                    <a:gd name="T54" fmla="*/ 6 w 52"/>
                    <a:gd name="T55" fmla="*/ 4 h 62"/>
                    <a:gd name="T56" fmla="*/ 9 w 52"/>
                    <a:gd name="T57" fmla="*/ 3 h 62"/>
                    <a:gd name="T58" fmla="*/ 12 w 52"/>
                    <a:gd name="T59" fmla="*/ 2 h 62"/>
                    <a:gd name="T60" fmla="*/ 15 w 52"/>
                    <a:gd name="T61" fmla="*/ 2 h 62"/>
                    <a:gd name="T62" fmla="*/ 19 w 52"/>
                    <a:gd name="T63" fmla="*/ 3 h 62"/>
                    <a:gd name="T64" fmla="*/ 21 w 52"/>
                    <a:gd name="T65" fmla="*/ 6 h 62"/>
                    <a:gd name="T66" fmla="*/ 23 w 52"/>
                    <a:gd name="T67" fmla="*/ 8 h 62"/>
                    <a:gd name="T68" fmla="*/ 24 w 52"/>
                    <a:gd name="T69" fmla="*/ 13 h 62"/>
                    <a:gd name="T70" fmla="*/ 24 w 52"/>
                    <a:gd name="T71" fmla="*/ 17 h 62"/>
                    <a:gd name="T72" fmla="*/ 24 w 52"/>
                    <a:gd name="T73" fmla="*/ 20 h 62"/>
                    <a:gd name="T74" fmla="*/ 23 w 52"/>
                    <a:gd name="T75" fmla="*/ 23 h 62"/>
                    <a:gd name="T76" fmla="*/ 21 w 52"/>
                    <a:gd name="T77" fmla="*/ 26 h 62"/>
                    <a:gd name="T78" fmla="*/ 19 w 52"/>
                    <a:gd name="T79" fmla="*/ 28 h 62"/>
                    <a:gd name="T80" fmla="*/ 16 w 52"/>
                    <a:gd name="T81" fmla="*/ 30 h 62"/>
                    <a:gd name="T82" fmla="*/ 14 w 52"/>
                    <a:gd name="T83" fmla="*/ 31 h 62"/>
                    <a:gd name="T84" fmla="*/ 12 w 52"/>
                    <a:gd name="T85" fmla="*/ 31 h 62"/>
                    <a:gd name="T86" fmla="*/ 9 w 52"/>
                    <a:gd name="T87" fmla="*/ 30 h 62"/>
                    <a:gd name="T88" fmla="*/ 7 w 52"/>
                    <a:gd name="T89" fmla="*/ 30 h 62"/>
                    <a:gd name="T90" fmla="*/ 6 w 52"/>
                    <a:gd name="T91" fmla="*/ 28 h 62"/>
                    <a:gd name="T92" fmla="*/ 3 w 52"/>
                    <a:gd name="T93" fmla="*/ 25 h 62"/>
                    <a:gd name="T94" fmla="*/ 2 w 52"/>
                    <a:gd name="T95" fmla="*/ 23 h 62"/>
                    <a:gd name="T96" fmla="*/ 2 w 52"/>
                    <a:gd name="T97" fmla="*/ 20 h 62"/>
                    <a:gd name="T98" fmla="*/ 1 w 52"/>
                    <a:gd name="T99" fmla="*/ 15 h 62"/>
                    <a:gd name="T100" fmla="*/ 2 w 52"/>
                    <a:gd name="T101" fmla="*/ 13 h 62"/>
                    <a:gd name="T102" fmla="*/ 2 w 52"/>
                    <a:gd name="T103" fmla="*/ 9 h 6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2"/>
                    <a:gd name="T157" fmla="*/ 0 h 62"/>
                    <a:gd name="T158" fmla="*/ 52 w 52"/>
                    <a:gd name="T159" fmla="*/ 62 h 6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2" h="62">
                      <a:moveTo>
                        <a:pt x="4" y="18"/>
                      </a:moveTo>
                      <a:lnTo>
                        <a:pt x="2" y="22"/>
                      </a:lnTo>
                      <a:lnTo>
                        <a:pt x="0" y="22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4" y="47"/>
                      </a:lnTo>
                      <a:lnTo>
                        <a:pt x="5" y="49"/>
                      </a:lnTo>
                      <a:lnTo>
                        <a:pt x="7" y="50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2" y="57"/>
                      </a:lnTo>
                      <a:lnTo>
                        <a:pt x="14" y="59"/>
                      </a:lnTo>
                      <a:lnTo>
                        <a:pt x="15" y="60"/>
                      </a:lnTo>
                      <a:lnTo>
                        <a:pt x="19" y="62"/>
                      </a:lnTo>
                      <a:lnTo>
                        <a:pt x="20" y="62"/>
                      </a:lnTo>
                      <a:lnTo>
                        <a:pt x="22" y="62"/>
                      </a:lnTo>
                      <a:lnTo>
                        <a:pt x="24" y="62"/>
                      </a:lnTo>
                      <a:lnTo>
                        <a:pt x="25" y="62"/>
                      </a:lnTo>
                      <a:lnTo>
                        <a:pt x="27" y="62"/>
                      </a:lnTo>
                      <a:lnTo>
                        <a:pt x="29" y="62"/>
                      </a:lnTo>
                      <a:lnTo>
                        <a:pt x="30" y="62"/>
                      </a:lnTo>
                      <a:lnTo>
                        <a:pt x="32" y="62"/>
                      </a:lnTo>
                      <a:lnTo>
                        <a:pt x="34" y="62"/>
                      </a:lnTo>
                      <a:lnTo>
                        <a:pt x="34" y="60"/>
                      </a:lnTo>
                      <a:lnTo>
                        <a:pt x="35" y="60"/>
                      </a:lnTo>
                      <a:lnTo>
                        <a:pt x="39" y="59"/>
                      </a:lnTo>
                      <a:lnTo>
                        <a:pt x="39" y="57"/>
                      </a:lnTo>
                      <a:lnTo>
                        <a:pt x="40" y="55"/>
                      </a:lnTo>
                      <a:lnTo>
                        <a:pt x="44" y="54"/>
                      </a:lnTo>
                      <a:lnTo>
                        <a:pt x="44" y="52"/>
                      </a:lnTo>
                      <a:lnTo>
                        <a:pt x="45" y="50"/>
                      </a:lnTo>
                      <a:lnTo>
                        <a:pt x="47" y="49"/>
                      </a:lnTo>
                      <a:lnTo>
                        <a:pt x="47" y="47"/>
                      </a:lnTo>
                      <a:lnTo>
                        <a:pt x="49" y="44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0" y="39"/>
                      </a:lnTo>
                      <a:lnTo>
                        <a:pt x="52" y="37"/>
                      </a:lnTo>
                      <a:lnTo>
                        <a:pt x="52" y="35"/>
                      </a:lnTo>
                      <a:lnTo>
                        <a:pt x="52" y="33"/>
                      </a:lnTo>
                      <a:lnTo>
                        <a:pt x="52" y="30"/>
                      </a:lnTo>
                      <a:lnTo>
                        <a:pt x="52" y="28"/>
                      </a:lnTo>
                      <a:lnTo>
                        <a:pt x="52" y="27"/>
                      </a:lnTo>
                      <a:lnTo>
                        <a:pt x="50" y="25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50" y="17"/>
                      </a:lnTo>
                      <a:lnTo>
                        <a:pt x="49" y="15"/>
                      </a:lnTo>
                      <a:lnTo>
                        <a:pt x="47" y="13"/>
                      </a:lnTo>
                      <a:lnTo>
                        <a:pt x="47" y="11"/>
                      </a:lnTo>
                      <a:lnTo>
                        <a:pt x="45" y="10"/>
                      </a:lnTo>
                      <a:lnTo>
                        <a:pt x="45" y="8"/>
                      </a:lnTo>
                      <a:lnTo>
                        <a:pt x="44" y="8"/>
                      </a:lnTo>
                      <a:lnTo>
                        <a:pt x="44" y="6"/>
                      </a:lnTo>
                      <a:lnTo>
                        <a:pt x="42" y="5"/>
                      </a:lnTo>
                      <a:lnTo>
                        <a:pt x="40" y="5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2" y="1"/>
                      </a:lnTo>
                      <a:lnTo>
                        <a:pt x="20" y="1"/>
                      </a:lnTo>
                      <a:lnTo>
                        <a:pt x="17" y="3"/>
                      </a:lnTo>
                      <a:lnTo>
                        <a:pt x="15" y="5"/>
                      </a:lnTo>
                      <a:lnTo>
                        <a:pt x="14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0" y="8"/>
                      </a:lnTo>
                      <a:lnTo>
                        <a:pt x="9" y="8"/>
                      </a:lnTo>
                      <a:lnTo>
                        <a:pt x="9" y="10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5" y="20"/>
                      </a:lnTo>
                      <a:lnTo>
                        <a:pt x="7" y="17"/>
                      </a:lnTo>
                      <a:lnTo>
                        <a:pt x="7" y="15"/>
                      </a:lnTo>
                      <a:lnTo>
                        <a:pt x="9" y="13"/>
                      </a:lnTo>
                      <a:lnTo>
                        <a:pt x="9" y="11"/>
                      </a:lnTo>
                      <a:lnTo>
                        <a:pt x="10" y="10"/>
                      </a:lnTo>
                      <a:lnTo>
                        <a:pt x="12" y="8"/>
                      </a:lnTo>
                      <a:lnTo>
                        <a:pt x="14" y="6"/>
                      </a:lnTo>
                      <a:lnTo>
                        <a:pt x="15" y="6"/>
                      </a:lnTo>
                      <a:lnTo>
                        <a:pt x="19" y="5"/>
                      </a:lnTo>
                      <a:lnTo>
                        <a:pt x="20" y="3"/>
                      </a:lnTo>
                      <a:lnTo>
                        <a:pt x="22" y="3"/>
                      </a:lnTo>
                      <a:lnTo>
                        <a:pt x="25" y="3"/>
                      </a:lnTo>
                      <a:lnTo>
                        <a:pt x="29" y="3"/>
                      </a:lnTo>
                      <a:lnTo>
                        <a:pt x="30" y="3"/>
                      </a:lnTo>
                      <a:lnTo>
                        <a:pt x="32" y="3"/>
                      </a:lnTo>
                      <a:lnTo>
                        <a:pt x="34" y="5"/>
                      </a:lnTo>
                      <a:lnTo>
                        <a:pt x="39" y="5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4" y="8"/>
                      </a:lnTo>
                      <a:lnTo>
                        <a:pt x="44" y="10"/>
                      </a:lnTo>
                      <a:lnTo>
                        <a:pt x="44" y="11"/>
                      </a:lnTo>
                      <a:lnTo>
                        <a:pt x="45" y="11"/>
                      </a:lnTo>
                      <a:lnTo>
                        <a:pt x="45" y="13"/>
                      </a:lnTo>
                      <a:lnTo>
                        <a:pt x="47" y="15"/>
                      </a:lnTo>
                      <a:lnTo>
                        <a:pt x="47" y="17"/>
                      </a:lnTo>
                      <a:lnTo>
                        <a:pt x="47" y="18"/>
                      </a:lnTo>
                      <a:lnTo>
                        <a:pt x="49" y="22"/>
                      </a:lnTo>
                      <a:lnTo>
                        <a:pt x="50" y="25"/>
                      </a:lnTo>
                      <a:lnTo>
                        <a:pt x="50" y="27"/>
                      </a:lnTo>
                      <a:lnTo>
                        <a:pt x="50" y="28"/>
                      </a:lnTo>
                      <a:lnTo>
                        <a:pt x="50" y="30"/>
                      </a:lnTo>
                      <a:lnTo>
                        <a:pt x="50" y="32"/>
                      </a:lnTo>
                      <a:lnTo>
                        <a:pt x="50" y="33"/>
                      </a:lnTo>
                      <a:lnTo>
                        <a:pt x="50" y="35"/>
                      </a:lnTo>
                      <a:lnTo>
                        <a:pt x="50" y="39"/>
                      </a:lnTo>
                      <a:lnTo>
                        <a:pt x="49" y="39"/>
                      </a:lnTo>
                      <a:lnTo>
                        <a:pt x="47" y="42"/>
                      </a:lnTo>
                      <a:lnTo>
                        <a:pt x="47" y="44"/>
                      </a:lnTo>
                      <a:lnTo>
                        <a:pt x="47" y="45"/>
                      </a:lnTo>
                      <a:lnTo>
                        <a:pt x="45" y="47"/>
                      </a:lnTo>
                      <a:lnTo>
                        <a:pt x="44" y="49"/>
                      </a:lnTo>
                      <a:lnTo>
                        <a:pt x="44" y="50"/>
                      </a:lnTo>
                      <a:lnTo>
                        <a:pt x="42" y="52"/>
                      </a:lnTo>
                      <a:lnTo>
                        <a:pt x="42" y="54"/>
                      </a:lnTo>
                      <a:lnTo>
                        <a:pt x="39" y="54"/>
                      </a:lnTo>
                      <a:lnTo>
                        <a:pt x="37" y="55"/>
                      </a:lnTo>
                      <a:lnTo>
                        <a:pt x="34" y="57"/>
                      </a:lnTo>
                      <a:lnTo>
                        <a:pt x="34" y="59"/>
                      </a:lnTo>
                      <a:lnTo>
                        <a:pt x="32" y="59"/>
                      </a:lnTo>
                      <a:lnTo>
                        <a:pt x="30" y="60"/>
                      </a:lnTo>
                      <a:lnTo>
                        <a:pt x="29" y="60"/>
                      </a:lnTo>
                      <a:lnTo>
                        <a:pt x="27" y="60"/>
                      </a:lnTo>
                      <a:lnTo>
                        <a:pt x="25" y="60"/>
                      </a:lnTo>
                      <a:lnTo>
                        <a:pt x="24" y="60"/>
                      </a:lnTo>
                      <a:lnTo>
                        <a:pt x="22" y="60"/>
                      </a:lnTo>
                      <a:lnTo>
                        <a:pt x="20" y="60"/>
                      </a:lnTo>
                      <a:lnTo>
                        <a:pt x="19" y="59"/>
                      </a:lnTo>
                      <a:lnTo>
                        <a:pt x="17" y="59"/>
                      </a:lnTo>
                      <a:lnTo>
                        <a:pt x="15" y="57"/>
                      </a:lnTo>
                      <a:lnTo>
                        <a:pt x="15" y="59"/>
                      </a:lnTo>
                      <a:lnTo>
                        <a:pt x="15" y="55"/>
                      </a:lnTo>
                      <a:lnTo>
                        <a:pt x="14" y="55"/>
                      </a:lnTo>
                      <a:lnTo>
                        <a:pt x="14" y="54"/>
                      </a:lnTo>
                      <a:lnTo>
                        <a:pt x="12" y="54"/>
                      </a:lnTo>
                      <a:lnTo>
                        <a:pt x="10" y="54"/>
                      </a:lnTo>
                      <a:lnTo>
                        <a:pt x="9" y="52"/>
                      </a:lnTo>
                      <a:lnTo>
                        <a:pt x="9" y="50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5" y="47"/>
                      </a:lnTo>
                      <a:lnTo>
                        <a:pt x="5" y="45"/>
                      </a:lnTo>
                      <a:lnTo>
                        <a:pt x="4" y="44"/>
                      </a:lnTo>
                      <a:lnTo>
                        <a:pt x="4" y="42"/>
                      </a:lnTo>
                      <a:lnTo>
                        <a:pt x="4" y="40"/>
                      </a:lnTo>
                      <a:lnTo>
                        <a:pt x="4" y="39"/>
                      </a:lnTo>
                      <a:lnTo>
                        <a:pt x="2" y="35"/>
                      </a:lnTo>
                      <a:lnTo>
                        <a:pt x="2" y="33"/>
                      </a:lnTo>
                      <a:lnTo>
                        <a:pt x="2" y="32"/>
                      </a:lnTo>
                      <a:lnTo>
                        <a:pt x="2" y="30"/>
                      </a:lnTo>
                      <a:lnTo>
                        <a:pt x="2" y="28"/>
                      </a:lnTo>
                      <a:lnTo>
                        <a:pt x="4" y="27"/>
                      </a:lnTo>
                      <a:lnTo>
                        <a:pt x="4" y="25"/>
                      </a:lnTo>
                      <a:lnTo>
                        <a:pt x="4" y="23"/>
                      </a:lnTo>
                      <a:lnTo>
                        <a:pt x="4" y="22"/>
                      </a:lnTo>
                      <a:lnTo>
                        <a:pt x="5" y="20"/>
                      </a:lnTo>
                      <a:lnTo>
                        <a:pt x="4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6" name="Freeform 218"/>
                <p:cNvSpPr>
                  <a:spLocks/>
                </p:cNvSpPr>
                <p:nvPr/>
              </p:nvSpPr>
              <p:spPr bwMode="auto">
                <a:xfrm>
                  <a:off x="4856" y="608"/>
                  <a:ext cx="37" cy="42"/>
                </a:xfrm>
                <a:custGeom>
                  <a:avLst/>
                  <a:gdLst>
                    <a:gd name="T0" fmla="*/ 24 w 73"/>
                    <a:gd name="T1" fmla="*/ 1 h 85"/>
                    <a:gd name="T2" fmla="*/ 22 w 73"/>
                    <a:gd name="T3" fmla="*/ 0 h 85"/>
                    <a:gd name="T4" fmla="*/ 20 w 73"/>
                    <a:gd name="T5" fmla="*/ 1 h 85"/>
                    <a:gd name="T6" fmla="*/ 19 w 73"/>
                    <a:gd name="T7" fmla="*/ 0 h 85"/>
                    <a:gd name="T8" fmla="*/ 18 w 73"/>
                    <a:gd name="T9" fmla="*/ 0 h 85"/>
                    <a:gd name="T10" fmla="*/ 16 w 73"/>
                    <a:gd name="T11" fmla="*/ 1 h 85"/>
                    <a:gd name="T12" fmla="*/ 14 w 73"/>
                    <a:gd name="T13" fmla="*/ 1 h 85"/>
                    <a:gd name="T14" fmla="*/ 13 w 73"/>
                    <a:gd name="T15" fmla="*/ 2 h 85"/>
                    <a:gd name="T16" fmla="*/ 11 w 73"/>
                    <a:gd name="T17" fmla="*/ 2 h 85"/>
                    <a:gd name="T18" fmla="*/ 9 w 73"/>
                    <a:gd name="T19" fmla="*/ 4 h 85"/>
                    <a:gd name="T20" fmla="*/ 8 w 73"/>
                    <a:gd name="T21" fmla="*/ 5 h 85"/>
                    <a:gd name="T22" fmla="*/ 6 w 73"/>
                    <a:gd name="T23" fmla="*/ 7 h 85"/>
                    <a:gd name="T24" fmla="*/ 5 w 73"/>
                    <a:gd name="T25" fmla="*/ 8 h 85"/>
                    <a:gd name="T26" fmla="*/ 4 w 73"/>
                    <a:gd name="T27" fmla="*/ 10 h 85"/>
                    <a:gd name="T28" fmla="*/ 0 w 73"/>
                    <a:gd name="T29" fmla="*/ 17 h 85"/>
                    <a:gd name="T30" fmla="*/ 0 w 73"/>
                    <a:gd name="T31" fmla="*/ 19 h 85"/>
                    <a:gd name="T32" fmla="*/ 0 w 73"/>
                    <a:gd name="T33" fmla="*/ 20 h 85"/>
                    <a:gd name="T34" fmla="*/ 0 w 73"/>
                    <a:gd name="T35" fmla="*/ 24 h 85"/>
                    <a:gd name="T36" fmla="*/ 0 w 73"/>
                    <a:gd name="T37" fmla="*/ 24 h 85"/>
                    <a:gd name="T38" fmla="*/ 0 w 73"/>
                    <a:gd name="T39" fmla="*/ 26 h 85"/>
                    <a:gd name="T40" fmla="*/ 1 w 73"/>
                    <a:gd name="T41" fmla="*/ 29 h 85"/>
                    <a:gd name="T42" fmla="*/ 2 w 73"/>
                    <a:gd name="T43" fmla="*/ 30 h 85"/>
                    <a:gd name="T44" fmla="*/ 3 w 73"/>
                    <a:gd name="T45" fmla="*/ 32 h 85"/>
                    <a:gd name="T46" fmla="*/ 4 w 73"/>
                    <a:gd name="T47" fmla="*/ 34 h 85"/>
                    <a:gd name="T48" fmla="*/ 4 w 73"/>
                    <a:gd name="T49" fmla="*/ 35 h 85"/>
                    <a:gd name="T50" fmla="*/ 5 w 73"/>
                    <a:gd name="T51" fmla="*/ 35 h 85"/>
                    <a:gd name="T52" fmla="*/ 6 w 73"/>
                    <a:gd name="T53" fmla="*/ 37 h 85"/>
                    <a:gd name="T54" fmla="*/ 8 w 73"/>
                    <a:gd name="T55" fmla="*/ 38 h 85"/>
                    <a:gd name="T56" fmla="*/ 14 w 73"/>
                    <a:gd name="T57" fmla="*/ 41 h 85"/>
                    <a:gd name="T58" fmla="*/ 15 w 73"/>
                    <a:gd name="T59" fmla="*/ 42 h 85"/>
                    <a:gd name="T60" fmla="*/ 17 w 73"/>
                    <a:gd name="T61" fmla="*/ 42 h 85"/>
                    <a:gd name="T62" fmla="*/ 19 w 73"/>
                    <a:gd name="T63" fmla="*/ 42 h 85"/>
                    <a:gd name="T64" fmla="*/ 20 w 73"/>
                    <a:gd name="T65" fmla="*/ 42 h 85"/>
                    <a:gd name="T66" fmla="*/ 22 w 73"/>
                    <a:gd name="T67" fmla="*/ 42 h 85"/>
                    <a:gd name="T68" fmla="*/ 23 w 73"/>
                    <a:gd name="T69" fmla="*/ 41 h 85"/>
                    <a:gd name="T70" fmla="*/ 24 w 73"/>
                    <a:gd name="T71" fmla="*/ 40 h 85"/>
                    <a:gd name="T72" fmla="*/ 26 w 73"/>
                    <a:gd name="T73" fmla="*/ 40 h 85"/>
                    <a:gd name="T74" fmla="*/ 27 w 73"/>
                    <a:gd name="T75" fmla="*/ 40 h 85"/>
                    <a:gd name="T76" fmla="*/ 29 w 73"/>
                    <a:gd name="T77" fmla="*/ 38 h 85"/>
                    <a:gd name="T78" fmla="*/ 29 w 73"/>
                    <a:gd name="T79" fmla="*/ 37 h 85"/>
                    <a:gd name="T80" fmla="*/ 31 w 73"/>
                    <a:gd name="T81" fmla="*/ 35 h 85"/>
                    <a:gd name="T82" fmla="*/ 33 w 73"/>
                    <a:gd name="T83" fmla="*/ 34 h 85"/>
                    <a:gd name="T84" fmla="*/ 34 w 73"/>
                    <a:gd name="T85" fmla="*/ 29 h 85"/>
                    <a:gd name="T86" fmla="*/ 36 w 73"/>
                    <a:gd name="T87" fmla="*/ 25 h 85"/>
                    <a:gd name="T88" fmla="*/ 37 w 73"/>
                    <a:gd name="T89" fmla="*/ 24 h 85"/>
                    <a:gd name="T90" fmla="*/ 37 w 73"/>
                    <a:gd name="T91" fmla="*/ 21 h 85"/>
                    <a:gd name="T92" fmla="*/ 37 w 73"/>
                    <a:gd name="T93" fmla="*/ 19 h 85"/>
                    <a:gd name="T94" fmla="*/ 37 w 73"/>
                    <a:gd name="T95" fmla="*/ 17 h 85"/>
                    <a:gd name="T96" fmla="*/ 36 w 73"/>
                    <a:gd name="T97" fmla="*/ 15 h 85"/>
                    <a:gd name="T98" fmla="*/ 36 w 73"/>
                    <a:gd name="T99" fmla="*/ 13 h 85"/>
                    <a:gd name="T100" fmla="*/ 35 w 73"/>
                    <a:gd name="T101" fmla="*/ 12 h 85"/>
                    <a:gd name="T102" fmla="*/ 34 w 73"/>
                    <a:gd name="T103" fmla="*/ 9 h 85"/>
                    <a:gd name="T104" fmla="*/ 34 w 73"/>
                    <a:gd name="T105" fmla="*/ 8 h 85"/>
                    <a:gd name="T106" fmla="*/ 33 w 73"/>
                    <a:gd name="T107" fmla="*/ 8 h 85"/>
                    <a:gd name="T108" fmla="*/ 31 w 73"/>
                    <a:gd name="T109" fmla="*/ 5 h 85"/>
                    <a:gd name="T110" fmla="*/ 30 w 73"/>
                    <a:gd name="T111" fmla="*/ 4 h 85"/>
                    <a:gd name="T112" fmla="*/ 27 w 73"/>
                    <a:gd name="T113" fmla="*/ 2 h 8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3"/>
                    <a:gd name="T172" fmla="*/ 0 h 85"/>
                    <a:gd name="T173" fmla="*/ 73 w 73"/>
                    <a:gd name="T174" fmla="*/ 85 h 8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3" h="85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2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7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3" y="26"/>
                      </a:lnTo>
                      <a:lnTo>
                        <a:pt x="3" y="31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2" y="75"/>
                      </a:lnTo>
                      <a:lnTo>
                        <a:pt x="13" y="75"/>
                      </a:lnTo>
                      <a:lnTo>
                        <a:pt x="15" y="76"/>
                      </a:lnTo>
                      <a:lnTo>
                        <a:pt x="15" y="78"/>
                      </a:lnTo>
                      <a:lnTo>
                        <a:pt x="22" y="81"/>
                      </a:lnTo>
                      <a:lnTo>
                        <a:pt x="27" y="83"/>
                      </a:lnTo>
                      <a:lnTo>
                        <a:pt x="28" y="85"/>
                      </a:lnTo>
                      <a:lnTo>
                        <a:pt x="28" y="83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3" y="85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7" y="83"/>
                      </a:lnTo>
                      <a:lnTo>
                        <a:pt x="48" y="81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80"/>
                      </a:lnTo>
                      <a:lnTo>
                        <a:pt x="53" y="80"/>
                      </a:lnTo>
                      <a:lnTo>
                        <a:pt x="55" y="78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0" y="73"/>
                      </a:lnTo>
                      <a:lnTo>
                        <a:pt x="62" y="71"/>
                      </a:lnTo>
                      <a:lnTo>
                        <a:pt x="63" y="70"/>
                      </a:lnTo>
                      <a:lnTo>
                        <a:pt x="65" y="68"/>
                      </a:lnTo>
                      <a:lnTo>
                        <a:pt x="67" y="65"/>
                      </a:lnTo>
                      <a:lnTo>
                        <a:pt x="68" y="65"/>
                      </a:lnTo>
                      <a:lnTo>
                        <a:pt x="68" y="59"/>
                      </a:lnTo>
                      <a:lnTo>
                        <a:pt x="72" y="54"/>
                      </a:lnTo>
                      <a:lnTo>
                        <a:pt x="72" y="53"/>
                      </a:lnTo>
                      <a:lnTo>
                        <a:pt x="72" y="51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2" y="36"/>
                      </a:lnTo>
                      <a:lnTo>
                        <a:pt x="73" y="34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0" y="26"/>
                      </a:lnTo>
                      <a:lnTo>
                        <a:pt x="72" y="26"/>
                      </a:lnTo>
                      <a:lnTo>
                        <a:pt x="70" y="24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7" y="19"/>
                      </a:lnTo>
                      <a:lnTo>
                        <a:pt x="67" y="17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3" y="14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7" y="9"/>
                      </a:lnTo>
                      <a:lnTo>
                        <a:pt x="57" y="7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7" name="Freeform 219"/>
                <p:cNvSpPr>
                  <a:spLocks/>
                </p:cNvSpPr>
                <p:nvPr/>
              </p:nvSpPr>
              <p:spPr bwMode="auto">
                <a:xfrm>
                  <a:off x="4878" y="607"/>
                  <a:ext cx="25" cy="32"/>
                </a:xfrm>
                <a:custGeom>
                  <a:avLst/>
                  <a:gdLst>
                    <a:gd name="T0" fmla="*/ 1 w 52"/>
                    <a:gd name="T1" fmla="*/ 14 h 62"/>
                    <a:gd name="T2" fmla="*/ 0 w 52"/>
                    <a:gd name="T3" fmla="*/ 15 h 62"/>
                    <a:gd name="T4" fmla="*/ 1 w 52"/>
                    <a:gd name="T5" fmla="*/ 21 h 62"/>
                    <a:gd name="T6" fmla="*/ 2 w 52"/>
                    <a:gd name="T7" fmla="*/ 25 h 62"/>
                    <a:gd name="T8" fmla="*/ 3 w 52"/>
                    <a:gd name="T9" fmla="*/ 28 h 62"/>
                    <a:gd name="T10" fmla="*/ 7 w 52"/>
                    <a:gd name="T11" fmla="*/ 30 h 62"/>
                    <a:gd name="T12" fmla="*/ 8 w 52"/>
                    <a:gd name="T13" fmla="*/ 32 h 62"/>
                    <a:gd name="T14" fmla="*/ 11 w 52"/>
                    <a:gd name="T15" fmla="*/ 32 h 62"/>
                    <a:gd name="T16" fmla="*/ 13 w 52"/>
                    <a:gd name="T17" fmla="*/ 32 h 62"/>
                    <a:gd name="T18" fmla="*/ 16 w 52"/>
                    <a:gd name="T19" fmla="*/ 32 h 62"/>
                    <a:gd name="T20" fmla="*/ 19 w 52"/>
                    <a:gd name="T21" fmla="*/ 29 h 62"/>
                    <a:gd name="T22" fmla="*/ 22 w 52"/>
                    <a:gd name="T23" fmla="*/ 27 h 62"/>
                    <a:gd name="T24" fmla="*/ 24 w 52"/>
                    <a:gd name="T25" fmla="*/ 24 h 62"/>
                    <a:gd name="T26" fmla="*/ 24 w 52"/>
                    <a:gd name="T27" fmla="*/ 22 h 62"/>
                    <a:gd name="T28" fmla="*/ 25 w 52"/>
                    <a:gd name="T29" fmla="*/ 18 h 62"/>
                    <a:gd name="T30" fmla="*/ 25 w 52"/>
                    <a:gd name="T31" fmla="*/ 14 h 62"/>
                    <a:gd name="T32" fmla="*/ 24 w 52"/>
                    <a:gd name="T33" fmla="*/ 9 h 62"/>
                    <a:gd name="T34" fmla="*/ 23 w 52"/>
                    <a:gd name="T35" fmla="*/ 6 h 62"/>
                    <a:gd name="T36" fmla="*/ 22 w 52"/>
                    <a:gd name="T37" fmla="*/ 4 h 62"/>
                    <a:gd name="T38" fmla="*/ 17 w 52"/>
                    <a:gd name="T39" fmla="*/ 1 h 62"/>
                    <a:gd name="T40" fmla="*/ 14 w 52"/>
                    <a:gd name="T41" fmla="*/ 0 h 62"/>
                    <a:gd name="T42" fmla="*/ 11 w 52"/>
                    <a:gd name="T43" fmla="*/ 1 h 62"/>
                    <a:gd name="T44" fmla="*/ 7 w 52"/>
                    <a:gd name="T45" fmla="*/ 3 h 62"/>
                    <a:gd name="T46" fmla="*/ 5 w 52"/>
                    <a:gd name="T47" fmla="*/ 4 h 62"/>
                    <a:gd name="T48" fmla="*/ 2 w 52"/>
                    <a:gd name="T49" fmla="*/ 7 h 62"/>
                    <a:gd name="T50" fmla="*/ 2 w 52"/>
                    <a:gd name="T51" fmla="*/ 10 h 62"/>
                    <a:gd name="T52" fmla="*/ 3 w 52"/>
                    <a:gd name="T53" fmla="*/ 7 h 62"/>
                    <a:gd name="T54" fmla="*/ 5 w 52"/>
                    <a:gd name="T55" fmla="*/ 4 h 62"/>
                    <a:gd name="T56" fmla="*/ 8 w 52"/>
                    <a:gd name="T57" fmla="*/ 3 h 62"/>
                    <a:gd name="T58" fmla="*/ 14 w 52"/>
                    <a:gd name="T59" fmla="*/ 2 h 62"/>
                    <a:gd name="T60" fmla="*/ 16 w 52"/>
                    <a:gd name="T61" fmla="*/ 2 h 62"/>
                    <a:gd name="T62" fmla="*/ 19 w 52"/>
                    <a:gd name="T63" fmla="*/ 3 h 62"/>
                    <a:gd name="T64" fmla="*/ 22 w 52"/>
                    <a:gd name="T65" fmla="*/ 6 h 62"/>
                    <a:gd name="T66" fmla="*/ 23 w 52"/>
                    <a:gd name="T67" fmla="*/ 8 h 62"/>
                    <a:gd name="T68" fmla="*/ 24 w 52"/>
                    <a:gd name="T69" fmla="*/ 13 h 62"/>
                    <a:gd name="T70" fmla="*/ 24 w 52"/>
                    <a:gd name="T71" fmla="*/ 17 h 62"/>
                    <a:gd name="T72" fmla="*/ 24 w 52"/>
                    <a:gd name="T73" fmla="*/ 20 h 62"/>
                    <a:gd name="T74" fmla="*/ 23 w 52"/>
                    <a:gd name="T75" fmla="*/ 23 h 62"/>
                    <a:gd name="T76" fmla="*/ 20 w 52"/>
                    <a:gd name="T77" fmla="*/ 26 h 62"/>
                    <a:gd name="T78" fmla="*/ 19 w 52"/>
                    <a:gd name="T79" fmla="*/ 28 h 62"/>
                    <a:gd name="T80" fmla="*/ 16 w 52"/>
                    <a:gd name="T81" fmla="*/ 30 h 62"/>
                    <a:gd name="T82" fmla="*/ 12 w 52"/>
                    <a:gd name="T83" fmla="*/ 31 h 62"/>
                    <a:gd name="T84" fmla="*/ 11 w 52"/>
                    <a:gd name="T85" fmla="*/ 31 h 62"/>
                    <a:gd name="T86" fmla="*/ 7 w 52"/>
                    <a:gd name="T87" fmla="*/ 29 h 62"/>
                    <a:gd name="T88" fmla="*/ 7 w 52"/>
                    <a:gd name="T89" fmla="*/ 28 h 62"/>
                    <a:gd name="T90" fmla="*/ 4 w 52"/>
                    <a:gd name="T91" fmla="*/ 27 h 62"/>
                    <a:gd name="T92" fmla="*/ 2 w 52"/>
                    <a:gd name="T93" fmla="*/ 24 h 62"/>
                    <a:gd name="T94" fmla="*/ 2 w 52"/>
                    <a:gd name="T95" fmla="*/ 22 h 62"/>
                    <a:gd name="T96" fmla="*/ 1 w 52"/>
                    <a:gd name="T97" fmla="*/ 17 h 62"/>
                    <a:gd name="T98" fmla="*/ 1 w 52"/>
                    <a:gd name="T99" fmla="*/ 14 h 62"/>
                    <a:gd name="T100" fmla="*/ 2 w 52"/>
                    <a:gd name="T101" fmla="*/ 11 h 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2"/>
                    <a:gd name="T154" fmla="*/ 0 h 62"/>
                    <a:gd name="T155" fmla="*/ 52 w 52"/>
                    <a:gd name="T156" fmla="*/ 62 h 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2" h="62">
                      <a:moveTo>
                        <a:pt x="2" y="18"/>
                      </a:moveTo>
                      <a:lnTo>
                        <a:pt x="2" y="22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2" y="40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4" y="47"/>
                      </a:lnTo>
                      <a:lnTo>
                        <a:pt x="5" y="49"/>
                      </a:lnTo>
                      <a:lnTo>
                        <a:pt x="5" y="50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0" y="57"/>
                      </a:lnTo>
                      <a:lnTo>
                        <a:pt x="14" y="59"/>
                      </a:lnTo>
                      <a:lnTo>
                        <a:pt x="14" y="60"/>
                      </a:lnTo>
                      <a:lnTo>
                        <a:pt x="15" y="60"/>
                      </a:lnTo>
                      <a:lnTo>
                        <a:pt x="17" y="60"/>
                      </a:lnTo>
                      <a:lnTo>
                        <a:pt x="17" y="62"/>
                      </a:lnTo>
                      <a:lnTo>
                        <a:pt x="19" y="62"/>
                      </a:lnTo>
                      <a:lnTo>
                        <a:pt x="20" y="62"/>
                      </a:lnTo>
                      <a:lnTo>
                        <a:pt x="22" y="62"/>
                      </a:lnTo>
                      <a:lnTo>
                        <a:pt x="24" y="62"/>
                      </a:lnTo>
                      <a:lnTo>
                        <a:pt x="25" y="62"/>
                      </a:lnTo>
                      <a:lnTo>
                        <a:pt x="27" y="62"/>
                      </a:lnTo>
                      <a:lnTo>
                        <a:pt x="29" y="62"/>
                      </a:lnTo>
                      <a:lnTo>
                        <a:pt x="30" y="62"/>
                      </a:lnTo>
                      <a:lnTo>
                        <a:pt x="34" y="62"/>
                      </a:lnTo>
                      <a:lnTo>
                        <a:pt x="35" y="60"/>
                      </a:lnTo>
                      <a:lnTo>
                        <a:pt x="39" y="59"/>
                      </a:lnTo>
                      <a:lnTo>
                        <a:pt x="39" y="57"/>
                      </a:lnTo>
                      <a:lnTo>
                        <a:pt x="40" y="55"/>
                      </a:lnTo>
                      <a:lnTo>
                        <a:pt x="42" y="54"/>
                      </a:lnTo>
                      <a:lnTo>
                        <a:pt x="44" y="54"/>
                      </a:lnTo>
                      <a:lnTo>
                        <a:pt x="45" y="52"/>
                      </a:lnTo>
                      <a:lnTo>
                        <a:pt x="45" y="50"/>
                      </a:lnTo>
                      <a:lnTo>
                        <a:pt x="47" y="49"/>
                      </a:lnTo>
                      <a:lnTo>
                        <a:pt x="47" y="47"/>
                      </a:lnTo>
                      <a:lnTo>
                        <a:pt x="49" y="47"/>
                      </a:lnTo>
                      <a:lnTo>
                        <a:pt x="49" y="44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2" y="39"/>
                      </a:lnTo>
                      <a:lnTo>
                        <a:pt x="52" y="37"/>
                      </a:lnTo>
                      <a:lnTo>
                        <a:pt x="52" y="35"/>
                      </a:lnTo>
                      <a:lnTo>
                        <a:pt x="52" y="33"/>
                      </a:lnTo>
                      <a:lnTo>
                        <a:pt x="52" y="30"/>
                      </a:lnTo>
                      <a:lnTo>
                        <a:pt x="52" y="28"/>
                      </a:lnTo>
                      <a:lnTo>
                        <a:pt x="52" y="27"/>
                      </a:lnTo>
                      <a:lnTo>
                        <a:pt x="52" y="25"/>
                      </a:lnTo>
                      <a:lnTo>
                        <a:pt x="52" y="22"/>
                      </a:lnTo>
                      <a:lnTo>
                        <a:pt x="50" y="20"/>
                      </a:lnTo>
                      <a:lnTo>
                        <a:pt x="50" y="17"/>
                      </a:lnTo>
                      <a:lnTo>
                        <a:pt x="49" y="15"/>
                      </a:lnTo>
                      <a:lnTo>
                        <a:pt x="49" y="13"/>
                      </a:lnTo>
                      <a:lnTo>
                        <a:pt x="47" y="11"/>
                      </a:lnTo>
                      <a:lnTo>
                        <a:pt x="45" y="10"/>
                      </a:lnTo>
                      <a:lnTo>
                        <a:pt x="45" y="8"/>
                      </a:lnTo>
                      <a:lnTo>
                        <a:pt x="42" y="6"/>
                      </a:lnTo>
                      <a:lnTo>
                        <a:pt x="42" y="5"/>
                      </a:lnTo>
                      <a:lnTo>
                        <a:pt x="40" y="5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2" y="1"/>
                      </a:lnTo>
                      <a:lnTo>
                        <a:pt x="20" y="1"/>
                      </a:lnTo>
                      <a:lnTo>
                        <a:pt x="17" y="3"/>
                      </a:lnTo>
                      <a:lnTo>
                        <a:pt x="14" y="5"/>
                      </a:lnTo>
                      <a:lnTo>
                        <a:pt x="12" y="5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9" y="8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5" y="13"/>
                      </a:lnTo>
                      <a:lnTo>
                        <a:pt x="5" y="15"/>
                      </a:lnTo>
                      <a:lnTo>
                        <a:pt x="2" y="18"/>
                      </a:lnTo>
                      <a:lnTo>
                        <a:pt x="5" y="20"/>
                      </a:lnTo>
                      <a:lnTo>
                        <a:pt x="5" y="17"/>
                      </a:lnTo>
                      <a:lnTo>
                        <a:pt x="7" y="15"/>
                      </a:lnTo>
                      <a:lnTo>
                        <a:pt x="7" y="13"/>
                      </a:lnTo>
                      <a:lnTo>
                        <a:pt x="9" y="11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4" y="6"/>
                      </a:lnTo>
                      <a:lnTo>
                        <a:pt x="15" y="6"/>
                      </a:lnTo>
                      <a:lnTo>
                        <a:pt x="17" y="5"/>
                      </a:lnTo>
                      <a:lnTo>
                        <a:pt x="22" y="3"/>
                      </a:lnTo>
                      <a:lnTo>
                        <a:pt x="24" y="3"/>
                      </a:lnTo>
                      <a:lnTo>
                        <a:pt x="25" y="3"/>
                      </a:lnTo>
                      <a:lnTo>
                        <a:pt x="29" y="3"/>
                      </a:lnTo>
                      <a:lnTo>
                        <a:pt x="30" y="3"/>
                      </a:lnTo>
                      <a:lnTo>
                        <a:pt x="34" y="3"/>
                      </a:lnTo>
                      <a:lnTo>
                        <a:pt x="34" y="5"/>
                      </a:lnTo>
                      <a:lnTo>
                        <a:pt x="35" y="5"/>
                      </a:lnTo>
                      <a:lnTo>
                        <a:pt x="39" y="5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5" y="11"/>
                      </a:lnTo>
                      <a:lnTo>
                        <a:pt x="45" y="13"/>
                      </a:lnTo>
                      <a:lnTo>
                        <a:pt x="47" y="15"/>
                      </a:lnTo>
                      <a:lnTo>
                        <a:pt x="47" y="17"/>
                      </a:lnTo>
                      <a:lnTo>
                        <a:pt x="49" y="18"/>
                      </a:lnTo>
                      <a:lnTo>
                        <a:pt x="49" y="22"/>
                      </a:lnTo>
                      <a:lnTo>
                        <a:pt x="50" y="25"/>
                      </a:lnTo>
                      <a:lnTo>
                        <a:pt x="50" y="27"/>
                      </a:lnTo>
                      <a:lnTo>
                        <a:pt x="50" y="28"/>
                      </a:lnTo>
                      <a:lnTo>
                        <a:pt x="50" y="30"/>
                      </a:lnTo>
                      <a:lnTo>
                        <a:pt x="50" y="32"/>
                      </a:lnTo>
                      <a:lnTo>
                        <a:pt x="50" y="33"/>
                      </a:lnTo>
                      <a:lnTo>
                        <a:pt x="50" y="35"/>
                      </a:lnTo>
                      <a:lnTo>
                        <a:pt x="50" y="39"/>
                      </a:lnTo>
                      <a:lnTo>
                        <a:pt x="49" y="39"/>
                      </a:lnTo>
                      <a:lnTo>
                        <a:pt x="49" y="42"/>
                      </a:lnTo>
                      <a:lnTo>
                        <a:pt x="49" y="44"/>
                      </a:lnTo>
                      <a:lnTo>
                        <a:pt x="47" y="44"/>
                      </a:lnTo>
                      <a:lnTo>
                        <a:pt x="47" y="45"/>
                      </a:lnTo>
                      <a:lnTo>
                        <a:pt x="45" y="47"/>
                      </a:lnTo>
                      <a:lnTo>
                        <a:pt x="45" y="49"/>
                      </a:lnTo>
                      <a:lnTo>
                        <a:pt x="44" y="50"/>
                      </a:lnTo>
                      <a:lnTo>
                        <a:pt x="42" y="50"/>
                      </a:lnTo>
                      <a:lnTo>
                        <a:pt x="42" y="52"/>
                      </a:lnTo>
                      <a:lnTo>
                        <a:pt x="42" y="54"/>
                      </a:lnTo>
                      <a:lnTo>
                        <a:pt x="39" y="54"/>
                      </a:lnTo>
                      <a:lnTo>
                        <a:pt x="37" y="55"/>
                      </a:lnTo>
                      <a:lnTo>
                        <a:pt x="35" y="57"/>
                      </a:lnTo>
                      <a:lnTo>
                        <a:pt x="34" y="59"/>
                      </a:lnTo>
                      <a:lnTo>
                        <a:pt x="30" y="60"/>
                      </a:lnTo>
                      <a:lnTo>
                        <a:pt x="29" y="60"/>
                      </a:lnTo>
                      <a:lnTo>
                        <a:pt x="27" y="60"/>
                      </a:lnTo>
                      <a:lnTo>
                        <a:pt x="25" y="60"/>
                      </a:lnTo>
                      <a:lnTo>
                        <a:pt x="24" y="60"/>
                      </a:lnTo>
                      <a:lnTo>
                        <a:pt x="22" y="60"/>
                      </a:lnTo>
                      <a:lnTo>
                        <a:pt x="20" y="60"/>
                      </a:lnTo>
                      <a:lnTo>
                        <a:pt x="19" y="59"/>
                      </a:lnTo>
                      <a:lnTo>
                        <a:pt x="17" y="59"/>
                      </a:lnTo>
                      <a:lnTo>
                        <a:pt x="15" y="57"/>
                      </a:lnTo>
                      <a:lnTo>
                        <a:pt x="17" y="59"/>
                      </a:lnTo>
                      <a:lnTo>
                        <a:pt x="14" y="55"/>
                      </a:lnTo>
                      <a:lnTo>
                        <a:pt x="14" y="54"/>
                      </a:lnTo>
                      <a:lnTo>
                        <a:pt x="10" y="54"/>
                      </a:lnTo>
                      <a:lnTo>
                        <a:pt x="9" y="52"/>
                      </a:lnTo>
                      <a:lnTo>
                        <a:pt x="7" y="50"/>
                      </a:lnTo>
                      <a:lnTo>
                        <a:pt x="7" y="49"/>
                      </a:lnTo>
                      <a:lnTo>
                        <a:pt x="5" y="47"/>
                      </a:lnTo>
                      <a:lnTo>
                        <a:pt x="5" y="45"/>
                      </a:lnTo>
                      <a:lnTo>
                        <a:pt x="4" y="44"/>
                      </a:lnTo>
                      <a:lnTo>
                        <a:pt x="4" y="42"/>
                      </a:lnTo>
                      <a:lnTo>
                        <a:pt x="4" y="40"/>
                      </a:lnTo>
                      <a:lnTo>
                        <a:pt x="2" y="39"/>
                      </a:lnTo>
                      <a:lnTo>
                        <a:pt x="2" y="35"/>
                      </a:lnTo>
                      <a:lnTo>
                        <a:pt x="2" y="33"/>
                      </a:lnTo>
                      <a:lnTo>
                        <a:pt x="2" y="32"/>
                      </a:lnTo>
                      <a:lnTo>
                        <a:pt x="2" y="30"/>
                      </a:lnTo>
                      <a:lnTo>
                        <a:pt x="2" y="28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4" y="23"/>
                      </a:lnTo>
                      <a:lnTo>
                        <a:pt x="4" y="22"/>
                      </a:lnTo>
                      <a:lnTo>
                        <a:pt x="5" y="20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8" name="Freeform 220"/>
                <p:cNvSpPr>
                  <a:spLocks/>
                </p:cNvSpPr>
                <p:nvPr/>
              </p:nvSpPr>
              <p:spPr bwMode="auto">
                <a:xfrm>
                  <a:off x="4872" y="608"/>
                  <a:ext cx="37" cy="42"/>
                </a:xfrm>
                <a:custGeom>
                  <a:avLst/>
                  <a:gdLst>
                    <a:gd name="T0" fmla="*/ 24 w 75"/>
                    <a:gd name="T1" fmla="*/ 1 h 85"/>
                    <a:gd name="T2" fmla="*/ 21 w 75"/>
                    <a:gd name="T3" fmla="*/ 0 h 85"/>
                    <a:gd name="T4" fmla="*/ 20 w 75"/>
                    <a:gd name="T5" fmla="*/ 1 h 85"/>
                    <a:gd name="T6" fmla="*/ 19 w 75"/>
                    <a:gd name="T7" fmla="*/ 0 h 85"/>
                    <a:gd name="T8" fmla="*/ 17 w 75"/>
                    <a:gd name="T9" fmla="*/ 0 h 85"/>
                    <a:gd name="T10" fmla="*/ 15 w 75"/>
                    <a:gd name="T11" fmla="*/ 1 h 85"/>
                    <a:gd name="T12" fmla="*/ 14 w 75"/>
                    <a:gd name="T13" fmla="*/ 1 h 85"/>
                    <a:gd name="T14" fmla="*/ 12 w 75"/>
                    <a:gd name="T15" fmla="*/ 2 h 85"/>
                    <a:gd name="T16" fmla="*/ 10 w 75"/>
                    <a:gd name="T17" fmla="*/ 2 h 85"/>
                    <a:gd name="T18" fmla="*/ 10 w 75"/>
                    <a:gd name="T19" fmla="*/ 3 h 85"/>
                    <a:gd name="T20" fmla="*/ 8 w 75"/>
                    <a:gd name="T21" fmla="*/ 5 h 85"/>
                    <a:gd name="T22" fmla="*/ 6 w 75"/>
                    <a:gd name="T23" fmla="*/ 7 h 85"/>
                    <a:gd name="T24" fmla="*/ 5 w 75"/>
                    <a:gd name="T25" fmla="*/ 8 h 85"/>
                    <a:gd name="T26" fmla="*/ 3 w 75"/>
                    <a:gd name="T27" fmla="*/ 8 h 85"/>
                    <a:gd name="T28" fmla="*/ 2 w 75"/>
                    <a:gd name="T29" fmla="*/ 13 h 85"/>
                    <a:gd name="T30" fmla="*/ 0 w 75"/>
                    <a:gd name="T31" fmla="*/ 18 h 85"/>
                    <a:gd name="T32" fmla="*/ 0 w 75"/>
                    <a:gd name="T33" fmla="*/ 19 h 85"/>
                    <a:gd name="T34" fmla="*/ 0 w 75"/>
                    <a:gd name="T35" fmla="*/ 22 h 85"/>
                    <a:gd name="T36" fmla="*/ 0 w 75"/>
                    <a:gd name="T37" fmla="*/ 24 h 85"/>
                    <a:gd name="T38" fmla="*/ 0 w 75"/>
                    <a:gd name="T39" fmla="*/ 25 h 85"/>
                    <a:gd name="T40" fmla="*/ 0 w 75"/>
                    <a:gd name="T41" fmla="*/ 27 h 85"/>
                    <a:gd name="T42" fmla="*/ 1 w 75"/>
                    <a:gd name="T43" fmla="*/ 29 h 85"/>
                    <a:gd name="T44" fmla="*/ 2 w 75"/>
                    <a:gd name="T45" fmla="*/ 30 h 85"/>
                    <a:gd name="T46" fmla="*/ 2 w 75"/>
                    <a:gd name="T47" fmla="*/ 32 h 85"/>
                    <a:gd name="T48" fmla="*/ 3 w 75"/>
                    <a:gd name="T49" fmla="*/ 35 h 85"/>
                    <a:gd name="T50" fmla="*/ 4 w 75"/>
                    <a:gd name="T51" fmla="*/ 35 h 85"/>
                    <a:gd name="T52" fmla="*/ 5 w 75"/>
                    <a:gd name="T53" fmla="*/ 36 h 85"/>
                    <a:gd name="T54" fmla="*/ 7 w 75"/>
                    <a:gd name="T55" fmla="*/ 37 h 85"/>
                    <a:gd name="T56" fmla="*/ 10 w 75"/>
                    <a:gd name="T57" fmla="*/ 40 h 85"/>
                    <a:gd name="T58" fmla="*/ 14 w 75"/>
                    <a:gd name="T59" fmla="*/ 42 h 85"/>
                    <a:gd name="T60" fmla="*/ 15 w 75"/>
                    <a:gd name="T61" fmla="*/ 42 h 85"/>
                    <a:gd name="T62" fmla="*/ 17 w 75"/>
                    <a:gd name="T63" fmla="*/ 42 h 85"/>
                    <a:gd name="T64" fmla="*/ 19 w 75"/>
                    <a:gd name="T65" fmla="*/ 42 h 85"/>
                    <a:gd name="T66" fmla="*/ 21 w 75"/>
                    <a:gd name="T67" fmla="*/ 42 h 85"/>
                    <a:gd name="T68" fmla="*/ 23 w 75"/>
                    <a:gd name="T69" fmla="*/ 41 h 85"/>
                    <a:gd name="T70" fmla="*/ 25 w 75"/>
                    <a:gd name="T71" fmla="*/ 40 h 85"/>
                    <a:gd name="T72" fmla="*/ 25 w 75"/>
                    <a:gd name="T73" fmla="*/ 40 h 85"/>
                    <a:gd name="T74" fmla="*/ 27 w 75"/>
                    <a:gd name="T75" fmla="*/ 39 h 85"/>
                    <a:gd name="T76" fmla="*/ 29 w 75"/>
                    <a:gd name="T77" fmla="*/ 38 h 85"/>
                    <a:gd name="T78" fmla="*/ 30 w 75"/>
                    <a:gd name="T79" fmla="*/ 37 h 85"/>
                    <a:gd name="T80" fmla="*/ 31 w 75"/>
                    <a:gd name="T81" fmla="*/ 35 h 85"/>
                    <a:gd name="T82" fmla="*/ 32 w 75"/>
                    <a:gd name="T83" fmla="*/ 34 h 85"/>
                    <a:gd name="T84" fmla="*/ 34 w 75"/>
                    <a:gd name="T85" fmla="*/ 32 h 85"/>
                    <a:gd name="T86" fmla="*/ 35 w 75"/>
                    <a:gd name="T87" fmla="*/ 26 h 85"/>
                    <a:gd name="T88" fmla="*/ 36 w 75"/>
                    <a:gd name="T89" fmla="*/ 24 h 85"/>
                    <a:gd name="T90" fmla="*/ 37 w 75"/>
                    <a:gd name="T91" fmla="*/ 23 h 85"/>
                    <a:gd name="T92" fmla="*/ 37 w 75"/>
                    <a:gd name="T93" fmla="*/ 20 h 85"/>
                    <a:gd name="T94" fmla="*/ 37 w 75"/>
                    <a:gd name="T95" fmla="*/ 19 h 85"/>
                    <a:gd name="T96" fmla="*/ 36 w 75"/>
                    <a:gd name="T97" fmla="*/ 17 h 85"/>
                    <a:gd name="T98" fmla="*/ 35 w 75"/>
                    <a:gd name="T99" fmla="*/ 15 h 85"/>
                    <a:gd name="T100" fmla="*/ 35 w 75"/>
                    <a:gd name="T101" fmla="*/ 13 h 85"/>
                    <a:gd name="T102" fmla="*/ 35 w 75"/>
                    <a:gd name="T103" fmla="*/ 10 h 85"/>
                    <a:gd name="T104" fmla="*/ 35 w 75"/>
                    <a:gd name="T105" fmla="*/ 9 h 85"/>
                    <a:gd name="T106" fmla="*/ 33 w 75"/>
                    <a:gd name="T107" fmla="*/ 8 h 85"/>
                    <a:gd name="T108" fmla="*/ 33 w 75"/>
                    <a:gd name="T109" fmla="*/ 8 h 85"/>
                    <a:gd name="T110" fmla="*/ 31 w 75"/>
                    <a:gd name="T111" fmla="*/ 6 h 85"/>
                    <a:gd name="T112" fmla="*/ 30 w 75"/>
                    <a:gd name="T113" fmla="*/ 5 h 85"/>
                    <a:gd name="T114" fmla="*/ 29 w 75"/>
                    <a:gd name="T115" fmla="*/ 3 h 85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5"/>
                    <a:gd name="T175" fmla="*/ 0 h 85"/>
                    <a:gd name="T176" fmla="*/ 75 w 75"/>
                    <a:gd name="T177" fmla="*/ 85 h 85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5" h="85">
                      <a:moveTo>
                        <a:pt x="53" y="4"/>
                      </a:move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28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4"/>
                      </a:lnTo>
                      <a:lnTo>
                        <a:pt x="11" y="14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5" y="26"/>
                      </a:lnTo>
                      <a:lnTo>
                        <a:pt x="3" y="31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0" y="41"/>
                      </a:lnTo>
                      <a:lnTo>
                        <a:pt x="1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1" y="48"/>
                      </a:lnTo>
                      <a:lnTo>
                        <a:pt x="0" y="48"/>
                      </a:lnTo>
                      <a:lnTo>
                        <a:pt x="1" y="48"/>
                      </a:lnTo>
                      <a:lnTo>
                        <a:pt x="0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1" y="73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16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6" y="83"/>
                      </a:lnTo>
                      <a:lnTo>
                        <a:pt x="28" y="85"/>
                      </a:lnTo>
                      <a:lnTo>
                        <a:pt x="28" y="83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3" y="83"/>
                      </a:lnTo>
                      <a:lnTo>
                        <a:pt x="46" y="83"/>
                      </a:lnTo>
                      <a:lnTo>
                        <a:pt x="50" y="81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1" y="75"/>
                      </a:lnTo>
                      <a:lnTo>
                        <a:pt x="61" y="73"/>
                      </a:lnTo>
                      <a:lnTo>
                        <a:pt x="63" y="71"/>
                      </a:lnTo>
                      <a:lnTo>
                        <a:pt x="65" y="70"/>
                      </a:lnTo>
                      <a:lnTo>
                        <a:pt x="65" y="68"/>
                      </a:lnTo>
                      <a:lnTo>
                        <a:pt x="66" y="68"/>
                      </a:lnTo>
                      <a:lnTo>
                        <a:pt x="66" y="65"/>
                      </a:lnTo>
                      <a:lnTo>
                        <a:pt x="68" y="65"/>
                      </a:lnTo>
                      <a:lnTo>
                        <a:pt x="70" y="59"/>
                      </a:lnTo>
                      <a:lnTo>
                        <a:pt x="71" y="54"/>
                      </a:lnTo>
                      <a:lnTo>
                        <a:pt x="71" y="53"/>
                      </a:lnTo>
                      <a:lnTo>
                        <a:pt x="73" y="51"/>
                      </a:lnTo>
                      <a:lnTo>
                        <a:pt x="71" y="51"/>
                      </a:lnTo>
                      <a:lnTo>
                        <a:pt x="73" y="49"/>
                      </a:lnTo>
                      <a:lnTo>
                        <a:pt x="73" y="48"/>
                      </a:lnTo>
                      <a:lnTo>
                        <a:pt x="75" y="48"/>
                      </a:lnTo>
                      <a:lnTo>
                        <a:pt x="75" y="46"/>
                      </a:lnTo>
                      <a:lnTo>
                        <a:pt x="75" y="44"/>
                      </a:lnTo>
                      <a:lnTo>
                        <a:pt x="75" y="43"/>
                      </a:lnTo>
                      <a:lnTo>
                        <a:pt x="75" y="41"/>
                      </a:lnTo>
                      <a:lnTo>
                        <a:pt x="75" y="39"/>
                      </a:lnTo>
                      <a:lnTo>
                        <a:pt x="75" y="38"/>
                      </a:lnTo>
                      <a:lnTo>
                        <a:pt x="73" y="36"/>
                      </a:lnTo>
                      <a:lnTo>
                        <a:pt x="75" y="34"/>
                      </a:lnTo>
                      <a:lnTo>
                        <a:pt x="73" y="34"/>
                      </a:lnTo>
                      <a:lnTo>
                        <a:pt x="75" y="32"/>
                      </a:lnTo>
                      <a:lnTo>
                        <a:pt x="73" y="31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71" y="24"/>
                      </a:lnTo>
                      <a:lnTo>
                        <a:pt x="70" y="21"/>
                      </a:lnTo>
                      <a:lnTo>
                        <a:pt x="70" y="19"/>
                      </a:lnTo>
                      <a:lnTo>
                        <a:pt x="68" y="19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58" y="9"/>
                      </a:lnTo>
                      <a:lnTo>
                        <a:pt x="58" y="7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9" name="Freeform 221"/>
                <p:cNvSpPr>
                  <a:spLocks/>
                </p:cNvSpPr>
                <p:nvPr/>
              </p:nvSpPr>
              <p:spPr bwMode="auto">
                <a:xfrm>
                  <a:off x="4891" y="611"/>
                  <a:ext cx="36" cy="41"/>
                </a:xfrm>
                <a:custGeom>
                  <a:avLst/>
                  <a:gdLst>
                    <a:gd name="T0" fmla="*/ 24 w 71"/>
                    <a:gd name="T1" fmla="*/ 1 h 83"/>
                    <a:gd name="T2" fmla="*/ 21 w 71"/>
                    <a:gd name="T3" fmla="*/ 0 h 83"/>
                    <a:gd name="T4" fmla="*/ 19 w 71"/>
                    <a:gd name="T5" fmla="*/ 0 h 83"/>
                    <a:gd name="T6" fmla="*/ 18 w 71"/>
                    <a:gd name="T7" fmla="*/ 0 h 83"/>
                    <a:gd name="T8" fmla="*/ 16 w 71"/>
                    <a:gd name="T9" fmla="*/ 0 h 83"/>
                    <a:gd name="T10" fmla="*/ 15 w 71"/>
                    <a:gd name="T11" fmla="*/ 1 h 83"/>
                    <a:gd name="T12" fmla="*/ 14 w 71"/>
                    <a:gd name="T13" fmla="*/ 1 h 83"/>
                    <a:gd name="T14" fmla="*/ 12 w 71"/>
                    <a:gd name="T15" fmla="*/ 1 h 83"/>
                    <a:gd name="T16" fmla="*/ 11 w 71"/>
                    <a:gd name="T17" fmla="*/ 2 h 83"/>
                    <a:gd name="T18" fmla="*/ 9 w 71"/>
                    <a:gd name="T19" fmla="*/ 2 h 83"/>
                    <a:gd name="T20" fmla="*/ 9 w 71"/>
                    <a:gd name="T21" fmla="*/ 3 h 83"/>
                    <a:gd name="T22" fmla="*/ 8 w 71"/>
                    <a:gd name="T23" fmla="*/ 5 h 83"/>
                    <a:gd name="T24" fmla="*/ 6 w 71"/>
                    <a:gd name="T25" fmla="*/ 6 h 83"/>
                    <a:gd name="T26" fmla="*/ 5 w 71"/>
                    <a:gd name="T27" fmla="*/ 8 h 83"/>
                    <a:gd name="T28" fmla="*/ 4 w 71"/>
                    <a:gd name="T29" fmla="*/ 8 h 83"/>
                    <a:gd name="T30" fmla="*/ 3 w 71"/>
                    <a:gd name="T31" fmla="*/ 12 h 83"/>
                    <a:gd name="T32" fmla="*/ 1 w 71"/>
                    <a:gd name="T33" fmla="*/ 16 h 83"/>
                    <a:gd name="T34" fmla="*/ 1 w 71"/>
                    <a:gd name="T35" fmla="*/ 19 h 83"/>
                    <a:gd name="T36" fmla="*/ 0 w 71"/>
                    <a:gd name="T37" fmla="*/ 19 h 83"/>
                    <a:gd name="T38" fmla="*/ 0 w 71"/>
                    <a:gd name="T39" fmla="*/ 21 h 83"/>
                    <a:gd name="T40" fmla="*/ 0 w 71"/>
                    <a:gd name="T41" fmla="*/ 23 h 83"/>
                    <a:gd name="T42" fmla="*/ 1 w 71"/>
                    <a:gd name="T43" fmla="*/ 24 h 83"/>
                    <a:gd name="T44" fmla="*/ 1 w 71"/>
                    <a:gd name="T45" fmla="*/ 26 h 83"/>
                    <a:gd name="T46" fmla="*/ 1 w 71"/>
                    <a:gd name="T47" fmla="*/ 28 h 83"/>
                    <a:gd name="T48" fmla="*/ 3 w 71"/>
                    <a:gd name="T49" fmla="*/ 30 h 83"/>
                    <a:gd name="T50" fmla="*/ 3 w 71"/>
                    <a:gd name="T51" fmla="*/ 31 h 83"/>
                    <a:gd name="T52" fmla="*/ 4 w 71"/>
                    <a:gd name="T53" fmla="*/ 33 h 83"/>
                    <a:gd name="T54" fmla="*/ 4 w 71"/>
                    <a:gd name="T55" fmla="*/ 34 h 83"/>
                    <a:gd name="T56" fmla="*/ 5 w 71"/>
                    <a:gd name="T57" fmla="*/ 35 h 83"/>
                    <a:gd name="T58" fmla="*/ 7 w 71"/>
                    <a:gd name="T59" fmla="*/ 37 h 83"/>
                    <a:gd name="T60" fmla="*/ 8 w 71"/>
                    <a:gd name="T61" fmla="*/ 38 h 83"/>
                    <a:gd name="T62" fmla="*/ 14 w 71"/>
                    <a:gd name="T63" fmla="*/ 41 h 83"/>
                    <a:gd name="T64" fmla="*/ 14 w 71"/>
                    <a:gd name="T65" fmla="*/ 41 h 83"/>
                    <a:gd name="T66" fmla="*/ 16 w 71"/>
                    <a:gd name="T67" fmla="*/ 41 h 83"/>
                    <a:gd name="T68" fmla="*/ 17 w 71"/>
                    <a:gd name="T69" fmla="*/ 41 h 83"/>
                    <a:gd name="T70" fmla="*/ 19 w 71"/>
                    <a:gd name="T71" fmla="*/ 41 h 83"/>
                    <a:gd name="T72" fmla="*/ 19 w 71"/>
                    <a:gd name="T73" fmla="*/ 41 h 83"/>
                    <a:gd name="T74" fmla="*/ 20 w 71"/>
                    <a:gd name="T75" fmla="*/ 41 h 83"/>
                    <a:gd name="T76" fmla="*/ 21 w 71"/>
                    <a:gd name="T77" fmla="*/ 41 h 83"/>
                    <a:gd name="T78" fmla="*/ 23 w 71"/>
                    <a:gd name="T79" fmla="*/ 40 h 83"/>
                    <a:gd name="T80" fmla="*/ 25 w 71"/>
                    <a:gd name="T81" fmla="*/ 39 h 83"/>
                    <a:gd name="T82" fmla="*/ 28 w 71"/>
                    <a:gd name="T83" fmla="*/ 38 h 83"/>
                    <a:gd name="T84" fmla="*/ 29 w 71"/>
                    <a:gd name="T85" fmla="*/ 36 h 83"/>
                    <a:gd name="T86" fmla="*/ 29 w 71"/>
                    <a:gd name="T87" fmla="*/ 35 h 83"/>
                    <a:gd name="T88" fmla="*/ 31 w 71"/>
                    <a:gd name="T89" fmla="*/ 34 h 83"/>
                    <a:gd name="T90" fmla="*/ 32 w 71"/>
                    <a:gd name="T91" fmla="*/ 32 h 83"/>
                    <a:gd name="T92" fmla="*/ 34 w 71"/>
                    <a:gd name="T93" fmla="*/ 29 h 83"/>
                    <a:gd name="T94" fmla="*/ 36 w 71"/>
                    <a:gd name="T95" fmla="*/ 24 h 83"/>
                    <a:gd name="T96" fmla="*/ 36 w 71"/>
                    <a:gd name="T97" fmla="*/ 23 h 83"/>
                    <a:gd name="T98" fmla="*/ 36 w 71"/>
                    <a:gd name="T99" fmla="*/ 21 h 83"/>
                    <a:gd name="T100" fmla="*/ 36 w 71"/>
                    <a:gd name="T101" fmla="*/ 19 h 83"/>
                    <a:gd name="T102" fmla="*/ 36 w 71"/>
                    <a:gd name="T103" fmla="*/ 17 h 83"/>
                    <a:gd name="T104" fmla="*/ 36 w 71"/>
                    <a:gd name="T105" fmla="*/ 15 h 83"/>
                    <a:gd name="T106" fmla="*/ 35 w 71"/>
                    <a:gd name="T107" fmla="*/ 14 h 83"/>
                    <a:gd name="T108" fmla="*/ 34 w 71"/>
                    <a:gd name="T109" fmla="*/ 13 h 83"/>
                    <a:gd name="T110" fmla="*/ 34 w 71"/>
                    <a:gd name="T111" fmla="*/ 11 h 83"/>
                    <a:gd name="T112" fmla="*/ 34 w 71"/>
                    <a:gd name="T113" fmla="*/ 10 h 83"/>
                    <a:gd name="T114" fmla="*/ 33 w 71"/>
                    <a:gd name="T115" fmla="*/ 8 h 83"/>
                    <a:gd name="T116" fmla="*/ 33 w 71"/>
                    <a:gd name="T117" fmla="*/ 8 h 83"/>
                    <a:gd name="T118" fmla="*/ 32 w 71"/>
                    <a:gd name="T119" fmla="*/ 7 h 83"/>
                    <a:gd name="T120" fmla="*/ 30 w 71"/>
                    <a:gd name="T121" fmla="*/ 4 h 83"/>
                    <a:gd name="T122" fmla="*/ 29 w 71"/>
                    <a:gd name="T123" fmla="*/ 2 h 8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1"/>
                    <a:gd name="T187" fmla="*/ 0 h 83"/>
                    <a:gd name="T188" fmla="*/ 71 w 71"/>
                    <a:gd name="T189" fmla="*/ 83 h 8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1" h="83">
                      <a:moveTo>
                        <a:pt x="52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3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1"/>
                      </a:lnTo>
                      <a:lnTo>
                        <a:pt x="5" y="24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2" y="44"/>
                      </a:lnTo>
                      <a:lnTo>
                        <a:pt x="0" y="46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0" y="78"/>
                      </a:lnTo>
                      <a:lnTo>
                        <a:pt x="25" y="82"/>
                      </a:lnTo>
                      <a:lnTo>
                        <a:pt x="27" y="82"/>
                      </a:lnTo>
                      <a:lnTo>
                        <a:pt x="28" y="82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3"/>
                      </a:lnTo>
                      <a:lnTo>
                        <a:pt x="33" y="82"/>
                      </a:lnTo>
                      <a:lnTo>
                        <a:pt x="33" y="83"/>
                      </a:lnTo>
                      <a:lnTo>
                        <a:pt x="35" y="82"/>
                      </a:lnTo>
                      <a:lnTo>
                        <a:pt x="35" y="83"/>
                      </a:lnTo>
                      <a:lnTo>
                        <a:pt x="37" y="82"/>
                      </a:lnTo>
                      <a:lnTo>
                        <a:pt x="37" y="83"/>
                      </a:lnTo>
                      <a:lnTo>
                        <a:pt x="37" y="82"/>
                      </a:lnTo>
                      <a:lnTo>
                        <a:pt x="37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5" y="80"/>
                      </a:lnTo>
                      <a:lnTo>
                        <a:pt x="48" y="80"/>
                      </a:lnTo>
                      <a:lnTo>
                        <a:pt x="50" y="78"/>
                      </a:lnTo>
                      <a:lnTo>
                        <a:pt x="52" y="76"/>
                      </a:lnTo>
                      <a:lnTo>
                        <a:pt x="55" y="76"/>
                      </a:lnTo>
                      <a:lnTo>
                        <a:pt x="57" y="75"/>
                      </a:lnTo>
                      <a:lnTo>
                        <a:pt x="57" y="73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0"/>
                      </a:lnTo>
                      <a:lnTo>
                        <a:pt x="62" y="68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3" y="65"/>
                      </a:lnTo>
                      <a:lnTo>
                        <a:pt x="65" y="63"/>
                      </a:lnTo>
                      <a:lnTo>
                        <a:pt x="68" y="58"/>
                      </a:lnTo>
                      <a:lnTo>
                        <a:pt x="70" y="53"/>
                      </a:lnTo>
                      <a:lnTo>
                        <a:pt x="68" y="53"/>
                      </a:lnTo>
                      <a:lnTo>
                        <a:pt x="71" y="49"/>
                      </a:lnTo>
                      <a:lnTo>
                        <a:pt x="70" y="48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8"/>
                      </a:lnTo>
                      <a:lnTo>
                        <a:pt x="71" y="36"/>
                      </a:lnTo>
                      <a:lnTo>
                        <a:pt x="71" y="34"/>
                      </a:lnTo>
                      <a:lnTo>
                        <a:pt x="71" y="33"/>
                      </a:lnTo>
                      <a:lnTo>
                        <a:pt x="71" y="31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8" y="21"/>
                      </a:lnTo>
                      <a:lnTo>
                        <a:pt x="66" y="21"/>
                      </a:lnTo>
                      <a:lnTo>
                        <a:pt x="68" y="21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0" y="11"/>
                      </a:lnTo>
                      <a:lnTo>
                        <a:pt x="60" y="9"/>
                      </a:lnTo>
                      <a:lnTo>
                        <a:pt x="58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0" name="Freeform 222"/>
                <p:cNvSpPr>
                  <a:spLocks/>
                </p:cNvSpPr>
                <p:nvPr/>
              </p:nvSpPr>
              <p:spPr bwMode="auto">
                <a:xfrm>
                  <a:off x="4908" y="611"/>
                  <a:ext cx="36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1 w 73"/>
                    <a:gd name="T3" fmla="*/ 0 h 83"/>
                    <a:gd name="T4" fmla="*/ 20 w 73"/>
                    <a:gd name="T5" fmla="*/ 0 h 83"/>
                    <a:gd name="T6" fmla="*/ 18 w 73"/>
                    <a:gd name="T7" fmla="*/ 0 h 83"/>
                    <a:gd name="T8" fmla="*/ 16 w 73"/>
                    <a:gd name="T9" fmla="*/ 0 h 83"/>
                    <a:gd name="T10" fmla="*/ 15 w 73"/>
                    <a:gd name="T11" fmla="*/ 0 h 83"/>
                    <a:gd name="T12" fmla="*/ 14 w 73"/>
                    <a:gd name="T13" fmla="*/ 1 h 83"/>
                    <a:gd name="T14" fmla="*/ 12 w 73"/>
                    <a:gd name="T15" fmla="*/ 1 h 83"/>
                    <a:gd name="T16" fmla="*/ 11 w 73"/>
                    <a:gd name="T17" fmla="*/ 2 h 83"/>
                    <a:gd name="T18" fmla="*/ 10 w 73"/>
                    <a:gd name="T19" fmla="*/ 2 h 83"/>
                    <a:gd name="T20" fmla="*/ 9 w 73"/>
                    <a:gd name="T21" fmla="*/ 3 h 83"/>
                    <a:gd name="T22" fmla="*/ 7 w 73"/>
                    <a:gd name="T23" fmla="*/ 4 h 83"/>
                    <a:gd name="T24" fmla="*/ 7 w 73"/>
                    <a:gd name="T25" fmla="*/ 5 h 83"/>
                    <a:gd name="T26" fmla="*/ 6 w 73"/>
                    <a:gd name="T27" fmla="*/ 7 h 83"/>
                    <a:gd name="T28" fmla="*/ 5 w 73"/>
                    <a:gd name="T29" fmla="*/ 8 h 83"/>
                    <a:gd name="T30" fmla="*/ 3 w 73"/>
                    <a:gd name="T31" fmla="*/ 10 h 83"/>
                    <a:gd name="T32" fmla="*/ 2 w 73"/>
                    <a:gd name="T33" fmla="*/ 15 h 83"/>
                    <a:gd name="T34" fmla="*/ 0 w 73"/>
                    <a:gd name="T35" fmla="*/ 18 h 83"/>
                    <a:gd name="T36" fmla="*/ 0 w 73"/>
                    <a:gd name="T37" fmla="*/ 19 h 83"/>
                    <a:gd name="T38" fmla="*/ 0 w 73"/>
                    <a:gd name="T39" fmla="*/ 21 h 83"/>
                    <a:gd name="T40" fmla="*/ 0 w 73"/>
                    <a:gd name="T41" fmla="*/ 22 h 83"/>
                    <a:gd name="T42" fmla="*/ 0 w 73"/>
                    <a:gd name="T43" fmla="*/ 23 h 83"/>
                    <a:gd name="T44" fmla="*/ 0 w 73"/>
                    <a:gd name="T45" fmla="*/ 25 h 83"/>
                    <a:gd name="T46" fmla="*/ 1 w 73"/>
                    <a:gd name="T47" fmla="*/ 27 h 83"/>
                    <a:gd name="T48" fmla="*/ 2 w 73"/>
                    <a:gd name="T49" fmla="*/ 30 h 83"/>
                    <a:gd name="T50" fmla="*/ 2 w 73"/>
                    <a:gd name="T51" fmla="*/ 30 h 83"/>
                    <a:gd name="T52" fmla="*/ 3 w 73"/>
                    <a:gd name="T53" fmla="*/ 31 h 83"/>
                    <a:gd name="T54" fmla="*/ 3 w 73"/>
                    <a:gd name="T55" fmla="*/ 33 h 83"/>
                    <a:gd name="T56" fmla="*/ 5 w 73"/>
                    <a:gd name="T57" fmla="*/ 34 h 83"/>
                    <a:gd name="T58" fmla="*/ 6 w 73"/>
                    <a:gd name="T59" fmla="*/ 35 h 83"/>
                    <a:gd name="T60" fmla="*/ 7 w 73"/>
                    <a:gd name="T61" fmla="*/ 37 h 83"/>
                    <a:gd name="T62" fmla="*/ 11 w 73"/>
                    <a:gd name="T63" fmla="*/ 39 h 83"/>
                    <a:gd name="T64" fmla="*/ 14 w 73"/>
                    <a:gd name="T65" fmla="*/ 41 h 83"/>
                    <a:gd name="T66" fmla="*/ 16 w 73"/>
                    <a:gd name="T67" fmla="*/ 41 h 83"/>
                    <a:gd name="T68" fmla="*/ 17 w 73"/>
                    <a:gd name="T69" fmla="*/ 41 h 83"/>
                    <a:gd name="T70" fmla="*/ 19 w 73"/>
                    <a:gd name="T71" fmla="*/ 41 h 83"/>
                    <a:gd name="T72" fmla="*/ 19 w 73"/>
                    <a:gd name="T73" fmla="*/ 41 h 83"/>
                    <a:gd name="T74" fmla="*/ 20 w 73"/>
                    <a:gd name="T75" fmla="*/ 41 h 83"/>
                    <a:gd name="T76" fmla="*/ 21 w 73"/>
                    <a:gd name="T77" fmla="*/ 41 h 83"/>
                    <a:gd name="T78" fmla="*/ 23 w 73"/>
                    <a:gd name="T79" fmla="*/ 41 h 83"/>
                    <a:gd name="T80" fmla="*/ 25 w 73"/>
                    <a:gd name="T81" fmla="*/ 40 h 83"/>
                    <a:gd name="T82" fmla="*/ 26 w 73"/>
                    <a:gd name="T83" fmla="*/ 38 h 83"/>
                    <a:gd name="T84" fmla="*/ 28 w 73"/>
                    <a:gd name="T85" fmla="*/ 37 h 83"/>
                    <a:gd name="T86" fmla="*/ 29 w 73"/>
                    <a:gd name="T87" fmla="*/ 35 h 83"/>
                    <a:gd name="T88" fmla="*/ 31 w 73"/>
                    <a:gd name="T89" fmla="*/ 35 h 83"/>
                    <a:gd name="T90" fmla="*/ 31 w 73"/>
                    <a:gd name="T91" fmla="*/ 34 h 83"/>
                    <a:gd name="T92" fmla="*/ 33 w 73"/>
                    <a:gd name="T93" fmla="*/ 31 h 83"/>
                    <a:gd name="T94" fmla="*/ 36 w 73"/>
                    <a:gd name="T95" fmla="*/ 26 h 83"/>
                    <a:gd name="T96" fmla="*/ 36 w 73"/>
                    <a:gd name="T97" fmla="*/ 24 h 83"/>
                    <a:gd name="T98" fmla="*/ 36 w 73"/>
                    <a:gd name="T99" fmla="*/ 22 h 83"/>
                    <a:gd name="T100" fmla="*/ 36 w 73"/>
                    <a:gd name="T101" fmla="*/ 20 h 83"/>
                    <a:gd name="T102" fmla="*/ 36 w 73"/>
                    <a:gd name="T103" fmla="*/ 19 h 83"/>
                    <a:gd name="T104" fmla="*/ 36 w 73"/>
                    <a:gd name="T105" fmla="*/ 16 h 83"/>
                    <a:gd name="T106" fmla="*/ 36 w 73"/>
                    <a:gd name="T107" fmla="*/ 15 h 83"/>
                    <a:gd name="T108" fmla="*/ 36 w 73"/>
                    <a:gd name="T109" fmla="*/ 13 h 83"/>
                    <a:gd name="T110" fmla="*/ 36 w 73"/>
                    <a:gd name="T111" fmla="*/ 12 h 83"/>
                    <a:gd name="T112" fmla="*/ 34 w 73"/>
                    <a:gd name="T113" fmla="*/ 10 h 83"/>
                    <a:gd name="T114" fmla="*/ 33 w 73"/>
                    <a:gd name="T115" fmla="*/ 8 h 83"/>
                    <a:gd name="T116" fmla="*/ 33 w 73"/>
                    <a:gd name="T117" fmla="*/ 8 h 83"/>
                    <a:gd name="T118" fmla="*/ 31 w 73"/>
                    <a:gd name="T119" fmla="*/ 7 h 83"/>
                    <a:gd name="T120" fmla="*/ 31 w 73"/>
                    <a:gd name="T121" fmla="*/ 4 h 83"/>
                    <a:gd name="T122" fmla="*/ 28 w 73"/>
                    <a:gd name="T123" fmla="*/ 3 h 83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3"/>
                    <a:gd name="T188" fmla="*/ 73 w 73"/>
                    <a:gd name="T189" fmla="*/ 83 h 83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3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4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4" y="11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21"/>
                      </a:lnTo>
                      <a:lnTo>
                        <a:pt x="4" y="24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0" y="33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4" y="56"/>
                      </a:lnTo>
                      <a:lnTo>
                        <a:pt x="4" y="60"/>
                      </a:lnTo>
                      <a:lnTo>
                        <a:pt x="4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7" y="63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9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2" y="70"/>
                      </a:lnTo>
                      <a:lnTo>
                        <a:pt x="12" y="71"/>
                      </a:lnTo>
                      <a:lnTo>
                        <a:pt x="14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2" y="78"/>
                      </a:lnTo>
                      <a:lnTo>
                        <a:pt x="27" y="82"/>
                      </a:lnTo>
                      <a:lnTo>
                        <a:pt x="29" y="82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3"/>
                      </a:lnTo>
                      <a:lnTo>
                        <a:pt x="33" y="82"/>
                      </a:lnTo>
                      <a:lnTo>
                        <a:pt x="35" y="83"/>
                      </a:lnTo>
                      <a:lnTo>
                        <a:pt x="35" y="82"/>
                      </a:lnTo>
                      <a:lnTo>
                        <a:pt x="37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40" y="82"/>
                      </a:lnTo>
                      <a:lnTo>
                        <a:pt x="40" y="83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7" y="82"/>
                      </a:lnTo>
                      <a:lnTo>
                        <a:pt x="47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2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68" y="58"/>
                      </a:lnTo>
                      <a:lnTo>
                        <a:pt x="72" y="53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2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2" y="34"/>
                      </a:lnTo>
                      <a:lnTo>
                        <a:pt x="73" y="33"/>
                      </a:lnTo>
                      <a:lnTo>
                        <a:pt x="72" y="33"/>
                      </a:lnTo>
                      <a:lnTo>
                        <a:pt x="73" y="31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6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2" y="11"/>
                      </a:lnTo>
                      <a:lnTo>
                        <a:pt x="62" y="9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1" name="Freeform 223"/>
                <p:cNvSpPr>
                  <a:spLocks/>
                </p:cNvSpPr>
                <p:nvPr/>
              </p:nvSpPr>
              <p:spPr bwMode="auto">
                <a:xfrm>
                  <a:off x="4923" y="611"/>
                  <a:ext cx="36" cy="41"/>
                </a:xfrm>
                <a:custGeom>
                  <a:avLst/>
                  <a:gdLst>
                    <a:gd name="T0" fmla="*/ 23 w 73"/>
                    <a:gd name="T1" fmla="*/ 1 h 83"/>
                    <a:gd name="T2" fmla="*/ 22 w 73"/>
                    <a:gd name="T3" fmla="*/ 0 h 83"/>
                    <a:gd name="T4" fmla="*/ 20 w 73"/>
                    <a:gd name="T5" fmla="*/ 0 h 83"/>
                    <a:gd name="T6" fmla="*/ 18 w 73"/>
                    <a:gd name="T7" fmla="*/ 0 h 83"/>
                    <a:gd name="T8" fmla="*/ 16 w 73"/>
                    <a:gd name="T9" fmla="*/ 0 h 83"/>
                    <a:gd name="T10" fmla="*/ 15 w 73"/>
                    <a:gd name="T11" fmla="*/ 0 h 83"/>
                    <a:gd name="T12" fmla="*/ 14 w 73"/>
                    <a:gd name="T13" fmla="*/ 1 h 83"/>
                    <a:gd name="T14" fmla="*/ 11 w 73"/>
                    <a:gd name="T15" fmla="*/ 2 h 83"/>
                    <a:gd name="T16" fmla="*/ 11 w 73"/>
                    <a:gd name="T17" fmla="*/ 2 h 83"/>
                    <a:gd name="T18" fmla="*/ 9 w 73"/>
                    <a:gd name="T19" fmla="*/ 2 h 83"/>
                    <a:gd name="T20" fmla="*/ 8 w 73"/>
                    <a:gd name="T21" fmla="*/ 3 h 83"/>
                    <a:gd name="T22" fmla="*/ 7 w 73"/>
                    <a:gd name="T23" fmla="*/ 4 h 83"/>
                    <a:gd name="T24" fmla="*/ 6 w 73"/>
                    <a:gd name="T25" fmla="*/ 6 h 83"/>
                    <a:gd name="T26" fmla="*/ 6 w 73"/>
                    <a:gd name="T27" fmla="*/ 7 h 83"/>
                    <a:gd name="T28" fmla="*/ 5 w 73"/>
                    <a:gd name="T29" fmla="*/ 8 h 83"/>
                    <a:gd name="T30" fmla="*/ 3 w 73"/>
                    <a:gd name="T31" fmla="*/ 10 h 83"/>
                    <a:gd name="T32" fmla="*/ 1 w 73"/>
                    <a:gd name="T33" fmla="*/ 15 h 83"/>
                    <a:gd name="T34" fmla="*/ 1 w 73"/>
                    <a:gd name="T35" fmla="*/ 18 h 83"/>
                    <a:gd name="T36" fmla="*/ 1 w 73"/>
                    <a:gd name="T37" fmla="*/ 19 h 83"/>
                    <a:gd name="T38" fmla="*/ 0 w 73"/>
                    <a:gd name="T39" fmla="*/ 21 h 83"/>
                    <a:gd name="T40" fmla="*/ 1 w 73"/>
                    <a:gd name="T41" fmla="*/ 22 h 83"/>
                    <a:gd name="T42" fmla="*/ 0 w 73"/>
                    <a:gd name="T43" fmla="*/ 23 h 83"/>
                    <a:gd name="T44" fmla="*/ 1 w 73"/>
                    <a:gd name="T45" fmla="*/ 25 h 83"/>
                    <a:gd name="T46" fmla="*/ 1 w 73"/>
                    <a:gd name="T47" fmla="*/ 27 h 83"/>
                    <a:gd name="T48" fmla="*/ 1 w 73"/>
                    <a:gd name="T49" fmla="*/ 30 h 83"/>
                    <a:gd name="T50" fmla="*/ 2 w 73"/>
                    <a:gd name="T51" fmla="*/ 30 h 83"/>
                    <a:gd name="T52" fmla="*/ 3 w 73"/>
                    <a:gd name="T53" fmla="*/ 31 h 83"/>
                    <a:gd name="T54" fmla="*/ 3 w 73"/>
                    <a:gd name="T55" fmla="*/ 33 h 83"/>
                    <a:gd name="T56" fmla="*/ 5 w 73"/>
                    <a:gd name="T57" fmla="*/ 34 h 83"/>
                    <a:gd name="T58" fmla="*/ 6 w 73"/>
                    <a:gd name="T59" fmla="*/ 35 h 83"/>
                    <a:gd name="T60" fmla="*/ 7 w 73"/>
                    <a:gd name="T61" fmla="*/ 37 h 83"/>
                    <a:gd name="T62" fmla="*/ 12 w 73"/>
                    <a:gd name="T63" fmla="*/ 41 h 83"/>
                    <a:gd name="T64" fmla="*/ 14 w 73"/>
                    <a:gd name="T65" fmla="*/ 41 h 83"/>
                    <a:gd name="T66" fmla="*/ 16 w 73"/>
                    <a:gd name="T67" fmla="*/ 41 h 83"/>
                    <a:gd name="T68" fmla="*/ 17 w 73"/>
                    <a:gd name="T69" fmla="*/ 41 h 83"/>
                    <a:gd name="T70" fmla="*/ 19 w 73"/>
                    <a:gd name="T71" fmla="*/ 41 h 83"/>
                    <a:gd name="T72" fmla="*/ 19 w 73"/>
                    <a:gd name="T73" fmla="*/ 41 h 83"/>
                    <a:gd name="T74" fmla="*/ 21 w 73"/>
                    <a:gd name="T75" fmla="*/ 41 h 83"/>
                    <a:gd name="T76" fmla="*/ 21 w 73"/>
                    <a:gd name="T77" fmla="*/ 41 h 83"/>
                    <a:gd name="T78" fmla="*/ 23 w 73"/>
                    <a:gd name="T79" fmla="*/ 41 h 83"/>
                    <a:gd name="T80" fmla="*/ 25 w 73"/>
                    <a:gd name="T81" fmla="*/ 40 h 83"/>
                    <a:gd name="T82" fmla="*/ 26 w 73"/>
                    <a:gd name="T83" fmla="*/ 38 h 83"/>
                    <a:gd name="T84" fmla="*/ 29 w 73"/>
                    <a:gd name="T85" fmla="*/ 37 h 83"/>
                    <a:gd name="T86" fmla="*/ 29 w 73"/>
                    <a:gd name="T87" fmla="*/ 35 h 83"/>
                    <a:gd name="T88" fmla="*/ 31 w 73"/>
                    <a:gd name="T89" fmla="*/ 35 h 83"/>
                    <a:gd name="T90" fmla="*/ 31 w 73"/>
                    <a:gd name="T91" fmla="*/ 34 h 83"/>
                    <a:gd name="T92" fmla="*/ 33 w 73"/>
                    <a:gd name="T93" fmla="*/ 31 h 83"/>
                    <a:gd name="T94" fmla="*/ 36 w 73"/>
                    <a:gd name="T95" fmla="*/ 26 h 83"/>
                    <a:gd name="T96" fmla="*/ 36 w 73"/>
                    <a:gd name="T97" fmla="*/ 24 h 83"/>
                    <a:gd name="T98" fmla="*/ 36 w 73"/>
                    <a:gd name="T99" fmla="*/ 22 h 83"/>
                    <a:gd name="T100" fmla="*/ 36 w 73"/>
                    <a:gd name="T101" fmla="*/ 20 h 83"/>
                    <a:gd name="T102" fmla="*/ 36 w 73"/>
                    <a:gd name="T103" fmla="*/ 19 h 83"/>
                    <a:gd name="T104" fmla="*/ 36 w 73"/>
                    <a:gd name="T105" fmla="*/ 16 h 83"/>
                    <a:gd name="T106" fmla="*/ 36 w 73"/>
                    <a:gd name="T107" fmla="*/ 15 h 83"/>
                    <a:gd name="T108" fmla="*/ 36 w 73"/>
                    <a:gd name="T109" fmla="*/ 13 h 83"/>
                    <a:gd name="T110" fmla="*/ 36 w 73"/>
                    <a:gd name="T111" fmla="*/ 12 h 83"/>
                    <a:gd name="T112" fmla="*/ 34 w 73"/>
                    <a:gd name="T113" fmla="*/ 10 h 83"/>
                    <a:gd name="T114" fmla="*/ 34 w 73"/>
                    <a:gd name="T115" fmla="*/ 9 h 83"/>
                    <a:gd name="T116" fmla="*/ 33 w 73"/>
                    <a:gd name="T117" fmla="*/ 8 h 83"/>
                    <a:gd name="T118" fmla="*/ 32 w 73"/>
                    <a:gd name="T119" fmla="*/ 8 h 83"/>
                    <a:gd name="T120" fmla="*/ 31 w 73"/>
                    <a:gd name="T121" fmla="*/ 6 h 83"/>
                    <a:gd name="T122" fmla="*/ 31 w 73"/>
                    <a:gd name="T123" fmla="*/ 4 h 83"/>
                    <a:gd name="T124" fmla="*/ 29 w 73"/>
                    <a:gd name="T125" fmla="*/ 2 h 8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3"/>
                    <a:gd name="T190" fmla="*/ 0 h 83"/>
                    <a:gd name="T191" fmla="*/ 73 w 73"/>
                    <a:gd name="T192" fmla="*/ 83 h 8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3" h="83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21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2" y="44"/>
                      </a:lnTo>
                      <a:lnTo>
                        <a:pt x="0" y="46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7" y="63"/>
                      </a:lnTo>
                      <a:lnTo>
                        <a:pt x="7" y="65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2" y="70"/>
                      </a:lnTo>
                      <a:lnTo>
                        <a:pt x="12" y="71"/>
                      </a:lnTo>
                      <a:lnTo>
                        <a:pt x="13" y="71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7" y="76"/>
                      </a:lnTo>
                      <a:lnTo>
                        <a:pt x="22" y="78"/>
                      </a:lnTo>
                      <a:lnTo>
                        <a:pt x="25" y="82"/>
                      </a:lnTo>
                      <a:lnTo>
                        <a:pt x="27" y="82"/>
                      </a:lnTo>
                      <a:lnTo>
                        <a:pt x="28" y="82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3" y="82"/>
                      </a:lnTo>
                      <a:lnTo>
                        <a:pt x="33" y="83"/>
                      </a:lnTo>
                      <a:lnTo>
                        <a:pt x="33" y="82"/>
                      </a:lnTo>
                      <a:lnTo>
                        <a:pt x="35" y="83"/>
                      </a:lnTo>
                      <a:lnTo>
                        <a:pt x="35" y="82"/>
                      </a:lnTo>
                      <a:lnTo>
                        <a:pt x="37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38" y="82"/>
                      </a:lnTo>
                      <a:lnTo>
                        <a:pt x="38" y="83"/>
                      </a:lnTo>
                      <a:lnTo>
                        <a:pt x="40" y="82"/>
                      </a:lnTo>
                      <a:lnTo>
                        <a:pt x="40" y="83"/>
                      </a:lnTo>
                      <a:lnTo>
                        <a:pt x="42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7" y="82"/>
                      </a:lnTo>
                      <a:lnTo>
                        <a:pt x="47" y="80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2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70" y="58"/>
                      </a:lnTo>
                      <a:lnTo>
                        <a:pt x="73" y="53"/>
                      </a:lnTo>
                      <a:lnTo>
                        <a:pt x="72" y="53"/>
                      </a:lnTo>
                      <a:lnTo>
                        <a:pt x="73" y="49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3" y="34"/>
                      </a:lnTo>
                      <a:lnTo>
                        <a:pt x="73" y="33"/>
                      </a:lnTo>
                      <a:lnTo>
                        <a:pt x="73" y="31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6"/>
                      </a:lnTo>
                      <a:lnTo>
                        <a:pt x="72" y="26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70" y="21"/>
                      </a:lnTo>
                      <a:lnTo>
                        <a:pt x="68" y="21"/>
                      </a:lnTo>
                      <a:lnTo>
                        <a:pt x="70" y="21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2" y="11"/>
                      </a:lnTo>
                      <a:lnTo>
                        <a:pt x="62" y="9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2" name="Freeform 224"/>
                <p:cNvSpPr>
                  <a:spLocks/>
                </p:cNvSpPr>
                <p:nvPr/>
              </p:nvSpPr>
              <p:spPr bwMode="auto">
                <a:xfrm>
                  <a:off x="4752" y="609"/>
                  <a:ext cx="37" cy="42"/>
                </a:xfrm>
                <a:custGeom>
                  <a:avLst/>
                  <a:gdLst>
                    <a:gd name="T0" fmla="*/ 24 w 73"/>
                    <a:gd name="T1" fmla="*/ 0 h 85"/>
                    <a:gd name="T2" fmla="*/ 22 w 73"/>
                    <a:gd name="T3" fmla="*/ 0 h 85"/>
                    <a:gd name="T4" fmla="*/ 21 w 73"/>
                    <a:gd name="T5" fmla="*/ 0 h 85"/>
                    <a:gd name="T6" fmla="*/ 19 w 73"/>
                    <a:gd name="T7" fmla="*/ 0 h 85"/>
                    <a:gd name="T8" fmla="*/ 18 w 73"/>
                    <a:gd name="T9" fmla="*/ 0 h 85"/>
                    <a:gd name="T10" fmla="*/ 15 w 73"/>
                    <a:gd name="T11" fmla="*/ 0 h 85"/>
                    <a:gd name="T12" fmla="*/ 14 w 73"/>
                    <a:gd name="T13" fmla="*/ 1 h 85"/>
                    <a:gd name="T14" fmla="*/ 12 w 73"/>
                    <a:gd name="T15" fmla="*/ 1 h 85"/>
                    <a:gd name="T16" fmla="*/ 10 w 73"/>
                    <a:gd name="T17" fmla="*/ 2 h 85"/>
                    <a:gd name="T18" fmla="*/ 9 w 73"/>
                    <a:gd name="T19" fmla="*/ 3 h 85"/>
                    <a:gd name="T20" fmla="*/ 9 w 73"/>
                    <a:gd name="T21" fmla="*/ 4 h 85"/>
                    <a:gd name="T22" fmla="*/ 7 w 73"/>
                    <a:gd name="T23" fmla="*/ 5 h 85"/>
                    <a:gd name="T24" fmla="*/ 7 w 73"/>
                    <a:gd name="T25" fmla="*/ 7 h 85"/>
                    <a:gd name="T26" fmla="*/ 5 w 73"/>
                    <a:gd name="T27" fmla="*/ 8 h 85"/>
                    <a:gd name="T28" fmla="*/ 4 w 73"/>
                    <a:gd name="T29" fmla="*/ 9 h 85"/>
                    <a:gd name="T30" fmla="*/ 2 w 73"/>
                    <a:gd name="T31" fmla="*/ 15 h 85"/>
                    <a:gd name="T32" fmla="*/ 1 w 73"/>
                    <a:gd name="T33" fmla="*/ 18 h 85"/>
                    <a:gd name="T34" fmla="*/ 1 w 73"/>
                    <a:gd name="T35" fmla="*/ 19 h 85"/>
                    <a:gd name="T36" fmla="*/ 0 w 73"/>
                    <a:gd name="T37" fmla="*/ 21 h 85"/>
                    <a:gd name="T38" fmla="*/ 1 w 73"/>
                    <a:gd name="T39" fmla="*/ 23 h 85"/>
                    <a:gd name="T40" fmla="*/ 0 w 73"/>
                    <a:gd name="T41" fmla="*/ 23 h 85"/>
                    <a:gd name="T42" fmla="*/ 1 w 73"/>
                    <a:gd name="T43" fmla="*/ 26 h 85"/>
                    <a:gd name="T44" fmla="*/ 1 w 73"/>
                    <a:gd name="T45" fmla="*/ 28 h 85"/>
                    <a:gd name="T46" fmla="*/ 2 w 73"/>
                    <a:gd name="T47" fmla="*/ 30 h 85"/>
                    <a:gd name="T48" fmla="*/ 3 w 73"/>
                    <a:gd name="T49" fmla="*/ 31 h 85"/>
                    <a:gd name="T50" fmla="*/ 4 w 73"/>
                    <a:gd name="T51" fmla="*/ 34 h 85"/>
                    <a:gd name="T52" fmla="*/ 4 w 73"/>
                    <a:gd name="T53" fmla="*/ 34 h 85"/>
                    <a:gd name="T54" fmla="*/ 5 w 73"/>
                    <a:gd name="T55" fmla="*/ 34 h 85"/>
                    <a:gd name="T56" fmla="*/ 6 w 73"/>
                    <a:gd name="T57" fmla="*/ 36 h 85"/>
                    <a:gd name="T58" fmla="*/ 8 w 73"/>
                    <a:gd name="T59" fmla="*/ 37 h 85"/>
                    <a:gd name="T60" fmla="*/ 14 w 73"/>
                    <a:gd name="T61" fmla="*/ 41 h 85"/>
                    <a:gd name="T62" fmla="*/ 15 w 73"/>
                    <a:gd name="T63" fmla="*/ 41 h 85"/>
                    <a:gd name="T64" fmla="*/ 17 w 73"/>
                    <a:gd name="T65" fmla="*/ 42 h 85"/>
                    <a:gd name="T66" fmla="*/ 19 w 73"/>
                    <a:gd name="T67" fmla="*/ 41 h 85"/>
                    <a:gd name="T68" fmla="*/ 19 w 73"/>
                    <a:gd name="T69" fmla="*/ 42 h 85"/>
                    <a:gd name="T70" fmla="*/ 20 w 73"/>
                    <a:gd name="T71" fmla="*/ 41 h 85"/>
                    <a:gd name="T72" fmla="*/ 21 w 73"/>
                    <a:gd name="T73" fmla="*/ 41 h 85"/>
                    <a:gd name="T74" fmla="*/ 23 w 73"/>
                    <a:gd name="T75" fmla="*/ 40 h 85"/>
                    <a:gd name="T76" fmla="*/ 24 w 73"/>
                    <a:gd name="T77" fmla="*/ 40 h 85"/>
                    <a:gd name="T78" fmla="*/ 27 w 73"/>
                    <a:gd name="T79" fmla="*/ 39 h 85"/>
                    <a:gd name="T80" fmla="*/ 28 w 73"/>
                    <a:gd name="T81" fmla="*/ 38 h 85"/>
                    <a:gd name="T82" fmla="*/ 29 w 73"/>
                    <a:gd name="T83" fmla="*/ 37 h 85"/>
                    <a:gd name="T84" fmla="*/ 30 w 73"/>
                    <a:gd name="T85" fmla="*/ 36 h 85"/>
                    <a:gd name="T86" fmla="*/ 32 w 73"/>
                    <a:gd name="T87" fmla="*/ 34 h 85"/>
                    <a:gd name="T88" fmla="*/ 33 w 73"/>
                    <a:gd name="T89" fmla="*/ 33 h 85"/>
                    <a:gd name="T90" fmla="*/ 34 w 73"/>
                    <a:gd name="T91" fmla="*/ 28 h 85"/>
                    <a:gd name="T92" fmla="*/ 36 w 73"/>
                    <a:gd name="T93" fmla="*/ 24 h 85"/>
                    <a:gd name="T94" fmla="*/ 37 w 73"/>
                    <a:gd name="T95" fmla="*/ 23 h 85"/>
                    <a:gd name="T96" fmla="*/ 37 w 73"/>
                    <a:gd name="T97" fmla="*/ 21 h 85"/>
                    <a:gd name="T98" fmla="*/ 37 w 73"/>
                    <a:gd name="T99" fmla="*/ 18 h 85"/>
                    <a:gd name="T100" fmla="*/ 36 w 73"/>
                    <a:gd name="T101" fmla="*/ 17 h 85"/>
                    <a:gd name="T102" fmla="*/ 37 w 73"/>
                    <a:gd name="T103" fmla="*/ 16 h 85"/>
                    <a:gd name="T104" fmla="*/ 36 w 73"/>
                    <a:gd name="T105" fmla="*/ 13 h 85"/>
                    <a:gd name="T106" fmla="*/ 35 w 73"/>
                    <a:gd name="T107" fmla="*/ 12 h 85"/>
                    <a:gd name="T108" fmla="*/ 34 w 73"/>
                    <a:gd name="T109" fmla="*/ 10 h 85"/>
                    <a:gd name="T110" fmla="*/ 34 w 73"/>
                    <a:gd name="T111" fmla="*/ 8 h 85"/>
                    <a:gd name="T112" fmla="*/ 33 w 73"/>
                    <a:gd name="T113" fmla="*/ 7 h 85"/>
                    <a:gd name="T114" fmla="*/ 31 w 73"/>
                    <a:gd name="T115" fmla="*/ 5 h 85"/>
                    <a:gd name="T116" fmla="*/ 29 w 73"/>
                    <a:gd name="T117" fmla="*/ 3 h 8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3"/>
                    <a:gd name="T178" fmla="*/ 0 h 85"/>
                    <a:gd name="T179" fmla="*/ 73 w 73"/>
                    <a:gd name="T180" fmla="*/ 85 h 8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3" h="85">
                      <a:moveTo>
                        <a:pt x="53" y="3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7" y="19"/>
                      </a:lnTo>
                      <a:lnTo>
                        <a:pt x="5" y="25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41"/>
                      </a:lnTo>
                      <a:lnTo>
                        <a:pt x="2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7" y="63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3" y="73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7" y="76"/>
                      </a:lnTo>
                      <a:lnTo>
                        <a:pt x="20" y="79"/>
                      </a:lnTo>
                      <a:lnTo>
                        <a:pt x="27" y="83"/>
                      </a:lnTo>
                      <a:lnTo>
                        <a:pt x="27" y="81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5"/>
                      </a:lnTo>
                      <a:lnTo>
                        <a:pt x="35" y="83"/>
                      </a:lnTo>
                      <a:lnTo>
                        <a:pt x="35" y="85"/>
                      </a:lnTo>
                      <a:lnTo>
                        <a:pt x="37" y="83"/>
                      </a:lnTo>
                      <a:lnTo>
                        <a:pt x="37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40" y="83"/>
                      </a:lnTo>
                      <a:lnTo>
                        <a:pt x="40" y="85"/>
                      </a:lnTo>
                      <a:lnTo>
                        <a:pt x="42" y="83"/>
                      </a:lnTo>
                      <a:lnTo>
                        <a:pt x="43" y="83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5" y="79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68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2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0" y="25"/>
                      </a:lnTo>
                      <a:lnTo>
                        <a:pt x="72" y="24"/>
                      </a:lnTo>
                      <a:lnTo>
                        <a:pt x="70" y="24"/>
                      </a:lnTo>
                      <a:lnTo>
                        <a:pt x="68" y="20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3" name="Freeform 225"/>
                <p:cNvSpPr>
                  <a:spLocks/>
                </p:cNvSpPr>
                <p:nvPr/>
              </p:nvSpPr>
              <p:spPr bwMode="auto">
                <a:xfrm>
                  <a:off x="4941" y="608"/>
                  <a:ext cx="37" cy="42"/>
                </a:xfrm>
                <a:custGeom>
                  <a:avLst/>
                  <a:gdLst>
                    <a:gd name="T0" fmla="*/ 24 w 75"/>
                    <a:gd name="T1" fmla="*/ 1 h 85"/>
                    <a:gd name="T2" fmla="*/ 22 w 75"/>
                    <a:gd name="T3" fmla="*/ 0 h 85"/>
                    <a:gd name="T4" fmla="*/ 20 w 75"/>
                    <a:gd name="T5" fmla="*/ 1 h 85"/>
                    <a:gd name="T6" fmla="*/ 20 w 75"/>
                    <a:gd name="T7" fmla="*/ 0 h 85"/>
                    <a:gd name="T8" fmla="*/ 18 w 75"/>
                    <a:gd name="T9" fmla="*/ 0 h 85"/>
                    <a:gd name="T10" fmla="*/ 16 w 75"/>
                    <a:gd name="T11" fmla="*/ 1 h 85"/>
                    <a:gd name="T12" fmla="*/ 14 w 75"/>
                    <a:gd name="T13" fmla="*/ 1 h 85"/>
                    <a:gd name="T14" fmla="*/ 12 w 75"/>
                    <a:gd name="T15" fmla="*/ 2 h 85"/>
                    <a:gd name="T16" fmla="*/ 10 w 75"/>
                    <a:gd name="T17" fmla="*/ 2 h 85"/>
                    <a:gd name="T18" fmla="*/ 9 w 75"/>
                    <a:gd name="T19" fmla="*/ 4 h 85"/>
                    <a:gd name="T20" fmla="*/ 7 w 75"/>
                    <a:gd name="T21" fmla="*/ 5 h 85"/>
                    <a:gd name="T22" fmla="*/ 6 w 75"/>
                    <a:gd name="T23" fmla="*/ 7 h 85"/>
                    <a:gd name="T24" fmla="*/ 5 w 75"/>
                    <a:gd name="T25" fmla="*/ 8 h 85"/>
                    <a:gd name="T26" fmla="*/ 3 w 75"/>
                    <a:gd name="T27" fmla="*/ 10 h 85"/>
                    <a:gd name="T28" fmla="*/ 0 w 75"/>
                    <a:gd name="T29" fmla="*/ 17 h 85"/>
                    <a:gd name="T30" fmla="*/ 0 w 75"/>
                    <a:gd name="T31" fmla="*/ 19 h 85"/>
                    <a:gd name="T32" fmla="*/ 0 w 75"/>
                    <a:gd name="T33" fmla="*/ 20 h 85"/>
                    <a:gd name="T34" fmla="*/ 0 w 75"/>
                    <a:gd name="T35" fmla="*/ 24 h 85"/>
                    <a:gd name="T36" fmla="*/ 0 w 75"/>
                    <a:gd name="T37" fmla="*/ 24 h 85"/>
                    <a:gd name="T38" fmla="*/ 0 w 75"/>
                    <a:gd name="T39" fmla="*/ 26 h 85"/>
                    <a:gd name="T40" fmla="*/ 0 w 75"/>
                    <a:gd name="T41" fmla="*/ 29 h 85"/>
                    <a:gd name="T42" fmla="*/ 1 w 75"/>
                    <a:gd name="T43" fmla="*/ 30 h 85"/>
                    <a:gd name="T44" fmla="*/ 2 w 75"/>
                    <a:gd name="T45" fmla="*/ 32 h 85"/>
                    <a:gd name="T46" fmla="*/ 3 w 75"/>
                    <a:gd name="T47" fmla="*/ 34 h 85"/>
                    <a:gd name="T48" fmla="*/ 4 w 75"/>
                    <a:gd name="T49" fmla="*/ 35 h 85"/>
                    <a:gd name="T50" fmla="*/ 5 w 75"/>
                    <a:gd name="T51" fmla="*/ 35 h 85"/>
                    <a:gd name="T52" fmla="*/ 5 w 75"/>
                    <a:gd name="T53" fmla="*/ 37 h 85"/>
                    <a:gd name="T54" fmla="*/ 7 w 75"/>
                    <a:gd name="T55" fmla="*/ 38 h 85"/>
                    <a:gd name="T56" fmla="*/ 13 w 75"/>
                    <a:gd name="T57" fmla="*/ 41 h 85"/>
                    <a:gd name="T58" fmla="*/ 15 w 75"/>
                    <a:gd name="T59" fmla="*/ 42 h 85"/>
                    <a:gd name="T60" fmla="*/ 17 w 75"/>
                    <a:gd name="T61" fmla="*/ 42 h 85"/>
                    <a:gd name="T62" fmla="*/ 18 w 75"/>
                    <a:gd name="T63" fmla="*/ 42 h 85"/>
                    <a:gd name="T64" fmla="*/ 20 w 75"/>
                    <a:gd name="T65" fmla="*/ 42 h 85"/>
                    <a:gd name="T66" fmla="*/ 21 w 75"/>
                    <a:gd name="T67" fmla="*/ 42 h 85"/>
                    <a:gd name="T68" fmla="*/ 23 w 75"/>
                    <a:gd name="T69" fmla="*/ 41 h 85"/>
                    <a:gd name="T70" fmla="*/ 25 w 75"/>
                    <a:gd name="T71" fmla="*/ 40 h 85"/>
                    <a:gd name="T72" fmla="*/ 25 w 75"/>
                    <a:gd name="T73" fmla="*/ 40 h 85"/>
                    <a:gd name="T74" fmla="*/ 27 w 75"/>
                    <a:gd name="T75" fmla="*/ 40 h 85"/>
                    <a:gd name="T76" fmla="*/ 29 w 75"/>
                    <a:gd name="T77" fmla="*/ 38 h 85"/>
                    <a:gd name="T78" fmla="*/ 30 w 75"/>
                    <a:gd name="T79" fmla="*/ 37 h 85"/>
                    <a:gd name="T80" fmla="*/ 31 w 75"/>
                    <a:gd name="T81" fmla="*/ 35 h 85"/>
                    <a:gd name="T82" fmla="*/ 33 w 75"/>
                    <a:gd name="T83" fmla="*/ 34 h 85"/>
                    <a:gd name="T84" fmla="*/ 35 w 75"/>
                    <a:gd name="T85" fmla="*/ 29 h 85"/>
                    <a:gd name="T86" fmla="*/ 36 w 75"/>
                    <a:gd name="T87" fmla="*/ 25 h 85"/>
                    <a:gd name="T88" fmla="*/ 37 w 75"/>
                    <a:gd name="T89" fmla="*/ 24 h 85"/>
                    <a:gd name="T90" fmla="*/ 37 w 75"/>
                    <a:gd name="T91" fmla="*/ 21 h 85"/>
                    <a:gd name="T92" fmla="*/ 37 w 75"/>
                    <a:gd name="T93" fmla="*/ 19 h 85"/>
                    <a:gd name="T94" fmla="*/ 37 w 75"/>
                    <a:gd name="T95" fmla="*/ 17 h 85"/>
                    <a:gd name="T96" fmla="*/ 36 w 75"/>
                    <a:gd name="T97" fmla="*/ 15 h 85"/>
                    <a:gd name="T98" fmla="*/ 35 w 75"/>
                    <a:gd name="T99" fmla="*/ 13 h 85"/>
                    <a:gd name="T100" fmla="*/ 35 w 75"/>
                    <a:gd name="T101" fmla="*/ 12 h 85"/>
                    <a:gd name="T102" fmla="*/ 35 w 75"/>
                    <a:gd name="T103" fmla="*/ 9 h 85"/>
                    <a:gd name="T104" fmla="*/ 33 w 75"/>
                    <a:gd name="T105" fmla="*/ 8 h 85"/>
                    <a:gd name="T106" fmla="*/ 33 w 75"/>
                    <a:gd name="T107" fmla="*/ 8 h 85"/>
                    <a:gd name="T108" fmla="*/ 31 w 75"/>
                    <a:gd name="T109" fmla="*/ 5 h 85"/>
                    <a:gd name="T110" fmla="*/ 30 w 75"/>
                    <a:gd name="T111" fmla="*/ 4 h 85"/>
                    <a:gd name="T112" fmla="*/ 27 w 75"/>
                    <a:gd name="T113" fmla="*/ 2 h 8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5"/>
                    <a:gd name="T172" fmla="*/ 0 h 85"/>
                    <a:gd name="T173" fmla="*/ 75 w 75"/>
                    <a:gd name="T174" fmla="*/ 85 h 8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5" h="85">
                      <a:moveTo>
                        <a:pt x="55" y="4"/>
                      </a:move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28" y="2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5" y="14"/>
                      </a:lnTo>
                      <a:lnTo>
                        <a:pt x="13" y="14"/>
                      </a:lnTo>
                      <a:lnTo>
                        <a:pt x="11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5" y="26"/>
                      </a:lnTo>
                      <a:lnTo>
                        <a:pt x="3" y="31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0" y="41"/>
                      </a:lnTo>
                      <a:lnTo>
                        <a:pt x="1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1" y="48"/>
                      </a:lnTo>
                      <a:lnTo>
                        <a:pt x="0" y="48"/>
                      </a:lnTo>
                      <a:lnTo>
                        <a:pt x="1" y="48"/>
                      </a:lnTo>
                      <a:lnTo>
                        <a:pt x="0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3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16" y="78"/>
                      </a:lnTo>
                      <a:lnTo>
                        <a:pt x="21" y="81"/>
                      </a:lnTo>
                      <a:lnTo>
                        <a:pt x="26" y="83"/>
                      </a:lnTo>
                      <a:lnTo>
                        <a:pt x="28" y="85"/>
                      </a:lnTo>
                      <a:lnTo>
                        <a:pt x="28" y="83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6" y="83"/>
                      </a:lnTo>
                      <a:lnTo>
                        <a:pt x="50" y="81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1" y="75"/>
                      </a:lnTo>
                      <a:lnTo>
                        <a:pt x="61" y="73"/>
                      </a:lnTo>
                      <a:lnTo>
                        <a:pt x="63" y="71"/>
                      </a:lnTo>
                      <a:lnTo>
                        <a:pt x="65" y="70"/>
                      </a:lnTo>
                      <a:lnTo>
                        <a:pt x="66" y="68"/>
                      </a:lnTo>
                      <a:lnTo>
                        <a:pt x="68" y="65"/>
                      </a:lnTo>
                      <a:lnTo>
                        <a:pt x="70" y="65"/>
                      </a:lnTo>
                      <a:lnTo>
                        <a:pt x="70" y="59"/>
                      </a:lnTo>
                      <a:lnTo>
                        <a:pt x="73" y="54"/>
                      </a:lnTo>
                      <a:lnTo>
                        <a:pt x="71" y="53"/>
                      </a:lnTo>
                      <a:lnTo>
                        <a:pt x="73" y="51"/>
                      </a:lnTo>
                      <a:lnTo>
                        <a:pt x="73" y="49"/>
                      </a:lnTo>
                      <a:lnTo>
                        <a:pt x="73" y="48"/>
                      </a:lnTo>
                      <a:lnTo>
                        <a:pt x="75" y="48"/>
                      </a:lnTo>
                      <a:lnTo>
                        <a:pt x="75" y="46"/>
                      </a:lnTo>
                      <a:lnTo>
                        <a:pt x="75" y="44"/>
                      </a:lnTo>
                      <a:lnTo>
                        <a:pt x="75" y="43"/>
                      </a:lnTo>
                      <a:lnTo>
                        <a:pt x="75" y="41"/>
                      </a:lnTo>
                      <a:lnTo>
                        <a:pt x="75" y="39"/>
                      </a:lnTo>
                      <a:lnTo>
                        <a:pt x="75" y="38"/>
                      </a:lnTo>
                      <a:lnTo>
                        <a:pt x="73" y="36"/>
                      </a:lnTo>
                      <a:lnTo>
                        <a:pt x="75" y="34"/>
                      </a:lnTo>
                      <a:lnTo>
                        <a:pt x="73" y="34"/>
                      </a:lnTo>
                      <a:lnTo>
                        <a:pt x="75" y="32"/>
                      </a:lnTo>
                      <a:lnTo>
                        <a:pt x="73" y="31"/>
                      </a:lnTo>
                      <a:lnTo>
                        <a:pt x="73" y="29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71" y="24"/>
                      </a:lnTo>
                      <a:lnTo>
                        <a:pt x="70" y="21"/>
                      </a:lnTo>
                      <a:lnTo>
                        <a:pt x="70" y="19"/>
                      </a:lnTo>
                      <a:lnTo>
                        <a:pt x="68" y="19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5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58" y="9"/>
                      </a:lnTo>
                      <a:lnTo>
                        <a:pt x="58" y="7"/>
                      </a:lnTo>
                      <a:lnTo>
                        <a:pt x="5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4" name="Freeform 226"/>
                <p:cNvSpPr>
                  <a:spLocks/>
                </p:cNvSpPr>
                <p:nvPr/>
              </p:nvSpPr>
              <p:spPr bwMode="auto">
                <a:xfrm>
                  <a:off x="4961" y="608"/>
                  <a:ext cx="36" cy="42"/>
                </a:xfrm>
                <a:custGeom>
                  <a:avLst/>
                  <a:gdLst>
                    <a:gd name="T0" fmla="*/ 23 w 73"/>
                    <a:gd name="T1" fmla="*/ 1 h 85"/>
                    <a:gd name="T2" fmla="*/ 21 w 73"/>
                    <a:gd name="T3" fmla="*/ 0 h 85"/>
                    <a:gd name="T4" fmla="*/ 20 w 73"/>
                    <a:gd name="T5" fmla="*/ 1 h 85"/>
                    <a:gd name="T6" fmla="*/ 19 w 73"/>
                    <a:gd name="T7" fmla="*/ 0 h 85"/>
                    <a:gd name="T8" fmla="*/ 17 w 73"/>
                    <a:gd name="T9" fmla="*/ 0 h 85"/>
                    <a:gd name="T10" fmla="*/ 15 w 73"/>
                    <a:gd name="T11" fmla="*/ 1 h 85"/>
                    <a:gd name="T12" fmla="*/ 13 w 73"/>
                    <a:gd name="T13" fmla="*/ 1 h 85"/>
                    <a:gd name="T14" fmla="*/ 11 w 73"/>
                    <a:gd name="T15" fmla="*/ 2 h 85"/>
                    <a:gd name="T16" fmla="*/ 10 w 73"/>
                    <a:gd name="T17" fmla="*/ 2 h 85"/>
                    <a:gd name="T18" fmla="*/ 9 w 73"/>
                    <a:gd name="T19" fmla="*/ 3 h 85"/>
                    <a:gd name="T20" fmla="*/ 7 w 73"/>
                    <a:gd name="T21" fmla="*/ 5 h 85"/>
                    <a:gd name="T22" fmla="*/ 6 w 73"/>
                    <a:gd name="T23" fmla="*/ 5 h 85"/>
                    <a:gd name="T24" fmla="*/ 5 w 73"/>
                    <a:gd name="T25" fmla="*/ 8 h 85"/>
                    <a:gd name="T26" fmla="*/ 4 w 73"/>
                    <a:gd name="T27" fmla="*/ 8 h 85"/>
                    <a:gd name="T28" fmla="*/ 3 w 73"/>
                    <a:gd name="T29" fmla="*/ 10 h 85"/>
                    <a:gd name="T30" fmla="*/ 0 w 73"/>
                    <a:gd name="T31" fmla="*/ 17 h 85"/>
                    <a:gd name="T32" fmla="*/ 0 w 73"/>
                    <a:gd name="T33" fmla="*/ 19 h 85"/>
                    <a:gd name="T34" fmla="*/ 0 w 73"/>
                    <a:gd name="T35" fmla="*/ 20 h 85"/>
                    <a:gd name="T36" fmla="*/ 0 w 73"/>
                    <a:gd name="T37" fmla="*/ 24 h 85"/>
                    <a:gd name="T38" fmla="*/ 0 w 73"/>
                    <a:gd name="T39" fmla="*/ 24 h 85"/>
                    <a:gd name="T40" fmla="*/ 0 w 73"/>
                    <a:gd name="T41" fmla="*/ 26 h 85"/>
                    <a:gd name="T42" fmla="*/ 0 w 73"/>
                    <a:gd name="T43" fmla="*/ 29 h 85"/>
                    <a:gd name="T44" fmla="*/ 1 w 73"/>
                    <a:gd name="T45" fmla="*/ 30 h 85"/>
                    <a:gd name="T46" fmla="*/ 2 w 73"/>
                    <a:gd name="T47" fmla="*/ 32 h 85"/>
                    <a:gd name="T48" fmla="*/ 3 w 73"/>
                    <a:gd name="T49" fmla="*/ 34 h 85"/>
                    <a:gd name="T50" fmla="*/ 4 w 73"/>
                    <a:gd name="T51" fmla="*/ 35 h 85"/>
                    <a:gd name="T52" fmla="*/ 5 w 73"/>
                    <a:gd name="T53" fmla="*/ 36 h 85"/>
                    <a:gd name="T54" fmla="*/ 5 w 73"/>
                    <a:gd name="T55" fmla="*/ 37 h 85"/>
                    <a:gd name="T56" fmla="*/ 7 w 73"/>
                    <a:gd name="T57" fmla="*/ 38 h 85"/>
                    <a:gd name="T58" fmla="*/ 12 w 73"/>
                    <a:gd name="T59" fmla="*/ 41 h 85"/>
                    <a:gd name="T60" fmla="*/ 14 w 73"/>
                    <a:gd name="T61" fmla="*/ 41 h 85"/>
                    <a:gd name="T62" fmla="*/ 15 w 73"/>
                    <a:gd name="T63" fmla="*/ 42 h 85"/>
                    <a:gd name="T64" fmla="*/ 17 w 73"/>
                    <a:gd name="T65" fmla="*/ 42 h 85"/>
                    <a:gd name="T66" fmla="*/ 19 w 73"/>
                    <a:gd name="T67" fmla="*/ 42 h 85"/>
                    <a:gd name="T68" fmla="*/ 20 w 73"/>
                    <a:gd name="T69" fmla="*/ 41 h 85"/>
                    <a:gd name="T70" fmla="*/ 23 w 73"/>
                    <a:gd name="T71" fmla="*/ 41 h 85"/>
                    <a:gd name="T72" fmla="*/ 24 w 73"/>
                    <a:gd name="T73" fmla="*/ 41 h 85"/>
                    <a:gd name="T74" fmla="*/ 25 w 73"/>
                    <a:gd name="T75" fmla="*/ 40 h 85"/>
                    <a:gd name="T76" fmla="*/ 27 w 73"/>
                    <a:gd name="T77" fmla="*/ 38 h 85"/>
                    <a:gd name="T78" fmla="*/ 28 w 73"/>
                    <a:gd name="T79" fmla="*/ 37 h 85"/>
                    <a:gd name="T80" fmla="*/ 30 w 73"/>
                    <a:gd name="T81" fmla="*/ 37 h 85"/>
                    <a:gd name="T82" fmla="*/ 31 w 73"/>
                    <a:gd name="T83" fmla="*/ 35 h 85"/>
                    <a:gd name="T84" fmla="*/ 32 w 73"/>
                    <a:gd name="T85" fmla="*/ 34 h 85"/>
                    <a:gd name="T86" fmla="*/ 34 w 73"/>
                    <a:gd name="T87" fmla="*/ 29 h 85"/>
                    <a:gd name="T88" fmla="*/ 35 w 73"/>
                    <a:gd name="T89" fmla="*/ 25 h 85"/>
                    <a:gd name="T90" fmla="*/ 35 w 73"/>
                    <a:gd name="T91" fmla="*/ 24 h 85"/>
                    <a:gd name="T92" fmla="*/ 36 w 73"/>
                    <a:gd name="T93" fmla="*/ 22 h 85"/>
                    <a:gd name="T94" fmla="*/ 36 w 73"/>
                    <a:gd name="T95" fmla="*/ 19 h 85"/>
                    <a:gd name="T96" fmla="*/ 35 w 73"/>
                    <a:gd name="T97" fmla="*/ 18 h 85"/>
                    <a:gd name="T98" fmla="*/ 36 w 73"/>
                    <a:gd name="T99" fmla="*/ 16 h 85"/>
                    <a:gd name="T100" fmla="*/ 35 w 73"/>
                    <a:gd name="T101" fmla="*/ 14 h 85"/>
                    <a:gd name="T102" fmla="*/ 34 w 73"/>
                    <a:gd name="T103" fmla="*/ 13 h 85"/>
                    <a:gd name="T104" fmla="*/ 34 w 73"/>
                    <a:gd name="T105" fmla="*/ 10 h 85"/>
                    <a:gd name="T106" fmla="*/ 34 w 73"/>
                    <a:gd name="T107" fmla="*/ 9 h 85"/>
                    <a:gd name="T108" fmla="*/ 33 w 73"/>
                    <a:gd name="T109" fmla="*/ 8 h 85"/>
                    <a:gd name="T110" fmla="*/ 32 w 73"/>
                    <a:gd name="T111" fmla="*/ 8 h 85"/>
                    <a:gd name="T112" fmla="*/ 30 w 73"/>
                    <a:gd name="T113" fmla="*/ 6 h 85"/>
                    <a:gd name="T114" fmla="*/ 30 w 73"/>
                    <a:gd name="T115" fmla="*/ 5 h 85"/>
                    <a:gd name="T116" fmla="*/ 28 w 73"/>
                    <a:gd name="T117" fmla="*/ 3 h 85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3"/>
                    <a:gd name="T178" fmla="*/ 0 h 85"/>
                    <a:gd name="T179" fmla="*/ 73 w 73"/>
                    <a:gd name="T180" fmla="*/ 85 h 85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3" h="85">
                      <a:moveTo>
                        <a:pt x="51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3" y="26"/>
                      </a:lnTo>
                      <a:lnTo>
                        <a:pt x="3" y="31"/>
                      </a:lnTo>
                      <a:lnTo>
                        <a:pt x="0" y="34"/>
                      </a:lnTo>
                      <a:lnTo>
                        <a:pt x="1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3" y="58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5" y="76"/>
                      </a:lnTo>
                      <a:lnTo>
                        <a:pt x="15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6" y="83"/>
                      </a:lnTo>
                      <a:lnTo>
                        <a:pt x="26" y="85"/>
                      </a:lnTo>
                      <a:lnTo>
                        <a:pt x="28" y="83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6" y="83"/>
                      </a:lnTo>
                      <a:lnTo>
                        <a:pt x="48" y="81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6" y="65"/>
                      </a:lnTo>
                      <a:lnTo>
                        <a:pt x="68" y="59"/>
                      </a:lnTo>
                      <a:lnTo>
                        <a:pt x="71" y="54"/>
                      </a:lnTo>
                      <a:lnTo>
                        <a:pt x="70" y="53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1" y="36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0" y="27"/>
                      </a:lnTo>
                      <a:lnTo>
                        <a:pt x="68" y="26"/>
                      </a:lnTo>
                      <a:lnTo>
                        <a:pt x="70" y="26"/>
                      </a:lnTo>
                      <a:lnTo>
                        <a:pt x="68" y="24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6" y="9"/>
                      </a:lnTo>
                      <a:lnTo>
                        <a:pt x="56" y="7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5" name="Freeform 227"/>
                <p:cNvSpPr>
                  <a:spLocks/>
                </p:cNvSpPr>
                <p:nvPr/>
              </p:nvSpPr>
              <p:spPr bwMode="auto">
                <a:xfrm>
                  <a:off x="4985" y="607"/>
                  <a:ext cx="37" cy="42"/>
                </a:xfrm>
                <a:custGeom>
                  <a:avLst/>
                  <a:gdLst>
                    <a:gd name="T0" fmla="*/ 24 w 73"/>
                    <a:gd name="T1" fmla="*/ 1 h 82"/>
                    <a:gd name="T2" fmla="*/ 22 w 73"/>
                    <a:gd name="T3" fmla="*/ 0 h 82"/>
                    <a:gd name="T4" fmla="*/ 20 w 73"/>
                    <a:gd name="T5" fmla="*/ 1 h 82"/>
                    <a:gd name="T6" fmla="*/ 19 w 73"/>
                    <a:gd name="T7" fmla="*/ 0 h 82"/>
                    <a:gd name="T8" fmla="*/ 18 w 73"/>
                    <a:gd name="T9" fmla="*/ 0 h 82"/>
                    <a:gd name="T10" fmla="*/ 16 w 73"/>
                    <a:gd name="T11" fmla="*/ 1 h 82"/>
                    <a:gd name="T12" fmla="*/ 14 w 73"/>
                    <a:gd name="T13" fmla="*/ 1 h 82"/>
                    <a:gd name="T14" fmla="*/ 12 w 73"/>
                    <a:gd name="T15" fmla="*/ 2 h 82"/>
                    <a:gd name="T16" fmla="*/ 11 w 73"/>
                    <a:gd name="T17" fmla="*/ 3 h 82"/>
                    <a:gd name="T18" fmla="*/ 9 w 73"/>
                    <a:gd name="T19" fmla="*/ 3 h 82"/>
                    <a:gd name="T20" fmla="*/ 9 w 73"/>
                    <a:gd name="T21" fmla="*/ 4 h 82"/>
                    <a:gd name="T22" fmla="*/ 8 w 73"/>
                    <a:gd name="T23" fmla="*/ 4 h 82"/>
                    <a:gd name="T24" fmla="*/ 6 w 73"/>
                    <a:gd name="T25" fmla="*/ 6 h 82"/>
                    <a:gd name="T26" fmla="*/ 5 w 73"/>
                    <a:gd name="T27" fmla="*/ 7 h 82"/>
                    <a:gd name="T28" fmla="*/ 4 w 73"/>
                    <a:gd name="T29" fmla="*/ 9 h 82"/>
                    <a:gd name="T30" fmla="*/ 4 w 73"/>
                    <a:gd name="T31" fmla="*/ 10 h 82"/>
                    <a:gd name="T32" fmla="*/ 2 w 73"/>
                    <a:gd name="T33" fmla="*/ 15 h 82"/>
                    <a:gd name="T34" fmla="*/ 1 w 73"/>
                    <a:gd name="T35" fmla="*/ 17 h 82"/>
                    <a:gd name="T36" fmla="*/ 1 w 73"/>
                    <a:gd name="T37" fmla="*/ 20 h 82"/>
                    <a:gd name="T38" fmla="*/ 0 w 73"/>
                    <a:gd name="T39" fmla="*/ 20 h 82"/>
                    <a:gd name="T40" fmla="*/ 1 w 73"/>
                    <a:gd name="T41" fmla="*/ 23 h 82"/>
                    <a:gd name="T42" fmla="*/ 0 w 73"/>
                    <a:gd name="T43" fmla="*/ 24 h 82"/>
                    <a:gd name="T44" fmla="*/ 1 w 73"/>
                    <a:gd name="T45" fmla="*/ 27 h 82"/>
                    <a:gd name="T46" fmla="*/ 1 w 73"/>
                    <a:gd name="T47" fmla="*/ 28 h 82"/>
                    <a:gd name="T48" fmla="*/ 2 w 73"/>
                    <a:gd name="T49" fmla="*/ 30 h 82"/>
                    <a:gd name="T50" fmla="*/ 3 w 73"/>
                    <a:gd name="T51" fmla="*/ 32 h 82"/>
                    <a:gd name="T52" fmla="*/ 4 w 73"/>
                    <a:gd name="T53" fmla="*/ 33 h 82"/>
                    <a:gd name="T54" fmla="*/ 4 w 73"/>
                    <a:gd name="T55" fmla="*/ 34 h 82"/>
                    <a:gd name="T56" fmla="*/ 5 w 73"/>
                    <a:gd name="T57" fmla="*/ 36 h 82"/>
                    <a:gd name="T58" fmla="*/ 6 w 73"/>
                    <a:gd name="T59" fmla="*/ 37 h 82"/>
                    <a:gd name="T60" fmla="*/ 8 w 73"/>
                    <a:gd name="T61" fmla="*/ 38 h 82"/>
                    <a:gd name="T62" fmla="*/ 10 w 73"/>
                    <a:gd name="T63" fmla="*/ 39 h 82"/>
                    <a:gd name="T64" fmla="*/ 14 w 73"/>
                    <a:gd name="T65" fmla="*/ 41 h 82"/>
                    <a:gd name="T66" fmla="*/ 16 w 73"/>
                    <a:gd name="T67" fmla="*/ 41 h 82"/>
                    <a:gd name="T68" fmla="*/ 17 w 73"/>
                    <a:gd name="T69" fmla="*/ 41 h 82"/>
                    <a:gd name="T70" fmla="*/ 18 w 73"/>
                    <a:gd name="T71" fmla="*/ 42 h 82"/>
                    <a:gd name="T72" fmla="*/ 19 w 73"/>
                    <a:gd name="T73" fmla="*/ 41 h 82"/>
                    <a:gd name="T74" fmla="*/ 19 w 73"/>
                    <a:gd name="T75" fmla="*/ 42 h 82"/>
                    <a:gd name="T76" fmla="*/ 22 w 73"/>
                    <a:gd name="T77" fmla="*/ 41 h 82"/>
                    <a:gd name="T78" fmla="*/ 24 w 73"/>
                    <a:gd name="T79" fmla="*/ 40 h 82"/>
                    <a:gd name="T80" fmla="*/ 25 w 73"/>
                    <a:gd name="T81" fmla="*/ 39 h 82"/>
                    <a:gd name="T82" fmla="*/ 27 w 73"/>
                    <a:gd name="T83" fmla="*/ 38 h 82"/>
                    <a:gd name="T84" fmla="*/ 29 w 73"/>
                    <a:gd name="T85" fmla="*/ 38 h 82"/>
                    <a:gd name="T86" fmla="*/ 30 w 73"/>
                    <a:gd name="T87" fmla="*/ 36 h 82"/>
                    <a:gd name="T88" fmla="*/ 32 w 73"/>
                    <a:gd name="T89" fmla="*/ 35 h 82"/>
                    <a:gd name="T90" fmla="*/ 32 w 73"/>
                    <a:gd name="T91" fmla="*/ 34 h 82"/>
                    <a:gd name="T92" fmla="*/ 33 w 73"/>
                    <a:gd name="T93" fmla="*/ 32 h 82"/>
                    <a:gd name="T94" fmla="*/ 35 w 73"/>
                    <a:gd name="T95" fmla="*/ 27 h 82"/>
                    <a:gd name="T96" fmla="*/ 37 w 73"/>
                    <a:gd name="T97" fmla="*/ 24 h 82"/>
                    <a:gd name="T98" fmla="*/ 37 w 73"/>
                    <a:gd name="T99" fmla="*/ 23 h 82"/>
                    <a:gd name="T100" fmla="*/ 37 w 73"/>
                    <a:gd name="T101" fmla="*/ 20 h 82"/>
                    <a:gd name="T102" fmla="*/ 37 w 73"/>
                    <a:gd name="T103" fmla="*/ 18 h 82"/>
                    <a:gd name="T104" fmla="*/ 37 w 73"/>
                    <a:gd name="T105" fmla="*/ 17 h 82"/>
                    <a:gd name="T106" fmla="*/ 37 w 73"/>
                    <a:gd name="T107" fmla="*/ 15 h 82"/>
                    <a:gd name="T108" fmla="*/ 36 w 73"/>
                    <a:gd name="T109" fmla="*/ 14 h 82"/>
                    <a:gd name="T110" fmla="*/ 34 w 73"/>
                    <a:gd name="T111" fmla="*/ 13 h 82"/>
                    <a:gd name="T112" fmla="*/ 34 w 73"/>
                    <a:gd name="T113" fmla="*/ 10 h 82"/>
                    <a:gd name="T114" fmla="*/ 34 w 73"/>
                    <a:gd name="T115" fmla="*/ 10 h 82"/>
                    <a:gd name="T116" fmla="*/ 33 w 73"/>
                    <a:gd name="T117" fmla="*/ 8 h 82"/>
                    <a:gd name="T118" fmla="*/ 32 w 73"/>
                    <a:gd name="T119" fmla="*/ 7 h 82"/>
                    <a:gd name="T120" fmla="*/ 31 w 73"/>
                    <a:gd name="T121" fmla="*/ 5 h 82"/>
                    <a:gd name="T122" fmla="*/ 29 w 73"/>
                    <a:gd name="T123" fmla="*/ 3 h 8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"/>
                    <a:gd name="T187" fmla="*/ 0 h 82"/>
                    <a:gd name="T188" fmla="*/ 73 w 73"/>
                    <a:gd name="T189" fmla="*/ 82 h 8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" h="82">
                      <a:moveTo>
                        <a:pt x="51" y="5"/>
                      </a:move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2" y="0"/>
                      </a:lnTo>
                      <a:lnTo>
                        <a:pt x="40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0"/>
                      </a:lnTo>
                      <a:lnTo>
                        <a:pt x="5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2" y="45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55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59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17" y="74"/>
                      </a:lnTo>
                      <a:lnTo>
                        <a:pt x="17" y="76"/>
                      </a:lnTo>
                      <a:lnTo>
                        <a:pt x="20" y="77"/>
                      </a:lnTo>
                      <a:lnTo>
                        <a:pt x="25" y="81"/>
                      </a:lnTo>
                      <a:lnTo>
                        <a:pt x="27" y="79"/>
                      </a:lnTo>
                      <a:lnTo>
                        <a:pt x="27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1"/>
                      </a:lnTo>
                      <a:lnTo>
                        <a:pt x="33" y="82"/>
                      </a:lnTo>
                      <a:lnTo>
                        <a:pt x="33" y="81"/>
                      </a:lnTo>
                      <a:lnTo>
                        <a:pt x="35" y="82"/>
                      </a:lnTo>
                      <a:lnTo>
                        <a:pt x="35" y="81"/>
                      </a:lnTo>
                      <a:lnTo>
                        <a:pt x="35" y="82"/>
                      </a:lnTo>
                      <a:lnTo>
                        <a:pt x="37" y="81"/>
                      </a:lnTo>
                      <a:lnTo>
                        <a:pt x="37" y="82"/>
                      </a:lnTo>
                      <a:lnTo>
                        <a:pt x="38" y="81"/>
                      </a:lnTo>
                      <a:lnTo>
                        <a:pt x="38" y="82"/>
                      </a:lnTo>
                      <a:lnTo>
                        <a:pt x="38" y="81"/>
                      </a:lnTo>
                      <a:lnTo>
                        <a:pt x="38" y="82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79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7"/>
                      </a:lnTo>
                      <a:lnTo>
                        <a:pt x="48" y="79"/>
                      </a:lnTo>
                      <a:lnTo>
                        <a:pt x="50" y="77"/>
                      </a:lnTo>
                      <a:lnTo>
                        <a:pt x="51" y="77"/>
                      </a:lnTo>
                      <a:lnTo>
                        <a:pt x="53" y="76"/>
                      </a:lnTo>
                      <a:lnTo>
                        <a:pt x="53" y="74"/>
                      </a:lnTo>
                      <a:lnTo>
                        <a:pt x="55" y="74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2"/>
                      </a:lnTo>
                      <a:lnTo>
                        <a:pt x="68" y="57"/>
                      </a:lnTo>
                      <a:lnTo>
                        <a:pt x="71" y="52"/>
                      </a:lnTo>
                      <a:lnTo>
                        <a:pt x="70" y="52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3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0" y="27"/>
                      </a:lnTo>
                      <a:lnTo>
                        <a:pt x="68" y="25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8" y="20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58" y="6"/>
                      </a:lnTo>
                      <a:lnTo>
                        <a:pt x="58" y="5"/>
                      </a:lnTo>
                      <a:lnTo>
                        <a:pt x="5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6" name="Freeform 228"/>
                <p:cNvSpPr>
                  <a:spLocks/>
                </p:cNvSpPr>
                <p:nvPr/>
              </p:nvSpPr>
              <p:spPr bwMode="auto">
                <a:xfrm>
                  <a:off x="5007" y="606"/>
                  <a:ext cx="37" cy="42"/>
                </a:xfrm>
                <a:custGeom>
                  <a:avLst/>
                  <a:gdLst>
                    <a:gd name="T0" fmla="*/ 23 w 73"/>
                    <a:gd name="T1" fmla="*/ 1 h 85"/>
                    <a:gd name="T2" fmla="*/ 22 w 73"/>
                    <a:gd name="T3" fmla="*/ 1 h 85"/>
                    <a:gd name="T4" fmla="*/ 20 w 73"/>
                    <a:gd name="T5" fmla="*/ 0 h 85"/>
                    <a:gd name="T6" fmla="*/ 18 w 73"/>
                    <a:gd name="T7" fmla="*/ 0 h 85"/>
                    <a:gd name="T8" fmla="*/ 18 w 73"/>
                    <a:gd name="T9" fmla="*/ 0 h 85"/>
                    <a:gd name="T10" fmla="*/ 15 w 73"/>
                    <a:gd name="T11" fmla="*/ 1 h 85"/>
                    <a:gd name="T12" fmla="*/ 13 w 73"/>
                    <a:gd name="T13" fmla="*/ 1 h 85"/>
                    <a:gd name="T14" fmla="*/ 11 w 73"/>
                    <a:gd name="T15" fmla="*/ 2 h 85"/>
                    <a:gd name="T16" fmla="*/ 10 w 73"/>
                    <a:gd name="T17" fmla="*/ 2 h 85"/>
                    <a:gd name="T18" fmla="*/ 8 w 73"/>
                    <a:gd name="T19" fmla="*/ 4 h 85"/>
                    <a:gd name="T20" fmla="*/ 8 w 73"/>
                    <a:gd name="T21" fmla="*/ 5 h 85"/>
                    <a:gd name="T22" fmla="*/ 6 w 73"/>
                    <a:gd name="T23" fmla="*/ 6 h 85"/>
                    <a:gd name="T24" fmla="*/ 5 w 73"/>
                    <a:gd name="T25" fmla="*/ 7 h 85"/>
                    <a:gd name="T26" fmla="*/ 3 w 73"/>
                    <a:gd name="T27" fmla="*/ 8 h 85"/>
                    <a:gd name="T28" fmla="*/ 3 w 73"/>
                    <a:gd name="T29" fmla="*/ 13 h 85"/>
                    <a:gd name="T30" fmla="*/ 1 w 73"/>
                    <a:gd name="T31" fmla="*/ 17 h 85"/>
                    <a:gd name="T32" fmla="*/ 0 w 73"/>
                    <a:gd name="T33" fmla="*/ 18 h 85"/>
                    <a:gd name="T34" fmla="*/ 0 w 73"/>
                    <a:gd name="T35" fmla="*/ 21 h 85"/>
                    <a:gd name="T36" fmla="*/ 0 w 73"/>
                    <a:gd name="T37" fmla="*/ 24 h 85"/>
                    <a:gd name="T38" fmla="*/ 0 w 73"/>
                    <a:gd name="T39" fmla="*/ 25 h 85"/>
                    <a:gd name="T40" fmla="*/ 1 w 73"/>
                    <a:gd name="T41" fmla="*/ 27 h 85"/>
                    <a:gd name="T42" fmla="*/ 1 w 73"/>
                    <a:gd name="T43" fmla="*/ 29 h 85"/>
                    <a:gd name="T44" fmla="*/ 3 w 73"/>
                    <a:gd name="T45" fmla="*/ 30 h 85"/>
                    <a:gd name="T46" fmla="*/ 3 w 73"/>
                    <a:gd name="T47" fmla="*/ 33 h 85"/>
                    <a:gd name="T48" fmla="*/ 3 w 73"/>
                    <a:gd name="T49" fmla="*/ 34 h 85"/>
                    <a:gd name="T50" fmla="*/ 4 w 73"/>
                    <a:gd name="T51" fmla="*/ 35 h 85"/>
                    <a:gd name="T52" fmla="*/ 5 w 73"/>
                    <a:gd name="T53" fmla="*/ 36 h 85"/>
                    <a:gd name="T54" fmla="*/ 6 w 73"/>
                    <a:gd name="T55" fmla="*/ 37 h 85"/>
                    <a:gd name="T56" fmla="*/ 8 w 73"/>
                    <a:gd name="T57" fmla="*/ 39 h 85"/>
                    <a:gd name="T58" fmla="*/ 13 w 73"/>
                    <a:gd name="T59" fmla="*/ 41 h 85"/>
                    <a:gd name="T60" fmla="*/ 15 w 73"/>
                    <a:gd name="T61" fmla="*/ 41 h 85"/>
                    <a:gd name="T62" fmla="*/ 18 w 73"/>
                    <a:gd name="T63" fmla="*/ 41 h 85"/>
                    <a:gd name="T64" fmla="*/ 18 w 73"/>
                    <a:gd name="T65" fmla="*/ 42 h 85"/>
                    <a:gd name="T66" fmla="*/ 19 w 73"/>
                    <a:gd name="T67" fmla="*/ 41 h 85"/>
                    <a:gd name="T68" fmla="*/ 19 w 73"/>
                    <a:gd name="T69" fmla="*/ 42 h 85"/>
                    <a:gd name="T70" fmla="*/ 21 w 73"/>
                    <a:gd name="T71" fmla="*/ 41 h 85"/>
                    <a:gd name="T72" fmla="*/ 23 w 73"/>
                    <a:gd name="T73" fmla="*/ 41 h 85"/>
                    <a:gd name="T74" fmla="*/ 24 w 73"/>
                    <a:gd name="T75" fmla="*/ 41 h 85"/>
                    <a:gd name="T76" fmla="*/ 26 w 73"/>
                    <a:gd name="T77" fmla="*/ 40 h 85"/>
                    <a:gd name="T78" fmla="*/ 28 w 73"/>
                    <a:gd name="T79" fmla="*/ 38 h 85"/>
                    <a:gd name="T80" fmla="*/ 29 w 73"/>
                    <a:gd name="T81" fmla="*/ 37 h 85"/>
                    <a:gd name="T82" fmla="*/ 31 w 73"/>
                    <a:gd name="T83" fmla="*/ 35 h 85"/>
                    <a:gd name="T84" fmla="*/ 33 w 73"/>
                    <a:gd name="T85" fmla="*/ 34 h 85"/>
                    <a:gd name="T86" fmla="*/ 34 w 73"/>
                    <a:gd name="T87" fmla="*/ 33 h 85"/>
                    <a:gd name="T88" fmla="*/ 36 w 73"/>
                    <a:gd name="T89" fmla="*/ 26 h 85"/>
                    <a:gd name="T90" fmla="*/ 36 w 73"/>
                    <a:gd name="T91" fmla="*/ 24 h 85"/>
                    <a:gd name="T92" fmla="*/ 37 w 73"/>
                    <a:gd name="T93" fmla="*/ 22 h 85"/>
                    <a:gd name="T94" fmla="*/ 37 w 73"/>
                    <a:gd name="T95" fmla="*/ 19 h 85"/>
                    <a:gd name="T96" fmla="*/ 37 w 73"/>
                    <a:gd name="T97" fmla="*/ 18 h 85"/>
                    <a:gd name="T98" fmla="*/ 36 w 73"/>
                    <a:gd name="T99" fmla="*/ 17 h 85"/>
                    <a:gd name="T100" fmla="*/ 36 w 73"/>
                    <a:gd name="T101" fmla="*/ 14 h 85"/>
                    <a:gd name="T102" fmla="*/ 36 w 73"/>
                    <a:gd name="T103" fmla="*/ 13 h 85"/>
                    <a:gd name="T104" fmla="*/ 35 w 73"/>
                    <a:gd name="T105" fmla="*/ 12 h 85"/>
                    <a:gd name="T106" fmla="*/ 34 w 73"/>
                    <a:gd name="T107" fmla="*/ 9 h 85"/>
                    <a:gd name="T108" fmla="*/ 33 w 73"/>
                    <a:gd name="T109" fmla="*/ 7 h 85"/>
                    <a:gd name="T110" fmla="*/ 33 w 73"/>
                    <a:gd name="T111" fmla="*/ 7 h 85"/>
                    <a:gd name="T112" fmla="*/ 32 w 73"/>
                    <a:gd name="T113" fmla="*/ 6 h 85"/>
                    <a:gd name="T114" fmla="*/ 31 w 73"/>
                    <a:gd name="T115" fmla="*/ 5 h 85"/>
                    <a:gd name="T116" fmla="*/ 29 w 73"/>
                    <a:gd name="T117" fmla="*/ 4 h 85"/>
                    <a:gd name="T118" fmla="*/ 27 w 73"/>
                    <a:gd name="T119" fmla="*/ 2 h 8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5"/>
                    <a:gd name="T182" fmla="*/ 73 w 73"/>
                    <a:gd name="T183" fmla="*/ 85 h 8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5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1" y="4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6" y="9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21"/>
                      </a:lnTo>
                      <a:lnTo>
                        <a:pt x="5" y="26"/>
                      </a:lnTo>
                      <a:lnTo>
                        <a:pt x="2" y="31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6" y="78"/>
                      </a:lnTo>
                      <a:lnTo>
                        <a:pt x="20" y="81"/>
                      </a:lnTo>
                      <a:lnTo>
                        <a:pt x="25" y="83"/>
                      </a:lnTo>
                      <a:lnTo>
                        <a:pt x="26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5"/>
                      </a:lnTo>
                      <a:lnTo>
                        <a:pt x="35" y="83"/>
                      </a:lnTo>
                      <a:lnTo>
                        <a:pt x="35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6" y="83"/>
                      </a:lnTo>
                      <a:lnTo>
                        <a:pt x="36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38" y="83"/>
                      </a:lnTo>
                      <a:lnTo>
                        <a:pt x="38" y="85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6" y="83"/>
                      </a:lnTo>
                      <a:lnTo>
                        <a:pt x="48" y="81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1" y="71"/>
                      </a:lnTo>
                      <a:lnTo>
                        <a:pt x="63" y="70"/>
                      </a:lnTo>
                      <a:lnTo>
                        <a:pt x="65" y="68"/>
                      </a:lnTo>
                      <a:lnTo>
                        <a:pt x="66" y="66"/>
                      </a:lnTo>
                      <a:lnTo>
                        <a:pt x="68" y="66"/>
                      </a:lnTo>
                      <a:lnTo>
                        <a:pt x="68" y="59"/>
                      </a:lnTo>
                      <a:lnTo>
                        <a:pt x="71" y="54"/>
                      </a:lnTo>
                      <a:lnTo>
                        <a:pt x="71" y="53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6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4"/>
                      </a:lnTo>
                      <a:lnTo>
                        <a:pt x="73" y="34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0" y="26"/>
                      </a:lnTo>
                      <a:lnTo>
                        <a:pt x="71" y="26"/>
                      </a:lnTo>
                      <a:lnTo>
                        <a:pt x="70" y="24"/>
                      </a:lnTo>
                      <a:lnTo>
                        <a:pt x="68" y="21"/>
                      </a:lnTo>
                      <a:lnTo>
                        <a:pt x="68" y="19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6" y="7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7" name="Freeform 229"/>
                <p:cNvSpPr>
                  <a:spLocks/>
                </p:cNvSpPr>
                <p:nvPr/>
              </p:nvSpPr>
              <p:spPr bwMode="auto">
                <a:xfrm>
                  <a:off x="5031" y="605"/>
                  <a:ext cx="36" cy="41"/>
                </a:xfrm>
                <a:custGeom>
                  <a:avLst/>
                  <a:gdLst>
                    <a:gd name="T0" fmla="*/ 23 w 74"/>
                    <a:gd name="T1" fmla="*/ 0 h 82"/>
                    <a:gd name="T2" fmla="*/ 21 w 74"/>
                    <a:gd name="T3" fmla="*/ 0 h 82"/>
                    <a:gd name="T4" fmla="*/ 19 w 74"/>
                    <a:gd name="T5" fmla="*/ 0 h 82"/>
                    <a:gd name="T6" fmla="*/ 19 w 74"/>
                    <a:gd name="T7" fmla="*/ 0 h 82"/>
                    <a:gd name="T8" fmla="*/ 17 w 74"/>
                    <a:gd name="T9" fmla="*/ 0 h 82"/>
                    <a:gd name="T10" fmla="*/ 16 w 74"/>
                    <a:gd name="T11" fmla="*/ 0 h 82"/>
                    <a:gd name="T12" fmla="*/ 13 w 74"/>
                    <a:gd name="T13" fmla="*/ 0 h 82"/>
                    <a:gd name="T14" fmla="*/ 12 w 74"/>
                    <a:gd name="T15" fmla="*/ 1 h 82"/>
                    <a:gd name="T16" fmla="*/ 11 w 74"/>
                    <a:gd name="T17" fmla="*/ 3 h 82"/>
                    <a:gd name="T18" fmla="*/ 9 w 74"/>
                    <a:gd name="T19" fmla="*/ 3 h 82"/>
                    <a:gd name="T20" fmla="*/ 8 w 74"/>
                    <a:gd name="T21" fmla="*/ 4 h 82"/>
                    <a:gd name="T22" fmla="*/ 7 w 74"/>
                    <a:gd name="T23" fmla="*/ 5 h 82"/>
                    <a:gd name="T24" fmla="*/ 5 w 74"/>
                    <a:gd name="T25" fmla="*/ 6 h 82"/>
                    <a:gd name="T26" fmla="*/ 4 w 74"/>
                    <a:gd name="T27" fmla="*/ 8 h 82"/>
                    <a:gd name="T28" fmla="*/ 3 w 74"/>
                    <a:gd name="T29" fmla="*/ 10 h 82"/>
                    <a:gd name="T30" fmla="*/ 2 w 74"/>
                    <a:gd name="T31" fmla="*/ 15 h 82"/>
                    <a:gd name="T32" fmla="*/ 1 w 74"/>
                    <a:gd name="T33" fmla="*/ 18 h 82"/>
                    <a:gd name="T34" fmla="*/ 1 w 74"/>
                    <a:gd name="T35" fmla="*/ 19 h 82"/>
                    <a:gd name="T36" fmla="*/ 1 w 74"/>
                    <a:gd name="T37" fmla="*/ 22 h 82"/>
                    <a:gd name="T38" fmla="*/ 0 w 74"/>
                    <a:gd name="T39" fmla="*/ 23 h 82"/>
                    <a:gd name="T40" fmla="*/ 1 w 74"/>
                    <a:gd name="T41" fmla="*/ 26 h 82"/>
                    <a:gd name="T42" fmla="*/ 1 w 74"/>
                    <a:gd name="T43" fmla="*/ 27 h 82"/>
                    <a:gd name="T44" fmla="*/ 2 w 74"/>
                    <a:gd name="T45" fmla="*/ 28 h 82"/>
                    <a:gd name="T46" fmla="*/ 2 w 74"/>
                    <a:gd name="T47" fmla="*/ 30 h 82"/>
                    <a:gd name="T48" fmla="*/ 2 w 74"/>
                    <a:gd name="T49" fmla="*/ 33 h 82"/>
                    <a:gd name="T50" fmla="*/ 3 w 74"/>
                    <a:gd name="T51" fmla="*/ 34 h 82"/>
                    <a:gd name="T52" fmla="*/ 5 w 74"/>
                    <a:gd name="T53" fmla="*/ 36 h 82"/>
                    <a:gd name="T54" fmla="*/ 6 w 74"/>
                    <a:gd name="T55" fmla="*/ 36 h 82"/>
                    <a:gd name="T56" fmla="*/ 7 w 74"/>
                    <a:gd name="T57" fmla="*/ 38 h 82"/>
                    <a:gd name="T58" fmla="*/ 12 w 74"/>
                    <a:gd name="T59" fmla="*/ 41 h 82"/>
                    <a:gd name="T60" fmla="*/ 14 w 74"/>
                    <a:gd name="T61" fmla="*/ 41 h 82"/>
                    <a:gd name="T62" fmla="*/ 17 w 74"/>
                    <a:gd name="T63" fmla="*/ 41 h 82"/>
                    <a:gd name="T64" fmla="*/ 17 w 74"/>
                    <a:gd name="T65" fmla="*/ 41 h 82"/>
                    <a:gd name="T66" fmla="*/ 19 w 74"/>
                    <a:gd name="T67" fmla="*/ 41 h 82"/>
                    <a:gd name="T68" fmla="*/ 20 w 74"/>
                    <a:gd name="T69" fmla="*/ 41 h 82"/>
                    <a:gd name="T70" fmla="*/ 23 w 74"/>
                    <a:gd name="T71" fmla="*/ 41 h 82"/>
                    <a:gd name="T72" fmla="*/ 24 w 74"/>
                    <a:gd name="T73" fmla="*/ 40 h 82"/>
                    <a:gd name="T74" fmla="*/ 25 w 74"/>
                    <a:gd name="T75" fmla="*/ 39 h 82"/>
                    <a:gd name="T76" fmla="*/ 27 w 74"/>
                    <a:gd name="T77" fmla="*/ 38 h 82"/>
                    <a:gd name="T78" fmla="*/ 29 w 74"/>
                    <a:gd name="T79" fmla="*/ 37 h 82"/>
                    <a:gd name="T80" fmla="*/ 29 w 74"/>
                    <a:gd name="T81" fmla="*/ 36 h 82"/>
                    <a:gd name="T82" fmla="*/ 31 w 74"/>
                    <a:gd name="T83" fmla="*/ 35 h 82"/>
                    <a:gd name="T84" fmla="*/ 31 w 74"/>
                    <a:gd name="T85" fmla="*/ 33 h 82"/>
                    <a:gd name="T86" fmla="*/ 33 w 74"/>
                    <a:gd name="T87" fmla="*/ 31 h 82"/>
                    <a:gd name="T88" fmla="*/ 34 w 74"/>
                    <a:gd name="T89" fmla="*/ 26 h 82"/>
                    <a:gd name="T90" fmla="*/ 36 w 74"/>
                    <a:gd name="T91" fmla="*/ 23 h 82"/>
                    <a:gd name="T92" fmla="*/ 36 w 74"/>
                    <a:gd name="T93" fmla="*/ 22 h 82"/>
                    <a:gd name="T94" fmla="*/ 36 w 74"/>
                    <a:gd name="T95" fmla="*/ 19 h 82"/>
                    <a:gd name="T96" fmla="*/ 36 w 74"/>
                    <a:gd name="T97" fmla="*/ 18 h 82"/>
                    <a:gd name="T98" fmla="*/ 36 w 74"/>
                    <a:gd name="T99" fmla="*/ 17 h 82"/>
                    <a:gd name="T100" fmla="*/ 35 w 74"/>
                    <a:gd name="T101" fmla="*/ 15 h 82"/>
                    <a:gd name="T102" fmla="*/ 35 w 74"/>
                    <a:gd name="T103" fmla="*/ 13 h 82"/>
                    <a:gd name="T104" fmla="*/ 34 w 74"/>
                    <a:gd name="T105" fmla="*/ 11 h 82"/>
                    <a:gd name="T106" fmla="*/ 34 w 74"/>
                    <a:gd name="T107" fmla="*/ 11 h 82"/>
                    <a:gd name="T108" fmla="*/ 33 w 74"/>
                    <a:gd name="T109" fmla="*/ 8 h 82"/>
                    <a:gd name="T110" fmla="*/ 33 w 74"/>
                    <a:gd name="T111" fmla="*/ 7 h 82"/>
                    <a:gd name="T112" fmla="*/ 31 w 74"/>
                    <a:gd name="T113" fmla="*/ 6 h 82"/>
                    <a:gd name="T114" fmla="*/ 30 w 74"/>
                    <a:gd name="T115" fmla="*/ 5 h 82"/>
                    <a:gd name="T116" fmla="*/ 29 w 74"/>
                    <a:gd name="T117" fmla="*/ 3 h 82"/>
                    <a:gd name="T118" fmla="*/ 25 w 74"/>
                    <a:gd name="T119" fmla="*/ 1 h 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4"/>
                    <a:gd name="T181" fmla="*/ 0 h 82"/>
                    <a:gd name="T182" fmla="*/ 74 w 74"/>
                    <a:gd name="T183" fmla="*/ 82 h 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4" h="82">
                      <a:moveTo>
                        <a:pt x="52" y="3"/>
                      </a:move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6"/>
                      </a:lnTo>
                      <a:lnTo>
                        <a:pt x="7" y="16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3"/>
                      </a:lnTo>
                      <a:lnTo>
                        <a:pt x="4" y="30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2" y="45"/>
                      </a:lnTo>
                      <a:lnTo>
                        <a:pt x="0" y="45"/>
                      </a:lnTo>
                      <a:lnTo>
                        <a:pt x="2" y="45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4" y="57"/>
                      </a:lnTo>
                      <a:lnTo>
                        <a:pt x="4" y="60"/>
                      </a:lnTo>
                      <a:lnTo>
                        <a:pt x="5" y="60"/>
                      </a:lnTo>
                      <a:lnTo>
                        <a:pt x="5" y="62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7"/>
                      </a:lnTo>
                      <a:lnTo>
                        <a:pt x="9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4" y="74"/>
                      </a:lnTo>
                      <a:lnTo>
                        <a:pt x="15" y="76"/>
                      </a:lnTo>
                      <a:lnTo>
                        <a:pt x="17" y="76"/>
                      </a:lnTo>
                      <a:lnTo>
                        <a:pt x="20" y="79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7" y="82"/>
                      </a:lnTo>
                      <a:lnTo>
                        <a:pt x="29" y="81"/>
                      </a:lnTo>
                      <a:lnTo>
                        <a:pt x="30" y="82"/>
                      </a:lnTo>
                      <a:lnTo>
                        <a:pt x="32" y="82"/>
                      </a:lnTo>
                      <a:lnTo>
                        <a:pt x="34" y="82"/>
                      </a:lnTo>
                      <a:lnTo>
                        <a:pt x="35" y="82"/>
                      </a:lnTo>
                      <a:lnTo>
                        <a:pt x="37" y="82"/>
                      </a:lnTo>
                      <a:lnTo>
                        <a:pt x="39" y="82"/>
                      </a:lnTo>
                      <a:lnTo>
                        <a:pt x="40" y="82"/>
                      </a:lnTo>
                      <a:lnTo>
                        <a:pt x="42" y="82"/>
                      </a:lnTo>
                      <a:lnTo>
                        <a:pt x="42" y="81"/>
                      </a:lnTo>
                      <a:lnTo>
                        <a:pt x="44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9" y="79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2" y="77"/>
                      </a:lnTo>
                      <a:lnTo>
                        <a:pt x="54" y="77"/>
                      </a:lnTo>
                      <a:lnTo>
                        <a:pt x="54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0" y="72"/>
                      </a:lnTo>
                      <a:lnTo>
                        <a:pt x="62" y="71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5"/>
                      </a:lnTo>
                      <a:lnTo>
                        <a:pt x="65" y="65"/>
                      </a:lnTo>
                      <a:lnTo>
                        <a:pt x="67" y="62"/>
                      </a:lnTo>
                      <a:lnTo>
                        <a:pt x="70" y="57"/>
                      </a:lnTo>
                      <a:lnTo>
                        <a:pt x="72" y="54"/>
                      </a:lnTo>
                      <a:lnTo>
                        <a:pt x="70" y="52"/>
                      </a:lnTo>
                      <a:lnTo>
                        <a:pt x="74" y="49"/>
                      </a:lnTo>
                      <a:lnTo>
                        <a:pt x="72" y="49"/>
                      </a:lnTo>
                      <a:lnTo>
                        <a:pt x="74" y="47"/>
                      </a:lnTo>
                      <a:lnTo>
                        <a:pt x="74" y="45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0"/>
                      </a:lnTo>
                      <a:lnTo>
                        <a:pt x="74" y="38"/>
                      </a:lnTo>
                      <a:lnTo>
                        <a:pt x="74" y="37"/>
                      </a:lnTo>
                      <a:lnTo>
                        <a:pt x="74" y="35"/>
                      </a:lnTo>
                      <a:lnTo>
                        <a:pt x="74" y="33"/>
                      </a:lnTo>
                      <a:lnTo>
                        <a:pt x="74" y="32"/>
                      </a:lnTo>
                      <a:lnTo>
                        <a:pt x="74" y="30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0" y="25"/>
                      </a:lnTo>
                      <a:lnTo>
                        <a:pt x="70" y="23"/>
                      </a:lnTo>
                      <a:lnTo>
                        <a:pt x="70" y="22"/>
                      </a:lnTo>
                      <a:lnTo>
                        <a:pt x="69" y="22"/>
                      </a:lnTo>
                      <a:lnTo>
                        <a:pt x="70" y="20"/>
                      </a:lnTo>
                      <a:lnTo>
                        <a:pt x="69" y="18"/>
                      </a:lnTo>
                      <a:lnTo>
                        <a:pt x="67" y="16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2" y="11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60" y="6"/>
                      </a:lnTo>
                      <a:lnTo>
                        <a:pt x="59" y="6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8" name="Freeform 230"/>
                <p:cNvSpPr>
                  <a:spLocks/>
                </p:cNvSpPr>
                <p:nvPr/>
              </p:nvSpPr>
              <p:spPr bwMode="auto">
                <a:xfrm>
                  <a:off x="4965" y="651"/>
                  <a:ext cx="36" cy="43"/>
                </a:xfrm>
                <a:custGeom>
                  <a:avLst/>
                  <a:gdLst>
                    <a:gd name="T0" fmla="*/ 24 w 72"/>
                    <a:gd name="T1" fmla="*/ 1 h 84"/>
                    <a:gd name="T2" fmla="*/ 21 w 72"/>
                    <a:gd name="T3" fmla="*/ 0 h 84"/>
                    <a:gd name="T4" fmla="*/ 19 w 72"/>
                    <a:gd name="T5" fmla="*/ 0 h 84"/>
                    <a:gd name="T6" fmla="*/ 18 w 72"/>
                    <a:gd name="T7" fmla="*/ 0 h 84"/>
                    <a:gd name="T8" fmla="*/ 15 w 72"/>
                    <a:gd name="T9" fmla="*/ 0 h 84"/>
                    <a:gd name="T10" fmla="*/ 13 w 72"/>
                    <a:gd name="T11" fmla="*/ 1 h 84"/>
                    <a:gd name="T12" fmla="*/ 10 w 72"/>
                    <a:gd name="T13" fmla="*/ 3 h 84"/>
                    <a:gd name="T14" fmla="*/ 9 w 72"/>
                    <a:gd name="T15" fmla="*/ 3 h 84"/>
                    <a:gd name="T16" fmla="*/ 7 w 72"/>
                    <a:gd name="T17" fmla="*/ 5 h 84"/>
                    <a:gd name="T18" fmla="*/ 6 w 72"/>
                    <a:gd name="T19" fmla="*/ 7 h 84"/>
                    <a:gd name="T20" fmla="*/ 5 w 72"/>
                    <a:gd name="T21" fmla="*/ 8 h 84"/>
                    <a:gd name="T22" fmla="*/ 3 w 72"/>
                    <a:gd name="T23" fmla="*/ 9 h 84"/>
                    <a:gd name="T24" fmla="*/ 1 w 72"/>
                    <a:gd name="T25" fmla="*/ 14 h 84"/>
                    <a:gd name="T26" fmla="*/ 1 w 72"/>
                    <a:gd name="T27" fmla="*/ 16 h 84"/>
                    <a:gd name="T28" fmla="*/ 0 w 72"/>
                    <a:gd name="T29" fmla="*/ 18 h 84"/>
                    <a:gd name="T30" fmla="*/ 0 w 72"/>
                    <a:gd name="T31" fmla="*/ 20 h 84"/>
                    <a:gd name="T32" fmla="*/ 0 w 72"/>
                    <a:gd name="T33" fmla="*/ 23 h 84"/>
                    <a:gd name="T34" fmla="*/ 0 w 72"/>
                    <a:gd name="T35" fmla="*/ 26 h 84"/>
                    <a:gd name="T36" fmla="*/ 1 w 72"/>
                    <a:gd name="T37" fmla="*/ 28 h 84"/>
                    <a:gd name="T38" fmla="*/ 2 w 72"/>
                    <a:gd name="T39" fmla="*/ 33 h 84"/>
                    <a:gd name="T40" fmla="*/ 3 w 72"/>
                    <a:gd name="T41" fmla="*/ 34 h 84"/>
                    <a:gd name="T42" fmla="*/ 5 w 72"/>
                    <a:gd name="T43" fmla="*/ 36 h 84"/>
                    <a:gd name="T44" fmla="*/ 6 w 72"/>
                    <a:gd name="T45" fmla="*/ 39 h 84"/>
                    <a:gd name="T46" fmla="*/ 7 w 72"/>
                    <a:gd name="T47" fmla="*/ 39 h 84"/>
                    <a:gd name="T48" fmla="*/ 9 w 72"/>
                    <a:gd name="T49" fmla="*/ 40 h 84"/>
                    <a:gd name="T50" fmla="*/ 11 w 72"/>
                    <a:gd name="T51" fmla="*/ 43 h 84"/>
                    <a:gd name="T52" fmla="*/ 14 w 72"/>
                    <a:gd name="T53" fmla="*/ 43 h 84"/>
                    <a:gd name="T54" fmla="*/ 17 w 72"/>
                    <a:gd name="T55" fmla="*/ 43 h 84"/>
                    <a:gd name="T56" fmla="*/ 18 w 72"/>
                    <a:gd name="T57" fmla="*/ 43 h 84"/>
                    <a:gd name="T58" fmla="*/ 20 w 72"/>
                    <a:gd name="T59" fmla="*/ 43 h 84"/>
                    <a:gd name="T60" fmla="*/ 22 w 72"/>
                    <a:gd name="T61" fmla="*/ 43 h 84"/>
                    <a:gd name="T62" fmla="*/ 25 w 72"/>
                    <a:gd name="T63" fmla="*/ 40 h 84"/>
                    <a:gd name="T64" fmla="*/ 26 w 72"/>
                    <a:gd name="T65" fmla="*/ 39 h 84"/>
                    <a:gd name="T66" fmla="*/ 29 w 72"/>
                    <a:gd name="T67" fmla="*/ 39 h 84"/>
                    <a:gd name="T68" fmla="*/ 30 w 72"/>
                    <a:gd name="T69" fmla="*/ 36 h 84"/>
                    <a:gd name="T70" fmla="*/ 31 w 72"/>
                    <a:gd name="T71" fmla="*/ 35 h 84"/>
                    <a:gd name="T72" fmla="*/ 33 w 72"/>
                    <a:gd name="T73" fmla="*/ 33 h 84"/>
                    <a:gd name="T74" fmla="*/ 34 w 72"/>
                    <a:gd name="T75" fmla="*/ 30 h 84"/>
                    <a:gd name="T76" fmla="*/ 35 w 72"/>
                    <a:gd name="T77" fmla="*/ 27 h 84"/>
                    <a:gd name="T78" fmla="*/ 36 w 72"/>
                    <a:gd name="T79" fmla="*/ 25 h 84"/>
                    <a:gd name="T80" fmla="*/ 36 w 72"/>
                    <a:gd name="T81" fmla="*/ 22 h 84"/>
                    <a:gd name="T82" fmla="*/ 36 w 72"/>
                    <a:gd name="T83" fmla="*/ 19 h 84"/>
                    <a:gd name="T84" fmla="*/ 35 w 72"/>
                    <a:gd name="T85" fmla="*/ 15 h 84"/>
                    <a:gd name="T86" fmla="*/ 34 w 72"/>
                    <a:gd name="T87" fmla="*/ 11 h 84"/>
                    <a:gd name="T88" fmla="*/ 33 w 72"/>
                    <a:gd name="T89" fmla="*/ 9 h 84"/>
                    <a:gd name="T90" fmla="*/ 31 w 72"/>
                    <a:gd name="T91" fmla="*/ 7 h 84"/>
                    <a:gd name="T92" fmla="*/ 30 w 72"/>
                    <a:gd name="T93" fmla="*/ 5 h 84"/>
                    <a:gd name="T94" fmla="*/ 27 w 72"/>
                    <a:gd name="T95" fmla="*/ 3 h 8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4"/>
                    <a:gd name="T146" fmla="*/ 72 w 72"/>
                    <a:gd name="T147" fmla="*/ 84 h 8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4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8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3" y="25"/>
                      </a:lnTo>
                      <a:lnTo>
                        <a:pt x="3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3" y="77"/>
                      </a:lnTo>
                      <a:lnTo>
                        <a:pt x="15" y="77"/>
                      </a:lnTo>
                      <a:lnTo>
                        <a:pt x="15" y="79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2" y="82"/>
                      </a:lnTo>
                      <a:lnTo>
                        <a:pt x="23" y="82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7"/>
                      </a:lnTo>
                      <a:lnTo>
                        <a:pt x="65" y="65"/>
                      </a:lnTo>
                      <a:lnTo>
                        <a:pt x="65" y="64"/>
                      </a:lnTo>
                      <a:lnTo>
                        <a:pt x="67" y="62"/>
                      </a:lnTo>
                      <a:lnTo>
                        <a:pt x="68" y="59"/>
                      </a:lnTo>
                      <a:lnTo>
                        <a:pt x="68" y="57"/>
                      </a:lnTo>
                      <a:lnTo>
                        <a:pt x="68" y="55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2" y="43"/>
                      </a:lnTo>
                      <a:lnTo>
                        <a:pt x="72" y="40"/>
                      </a:lnTo>
                      <a:lnTo>
                        <a:pt x="72" y="38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8" y="23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5" y="18"/>
                      </a:lnTo>
                      <a:lnTo>
                        <a:pt x="65" y="16"/>
                      </a:lnTo>
                      <a:lnTo>
                        <a:pt x="65" y="15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2" y="11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7" y="6"/>
                      </a:lnTo>
                      <a:lnTo>
                        <a:pt x="55" y="6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9" name="Freeform 231"/>
                <p:cNvSpPr>
                  <a:spLocks/>
                </p:cNvSpPr>
                <p:nvPr/>
              </p:nvSpPr>
              <p:spPr bwMode="auto">
                <a:xfrm>
                  <a:off x="4955" y="643"/>
                  <a:ext cx="36" cy="42"/>
                </a:xfrm>
                <a:custGeom>
                  <a:avLst/>
                  <a:gdLst>
                    <a:gd name="T0" fmla="*/ 24 w 72"/>
                    <a:gd name="T1" fmla="*/ 1 h 84"/>
                    <a:gd name="T2" fmla="*/ 21 w 72"/>
                    <a:gd name="T3" fmla="*/ 0 h 84"/>
                    <a:gd name="T4" fmla="*/ 20 w 72"/>
                    <a:gd name="T5" fmla="*/ 0 h 84"/>
                    <a:gd name="T6" fmla="*/ 18 w 72"/>
                    <a:gd name="T7" fmla="*/ 0 h 84"/>
                    <a:gd name="T8" fmla="*/ 16 w 72"/>
                    <a:gd name="T9" fmla="*/ 0 h 84"/>
                    <a:gd name="T10" fmla="*/ 14 w 72"/>
                    <a:gd name="T11" fmla="*/ 1 h 84"/>
                    <a:gd name="T12" fmla="*/ 11 w 72"/>
                    <a:gd name="T13" fmla="*/ 3 h 84"/>
                    <a:gd name="T14" fmla="*/ 9 w 72"/>
                    <a:gd name="T15" fmla="*/ 3 h 84"/>
                    <a:gd name="T16" fmla="*/ 7 w 72"/>
                    <a:gd name="T17" fmla="*/ 4 h 84"/>
                    <a:gd name="T18" fmla="*/ 6 w 72"/>
                    <a:gd name="T19" fmla="*/ 6 h 84"/>
                    <a:gd name="T20" fmla="*/ 4 w 72"/>
                    <a:gd name="T21" fmla="*/ 7 h 84"/>
                    <a:gd name="T22" fmla="*/ 3 w 72"/>
                    <a:gd name="T23" fmla="*/ 9 h 84"/>
                    <a:gd name="T24" fmla="*/ 1 w 72"/>
                    <a:gd name="T25" fmla="*/ 12 h 84"/>
                    <a:gd name="T26" fmla="*/ 1 w 72"/>
                    <a:gd name="T27" fmla="*/ 16 h 84"/>
                    <a:gd name="T28" fmla="*/ 0 w 72"/>
                    <a:gd name="T29" fmla="*/ 18 h 84"/>
                    <a:gd name="T30" fmla="*/ 0 w 72"/>
                    <a:gd name="T31" fmla="*/ 20 h 84"/>
                    <a:gd name="T32" fmla="*/ 0 w 72"/>
                    <a:gd name="T33" fmla="*/ 22 h 84"/>
                    <a:gd name="T34" fmla="*/ 0 w 72"/>
                    <a:gd name="T35" fmla="*/ 25 h 84"/>
                    <a:gd name="T36" fmla="*/ 1 w 72"/>
                    <a:gd name="T37" fmla="*/ 27 h 84"/>
                    <a:gd name="T38" fmla="*/ 1 w 72"/>
                    <a:gd name="T39" fmla="*/ 32 h 84"/>
                    <a:gd name="T40" fmla="*/ 2 w 72"/>
                    <a:gd name="T41" fmla="*/ 34 h 84"/>
                    <a:gd name="T42" fmla="*/ 4 w 72"/>
                    <a:gd name="T43" fmla="*/ 36 h 84"/>
                    <a:gd name="T44" fmla="*/ 6 w 72"/>
                    <a:gd name="T45" fmla="*/ 37 h 84"/>
                    <a:gd name="T46" fmla="*/ 7 w 72"/>
                    <a:gd name="T47" fmla="*/ 39 h 84"/>
                    <a:gd name="T48" fmla="*/ 9 w 72"/>
                    <a:gd name="T49" fmla="*/ 40 h 84"/>
                    <a:gd name="T50" fmla="*/ 11 w 72"/>
                    <a:gd name="T51" fmla="*/ 41 h 84"/>
                    <a:gd name="T52" fmla="*/ 14 w 72"/>
                    <a:gd name="T53" fmla="*/ 42 h 84"/>
                    <a:gd name="T54" fmla="*/ 16 w 72"/>
                    <a:gd name="T55" fmla="*/ 42 h 84"/>
                    <a:gd name="T56" fmla="*/ 18 w 72"/>
                    <a:gd name="T57" fmla="*/ 42 h 84"/>
                    <a:gd name="T58" fmla="*/ 20 w 72"/>
                    <a:gd name="T59" fmla="*/ 42 h 84"/>
                    <a:gd name="T60" fmla="*/ 24 w 72"/>
                    <a:gd name="T61" fmla="*/ 41 h 84"/>
                    <a:gd name="T62" fmla="*/ 26 w 72"/>
                    <a:gd name="T63" fmla="*/ 40 h 84"/>
                    <a:gd name="T64" fmla="*/ 27 w 72"/>
                    <a:gd name="T65" fmla="*/ 39 h 84"/>
                    <a:gd name="T66" fmla="*/ 29 w 72"/>
                    <a:gd name="T67" fmla="*/ 37 h 84"/>
                    <a:gd name="T68" fmla="*/ 31 w 72"/>
                    <a:gd name="T69" fmla="*/ 36 h 84"/>
                    <a:gd name="T70" fmla="*/ 33 w 72"/>
                    <a:gd name="T71" fmla="*/ 34 h 84"/>
                    <a:gd name="T72" fmla="*/ 34 w 72"/>
                    <a:gd name="T73" fmla="*/ 32 h 84"/>
                    <a:gd name="T74" fmla="*/ 35 w 72"/>
                    <a:gd name="T75" fmla="*/ 27 h 84"/>
                    <a:gd name="T76" fmla="*/ 36 w 72"/>
                    <a:gd name="T77" fmla="*/ 24 h 84"/>
                    <a:gd name="T78" fmla="*/ 36 w 72"/>
                    <a:gd name="T79" fmla="*/ 22 h 84"/>
                    <a:gd name="T80" fmla="*/ 36 w 72"/>
                    <a:gd name="T81" fmla="*/ 20 h 84"/>
                    <a:gd name="T82" fmla="*/ 36 w 72"/>
                    <a:gd name="T83" fmla="*/ 16 h 84"/>
                    <a:gd name="T84" fmla="*/ 35 w 72"/>
                    <a:gd name="T85" fmla="*/ 11 h 84"/>
                    <a:gd name="T86" fmla="*/ 34 w 72"/>
                    <a:gd name="T87" fmla="*/ 10 h 84"/>
                    <a:gd name="T88" fmla="*/ 33 w 72"/>
                    <a:gd name="T89" fmla="*/ 9 h 84"/>
                    <a:gd name="T90" fmla="*/ 31 w 72"/>
                    <a:gd name="T91" fmla="*/ 6 h 84"/>
                    <a:gd name="T92" fmla="*/ 31 w 72"/>
                    <a:gd name="T93" fmla="*/ 5 h 84"/>
                    <a:gd name="T94" fmla="*/ 27 w 72"/>
                    <a:gd name="T95" fmla="*/ 3 h 8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4"/>
                    <a:gd name="T146" fmla="*/ 72 w 72"/>
                    <a:gd name="T147" fmla="*/ 84 h 8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4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3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60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3" y="76"/>
                      </a:lnTo>
                      <a:lnTo>
                        <a:pt x="13" y="77"/>
                      </a:lnTo>
                      <a:lnTo>
                        <a:pt x="15" y="77"/>
                      </a:lnTo>
                      <a:lnTo>
                        <a:pt x="17" y="77"/>
                      </a:lnTo>
                      <a:lnTo>
                        <a:pt x="17" y="79"/>
                      </a:lnTo>
                      <a:lnTo>
                        <a:pt x="20" y="81"/>
                      </a:lnTo>
                      <a:lnTo>
                        <a:pt x="22" y="82"/>
                      </a:lnTo>
                      <a:lnTo>
                        <a:pt x="23" y="82"/>
                      </a:lnTo>
                      <a:lnTo>
                        <a:pt x="25" y="82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2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8" y="59"/>
                      </a:lnTo>
                      <a:lnTo>
                        <a:pt x="70" y="57"/>
                      </a:lnTo>
                      <a:lnTo>
                        <a:pt x="70" y="55"/>
                      </a:lnTo>
                      <a:lnTo>
                        <a:pt x="70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0" y="28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2" y="11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8" y="6"/>
                      </a:lnTo>
                      <a:lnTo>
                        <a:pt x="55" y="6"/>
                      </a:lnTo>
                      <a:lnTo>
                        <a:pt x="55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0" name="Freeform 232"/>
                <p:cNvSpPr>
                  <a:spLocks/>
                </p:cNvSpPr>
                <p:nvPr/>
              </p:nvSpPr>
              <p:spPr bwMode="auto">
                <a:xfrm>
                  <a:off x="4946" y="639"/>
                  <a:ext cx="35" cy="43"/>
                </a:xfrm>
                <a:custGeom>
                  <a:avLst/>
                  <a:gdLst>
                    <a:gd name="T0" fmla="*/ 23 w 70"/>
                    <a:gd name="T1" fmla="*/ 2 h 86"/>
                    <a:gd name="T2" fmla="*/ 20 w 70"/>
                    <a:gd name="T3" fmla="*/ 1 h 86"/>
                    <a:gd name="T4" fmla="*/ 18 w 70"/>
                    <a:gd name="T5" fmla="*/ 1 h 86"/>
                    <a:gd name="T6" fmla="*/ 17 w 70"/>
                    <a:gd name="T7" fmla="*/ 1 h 86"/>
                    <a:gd name="T8" fmla="*/ 15 w 70"/>
                    <a:gd name="T9" fmla="*/ 1 h 86"/>
                    <a:gd name="T10" fmla="*/ 11 w 70"/>
                    <a:gd name="T11" fmla="*/ 2 h 86"/>
                    <a:gd name="T12" fmla="*/ 10 w 70"/>
                    <a:gd name="T13" fmla="*/ 3 h 86"/>
                    <a:gd name="T14" fmla="*/ 8 w 70"/>
                    <a:gd name="T15" fmla="*/ 5 h 86"/>
                    <a:gd name="T16" fmla="*/ 6 w 70"/>
                    <a:gd name="T17" fmla="*/ 5 h 86"/>
                    <a:gd name="T18" fmla="*/ 5 w 70"/>
                    <a:gd name="T19" fmla="*/ 7 h 86"/>
                    <a:gd name="T20" fmla="*/ 4 w 70"/>
                    <a:gd name="T21" fmla="*/ 9 h 86"/>
                    <a:gd name="T22" fmla="*/ 2 w 70"/>
                    <a:gd name="T23" fmla="*/ 11 h 86"/>
                    <a:gd name="T24" fmla="*/ 1 w 70"/>
                    <a:gd name="T25" fmla="*/ 15 h 86"/>
                    <a:gd name="T26" fmla="*/ 1 w 70"/>
                    <a:gd name="T27" fmla="*/ 18 h 86"/>
                    <a:gd name="T28" fmla="*/ 0 w 70"/>
                    <a:gd name="T29" fmla="*/ 20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1 w 70"/>
                    <a:gd name="T35" fmla="*/ 27 h 86"/>
                    <a:gd name="T36" fmla="*/ 1 w 70"/>
                    <a:gd name="T37" fmla="*/ 31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5 w 70"/>
                    <a:gd name="T43" fmla="*/ 37 h 86"/>
                    <a:gd name="T44" fmla="*/ 5 w 70"/>
                    <a:gd name="T45" fmla="*/ 39 h 86"/>
                    <a:gd name="T46" fmla="*/ 6 w 70"/>
                    <a:gd name="T47" fmla="*/ 40 h 86"/>
                    <a:gd name="T48" fmla="*/ 10 w 70"/>
                    <a:gd name="T49" fmla="*/ 42 h 86"/>
                    <a:gd name="T50" fmla="*/ 12 w 70"/>
                    <a:gd name="T51" fmla="*/ 43 h 86"/>
                    <a:gd name="T52" fmla="*/ 15 w 70"/>
                    <a:gd name="T53" fmla="*/ 43 h 86"/>
                    <a:gd name="T54" fmla="*/ 17 w 70"/>
                    <a:gd name="T55" fmla="*/ 43 h 86"/>
                    <a:gd name="T56" fmla="*/ 18 w 70"/>
                    <a:gd name="T57" fmla="*/ 43 h 86"/>
                    <a:gd name="T58" fmla="*/ 20 w 70"/>
                    <a:gd name="T59" fmla="*/ 43 h 86"/>
                    <a:gd name="T60" fmla="*/ 25 w 70"/>
                    <a:gd name="T61" fmla="*/ 41 h 86"/>
                    <a:gd name="T62" fmla="*/ 26 w 70"/>
                    <a:gd name="T63" fmla="*/ 40 h 86"/>
                    <a:gd name="T64" fmla="*/ 28 w 70"/>
                    <a:gd name="T65" fmla="*/ 39 h 86"/>
                    <a:gd name="T66" fmla="*/ 29 w 70"/>
                    <a:gd name="T67" fmla="*/ 38 h 86"/>
                    <a:gd name="T68" fmla="*/ 30 w 70"/>
                    <a:gd name="T69" fmla="*/ 36 h 86"/>
                    <a:gd name="T70" fmla="*/ 31 w 70"/>
                    <a:gd name="T71" fmla="*/ 34 h 86"/>
                    <a:gd name="T72" fmla="*/ 34 w 70"/>
                    <a:gd name="T73" fmla="*/ 30 h 86"/>
                    <a:gd name="T74" fmla="*/ 35 w 70"/>
                    <a:gd name="T75" fmla="*/ 27 h 86"/>
                    <a:gd name="T76" fmla="*/ 35 w 70"/>
                    <a:gd name="T77" fmla="*/ 24 h 86"/>
                    <a:gd name="T78" fmla="*/ 35 w 70"/>
                    <a:gd name="T79" fmla="*/ 22 h 86"/>
                    <a:gd name="T80" fmla="*/ 35 w 70"/>
                    <a:gd name="T81" fmla="*/ 20 h 86"/>
                    <a:gd name="T82" fmla="*/ 35 w 70"/>
                    <a:gd name="T83" fmla="*/ 16 h 86"/>
                    <a:gd name="T84" fmla="*/ 34 w 70"/>
                    <a:gd name="T85" fmla="*/ 13 h 86"/>
                    <a:gd name="T86" fmla="*/ 33 w 70"/>
                    <a:gd name="T87" fmla="*/ 10 h 86"/>
                    <a:gd name="T88" fmla="*/ 31 w 70"/>
                    <a:gd name="T89" fmla="*/ 7 h 86"/>
                    <a:gd name="T90" fmla="*/ 30 w 70"/>
                    <a:gd name="T91" fmla="*/ 7 h 86"/>
                    <a:gd name="T92" fmla="*/ 29 w 70"/>
                    <a:gd name="T93" fmla="*/ 5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1" y="5"/>
                      </a:moveTo>
                      <a:lnTo>
                        <a:pt x="48" y="4"/>
                      </a:lnTo>
                      <a:lnTo>
                        <a:pt x="46" y="4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6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1" y="61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6"/>
                      </a:lnTo>
                      <a:lnTo>
                        <a:pt x="11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6" y="80"/>
                      </a:lnTo>
                      <a:lnTo>
                        <a:pt x="16" y="81"/>
                      </a:lnTo>
                      <a:lnTo>
                        <a:pt x="20" y="83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3" y="85"/>
                      </a:lnTo>
                      <a:lnTo>
                        <a:pt x="25" y="86"/>
                      </a:lnTo>
                      <a:lnTo>
                        <a:pt x="26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1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6"/>
                      </a:lnTo>
                      <a:lnTo>
                        <a:pt x="45" y="85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6" y="64"/>
                      </a:lnTo>
                      <a:lnTo>
                        <a:pt x="68" y="61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5" y="19"/>
                      </a:lnTo>
                      <a:lnTo>
                        <a:pt x="63" y="19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1" name="Freeform 233"/>
                <p:cNvSpPr>
                  <a:spLocks/>
                </p:cNvSpPr>
                <p:nvPr/>
              </p:nvSpPr>
              <p:spPr bwMode="auto">
                <a:xfrm>
                  <a:off x="4977" y="644"/>
                  <a:ext cx="35" cy="43"/>
                </a:xfrm>
                <a:custGeom>
                  <a:avLst/>
                  <a:gdLst>
                    <a:gd name="T0" fmla="*/ 24 w 72"/>
                    <a:gd name="T1" fmla="*/ 1 h 87"/>
                    <a:gd name="T2" fmla="*/ 22 w 72"/>
                    <a:gd name="T3" fmla="*/ 1 h 87"/>
                    <a:gd name="T4" fmla="*/ 20 w 72"/>
                    <a:gd name="T5" fmla="*/ 1 h 87"/>
                    <a:gd name="T6" fmla="*/ 19 w 72"/>
                    <a:gd name="T7" fmla="*/ 1 h 87"/>
                    <a:gd name="T8" fmla="*/ 17 w 72"/>
                    <a:gd name="T9" fmla="*/ 0 h 87"/>
                    <a:gd name="T10" fmla="*/ 16 w 72"/>
                    <a:gd name="T11" fmla="*/ 1 h 87"/>
                    <a:gd name="T12" fmla="*/ 14 w 72"/>
                    <a:gd name="T13" fmla="*/ 1 h 87"/>
                    <a:gd name="T14" fmla="*/ 11 w 72"/>
                    <a:gd name="T15" fmla="*/ 2 h 87"/>
                    <a:gd name="T16" fmla="*/ 10 w 72"/>
                    <a:gd name="T17" fmla="*/ 2 h 87"/>
                    <a:gd name="T18" fmla="*/ 8 w 72"/>
                    <a:gd name="T19" fmla="*/ 4 h 87"/>
                    <a:gd name="T20" fmla="*/ 7 w 72"/>
                    <a:gd name="T21" fmla="*/ 5 h 87"/>
                    <a:gd name="T22" fmla="*/ 6 w 72"/>
                    <a:gd name="T23" fmla="*/ 6 h 87"/>
                    <a:gd name="T24" fmla="*/ 5 w 72"/>
                    <a:gd name="T25" fmla="*/ 7 h 87"/>
                    <a:gd name="T26" fmla="*/ 4 w 72"/>
                    <a:gd name="T27" fmla="*/ 8 h 87"/>
                    <a:gd name="T28" fmla="*/ 3 w 72"/>
                    <a:gd name="T29" fmla="*/ 9 h 87"/>
                    <a:gd name="T30" fmla="*/ 2 w 72"/>
                    <a:gd name="T31" fmla="*/ 11 h 87"/>
                    <a:gd name="T32" fmla="*/ 1 w 72"/>
                    <a:gd name="T33" fmla="*/ 14 h 87"/>
                    <a:gd name="T34" fmla="*/ 1 w 72"/>
                    <a:gd name="T35" fmla="*/ 17 h 87"/>
                    <a:gd name="T36" fmla="*/ 0 w 72"/>
                    <a:gd name="T37" fmla="*/ 18 h 87"/>
                    <a:gd name="T38" fmla="*/ 0 w 72"/>
                    <a:gd name="T39" fmla="*/ 19 h 87"/>
                    <a:gd name="T40" fmla="*/ 0 w 72"/>
                    <a:gd name="T41" fmla="*/ 21 h 87"/>
                    <a:gd name="T42" fmla="*/ 0 w 72"/>
                    <a:gd name="T43" fmla="*/ 24 h 87"/>
                    <a:gd name="T44" fmla="*/ 0 w 72"/>
                    <a:gd name="T45" fmla="*/ 26 h 87"/>
                    <a:gd name="T46" fmla="*/ 0 w 72"/>
                    <a:gd name="T47" fmla="*/ 28 h 87"/>
                    <a:gd name="T48" fmla="*/ 2 w 72"/>
                    <a:gd name="T49" fmla="*/ 31 h 87"/>
                    <a:gd name="T50" fmla="*/ 2 w 72"/>
                    <a:gd name="T51" fmla="*/ 33 h 87"/>
                    <a:gd name="T52" fmla="*/ 2 w 72"/>
                    <a:gd name="T53" fmla="*/ 35 h 87"/>
                    <a:gd name="T54" fmla="*/ 3 w 72"/>
                    <a:gd name="T55" fmla="*/ 36 h 87"/>
                    <a:gd name="T56" fmla="*/ 4 w 72"/>
                    <a:gd name="T57" fmla="*/ 37 h 87"/>
                    <a:gd name="T58" fmla="*/ 6 w 72"/>
                    <a:gd name="T59" fmla="*/ 38 h 87"/>
                    <a:gd name="T60" fmla="*/ 7 w 72"/>
                    <a:gd name="T61" fmla="*/ 39 h 87"/>
                    <a:gd name="T62" fmla="*/ 8 w 72"/>
                    <a:gd name="T63" fmla="*/ 40 h 87"/>
                    <a:gd name="T64" fmla="*/ 11 w 72"/>
                    <a:gd name="T65" fmla="*/ 42 h 87"/>
                    <a:gd name="T66" fmla="*/ 12 w 72"/>
                    <a:gd name="T67" fmla="*/ 43 h 87"/>
                    <a:gd name="T68" fmla="*/ 14 w 72"/>
                    <a:gd name="T69" fmla="*/ 43 h 87"/>
                    <a:gd name="T70" fmla="*/ 16 w 72"/>
                    <a:gd name="T71" fmla="*/ 43 h 87"/>
                    <a:gd name="T72" fmla="*/ 17 w 72"/>
                    <a:gd name="T73" fmla="*/ 43 h 87"/>
                    <a:gd name="T74" fmla="*/ 18 w 72"/>
                    <a:gd name="T75" fmla="*/ 43 h 87"/>
                    <a:gd name="T76" fmla="*/ 19 w 72"/>
                    <a:gd name="T77" fmla="*/ 43 h 87"/>
                    <a:gd name="T78" fmla="*/ 22 w 72"/>
                    <a:gd name="T79" fmla="*/ 43 h 87"/>
                    <a:gd name="T80" fmla="*/ 24 w 72"/>
                    <a:gd name="T81" fmla="*/ 41 h 87"/>
                    <a:gd name="T82" fmla="*/ 25 w 72"/>
                    <a:gd name="T83" fmla="*/ 40 h 87"/>
                    <a:gd name="T84" fmla="*/ 27 w 72"/>
                    <a:gd name="T85" fmla="*/ 39 h 87"/>
                    <a:gd name="T86" fmla="*/ 28 w 72"/>
                    <a:gd name="T87" fmla="*/ 39 h 87"/>
                    <a:gd name="T88" fmla="*/ 29 w 72"/>
                    <a:gd name="T89" fmla="*/ 37 h 87"/>
                    <a:gd name="T90" fmla="*/ 30 w 72"/>
                    <a:gd name="T91" fmla="*/ 36 h 87"/>
                    <a:gd name="T92" fmla="*/ 31 w 72"/>
                    <a:gd name="T93" fmla="*/ 35 h 87"/>
                    <a:gd name="T94" fmla="*/ 33 w 72"/>
                    <a:gd name="T95" fmla="*/ 33 h 87"/>
                    <a:gd name="T96" fmla="*/ 33 w 72"/>
                    <a:gd name="T97" fmla="*/ 30 h 87"/>
                    <a:gd name="T98" fmla="*/ 34 w 72"/>
                    <a:gd name="T99" fmla="*/ 27 h 87"/>
                    <a:gd name="T100" fmla="*/ 35 w 72"/>
                    <a:gd name="T101" fmla="*/ 25 h 87"/>
                    <a:gd name="T102" fmla="*/ 35 w 72"/>
                    <a:gd name="T103" fmla="*/ 22 h 87"/>
                    <a:gd name="T104" fmla="*/ 35 w 72"/>
                    <a:gd name="T105" fmla="*/ 19 h 87"/>
                    <a:gd name="T106" fmla="*/ 35 w 72"/>
                    <a:gd name="T107" fmla="*/ 18 h 87"/>
                    <a:gd name="T108" fmla="*/ 34 w 72"/>
                    <a:gd name="T109" fmla="*/ 15 h 87"/>
                    <a:gd name="T110" fmla="*/ 33 w 72"/>
                    <a:gd name="T111" fmla="*/ 13 h 87"/>
                    <a:gd name="T112" fmla="*/ 33 w 72"/>
                    <a:gd name="T113" fmla="*/ 10 h 87"/>
                    <a:gd name="T114" fmla="*/ 33 w 72"/>
                    <a:gd name="T115" fmla="*/ 9 h 87"/>
                    <a:gd name="T116" fmla="*/ 32 w 72"/>
                    <a:gd name="T117" fmla="*/ 8 h 87"/>
                    <a:gd name="T118" fmla="*/ 30 w 72"/>
                    <a:gd name="T119" fmla="*/ 7 h 87"/>
                    <a:gd name="T120" fmla="*/ 29 w 72"/>
                    <a:gd name="T121" fmla="*/ 5 h 87"/>
                    <a:gd name="T122" fmla="*/ 27 w 72"/>
                    <a:gd name="T123" fmla="*/ 4 h 87"/>
                    <a:gd name="T124" fmla="*/ 25 w 72"/>
                    <a:gd name="T125" fmla="*/ 2 h 8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2"/>
                    <a:gd name="T190" fmla="*/ 0 h 87"/>
                    <a:gd name="T191" fmla="*/ 72 w 72"/>
                    <a:gd name="T192" fmla="*/ 87 h 87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2" h="87">
                      <a:moveTo>
                        <a:pt x="52" y="4"/>
                      </a:moveTo>
                      <a:lnTo>
                        <a:pt x="50" y="2"/>
                      </a:ln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19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9" y="16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1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2" y="61"/>
                      </a:lnTo>
                      <a:lnTo>
                        <a:pt x="4" y="63"/>
                      </a:lnTo>
                      <a:lnTo>
                        <a:pt x="4" y="65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5" y="71"/>
                      </a:lnTo>
                      <a:lnTo>
                        <a:pt x="7" y="71"/>
                      </a:lnTo>
                      <a:lnTo>
                        <a:pt x="7" y="73"/>
                      </a:lnTo>
                      <a:lnTo>
                        <a:pt x="9" y="73"/>
                      </a:lnTo>
                      <a:lnTo>
                        <a:pt x="9" y="75"/>
                      </a:lnTo>
                      <a:lnTo>
                        <a:pt x="10" y="75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4" y="87"/>
                      </a:lnTo>
                      <a:lnTo>
                        <a:pt x="25" y="87"/>
                      </a:lnTo>
                      <a:lnTo>
                        <a:pt x="27" y="87"/>
                      </a:lnTo>
                      <a:lnTo>
                        <a:pt x="29" y="87"/>
                      </a:lnTo>
                      <a:lnTo>
                        <a:pt x="30" y="87"/>
                      </a:lnTo>
                      <a:lnTo>
                        <a:pt x="32" y="87"/>
                      </a:lnTo>
                      <a:lnTo>
                        <a:pt x="34" y="87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9" y="87"/>
                      </a:lnTo>
                      <a:lnTo>
                        <a:pt x="40" y="87"/>
                      </a:lnTo>
                      <a:lnTo>
                        <a:pt x="42" y="87"/>
                      </a:lnTo>
                      <a:lnTo>
                        <a:pt x="44" y="87"/>
                      </a:lnTo>
                      <a:lnTo>
                        <a:pt x="45" y="87"/>
                      </a:lnTo>
                      <a:lnTo>
                        <a:pt x="49" y="83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4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5"/>
                      </a:lnTo>
                      <a:lnTo>
                        <a:pt x="60" y="75"/>
                      </a:lnTo>
                      <a:lnTo>
                        <a:pt x="62" y="73"/>
                      </a:lnTo>
                      <a:lnTo>
                        <a:pt x="64" y="71"/>
                      </a:lnTo>
                      <a:lnTo>
                        <a:pt x="64" y="70"/>
                      </a:lnTo>
                      <a:lnTo>
                        <a:pt x="65" y="70"/>
                      </a:lnTo>
                      <a:lnTo>
                        <a:pt x="65" y="68"/>
                      </a:lnTo>
                      <a:lnTo>
                        <a:pt x="67" y="66"/>
                      </a:lnTo>
                      <a:lnTo>
                        <a:pt x="67" y="65"/>
                      </a:lnTo>
                      <a:lnTo>
                        <a:pt x="67" y="63"/>
                      </a:lnTo>
                      <a:lnTo>
                        <a:pt x="68" y="61"/>
                      </a:lnTo>
                      <a:lnTo>
                        <a:pt x="70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2" y="51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2" y="44"/>
                      </a:lnTo>
                      <a:lnTo>
                        <a:pt x="72" y="43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8"/>
                      </a:lnTo>
                      <a:lnTo>
                        <a:pt x="72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1"/>
                      </a:lnTo>
                      <a:lnTo>
                        <a:pt x="67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4" y="16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4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" name="Freeform 234"/>
                <p:cNvSpPr>
                  <a:spLocks/>
                </p:cNvSpPr>
                <p:nvPr/>
              </p:nvSpPr>
              <p:spPr bwMode="auto">
                <a:xfrm>
                  <a:off x="4994" y="646"/>
                  <a:ext cx="36" cy="42"/>
                </a:xfrm>
                <a:custGeom>
                  <a:avLst/>
                  <a:gdLst>
                    <a:gd name="T0" fmla="*/ 24 w 72"/>
                    <a:gd name="T1" fmla="*/ 0 h 85"/>
                    <a:gd name="T2" fmla="*/ 21 w 72"/>
                    <a:gd name="T3" fmla="*/ 0 h 85"/>
                    <a:gd name="T4" fmla="*/ 20 w 72"/>
                    <a:gd name="T5" fmla="*/ 0 h 85"/>
                    <a:gd name="T6" fmla="*/ 18 w 72"/>
                    <a:gd name="T7" fmla="*/ 0 h 85"/>
                    <a:gd name="T8" fmla="*/ 16 w 72"/>
                    <a:gd name="T9" fmla="*/ 0 h 85"/>
                    <a:gd name="T10" fmla="*/ 13 w 72"/>
                    <a:gd name="T11" fmla="*/ 0 h 85"/>
                    <a:gd name="T12" fmla="*/ 10 w 72"/>
                    <a:gd name="T13" fmla="*/ 2 h 85"/>
                    <a:gd name="T14" fmla="*/ 9 w 72"/>
                    <a:gd name="T15" fmla="*/ 3 h 85"/>
                    <a:gd name="T16" fmla="*/ 7 w 72"/>
                    <a:gd name="T17" fmla="*/ 5 h 85"/>
                    <a:gd name="T18" fmla="*/ 5 w 72"/>
                    <a:gd name="T19" fmla="*/ 7 h 85"/>
                    <a:gd name="T20" fmla="*/ 5 w 72"/>
                    <a:gd name="T21" fmla="*/ 8 h 85"/>
                    <a:gd name="T22" fmla="*/ 3 w 72"/>
                    <a:gd name="T23" fmla="*/ 9 h 85"/>
                    <a:gd name="T24" fmla="*/ 1 w 72"/>
                    <a:gd name="T25" fmla="*/ 13 h 85"/>
                    <a:gd name="T26" fmla="*/ 1 w 72"/>
                    <a:gd name="T27" fmla="*/ 16 h 85"/>
                    <a:gd name="T28" fmla="*/ 0 w 72"/>
                    <a:gd name="T29" fmla="*/ 19 h 85"/>
                    <a:gd name="T30" fmla="*/ 0 w 72"/>
                    <a:gd name="T31" fmla="*/ 22 h 85"/>
                    <a:gd name="T32" fmla="*/ 0 w 72"/>
                    <a:gd name="T33" fmla="*/ 24 h 85"/>
                    <a:gd name="T34" fmla="*/ 1 w 72"/>
                    <a:gd name="T35" fmla="*/ 28 h 85"/>
                    <a:gd name="T36" fmla="*/ 2 w 72"/>
                    <a:gd name="T37" fmla="*/ 32 h 85"/>
                    <a:gd name="T38" fmla="*/ 2 w 72"/>
                    <a:gd name="T39" fmla="*/ 34 h 85"/>
                    <a:gd name="T40" fmla="*/ 3 w 72"/>
                    <a:gd name="T41" fmla="*/ 35 h 85"/>
                    <a:gd name="T42" fmla="*/ 6 w 72"/>
                    <a:gd name="T43" fmla="*/ 38 h 85"/>
                    <a:gd name="T44" fmla="*/ 7 w 72"/>
                    <a:gd name="T45" fmla="*/ 39 h 85"/>
                    <a:gd name="T46" fmla="*/ 9 w 72"/>
                    <a:gd name="T47" fmla="*/ 40 h 85"/>
                    <a:gd name="T48" fmla="*/ 12 w 72"/>
                    <a:gd name="T49" fmla="*/ 41 h 85"/>
                    <a:gd name="T50" fmla="*/ 14 w 72"/>
                    <a:gd name="T51" fmla="*/ 42 h 85"/>
                    <a:gd name="T52" fmla="*/ 17 w 72"/>
                    <a:gd name="T53" fmla="*/ 42 h 85"/>
                    <a:gd name="T54" fmla="*/ 18 w 72"/>
                    <a:gd name="T55" fmla="*/ 42 h 85"/>
                    <a:gd name="T56" fmla="*/ 21 w 72"/>
                    <a:gd name="T57" fmla="*/ 42 h 85"/>
                    <a:gd name="T58" fmla="*/ 25 w 72"/>
                    <a:gd name="T59" fmla="*/ 41 h 85"/>
                    <a:gd name="T60" fmla="*/ 26 w 72"/>
                    <a:gd name="T61" fmla="*/ 40 h 85"/>
                    <a:gd name="T62" fmla="*/ 27 w 72"/>
                    <a:gd name="T63" fmla="*/ 39 h 85"/>
                    <a:gd name="T64" fmla="*/ 29 w 72"/>
                    <a:gd name="T65" fmla="*/ 38 h 85"/>
                    <a:gd name="T66" fmla="*/ 31 w 72"/>
                    <a:gd name="T67" fmla="*/ 36 h 85"/>
                    <a:gd name="T68" fmla="*/ 33 w 72"/>
                    <a:gd name="T69" fmla="*/ 35 h 85"/>
                    <a:gd name="T70" fmla="*/ 33 w 72"/>
                    <a:gd name="T71" fmla="*/ 32 h 85"/>
                    <a:gd name="T72" fmla="*/ 34 w 72"/>
                    <a:gd name="T73" fmla="*/ 30 h 85"/>
                    <a:gd name="T74" fmla="*/ 35 w 72"/>
                    <a:gd name="T75" fmla="*/ 27 h 85"/>
                    <a:gd name="T76" fmla="*/ 36 w 72"/>
                    <a:gd name="T77" fmla="*/ 24 h 85"/>
                    <a:gd name="T78" fmla="*/ 36 w 72"/>
                    <a:gd name="T79" fmla="*/ 22 h 85"/>
                    <a:gd name="T80" fmla="*/ 36 w 72"/>
                    <a:gd name="T81" fmla="*/ 19 h 85"/>
                    <a:gd name="T82" fmla="*/ 36 w 72"/>
                    <a:gd name="T83" fmla="*/ 17 h 85"/>
                    <a:gd name="T84" fmla="*/ 36 w 72"/>
                    <a:gd name="T85" fmla="*/ 14 h 85"/>
                    <a:gd name="T86" fmla="*/ 34 w 72"/>
                    <a:gd name="T87" fmla="*/ 11 h 85"/>
                    <a:gd name="T88" fmla="*/ 34 w 72"/>
                    <a:gd name="T89" fmla="*/ 9 h 85"/>
                    <a:gd name="T90" fmla="*/ 33 w 72"/>
                    <a:gd name="T91" fmla="*/ 7 h 85"/>
                    <a:gd name="T92" fmla="*/ 31 w 72"/>
                    <a:gd name="T93" fmla="*/ 5 h 85"/>
                    <a:gd name="T94" fmla="*/ 29 w 72"/>
                    <a:gd name="T95" fmla="*/ 4 h 85"/>
                    <a:gd name="T96" fmla="*/ 27 w 72"/>
                    <a:gd name="T97" fmla="*/ 2 h 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2"/>
                    <a:gd name="T148" fmla="*/ 0 h 85"/>
                    <a:gd name="T149" fmla="*/ 72 w 72"/>
                    <a:gd name="T150" fmla="*/ 85 h 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2" h="85">
                      <a:moveTo>
                        <a:pt x="52" y="4"/>
                      </a:move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1"/>
                      </a:lnTo>
                      <a:lnTo>
                        <a:pt x="14" y="11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9" y="14"/>
                      </a:lnTo>
                      <a:lnTo>
                        <a:pt x="9" y="16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2"/>
                      </a:lnTo>
                      <a:lnTo>
                        <a:pt x="4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60"/>
                      </a:lnTo>
                      <a:lnTo>
                        <a:pt x="4" y="61"/>
                      </a:lnTo>
                      <a:lnTo>
                        <a:pt x="4" y="63"/>
                      </a:lnTo>
                      <a:lnTo>
                        <a:pt x="4" y="65"/>
                      </a:lnTo>
                      <a:lnTo>
                        <a:pt x="5" y="65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5" y="76"/>
                      </a:lnTo>
                      <a:lnTo>
                        <a:pt x="15" y="78"/>
                      </a:lnTo>
                      <a:lnTo>
                        <a:pt x="17" y="78"/>
                      </a:lnTo>
                      <a:lnTo>
                        <a:pt x="17" y="80"/>
                      </a:lnTo>
                      <a:lnTo>
                        <a:pt x="20" y="82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5" y="83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3" y="85"/>
                      </a:lnTo>
                      <a:lnTo>
                        <a:pt x="45" y="83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5"/>
                      </a:lnTo>
                      <a:lnTo>
                        <a:pt x="60" y="73"/>
                      </a:lnTo>
                      <a:lnTo>
                        <a:pt x="62" y="73"/>
                      </a:lnTo>
                      <a:lnTo>
                        <a:pt x="62" y="71"/>
                      </a:lnTo>
                      <a:lnTo>
                        <a:pt x="62" y="70"/>
                      </a:lnTo>
                      <a:lnTo>
                        <a:pt x="63" y="70"/>
                      </a:lnTo>
                      <a:lnTo>
                        <a:pt x="65" y="70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5"/>
                      </a:lnTo>
                      <a:lnTo>
                        <a:pt x="67" y="63"/>
                      </a:lnTo>
                      <a:lnTo>
                        <a:pt x="68" y="60"/>
                      </a:lnTo>
                      <a:lnTo>
                        <a:pt x="70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2" y="53"/>
                      </a:lnTo>
                      <a:lnTo>
                        <a:pt x="72" y="51"/>
                      </a:lnTo>
                      <a:lnTo>
                        <a:pt x="72" y="49"/>
                      </a:lnTo>
                      <a:lnTo>
                        <a:pt x="72" y="48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3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8"/>
                      </a:lnTo>
                      <a:lnTo>
                        <a:pt x="72" y="36"/>
                      </a:lnTo>
                      <a:lnTo>
                        <a:pt x="72" y="34"/>
                      </a:lnTo>
                      <a:lnTo>
                        <a:pt x="72" y="33"/>
                      </a:lnTo>
                      <a:lnTo>
                        <a:pt x="72" y="31"/>
                      </a:lnTo>
                      <a:lnTo>
                        <a:pt x="72" y="29"/>
                      </a:lnTo>
                      <a:lnTo>
                        <a:pt x="70" y="29"/>
                      </a:lnTo>
                      <a:lnTo>
                        <a:pt x="70" y="24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8" y="21"/>
                      </a:lnTo>
                      <a:lnTo>
                        <a:pt x="67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2" y="12"/>
                      </a:lnTo>
                      <a:lnTo>
                        <a:pt x="62" y="11"/>
                      </a:lnTo>
                      <a:lnTo>
                        <a:pt x="60" y="11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7" y="7"/>
                      </a:lnTo>
                      <a:lnTo>
                        <a:pt x="55" y="7"/>
                      </a:lnTo>
                      <a:lnTo>
                        <a:pt x="55" y="5"/>
                      </a:lnTo>
                      <a:lnTo>
                        <a:pt x="55" y="4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3" name="Freeform 235"/>
                <p:cNvSpPr>
                  <a:spLocks/>
                </p:cNvSpPr>
                <p:nvPr/>
              </p:nvSpPr>
              <p:spPr bwMode="auto">
                <a:xfrm>
                  <a:off x="4994" y="662"/>
                  <a:ext cx="36" cy="42"/>
                </a:xfrm>
                <a:custGeom>
                  <a:avLst/>
                  <a:gdLst>
                    <a:gd name="T0" fmla="*/ 24 w 72"/>
                    <a:gd name="T1" fmla="*/ 1 h 84"/>
                    <a:gd name="T2" fmla="*/ 21 w 72"/>
                    <a:gd name="T3" fmla="*/ 0 h 84"/>
                    <a:gd name="T4" fmla="*/ 20 w 72"/>
                    <a:gd name="T5" fmla="*/ 0 h 84"/>
                    <a:gd name="T6" fmla="*/ 18 w 72"/>
                    <a:gd name="T7" fmla="*/ 0 h 84"/>
                    <a:gd name="T8" fmla="*/ 16 w 72"/>
                    <a:gd name="T9" fmla="*/ 0 h 84"/>
                    <a:gd name="T10" fmla="*/ 13 w 72"/>
                    <a:gd name="T11" fmla="*/ 1 h 84"/>
                    <a:gd name="T12" fmla="*/ 10 w 72"/>
                    <a:gd name="T13" fmla="*/ 3 h 84"/>
                    <a:gd name="T14" fmla="*/ 9 w 72"/>
                    <a:gd name="T15" fmla="*/ 3 h 84"/>
                    <a:gd name="T16" fmla="*/ 7 w 72"/>
                    <a:gd name="T17" fmla="*/ 5 h 84"/>
                    <a:gd name="T18" fmla="*/ 5 w 72"/>
                    <a:gd name="T19" fmla="*/ 6 h 84"/>
                    <a:gd name="T20" fmla="*/ 5 w 72"/>
                    <a:gd name="T21" fmla="*/ 7 h 84"/>
                    <a:gd name="T22" fmla="*/ 3 w 72"/>
                    <a:gd name="T23" fmla="*/ 9 h 84"/>
                    <a:gd name="T24" fmla="*/ 2 w 72"/>
                    <a:gd name="T25" fmla="*/ 13 h 84"/>
                    <a:gd name="T26" fmla="*/ 1 w 72"/>
                    <a:gd name="T27" fmla="*/ 16 h 84"/>
                    <a:gd name="T28" fmla="*/ 0 w 72"/>
                    <a:gd name="T29" fmla="*/ 19 h 84"/>
                    <a:gd name="T30" fmla="*/ 0 w 72"/>
                    <a:gd name="T31" fmla="*/ 21 h 84"/>
                    <a:gd name="T32" fmla="*/ 0 w 72"/>
                    <a:gd name="T33" fmla="*/ 23 h 84"/>
                    <a:gd name="T34" fmla="*/ 1 w 72"/>
                    <a:gd name="T35" fmla="*/ 27 h 84"/>
                    <a:gd name="T36" fmla="*/ 2 w 72"/>
                    <a:gd name="T37" fmla="*/ 31 h 84"/>
                    <a:gd name="T38" fmla="*/ 2 w 72"/>
                    <a:gd name="T39" fmla="*/ 33 h 84"/>
                    <a:gd name="T40" fmla="*/ 3 w 72"/>
                    <a:gd name="T41" fmla="*/ 35 h 84"/>
                    <a:gd name="T42" fmla="*/ 5 w 72"/>
                    <a:gd name="T43" fmla="*/ 35 h 84"/>
                    <a:gd name="T44" fmla="*/ 6 w 72"/>
                    <a:gd name="T45" fmla="*/ 38 h 84"/>
                    <a:gd name="T46" fmla="*/ 7 w 72"/>
                    <a:gd name="T47" fmla="*/ 39 h 84"/>
                    <a:gd name="T48" fmla="*/ 9 w 72"/>
                    <a:gd name="T49" fmla="*/ 41 h 84"/>
                    <a:gd name="T50" fmla="*/ 12 w 72"/>
                    <a:gd name="T51" fmla="*/ 41 h 84"/>
                    <a:gd name="T52" fmla="*/ 14 w 72"/>
                    <a:gd name="T53" fmla="*/ 42 h 84"/>
                    <a:gd name="T54" fmla="*/ 17 w 72"/>
                    <a:gd name="T55" fmla="*/ 42 h 84"/>
                    <a:gd name="T56" fmla="*/ 18 w 72"/>
                    <a:gd name="T57" fmla="*/ 42 h 84"/>
                    <a:gd name="T58" fmla="*/ 21 w 72"/>
                    <a:gd name="T59" fmla="*/ 42 h 84"/>
                    <a:gd name="T60" fmla="*/ 25 w 72"/>
                    <a:gd name="T61" fmla="*/ 41 h 84"/>
                    <a:gd name="T62" fmla="*/ 26 w 72"/>
                    <a:gd name="T63" fmla="*/ 40 h 84"/>
                    <a:gd name="T64" fmla="*/ 27 w 72"/>
                    <a:gd name="T65" fmla="*/ 39 h 84"/>
                    <a:gd name="T66" fmla="*/ 29 w 72"/>
                    <a:gd name="T67" fmla="*/ 37 h 84"/>
                    <a:gd name="T68" fmla="*/ 31 w 72"/>
                    <a:gd name="T69" fmla="*/ 35 h 84"/>
                    <a:gd name="T70" fmla="*/ 33 w 72"/>
                    <a:gd name="T71" fmla="*/ 33 h 84"/>
                    <a:gd name="T72" fmla="*/ 34 w 72"/>
                    <a:gd name="T73" fmla="*/ 31 h 84"/>
                    <a:gd name="T74" fmla="*/ 35 w 72"/>
                    <a:gd name="T75" fmla="*/ 27 h 84"/>
                    <a:gd name="T76" fmla="*/ 36 w 72"/>
                    <a:gd name="T77" fmla="*/ 24 h 84"/>
                    <a:gd name="T78" fmla="*/ 36 w 72"/>
                    <a:gd name="T79" fmla="*/ 21 h 84"/>
                    <a:gd name="T80" fmla="*/ 36 w 72"/>
                    <a:gd name="T81" fmla="*/ 20 h 84"/>
                    <a:gd name="T82" fmla="*/ 36 w 72"/>
                    <a:gd name="T83" fmla="*/ 18 h 84"/>
                    <a:gd name="T84" fmla="*/ 36 w 72"/>
                    <a:gd name="T85" fmla="*/ 14 h 84"/>
                    <a:gd name="T86" fmla="*/ 34 w 72"/>
                    <a:gd name="T87" fmla="*/ 11 h 84"/>
                    <a:gd name="T88" fmla="*/ 34 w 72"/>
                    <a:gd name="T89" fmla="*/ 9 h 84"/>
                    <a:gd name="T90" fmla="*/ 33 w 72"/>
                    <a:gd name="T91" fmla="*/ 7 h 84"/>
                    <a:gd name="T92" fmla="*/ 31 w 72"/>
                    <a:gd name="T93" fmla="*/ 5 h 84"/>
                    <a:gd name="T94" fmla="*/ 28 w 72"/>
                    <a:gd name="T95" fmla="*/ 3 h 84"/>
                    <a:gd name="T96" fmla="*/ 27 w 72"/>
                    <a:gd name="T97" fmla="*/ 3 h 8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2"/>
                    <a:gd name="T148" fmla="*/ 0 h 84"/>
                    <a:gd name="T149" fmla="*/ 72 w 72"/>
                    <a:gd name="T150" fmla="*/ 84 h 8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2" h="84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6"/>
                      </a:lnTo>
                      <a:lnTo>
                        <a:pt x="7" y="16"/>
                      </a:lnTo>
                      <a:lnTo>
                        <a:pt x="7" y="18"/>
                      </a:lnTo>
                      <a:lnTo>
                        <a:pt x="5" y="20"/>
                      </a:lnTo>
                      <a:lnTo>
                        <a:pt x="5" y="21"/>
                      </a:lnTo>
                      <a:lnTo>
                        <a:pt x="4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60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7" y="70"/>
                      </a:lnTo>
                      <a:lnTo>
                        <a:pt x="9" y="70"/>
                      </a:lnTo>
                      <a:lnTo>
                        <a:pt x="10" y="70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7"/>
                      </a:lnTo>
                      <a:lnTo>
                        <a:pt x="15" y="77"/>
                      </a:lnTo>
                      <a:lnTo>
                        <a:pt x="17" y="77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1"/>
                      </a:lnTo>
                      <a:lnTo>
                        <a:pt x="22" y="82"/>
                      </a:lnTo>
                      <a:lnTo>
                        <a:pt x="24" y="82"/>
                      </a:lnTo>
                      <a:lnTo>
                        <a:pt x="25" y="82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2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2" y="70"/>
                      </a:lnTo>
                      <a:lnTo>
                        <a:pt x="63" y="69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5" y="65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8" y="60"/>
                      </a:lnTo>
                      <a:lnTo>
                        <a:pt x="70" y="57"/>
                      </a:lnTo>
                      <a:lnTo>
                        <a:pt x="70" y="55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2" y="43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8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3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0" y="28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8" y="21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5" y="18"/>
                      </a:lnTo>
                      <a:lnTo>
                        <a:pt x="65" y="16"/>
                      </a:lnTo>
                      <a:lnTo>
                        <a:pt x="65" y="15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2" y="11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7" y="6"/>
                      </a:lnTo>
                      <a:lnTo>
                        <a:pt x="55" y="6"/>
                      </a:lnTo>
                      <a:lnTo>
                        <a:pt x="55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4" name="Freeform 236"/>
                <p:cNvSpPr>
                  <a:spLocks/>
                </p:cNvSpPr>
                <p:nvPr/>
              </p:nvSpPr>
              <p:spPr bwMode="auto">
                <a:xfrm>
                  <a:off x="5005" y="676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0 h 86"/>
                    <a:gd name="T4" fmla="*/ 20 w 70"/>
                    <a:gd name="T5" fmla="*/ 0 h 86"/>
                    <a:gd name="T6" fmla="*/ 18 w 70"/>
                    <a:gd name="T7" fmla="*/ 0 h 86"/>
                    <a:gd name="T8" fmla="*/ 15 w 70"/>
                    <a:gd name="T9" fmla="*/ 0 h 86"/>
                    <a:gd name="T10" fmla="*/ 12 w 70"/>
                    <a:gd name="T11" fmla="*/ 1 h 86"/>
                    <a:gd name="T12" fmla="*/ 10 w 70"/>
                    <a:gd name="T13" fmla="*/ 1 h 86"/>
                    <a:gd name="T14" fmla="*/ 8 w 70"/>
                    <a:gd name="T15" fmla="*/ 3 h 86"/>
                    <a:gd name="T16" fmla="*/ 6 w 70"/>
                    <a:gd name="T17" fmla="*/ 5 h 86"/>
                    <a:gd name="T18" fmla="*/ 5 w 70"/>
                    <a:gd name="T19" fmla="*/ 5 h 86"/>
                    <a:gd name="T20" fmla="*/ 4 w 70"/>
                    <a:gd name="T21" fmla="*/ 8 h 86"/>
                    <a:gd name="T22" fmla="*/ 2 w 70"/>
                    <a:gd name="T23" fmla="*/ 9 h 86"/>
                    <a:gd name="T24" fmla="*/ 1 w 70"/>
                    <a:gd name="T25" fmla="*/ 13 h 86"/>
                    <a:gd name="T26" fmla="*/ 0 w 70"/>
                    <a:gd name="T27" fmla="*/ 17 h 86"/>
                    <a:gd name="T28" fmla="*/ 0 w 70"/>
                    <a:gd name="T29" fmla="*/ 19 h 86"/>
                    <a:gd name="T30" fmla="*/ 0 w 70"/>
                    <a:gd name="T31" fmla="*/ 22 h 86"/>
                    <a:gd name="T32" fmla="*/ 0 w 70"/>
                    <a:gd name="T33" fmla="*/ 25 h 86"/>
                    <a:gd name="T34" fmla="*/ 0 w 70"/>
                    <a:gd name="T35" fmla="*/ 28 h 86"/>
                    <a:gd name="T36" fmla="*/ 1 w 70"/>
                    <a:gd name="T37" fmla="*/ 33 h 86"/>
                    <a:gd name="T38" fmla="*/ 2 w 70"/>
                    <a:gd name="T39" fmla="*/ 35 h 86"/>
                    <a:gd name="T40" fmla="*/ 3 w 70"/>
                    <a:gd name="T41" fmla="*/ 36 h 86"/>
                    <a:gd name="T42" fmla="*/ 5 w 70"/>
                    <a:gd name="T43" fmla="*/ 38 h 86"/>
                    <a:gd name="T44" fmla="*/ 6 w 70"/>
                    <a:gd name="T45" fmla="*/ 39 h 86"/>
                    <a:gd name="T46" fmla="*/ 8 w 70"/>
                    <a:gd name="T47" fmla="*/ 41 h 86"/>
                    <a:gd name="T48" fmla="*/ 11 w 70"/>
                    <a:gd name="T49" fmla="*/ 42 h 86"/>
                    <a:gd name="T50" fmla="*/ 13 w 70"/>
                    <a:gd name="T51" fmla="*/ 43 h 86"/>
                    <a:gd name="T52" fmla="*/ 15 w 70"/>
                    <a:gd name="T53" fmla="*/ 43 h 86"/>
                    <a:gd name="T54" fmla="*/ 18 w 70"/>
                    <a:gd name="T55" fmla="*/ 43 h 86"/>
                    <a:gd name="T56" fmla="*/ 20 w 70"/>
                    <a:gd name="T57" fmla="*/ 43 h 86"/>
                    <a:gd name="T58" fmla="*/ 23 w 70"/>
                    <a:gd name="T59" fmla="*/ 42 h 86"/>
                    <a:gd name="T60" fmla="*/ 25 w 70"/>
                    <a:gd name="T61" fmla="*/ 41 h 86"/>
                    <a:gd name="T62" fmla="*/ 26 w 70"/>
                    <a:gd name="T63" fmla="*/ 40 h 86"/>
                    <a:gd name="T64" fmla="*/ 29 w 70"/>
                    <a:gd name="T65" fmla="*/ 38 h 86"/>
                    <a:gd name="T66" fmla="*/ 30 w 70"/>
                    <a:gd name="T67" fmla="*/ 37 h 86"/>
                    <a:gd name="T68" fmla="*/ 31 w 70"/>
                    <a:gd name="T69" fmla="*/ 35 h 86"/>
                    <a:gd name="T70" fmla="*/ 33 w 70"/>
                    <a:gd name="T71" fmla="*/ 33 h 86"/>
                    <a:gd name="T72" fmla="*/ 34 w 70"/>
                    <a:gd name="T73" fmla="*/ 28 h 86"/>
                    <a:gd name="T74" fmla="*/ 35 w 70"/>
                    <a:gd name="T75" fmla="*/ 27 h 86"/>
                    <a:gd name="T76" fmla="*/ 35 w 70"/>
                    <a:gd name="T77" fmla="*/ 24 h 86"/>
                    <a:gd name="T78" fmla="*/ 35 w 70"/>
                    <a:gd name="T79" fmla="*/ 22 h 86"/>
                    <a:gd name="T80" fmla="*/ 35 w 70"/>
                    <a:gd name="T81" fmla="*/ 19 h 86"/>
                    <a:gd name="T82" fmla="*/ 35 w 70"/>
                    <a:gd name="T83" fmla="*/ 17 h 86"/>
                    <a:gd name="T84" fmla="*/ 34 w 70"/>
                    <a:gd name="T85" fmla="*/ 14 h 86"/>
                    <a:gd name="T86" fmla="*/ 33 w 70"/>
                    <a:gd name="T87" fmla="*/ 10 h 86"/>
                    <a:gd name="T88" fmla="*/ 31 w 70"/>
                    <a:gd name="T89" fmla="*/ 8 h 86"/>
                    <a:gd name="T90" fmla="*/ 30 w 70"/>
                    <a:gd name="T91" fmla="*/ 7 h 86"/>
                    <a:gd name="T92" fmla="*/ 30 w 70"/>
                    <a:gd name="T93" fmla="*/ 5 h 86"/>
                    <a:gd name="T94" fmla="*/ 29 w 70"/>
                    <a:gd name="T95" fmla="*/ 4 h 86"/>
                    <a:gd name="T96" fmla="*/ 26 w 70"/>
                    <a:gd name="T97" fmla="*/ 3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6"/>
                    <a:gd name="T149" fmla="*/ 70 w 70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6">
                      <a:moveTo>
                        <a:pt x="50" y="3"/>
                      </a:moveTo>
                      <a:lnTo>
                        <a:pt x="48" y="3"/>
                      </a:lnTo>
                      <a:lnTo>
                        <a:pt x="46" y="3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3" y="0"/>
                      </a:lnTo>
                      <a:lnTo>
                        <a:pt x="41" y="1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5" y="1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6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6"/>
                      </a:lnTo>
                      <a:lnTo>
                        <a:pt x="7" y="16"/>
                      </a:lnTo>
                      <a:lnTo>
                        <a:pt x="7" y="18"/>
                      </a:lnTo>
                      <a:lnTo>
                        <a:pt x="5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" y="27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2" y="60"/>
                      </a:lnTo>
                      <a:lnTo>
                        <a:pt x="3" y="62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5" y="69"/>
                      </a:lnTo>
                      <a:lnTo>
                        <a:pt x="5" y="71"/>
                      </a:lnTo>
                      <a:lnTo>
                        <a:pt x="7" y="71"/>
                      </a:lnTo>
                      <a:lnTo>
                        <a:pt x="7" y="72"/>
                      </a:lnTo>
                      <a:lnTo>
                        <a:pt x="8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1" y="76"/>
                      </a:lnTo>
                      <a:lnTo>
                        <a:pt x="11" y="77"/>
                      </a:lnTo>
                      <a:lnTo>
                        <a:pt x="13" y="77"/>
                      </a:lnTo>
                      <a:lnTo>
                        <a:pt x="13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6" y="81"/>
                      </a:lnTo>
                      <a:lnTo>
                        <a:pt x="16" y="82"/>
                      </a:lnTo>
                      <a:lnTo>
                        <a:pt x="18" y="84"/>
                      </a:lnTo>
                      <a:lnTo>
                        <a:pt x="21" y="84"/>
                      </a:lnTo>
                      <a:lnTo>
                        <a:pt x="23" y="84"/>
                      </a:lnTo>
                      <a:lnTo>
                        <a:pt x="25" y="86"/>
                      </a:lnTo>
                      <a:lnTo>
                        <a:pt x="26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1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6"/>
                      </a:lnTo>
                      <a:lnTo>
                        <a:pt x="43" y="84"/>
                      </a:lnTo>
                      <a:lnTo>
                        <a:pt x="46" y="84"/>
                      </a:lnTo>
                      <a:lnTo>
                        <a:pt x="48" y="84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1" y="81"/>
                      </a:lnTo>
                      <a:lnTo>
                        <a:pt x="51" y="79"/>
                      </a:lnTo>
                      <a:lnTo>
                        <a:pt x="53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5"/>
                      </a:lnTo>
                      <a:lnTo>
                        <a:pt x="65" y="65"/>
                      </a:lnTo>
                      <a:lnTo>
                        <a:pt x="65" y="64"/>
                      </a:lnTo>
                      <a:lnTo>
                        <a:pt x="66" y="60"/>
                      </a:lnTo>
                      <a:lnTo>
                        <a:pt x="68" y="57"/>
                      </a:lnTo>
                      <a:lnTo>
                        <a:pt x="68" y="55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3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8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8" y="28"/>
                      </a:lnTo>
                      <a:lnTo>
                        <a:pt x="68" y="23"/>
                      </a:lnTo>
                      <a:lnTo>
                        <a:pt x="66" y="23"/>
                      </a:lnTo>
                      <a:lnTo>
                        <a:pt x="66" y="22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3" y="16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1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6" y="6"/>
                      </a:lnTo>
                      <a:lnTo>
                        <a:pt x="53" y="6"/>
                      </a:lnTo>
                      <a:lnTo>
                        <a:pt x="53" y="5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5" name="Freeform 237"/>
                <p:cNvSpPr>
                  <a:spLocks/>
                </p:cNvSpPr>
                <p:nvPr/>
              </p:nvSpPr>
              <p:spPr bwMode="auto">
                <a:xfrm>
                  <a:off x="5028" y="678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1 h 86"/>
                    <a:gd name="T4" fmla="*/ 21 w 70"/>
                    <a:gd name="T5" fmla="*/ 1 h 86"/>
                    <a:gd name="T6" fmla="*/ 19 w 70"/>
                    <a:gd name="T7" fmla="*/ 1 h 86"/>
                    <a:gd name="T8" fmla="*/ 18 w 70"/>
                    <a:gd name="T9" fmla="*/ 0 h 86"/>
                    <a:gd name="T10" fmla="*/ 17 w 70"/>
                    <a:gd name="T11" fmla="*/ 1 h 86"/>
                    <a:gd name="T12" fmla="*/ 15 w 70"/>
                    <a:gd name="T13" fmla="*/ 1 h 86"/>
                    <a:gd name="T14" fmla="*/ 11 w 70"/>
                    <a:gd name="T15" fmla="*/ 1 h 86"/>
                    <a:gd name="T16" fmla="*/ 9 w 70"/>
                    <a:gd name="T17" fmla="*/ 3 h 86"/>
                    <a:gd name="T18" fmla="*/ 9 w 70"/>
                    <a:gd name="T19" fmla="*/ 4 h 86"/>
                    <a:gd name="T20" fmla="*/ 7 w 70"/>
                    <a:gd name="T21" fmla="*/ 4 h 86"/>
                    <a:gd name="T22" fmla="*/ 7 w 70"/>
                    <a:gd name="T23" fmla="*/ 5 h 86"/>
                    <a:gd name="T24" fmla="*/ 5 w 70"/>
                    <a:gd name="T25" fmla="*/ 6 h 86"/>
                    <a:gd name="T26" fmla="*/ 4 w 70"/>
                    <a:gd name="T27" fmla="*/ 7 h 86"/>
                    <a:gd name="T28" fmla="*/ 3 w 70"/>
                    <a:gd name="T29" fmla="*/ 9 h 86"/>
                    <a:gd name="T30" fmla="*/ 2 w 70"/>
                    <a:gd name="T31" fmla="*/ 11 h 86"/>
                    <a:gd name="T32" fmla="*/ 2 w 70"/>
                    <a:gd name="T33" fmla="*/ 12 h 86"/>
                    <a:gd name="T34" fmla="*/ 1 w 70"/>
                    <a:gd name="T35" fmla="*/ 16 h 86"/>
                    <a:gd name="T36" fmla="*/ 1 w 70"/>
                    <a:gd name="T37" fmla="*/ 18 h 86"/>
                    <a:gd name="T38" fmla="*/ 0 w 70"/>
                    <a:gd name="T39" fmla="*/ 19 h 86"/>
                    <a:gd name="T40" fmla="*/ 0 w 70"/>
                    <a:gd name="T41" fmla="*/ 21 h 86"/>
                    <a:gd name="T42" fmla="*/ 0 w 70"/>
                    <a:gd name="T43" fmla="*/ 22 h 86"/>
                    <a:gd name="T44" fmla="*/ 0 w 70"/>
                    <a:gd name="T45" fmla="*/ 24 h 86"/>
                    <a:gd name="T46" fmla="*/ 1 w 70"/>
                    <a:gd name="T47" fmla="*/ 27 h 86"/>
                    <a:gd name="T48" fmla="*/ 1 w 70"/>
                    <a:gd name="T49" fmla="*/ 28 h 86"/>
                    <a:gd name="T50" fmla="*/ 2 w 70"/>
                    <a:gd name="T51" fmla="*/ 32 h 86"/>
                    <a:gd name="T52" fmla="*/ 2 w 70"/>
                    <a:gd name="T53" fmla="*/ 33 h 86"/>
                    <a:gd name="T54" fmla="*/ 3 w 70"/>
                    <a:gd name="T55" fmla="*/ 36 h 86"/>
                    <a:gd name="T56" fmla="*/ 5 w 70"/>
                    <a:gd name="T57" fmla="*/ 36 h 86"/>
                    <a:gd name="T58" fmla="*/ 6 w 70"/>
                    <a:gd name="T59" fmla="*/ 38 h 86"/>
                    <a:gd name="T60" fmla="*/ 7 w 70"/>
                    <a:gd name="T61" fmla="*/ 39 h 86"/>
                    <a:gd name="T62" fmla="*/ 9 w 70"/>
                    <a:gd name="T63" fmla="*/ 40 h 86"/>
                    <a:gd name="T64" fmla="*/ 9 w 70"/>
                    <a:gd name="T65" fmla="*/ 41 h 86"/>
                    <a:gd name="T66" fmla="*/ 12 w 70"/>
                    <a:gd name="T67" fmla="*/ 42 h 86"/>
                    <a:gd name="T68" fmla="*/ 14 w 70"/>
                    <a:gd name="T69" fmla="*/ 42 h 86"/>
                    <a:gd name="T70" fmla="*/ 15 w 70"/>
                    <a:gd name="T71" fmla="*/ 43 h 86"/>
                    <a:gd name="T72" fmla="*/ 17 w 70"/>
                    <a:gd name="T73" fmla="*/ 43 h 86"/>
                    <a:gd name="T74" fmla="*/ 18 w 70"/>
                    <a:gd name="T75" fmla="*/ 43 h 86"/>
                    <a:gd name="T76" fmla="*/ 20 w 70"/>
                    <a:gd name="T77" fmla="*/ 42 h 86"/>
                    <a:gd name="T78" fmla="*/ 22 w 70"/>
                    <a:gd name="T79" fmla="*/ 42 h 86"/>
                    <a:gd name="T80" fmla="*/ 24 w 70"/>
                    <a:gd name="T81" fmla="*/ 41 h 86"/>
                    <a:gd name="T82" fmla="*/ 26 w 70"/>
                    <a:gd name="T83" fmla="*/ 40 h 86"/>
                    <a:gd name="T84" fmla="*/ 27 w 70"/>
                    <a:gd name="T85" fmla="*/ 39 h 86"/>
                    <a:gd name="T86" fmla="*/ 28 w 70"/>
                    <a:gd name="T87" fmla="*/ 39 h 86"/>
                    <a:gd name="T88" fmla="*/ 29 w 70"/>
                    <a:gd name="T89" fmla="*/ 37 h 86"/>
                    <a:gd name="T90" fmla="*/ 30 w 70"/>
                    <a:gd name="T91" fmla="*/ 36 h 86"/>
                    <a:gd name="T92" fmla="*/ 32 w 70"/>
                    <a:gd name="T93" fmla="*/ 35 h 86"/>
                    <a:gd name="T94" fmla="*/ 33 w 70"/>
                    <a:gd name="T95" fmla="*/ 33 h 86"/>
                    <a:gd name="T96" fmla="*/ 35 w 70"/>
                    <a:gd name="T97" fmla="*/ 28 h 86"/>
                    <a:gd name="T98" fmla="*/ 35 w 70"/>
                    <a:gd name="T99" fmla="*/ 26 h 86"/>
                    <a:gd name="T100" fmla="*/ 35 w 70"/>
                    <a:gd name="T101" fmla="*/ 23 h 86"/>
                    <a:gd name="T102" fmla="*/ 35 w 70"/>
                    <a:gd name="T103" fmla="*/ 22 h 86"/>
                    <a:gd name="T104" fmla="*/ 35 w 70"/>
                    <a:gd name="T105" fmla="*/ 19 h 86"/>
                    <a:gd name="T106" fmla="*/ 35 w 70"/>
                    <a:gd name="T107" fmla="*/ 18 h 86"/>
                    <a:gd name="T108" fmla="*/ 35 w 70"/>
                    <a:gd name="T109" fmla="*/ 15 h 86"/>
                    <a:gd name="T110" fmla="*/ 34 w 70"/>
                    <a:gd name="T111" fmla="*/ 12 h 86"/>
                    <a:gd name="T112" fmla="*/ 34 w 70"/>
                    <a:gd name="T113" fmla="*/ 11 h 86"/>
                    <a:gd name="T114" fmla="*/ 32 w 70"/>
                    <a:gd name="T115" fmla="*/ 9 h 86"/>
                    <a:gd name="T116" fmla="*/ 32 w 70"/>
                    <a:gd name="T117" fmla="*/ 7 h 86"/>
                    <a:gd name="T118" fmla="*/ 31 w 70"/>
                    <a:gd name="T119" fmla="*/ 6 h 86"/>
                    <a:gd name="T120" fmla="*/ 30 w 70"/>
                    <a:gd name="T121" fmla="*/ 5 h 86"/>
                    <a:gd name="T122" fmla="*/ 28 w 70"/>
                    <a:gd name="T123" fmla="*/ 4 h 86"/>
                    <a:gd name="T124" fmla="*/ 27 w 70"/>
                    <a:gd name="T125" fmla="*/ 3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6"/>
                    <a:gd name="T191" fmla="*/ 70 w 70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6">
                      <a:moveTo>
                        <a:pt x="50" y="3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1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2" y="60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2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4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2"/>
                      </a:lnTo>
                      <a:lnTo>
                        <a:pt x="22" y="82"/>
                      </a:lnTo>
                      <a:lnTo>
                        <a:pt x="24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4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5" y="84"/>
                      </a:lnTo>
                      <a:lnTo>
                        <a:pt x="47" y="82"/>
                      </a:lnTo>
                      <a:lnTo>
                        <a:pt x="49" y="82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7" y="60"/>
                      </a:lnTo>
                      <a:lnTo>
                        <a:pt x="69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8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9" y="25"/>
                      </a:lnTo>
                      <a:lnTo>
                        <a:pt x="67" y="25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18"/>
                      </a:lnTo>
                      <a:lnTo>
                        <a:pt x="64" y="18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6"/>
                      </a:lnTo>
                      <a:lnTo>
                        <a:pt x="54" y="5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6" name="Freeform 238"/>
                <p:cNvSpPr>
                  <a:spLocks/>
                </p:cNvSpPr>
                <p:nvPr/>
              </p:nvSpPr>
              <p:spPr bwMode="auto">
                <a:xfrm>
                  <a:off x="5051" y="679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0 h 86"/>
                    <a:gd name="T4" fmla="*/ 20 w 70"/>
                    <a:gd name="T5" fmla="*/ 0 h 86"/>
                    <a:gd name="T6" fmla="*/ 18 w 70"/>
                    <a:gd name="T7" fmla="*/ 0 h 86"/>
                    <a:gd name="T8" fmla="*/ 18 w 70"/>
                    <a:gd name="T9" fmla="*/ 0 h 86"/>
                    <a:gd name="T10" fmla="*/ 16 w 70"/>
                    <a:gd name="T11" fmla="*/ 0 h 86"/>
                    <a:gd name="T12" fmla="*/ 14 w 70"/>
                    <a:gd name="T13" fmla="*/ 0 h 86"/>
                    <a:gd name="T14" fmla="*/ 11 w 70"/>
                    <a:gd name="T15" fmla="*/ 2 h 86"/>
                    <a:gd name="T16" fmla="*/ 9 w 70"/>
                    <a:gd name="T17" fmla="*/ 3 h 86"/>
                    <a:gd name="T18" fmla="*/ 7 w 70"/>
                    <a:gd name="T19" fmla="*/ 5 h 86"/>
                    <a:gd name="T20" fmla="*/ 7 w 70"/>
                    <a:gd name="T21" fmla="*/ 5 h 86"/>
                    <a:gd name="T22" fmla="*/ 6 w 70"/>
                    <a:gd name="T23" fmla="*/ 6 h 86"/>
                    <a:gd name="T24" fmla="*/ 5 w 70"/>
                    <a:gd name="T25" fmla="*/ 7 h 86"/>
                    <a:gd name="T26" fmla="*/ 3 w 70"/>
                    <a:gd name="T27" fmla="*/ 9 h 86"/>
                    <a:gd name="T28" fmla="*/ 2 w 70"/>
                    <a:gd name="T29" fmla="*/ 11 h 86"/>
                    <a:gd name="T30" fmla="*/ 2 w 70"/>
                    <a:gd name="T31" fmla="*/ 13 h 86"/>
                    <a:gd name="T32" fmla="*/ 0 w 70"/>
                    <a:gd name="T33" fmla="*/ 16 h 86"/>
                    <a:gd name="T34" fmla="*/ 0 w 70"/>
                    <a:gd name="T35" fmla="*/ 18 h 86"/>
                    <a:gd name="T36" fmla="*/ 0 w 70"/>
                    <a:gd name="T37" fmla="*/ 20 h 86"/>
                    <a:gd name="T38" fmla="*/ 0 w 70"/>
                    <a:gd name="T39" fmla="*/ 22 h 86"/>
                    <a:gd name="T40" fmla="*/ 0 w 70"/>
                    <a:gd name="T41" fmla="*/ 24 h 86"/>
                    <a:gd name="T42" fmla="*/ 0 w 70"/>
                    <a:gd name="T43" fmla="*/ 26 h 86"/>
                    <a:gd name="T44" fmla="*/ 0 w 70"/>
                    <a:gd name="T45" fmla="*/ 28 h 86"/>
                    <a:gd name="T46" fmla="*/ 2 w 70"/>
                    <a:gd name="T47" fmla="*/ 30 h 86"/>
                    <a:gd name="T48" fmla="*/ 2 w 70"/>
                    <a:gd name="T49" fmla="*/ 33 h 86"/>
                    <a:gd name="T50" fmla="*/ 2 w 70"/>
                    <a:gd name="T51" fmla="*/ 35 h 86"/>
                    <a:gd name="T52" fmla="*/ 3 w 70"/>
                    <a:gd name="T53" fmla="*/ 36 h 86"/>
                    <a:gd name="T54" fmla="*/ 5 w 70"/>
                    <a:gd name="T55" fmla="*/ 37 h 86"/>
                    <a:gd name="T56" fmla="*/ 6 w 70"/>
                    <a:gd name="T57" fmla="*/ 38 h 86"/>
                    <a:gd name="T58" fmla="*/ 7 w 70"/>
                    <a:gd name="T59" fmla="*/ 39 h 86"/>
                    <a:gd name="T60" fmla="*/ 9 w 70"/>
                    <a:gd name="T61" fmla="*/ 40 h 86"/>
                    <a:gd name="T62" fmla="*/ 11 w 70"/>
                    <a:gd name="T63" fmla="*/ 43 h 86"/>
                    <a:gd name="T64" fmla="*/ 12 w 70"/>
                    <a:gd name="T65" fmla="*/ 43 h 86"/>
                    <a:gd name="T66" fmla="*/ 13 w 70"/>
                    <a:gd name="T67" fmla="*/ 43 h 86"/>
                    <a:gd name="T68" fmla="*/ 15 w 70"/>
                    <a:gd name="T69" fmla="*/ 43 h 86"/>
                    <a:gd name="T70" fmla="*/ 17 w 70"/>
                    <a:gd name="T71" fmla="*/ 43 h 86"/>
                    <a:gd name="T72" fmla="*/ 18 w 70"/>
                    <a:gd name="T73" fmla="*/ 43 h 86"/>
                    <a:gd name="T74" fmla="*/ 20 w 70"/>
                    <a:gd name="T75" fmla="*/ 43 h 86"/>
                    <a:gd name="T76" fmla="*/ 22 w 70"/>
                    <a:gd name="T77" fmla="*/ 43 h 86"/>
                    <a:gd name="T78" fmla="*/ 24 w 70"/>
                    <a:gd name="T79" fmla="*/ 42 h 86"/>
                    <a:gd name="T80" fmla="*/ 26 w 70"/>
                    <a:gd name="T81" fmla="*/ 40 h 86"/>
                    <a:gd name="T82" fmla="*/ 27 w 70"/>
                    <a:gd name="T83" fmla="*/ 39 h 86"/>
                    <a:gd name="T84" fmla="*/ 27 w 70"/>
                    <a:gd name="T85" fmla="*/ 39 h 86"/>
                    <a:gd name="T86" fmla="*/ 29 w 70"/>
                    <a:gd name="T87" fmla="*/ 38 h 86"/>
                    <a:gd name="T88" fmla="*/ 30 w 70"/>
                    <a:gd name="T89" fmla="*/ 36 h 86"/>
                    <a:gd name="T90" fmla="*/ 31 w 70"/>
                    <a:gd name="T91" fmla="*/ 35 h 86"/>
                    <a:gd name="T92" fmla="*/ 33 w 70"/>
                    <a:gd name="T93" fmla="*/ 33 h 86"/>
                    <a:gd name="T94" fmla="*/ 34 w 70"/>
                    <a:gd name="T95" fmla="*/ 30 h 86"/>
                    <a:gd name="T96" fmla="*/ 35 w 70"/>
                    <a:gd name="T97" fmla="*/ 27 h 86"/>
                    <a:gd name="T98" fmla="*/ 35 w 70"/>
                    <a:gd name="T99" fmla="*/ 25 h 86"/>
                    <a:gd name="T100" fmla="*/ 35 w 70"/>
                    <a:gd name="T101" fmla="*/ 24 h 86"/>
                    <a:gd name="T102" fmla="*/ 35 w 70"/>
                    <a:gd name="T103" fmla="*/ 22 h 86"/>
                    <a:gd name="T104" fmla="*/ 35 w 70"/>
                    <a:gd name="T105" fmla="*/ 19 h 86"/>
                    <a:gd name="T106" fmla="*/ 35 w 70"/>
                    <a:gd name="T107" fmla="*/ 17 h 86"/>
                    <a:gd name="T108" fmla="*/ 35 w 70"/>
                    <a:gd name="T109" fmla="*/ 15 h 86"/>
                    <a:gd name="T110" fmla="*/ 34 w 70"/>
                    <a:gd name="T111" fmla="*/ 13 h 86"/>
                    <a:gd name="T112" fmla="*/ 33 w 70"/>
                    <a:gd name="T113" fmla="*/ 11 h 86"/>
                    <a:gd name="T114" fmla="*/ 32 w 70"/>
                    <a:gd name="T115" fmla="*/ 9 h 86"/>
                    <a:gd name="T116" fmla="*/ 31 w 70"/>
                    <a:gd name="T117" fmla="*/ 7 h 86"/>
                    <a:gd name="T118" fmla="*/ 30 w 70"/>
                    <a:gd name="T119" fmla="*/ 5 h 86"/>
                    <a:gd name="T120" fmla="*/ 29 w 70"/>
                    <a:gd name="T121" fmla="*/ 5 h 86"/>
                    <a:gd name="T122" fmla="*/ 27 w 70"/>
                    <a:gd name="T123" fmla="*/ 3 h 8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0"/>
                    <a:gd name="T187" fmla="*/ 0 h 86"/>
                    <a:gd name="T188" fmla="*/ 70 w 70"/>
                    <a:gd name="T189" fmla="*/ 86 h 8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0" h="86">
                      <a:moveTo>
                        <a:pt x="50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6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1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5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5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19" y="83"/>
                      </a:lnTo>
                      <a:lnTo>
                        <a:pt x="22" y="85"/>
                      </a:lnTo>
                      <a:lnTo>
                        <a:pt x="24" y="86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6"/>
                      </a:lnTo>
                      <a:lnTo>
                        <a:pt x="47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4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9" y="76"/>
                      </a:lnTo>
                      <a:lnTo>
                        <a:pt x="59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2" y="70"/>
                      </a:lnTo>
                      <a:lnTo>
                        <a:pt x="64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5" y="63"/>
                      </a:lnTo>
                      <a:lnTo>
                        <a:pt x="67" y="61"/>
                      </a:lnTo>
                      <a:lnTo>
                        <a:pt x="69" y="58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69" y="29"/>
                      </a:lnTo>
                      <a:lnTo>
                        <a:pt x="69" y="26"/>
                      </a:lnTo>
                      <a:lnTo>
                        <a:pt x="67" y="26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1"/>
                      </a:lnTo>
                      <a:lnTo>
                        <a:pt x="65" y="19"/>
                      </a:lnTo>
                      <a:lnTo>
                        <a:pt x="64" y="17"/>
                      </a:lnTo>
                      <a:lnTo>
                        <a:pt x="64" y="16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7" name="Freeform 239"/>
                <p:cNvSpPr>
                  <a:spLocks/>
                </p:cNvSpPr>
                <p:nvPr/>
              </p:nvSpPr>
              <p:spPr bwMode="auto">
                <a:xfrm>
                  <a:off x="5055" y="667"/>
                  <a:ext cx="36" cy="43"/>
                </a:xfrm>
                <a:custGeom>
                  <a:avLst/>
                  <a:gdLst>
                    <a:gd name="T0" fmla="*/ 24 w 71"/>
                    <a:gd name="T1" fmla="*/ 1 h 86"/>
                    <a:gd name="T2" fmla="*/ 23 w 71"/>
                    <a:gd name="T3" fmla="*/ 1 h 86"/>
                    <a:gd name="T4" fmla="*/ 21 w 71"/>
                    <a:gd name="T5" fmla="*/ 1 h 86"/>
                    <a:gd name="T6" fmla="*/ 18 w 71"/>
                    <a:gd name="T7" fmla="*/ 0 h 86"/>
                    <a:gd name="T8" fmla="*/ 16 w 71"/>
                    <a:gd name="T9" fmla="*/ 1 h 86"/>
                    <a:gd name="T10" fmla="*/ 14 w 71"/>
                    <a:gd name="T11" fmla="*/ 1 h 86"/>
                    <a:gd name="T12" fmla="*/ 11 w 71"/>
                    <a:gd name="T13" fmla="*/ 1 h 86"/>
                    <a:gd name="T14" fmla="*/ 9 w 71"/>
                    <a:gd name="T15" fmla="*/ 3 h 86"/>
                    <a:gd name="T16" fmla="*/ 8 w 71"/>
                    <a:gd name="T17" fmla="*/ 4 h 86"/>
                    <a:gd name="T18" fmla="*/ 7 w 71"/>
                    <a:gd name="T19" fmla="*/ 5 h 86"/>
                    <a:gd name="T20" fmla="*/ 5 w 71"/>
                    <a:gd name="T21" fmla="*/ 7 h 86"/>
                    <a:gd name="T22" fmla="*/ 4 w 71"/>
                    <a:gd name="T23" fmla="*/ 9 h 86"/>
                    <a:gd name="T24" fmla="*/ 3 w 71"/>
                    <a:gd name="T25" fmla="*/ 11 h 86"/>
                    <a:gd name="T26" fmla="*/ 2 w 71"/>
                    <a:gd name="T27" fmla="*/ 14 h 86"/>
                    <a:gd name="T28" fmla="*/ 1 w 71"/>
                    <a:gd name="T29" fmla="*/ 17 h 86"/>
                    <a:gd name="T30" fmla="*/ 0 w 71"/>
                    <a:gd name="T31" fmla="*/ 20 h 86"/>
                    <a:gd name="T32" fmla="*/ 0 w 71"/>
                    <a:gd name="T33" fmla="*/ 22 h 86"/>
                    <a:gd name="T34" fmla="*/ 0 w 71"/>
                    <a:gd name="T35" fmla="*/ 23 h 86"/>
                    <a:gd name="T36" fmla="*/ 1 w 71"/>
                    <a:gd name="T37" fmla="*/ 27 h 86"/>
                    <a:gd name="T38" fmla="*/ 2 w 71"/>
                    <a:gd name="T39" fmla="*/ 30 h 86"/>
                    <a:gd name="T40" fmla="*/ 3 w 71"/>
                    <a:gd name="T41" fmla="*/ 33 h 86"/>
                    <a:gd name="T42" fmla="*/ 3 w 71"/>
                    <a:gd name="T43" fmla="*/ 36 h 86"/>
                    <a:gd name="T44" fmla="*/ 5 w 71"/>
                    <a:gd name="T45" fmla="*/ 36 h 86"/>
                    <a:gd name="T46" fmla="*/ 6 w 71"/>
                    <a:gd name="T47" fmla="*/ 39 h 86"/>
                    <a:gd name="T48" fmla="*/ 7 w 71"/>
                    <a:gd name="T49" fmla="*/ 40 h 86"/>
                    <a:gd name="T50" fmla="*/ 10 w 71"/>
                    <a:gd name="T51" fmla="*/ 41 h 86"/>
                    <a:gd name="T52" fmla="*/ 13 w 71"/>
                    <a:gd name="T53" fmla="*/ 42 h 86"/>
                    <a:gd name="T54" fmla="*/ 15 w 71"/>
                    <a:gd name="T55" fmla="*/ 43 h 86"/>
                    <a:gd name="T56" fmla="*/ 18 w 71"/>
                    <a:gd name="T57" fmla="*/ 43 h 86"/>
                    <a:gd name="T58" fmla="*/ 19 w 71"/>
                    <a:gd name="T59" fmla="*/ 43 h 86"/>
                    <a:gd name="T60" fmla="*/ 21 w 71"/>
                    <a:gd name="T61" fmla="*/ 42 h 86"/>
                    <a:gd name="T62" fmla="*/ 25 w 71"/>
                    <a:gd name="T63" fmla="*/ 41 h 86"/>
                    <a:gd name="T64" fmla="*/ 27 w 71"/>
                    <a:gd name="T65" fmla="*/ 41 h 86"/>
                    <a:gd name="T66" fmla="*/ 28 w 71"/>
                    <a:gd name="T67" fmla="*/ 40 h 86"/>
                    <a:gd name="T68" fmla="*/ 29 w 71"/>
                    <a:gd name="T69" fmla="*/ 39 h 86"/>
                    <a:gd name="T70" fmla="*/ 31 w 71"/>
                    <a:gd name="T71" fmla="*/ 36 h 86"/>
                    <a:gd name="T72" fmla="*/ 32 w 71"/>
                    <a:gd name="T73" fmla="*/ 36 h 86"/>
                    <a:gd name="T74" fmla="*/ 33 w 71"/>
                    <a:gd name="T75" fmla="*/ 33 h 86"/>
                    <a:gd name="T76" fmla="*/ 35 w 71"/>
                    <a:gd name="T77" fmla="*/ 30 h 86"/>
                    <a:gd name="T78" fmla="*/ 36 w 71"/>
                    <a:gd name="T79" fmla="*/ 27 h 86"/>
                    <a:gd name="T80" fmla="*/ 36 w 71"/>
                    <a:gd name="T81" fmla="*/ 23 h 86"/>
                    <a:gd name="T82" fmla="*/ 36 w 71"/>
                    <a:gd name="T83" fmla="*/ 21 h 86"/>
                    <a:gd name="T84" fmla="*/ 36 w 71"/>
                    <a:gd name="T85" fmla="*/ 19 h 86"/>
                    <a:gd name="T86" fmla="*/ 36 w 71"/>
                    <a:gd name="T87" fmla="*/ 15 h 86"/>
                    <a:gd name="T88" fmla="*/ 34 w 71"/>
                    <a:gd name="T89" fmla="*/ 11 h 86"/>
                    <a:gd name="T90" fmla="*/ 33 w 71"/>
                    <a:gd name="T91" fmla="*/ 9 h 86"/>
                    <a:gd name="T92" fmla="*/ 32 w 71"/>
                    <a:gd name="T93" fmla="*/ 7 h 86"/>
                    <a:gd name="T94" fmla="*/ 31 w 71"/>
                    <a:gd name="T95" fmla="*/ 5 h 86"/>
                    <a:gd name="T96" fmla="*/ 28 w 71"/>
                    <a:gd name="T97" fmla="*/ 4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1"/>
                    <a:gd name="T148" fmla="*/ 0 h 86"/>
                    <a:gd name="T149" fmla="*/ 71 w 71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1" h="86">
                      <a:moveTo>
                        <a:pt x="53" y="3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6" y="3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1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1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8" y="3"/>
                      </a:lnTo>
                      <a:lnTo>
                        <a:pt x="26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18"/>
                      </a:lnTo>
                      <a:lnTo>
                        <a:pt x="6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1" y="57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1" y="76"/>
                      </a:lnTo>
                      <a:lnTo>
                        <a:pt x="11" y="77"/>
                      </a:lnTo>
                      <a:lnTo>
                        <a:pt x="13" y="77"/>
                      </a:lnTo>
                      <a:lnTo>
                        <a:pt x="13" y="79"/>
                      </a:lnTo>
                      <a:lnTo>
                        <a:pt x="16" y="79"/>
                      </a:lnTo>
                      <a:lnTo>
                        <a:pt x="16" y="81"/>
                      </a:lnTo>
                      <a:lnTo>
                        <a:pt x="20" y="82"/>
                      </a:lnTo>
                      <a:lnTo>
                        <a:pt x="23" y="82"/>
                      </a:lnTo>
                      <a:lnTo>
                        <a:pt x="25" y="84"/>
                      </a:lnTo>
                      <a:lnTo>
                        <a:pt x="26" y="8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1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6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6" y="84"/>
                      </a:lnTo>
                      <a:lnTo>
                        <a:pt x="50" y="82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3" y="81"/>
                      </a:lnTo>
                      <a:lnTo>
                        <a:pt x="53" y="79"/>
                      </a:lnTo>
                      <a:lnTo>
                        <a:pt x="55" y="79"/>
                      </a:lnTo>
                      <a:lnTo>
                        <a:pt x="56" y="79"/>
                      </a:lnTo>
                      <a:lnTo>
                        <a:pt x="56" y="77"/>
                      </a:lnTo>
                      <a:lnTo>
                        <a:pt x="58" y="77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1" y="72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5" y="67"/>
                      </a:lnTo>
                      <a:lnTo>
                        <a:pt x="66" y="66"/>
                      </a:lnTo>
                      <a:lnTo>
                        <a:pt x="68" y="64"/>
                      </a:lnTo>
                      <a:lnTo>
                        <a:pt x="68" y="62"/>
                      </a:lnTo>
                      <a:lnTo>
                        <a:pt x="70" y="60"/>
                      </a:lnTo>
                      <a:lnTo>
                        <a:pt x="70" y="57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50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0" y="25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6" y="18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5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8" name="Freeform 240"/>
                <p:cNvSpPr>
                  <a:spLocks/>
                </p:cNvSpPr>
                <p:nvPr/>
              </p:nvSpPr>
              <p:spPr bwMode="auto">
                <a:xfrm>
                  <a:off x="5028" y="660"/>
                  <a:ext cx="35" cy="42"/>
                </a:xfrm>
                <a:custGeom>
                  <a:avLst/>
                  <a:gdLst>
                    <a:gd name="T0" fmla="*/ 23 w 70"/>
                    <a:gd name="T1" fmla="*/ 2 h 85"/>
                    <a:gd name="T2" fmla="*/ 22 w 70"/>
                    <a:gd name="T3" fmla="*/ 1 h 85"/>
                    <a:gd name="T4" fmla="*/ 21 w 70"/>
                    <a:gd name="T5" fmla="*/ 1 h 85"/>
                    <a:gd name="T6" fmla="*/ 19 w 70"/>
                    <a:gd name="T7" fmla="*/ 1 h 85"/>
                    <a:gd name="T8" fmla="*/ 18 w 70"/>
                    <a:gd name="T9" fmla="*/ 0 h 85"/>
                    <a:gd name="T10" fmla="*/ 17 w 70"/>
                    <a:gd name="T11" fmla="*/ 1 h 85"/>
                    <a:gd name="T12" fmla="*/ 15 w 70"/>
                    <a:gd name="T13" fmla="*/ 1 h 85"/>
                    <a:gd name="T14" fmla="*/ 13 w 70"/>
                    <a:gd name="T15" fmla="*/ 1 h 85"/>
                    <a:gd name="T16" fmla="*/ 11 w 70"/>
                    <a:gd name="T17" fmla="*/ 3 h 85"/>
                    <a:gd name="T18" fmla="*/ 9 w 70"/>
                    <a:gd name="T19" fmla="*/ 3 h 85"/>
                    <a:gd name="T20" fmla="*/ 9 w 70"/>
                    <a:gd name="T21" fmla="*/ 4 h 85"/>
                    <a:gd name="T22" fmla="*/ 7 w 70"/>
                    <a:gd name="T23" fmla="*/ 5 h 85"/>
                    <a:gd name="T24" fmla="*/ 6 w 70"/>
                    <a:gd name="T25" fmla="*/ 7 h 85"/>
                    <a:gd name="T26" fmla="*/ 4 w 70"/>
                    <a:gd name="T27" fmla="*/ 8 h 85"/>
                    <a:gd name="T28" fmla="*/ 3 w 70"/>
                    <a:gd name="T29" fmla="*/ 9 h 85"/>
                    <a:gd name="T30" fmla="*/ 2 w 70"/>
                    <a:gd name="T31" fmla="*/ 10 h 85"/>
                    <a:gd name="T32" fmla="*/ 1 w 70"/>
                    <a:gd name="T33" fmla="*/ 14 h 85"/>
                    <a:gd name="T34" fmla="*/ 1 w 70"/>
                    <a:gd name="T35" fmla="*/ 16 h 85"/>
                    <a:gd name="T36" fmla="*/ 1 w 70"/>
                    <a:gd name="T37" fmla="*/ 18 h 85"/>
                    <a:gd name="T38" fmla="*/ 0 w 70"/>
                    <a:gd name="T39" fmla="*/ 19 h 85"/>
                    <a:gd name="T40" fmla="*/ 0 w 70"/>
                    <a:gd name="T41" fmla="*/ 21 h 85"/>
                    <a:gd name="T42" fmla="*/ 0 w 70"/>
                    <a:gd name="T43" fmla="*/ 23 h 85"/>
                    <a:gd name="T44" fmla="*/ 0 w 70"/>
                    <a:gd name="T45" fmla="*/ 24 h 85"/>
                    <a:gd name="T46" fmla="*/ 1 w 70"/>
                    <a:gd name="T47" fmla="*/ 27 h 85"/>
                    <a:gd name="T48" fmla="*/ 1 w 70"/>
                    <a:gd name="T49" fmla="*/ 30 h 85"/>
                    <a:gd name="T50" fmla="*/ 2 w 70"/>
                    <a:gd name="T51" fmla="*/ 32 h 85"/>
                    <a:gd name="T52" fmla="*/ 2 w 70"/>
                    <a:gd name="T53" fmla="*/ 34 h 85"/>
                    <a:gd name="T54" fmla="*/ 3 w 70"/>
                    <a:gd name="T55" fmla="*/ 35 h 85"/>
                    <a:gd name="T56" fmla="*/ 5 w 70"/>
                    <a:gd name="T57" fmla="*/ 35 h 85"/>
                    <a:gd name="T58" fmla="*/ 6 w 70"/>
                    <a:gd name="T59" fmla="*/ 38 h 85"/>
                    <a:gd name="T60" fmla="*/ 7 w 70"/>
                    <a:gd name="T61" fmla="*/ 39 h 85"/>
                    <a:gd name="T62" fmla="*/ 9 w 70"/>
                    <a:gd name="T63" fmla="*/ 40 h 85"/>
                    <a:gd name="T64" fmla="*/ 11 w 70"/>
                    <a:gd name="T65" fmla="*/ 41 h 85"/>
                    <a:gd name="T66" fmla="*/ 12 w 70"/>
                    <a:gd name="T67" fmla="*/ 42 h 85"/>
                    <a:gd name="T68" fmla="*/ 14 w 70"/>
                    <a:gd name="T69" fmla="*/ 42 h 85"/>
                    <a:gd name="T70" fmla="*/ 16 w 70"/>
                    <a:gd name="T71" fmla="*/ 42 h 85"/>
                    <a:gd name="T72" fmla="*/ 18 w 70"/>
                    <a:gd name="T73" fmla="*/ 42 h 85"/>
                    <a:gd name="T74" fmla="*/ 19 w 70"/>
                    <a:gd name="T75" fmla="*/ 42 h 85"/>
                    <a:gd name="T76" fmla="*/ 21 w 70"/>
                    <a:gd name="T77" fmla="*/ 42 h 85"/>
                    <a:gd name="T78" fmla="*/ 23 w 70"/>
                    <a:gd name="T79" fmla="*/ 41 h 85"/>
                    <a:gd name="T80" fmla="*/ 25 w 70"/>
                    <a:gd name="T81" fmla="*/ 40 h 85"/>
                    <a:gd name="T82" fmla="*/ 27 w 70"/>
                    <a:gd name="T83" fmla="*/ 39 h 85"/>
                    <a:gd name="T84" fmla="*/ 28 w 70"/>
                    <a:gd name="T85" fmla="*/ 39 h 85"/>
                    <a:gd name="T86" fmla="*/ 29 w 70"/>
                    <a:gd name="T87" fmla="*/ 37 h 85"/>
                    <a:gd name="T88" fmla="*/ 30 w 70"/>
                    <a:gd name="T89" fmla="*/ 35 h 85"/>
                    <a:gd name="T90" fmla="*/ 31 w 70"/>
                    <a:gd name="T91" fmla="*/ 35 h 85"/>
                    <a:gd name="T92" fmla="*/ 32 w 70"/>
                    <a:gd name="T93" fmla="*/ 34 h 85"/>
                    <a:gd name="T94" fmla="*/ 33 w 70"/>
                    <a:gd name="T95" fmla="*/ 32 h 85"/>
                    <a:gd name="T96" fmla="*/ 35 w 70"/>
                    <a:gd name="T97" fmla="*/ 29 h 85"/>
                    <a:gd name="T98" fmla="*/ 35 w 70"/>
                    <a:gd name="T99" fmla="*/ 26 h 85"/>
                    <a:gd name="T100" fmla="*/ 35 w 70"/>
                    <a:gd name="T101" fmla="*/ 24 h 85"/>
                    <a:gd name="T102" fmla="*/ 35 w 70"/>
                    <a:gd name="T103" fmla="*/ 23 h 85"/>
                    <a:gd name="T104" fmla="*/ 35 w 70"/>
                    <a:gd name="T105" fmla="*/ 20 h 85"/>
                    <a:gd name="T106" fmla="*/ 35 w 70"/>
                    <a:gd name="T107" fmla="*/ 18 h 85"/>
                    <a:gd name="T108" fmla="*/ 35 w 70"/>
                    <a:gd name="T109" fmla="*/ 15 h 85"/>
                    <a:gd name="T110" fmla="*/ 35 w 70"/>
                    <a:gd name="T111" fmla="*/ 12 h 85"/>
                    <a:gd name="T112" fmla="*/ 34 w 70"/>
                    <a:gd name="T113" fmla="*/ 11 h 85"/>
                    <a:gd name="T114" fmla="*/ 33 w 70"/>
                    <a:gd name="T115" fmla="*/ 9 h 85"/>
                    <a:gd name="T116" fmla="*/ 32 w 70"/>
                    <a:gd name="T117" fmla="*/ 8 h 85"/>
                    <a:gd name="T118" fmla="*/ 31 w 70"/>
                    <a:gd name="T119" fmla="*/ 7 h 85"/>
                    <a:gd name="T120" fmla="*/ 30 w 70"/>
                    <a:gd name="T121" fmla="*/ 6 h 85"/>
                    <a:gd name="T122" fmla="*/ 29 w 70"/>
                    <a:gd name="T123" fmla="*/ 4 h 85"/>
                    <a:gd name="T124" fmla="*/ 27 w 70"/>
                    <a:gd name="T125" fmla="*/ 3 h 8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5"/>
                    <a:gd name="T191" fmla="*/ 70 w 70"/>
                    <a:gd name="T192" fmla="*/ 85 h 85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5">
                      <a:moveTo>
                        <a:pt x="50" y="6"/>
                      </a:moveTo>
                      <a:lnTo>
                        <a:pt x="49" y="4"/>
                      </a:lnTo>
                      <a:lnTo>
                        <a:pt x="47" y="4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2" y="4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6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21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3"/>
                      </a:lnTo>
                      <a:lnTo>
                        <a:pt x="2" y="55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4" y="63"/>
                      </a:lnTo>
                      <a:lnTo>
                        <a:pt x="4" y="65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7" y="78"/>
                      </a:lnTo>
                      <a:lnTo>
                        <a:pt x="17" y="80"/>
                      </a:lnTo>
                      <a:lnTo>
                        <a:pt x="19" y="82"/>
                      </a:lnTo>
                      <a:lnTo>
                        <a:pt x="22" y="83"/>
                      </a:lnTo>
                      <a:lnTo>
                        <a:pt x="24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5" y="85"/>
                      </a:lnTo>
                      <a:lnTo>
                        <a:pt x="47" y="82"/>
                      </a:lnTo>
                      <a:lnTo>
                        <a:pt x="49" y="82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5"/>
                      </a:lnTo>
                      <a:lnTo>
                        <a:pt x="59" y="73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4" y="70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5" y="65"/>
                      </a:lnTo>
                      <a:lnTo>
                        <a:pt x="67" y="63"/>
                      </a:lnTo>
                      <a:lnTo>
                        <a:pt x="67" y="60"/>
                      </a:lnTo>
                      <a:lnTo>
                        <a:pt x="69" y="58"/>
                      </a:lnTo>
                      <a:lnTo>
                        <a:pt x="69" y="56"/>
                      </a:lnTo>
                      <a:lnTo>
                        <a:pt x="70" y="55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9" y="24"/>
                      </a:lnTo>
                      <a:lnTo>
                        <a:pt x="67" y="24"/>
                      </a:lnTo>
                      <a:lnTo>
                        <a:pt x="67" y="22"/>
                      </a:lnTo>
                      <a:lnTo>
                        <a:pt x="67" y="21"/>
                      </a:lnTo>
                      <a:lnTo>
                        <a:pt x="67" y="19"/>
                      </a:lnTo>
                      <a:lnTo>
                        <a:pt x="65" y="19"/>
                      </a:lnTo>
                      <a:lnTo>
                        <a:pt x="64" y="19"/>
                      </a:lnTo>
                      <a:lnTo>
                        <a:pt x="64" y="17"/>
                      </a:lnTo>
                      <a:lnTo>
                        <a:pt x="64" y="16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1"/>
                      </a:lnTo>
                      <a:lnTo>
                        <a:pt x="59" y="11"/>
                      </a:lnTo>
                      <a:lnTo>
                        <a:pt x="59" y="9"/>
                      </a:lnTo>
                      <a:lnTo>
                        <a:pt x="57" y="7"/>
                      </a:lnTo>
                      <a:lnTo>
                        <a:pt x="55" y="7"/>
                      </a:lnTo>
                      <a:lnTo>
                        <a:pt x="54" y="6"/>
                      </a:lnTo>
                      <a:lnTo>
                        <a:pt x="50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9" name="Freeform 241"/>
                <p:cNvSpPr>
                  <a:spLocks/>
                </p:cNvSpPr>
                <p:nvPr/>
              </p:nvSpPr>
              <p:spPr bwMode="auto">
                <a:xfrm>
                  <a:off x="5061" y="648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1 h 86"/>
                    <a:gd name="T4" fmla="*/ 19 w 70"/>
                    <a:gd name="T5" fmla="*/ 1 h 86"/>
                    <a:gd name="T6" fmla="*/ 17 w 70"/>
                    <a:gd name="T7" fmla="*/ 1 h 86"/>
                    <a:gd name="T8" fmla="*/ 15 w 70"/>
                    <a:gd name="T9" fmla="*/ 1 h 86"/>
                    <a:gd name="T10" fmla="*/ 11 w 70"/>
                    <a:gd name="T11" fmla="*/ 1 h 86"/>
                    <a:gd name="T12" fmla="*/ 9 w 70"/>
                    <a:gd name="T13" fmla="*/ 3 h 86"/>
                    <a:gd name="T14" fmla="*/ 7 w 70"/>
                    <a:gd name="T15" fmla="*/ 4 h 86"/>
                    <a:gd name="T16" fmla="*/ 7 w 70"/>
                    <a:gd name="T17" fmla="*/ 6 h 86"/>
                    <a:gd name="T18" fmla="*/ 5 w 70"/>
                    <a:gd name="T19" fmla="*/ 6 h 86"/>
                    <a:gd name="T20" fmla="*/ 4 w 70"/>
                    <a:gd name="T21" fmla="*/ 9 h 86"/>
                    <a:gd name="T22" fmla="*/ 2 w 70"/>
                    <a:gd name="T23" fmla="*/ 9 h 86"/>
                    <a:gd name="T24" fmla="*/ 2 w 70"/>
                    <a:gd name="T25" fmla="*/ 12 h 86"/>
                    <a:gd name="T26" fmla="*/ 1 w 70"/>
                    <a:gd name="T27" fmla="*/ 16 h 86"/>
                    <a:gd name="T28" fmla="*/ 0 w 70"/>
                    <a:gd name="T29" fmla="*/ 19 h 86"/>
                    <a:gd name="T30" fmla="*/ 0 w 70"/>
                    <a:gd name="T31" fmla="*/ 21 h 86"/>
                    <a:gd name="T32" fmla="*/ 0 w 70"/>
                    <a:gd name="T33" fmla="*/ 23 h 86"/>
                    <a:gd name="T34" fmla="*/ 0 w 70"/>
                    <a:gd name="T35" fmla="*/ 26 h 86"/>
                    <a:gd name="T36" fmla="*/ 0 w 70"/>
                    <a:gd name="T37" fmla="*/ 28 h 86"/>
                    <a:gd name="T38" fmla="*/ 2 w 70"/>
                    <a:gd name="T39" fmla="*/ 33 h 86"/>
                    <a:gd name="T40" fmla="*/ 2 w 70"/>
                    <a:gd name="T41" fmla="*/ 35 h 86"/>
                    <a:gd name="T42" fmla="*/ 4 w 70"/>
                    <a:gd name="T43" fmla="*/ 36 h 86"/>
                    <a:gd name="T44" fmla="*/ 6 w 70"/>
                    <a:gd name="T45" fmla="*/ 38 h 86"/>
                    <a:gd name="T46" fmla="*/ 7 w 70"/>
                    <a:gd name="T47" fmla="*/ 40 h 86"/>
                    <a:gd name="T48" fmla="*/ 9 w 70"/>
                    <a:gd name="T49" fmla="*/ 42 h 86"/>
                    <a:gd name="T50" fmla="*/ 12 w 70"/>
                    <a:gd name="T51" fmla="*/ 43 h 86"/>
                    <a:gd name="T52" fmla="*/ 14 w 70"/>
                    <a:gd name="T53" fmla="*/ 43 h 86"/>
                    <a:gd name="T54" fmla="*/ 17 w 70"/>
                    <a:gd name="T55" fmla="*/ 43 h 86"/>
                    <a:gd name="T56" fmla="*/ 18 w 70"/>
                    <a:gd name="T57" fmla="*/ 43 h 86"/>
                    <a:gd name="T58" fmla="*/ 21 w 70"/>
                    <a:gd name="T59" fmla="*/ 43 h 86"/>
                    <a:gd name="T60" fmla="*/ 24 w 70"/>
                    <a:gd name="T61" fmla="*/ 42 h 86"/>
                    <a:gd name="T62" fmla="*/ 26 w 70"/>
                    <a:gd name="T63" fmla="*/ 41 h 86"/>
                    <a:gd name="T64" fmla="*/ 27 w 70"/>
                    <a:gd name="T65" fmla="*/ 39 h 86"/>
                    <a:gd name="T66" fmla="*/ 29 w 70"/>
                    <a:gd name="T67" fmla="*/ 38 h 86"/>
                    <a:gd name="T68" fmla="*/ 30 w 70"/>
                    <a:gd name="T69" fmla="*/ 36 h 86"/>
                    <a:gd name="T70" fmla="*/ 32 w 70"/>
                    <a:gd name="T71" fmla="*/ 35 h 86"/>
                    <a:gd name="T72" fmla="*/ 34 w 70"/>
                    <a:gd name="T73" fmla="*/ 30 h 86"/>
                    <a:gd name="T74" fmla="*/ 35 w 70"/>
                    <a:gd name="T75" fmla="*/ 26 h 86"/>
                    <a:gd name="T76" fmla="*/ 35 w 70"/>
                    <a:gd name="T77" fmla="*/ 23 h 86"/>
                    <a:gd name="T78" fmla="*/ 35 w 70"/>
                    <a:gd name="T79" fmla="*/ 20 h 86"/>
                    <a:gd name="T80" fmla="*/ 35 w 70"/>
                    <a:gd name="T81" fmla="*/ 18 h 86"/>
                    <a:gd name="T82" fmla="*/ 35 w 70"/>
                    <a:gd name="T83" fmla="*/ 14 h 86"/>
                    <a:gd name="T84" fmla="*/ 34 w 70"/>
                    <a:gd name="T85" fmla="*/ 11 h 86"/>
                    <a:gd name="T86" fmla="*/ 33 w 70"/>
                    <a:gd name="T87" fmla="*/ 9 h 86"/>
                    <a:gd name="T88" fmla="*/ 32 w 70"/>
                    <a:gd name="T89" fmla="*/ 7 h 86"/>
                    <a:gd name="T90" fmla="*/ 30 w 70"/>
                    <a:gd name="T91" fmla="*/ 6 h 86"/>
                    <a:gd name="T92" fmla="*/ 28 w 70"/>
                    <a:gd name="T93" fmla="*/ 4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0" y="3"/>
                      </a:move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1"/>
                      </a:lnTo>
                      <a:lnTo>
                        <a:pt x="35" y="0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5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2" y="61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5" y="69"/>
                      </a:lnTo>
                      <a:lnTo>
                        <a:pt x="5" y="71"/>
                      </a:lnTo>
                      <a:lnTo>
                        <a:pt x="7" y="71"/>
                      </a:lnTo>
                      <a:lnTo>
                        <a:pt x="7" y="72"/>
                      </a:lnTo>
                      <a:lnTo>
                        <a:pt x="9" y="72"/>
                      </a:lnTo>
                      <a:lnTo>
                        <a:pt x="9" y="74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4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3"/>
                      </a:lnTo>
                      <a:lnTo>
                        <a:pt x="22" y="84"/>
                      </a:lnTo>
                      <a:lnTo>
                        <a:pt x="24" y="86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5" y="86"/>
                      </a:lnTo>
                      <a:lnTo>
                        <a:pt x="47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2"/>
                      </a:lnTo>
                      <a:lnTo>
                        <a:pt x="62" y="71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1"/>
                      </a:lnTo>
                      <a:lnTo>
                        <a:pt x="68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8" y="25"/>
                      </a:lnTo>
                      <a:lnTo>
                        <a:pt x="67" y="25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4" y="18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2" y="5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0" name="Freeform 242"/>
                <p:cNvSpPr>
                  <a:spLocks/>
                </p:cNvSpPr>
                <p:nvPr/>
              </p:nvSpPr>
              <p:spPr bwMode="auto">
                <a:xfrm>
                  <a:off x="5022" y="643"/>
                  <a:ext cx="36" cy="41"/>
                </a:xfrm>
                <a:custGeom>
                  <a:avLst/>
                  <a:gdLst>
                    <a:gd name="T0" fmla="*/ 24 w 71"/>
                    <a:gd name="T1" fmla="*/ 0 h 82"/>
                    <a:gd name="T2" fmla="*/ 22 w 71"/>
                    <a:gd name="T3" fmla="*/ 0 h 82"/>
                    <a:gd name="T4" fmla="*/ 20 w 71"/>
                    <a:gd name="T5" fmla="*/ 0 h 82"/>
                    <a:gd name="T6" fmla="*/ 18 w 71"/>
                    <a:gd name="T7" fmla="*/ 0 h 82"/>
                    <a:gd name="T8" fmla="*/ 16 w 71"/>
                    <a:gd name="T9" fmla="*/ 0 h 82"/>
                    <a:gd name="T10" fmla="*/ 13 w 71"/>
                    <a:gd name="T11" fmla="*/ 0 h 82"/>
                    <a:gd name="T12" fmla="*/ 10 w 71"/>
                    <a:gd name="T13" fmla="*/ 3 h 82"/>
                    <a:gd name="T14" fmla="*/ 8 w 71"/>
                    <a:gd name="T15" fmla="*/ 3 h 82"/>
                    <a:gd name="T16" fmla="*/ 7 w 71"/>
                    <a:gd name="T17" fmla="*/ 5 h 82"/>
                    <a:gd name="T18" fmla="*/ 5 w 71"/>
                    <a:gd name="T19" fmla="*/ 6 h 82"/>
                    <a:gd name="T20" fmla="*/ 3 w 71"/>
                    <a:gd name="T21" fmla="*/ 7 h 82"/>
                    <a:gd name="T22" fmla="*/ 3 w 71"/>
                    <a:gd name="T23" fmla="*/ 9 h 82"/>
                    <a:gd name="T24" fmla="*/ 1 w 71"/>
                    <a:gd name="T25" fmla="*/ 13 h 82"/>
                    <a:gd name="T26" fmla="*/ 0 w 71"/>
                    <a:gd name="T27" fmla="*/ 16 h 82"/>
                    <a:gd name="T28" fmla="*/ 0 w 71"/>
                    <a:gd name="T29" fmla="*/ 19 h 82"/>
                    <a:gd name="T30" fmla="*/ 0 w 71"/>
                    <a:gd name="T31" fmla="*/ 21 h 82"/>
                    <a:gd name="T32" fmla="*/ 0 w 71"/>
                    <a:gd name="T33" fmla="*/ 23 h 82"/>
                    <a:gd name="T34" fmla="*/ 0 w 71"/>
                    <a:gd name="T35" fmla="*/ 26 h 82"/>
                    <a:gd name="T36" fmla="*/ 2 w 71"/>
                    <a:gd name="T37" fmla="*/ 30 h 82"/>
                    <a:gd name="T38" fmla="*/ 3 w 71"/>
                    <a:gd name="T39" fmla="*/ 32 h 82"/>
                    <a:gd name="T40" fmla="*/ 3 w 71"/>
                    <a:gd name="T41" fmla="*/ 34 h 82"/>
                    <a:gd name="T42" fmla="*/ 4 w 71"/>
                    <a:gd name="T43" fmla="*/ 35 h 82"/>
                    <a:gd name="T44" fmla="*/ 6 w 71"/>
                    <a:gd name="T45" fmla="*/ 37 h 82"/>
                    <a:gd name="T46" fmla="*/ 8 w 71"/>
                    <a:gd name="T47" fmla="*/ 39 h 82"/>
                    <a:gd name="T48" fmla="*/ 11 w 71"/>
                    <a:gd name="T49" fmla="*/ 41 h 82"/>
                    <a:gd name="T50" fmla="*/ 13 w 71"/>
                    <a:gd name="T51" fmla="*/ 41 h 82"/>
                    <a:gd name="T52" fmla="*/ 14 w 71"/>
                    <a:gd name="T53" fmla="*/ 41 h 82"/>
                    <a:gd name="T54" fmla="*/ 17 w 71"/>
                    <a:gd name="T55" fmla="*/ 41 h 82"/>
                    <a:gd name="T56" fmla="*/ 18 w 71"/>
                    <a:gd name="T57" fmla="*/ 41 h 82"/>
                    <a:gd name="T58" fmla="*/ 21 w 71"/>
                    <a:gd name="T59" fmla="*/ 41 h 82"/>
                    <a:gd name="T60" fmla="*/ 25 w 71"/>
                    <a:gd name="T61" fmla="*/ 41 h 82"/>
                    <a:gd name="T62" fmla="*/ 26 w 71"/>
                    <a:gd name="T63" fmla="*/ 39 h 82"/>
                    <a:gd name="T64" fmla="*/ 28 w 71"/>
                    <a:gd name="T65" fmla="*/ 38 h 82"/>
                    <a:gd name="T66" fmla="*/ 29 w 71"/>
                    <a:gd name="T67" fmla="*/ 36 h 82"/>
                    <a:gd name="T68" fmla="*/ 31 w 71"/>
                    <a:gd name="T69" fmla="*/ 35 h 82"/>
                    <a:gd name="T70" fmla="*/ 33 w 71"/>
                    <a:gd name="T71" fmla="*/ 33 h 82"/>
                    <a:gd name="T72" fmla="*/ 33 w 71"/>
                    <a:gd name="T73" fmla="*/ 32 h 82"/>
                    <a:gd name="T74" fmla="*/ 35 w 71"/>
                    <a:gd name="T75" fmla="*/ 27 h 82"/>
                    <a:gd name="T76" fmla="*/ 35 w 71"/>
                    <a:gd name="T77" fmla="*/ 25 h 82"/>
                    <a:gd name="T78" fmla="*/ 36 w 71"/>
                    <a:gd name="T79" fmla="*/ 22 h 82"/>
                    <a:gd name="T80" fmla="*/ 36 w 71"/>
                    <a:gd name="T81" fmla="*/ 20 h 82"/>
                    <a:gd name="T82" fmla="*/ 36 w 71"/>
                    <a:gd name="T83" fmla="*/ 18 h 82"/>
                    <a:gd name="T84" fmla="*/ 35 w 71"/>
                    <a:gd name="T85" fmla="*/ 15 h 82"/>
                    <a:gd name="T86" fmla="*/ 34 w 71"/>
                    <a:gd name="T87" fmla="*/ 11 h 82"/>
                    <a:gd name="T88" fmla="*/ 33 w 71"/>
                    <a:gd name="T89" fmla="*/ 9 h 82"/>
                    <a:gd name="T90" fmla="*/ 32 w 71"/>
                    <a:gd name="T91" fmla="*/ 6 h 82"/>
                    <a:gd name="T92" fmla="*/ 31 w 71"/>
                    <a:gd name="T93" fmla="*/ 5 h 82"/>
                    <a:gd name="T94" fmla="*/ 28 w 71"/>
                    <a:gd name="T95" fmla="*/ 3 h 82"/>
                    <a:gd name="T96" fmla="*/ 26 w 71"/>
                    <a:gd name="T97" fmla="*/ 1 h 8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1"/>
                    <a:gd name="T148" fmla="*/ 0 h 82"/>
                    <a:gd name="T149" fmla="*/ 71 w 71"/>
                    <a:gd name="T150" fmla="*/ 82 h 8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1" h="82">
                      <a:moveTo>
                        <a:pt x="51" y="3"/>
                      </a:moveTo>
                      <a:lnTo>
                        <a:pt x="50" y="1"/>
                      </a:lnTo>
                      <a:lnTo>
                        <a:pt x="48" y="1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1" y="1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5" y="8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8" y="13"/>
                      </a:lnTo>
                      <a:lnTo>
                        <a:pt x="8" y="15"/>
                      </a:lnTo>
                      <a:lnTo>
                        <a:pt x="6" y="15"/>
                      </a:lnTo>
                      <a:lnTo>
                        <a:pt x="6" y="17"/>
                      </a:lnTo>
                      <a:lnTo>
                        <a:pt x="5" y="17"/>
                      </a:lnTo>
                      <a:lnTo>
                        <a:pt x="5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3" y="25"/>
                      </a:lnTo>
                      <a:lnTo>
                        <a:pt x="1" y="27"/>
                      </a:lnTo>
                      <a:lnTo>
                        <a:pt x="1" y="28"/>
                      </a:lnTo>
                      <a:lnTo>
                        <a:pt x="1" y="32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1" y="60"/>
                      </a:lnTo>
                      <a:lnTo>
                        <a:pt x="3" y="60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6" y="67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2"/>
                      </a:lnTo>
                      <a:lnTo>
                        <a:pt x="11" y="74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6" y="77"/>
                      </a:lnTo>
                      <a:lnTo>
                        <a:pt x="16" y="79"/>
                      </a:lnTo>
                      <a:lnTo>
                        <a:pt x="20" y="81"/>
                      </a:lnTo>
                      <a:lnTo>
                        <a:pt x="21" y="82"/>
                      </a:lnTo>
                      <a:lnTo>
                        <a:pt x="23" y="82"/>
                      </a:lnTo>
                      <a:lnTo>
                        <a:pt x="25" y="82"/>
                      </a:lnTo>
                      <a:lnTo>
                        <a:pt x="26" y="82"/>
                      </a:lnTo>
                      <a:lnTo>
                        <a:pt x="28" y="82"/>
                      </a:lnTo>
                      <a:lnTo>
                        <a:pt x="30" y="82"/>
                      </a:lnTo>
                      <a:lnTo>
                        <a:pt x="31" y="82"/>
                      </a:lnTo>
                      <a:lnTo>
                        <a:pt x="33" y="82"/>
                      </a:lnTo>
                      <a:lnTo>
                        <a:pt x="35" y="82"/>
                      </a:lnTo>
                      <a:lnTo>
                        <a:pt x="36" y="82"/>
                      </a:lnTo>
                      <a:lnTo>
                        <a:pt x="38" y="82"/>
                      </a:lnTo>
                      <a:lnTo>
                        <a:pt x="40" y="82"/>
                      </a:lnTo>
                      <a:lnTo>
                        <a:pt x="41" y="82"/>
                      </a:lnTo>
                      <a:lnTo>
                        <a:pt x="43" y="82"/>
                      </a:lnTo>
                      <a:lnTo>
                        <a:pt x="45" y="82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1" y="77"/>
                      </a:lnTo>
                      <a:lnTo>
                        <a:pt x="53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6" y="62"/>
                      </a:lnTo>
                      <a:lnTo>
                        <a:pt x="66" y="60"/>
                      </a:lnTo>
                      <a:lnTo>
                        <a:pt x="68" y="59"/>
                      </a:lnTo>
                      <a:lnTo>
                        <a:pt x="70" y="55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1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70" y="27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8" y="20"/>
                      </a:lnTo>
                      <a:lnTo>
                        <a:pt x="66" y="20"/>
                      </a:lnTo>
                      <a:lnTo>
                        <a:pt x="66" y="18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3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6" y="6"/>
                      </a:lnTo>
                      <a:lnTo>
                        <a:pt x="55" y="6"/>
                      </a:lnTo>
                      <a:lnTo>
                        <a:pt x="53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1" name="Freeform 243"/>
                <p:cNvSpPr>
                  <a:spLocks/>
                </p:cNvSpPr>
                <p:nvPr/>
              </p:nvSpPr>
              <p:spPr bwMode="auto">
                <a:xfrm>
                  <a:off x="5013" y="636"/>
                  <a:ext cx="36" cy="43"/>
                </a:xfrm>
                <a:custGeom>
                  <a:avLst/>
                  <a:gdLst>
                    <a:gd name="T0" fmla="*/ 24 w 72"/>
                    <a:gd name="T1" fmla="*/ 1 h 86"/>
                    <a:gd name="T2" fmla="*/ 22 w 72"/>
                    <a:gd name="T3" fmla="*/ 1 h 86"/>
                    <a:gd name="T4" fmla="*/ 20 w 72"/>
                    <a:gd name="T5" fmla="*/ 1 h 86"/>
                    <a:gd name="T6" fmla="*/ 18 w 72"/>
                    <a:gd name="T7" fmla="*/ 0 h 86"/>
                    <a:gd name="T8" fmla="*/ 16 w 72"/>
                    <a:gd name="T9" fmla="*/ 1 h 86"/>
                    <a:gd name="T10" fmla="*/ 13 w 72"/>
                    <a:gd name="T11" fmla="*/ 1 h 86"/>
                    <a:gd name="T12" fmla="*/ 11 w 72"/>
                    <a:gd name="T13" fmla="*/ 3 h 86"/>
                    <a:gd name="T14" fmla="*/ 9 w 72"/>
                    <a:gd name="T15" fmla="*/ 5 h 86"/>
                    <a:gd name="T16" fmla="*/ 7 w 72"/>
                    <a:gd name="T17" fmla="*/ 5 h 86"/>
                    <a:gd name="T18" fmla="*/ 6 w 72"/>
                    <a:gd name="T19" fmla="*/ 7 h 86"/>
                    <a:gd name="T20" fmla="*/ 5 w 72"/>
                    <a:gd name="T21" fmla="*/ 7 h 86"/>
                    <a:gd name="T22" fmla="*/ 3 w 72"/>
                    <a:gd name="T23" fmla="*/ 10 h 86"/>
                    <a:gd name="T24" fmla="*/ 2 w 72"/>
                    <a:gd name="T25" fmla="*/ 12 h 86"/>
                    <a:gd name="T26" fmla="*/ 1 w 72"/>
                    <a:gd name="T27" fmla="*/ 16 h 86"/>
                    <a:gd name="T28" fmla="*/ 0 w 72"/>
                    <a:gd name="T29" fmla="*/ 18 h 86"/>
                    <a:gd name="T30" fmla="*/ 0 w 72"/>
                    <a:gd name="T31" fmla="*/ 20 h 86"/>
                    <a:gd name="T32" fmla="*/ 0 w 72"/>
                    <a:gd name="T33" fmla="*/ 22 h 86"/>
                    <a:gd name="T34" fmla="*/ 0 w 72"/>
                    <a:gd name="T35" fmla="*/ 24 h 86"/>
                    <a:gd name="T36" fmla="*/ 0 w 72"/>
                    <a:gd name="T37" fmla="*/ 27 h 86"/>
                    <a:gd name="T38" fmla="*/ 2 w 72"/>
                    <a:gd name="T39" fmla="*/ 31 h 86"/>
                    <a:gd name="T40" fmla="*/ 2 w 72"/>
                    <a:gd name="T41" fmla="*/ 34 h 86"/>
                    <a:gd name="T42" fmla="*/ 3 w 72"/>
                    <a:gd name="T43" fmla="*/ 36 h 86"/>
                    <a:gd name="T44" fmla="*/ 5 w 72"/>
                    <a:gd name="T45" fmla="*/ 37 h 86"/>
                    <a:gd name="T46" fmla="*/ 7 w 72"/>
                    <a:gd name="T47" fmla="*/ 39 h 86"/>
                    <a:gd name="T48" fmla="*/ 7 w 72"/>
                    <a:gd name="T49" fmla="*/ 41 h 86"/>
                    <a:gd name="T50" fmla="*/ 12 w 72"/>
                    <a:gd name="T51" fmla="*/ 43 h 86"/>
                    <a:gd name="T52" fmla="*/ 13 w 72"/>
                    <a:gd name="T53" fmla="*/ 43 h 86"/>
                    <a:gd name="T54" fmla="*/ 16 w 72"/>
                    <a:gd name="T55" fmla="*/ 43 h 86"/>
                    <a:gd name="T56" fmla="*/ 18 w 72"/>
                    <a:gd name="T57" fmla="*/ 43 h 86"/>
                    <a:gd name="T58" fmla="*/ 20 w 72"/>
                    <a:gd name="T59" fmla="*/ 43 h 86"/>
                    <a:gd name="T60" fmla="*/ 22 w 72"/>
                    <a:gd name="T61" fmla="*/ 43 h 86"/>
                    <a:gd name="T62" fmla="*/ 25 w 72"/>
                    <a:gd name="T63" fmla="*/ 42 h 86"/>
                    <a:gd name="T64" fmla="*/ 27 w 72"/>
                    <a:gd name="T65" fmla="*/ 40 h 86"/>
                    <a:gd name="T66" fmla="*/ 27 w 72"/>
                    <a:gd name="T67" fmla="*/ 39 h 86"/>
                    <a:gd name="T68" fmla="*/ 29 w 72"/>
                    <a:gd name="T69" fmla="*/ 37 h 86"/>
                    <a:gd name="T70" fmla="*/ 31 w 72"/>
                    <a:gd name="T71" fmla="*/ 36 h 86"/>
                    <a:gd name="T72" fmla="*/ 33 w 72"/>
                    <a:gd name="T73" fmla="*/ 34 h 86"/>
                    <a:gd name="T74" fmla="*/ 35 w 72"/>
                    <a:gd name="T75" fmla="*/ 30 h 86"/>
                    <a:gd name="T76" fmla="*/ 35 w 72"/>
                    <a:gd name="T77" fmla="*/ 27 h 86"/>
                    <a:gd name="T78" fmla="*/ 36 w 72"/>
                    <a:gd name="T79" fmla="*/ 24 h 86"/>
                    <a:gd name="T80" fmla="*/ 36 w 72"/>
                    <a:gd name="T81" fmla="*/ 21 h 86"/>
                    <a:gd name="T82" fmla="*/ 36 w 72"/>
                    <a:gd name="T83" fmla="*/ 19 h 86"/>
                    <a:gd name="T84" fmla="*/ 35 w 72"/>
                    <a:gd name="T85" fmla="*/ 15 h 86"/>
                    <a:gd name="T86" fmla="*/ 35 w 72"/>
                    <a:gd name="T87" fmla="*/ 11 h 86"/>
                    <a:gd name="T88" fmla="*/ 33 w 72"/>
                    <a:gd name="T89" fmla="*/ 10 h 86"/>
                    <a:gd name="T90" fmla="*/ 32 w 72"/>
                    <a:gd name="T91" fmla="*/ 7 h 86"/>
                    <a:gd name="T92" fmla="*/ 31 w 72"/>
                    <a:gd name="T93" fmla="*/ 6 h 86"/>
                    <a:gd name="T94" fmla="*/ 29 w 72"/>
                    <a:gd name="T95" fmla="*/ 5 h 86"/>
                    <a:gd name="T96" fmla="*/ 27 w 72"/>
                    <a:gd name="T97" fmla="*/ 3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2"/>
                    <a:gd name="T148" fmla="*/ 0 h 86"/>
                    <a:gd name="T149" fmla="*/ 72 w 72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2" h="86">
                      <a:moveTo>
                        <a:pt x="52" y="5"/>
                      </a:move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7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9" y="19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5" y="27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4" y="63"/>
                      </a:lnTo>
                      <a:lnTo>
                        <a:pt x="5" y="63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80"/>
                      </a:lnTo>
                      <a:lnTo>
                        <a:pt x="15" y="81"/>
                      </a:lnTo>
                      <a:lnTo>
                        <a:pt x="19" y="81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4" y="85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6"/>
                      </a:lnTo>
                      <a:lnTo>
                        <a:pt x="44" y="85"/>
                      </a:lnTo>
                      <a:lnTo>
                        <a:pt x="45" y="85"/>
                      </a:lnTo>
                      <a:lnTo>
                        <a:pt x="49" y="83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4" y="81"/>
                      </a:lnTo>
                      <a:lnTo>
                        <a:pt x="54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9" y="78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4"/>
                      </a:lnTo>
                      <a:lnTo>
                        <a:pt x="62" y="73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9" y="61"/>
                      </a:lnTo>
                      <a:lnTo>
                        <a:pt x="70" y="59"/>
                      </a:lnTo>
                      <a:lnTo>
                        <a:pt x="70" y="58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1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6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5"/>
                      </a:lnTo>
                      <a:lnTo>
                        <a:pt x="69" y="25"/>
                      </a:lnTo>
                      <a:lnTo>
                        <a:pt x="69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4" y="15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4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" name="Freeform 244"/>
                <p:cNvSpPr>
                  <a:spLocks/>
                </p:cNvSpPr>
                <p:nvPr/>
              </p:nvSpPr>
              <p:spPr bwMode="auto">
                <a:xfrm>
                  <a:off x="5054" y="632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1 h 86"/>
                    <a:gd name="T4" fmla="*/ 19 w 70"/>
                    <a:gd name="T5" fmla="*/ 1 h 86"/>
                    <a:gd name="T6" fmla="*/ 18 w 70"/>
                    <a:gd name="T7" fmla="*/ 0 h 86"/>
                    <a:gd name="T8" fmla="*/ 16 w 70"/>
                    <a:gd name="T9" fmla="*/ 1 h 86"/>
                    <a:gd name="T10" fmla="*/ 12 w 70"/>
                    <a:gd name="T11" fmla="*/ 1 h 86"/>
                    <a:gd name="T12" fmla="*/ 10 w 70"/>
                    <a:gd name="T13" fmla="*/ 3 h 86"/>
                    <a:gd name="T14" fmla="*/ 7 w 70"/>
                    <a:gd name="T15" fmla="*/ 4 h 86"/>
                    <a:gd name="T16" fmla="*/ 6 w 70"/>
                    <a:gd name="T17" fmla="*/ 5 h 86"/>
                    <a:gd name="T18" fmla="*/ 5 w 70"/>
                    <a:gd name="T19" fmla="*/ 6 h 86"/>
                    <a:gd name="T20" fmla="*/ 4 w 70"/>
                    <a:gd name="T21" fmla="*/ 9 h 86"/>
                    <a:gd name="T22" fmla="*/ 3 w 70"/>
                    <a:gd name="T23" fmla="*/ 10 h 86"/>
                    <a:gd name="T24" fmla="*/ 1 w 70"/>
                    <a:gd name="T25" fmla="*/ 14 h 86"/>
                    <a:gd name="T26" fmla="*/ 0 w 70"/>
                    <a:gd name="T27" fmla="*/ 17 h 86"/>
                    <a:gd name="T28" fmla="*/ 0 w 70"/>
                    <a:gd name="T29" fmla="*/ 20 h 86"/>
                    <a:gd name="T30" fmla="*/ 0 w 70"/>
                    <a:gd name="T31" fmla="*/ 21 h 86"/>
                    <a:gd name="T32" fmla="*/ 0 w 70"/>
                    <a:gd name="T33" fmla="*/ 23 h 86"/>
                    <a:gd name="T34" fmla="*/ 0 w 70"/>
                    <a:gd name="T35" fmla="*/ 27 h 86"/>
                    <a:gd name="T36" fmla="*/ 1 w 70"/>
                    <a:gd name="T37" fmla="*/ 30 h 86"/>
                    <a:gd name="T38" fmla="*/ 2 w 70"/>
                    <a:gd name="T39" fmla="*/ 32 h 86"/>
                    <a:gd name="T40" fmla="*/ 3 w 70"/>
                    <a:gd name="T41" fmla="*/ 35 h 86"/>
                    <a:gd name="T42" fmla="*/ 5 w 70"/>
                    <a:gd name="T43" fmla="*/ 36 h 86"/>
                    <a:gd name="T44" fmla="*/ 6 w 70"/>
                    <a:gd name="T45" fmla="*/ 39 h 86"/>
                    <a:gd name="T46" fmla="*/ 7 w 70"/>
                    <a:gd name="T47" fmla="*/ 40 h 86"/>
                    <a:gd name="T48" fmla="*/ 11 w 70"/>
                    <a:gd name="T49" fmla="*/ 41 h 86"/>
                    <a:gd name="T50" fmla="*/ 12 w 70"/>
                    <a:gd name="T51" fmla="*/ 43 h 86"/>
                    <a:gd name="T52" fmla="*/ 15 w 70"/>
                    <a:gd name="T53" fmla="*/ 43 h 86"/>
                    <a:gd name="T54" fmla="*/ 18 w 70"/>
                    <a:gd name="T55" fmla="*/ 43 h 86"/>
                    <a:gd name="T56" fmla="*/ 19 w 70"/>
                    <a:gd name="T57" fmla="*/ 43 h 86"/>
                    <a:gd name="T58" fmla="*/ 21 w 70"/>
                    <a:gd name="T59" fmla="*/ 42 h 86"/>
                    <a:gd name="T60" fmla="*/ 25 w 70"/>
                    <a:gd name="T61" fmla="*/ 41 h 86"/>
                    <a:gd name="T62" fmla="*/ 26 w 70"/>
                    <a:gd name="T63" fmla="*/ 40 h 86"/>
                    <a:gd name="T64" fmla="*/ 28 w 70"/>
                    <a:gd name="T65" fmla="*/ 39 h 86"/>
                    <a:gd name="T66" fmla="*/ 30 w 70"/>
                    <a:gd name="T67" fmla="*/ 36 h 86"/>
                    <a:gd name="T68" fmla="*/ 31 w 70"/>
                    <a:gd name="T69" fmla="*/ 36 h 86"/>
                    <a:gd name="T70" fmla="*/ 31 w 70"/>
                    <a:gd name="T71" fmla="*/ 33 h 86"/>
                    <a:gd name="T72" fmla="*/ 34 w 70"/>
                    <a:gd name="T73" fmla="*/ 29 h 86"/>
                    <a:gd name="T74" fmla="*/ 35 w 70"/>
                    <a:gd name="T75" fmla="*/ 26 h 86"/>
                    <a:gd name="T76" fmla="*/ 35 w 70"/>
                    <a:gd name="T77" fmla="*/ 23 h 86"/>
                    <a:gd name="T78" fmla="*/ 35 w 70"/>
                    <a:gd name="T79" fmla="*/ 21 h 86"/>
                    <a:gd name="T80" fmla="*/ 35 w 70"/>
                    <a:gd name="T81" fmla="*/ 19 h 86"/>
                    <a:gd name="T82" fmla="*/ 35 w 70"/>
                    <a:gd name="T83" fmla="*/ 16 h 86"/>
                    <a:gd name="T84" fmla="*/ 34 w 70"/>
                    <a:gd name="T85" fmla="*/ 12 h 86"/>
                    <a:gd name="T86" fmla="*/ 33 w 70"/>
                    <a:gd name="T87" fmla="*/ 10 h 86"/>
                    <a:gd name="T88" fmla="*/ 31 w 70"/>
                    <a:gd name="T89" fmla="*/ 9 h 86"/>
                    <a:gd name="T90" fmla="*/ 30 w 70"/>
                    <a:gd name="T91" fmla="*/ 6 h 86"/>
                    <a:gd name="T92" fmla="*/ 28 w 70"/>
                    <a:gd name="T93" fmla="*/ 4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0" y="5"/>
                      </a:move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1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5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2" y="61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7"/>
                      </a:lnTo>
                      <a:lnTo>
                        <a:pt x="5" y="69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2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7"/>
                      </a:lnTo>
                      <a:lnTo>
                        <a:pt x="13" y="77"/>
                      </a:lnTo>
                      <a:lnTo>
                        <a:pt x="13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18" y="82"/>
                      </a:lnTo>
                      <a:lnTo>
                        <a:pt x="22" y="82"/>
                      </a:lnTo>
                      <a:lnTo>
                        <a:pt x="23" y="84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3" y="84"/>
                      </a:lnTo>
                      <a:lnTo>
                        <a:pt x="47" y="82"/>
                      </a:lnTo>
                      <a:lnTo>
                        <a:pt x="48" y="82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7" y="61"/>
                      </a:lnTo>
                      <a:lnTo>
                        <a:pt x="68" y="59"/>
                      </a:lnTo>
                      <a:lnTo>
                        <a:pt x="68" y="57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68" y="28"/>
                      </a:lnTo>
                      <a:lnTo>
                        <a:pt x="68" y="25"/>
                      </a:lnTo>
                      <a:lnTo>
                        <a:pt x="67" y="25"/>
                      </a:lnTo>
                      <a:lnTo>
                        <a:pt x="67" y="23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3" y="18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0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7" y="8"/>
                      </a:lnTo>
                      <a:lnTo>
                        <a:pt x="53" y="8"/>
                      </a:lnTo>
                      <a:lnTo>
                        <a:pt x="53" y="6"/>
                      </a:lnTo>
                      <a:lnTo>
                        <a:pt x="53" y="5"/>
                      </a:lnTo>
                      <a:lnTo>
                        <a:pt x="5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" name="Freeform 245"/>
                <p:cNvSpPr>
                  <a:spLocks/>
                </p:cNvSpPr>
                <p:nvPr/>
              </p:nvSpPr>
              <p:spPr bwMode="auto">
                <a:xfrm>
                  <a:off x="5059" y="611"/>
                  <a:ext cx="36" cy="42"/>
                </a:xfrm>
                <a:custGeom>
                  <a:avLst/>
                  <a:gdLst>
                    <a:gd name="T0" fmla="*/ 24 w 71"/>
                    <a:gd name="T1" fmla="*/ 1 h 85"/>
                    <a:gd name="T2" fmla="*/ 23 w 71"/>
                    <a:gd name="T3" fmla="*/ 1 h 85"/>
                    <a:gd name="T4" fmla="*/ 20 w 71"/>
                    <a:gd name="T5" fmla="*/ 1 h 85"/>
                    <a:gd name="T6" fmla="*/ 18 w 71"/>
                    <a:gd name="T7" fmla="*/ 0 h 85"/>
                    <a:gd name="T8" fmla="*/ 16 w 71"/>
                    <a:gd name="T9" fmla="*/ 1 h 85"/>
                    <a:gd name="T10" fmla="*/ 14 w 71"/>
                    <a:gd name="T11" fmla="*/ 1 h 85"/>
                    <a:gd name="T12" fmla="*/ 11 w 71"/>
                    <a:gd name="T13" fmla="*/ 2 h 85"/>
                    <a:gd name="T14" fmla="*/ 9 w 71"/>
                    <a:gd name="T15" fmla="*/ 3 h 85"/>
                    <a:gd name="T16" fmla="*/ 8 w 71"/>
                    <a:gd name="T17" fmla="*/ 4 h 85"/>
                    <a:gd name="T18" fmla="*/ 7 w 71"/>
                    <a:gd name="T19" fmla="*/ 6 h 85"/>
                    <a:gd name="T20" fmla="*/ 5 w 71"/>
                    <a:gd name="T21" fmla="*/ 8 h 85"/>
                    <a:gd name="T22" fmla="*/ 4 w 71"/>
                    <a:gd name="T23" fmla="*/ 9 h 85"/>
                    <a:gd name="T24" fmla="*/ 2 w 71"/>
                    <a:gd name="T25" fmla="*/ 13 h 85"/>
                    <a:gd name="T26" fmla="*/ 1 w 71"/>
                    <a:gd name="T27" fmla="*/ 16 h 85"/>
                    <a:gd name="T28" fmla="*/ 1 w 71"/>
                    <a:gd name="T29" fmla="*/ 18 h 85"/>
                    <a:gd name="T30" fmla="*/ 0 w 71"/>
                    <a:gd name="T31" fmla="*/ 20 h 85"/>
                    <a:gd name="T32" fmla="*/ 0 w 71"/>
                    <a:gd name="T33" fmla="*/ 23 h 85"/>
                    <a:gd name="T34" fmla="*/ 0 w 71"/>
                    <a:gd name="T35" fmla="*/ 24 h 85"/>
                    <a:gd name="T36" fmla="*/ 1 w 71"/>
                    <a:gd name="T37" fmla="*/ 28 h 85"/>
                    <a:gd name="T38" fmla="*/ 2 w 71"/>
                    <a:gd name="T39" fmla="*/ 31 h 85"/>
                    <a:gd name="T40" fmla="*/ 4 w 71"/>
                    <a:gd name="T41" fmla="*/ 34 h 85"/>
                    <a:gd name="T42" fmla="*/ 4 w 71"/>
                    <a:gd name="T43" fmla="*/ 35 h 85"/>
                    <a:gd name="T44" fmla="*/ 6 w 71"/>
                    <a:gd name="T45" fmla="*/ 37 h 85"/>
                    <a:gd name="T46" fmla="*/ 7 w 71"/>
                    <a:gd name="T47" fmla="*/ 39 h 85"/>
                    <a:gd name="T48" fmla="*/ 9 w 71"/>
                    <a:gd name="T49" fmla="*/ 40 h 85"/>
                    <a:gd name="T50" fmla="*/ 12 w 71"/>
                    <a:gd name="T51" fmla="*/ 42 h 85"/>
                    <a:gd name="T52" fmla="*/ 14 w 71"/>
                    <a:gd name="T53" fmla="*/ 42 h 85"/>
                    <a:gd name="T54" fmla="*/ 17 w 71"/>
                    <a:gd name="T55" fmla="*/ 42 h 85"/>
                    <a:gd name="T56" fmla="*/ 19 w 71"/>
                    <a:gd name="T57" fmla="*/ 42 h 85"/>
                    <a:gd name="T58" fmla="*/ 21 w 71"/>
                    <a:gd name="T59" fmla="*/ 42 h 85"/>
                    <a:gd name="T60" fmla="*/ 24 w 71"/>
                    <a:gd name="T61" fmla="*/ 41 h 85"/>
                    <a:gd name="T62" fmla="*/ 26 w 71"/>
                    <a:gd name="T63" fmla="*/ 40 h 85"/>
                    <a:gd name="T64" fmla="*/ 28 w 71"/>
                    <a:gd name="T65" fmla="*/ 39 h 85"/>
                    <a:gd name="T66" fmla="*/ 29 w 71"/>
                    <a:gd name="T67" fmla="*/ 38 h 85"/>
                    <a:gd name="T68" fmla="*/ 31 w 71"/>
                    <a:gd name="T69" fmla="*/ 35 h 85"/>
                    <a:gd name="T70" fmla="*/ 32 w 71"/>
                    <a:gd name="T71" fmla="*/ 34 h 85"/>
                    <a:gd name="T72" fmla="*/ 33 w 71"/>
                    <a:gd name="T73" fmla="*/ 33 h 85"/>
                    <a:gd name="T74" fmla="*/ 34 w 71"/>
                    <a:gd name="T75" fmla="*/ 29 h 85"/>
                    <a:gd name="T76" fmla="*/ 35 w 71"/>
                    <a:gd name="T77" fmla="*/ 25 h 85"/>
                    <a:gd name="T78" fmla="*/ 36 w 71"/>
                    <a:gd name="T79" fmla="*/ 24 h 85"/>
                    <a:gd name="T80" fmla="*/ 36 w 71"/>
                    <a:gd name="T81" fmla="*/ 21 h 85"/>
                    <a:gd name="T82" fmla="*/ 36 w 71"/>
                    <a:gd name="T83" fmla="*/ 18 h 85"/>
                    <a:gd name="T84" fmla="*/ 35 w 71"/>
                    <a:gd name="T85" fmla="*/ 14 h 85"/>
                    <a:gd name="T86" fmla="*/ 34 w 71"/>
                    <a:gd name="T87" fmla="*/ 11 h 85"/>
                    <a:gd name="T88" fmla="*/ 33 w 71"/>
                    <a:gd name="T89" fmla="*/ 8 h 85"/>
                    <a:gd name="T90" fmla="*/ 31 w 71"/>
                    <a:gd name="T91" fmla="*/ 7 h 85"/>
                    <a:gd name="T92" fmla="*/ 30 w 71"/>
                    <a:gd name="T93" fmla="*/ 5 h 85"/>
                    <a:gd name="T94" fmla="*/ 28 w 71"/>
                    <a:gd name="T95" fmla="*/ 3 h 8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85"/>
                    <a:gd name="T146" fmla="*/ 71 w 71"/>
                    <a:gd name="T147" fmla="*/ 85 h 8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85">
                      <a:moveTo>
                        <a:pt x="52" y="5"/>
                      </a:moveTo>
                      <a:lnTo>
                        <a:pt x="50" y="4"/>
                      </a:lnTo>
                      <a:lnTo>
                        <a:pt x="48" y="4"/>
                      </a:ln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3" y="63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5"/>
                      </a:lnTo>
                      <a:lnTo>
                        <a:pt x="12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7" y="78"/>
                      </a:lnTo>
                      <a:lnTo>
                        <a:pt x="17" y="80"/>
                      </a:lnTo>
                      <a:lnTo>
                        <a:pt x="18" y="80"/>
                      </a:lnTo>
                      <a:lnTo>
                        <a:pt x="20" y="82"/>
                      </a:lnTo>
                      <a:lnTo>
                        <a:pt x="22" y="83"/>
                      </a:lnTo>
                      <a:lnTo>
                        <a:pt x="23" y="83"/>
                      </a:lnTo>
                      <a:lnTo>
                        <a:pt x="23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5" y="85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60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3"/>
                      </a:lnTo>
                      <a:lnTo>
                        <a:pt x="68" y="60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8"/>
                      </a:lnTo>
                      <a:lnTo>
                        <a:pt x="71" y="36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1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3" y="14"/>
                      </a:lnTo>
                      <a:lnTo>
                        <a:pt x="62" y="14"/>
                      </a:lnTo>
                      <a:lnTo>
                        <a:pt x="62" y="12"/>
                      </a:lnTo>
                      <a:lnTo>
                        <a:pt x="60" y="11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7" y="7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4" name="Freeform 246"/>
                <p:cNvSpPr>
                  <a:spLocks/>
                </p:cNvSpPr>
                <p:nvPr/>
              </p:nvSpPr>
              <p:spPr bwMode="auto">
                <a:xfrm>
                  <a:off x="5213" y="732"/>
                  <a:ext cx="36" cy="26"/>
                </a:xfrm>
                <a:custGeom>
                  <a:avLst/>
                  <a:gdLst>
                    <a:gd name="T0" fmla="*/ 22 w 73"/>
                    <a:gd name="T1" fmla="*/ 1 h 52"/>
                    <a:gd name="T2" fmla="*/ 20 w 73"/>
                    <a:gd name="T3" fmla="*/ 0 h 52"/>
                    <a:gd name="T4" fmla="*/ 19 w 73"/>
                    <a:gd name="T5" fmla="*/ 0 h 52"/>
                    <a:gd name="T6" fmla="*/ 17 w 73"/>
                    <a:gd name="T7" fmla="*/ 0 h 52"/>
                    <a:gd name="T8" fmla="*/ 15 w 73"/>
                    <a:gd name="T9" fmla="*/ 1 h 52"/>
                    <a:gd name="T10" fmla="*/ 12 w 73"/>
                    <a:gd name="T11" fmla="*/ 2 h 52"/>
                    <a:gd name="T12" fmla="*/ 10 w 73"/>
                    <a:gd name="T13" fmla="*/ 2 h 52"/>
                    <a:gd name="T14" fmla="*/ 8 w 73"/>
                    <a:gd name="T15" fmla="*/ 3 h 52"/>
                    <a:gd name="T16" fmla="*/ 6 w 73"/>
                    <a:gd name="T17" fmla="*/ 3 h 52"/>
                    <a:gd name="T18" fmla="*/ 5 w 73"/>
                    <a:gd name="T19" fmla="*/ 5 h 52"/>
                    <a:gd name="T20" fmla="*/ 5 w 73"/>
                    <a:gd name="T21" fmla="*/ 5 h 52"/>
                    <a:gd name="T22" fmla="*/ 3 w 73"/>
                    <a:gd name="T23" fmla="*/ 7 h 52"/>
                    <a:gd name="T24" fmla="*/ 0 w 73"/>
                    <a:gd name="T25" fmla="*/ 10 h 52"/>
                    <a:gd name="T26" fmla="*/ 0 w 73"/>
                    <a:gd name="T27" fmla="*/ 12 h 52"/>
                    <a:gd name="T28" fmla="*/ 0 w 73"/>
                    <a:gd name="T29" fmla="*/ 13 h 52"/>
                    <a:gd name="T30" fmla="*/ 0 w 73"/>
                    <a:gd name="T31" fmla="*/ 14 h 52"/>
                    <a:gd name="T32" fmla="*/ 0 w 73"/>
                    <a:gd name="T33" fmla="*/ 17 h 52"/>
                    <a:gd name="T34" fmla="*/ 0 w 73"/>
                    <a:gd name="T35" fmla="*/ 19 h 52"/>
                    <a:gd name="T36" fmla="*/ 2 w 73"/>
                    <a:gd name="T37" fmla="*/ 21 h 52"/>
                    <a:gd name="T38" fmla="*/ 4 w 73"/>
                    <a:gd name="T39" fmla="*/ 22 h 52"/>
                    <a:gd name="T40" fmla="*/ 5 w 73"/>
                    <a:gd name="T41" fmla="*/ 23 h 52"/>
                    <a:gd name="T42" fmla="*/ 6 w 73"/>
                    <a:gd name="T43" fmla="*/ 25 h 52"/>
                    <a:gd name="T44" fmla="*/ 10 w 73"/>
                    <a:gd name="T45" fmla="*/ 26 h 52"/>
                    <a:gd name="T46" fmla="*/ 14 w 73"/>
                    <a:gd name="T47" fmla="*/ 26 h 52"/>
                    <a:gd name="T48" fmla="*/ 15 w 73"/>
                    <a:gd name="T49" fmla="*/ 26 h 52"/>
                    <a:gd name="T50" fmla="*/ 17 w 73"/>
                    <a:gd name="T51" fmla="*/ 26 h 52"/>
                    <a:gd name="T52" fmla="*/ 19 w 73"/>
                    <a:gd name="T53" fmla="*/ 26 h 52"/>
                    <a:gd name="T54" fmla="*/ 20 w 73"/>
                    <a:gd name="T55" fmla="*/ 26 h 52"/>
                    <a:gd name="T56" fmla="*/ 23 w 73"/>
                    <a:gd name="T57" fmla="*/ 26 h 52"/>
                    <a:gd name="T58" fmla="*/ 25 w 73"/>
                    <a:gd name="T59" fmla="*/ 26 h 52"/>
                    <a:gd name="T60" fmla="*/ 26 w 73"/>
                    <a:gd name="T61" fmla="*/ 26 h 52"/>
                    <a:gd name="T62" fmla="*/ 28 w 73"/>
                    <a:gd name="T63" fmla="*/ 25 h 52"/>
                    <a:gd name="T64" fmla="*/ 30 w 73"/>
                    <a:gd name="T65" fmla="*/ 23 h 52"/>
                    <a:gd name="T66" fmla="*/ 31 w 73"/>
                    <a:gd name="T67" fmla="*/ 22 h 52"/>
                    <a:gd name="T68" fmla="*/ 33 w 73"/>
                    <a:gd name="T69" fmla="*/ 21 h 52"/>
                    <a:gd name="T70" fmla="*/ 35 w 73"/>
                    <a:gd name="T71" fmla="*/ 20 h 52"/>
                    <a:gd name="T72" fmla="*/ 36 w 73"/>
                    <a:gd name="T73" fmla="*/ 16 h 52"/>
                    <a:gd name="T74" fmla="*/ 36 w 73"/>
                    <a:gd name="T75" fmla="*/ 13 h 52"/>
                    <a:gd name="T76" fmla="*/ 36 w 73"/>
                    <a:gd name="T77" fmla="*/ 12 h 52"/>
                    <a:gd name="T78" fmla="*/ 35 w 73"/>
                    <a:gd name="T79" fmla="*/ 10 h 52"/>
                    <a:gd name="T80" fmla="*/ 35 w 73"/>
                    <a:gd name="T81" fmla="*/ 9 h 52"/>
                    <a:gd name="T82" fmla="*/ 35 w 73"/>
                    <a:gd name="T83" fmla="*/ 7 h 52"/>
                    <a:gd name="T84" fmla="*/ 33 w 73"/>
                    <a:gd name="T85" fmla="*/ 6 h 52"/>
                    <a:gd name="T86" fmla="*/ 33 w 73"/>
                    <a:gd name="T87" fmla="*/ 5 h 52"/>
                    <a:gd name="T88" fmla="*/ 31 w 73"/>
                    <a:gd name="T89" fmla="*/ 5 h 52"/>
                    <a:gd name="T90" fmla="*/ 30 w 73"/>
                    <a:gd name="T91" fmla="*/ 3 h 52"/>
                    <a:gd name="T92" fmla="*/ 26 w 73"/>
                    <a:gd name="T93" fmla="*/ 2 h 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3"/>
                    <a:gd name="T142" fmla="*/ 0 h 52"/>
                    <a:gd name="T143" fmla="*/ 73 w 73"/>
                    <a:gd name="T144" fmla="*/ 52 h 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3" h="52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0" y="2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7"/>
                      </a:lnTo>
                      <a:lnTo>
                        <a:pt x="13" y="9"/>
                      </a:lnTo>
                      <a:lnTo>
                        <a:pt x="11" y="9"/>
                      </a:lnTo>
                      <a:lnTo>
                        <a:pt x="10" y="9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4"/>
                      </a:lnTo>
                      <a:lnTo>
                        <a:pt x="5" y="17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7"/>
                      </a:lnTo>
                      <a:lnTo>
                        <a:pt x="3" y="39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0" y="46"/>
                      </a:lnTo>
                      <a:lnTo>
                        <a:pt x="11" y="47"/>
                      </a:lnTo>
                      <a:lnTo>
                        <a:pt x="13" y="47"/>
                      </a:lnTo>
                      <a:lnTo>
                        <a:pt x="13" y="49"/>
                      </a:lnTo>
                      <a:lnTo>
                        <a:pt x="16" y="49"/>
                      </a:lnTo>
                      <a:lnTo>
                        <a:pt x="20" y="51"/>
                      </a:lnTo>
                      <a:lnTo>
                        <a:pt x="25" y="52"/>
                      </a:lnTo>
                      <a:lnTo>
                        <a:pt x="26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1" y="52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48" y="52"/>
                      </a:lnTo>
                      <a:lnTo>
                        <a:pt x="50" y="52"/>
                      </a:lnTo>
                      <a:lnTo>
                        <a:pt x="51" y="51"/>
                      </a:lnTo>
                      <a:lnTo>
                        <a:pt x="51" y="52"/>
                      </a:lnTo>
                      <a:lnTo>
                        <a:pt x="51" y="51"/>
                      </a:lnTo>
                      <a:lnTo>
                        <a:pt x="53" y="51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8" y="47"/>
                      </a:lnTo>
                      <a:lnTo>
                        <a:pt x="60" y="46"/>
                      </a:lnTo>
                      <a:lnTo>
                        <a:pt x="61" y="46"/>
                      </a:lnTo>
                      <a:lnTo>
                        <a:pt x="61" y="44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41"/>
                      </a:lnTo>
                      <a:lnTo>
                        <a:pt x="68" y="41"/>
                      </a:lnTo>
                      <a:lnTo>
                        <a:pt x="70" y="39"/>
                      </a:lnTo>
                      <a:lnTo>
                        <a:pt x="71" y="34"/>
                      </a:lnTo>
                      <a:lnTo>
                        <a:pt x="73" y="32"/>
                      </a:lnTo>
                      <a:lnTo>
                        <a:pt x="73" y="30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3" y="20"/>
                      </a:lnTo>
                      <a:lnTo>
                        <a:pt x="71" y="20"/>
                      </a:lnTo>
                      <a:lnTo>
                        <a:pt x="73" y="19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6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1" y="7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5" name="Freeform 247"/>
                <p:cNvSpPr>
                  <a:spLocks/>
                </p:cNvSpPr>
                <p:nvPr/>
              </p:nvSpPr>
              <p:spPr bwMode="auto">
                <a:xfrm>
                  <a:off x="5212" y="731"/>
                  <a:ext cx="39" cy="28"/>
                </a:xfrm>
                <a:custGeom>
                  <a:avLst/>
                  <a:gdLst>
                    <a:gd name="T0" fmla="*/ 0 w 78"/>
                    <a:gd name="T1" fmla="*/ 11 h 56"/>
                    <a:gd name="T2" fmla="*/ 0 w 78"/>
                    <a:gd name="T3" fmla="*/ 14 h 56"/>
                    <a:gd name="T4" fmla="*/ 0 w 78"/>
                    <a:gd name="T5" fmla="*/ 18 h 56"/>
                    <a:gd name="T6" fmla="*/ 1 w 78"/>
                    <a:gd name="T7" fmla="*/ 21 h 56"/>
                    <a:gd name="T8" fmla="*/ 4 w 78"/>
                    <a:gd name="T9" fmla="*/ 23 h 56"/>
                    <a:gd name="T10" fmla="*/ 6 w 78"/>
                    <a:gd name="T11" fmla="*/ 26 h 56"/>
                    <a:gd name="T12" fmla="*/ 11 w 78"/>
                    <a:gd name="T13" fmla="*/ 27 h 56"/>
                    <a:gd name="T14" fmla="*/ 13 w 78"/>
                    <a:gd name="T15" fmla="*/ 28 h 56"/>
                    <a:gd name="T16" fmla="*/ 16 w 78"/>
                    <a:gd name="T17" fmla="*/ 28 h 56"/>
                    <a:gd name="T18" fmla="*/ 19 w 78"/>
                    <a:gd name="T19" fmla="*/ 28 h 56"/>
                    <a:gd name="T20" fmla="*/ 22 w 78"/>
                    <a:gd name="T21" fmla="*/ 28 h 56"/>
                    <a:gd name="T22" fmla="*/ 28 w 78"/>
                    <a:gd name="T23" fmla="*/ 27 h 56"/>
                    <a:gd name="T24" fmla="*/ 31 w 78"/>
                    <a:gd name="T25" fmla="*/ 26 h 56"/>
                    <a:gd name="T26" fmla="*/ 34 w 78"/>
                    <a:gd name="T27" fmla="*/ 23 h 56"/>
                    <a:gd name="T28" fmla="*/ 37 w 78"/>
                    <a:gd name="T29" fmla="*/ 21 h 56"/>
                    <a:gd name="T30" fmla="*/ 39 w 78"/>
                    <a:gd name="T31" fmla="*/ 17 h 56"/>
                    <a:gd name="T32" fmla="*/ 39 w 78"/>
                    <a:gd name="T33" fmla="*/ 14 h 56"/>
                    <a:gd name="T34" fmla="*/ 39 w 78"/>
                    <a:gd name="T35" fmla="*/ 11 h 56"/>
                    <a:gd name="T36" fmla="*/ 38 w 78"/>
                    <a:gd name="T37" fmla="*/ 10 h 56"/>
                    <a:gd name="T38" fmla="*/ 35 w 78"/>
                    <a:gd name="T39" fmla="*/ 6 h 56"/>
                    <a:gd name="T40" fmla="*/ 33 w 78"/>
                    <a:gd name="T41" fmla="*/ 5 h 56"/>
                    <a:gd name="T42" fmla="*/ 31 w 78"/>
                    <a:gd name="T43" fmla="*/ 3 h 56"/>
                    <a:gd name="T44" fmla="*/ 23 w 78"/>
                    <a:gd name="T45" fmla="*/ 0 h 56"/>
                    <a:gd name="T46" fmla="*/ 21 w 78"/>
                    <a:gd name="T47" fmla="*/ 0 h 56"/>
                    <a:gd name="T48" fmla="*/ 18 w 78"/>
                    <a:gd name="T49" fmla="*/ 0 h 56"/>
                    <a:gd name="T50" fmla="*/ 12 w 78"/>
                    <a:gd name="T51" fmla="*/ 2 h 56"/>
                    <a:gd name="T52" fmla="*/ 9 w 78"/>
                    <a:gd name="T53" fmla="*/ 3 h 56"/>
                    <a:gd name="T54" fmla="*/ 6 w 78"/>
                    <a:gd name="T55" fmla="*/ 5 h 56"/>
                    <a:gd name="T56" fmla="*/ 2 w 78"/>
                    <a:gd name="T57" fmla="*/ 8 h 56"/>
                    <a:gd name="T58" fmla="*/ 5 w 78"/>
                    <a:gd name="T59" fmla="*/ 9 h 56"/>
                    <a:gd name="T60" fmla="*/ 7 w 78"/>
                    <a:gd name="T61" fmla="*/ 5 h 56"/>
                    <a:gd name="T62" fmla="*/ 10 w 78"/>
                    <a:gd name="T63" fmla="*/ 5 h 56"/>
                    <a:gd name="T64" fmla="*/ 13 w 78"/>
                    <a:gd name="T65" fmla="*/ 3 h 56"/>
                    <a:gd name="T66" fmla="*/ 19 w 78"/>
                    <a:gd name="T67" fmla="*/ 2 h 56"/>
                    <a:gd name="T68" fmla="*/ 21 w 78"/>
                    <a:gd name="T69" fmla="*/ 2 h 56"/>
                    <a:gd name="T70" fmla="*/ 24 w 78"/>
                    <a:gd name="T71" fmla="*/ 3 h 56"/>
                    <a:gd name="T72" fmla="*/ 30 w 78"/>
                    <a:gd name="T73" fmla="*/ 5 h 56"/>
                    <a:gd name="T74" fmla="*/ 31 w 78"/>
                    <a:gd name="T75" fmla="*/ 6 h 56"/>
                    <a:gd name="T76" fmla="*/ 34 w 78"/>
                    <a:gd name="T77" fmla="*/ 9 h 56"/>
                    <a:gd name="T78" fmla="*/ 37 w 78"/>
                    <a:gd name="T79" fmla="*/ 12 h 56"/>
                    <a:gd name="T80" fmla="*/ 37 w 78"/>
                    <a:gd name="T81" fmla="*/ 14 h 56"/>
                    <a:gd name="T82" fmla="*/ 36 w 78"/>
                    <a:gd name="T83" fmla="*/ 17 h 56"/>
                    <a:gd name="T84" fmla="*/ 34 w 78"/>
                    <a:gd name="T85" fmla="*/ 22 h 56"/>
                    <a:gd name="T86" fmla="*/ 31 w 78"/>
                    <a:gd name="T87" fmla="*/ 23 h 56"/>
                    <a:gd name="T88" fmla="*/ 28 w 78"/>
                    <a:gd name="T89" fmla="*/ 24 h 56"/>
                    <a:gd name="T90" fmla="*/ 25 w 78"/>
                    <a:gd name="T91" fmla="*/ 27 h 56"/>
                    <a:gd name="T92" fmla="*/ 21 w 78"/>
                    <a:gd name="T93" fmla="*/ 27 h 56"/>
                    <a:gd name="T94" fmla="*/ 19 w 78"/>
                    <a:gd name="T95" fmla="*/ 27 h 56"/>
                    <a:gd name="T96" fmla="*/ 15 w 78"/>
                    <a:gd name="T97" fmla="*/ 27 h 56"/>
                    <a:gd name="T98" fmla="*/ 11 w 78"/>
                    <a:gd name="T99" fmla="*/ 27 h 56"/>
                    <a:gd name="T100" fmla="*/ 7 w 78"/>
                    <a:gd name="T101" fmla="*/ 24 h 56"/>
                    <a:gd name="T102" fmla="*/ 5 w 78"/>
                    <a:gd name="T103" fmla="*/ 22 h 56"/>
                    <a:gd name="T104" fmla="*/ 1 w 78"/>
                    <a:gd name="T105" fmla="*/ 17 h 56"/>
                    <a:gd name="T106" fmla="*/ 1 w 78"/>
                    <a:gd name="T107" fmla="*/ 13 h 56"/>
                    <a:gd name="T108" fmla="*/ 2 w 78"/>
                    <a:gd name="T109" fmla="*/ 11 h 5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8"/>
                    <a:gd name="T166" fmla="*/ 0 h 56"/>
                    <a:gd name="T167" fmla="*/ 78 w 78"/>
                    <a:gd name="T168" fmla="*/ 56 h 5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8" h="56">
                      <a:moveTo>
                        <a:pt x="3" y="19"/>
                      </a:move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2" y="41"/>
                      </a:lnTo>
                      <a:lnTo>
                        <a:pt x="3" y="41"/>
                      </a:lnTo>
                      <a:lnTo>
                        <a:pt x="3" y="43"/>
                      </a:lnTo>
                      <a:lnTo>
                        <a:pt x="7" y="46"/>
                      </a:lnTo>
                      <a:lnTo>
                        <a:pt x="8" y="46"/>
                      </a:lnTo>
                      <a:lnTo>
                        <a:pt x="10" y="48"/>
                      </a:lnTo>
                      <a:lnTo>
                        <a:pt x="12" y="49"/>
                      </a:lnTo>
                      <a:lnTo>
                        <a:pt x="13" y="51"/>
                      </a:lnTo>
                      <a:lnTo>
                        <a:pt x="15" y="53"/>
                      </a:lnTo>
                      <a:lnTo>
                        <a:pt x="18" y="54"/>
                      </a:lnTo>
                      <a:lnTo>
                        <a:pt x="22" y="54"/>
                      </a:lnTo>
                      <a:lnTo>
                        <a:pt x="23" y="54"/>
                      </a:lnTo>
                      <a:lnTo>
                        <a:pt x="27" y="56"/>
                      </a:lnTo>
                      <a:lnTo>
                        <a:pt x="28" y="56"/>
                      </a:lnTo>
                      <a:lnTo>
                        <a:pt x="30" y="56"/>
                      </a:lnTo>
                      <a:lnTo>
                        <a:pt x="32" y="56"/>
                      </a:lnTo>
                      <a:lnTo>
                        <a:pt x="33" y="56"/>
                      </a:lnTo>
                      <a:lnTo>
                        <a:pt x="37" y="56"/>
                      </a:lnTo>
                      <a:lnTo>
                        <a:pt x="38" y="56"/>
                      </a:lnTo>
                      <a:lnTo>
                        <a:pt x="42" y="56"/>
                      </a:lnTo>
                      <a:lnTo>
                        <a:pt x="45" y="56"/>
                      </a:lnTo>
                      <a:lnTo>
                        <a:pt x="47" y="56"/>
                      </a:lnTo>
                      <a:lnTo>
                        <a:pt x="53" y="54"/>
                      </a:lnTo>
                      <a:lnTo>
                        <a:pt x="57" y="54"/>
                      </a:lnTo>
                      <a:lnTo>
                        <a:pt x="58" y="53"/>
                      </a:lnTo>
                      <a:lnTo>
                        <a:pt x="60" y="53"/>
                      </a:lnTo>
                      <a:lnTo>
                        <a:pt x="62" y="51"/>
                      </a:lnTo>
                      <a:lnTo>
                        <a:pt x="63" y="49"/>
                      </a:lnTo>
                      <a:lnTo>
                        <a:pt x="65" y="48"/>
                      </a:lnTo>
                      <a:lnTo>
                        <a:pt x="68" y="46"/>
                      </a:lnTo>
                      <a:lnTo>
                        <a:pt x="70" y="44"/>
                      </a:lnTo>
                      <a:lnTo>
                        <a:pt x="72" y="44"/>
                      </a:lnTo>
                      <a:lnTo>
                        <a:pt x="73" y="41"/>
                      </a:lnTo>
                      <a:lnTo>
                        <a:pt x="77" y="36"/>
                      </a:lnTo>
                      <a:lnTo>
                        <a:pt x="77" y="34"/>
                      </a:lnTo>
                      <a:lnTo>
                        <a:pt x="77" y="29"/>
                      </a:lnTo>
                      <a:lnTo>
                        <a:pt x="78" y="27"/>
                      </a:lnTo>
                      <a:lnTo>
                        <a:pt x="77" y="27"/>
                      </a:lnTo>
                      <a:lnTo>
                        <a:pt x="78" y="26"/>
                      </a:lnTo>
                      <a:lnTo>
                        <a:pt x="77" y="24"/>
                      </a:lnTo>
                      <a:lnTo>
                        <a:pt x="77" y="22"/>
                      </a:lnTo>
                      <a:lnTo>
                        <a:pt x="77" y="21"/>
                      </a:lnTo>
                      <a:lnTo>
                        <a:pt x="77" y="19"/>
                      </a:lnTo>
                      <a:lnTo>
                        <a:pt x="75" y="19"/>
                      </a:lnTo>
                      <a:lnTo>
                        <a:pt x="73" y="16"/>
                      </a:lnTo>
                      <a:lnTo>
                        <a:pt x="72" y="12"/>
                      </a:lnTo>
                      <a:lnTo>
                        <a:pt x="70" y="11"/>
                      </a:lnTo>
                      <a:lnTo>
                        <a:pt x="68" y="11"/>
                      </a:lnTo>
                      <a:lnTo>
                        <a:pt x="68" y="9"/>
                      </a:lnTo>
                      <a:lnTo>
                        <a:pt x="65" y="9"/>
                      </a:lnTo>
                      <a:lnTo>
                        <a:pt x="65" y="7"/>
                      </a:lnTo>
                      <a:lnTo>
                        <a:pt x="63" y="7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0" y="0"/>
                      </a:lnTo>
                      <a:lnTo>
                        <a:pt x="27" y="2"/>
                      </a:lnTo>
                      <a:lnTo>
                        <a:pt x="25" y="4"/>
                      </a:lnTo>
                      <a:lnTo>
                        <a:pt x="22" y="5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8" y="12"/>
                      </a:lnTo>
                      <a:lnTo>
                        <a:pt x="5" y="16"/>
                      </a:lnTo>
                      <a:lnTo>
                        <a:pt x="3" y="19"/>
                      </a:lnTo>
                      <a:lnTo>
                        <a:pt x="8" y="19"/>
                      </a:lnTo>
                      <a:lnTo>
                        <a:pt x="10" y="17"/>
                      </a:lnTo>
                      <a:lnTo>
                        <a:pt x="12" y="14"/>
                      </a:lnTo>
                      <a:lnTo>
                        <a:pt x="13" y="12"/>
                      </a:lnTo>
                      <a:lnTo>
                        <a:pt x="15" y="9"/>
                      </a:lnTo>
                      <a:lnTo>
                        <a:pt x="17" y="9"/>
                      </a:lnTo>
                      <a:lnTo>
                        <a:pt x="18" y="9"/>
                      </a:lnTo>
                      <a:lnTo>
                        <a:pt x="20" y="9"/>
                      </a:lnTo>
                      <a:lnTo>
                        <a:pt x="22" y="9"/>
                      </a:lnTo>
                      <a:lnTo>
                        <a:pt x="23" y="7"/>
                      </a:lnTo>
                      <a:lnTo>
                        <a:pt x="27" y="5"/>
                      </a:lnTo>
                      <a:lnTo>
                        <a:pt x="32" y="5"/>
                      </a:lnTo>
                      <a:lnTo>
                        <a:pt x="37" y="4"/>
                      </a:lnTo>
                      <a:lnTo>
                        <a:pt x="38" y="4"/>
                      </a:lnTo>
                      <a:lnTo>
                        <a:pt x="42" y="4"/>
                      </a:lnTo>
                      <a:lnTo>
                        <a:pt x="43" y="4"/>
                      </a:lnTo>
                      <a:lnTo>
                        <a:pt x="45" y="4"/>
                      </a:lnTo>
                      <a:lnTo>
                        <a:pt x="47" y="5"/>
                      </a:lnTo>
                      <a:lnTo>
                        <a:pt x="48" y="5"/>
                      </a:lnTo>
                      <a:lnTo>
                        <a:pt x="58" y="7"/>
                      </a:lnTo>
                      <a:lnTo>
                        <a:pt x="58" y="9"/>
                      </a:lnTo>
                      <a:lnTo>
                        <a:pt x="60" y="9"/>
                      </a:lnTo>
                      <a:lnTo>
                        <a:pt x="62" y="9"/>
                      </a:lnTo>
                      <a:lnTo>
                        <a:pt x="63" y="9"/>
                      </a:lnTo>
                      <a:lnTo>
                        <a:pt x="63" y="11"/>
                      </a:lnTo>
                      <a:lnTo>
                        <a:pt x="65" y="12"/>
                      </a:lnTo>
                      <a:lnTo>
                        <a:pt x="68" y="16"/>
                      </a:lnTo>
                      <a:lnTo>
                        <a:pt x="68" y="17"/>
                      </a:lnTo>
                      <a:lnTo>
                        <a:pt x="70" y="19"/>
                      </a:lnTo>
                      <a:lnTo>
                        <a:pt x="72" y="21"/>
                      </a:lnTo>
                      <a:lnTo>
                        <a:pt x="73" y="24"/>
                      </a:lnTo>
                      <a:lnTo>
                        <a:pt x="73" y="26"/>
                      </a:lnTo>
                      <a:lnTo>
                        <a:pt x="73" y="27"/>
                      </a:lnTo>
                      <a:lnTo>
                        <a:pt x="73" y="29"/>
                      </a:lnTo>
                      <a:lnTo>
                        <a:pt x="73" y="34"/>
                      </a:lnTo>
                      <a:lnTo>
                        <a:pt x="72" y="34"/>
                      </a:lnTo>
                      <a:lnTo>
                        <a:pt x="72" y="36"/>
                      </a:lnTo>
                      <a:lnTo>
                        <a:pt x="70" y="39"/>
                      </a:lnTo>
                      <a:lnTo>
                        <a:pt x="67" y="43"/>
                      </a:lnTo>
                      <a:lnTo>
                        <a:pt x="65" y="43"/>
                      </a:lnTo>
                      <a:lnTo>
                        <a:pt x="65" y="44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8" y="48"/>
                      </a:lnTo>
                      <a:lnTo>
                        <a:pt x="57" y="48"/>
                      </a:lnTo>
                      <a:lnTo>
                        <a:pt x="57" y="49"/>
                      </a:lnTo>
                      <a:lnTo>
                        <a:pt x="55" y="49"/>
                      </a:lnTo>
                      <a:lnTo>
                        <a:pt x="50" y="53"/>
                      </a:lnTo>
                      <a:lnTo>
                        <a:pt x="47" y="53"/>
                      </a:lnTo>
                      <a:lnTo>
                        <a:pt x="43" y="54"/>
                      </a:lnTo>
                      <a:lnTo>
                        <a:pt x="42" y="54"/>
                      </a:lnTo>
                      <a:lnTo>
                        <a:pt x="38" y="54"/>
                      </a:lnTo>
                      <a:lnTo>
                        <a:pt x="37" y="54"/>
                      </a:lnTo>
                      <a:lnTo>
                        <a:pt x="33" y="54"/>
                      </a:lnTo>
                      <a:lnTo>
                        <a:pt x="30" y="54"/>
                      </a:lnTo>
                      <a:lnTo>
                        <a:pt x="27" y="54"/>
                      </a:lnTo>
                      <a:lnTo>
                        <a:pt x="25" y="53"/>
                      </a:lnTo>
                      <a:lnTo>
                        <a:pt x="23" y="53"/>
                      </a:lnTo>
                      <a:lnTo>
                        <a:pt x="22" y="51"/>
                      </a:lnTo>
                      <a:lnTo>
                        <a:pt x="18" y="49"/>
                      </a:lnTo>
                      <a:lnTo>
                        <a:pt x="15" y="48"/>
                      </a:lnTo>
                      <a:lnTo>
                        <a:pt x="13" y="46"/>
                      </a:lnTo>
                      <a:lnTo>
                        <a:pt x="12" y="44"/>
                      </a:lnTo>
                      <a:lnTo>
                        <a:pt x="10" y="44"/>
                      </a:lnTo>
                      <a:lnTo>
                        <a:pt x="8" y="41"/>
                      </a:lnTo>
                      <a:lnTo>
                        <a:pt x="5" y="36"/>
                      </a:lnTo>
                      <a:lnTo>
                        <a:pt x="3" y="34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8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6" name="Freeform 248"/>
                <p:cNvSpPr>
                  <a:spLocks/>
                </p:cNvSpPr>
                <p:nvPr/>
              </p:nvSpPr>
              <p:spPr bwMode="auto">
                <a:xfrm>
                  <a:off x="5198" y="707"/>
                  <a:ext cx="46" cy="33"/>
                </a:xfrm>
                <a:custGeom>
                  <a:avLst/>
                  <a:gdLst>
                    <a:gd name="T0" fmla="*/ 30 w 93"/>
                    <a:gd name="T1" fmla="*/ 1 h 66"/>
                    <a:gd name="T2" fmla="*/ 28 w 93"/>
                    <a:gd name="T3" fmla="*/ 1 h 66"/>
                    <a:gd name="T4" fmla="*/ 26 w 93"/>
                    <a:gd name="T5" fmla="*/ 1 h 66"/>
                    <a:gd name="T6" fmla="*/ 25 w 93"/>
                    <a:gd name="T7" fmla="*/ 1 h 66"/>
                    <a:gd name="T8" fmla="*/ 23 w 93"/>
                    <a:gd name="T9" fmla="*/ 1 h 66"/>
                    <a:gd name="T10" fmla="*/ 22 w 93"/>
                    <a:gd name="T11" fmla="*/ 0 h 66"/>
                    <a:gd name="T12" fmla="*/ 20 w 93"/>
                    <a:gd name="T13" fmla="*/ 1 h 66"/>
                    <a:gd name="T14" fmla="*/ 13 w 93"/>
                    <a:gd name="T15" fmla="*/ 1 h 66"/>
                    <a:gd name="T16" fmla="*/ 12 w 93"/>
                    <a:gd name="T17" fmla="*/ 2 h 66"/>
                    <a:gd name="T18" fmla="*/ 10 w 93"/>
                    <a:gd name="T19" fmla="*/ 3 h 66"/>
                    <a:gd name="T20" fmla="*/ 9 w 93"/>
                    <a:gd name="T21" fmla="*/ 4 h 66"/>
                    <a:gd name="T22" fmla="*/ 7 w 93"/>
                    <a:gd name="T23" fmla="*/ 4 h 66"/>
                    <a:gd name="T24" fmla="*/ 6 w 93"/>
                    <a:gd name="T25" fmla="*/ 5 h 66"/>
                    <a:gd name="T26" fmla="*/ 5 w 93"/>
                    <a:gd name="T27" fmla="*/ 7 h 66"/>
                    <a:gd name="T28" fmla="*/ 5 w 93"/>
                    <a:gd name="T29" fmla="*/ 7 h 66"/>
                    <a:gd name="T30" fmla="*/ 3 w 93"/>
                    <a:gd name="T31" fmla="*/ 10 h 66"/>
                    <a:gd name="T32" fmla="*/ 0 w 93"/>
                    <a:gd name="T33" fmla="*/ 12 h 66"/>
                    <a:gd name="T34" fmla="*/ 0 w 93"/>
                    <a:gd name="T35" fmla="*/ 14 h 66"/>
                    <a:gd name="T36" fmla="*/ 0 w 93"/>
                    <a:gd name="T37" fmla="*/ 16 h 66"/>
                    <a:gd name="T38" fmla="*/ 0 w 93"/>
                    <a:gd name="T39" fmla="*/ 17 h 66"/>
                    <a:gd name="T40" fmla="*/ 0 w 93"/>
                    <a:gd name="T41" fmla="*/ 18 h 66"/>
                    <a:gd name="T42" fmla="*/ 0 w 93"/>
                    <a:gd name="T43" fmla="*/ 18 h 66"/>
                    <a:gd name="T44" fmla="*/ 0 w 93"/>
                    <a:gd name="T45" fmla="*/ 21 h 66"/>
                    <a:gd name="T46" fmla="*/ 3 w 93"/>
                    <a:gd name="T47" fmla="*/ 25 h 66"/>
                    <a:gd name="T48" fmla="*/ 4 w 93"/>
                    <a:gd name="T49" fmla="*/ 27 h 66"/>
                    <a:gd name="T50" fmla="*/ 5 w 93"/>
                    <a:gd name="T51" fmla="*/ 28 h 66"/>
                    <a:gd name="T52" fmla="*/ 6 w 93"/>
                    <a:gd name="T53" fmla="*/ 29 h 66"/>
                    <a:gd name="T54" fmla="*/ 8 w 93"/>
                    <a:gd name="T55" fmla="*/ 29 h 66"/>
                    <a:gd name="T56" fmla="*/ 10 w 93"/>
                    <a:gd name="T57" fmla="*/ 31 h 66"/>
                    <a:gd name="T58" fmla="*/ 17 w 93"/>
                    <a:gd name="T59" fmla="*/ 33 h 66"/>
                    <a:gd name="T60" fmla="*/ 19 w 93"/>
                    <a:gd name="T61" fmla="*/ 33 h 66"/>
                    <a:gd name="T62" fmla="*/ 21 w 93"/>
                    <a:gd name="T63" fmla="*/ 33 h 66"/>
                    <a:gd name="T64" fmla="*/ 23 w 93"/>
                    <a:gd name="T65" fmla="*/ 33 h 66"/>
                    <a:gd name="T66" fmla="*/ 25 w 93"/>
                    <a:gd name="T67" fmla="*/ 33 h 66"/>
                    <a:gd name="T68" fmla="*/ 26 w 93"/>
                    <a:gd name="T69" fmla="*/ 33 h 66"/>
                    <a:gd name="T70" fmla="*/ 33 w 93"/>
                    <a:gd name="T71" fmla="*/ 31 h 66"/>
                    <a:gd name="T72" fmla="*/ 35 w 93"/>
                    <a:gd name="T73" fmla="*/ 31 h 66"/>
                    <a:gd name="T74" fmla="*/ 35 w 93"/>
                    <a:gd name="T75" fmla="*/ 29 h 66"/>
                    <a:gd name="T76" fmla="*/ 37 w 93"/>
                    <a:gd name="T77" fmla="*/ 29 h 66"/>
                    <a:gd name="T78" fmla="*/ 39 w 93"/>
                    <a:gd name="T79" fmla="*/ 29 h 66"/>
                    <a:gd name="T80" fmla="*/ 40 w 93"/>
                    <a:gd name="T81" fmla="*/ 27 h 66"/>
                    <a:gd name="T82" fmla="*/ 42 w 93"/>
                    <a:gd name="T83" fmla="*/ 25 h 66"/>
                    <a:gd name="T84" fmla="*/ 45 w 93"/>
                    <a:gd name="T85" fmla="*/ 22 h 66"/>
                    <a:gd name="T86" fmla="*/ 45 w 93"/>
                    <a:gd name="T87" fmla="*/ 20 h 66"/>
                    <a:gd name="T88" fmla="*/ 45 w 93"/>
                    <a:gd name="T89" fmla="*/ 18 h 66"/>
                    <a:gd name="T90" fmla="*/ 45 w 93"/>
                    <a:gd name="T91" fmla="*/ 17 h 66"/>
                    <a:gd name="T92" fmla="*/ 45 w 93"/>
                    <a:gd name="T93" fmla="*/ 15 h 66"/>
                    <a:gd name="T94" fmla="*/ 45 w 93"/>
                    <a:gd name="T95" fmla="*/ 12 h 66"/>
                    <a:gd name="T96" fmla="*/ 43 w 93"/>
                    <a:gd name="T97" fmla="*/ 8 h 66"/>
                    <a:gd name="T98" fmla="*/ 41 w 93"/>
                    <a:gd name="T99" fmla="*/ 7 h 66"/>
                    <a:gd name="T100" fmla="*/ 40 w 93"/>
                    <a:gd name="T101" fmla="*/ 6 h 66"/>
                    <a:gd name="T102" fmla="*/ 39 w 93"/>
                    <a:gd name="T103" fmla="*/ 5 h 66"/>
                    <a:gd name="T104" fmla="*/ 38 w 93"/>
                    <a:gd name="T105" fmla="*/ 4 h 66"/>
                    <a:gd name="T106" fmla="*/ 35 w 93"/>
                    <a:gd name="T107" fmla="*/ 2 h 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3"/>
                    <a:gd name="T163" fmla="*/ 0 h 66"/>
                    <a:gd name="T164" fmla="*/ 93 w 93"/>
                    <a:gd name="T165" fmla="*/ 66 h 6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3" h="66">
                      <a:moveTo>
                        <a:pt x="65" y="3"/>
                      </a:moveTo>
                      <a:lnTo>
                        <a:pt x="61" y="3"/>
                      </a:lnTo>
                      <a:lnTo>
                        <a:pt x="60" y="3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6" y="2"/>
                      </a:lnTo>
                      <a:lnTo>
                        <a:pt x="46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20"/>
                      </a:lnTo>
                      <a:lnTo>
                        <a:pt x="3" y="22"/>
                      </a:lnTo>
                      <a:lnTo>
                        <a:pt x="3" y="25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2"/>
                      </a:lnTo>
                      <a:lnTo>
                        <a:pt x="6" y="49"/>
                      </a:lnTo>
                      <a:lnTo>
                        <a:pt x="6" y="51"/>
                      </a:lnTo>
                      <a:lnTo>
                        <a:pt x="6" y="52"/>
                      </a:lnTo>
                      <a:lnTo>
                        <a:pt x="8" y="52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1" y="56"/>
                      </a:lnTo>
                      <a:lnTo>
                        <a:pt x="11" y="58"/>
                      </a:lnTo>
                      <a:lnTo>
                        <a:pt x="13" y="58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8" y="59"/>
                      </a:lnTo>
                      <a:lnTo>
                        <a:pt x="21" y="61"/>
                      </a:lnTo>
                      <a:lnTo>
                        <a:pt x="21" y="63"/>
                      </a:lnTo>
                      <a:lnTo>
                        <a:pt x="26" y="64"/>
                      </a:lnTo>
                      <a:lnTo>
                        <a:pt x="31" y="66"/>
                      </a:lnTo>
                      <a:lnTo>
                        <a:pt x="35" y="66"/>
                      </a:lnTo>
                      <a:lnTo>
                        <a:pt x="36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1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6" y="66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1" y="66"/>
                      </a:lnTo>
                      <a:lnTo>
                        <a:pt x="53" y="66"/>
                      </a:lnTo>
                      <a:lnTo>
                        <a:pt x="55" y="66"/>
                      </a:lnTo>
                      <a:lnTo>
                        <a:pt x="65" y="64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70" y="63"/>
                      </a:lnTo>
                      <a:lnTo>
                        <a:pt x="70" y="61"/>
                      </a:lnTo>
                      <a:lnTo>
                        <a:pt x="71" y="61"/>
                      </a:lnTo>
                      <a:lnTo>
                        <a:pt x="71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6" y="59"/>
                      </a:lnTo>
                      <a:lnTo>
                        <a:pt x="76" y="58"/>
                      </a:lnTo>
                      <a:lnTo>
                        <a:pt x="78" y="58"/>
                      </a:lnTo>
                      <a:lnTo>
                        <a:pt x="78" y="56"/>
                      </a:lnTo>
                      <a:lnTo>
                        <a:pt x="80" y="56"/>
                      </a:lnTo>
                      <a:lnTo>
                        <a:pt x="81" y="54"/>
                      </a:lnTo>
                      <a:lnTo>
                        <a:pt x="83" y="52"/>
                      </a:lnTo>
                      <a:lnTo>
                        <a:pt x="85" y="51"/>
                      </a:lnTo>
                      <a:lnTo>
                        <a:pt x="86" y="51"/>
                      </a:lnTo>
                      <a:lnTo>
                        <a:pt x="88" y="47"/>
                      </a:lnTo>
                      <a:lnTo>
                        <a:pt x="90" y="44"/>
                      </a:lnTo>
                      <a:lnTo>
                        <a:pt x="91" y="42"/>
                      </a:lnTo>
                      <a:lnTo>
                        <a:pt x="91" y="41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6"/>
                      </a:lnTo>
                      <a:lnTo>
                        <a:pt x="93" y="34"/>
                      </a:lnTo>
                      <a:lnTo>
                        <a:pt x="91" y="34"/>
                      </a:lnTo>
                      <a:lnTo>
                        <a:pt x="93" y="32"/>
                      </a:lnTo>
                      <a:lnTo>
                        <a:pt x="91" y="30"/>
                      </a:lnTo>
                      <a:lnTo>
                        <a:pt x="91" y="29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88" y="17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3" y="12"/>
                      </a:lnTo>
                      <a:lnTo>
                        <a:pt x="81" y="12"/>
                      </a:lnTo>
                      <a:lnTo>
                        <a:pt x="81" y="10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1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7" name="Freeform 249"/>
                <p:cNvSpPr>
                  <a:spLocks/>
                </p:cNvSpPr>
                <p:nvPr/>
              </p:nvSpPr>
              <p:spPr bwMode="auto">
                <a:xfrm>
                  <a:off x="5198" y="706"/>
                  <a:ext cx="46" cy="36"/>
                </a:xfrm>
                <a:custGeom>
                  <a:avLst/>
                  <a:gdLst>
                    <a:gd name="T0" fmla="*/ 0 w 93"/>
                    <a:gd name="T1" fmla="*/ 15 h 71"/>
                    <a:gd name="T2" fmla="*/ 0 w 93"/>
                    <a:gd name="T3" fmla="*/ 18 h 71"/>
                    <a:gd name="T4" fmla="*/ 0 w 93"/>
                    <a:gd name="T5" fmla="*/ 22 h 71"/>
                    <a:gd name="T6" fmla="*/ 3 w 93"/>
                    <a:gd name="T7" fmla="*/ 27 h 71"/>
                    <a:gd name="T8" fmla="*/ 5 w 93"/>
                    <a:gd name="T9" fmla="*/ 31 h 71"/>
                    <a:gd name="T10" fmla="*/ 11 w 93"/>
                    <a:gd name="T11" fmla="*/ 33 h 71"/>
                    <a:gd name="T12" fmla="*/ 17 w 93"/>
                    <a:gd name="T13" fmla="*/ 35 h 71"/>
                    <a:gd name="T14" fmla="*/ 24 w 93"/>
                    <a:gd name="T15" fmla="*/ 35 h 71"/>
                    <a:gd name="T16" fmla="*/ 28 w 93"/>
                    <a:gd name="T17" fmla="*/ 34 h 71"/>
                    <a:gd name="T18" fmla="*/ 36 w 93"/>
                    <a:gd name="T19" fmla="*/ 33 h 71"/>
                    <a:gd name="T20" fmla="*/ 40 w 93"/>
                    <a:gd name="T21" fmla="*/ 29 h 71"/>
                    <a:gd name="T22" fmla="*/ 43 w 93"/>
                    <a:gd name="T23" fmla="*/ 26 h 71"/>
                    <a:gd name="T24" fmla="*/ 46 w 93"/>
                    <a:gd name="T25" fmla="*/ 22 h 71"/>
                    <a:gd name="T26" fmla="*/ 46 w 93"/>
                    <a:gd name="T27" fmla="*/ 18 h 71"/>
                    <a:gd name="T28" fmla="*/ 44 w 93"/>
                    <a:gd name="T29" fmla="*/ 10 h 71"/>
                    <a:gd name="T30" fmla="*/ 42 w 93"/>
                    <a:gd name="T31" fmla="*/ 7 h 71"/>
                    <a:gd name="T32" fmla="*/ 39 w 93"/>
                    <a:gd name="T33" fmla="*/ 5 h 71"/>
                    <a:gd name="T34" fmla="*/ 31 w 93"/>
                    <a:gd name="T35" fmla="*/ 0 h 71"/>
                    <a:gd name="T36" fmla="*/ 25 w 93"/>
                    <a:gd name="T37" fmla="*/ 0 h 71"/>
                    <a:gd name="T38" fmla="*/ 20 w 93"/>
                    <a:gd name="T39" fmla="*/ 0 h 71"/>
                    <a:gd name="T40" fmla="*/ 12 w 93"/>
                    <a:gd name="T41" fmla="*/ 3 h 71"/>
                    <a:gd name="T42" fmla="*/ 9 w 93"/>
                    <a:gd name="T43" fmla="*/ 5 h 71"/>
                    <a:gd name="T44" fmla="*/ 5 w 93"/>
                    <a:gd name="T45" fmla="*/ 7 h 71"/>
                    <a:gd name="T46" fmla="*/ 4 w 93"/>
                    <a:gd name="T47" fmla="*/ 11 h 71"/>
                    <a:gd name="T48" fmla="*/ 7 w 93"/>
                    <a:gd name="T49" fmla="*/ 7 h 71"/>
                    <a:gd name="T50" fmla="*/ 11 w 93"/>
                    <a:gd name="T51" fmla="*/ 6 h 71"/>
                    <a:gd name="T52" fmla="*/ 15 w 93"/>
                    <a:gd name="T53" fmla="*/ 4 h 71"/>
                    <a:gd name="T54" fmla="*/ 21 w 93"/>
                    <a:gd name="T55" fmla="*/ 2 h 71"/>
                    <a:gd name="T56" fmla="*/ 27 w 93"/>
                    <a:gd name="T57" fmla="*/ 2 h 71"/>
                    <a:gd name="T58" fmla="*/ 34 w 93"/>
                    <a:gd name="T59" fmla="*/ 5 h 71"/>
                    <a:gd name="T60" fmla="*/ 37 w 93"/>
                    <a:gd name="T61" fmla="*/ 6 h 71"/>
                    <a:gd name="T62" fmla="*/ 40 w 93"/>
                    <a:gd name="T63" fmla="*/ 9 h 71"/>
                    <a:gd name="T64" fmla="*/ 43 w 93"/>
                    <a:gd name="T65" fmla="*/ 13 h 71"/>
                    <a:gd name="T66" fmla="*/ 44 w 93"/>
                    <a:gd name="T67" fmla="*/ 18 h 71"/>
                    <a:gd name="T68" fmla="*/ 44 w 93"/>
                    <a:gd name="T69" fmla="*/ 22 h 71"/>
                    <a:gd name="T70" fmla="*/ 42 w 93"/>
                    <a:gd name="T71" fmla="*/ 24 h 71"/>
                    <a:gd name="T72" fmla="*/ 39 w 93"/>
                    <a:gd name="T73" fmla="*/ 27 h 71"/>
                    <a:gd name="T74" fmla="*/ 35 w 93"/>
                    <a:gd name="T75" fmla="*/ 31 h 71"/>
                    <a:gd name="T76" fmla="*/ 32 w 93"/>
                    <a:gd name="T77" fmla="*/ 32 h 71"/>
                    <a:gd name="T78" fmla="*/ 26 w 93"/>
                    <a:gd name="T79" fmla="*/ 33 h 71"/>
                    <a:gd name="T80" fmla="*/ 20 w 93"/>
                    <a:gd name="T81" fmla="*/ 34 h 71"/>
                    <a:gd name="T82" fmla="*/ 15 w 93"/>
                    <a:gd name="T83" fmla="*/ 33 h 71"/>
                    <a:gd name="T84" fmla="*/ 10 w 93"/>
                    <a:gd name="T85" fmla="*/ 31 h 71"/>
                    <a:gd name="T86" fmla="*/ 5 w 93"/>
                    <a:gd name="T87" fmla="*/ 27 h 71"/>
                    <a:gd name="T88" fmla="*/ 3 w 93"/>
                    <a:gd name="T89" fmla="*/ 24 h 71"/>
                    <a:gd name="T90" fmla="*/ 2 w 93"/>
                    <a:gd name="T91" fmla="*/ 19 h 71"/>
                    <a:gd name="T92" fmla="*/ 2 w 93"/>
                    <a:gd name="T93" fmla="*/ 16 h 71"/>
                    <a:gd name="T94" fmla="*/ 4 w 93"/>
                    <a:gd name="T95" fmla="*/ 11 h 7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3"/>
                    <a:gd name="T145" fmla="*/ 0 h 71"/>
                    <a:gd name="T146" fmla="*/ 93 w 93"/>
                    <a:gd name="T147" fmla="*/ 71 h 71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3" h="71">
                      <a:moveTo>
                        <a:pt x="5" y="21"/>
                      </a:move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3"/>
                      </a:lnTo>
                      <a:lnTo>
                        <a:pt x="1" y="46"/>
                      </a:lnTo>
                      <a:lnTo>
                        <a:pt x="3" y="49"/>
                      </a:lnTo>
                      <a:lnTo>
                        <a:pt x="5" y="51"/>
                      </a:lnTo>
                      <a:lnTo>
                        <a:pt x="6" y="54"/>
                      </a:lnTo>
                      <a:lnTo>
                        <a:pt x="8" y="56"/>
                      </a:lnTo>
                      <a:lnTo>
                        <a:pt x="11" y="60"/>
                      </a:lnTo>
                      <a:lnTo>
                        <a:pt x="11" y="61"/>
                      </a:lnTo>
                      <a:lnTo>
                        <a:pt x="15" y="63"/>
                      </a:lnTo>
                      <a:lnTo>
                        <a:pt x="18" y="65"/>
                      </a:lnTo>
                      <a:lnTo>
                        <a:pt x="20" y="65"/>
                      </a:lnTo>
                      <a:lnTo>
                        <a:pt x="23" y="66"/>
                      </a:lnTo>
                      <a:lnTo>
                        <a:pt x="25" y="68"/>
                      </a:lnTo>
                      <a:lnTo>
                        <a:pt x="28" y="68"/>
                      </a:lnTo>
                      <a:lnTo>
                        <a:pt x="33" y="68"/>
                      </a:lnTo>
                      <a:lnTo>
                        <a:pt x="35" y="70"/>
                      </a:lnTo>
                      <a:lnTo>
                        <a:pt x="40" y="70"/>
                      </a:lnTo>
                      <a:lnTo>
                        <a:pt x="41" y="70"/>
                      </a:lnTo>
                      <a:lnTo>
                        <a:pt x="43" y="71"/>
                      </a:lnTo>
                      <a:lnTo>
                        <a:pt x="48" y="70"/>
                      </a:lnTo>
                      <a:lnTo>
                        <a:pt x="50" y="70"/>
                      </a:lnTo>
                      <a:lnTo>
                        <a:pt x="53" y="70"/>
                      </a:lnTo>
                      <a:lnTo>
                        <a:pt x="55" y="68"/>
                      </a:lnTo>
                      <a:lnTo>
                        <a:pt x="56" y="68"/>
                      </a:lnTo>
                      <a:lnTo>
                        <a:pt x="66" y="66"/>
                      </a:lnTo>
                      <a:lnTo>
                        <a:pt x="68" y="66"/>
                      </a:lnTo>
                      <a:lnTo>
                        <a:pt x="70" y="65"/>
                      </a:lnTo>
                      <a:lnTo>
                        <a:pt x="73" y="65"/>
                      </a:lnTo>
                      <a:lnTo>
                        <a:pt x="75" y="63"/>
                      </a:lnTo>
                      <a:lnTo>
                        <a:pt x="78" y="61"/>
                      </a:lnTo>
                      <a:lnTo>
                        <a:pt x="81" y="58"/>
                      </a:lnTo>
                      <a:lnTo>
                        <a:pt x="83" y="56"/>
                      </a:lnTo>
                      <a:lnTo>
                        <a:pt x="85" y="54"/>
                      </a:lnTo>
                      <a:lnTo>
                        <a:pt x="86" y="54"/>
                      </a:lnTo>
                      <a:lnTo>
                        <a:pt x="86" y="51"/>
                      </a:lnTo>
                      <a:lnTo>
                        <a:pt x="88" y="49"/>
                      </a:lnTo>
                      <a:lnTo>
                        <a:pt x="90" y="49"/>
                      </a:lnTo>
                      <a:lnTo>
                        <a:pt x="90" y="48"/>
                      </a:lnTo>
                      <a:lnTo>
                        <a:pt x="93" y="44"/>
                      </a:lnTo>
                      <a:lnTo>
                        <a:pt x="93" y="43"/>
                      </a:lnTo>
                      <a:lnTo>
                        <a:pt x="93" y="41"/>
                      </a:lnTo>
                      <a:lnTo>
                        <a:pt x="93" y="38"/>
                      </a:lnTo>
                      <a:lnTo>
                        <a:pt x="93" y="36"/>
                      </a:lnTo>
                      <a:lnTo>
                        <a:pt x="93" y="32"/>
                      </a:lnTo>
                      <a:lnTo>
                        <a:pt x="93" y="27"/>
                      </a:lnTo>
                      <a:lnTo>
                        <a:pt x="88" y="19"/>
                      </a:lnTo>
                      <a:lnTo>
                        <a:pt x="88" y="17"/>
                      </a:lnTo>
                      <a:lnTo>
                        <a:pt x="86" y="17"/>
                      </a:lnTo>
                      <a:lnTo>
                        <a:pt x="86" y="16"/>
                      </a:lnTo>
                      <a:lnTo>
                        <a:pt x="85" y="14"/>
                      </a:lnTo>
                      <a:lnTo>
                        <a:pt x="83" y="14"/>
                      </a:lnTo>
                      <a:lnTo>
                        <a:pt x="81" y="11"/>
                      </a:lnTo>
                      <a:lnTo>
                        <a:pt x="78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1" y="5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6" y="0"/>
                      </a:lnTo>
                      <a:lnTo>
                        <a:pt x="33" y="0"/>
                      </a:lnTo>
                      <a:lnTo>
                        <a:pt x="28" y="4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0" y="7"/>
                      </a:lnTo>
                      <a:lnTo>
                        <a:pt x="20" y="9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1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6" y="16"/>
                      </a:lnTo>
                      <a:lnTo>
                        <a:pt x="5" y="21"/>
                      </a:lnTo>
                      <a:lnTo>
                        <a:pt x="8" y="22"/>
                      </a:lnTo>
                      <a:lnTo>
                        <a:pt x="11" y="17"/>
                      </a:lnTo>
                      <a:lnTo>
                        <a:pt x="13" y="16"/>
                      </a:lnTo>
                      <a:lnTo>
                        <a:pt x="15" y="14"/>
                      </a:lnTo>
                      <a:lnTo>
                        <a:pt x="16" y="14"/>
                      </a:lnTo>
                      <a:lnTo>
                        <a:pt x="18" y="14"/>
                      </a:lnTo>
                      <a:lnTo>
                        <a:pt x="20" y="11"/>
                      </a:lnTo>
                      <a:lnTo>
                        <a:pt x="23" y="11"/>
                      </a:lnTo>
                      <a:lnTo>
                        <a:pt x="23" y="9"/>
                      </a:lnTo>
                      <a:lnTo>
                        <a:pt x="25" y="9"/>
                      </a:lnTo>
                      <a:lnTo>
                        <a:pt x="26" y="9"/>
                      </a:lnTo>
                      <a:lnTo>
                        <a:pt x="31" y="7"/>
                      </a:lnTo>
                      <a:lnTo>
                        <a:pt x="35" y="5"/>
                      </a:lnTo>
                      <a:lnTo>
                        <a:pt x="38" y="5"/>
                      </a:lnTo>
                      <a:lnTo>
                        <a:pt x="40" y="4"/>
                      </a:lnTo>
                      <a:lnTo>
                        <a:pt x="43" y="4"/>
                      </a:lnTo>
                      <a:lnTo>
                        <a:pt x="45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5" y="4"/>
                      </a:lnTo>
                      <a:lnTo>
                        <a:pt x="58" y="5"/>
                      </a:lnTo>
                      <a:lnTo>
                        <a:pt x="60" y="5"/>
                      </a:lnTo>
                      <a:lnTo>
                        <a:pt x="61" y="5"/>
                      </a:lnTo>
                      <a:lnTo>
                        <a:pt x="68" y="9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3" y="11"/>
                      </a:lnTo>
                      <a:lnTo>
                        <a:pt x="75" y="11"/>
                      </a:lnTo>
                      <a:lnTo>
                        <a:pt x="76" y="14"/>
                      </a:lnTo>
                      <a:lnTo>
                        <a:pt x="80" y="14"/>
                      </a:lnTo>
                      <a:lnTo>
                        <a:pt x="81" y="16"/>
                      </a:lnTo>
                      <a:lnTo>
                        <a:pt x="81" y="17"/>
                      </a:lnTo>
                      <a:lnTo>
                        <a:pt x="83" y="17"/>
                      </a:lnTo>
                      <a:lnTo>
                        <a:pt x="85" y="19"/>
                      </a:lnTo>
                      <a:lnTo>
                        <a:pt x="85" y="21"/>
                      </a:lnTo>
                      <a:lnTo>
                        <a:pt x="86" y="26"/>
                      </a:lnTo>
                      <a:lnTo>
                        <a:pt x="86" y="27"/>
                      </a:lnTo>
                      <a:lnTo>
                        <a:pt x="88" y="27"/>
                      </a:lnTo>
                      <a:lnTo>
                        <a:pt x="88" y="32"/>
                      </a:lnTo>
                      <a:lnTo>
                        <a:pt x="88" y="36"/>
                      </a:lnTo>
                      <a:lnTo>
                        <a:pt x="88" y="38"/>
                      </a:lnTo>
                      <a:lnTo>
                        <a:pt x="88" y="41"/>
                      </a:lnTo>
                      <a:lnTo>
                        <a:pt x="88" y="43"/>
                      </a:lnTo>
                      <a:lnTo>
                        <a:pt x="86" y="44"/>
                      </a:lnTo>
                      <a:lnTo>
                        <a:pt x="86" y="48"/>
                      </a:lnTo>
                      <a:lnTo>
                        <a:pt x="85" y="49"/>
                      </a:lnTo>
                      <a:lnTo>
                        <a:pt x="85" y="48"/>
                      </a:lnTo>
                      <a:lnTo>
                        <a:pt x="83" y="49"/>
                      </a:lnTo>
                      <a:lnTo>
                        <a:pt x="81" y="51"/>
                      </a:lnTo>
                      <a:lnTo>
                        <a:pt x="81" y="53"/>
                      </a:lnTo>
                      <a:lnTo>
                        <a:pt x="78" y="54"/>
                      </a:lnTo>
                      <a:lnTo>
                        <a:pt x="78" y="56"/>
                      </a:lnTo>
                      <a:lnTo>
                        <a:pt x="75" y="58"/>
                      </a:lnTo>
                      <a:lnTo>
                        <a:pt x="73" y="60"/>
                      </a:lnTo>
                      <a:lnTo>
                        <a:pt x="70" y="61"/>
                      </a:lnTo>
                      <a:lnTo>
                        <a:pt x="68" y="63"/>
                      </a:lnTo>
                      <a:lnTo>
                        <a:pt x="65" y="63"/>
                      </a:lnTo>
                      <a:lnTo>
                        <a:pt x="63" y="65"/>
                      </a:lnTo>
                      <a:lnTo>
                        <a:pt x="56" y="66"/>
                      </a:lnTo>
                      <a:lnTo>
                        <a:pt x="53" y="66"/>
                      </a:lnTo>
                      <a:lnTo>
                        <a:pt x="50" y="66"/>
                      </a:lnTo>
                      <a:lnTo>
                        <a:pt x="48" y="68"/>
                      </a:lnTo>
                      <a:lnTo>
                        <a:pt x="45" y="68"/>
                      </a:lnTo>
                      <a:lnTo>
                        <a:pt x="41" y="68"/>
                      </a:lnTo>
                      <a:lnTo>
                        <a:pt x="40" y="68"/>
                      </a:lnTo>
                      <a:lnTo>
                        <a:pt x="36" y="66"/>
                      </a:lnTo>
                      <a:lnTo>
                        <a:pt x="33" y="66"/>
                      </a:lnTo>
                      <a:lnTo>
                        <a:pt x="30" y="65"/>
                      </a:lnTo>
                      <a:lnTo>
                        <a:pt x="28" y="65"/>
                      </a:lnTo>
                      <a:lnTo>
                        <a:pt x="25" y="63"/>
                      </a:lnTo>
                      <a:lnTo>
                        <a:pt x="23" y="63"/>
                      </a:lnTo>
                      <a:lnTo>
                        <a:pt x="20" y="61"/>
                      </a:lnTo>
                      <a:lnTo>
                        <a:pt x="18" y="60"/>
                      </a:lnTo>
                      <a:lnTo>
                        <a:pt x="16" y="58"/>
                      </a:lnTo>
                      <a:lnTo>
                        <a:pt x="15" y="56"/>
                      </a:lnTo>
                      <a:lnTo>
                        <a:pt x="11" y="54"/>
                      </a:lnTo>
                      <a:lnTo>
                        <a:pt x="11" y="53"/>
                      </a:lnTo>
                      <a:lnTo>
                        <a:pt x="8" y="51"/>
                      </a:lnTo>
                      <a:lnTo>
                        <a:pt x="8" y="49"/>
                      </a:lnTo>
                      <a:lnTo>
                        <a:pt x="6" y="48"/>
                      </a:lnTo>
                      <a:lnTo>
                        <a:pt x="6" y="44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6" y="27"/>
                      </a:lnTo>
                      <a:lnTo>
                        <a:pt x="8" y="22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8" name="Freeform 250"/>
                <p:cNvSpPr>
                  <a:spLocks/>
                </p:cNvSpPr>
                <p:nvPr/>
              </p:nvSpPr>
              <p:spPr bwMode="auto">
                <a:xfrm>
                  <a:off x="5137" y="708"/>
                  <a:ext cx="18" cy="22"/>
                </a:xfrm>
                <a:custGeom>
                  <a:avLst/>
                  <a:gdLst>
                    <a:gd name="T0" fmla="*/ 12 w 37"/>
                    <a:gd name="T1" fmla="*/ 0 h 44"/>
                    <a:gd name="T2" fmla="*/ 11 w 37"/>
                    <a:gd name="T3" fmla="*/ 0 h 44"/>
                    <a:gd name="T4" fmla="*/ 9 w 37"/>
                    <a:gd name="T5" fmla="*/ 0 h 44"/>
                    <a:gd name="T6" fmla="*/ 8 w 37"/>
                    <a:gd name="T7" fmla="*/ 0 h 44"/>
                    <a:gd name="T8" fmla="*/ 7 w 37"/>
                    <a:gd name="T9" fmla="*/ 0 h 44"/>
                    <a:gd name="T10" fmla="*/ 5 w 37"/>
                    <a:gd name="T11" fmla="*/ 0 h 44"/>
                    <a:gd name="T12" fmla="*/ 4 w 37"/>
                    <a:gd name="T13" fmla="*/ 1 h 44"/>
                    <a:gd name="T14" fmla="*/ 4 w 37"/>
                    <a:gd name="T15" fmla="*/ 1 h 44"/>
                    <a:gd name="T16" fmla="*/ 2 w 37"/>
                    <a:gd name="T17" fmla="*/ 3 h 44"/>
                    <a:gd name="T18" fmla="*/ 2 w 37"/>
                    <a:gd name="T19" fmla="*/ 4 h 44"/>
                    <a:gd name="T20" fmla="*/ 1 w 37"/>
                    <a:gd name="T21" fmla="*/ 5 h 44"/>
                    <a:gd name="T22" fmla="*/ 0 w 37"/>
                    <a:gd name="T23" fmla="*/ 6 h 44"/>
                    <a:gd name="T24" fmla="*/ 0 w 37"/>
                    <a:gd name="T25" fmla="*/ 9 h 44"/>
                    <a:gd name="T26" fmla="*/ 0 w 37"/>
                    <a:gd name="T27" fmla="*/ 10 h 44"/>
                    <a:gd name="T28" fmla="*/ 0 w 37"/>
                    <a:gd name="T29" fmla="*/ 11 h 44"/>
                    <a:gd name="T30" fmla="*/ 0 w 37"/>
                    <a:gd name="T31" fmla="*/ 12 h 44"/>
                    <a:gd name="T32" fmla="*/ 0 w 37"/>
                    <a:gd name="T33" fmla="*/ 16 h 44"/>
                    <a:gd name="T34" fmla="*/ 1 w 37"/>
                    <a:gd name="T35" fmla="*/ 17 h 44"/>
                    <a:gd name="T36" fmla="*/ 2 w 37"/>
                    <a:gd name="T37" fmla="*/ 18 h 44"/>
                    <a:gd name="T38" fmla="*/ 2 w 37"/>
                    <a:gd name="T39" fmla="*/ 19 h 44"/>
                    <a:gd name="T40" fmla="*/ 2 w 37"/>
                    <a:gd name="T41" fmla="*/ 20 h 44"/>
                    <a:gd name="T42" fmla="*/ 3 w 37"/>
                    <a:gd name="T43" fmla="*/ 20 h 44"/>
                    <a:gd name="T44" fmla="*/ 5 w 37"/>
                    <a:gd name="T45" fmla="*/ 21 h 44"/>
                    <a:gd name="T46" fmla="*/ 7 w 37"/>
                    <a:gd name="T47" fmla="*/ 22 h 44"/>
                    <a:gd name="T48" fmla="*/ 7 w 37"/>
                    <a:gd name="T49" fmla="*/ 22 h 44"/>
                    <a:gd name="T50" fmla="*/ 8 w 37"/>
                    <a:gd name="T51" fmla="*/ 22 h 44"/>
                    <a:gd name="T52" fmla="*/ 9 w 37"/>
                    <a:gd name="T53" fmla="*/ 22 h 44"/>
                    <a:gd name="T54" fmla="*/ 11 w 37"/>
                    <a:gd name="T55" fmla="*/ 22 h 44"/>
                    <a:gd name="T56" fmla="*/ 13 w 37"/>
                    <a:gd name="T57" fmla="*/ 21 h 44"/>
                    <a:gd name="T58" fmla="*/ 14 w 37"/>
                    <a:gd name="T59" fmla="*/ 20 h 44"/>
                    <a:gd name="T60" fmla="*/ 15 w 37"/>
                    <a:gd name="T61" fmla="*/ 20 h 44"/>
                    <a:gd name="T62" fmla="*/ 16 w 37"/>
                    <a:gd name="T63" fmla="*/ 19 h 44"/>
                    <a:gd name="T64" fmla="*/ 16 w 37"/>
                    <a:gd name="T65" fmla="*/ 17 h 44"/>
                    <a:gd name="T66" fmla="*/ 17 w 37"/>
                    <a:gd name="T67" fmla="*/ 16 h 44"/>
                    <a:gd name="T68" fmla="*/ 17 w 37"/>
                    <a:gd name="T69" fmla="*/ 14 h 44"/>
                    <a:gd name="T70" fmla="*/ 18 w 37"/>
                    <a:gd name="T71" fmla="*/ 13 h 44"/>
                    <a:gd name="T72" fmla="*/ 18 w 37"/>
                    <a:gd name="T73" fmla="*/ 11 h 44"/>
                    <a:gd name="T74" fmla="*/ 18 w 37"/>
                    <a:gd name="T75" fmla="*/ 11 h 44"/>
                    <a:gd name="T76" fmla="*/ 18 w 37"/>
                    <a:gd name="T77" fmla="*/ 9 h 44"/>
                    <a:gd name="T78" fmla="*/ 17 w 37"/>
                    <a:gd name="T79" fmla="*/ 5 h 44"/>
                    <a:gd name="T80" fmla="*/ 17 w 37"/>
                    <a:gd name="T81" fmla="*/ 4 h 44"/>
                    <a:gd name="T82" fmla="*/ 16 w 37"/>
                    <a:gd name="T83" fmla="*/ 3 h 44"/>
                    <a:gd name="T84" fmla="*/ 16 w 37"/>
                    <a:gd name="T85" fmla="*/ 3 h 44"/>
                    <a:gd name="T86" fmla="*/ 15 w 37"/>
                    <a:gd name="T87" fmla="*/ 1 h 44"/>
                    <a:gd name="T88" fmla="*/ 14 w 37"/>
                    <a:gd name="T89" fmla="*/ 1 h 4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7"/>
                    <a:gd name="T136" fmla="*/ 0 h 44"/>
                    <a:gd name="T137" fmla="*/ 37 w 37"/>
                    <a:gd name="T138" fmla="*/ 44 h 4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7" h="44">
                      <a:moveTo>
                        <a:pt x="27" y="0"/>
                      </a:move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9" y="1"/>
                      </a:lnTo>
                      <a:lnTo>
                        <a:pt x="9" y="3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2" y="13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4" y="35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7" y="40"/>
                      </a:lnTo>
                      <a:lnTo>
                        <a:pt x="9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7" y="42"/>
                      </a:lnTo>
                      <a:lnTo>
                        <a:pt x="29" y="42"/>
                      </a:lnTo>
                      <a:lnTo>
                        <a:pt x="29" y="40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4"/>
                      </a:lnTo>
                      <a:lnTo>
                        <a:pt x="34" y="34"/>
                      </a:lnTo>
                      <a:lnTo>
                        <a:pt x="34" y="32"/>
                      </a:lnTo>
                      <a:lnTo>
                        <a:pt x="34" y="30"/>
                      </a:lnTo>
                      <a:lnTo>
                        <a:pt x="35" y="28"/>
                      </a:lnTo>
                      <a:lnTo>
                        <a:pt x="37" y="28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7" y="22"/>
                      </a:lnTo>
                      <a:lnTo>
                        <a:pt x="37" y="20"/>
                      </a:lnTo>
                      <a:lnTo>
                        <a:pt x="37" y="18"/>
                      </a:lnTo>
                      <a:lnTo>
                        <a:pt x="37" y="15"/>
                      </a:lnTo>
                      <a:lnTo>
                        <a:pt x="34" y="10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9" y="3"/>
                      </a:lnTo>
                      <a:lnTo>
                        <a:pt x="29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9" name="Freeform 251"/>
                <p:cNvSpPr>
                  <a:spLocks/>
                </p:cNvSpPr>
                <p:nvPr/>
              </p:nvSpPr>
              <p:spPr bwMode="auto">
                <a:xfrm>
                  <a:off x="5136" y="707"/>
                  <a:ext cx="19" cy="24"/>
                </a:xfrm>
                <a:custGeom>
                  <a:avLst/>
                  <a:gdLst>
                    <a:gd name="T0" fmla="*/ 1 w 38"/>
                    <a:gd name="T1" fmla="*/ 10 h 47"/>
                    <a:gd name="T2" fmla="*/ 0 w 38"/>
                    <a:gd name="T3" fmla="*/ 12 h 47"/>
                    <a:gd name="T4" fmla="*/ 0 w 38"/>
                    <a:gd name="T5" fmla="*/ 14 h 47"/>
                    <a:gd name="T6" fmla="*/ 1 w 38"/>
                    <a:gd name="T7" fmla="*/ 15 h 47"/>
                    <a:gd name="T8" fmla="*/ 1 w 38"/>
                    <a:gd name="T9" fmla="*/ 18 h 47"/>
                    <a:gd name="T10" fmla="*/ 3 w 38"/>
                    <a:gd name="T11" fmla="*/ 21 h 47"/>
                    <a:gd name="T12" fmla="*/ 5 w 38"/>
                    <a:gd name="T13" fmla="*/ 22 h 47"/>
                    <a:gd name="T14" fmla="*/ 6 w 38"/>
                    <a:gd name="T15" fmla="*/ 23 h 47"/>
                    <a:gd name="T16" fmla="*/ 9 w 38"/>
                    <a:gd name="T17" fmla="*/ 24 h 47"/>
                    <a:gd name="T18" fmla="*/ 10 w 38"/>
                    <a:gd name="T19" fmla="*/ 23 h 47"/>
                    <a:gd name="T20" fmla="*/ 13 w 38"/>
                    <a:gd name="T21" fmla="*/ 22 h 47"/>
                    <a:gd name="T22" fmla="*/ 15 w 38"/>
                    <a:gd name="T23" fmla="*/ 21 h 47"/>
                    <a:gd name="T24" fmla="*/ 17 w 38"/>
                    <a:gd name="T25" fmla="*/ 20 h 47"/>
                    <a:gd name="T26" fmla="*/ 18 w 38"/>
                    <a:gd name="T27" fmla="*/ 17 h 47"/>
                    <a:gd name="T28" fmla="*/ 19 w 38"/>
                    <a:gd name="T29" fmla="*/ 16 h 47"/>
                    <a:gd name="T30" fmla="*/ 19 w 38"/>
                    <a:gd name="T31" fmla="*/ 14 h 47"/>
                    <a:gd name="T32" fmla="*/ 19 w 38"/>
                    <a:gd name="T33" fmla="*/ 10 h 47"/>
                    <a:gd name="T34" fmla="*/ 18 w 38"/>
                    <a:gd name="T35" fmla="*/ 6 h 47"/>
                    <a:gd name="T36" fmla="*/ 18 w 38"/>
                    <a:gd name="T37" fmla="*/ 5 h 47"/>
                    <a:gd name="T38" fmla="*/ 15 w 38"/>
                    <a:gd name="T39" fmla="*/ 3 h 47"/>
                    <a:gd name="T40" fmla="*/ 13 w 38"/>
                    <a:gd name="T41" fmla="*/ 1 h 47"/>
                    <a:gd name="T42" fmla="*/ 11 w 38"/>
                    <a:gd name="T43" fmla="*/ 0 h 47"/>
                    <a:gd name="T44" fmla="*/ 9 w 38"/>
                    <a:gd name="T45" fmla="*/ 0 h 47"/>
                    <a:gd name="T46" fmla="*/ 7 w 38"/>
                    <a:gd name="T47" fmla="*/ 1 h 47"/>
                    <a:gd name="T48" fmla="*/ 5 w 38"/>
                    <a:gd name="T49" fmla="*/ 1 h 47"/>
                    <a:gd name="T50" fmla="*/ 3 w 38"/>
                    <a:gd name="T51" fmla="*/ 3 h 47"/>
                    <a:gd name="T52" fmla="*/ 2 w 38"/>
                    <a:gd name="T53" fmla="*/ 5 h 47"/>
                    <a:gd name="T54" fmla="*/ 1 w 38"/>
                    <a:gd name="T55" fmla="*/ 7 h 47"/>
                    <a:gd name="T56" fmla="*/ 3 w 38"/>
                    <a:gd name="T57" fmla="*/ 6 h 47"/>
                    <a:gd name="T58" fmla="*/ 4 w 38"/>
                    <a:gd name="T59" fmla="*/ 5 h 47"/>
                    <a:gd name="T60" fmla="*/ 5 w 38"/>
                    <a:gd name="T61" fmla="*/ 3 h 47"/>
                    <a:gd name="T62" fmla="*/ 7 w 38"/>
                    <a:gd name="T63" fmla="*/ 2 h 47"/>
                    <a:gd name="T64" fmla="*/ 9 w 38"/>
                    <a:gd name="T65" fmla="*/ 1 h 47"/>
                    <a:gd name="T66" fmla="*/ 11 w 38"/>
                    <a:gd name="T67" fmla="*/ 1 h 47"/>
                    <a:gd name="T68" fmla="*/ 14 w 38"/>
                    <a:gd name="T69" fmla="*/ 3 h 47"/>
                    <a:gd name="T70" fmla="*/ 15 w 38"/>
                    <a:gd name="T71" fmla="*/ 4 h 47"/>
                    <a:gd name="T72" fmla="*/ 15 w 38"/>
                    <a:gd name="T73" fmla="*/ 5 h 47"/>
                    <a:gd name="T74" fmla="*/ 18 w 38"/>
                    <a:gd name="T75" fmla="*/ 7 h 47"/>
                    <a:gd name="T76" fmla="*/ 18 w 38"/>
                    <a:gd name="T77" fmla="*/ 10 h 47"/>
                    <a:gd name="T78" fmla="*/ 18 w 38"/>
                    <a:gd name="T79" fmla="*/ 13 h 47"/>
                    <a:gd name="T80" fmla="*/ 18 w 38"/>
                    <a:gd name="T81" fmla="*/ 15 h 47"/>
                    <a:gd name="T82" fmla="*/ 17 w 38"/>
                    <a:gd name="T83" fmla="*/ 18 h 47"/>
                    <a:gd name="T84" fmla="*/ 15 w 38"/>
                    <a:gd name="T85" fmla="*/ 20 h 47"/>
                    <a:gd name="T86" fmla="*/ 13 w 38"/>
                    <a:gd name="T87" fmla="*/ 21 h 47"/>
                    <a:gd name="T88" fmla="*/ 11 w 38"/>
                    <a:gd name="T89" fmla="*/ 22 h 47"/>
                    <a:gd name="T90" fmla="*/ 10 w 38"/>
                    <a:gd name="T91" fmla="*/ 22 h 47"/>
                    <a:gd name="T92" fmla="*/ 7 w 38"/>
                    <a:gd name="T93" fmla="*/ 22 h 47"/>
                    <a:gd name="T94" fmla="*/ 5 w 38"/>
                    <a:gd name="T95" fmla="*/ 22 h 47"/>
                    <a:gd name="T96" fmla="*/ 3 w 38"/>
                    <a:gd name="T97" fmla="*/ 21 h 47"/>
                    <a:gd name="T98" fmla="*/ 2 w 38"/>
                    <a:gd name="T99" fmla="*/ 18 h 47"/>
                    <a:gd name="T100" fmla="*/ 2 w 38"/>
                    <a:gd name="T101" fmla="*/ 17 h 47"/>
                    <a:gd name="T102" fmla="*/ 1 w 38"/>
                    <a:gd name="T103" fmla="*/ 15 h 47"/>
                    <a:gd name="T104" fmla="*/ 1 w 38"/>
                    <a:gd name="T105" fmla="*/ 13 h 47"/>
                    <a:gd name="T106" fmla="*/ 1 w 38"/>
                    <a:gd name="T107" fmla="*/ 11 h 47"/>
                    <a:gd name="T108" fmla="*/ 1 w 38"/>
                    <a:gd name="T109" fmla="*/ 10 h 47"/>
                    <a:gd name="T110" fmla="*/ 1 w 38"/>
                    <a:gd name="T111" fmla="*/ 7 h 47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7"/>
                    <a:gd name="T170" fmla="*/ 38 w 38"/>
                    <a:gd name="T171" fmla="*/ 47 h 47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7">
                      <a:moveTo>
                        <a:pt x="3" y="14"/>
                      </a:moveTo>
                      <a:lnTo>
                        <a:pt x="1" y="17"/>
                      </a:ln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5" y="37"/>
                      </a:lnTo>
                      <a:lnTo>
                        <a:pt x="5" y="41"/>
                      </a:lnTo>
                      <a:lnTo>
                        <a:pt x="6" y="41"/>
                      </a:lnTo>
                      <a:lnTo>
                        <a:pt x="6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1" y="46"/>
                      </a:lnTo>
                      <a:lnTo>
                        <a:pt x="13" y="46"/>
                      </a:lnTo>
                      <a:lnTo>
                        <a:pt x="15" y="46"/>
                      </a:lnTo>
                      <a:lnTo>
                        <a:pt x="16" y="47"/>
                      </a:lnTo>
                      <a:lnTo>
                        <a:pt x="18" y="47"/>
                      </a:lnTo>
                      <a:lnTo>
                        <a:pt x="20" y="47"/>
                      </a:lnTo>
                      <a:lnTo>
                        <a:pt x="21" y="47"/>
                      </a:lnTo>
                      <a:lnTo>
                        <a:pt x="21" y="46"/>
                      </a:lnTo>
                      <a:lnTo>
                        <a:pt x="23" y="46"/>
                      </a:lnTo>
                      <a:lnTo>
                        <a:pt x="25" y="46"/>
                      </a:lnTo>
                      <a:lnTo>
                        <a:pt x="26" y="44"/>
                      </a:lnTo>
                      <a:lnTo>
                        <a:pt x="28" y="44"/>
                      </a:lnTo>
                      <a:lnTo>
                        <a:pt x="30" y="44"/>
                      </a:lnTo>
                      <a:lnTo>
                        <a:pt x="30" y="42"/>
                      </a:lnTo>
                      <a:lnTo>
                        <a:pt x="31" y="41"/>
                      </a:lnTo>
                      <a:lnTo>
                        <a:pt x="33" y="39"/>
                      </a:lnTo>
                      <a:lnTo>
                        <a:pt x="35" y="37"/>
                      </a:lnTo>
                      <a:lnTo>
                        <a:pt x="35" y="36"/>
                      </a:lnTo>
                      <a:lnTo>
                        <a:pt x="35" y="34"/>
                      </a:lnTo>
                      <a:lnTo>
                        <a:pt x="36" y="34"/>
                      </a:lnTo>
                      <a:lnTo>
                        <a:pt x="36" y="32"/>
                      </a:lnTo>
                      <a:lnTo>
                        <a:pt x="38" y="32"/>
                      </a:lnTo>
                      <a:lnTo>
                        <a:pt x="38" y="30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4"/>
                      </a:lnTo>
                      <a:lnTo>
                        <a:pt x="38" y="20"/>
                      </a:lnTo>
                      <a:lnTo>
                        <a:pt x="38" y="17"/>
                      </a:lnTo>
                      <a:lnTo>
                        <a:pt x="36" y="14"/>
                      </a:lnTo>
                      <a:lnTo>
                        <a:pt x="36" y="12"/>
                      </a:lnTo>
                      <a:lnTo>
                        <a:pt x="35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0" y="3"/>
                      </a:lnTo>
                      <a:lnTo>
                        <a:pt x="30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6" y="9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3" y="12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5" y="12"/>
                      </a:lnTo>
                      <a:lnTo>
                        <a:pt x="6" y="12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9"/>
                      </a:lnTo>
                      <a:lnTo>
                        <a:pt x="10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5" y="2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0" y="9"/>
                      </a:lnTo>
                      <a:lnTo>
                        <a:pt x="31" y="9"/>
                      </a:lnTo>
                      <a:lnTo>
                        <a:pt x="31" y="10"/>
                      </a:lnTo>
                      <a:lnTo>
                        <a:pt x="33" y="12"/>
                      </a:lnTo>
                      <a:lnTo>
                        <a:pt x="35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6" y="19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5" y="30"/>
                      </a:lnTo>
                      <a:lnTo>
                        <a:pt x="35" y="32"/>
                      </a:lnTo>
                      <a:lnTo>
                        <a:pt x="35" y="34"/>
                      </a:lnTo>
                      <a:lnTo>
                        <a:pt x="33" y="36"/>
                      </a:lnTo>
                      <a:lnTo>
                        <a:pt x="31" y="36"/>
                      </a:lnTo>
                      <a:lnTo>
                        <a:pt x="31" y="37"/>
                      </a:lnTo>
                      <a:lnTo>
                        <a:pt x="30" y="39"/>
                      </a:lnTo>
                      <a:lnTo>
                        <a:pt x="30" y="41"/>
                      </a:lnTo>
                      <a:lnTo>
                        <a:pt x="28" y="41"/>
                      </a:lnTo>
                      <a:lnTo>
                        <a:pt x="26" y="42"/>
                      </a:lnTo>
                      <a:lnTo>
                        <a:pt x="26" y="44"/>
                      </a:lnTo>
                      <a:lnTo>
                        <a:pt x="25" y="44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1" y="44"/>
                      </a:lnTo>
                      <a:lnTo>
                        <a:pt x="10" y="42"/>
                      </a:lnTo>
                      <a:lnTo>
                        <a:pt x="6" y="41"/>
                      </a:lnTo>
                      <a:lnTo>
                        <a:pt x="6" y="39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1" y="24"/>
                      </a:lnTo>
                      <a:lnTo>
                        <a:pt x="3" y="24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3" y="20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0" name="Freeform 252"/>
                <p:cNvSpPr>
                  <a:spLocks/>
                </p:cNvSpPr>
                <p:nvPr/>
              </p:nvSpPr>
              <p:spPr bwMode="auto">
                <a:xfrm>
                  <a:off x="5195" y="712"/>
                  <a:ext cx="22" cy="18"/>
                </a:xfrm>
                <a:custGeom>
                  <a:avLst/>
                  <a:gdLst>
                    <a:gd name="T0" fmla="*/ 16 w 43"/>
                    <a:gd name="T1" fmla="*/ 0 h 36"/>
                    <a:gd name="T2" fmla="*/ 22 w 43"/>
                    <a:gd name="T3" fmla="*/ 2 h 36"/>
                    <a:gd name="T4" fmla="*/ 8 w 43"/>
                    <a:gd name="T5" fmla="*/ 18 h 36"/>
                    <a:gd name="T6" fmla="*/ 0 w 43"/>
                    <a:gd name="T7" fmla="*/ 11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1" y="0"/>
                      </a:moveTo>
                      <a:lnTo>
                        <a:pt x="43" y="4"/>
                      </a:lnTo>
                      <a:lnTo>
                        <a:pt x="16" y="36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1" name="Freeform 253"/>
                <p:cNvSpPr>
                  <a:spLocks/>
                </p:cNvSpPr>
                <p:nvPr/>
              </p:nvSpPr>
              <p:spPr bwMode="auto">
                <a:xfrm>
                  <a:off x="5195" y="711"/>
                  <a:ext cx="23" cy="19"/>
                </a:xfrm>
                <a:custGeom>
                  <a:avLst/>
                  <a:gdLst>
                    <a:gd name="T0" fmla="*/ 16 w 47"/>
                    <a:gd name="T1" fmla="*/ 1 h 37"/>
                    <a:gd name="T2" fmla="*/ 16 w 47"/>
                    <a:gd name="T3" fmla="*/ 1 h 37"/>
                    <a:gd name="T4" fmla="*/ 21 w 47"/>
                    <a:gd name="T5" fmla="*/ 3 h 37"/>
                    <a:gd name="T6" fmla="*/ 21 w 47"/>
                    <a:gd name="T7" fmla="*/ 3 h 37"/>
                    <a:gd name="T8" fmla="*/ 7 w 47"/>
                    <a:gd name="T9" fmla="*/ 18 h 37"/>
                    <a:gd name="T10" fmla="*/ 10 w 47"/>
                    <a:gd name="T11" fmla="*/ 18 h 37"/>
                    <a:gd name="T12" fmla="*/ 1 w 47"/>
                    <a:gd name="T13" fmla="*/ 11 h 37"/>
                    <a:gd name="T14" fmla="*/ 1 w 47"/>
                    <a:gd name="T15" fmla="*/ 12 h 37"/>
                    <a:gd name="T16" fmla="*/ 16 w 47"/>
                    <a:gd name="T17" fmla="*/ 1 h 37"/>
                    <a:gd name="T18" fmla="*/ 16 w 47"/>
                    <a:gd name="T19" fmla="*/ 0 h 37"/>
                    <a:gd name="T20" fmla="*/ 0 w 47"/>
                    <a:gd name="T21" fmla="*/ 11 h 37"/>
                    <a:gd name="T22" fmla="*/ 0 w 47"/>
                    <a:gd name="T23" fmla="*/ 12 h 37"/>
                    <a:gd name="T24" fmla="*/ 0 w 47"/>
                    <a:gd name="T25" fmla="*/ 12 h 37"/>
                    <a:gd name="T26" fmla="*/ 7 w 47"/>
                    <a:gd name="T27" fmla="*/ 19 h 37"/>
                    <a:gd name="T28" fmla="*/ 8 w 47"/>
                    <a:gd name="T29" fmla="*/ 19 h 37"/>
                    <a:gd name="T30" fmla="*/ 9 w 47"/>
                    <a:gd name="T31" fmla="*/ 19 h 37"/>
                    <a:gd name="T32" fmla="*/ 9 w 47"/>
                    <a:gd name="T33" fmla="*/ 19 h 37"/>
                    <a:gd name="T34" fmla="*/ 10 w 47"/>
                    <a:gd name="T35" fmla="*/ 19 h 37"/>
                    <a:gd name="T36" fmla="*/ 23 w 47"/>
                    <a:gd name="T37" fmla="*/ 3 h 37"/>
                    <a:gd name="T38" fmla="*/ 23 w 47"/>
                    <a:gd name="T39" fmla="*/ 3 h 37"/>
                    <a:gd name="T40" fmla="*/ 23 w 47"/>
                    <a:gd name="T41" fmla="*/ 3 h 37"/>
                    <a:gd name="T42" fmla="*/ 23 w 47"/>
                    <a:gd name="T43" fmla="*/ 3 h 37"/>
                    <a:gd name="T44" fmla="*/ 16 w 47"/>
                    <a:gd name="T45" fmla="*/ 0 h 37"/>
                    <a:gd name="T46" fmla="*/ 16 w 47"/>
                    <a:gd name="T47" fmla="*/ 0 h 37"/>
                    <a:gd name="T48" fmla="*/ 16 w 47"/>
                    <a:gd name="T49" fmla="*/ 0 h 37"/>
                    <a:gd name="T50" fmla="*/ 16 w 47"/>
                    <a:gd name="T51" fmla="*/ 1 h 3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7"/>
                    <a:gd name="T79" fmla="*/ 0 h 37"/>
                    <a:gd name="T80" fmla="*/ 47 w 47"/>
                    <a:gd name="T81" fmla="*/ 37 h 3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7" h="37">
                      <a:moveTo>
                        <a:pt x="33" y="1"/>
                      </a:moveTo>
                      <a:lnTo>
                        <a:pt x="32" y="1"/>
                      </a:lnTo>
                      <a:lnTo>
                        <a:pt x="43" y="6"/>
                      </a:lnTo>
                      <a:lnTo>
                        <a:pt x="43" y="5"/>
                      </a:lnTo>
                      <a:lnTo>
                        <a:pt x="15" y="35"/>
                      </a:lnTo>
                      <a:lnTo>
                        <a:pt x="20" y="35"/>
                      </a:lnTo>
                      <a:lnTo>
                        <a:pt x="3" y="21"/>
                      </a:lnTo>
                      <a:lnTo>
                        <a:pt x="3" y="23"/>
                      </a:lnTo>
                      <a:lnTo>
                        <a:pt x="33" y="1"/>
                      </a:lnTo>
                      <a:lnTo>
                        <a:pt x="32" y="0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47" y="6"/>
                      </a:lnTo>
                      <a:lnTo>
                        <a:pt x="47" y="5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2" name="Freeform 254"/>
                <p:cNvSpPr>
                  <a:spLocks/>
                </p:cNvSpPr>
                <p:nvPr/>
              </p:nvSpPr>
              <p:spPr bwMode="auto">
                <a:xfrm>
                  <a:off x="5133" y="707"/>
                  <a:ext cx="81" cy="58"/>
                </a:xfrm>
                <a:custGeom>
                  <a:avLst/>
                  <a:gdLst>
                    <a:gd name="T0" fmla="*/ 52 w 161"/>
                    <a:gd name="T1" fmla="*/ 1 h 117"/>
                    <a:gd name="T2" fmla="*/ 48 w 161"/>
                    <a:gd name="T3" fmla="*/ 1 h 117"/>
                    <a:gd name="T4" fmla="*/ 44 w 161"/>
                    <a:gd name="T5" fmla="*/ 0 h 117"/>
                    <a:gd name="T6" fmla="*/ 40 w 161"/>
                    <a:gd name="T7" fmla="*/ 0 h 117"/>
                    <a:gd name="T8" fmla="*/ 37 w 161"/>
                    <a:gd name="T9" fmla="*/ 1 h 117"/>
                    <a:gd name="T10" fmla="*/ 34 w 161"/>
                    <a:gd name="T11" fmla="*/ 1 h 117"/>
                    <a:gd name="T12" fmla="*/ 26 w 161"/>
                    <a:gd name="T13" fmla="*/ 2 h 117"/>
                    <a:gd name="T14" fmla="*/ 21 w 161"/>
                    <a:gd name="T15" fmla="*/ 4 h 117"/>
                    <a:gd name="T16" fmla="*/ 18 w 161"/>
                    <a:gd name="T17" fmla="*/ 6 h 117"/>
                    <a:gd name="T18" fmla="*/ 15 w 161"/>
                    <a:gd name="T19" fmla="*/ 7 h 117"/>
                    <a:gd name="T20" fmla="*/ 12 w 161"/>
                    <a:gd name="T21" fmla="*/ 10 h 117"/>
                    <a:gd name="T22" fmla="*/ 9 w 161"/>
                    <a:gd name="T23" fmla="*/ 12 h 117"/>
                    <a:gd name="T24" fmla="*/ 7 w 161"/>
                    <a:gd name="T25" fmla="*/ 15 h 117"/>
                    <a:gd name="T26" fmla="*/ 3 w 161"/>
                    <a:gd name="T27" fmla="*/ 21 h 117"/>
                    <a:gd name="T28" fmla="*/ 1 w 161"/>
                    <a:gd name="T29" fmla="*/ 24 h 117"/>
                    <a:gd name="T30" fmla="*/ 0 w 161"/>
                    <a:gd name="T31" fmla="*/ 27 h 117"/>
                    <a:gd name="T32" fmla="*/ 0 w 161"/>
                    <a:gd name="T33" fmla="*/ 29 h 117"/>
                    <a:gd name="T34" fmla="*/ 1 w 161"/>
                    <a:gd name="T35" fmla="*/ 33 h 117"/>
                    <a:gd name="T36" fmla="*/ 3 w 161"/>
                    <a:gd name="T37" fmla="*/ 37 h 117"/>
                    <a:gd name="T38" fmla="*/ 5 w 161"/>
                    <a:gd name="T39" fmla="*/ 43 h 117"/>
                    <a:gd name="T40" fmla="*/ 7 w 161"/>
                    <a:gd name="T41" fmla="*/ 45 h 117"/>
                    <a:gd name="T42" fmla="*/ 9 w 161"/>
                    <a:gd name="T43" fmla="*/ 47 h 117"/>
                    <a:gd name="T44" fmla="*/ 12 w 161"/>
                    <a:gd name="T45" fmla="*/ 50 h 117"/>
                    <a:gd name="T46" fmla="*/ 14 w 161"/>
                    <a:gd name="T47" fmla="*/ 51 h 117"/>
                    <a:gd name="T48" fmla="*/ 16 w 161"/>
                    <a:gd name="T49" fmla="*/ 53 h 117"/>
                    <a:gd name="T50" fmla="*/ 24 w 161"/>
                    <a:gd name="T51" fmla="*/ 56 h 117"/>
                    <a:gd name="T52" fmla="*/ 30 w 161"/>
                    <a:gd name="T53" fmla="*/ 57 h 117"/>
                    <a:gd name="T54" fmla="*/ 34 w 161"/>
                    <a:gd name="T55" fmla="*/ 58 h 117"/>
                    <a:gd name="T56" fmla="*/ 38 w 161"/>
                    <a:gd name="T57" fmla="*/ 58 h 117"/>
                    <a:gd name="T58" fmla="*/ 42 w 161"/>
                    <a:gd name="T59" fmla="*/ 58 h 117"/>
                    <a:gd name="T60" fmla="*/ 45 w 161"/>
                    <a:gd name="T61" fmla="*/ 58 h 117"/>
                    <a:gd name="T62" fmla="*/ 51 w 161"/>
                    <a:gd name="T63" fmla="*/ 56 h 117"/>
                    <a:gd name="T64" fmla="*/ 57 w 161"/>
                    <a:gd name="T65" fmla="*/ 56 h 117"/>
                    <a:gd name="T66" fmla="*/ 61 w 161"/>
                    <a:gd name="T67" fmla="*/ 54 h 117"/>
                    <a:gd name="T68" fmla="*/ 63 w 161"/>
                    <a:gd name="T69" fmla="*/ 52 h 117"/>
                    <a:gd name="T70" fmla="*/ 67 w 161"/>
                    <a:gd name="T71" fmla="*/ 50 h 117"/>
                    <a:gd name="T72" fmla="*/ 69 w 161"/>
                    <a:gd name="T73" fmla="*/ 49 h 117"/>
                    <a:gd name="T74" fmla="*/ 72 w 161"/>
                    <a:gd name="T75" fmla="*/ 46 h 117"/>
                    <a:gd name="T76" fmla="*/ 77 w 161"/>
                    <a:gd name="T77" fmla="*/ 41 h 117"/>
                    <a:gd name="T78" fmla="*/ 79 w 161"/>
                    <a:gd name="T79" fmla="*/ 36 h 117"/>
                    <a:gd name="T80" fmla="*/ 80 w 161"/>
                    <a:gd name="T81" fmla="*/ 34 h 117"/>
                    <a:gd name="T82" fmla="*/ 81 w 161"/>
                    <a:gd name="T83" fmla="*/ 30 h 117"/>
                    <a:gd name="T84" fmla="*/ 81 w 161"/>
                    <a:gd name="T85" fmla="*/ 27 h 117"/>
                    <a:gd name="T86" fmla="*/ 81 w 161"/>
                    <a:gd name="T87" fmla="*/ 24 h 117"/>
                    <a:gd name="T88" fmla="*/ 79 w 161"/>
                    <a:gd name="T89" fmla="*/ 21 h 117"/>
                    <a:gd name="T90" fmla="*/ 77 w 161"/>
                    <a:gd name="T91" fmla="*/ 15 h 117"/>
                    <a:gd name="T92" fmla="*/ 74 w 161"/>
                    <a:gd name="T93" fmla="*/ 12 h 117"/>
                    <a:gd name="T94" fmla="*/ 72 w 161"/>
                    <a:gd name="T95" fmla="*/ 10 h 117"/>
                    <a:gd name="T96" fmla="*/ 70 w 161"/>
                    <a:gd name="T97" fmla="*/ 8 h 117"/>
                    <a:gd name="T98" fmla="*/ 68 w 161"/>
                    <a:gd name="T99" fmla="*/ 7 h 117"/>
                    <a:gd name="T100" fmla="*/ 65 w 161"/>
                    <a:gd name="T101" fmla="*/ 6 h 117"/>
                    <a:gd name="T102" fmla="*/ 58 w 161"/>
                    <a:gd name="T103" fmla="*/ 2 h 11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1"/>
                    <a:gd name="T157" fmla="*/ 0 h 117"/>
                    <a:gd name="T158" fmla="*/ 161 w 161"/>
                    <a:gd name="T159" fmla="*/ 117 h 11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1" h="117">
                      <a:moveTo>
                        <a:pt x="115" y="5"/>
                      </a:moveTo>
                      <a:lnTo>
                        <a:pt x="111" y="3"/>
                      </a:lnTo>
                      <a:lnTo>
                        <a:pt x="110" y="3"/>
                      </a:lnTo>
                      <a:lnTo>
                        <a:pt x="106" y="2"/>
                      </a:lnTo>
                      <a:lnTo>
                        <a:pt x="103" y="2"/>
                      </a:lnTo>
                      <a:lnTo>
                        <a:pt x="101" y="2"/>
                      </a:lnTo>
                      <a:lnTo>
                        <a:pt x="100" y="2"/>
                      </a:lnTo>
                      <a:lnTo>
                        <a:pt x="96" y="2"/>
                      </a:lnTo>
                      <a:lnTo>
                        <a:pt x="95" y="2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90" y="2"/>
                      </a:lnTo>
                      <a:lnTo>
                        <a:pt x="88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3" y="2"/>
                      </a:lnTo>
                      <a:lnTo>
                        <a:pt x="72" y="2"/>
                      </a:lnTo>
                      <a:lnTo>
                        <a:pt x="70" y="2"/>
                      </a:lnTo>
                      <a:lnTo>
                        <a:pt x="68" y="2"/>
                      </a:lnTo>
                      <a:lnTo>
                        <a:pt x="67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2" y="3"/>
                      </a:lnTo>
                      <a:lnTo>
                        <a:pt x="52" y="5"/>
                      </a:lnTo>
                      <a:lnTo>
                        <a:pt x="48" y="5"/>
                      </a:lnTo>
                      <a:lnTo>
                        <a:pt x="48" y="7"/>
                      </a:lnTo>
                      <a:lnTo>
                        <a:pt x="45" y="9"/>
                      </a:lnTo>
                      <a:lnTo>
                        <a:pt x="43" y="9"/>
                      </a:lnTo>
                      <a:lnTo>
                        <a:pt x="42" y="9"/>
                      </a:lnTo>
                      <a:lnTo>
                        <a:pt x="40" y="9"/>
                      </a:lnTo>
                      <a:lnTo>
                        <a:pt x="38" y="10"/>
                      </a:lnTo>
                      <a:lnTo>
                        <a:pt x="35" y="12"/>
                      </a:lnTo>
                      <a:lnTo>
                        <a:pt x="33" y="14"/>
                      </a:lnTo>
                      <a:lnTo>
                        <a:pt x="32" y="14"/>
                      </a:lnTo>
                      <a:lnTo>
                        <a:pt x="30" y="15"/>
                      </a:lnTo>
                      <a:lnTo>
                        <a:pt x="28" y="15"/>
                      </a:lnTo>
                      <a:lnTo>
                        <a:pt x="27" y="17"/>
                      </a:lnTo>
                      <a:lnTo>
                        <a:pt x="25" y="17"/>
                      </a:lnTo>
                      <a:lnTo>
                        <a:pt x="23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0" y="22"/>
                      </a:lnTo>
                      <a:lnTo>
                        <a:pt x="18" y="24"/>
                      </a:lnTo>
                      <a:lnTo>
                        <a:pt x="17" y="25"/>
                      </a:lnTo>
                      <a:lnTo>
                        <a:pt x="13" y="27"/>
                      </a:lnTo>
                      <a:lnTo>
                        <a:pt x="13" y="30"/>
                      </a:lnTo>
                      <a:lnTo>
                        <a:pt x="12" y="32"/>
                      </a:lnTo>
                      <a:lnTo>
                        <a:pt x="10" y="34"/>
                      </a:lnTo>
                      <a:lnTo>
                        <a:pt x="7" y="37"/>
                      </a:lnTo>
                      <a:lnTo>
                        <a:pt x="7" y="39"/>
                      </a:lnTo>
                      <a:lnTo>
                        <a:pt x="5" y="42"/>
                      </a:lnTo>
                      <a:lnTo>
                        <a:pt x="5" y="44"/>
                      </a:lnTo>
                      <a:lnTo>
                        <a:pt x="3" y="46"/>
                      </a:lnTo>
                      <a:lnTo>
                        <a:pt x="3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2" y="64"/>
                      </a:lnTo>
                      <a:lnTo>
                        <a:pt x="0" y="66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5" y="74"/>
                      </a:lnTo>
                      <a:lnTo>
                        <a:pt x="5" y="76"/>
                      </a:lnTo>
                      <a:lnTo>
                        <a:pt x="5" y="78"/>
                      </a:lnTo>
                      <a:lnTo>
                        <a:pt x="7" y="83"/>
                      </a:lnTo>
                      <a:lnTo>
                        <a:pt x="8" y="83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2" y="90"/>
                      </a:lnTo>
                      <a:lnTo>
                        <a:pt x="12" y="91"/>
                      </a:lnTo>
                      <a:lnTo>
                        <a:pt x="13" y="91"/>
                      </a:lnTo>
                      <a:lnTo>
                        <a:pt x="15" y="93"/>
                      </a:lnTo>
                      <a:lnTo>
                        <a:pt x="17" y="95"/>
                      </a:lnTo>
                      <a:lnTo>
                        <a:pt x="18" y="95"/>
                      </a:lnTo>
                      <a:lnTo>
                        <a:pt x="18" y="96"/>
                      </a:lnTo>
                      <a:lnTo>
                        <a:pt x="20" y="96"/>
                      </a:lnTo>
                      <a:lnTo>
                        <a:pt x="20" y="98"/>
                      </a:lnTo>
                      <a:lnTo>
                        <a:pt x="22" y="98"/>
                      </a:lnTo>
                      <a:lnTo>
                        <a:pt x="23" y="100"/>
                      </a:lnTo>
                      <a:lnTo>
                        <a:pt x="25" y="101"/>
                      </a:lnTo>
                      <a:lnTo>
                        <a:pt x="27" y="101"/>
                      </a:lnTo>
                      <a:lnTo>
                        <a:pt x="27" y="103"/>
                      </a:lnTo>
                      <a:lnTo>
                        <a:pt x="28" y="103"/>
                      </a:lnTo>
                      <a:lnTo>
                        <a:pt x="28" y="105"/>
                      </a:lnTo>
                      <a:lnTo>
                        <a:pt x="30" y="105"/>
                      </a:lnTo>
                      <a:lnTo>
                        <a:pt x="32" y="107"/>
                      </a:lnTo>
                      <a:lnTo>
                        <a:pt x="33" y="107"/>
                      </a:lnTo>
                      <a:lnTo>
                        <a:pt x="35" y="108"/>
                      </a:lnTo>
                      <a:lnTo>
                        <a:pt x="40" y="108"/>
                      </a:lnTo>
                      <a:lnTo>
                        <a:pt x="42" y="110"/>
                      </a:lnTo>
                      <a:lnTo>
                        <a:pt x="47" y="112"/>
                      </a:lnTo>
                      <a:lnTo>
                        <a:pt x="52" y="113"/>
                      </a:lnTo>
                      <a:lnTo>
                        <a:pt x="53" y="113"/>
                      </a:lnTo>
                      <a:lnTo>
                        <a:pt x="57" y="115"/>
                      </a:lnTo>
                      <a:lnTo>
                        <a:pt x="58" y="115"/>
                      </a:lnTo>
                      <a:lnTo>
                        <a:pt x="60" y="115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5" y="117"/>
                      </a:lnTo>
                      <a:lnTo>
                        <a:pt x="67" y="117"/>
                      </a:lnTo>
                      <a:lnTo>
                        <a:pt x="70" y="117"/>
                      </a:lnTo>
                      <a:lnTo>
                        <a:pt x="72" y="117"/>
                      </a:lnTo>
                      <a:lnTo>
                        <a:pt x="73" y="117"/>
                      </a:lnTo>
                      <a:lnTo>
                        <a:pt x="75" y="117"/>
                      </a:lnTo>
                      <a:lnTo>
                        <a:pt x="77" y="117"/>
                      </a:lnTo>
                      <a:lnTo>
                        <a:pt x="80" y="117"/>
                      </a:lnTo>
                      <a:lnTo>
                        <a:pt x="82" y="117"/>
                      </a:lnTo>
                      <a:lnTo>
                        <a:pt x="83" y="117"/>
                      </a:lnTo>
                      <a:lnTo>
                        <a:pt x="85" y="117"/>
                      </a:lnTo>
                      <a:lnTo>
                        <a:pt x="87" y="117"/>
                      </a:lnTo>
                      <a:lnTo>
                        <a:pt x="88" y="117"/>
                      </a:lnTo>
                      <a:lnTo>
                        <a:pt x="90" y="117"/>
                      </a:lnTo>
                      <a:lnTo>
                        <a:pt x="93" y="115"/>
                      </a:lnTo>
                      <a:lnTo>
                        <a:pt x="95" y="115"/>
                      </a:lnTo>
                      <a:lnTo>
                        <a:pt x="96" y="115"/>
                      </a:lnTo>
                      <a:lnTo>
                        <a:pt x="101" y="113"/>
                      </a:lnTo>
                      <a:lnTo>
                        <a:pt x="103" y="113"/>
                      </a:lnTo>
                      <a:lnTo>
                        <a:pt x="110" y="112"/>
                      </a:lnTo>
                      <a:lnTo>
                        <a:pt x="111" y="112"/>
                      </a:lnTo>
                      <a:lnTo>
                        <a:pt x="113" y="112"/>
                      </a:lnTo>
                      <a:lnTo>
                        <a:pt x="116" y="110"/>
                      </a:lnTo>
                      <a:lnTo>
                        <a:pt x="118" y="108"/>
                      </a:lnTo>
                      <a:lnTo>
                        <a:pt x="120" y="108"/>
                      </a:lnTo>
                      <a:lnTo>
                        <a:pt x="121" y="108"/>
                      </a:lnTo>
                      <a:lnTo>
                        <a:pt x="125" y="108"/>
                      </a:lnTo>
                      <a:lnTo>
                        <a:pt x="125" y="107"/>
                      </a:lnTo>
                      <a:lnTo>
                        <a:pt x="126" y="107"/>
                      </a:lnTo>
                      <a:lnTo>
                        <a:pt x="126" y="105"/>
                      </a:lnTo>
                      <a:lnTo>
                        <a:pt x="128" y="105"/>
                      </a:lnTo>
                      <a:lnTo>
                        <a:pt x="130" y="103"/>
                      </a:lnTo>
                      <a:lnTo>
                        <a:pt x="131" y="101"/>
                      </a:lnTo>
                      <a:lnTo>
                        <a:pt x="133" y="101"/>
                      </a:lnTo>
                      <a:lnTo>
                        <a:pt x="135" y="101"/>
                      </a:lnTo>
                      <a:lnTo>
                        <a:pt x="135" y="100"/>
                      </a:lnTo>
                      <a:lnTo>
                        <a:pt x="136" y="100"/>
                      </a:lnTo>
                      <a:lnTo>
                        <a:pt x="138" y="100"/>
                      </a:lnTo>
                      <a:lnTo>
                        <a:pt x="138" y="98"/>
                      </a:lnTo>
                      <a:lnTo>
                        <a:pt x="138" y="96"/>
                      </a:lnTo>
                      <a:lnTo>
                        <a:pt x="141" y="96"/>
                      </a:lnTo>
                      <a:lnTo>
                        <a:pt x="141" y="95"/>
                      </a:lnTo>
                      <a:lnTo>
                        <a:pt x="143" y="95"/>
                      </a:lnTo>
                      <a:lnTo>
                        <a:pt x="143" y="93"/>
                      </a:lnTo>
                      <a:lnTo>
                        <a:pt x="145" y="93"/>
                      </a:lnTo>
                      <a:lnTo>
                        <a:pt x="146" y="91"/>
                      </a:lnTo>
                      <a:lnTo>
                        <a:pt x="148" y="90"/>
                      </a:lnTo>
                      <a:lnTo>
                        <a:pt x="150" y="86"/>
                      </a:lnTo>
                      <a:lnTo>
                        <a:pt x="153" y="83"/>
                      </a:lnTo>
                      <a:lnTo>
                        <a:pt x="155" y="78"/>
                      </a:lnTo>
                      <a:lnTo>
                        <a:pt x="158" y="74"/>
                      </a:lnTo>
                      <a:lnTo>
                        <a:pt x="158" y="73"/>
                      </a:lnTo>
                      <a:lnTo>
                        <a:pt x="158" y="71"/>
                      </a:lnTo>
                      <a:lnTo>
                        <a:pt x="158" y="69"/>
                      </a:lnTo>
                      <a:lnTo>
                        <a:pt x="160" y="69"/>
                      </a:lnTo>
                      <a:lnTo>
                        <a:pt x="160" y="68"/>
                      </a:lnTo>
                      <a:lnTo>
                        <a:pt x="161" y="66"/>
                      </a:lnTo>
                      <a:lnTo>
                        <a:pt x="161" y="63"/>
                      </a:lnTo>
                      <a:lnTo>
                        <a:pt x="161" y="61"/>
                      </a:lnTo>
                      <a:lnTo>
                        <a:pt x="161" y="59"/>
                      </a:lnTo>
                      <a:lnTo>
                        <a:pt x="161" y="58"/>
                      </a:lnTo>
                      <a:lnTo>
                        <a:pt x="161" y="56"/>
                      </a:lnTo>
                      <a:lnTo>
                        <a:pt x="161" y="54"/>
                      </a:lnTo>
                      <a:lnTo>
                        <a:pt x="161" y="52"/>
                      </a:lnTo>
                      <a:lnTo>
                        <a:pt x="161" y="51"/>
                      </a:lnTo>
                      <a:lnTo>
                        <a:pt x="161" y="49"/>
                      </a:lnTo>
                      <a:lnTo>
                        <a:pt x="161" y="47"/>
                      </a:lnTo>
                      <a:lnTo>
                        <a:pt x="160" y="47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2"/>
                      </a:lnTo>
                      <a:lnTo>
                        <a:pt x="158" y="41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3" y="30"/>
                      </a:lnTo>
                      <a:lnTo>
                        <a:pt x="151" y="30"/>
                      </a:lnTo>
                      <a:lnTo>
                        <a:pt x="151" y="29"/>
                      </a:lnTo>
                      <a:lnTo>
                        <a:pt x="150" y="27"/>
                      </a:lnTo>
                      <a:lnTo>
                        <a:pt x="150" y="25"/>
                      </a:lnTo>
                      <a:lnTo>
                        <a:pt x="148" y="25"/>
                      </a:lnTo>
                      <a:lnTo>
                        <a:pt x="148" y="24"/>
                      </a:lnTo>
                      <a:lnTo>
                        <a:pt x="146" y="24"/>
                      </a:lnTo>
                      <a:lnTo>
                        <a:pt x="146" y="22"/>
                      </a:lnTo>
                      <a:lnTo>
                        <a:pt x="145" y="22"/>
                      </a:lnTo>
                      <a:lnTo>
                        <a:pt x="143" y="20"/>
                      </a:lnTo>
                      <a:lnTo>
                        <a:pt x="141" y="20"/>
                      </a:lnTo>
                      <a:lnTo>
                        <a:pt x="141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6" y="15"/>
                      </a:lnTo>
                      <a:lnTo>
                        <a:pt x="135" y="15"/>
                      </a:lnTo>
                      <a:lnTo>
                        <a:pt x="135" y="14"/>
                      </a:lnTo>
                      <a:lnTo>
                        <a:pt x="133" y="14"/>
                      </a:lnTo>
                      <a:lnTo>
                        <a:pt x="131" y="12"/>
                      </a:lnTo>
                      <a:lnTo>
                        <a:pt x="130" y="12"/>
                      </a:lnTo>
                      <a:lnTo>
                        <a:pt x="128" y="10"/>
                      </a:lnTo>
                      <a:lnTo>
                        <a:pt x="126" y="10"/>
                      </a:lnTo>
                      <a:lnTo>
                        <a:pt x="126" y="9"/>
                      </a:lnTo>
                      <a:lnTo>
                        <a:pt x="121" y="9"/>
                      </a:lnTo>
                      <a:lnTo>
                        <a:pt x="115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3" name="Freeform 255"/>
                <p:cNvSpPr>
                  <a:spLocks/>
                </p:cNvSpPr>
                <p:nvPr/>
              </p:nvSpPr>
              <p:spPr bwMode="auto">
                <a:xfrm>
                  <a:off x="5132" y="706"/>
                  <a:ext cx="83" cy="60"/>
                </a:xfrm>
                <a:custGeom>
                  <a:avLst/>
                  <a:gdLst>
                    <a:gd name="T0" fmla="*/ 1 w 167"/>
                    <a:gd name="T1" fmla="*/ 24 h 120"/>
                    <a:gd name="T2" fmla="*/ 0 w 167"/>
                    <a:gd name="T3" fmla="*/ 30 h 120"/>
                    <a:gd name="T4" fmla="*/ 0 w 167"/>
                    <a:gd name="T5" fmla="*/ 36 h 120"/>
                    <a:gd name="T6" fmla="*/ 3 w 167"/>
                    <a:gd name="T7" fmla="*/ 43 h 120"/>
                    <a:gd name="T8" fmla="*/ 7 w 167"/>
                    <a:gd name="T9" fmla="*/ 48 h 120"/>
                    <a:gd name="T10" fmla="*/ 12 w 167"/>
                    <a:gd name="T11" fmla="*/ 54 h 120"/>
                    <a:gd name="T12" fmla="*/ 20 w 167"/>
                    <a:gd name="T13" fmla="*/ 56 h 120"/>
                    <a:gd name="T14" fmla="*/ 27 w 167"/>
                    <a:gd name="T15" fmla="*/ 60 h 120"/>
                    <a:gd name="T16" fmla="*/ 36 w 167"/>
                    <a:gd name="T17" fmla="*/ 60 h 120"/>
                    <a:gd name="T18" fmla="*/ 43 w 167"/>
                    <a:gd name="T19" fmla="*/ 60 h 120"/>
                    <a:gd name="T20" fmla="*/ 51 w 167"/>
                    <a:gd name="T21" fmla="*/ 60 h 120"/>
                    <a:gd name="T22" fmla="*/ 61 w 167"/>
                    <a:gd name="T23" fmla="*/ 57 h 120"/>
                    <a:gd name="T24" fmla="*/ 69 w 167"/>
                    <a:gd name="T25" fmla="*/ 53 h 120"/>
                    <a:gd name="T26" fmla="*/ 75 w 167"/>
                    <a:gd name="T27" fmla="*/ 49 h 120"/>
                    <a:gd name="T28" fmla="*/ 79 w 167"/>
                    <a:gd name="T29" fmla="*/ 44 h 120"/>
                    <a:gd name="T30" fmla="*/ 81 w 167"/>
                    <a:gd name="T31" fmla="*/ 39 h 120"/>
                    <a:gd name="T32" fmla="*/ 83 w 167"/>
                    <a:gd name="T33" fmla="*/ 33 h 120"/>
                    <a:gd name="T34" fmla="*/ 83 w 167"/>
                    <a:gd name="T35" fmla="*/ 27 h 120"/>
                    <a:gd name="T36" fmla="*/ 81 w 167"/>
                    <a:gd name="T37" fmla="*/ 22 h 120"/>
                    <a:gd name="T38" fmla="*/ 77 w 167"/>
                    <a:gd name="T39" fmla="*/ 15 h 120"/>
                    <a:gd name="T40" fmla="*/ 72 w 167"/>
                    <a:gd name="T41" fmla="*/ 10 h 120"/>
                    <a:gd name="T42" fmla="*/ 65 w 167"/>
                    <a:gd name="T43" fmla="*/ 6 h 120"/>
                    <a:gd name="T44" fmla="*/ 50 w 167"/>
                    <a:gd name="T45" fmla="*/ 0 h 120"/>
                    <a:gd name="T46" fmla="*/ 42 w 167"/>
                    <a:gd name="T47" fmla="*/ 0 h 120"/>
                    <a:gd name="T48" fmla="*/ 34 w 167"/>
                    <a:gd name="T49" fmla="*/ 0 h 120"/>
                    <a:gd name="T50" fmla="*/ 25 w 167"/>
                    <a:gd name="T51" fmla="*/ 4 h 120"/>
                    <a:gd name="T52" fmla="*/ 16 w 167"/>
                    <a:gd name="T53" fmla="*/ 8 h 120"/>
                    <a:gd name="T54" fmla="*/ 10 w 167"/>
                    <a:gd name="T55" fmla="*/ 12 h 120"/>
                    <a:gd name="T56" fmla="*/ 5 w 167"/>
                    <a:gd name="T57" fmla="*/ 18 h 120"/>
                    <a:gd name="T58" fmla="*/ 11 w 167"/>
                    <a:gd name="T59" fmla="*/ 14 h 120"/>
                    <a:gd name="T60" fmla="*/ 16 w 167"/>
                    <a:gd name="T61" fmla="*/ 10 h 120"/>
                    <a:gd name="T62" fmla="*/ 23 w 167"/>
                    <a:gd name="T63" fmla="*/ 6 h 120"/>
                    <a:gd name="T64" fmla="*/ 31 w 167"/>
                    <a:gd name="T65" fmla="*/ 4 h 120"/>
                    <a:gd name="T66" fmla="*/ 38 w 167"/>
                    <a:gd name="T67" fmla="*/ 3 h 120"/>
                    <a:gd name="T68" fmla="*/ 46 w 167"/>
                    <a:gd name="T69" fmla="*/ 2 h 120"/>
                    <a:gd name="T70" fmla="*/ 55 w 167"/>
                    <a:gd name="T71" fmla="*/ 4 h 120"/>
                    <a:gd name="T72" fmla="*/ 66 w 167"/>
                    <a:gd name="T73" fmla="*/ 8 h 120"/>
                    <a:gd name="T74" fmla="*/ 72 w 167"/>
                    <a:gd name="T75" fmla="*/ 12 h 120"/>
                    <a:gd name="T76" fmla="*/ 76 w 167"/>
                    <a:gd name="T77" fmla="*/ 16 h 120"/>
                    <a:gd name="T78" fmla="*/ 80 w 167"/>
                    <a:gd name="T79" fmla="*/ 23 h 120"/>
                    <a:gd name="T80" fmla="*/ 81 w 167"/>
                    <a:gd name="T81" fmla="*/ 28 h 120"/>
                    <a:gd name="T82" fmla="*/ 80 w 167"/>
                    <a:gd name="T83" fmla="*/ 34 h 120"/>
                    <a:gd name="T84" fmla="*/ 78 w 167"/>
                    <a:gd name="T85" fmla="*/ 39 h 120"/>
                    <a:gd name="T86" fmla="*/ 75 w 167"/>
                    <a:gd name="T87" fmla="*/ 45 h 120"/>
                    <a:gd name="T88" fmla="*/ 70 w 167"/>
                    <a:gd name="T89" fmla="*/ 49 h 120"/>
                    <a:gd name="T90" fmla="*/ 64 w 167"/>
                    <a:gd name="T91" fmla="*/ 54 h 120"/>
                    <a:gd name="T92" fmla="*/ 56 w 167"/>
                    <a:gd name="T93" fmla="*/ 56 h 120"/>
                    <a:gd name="T94" fmla="*/ 45 w 167"/>
                    <a:gd name="T95" fmla="*/ 59 h 120"/>
                    <a:gd name="T96" fmla="*/ 37 w 167"/>
                    <a:gd name="T97" fmla="*/ 60 h 120"/>
                    <a:gd name="T98" fmla="*/ 30 w 167"/>
                    <a:gd name="T99" fmla="*/ 58 h 120"/>
                    <a:gd name="T100" fmla="*/ 25 w 167"/>
                    <a:gd name="T101" fmla="*/ 56 h 120"/>
                    <a:gd name="T102" fmla="*/ 17 w 167"/>
                    <a:gd name="T103" fmla="*/ 54 h 120"/>
                    <a:gd name="T104" fmla="*/ 11 w 167"/>
                    <a:gd name="T105" fmla="*/ 49 h 120"/>
                    <a:gd name="T106" fmla="*/ 7 w 167"/>
                    <a:gd name="T107" fmla="*/ 44 h 120"/>
                    <a:gd name="T108" fmla="*/ 4 w 167"/>
                    <a:gd name="T109" fmla="*/ 39 h 120"/>
                    <a:gd name="T110" fmla="*/ 2 w 167"/>
                    <a:gd name="T111" fmla="*/ 34 h 120"/>
                    <a:gd name="T112" fmla="*/ 2 w 167"/>
                    <a:gd name="T113" fmla="*/ 28 h 120"/>
                    <a:gd name="T114" fmla="*/ 4 w 167"/>
                    <a:gd name="T115" fmla="*/ 23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7"/>
                    <a:gd name="T175" fmla="*/ 0 h 120"/>
                    <a:gd name="T176" fmla="*/ 167 w 167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7" h="120">
                      <a:moveTo>
                        <a:pt x="10" y="36"/>
                      </a:moveTo>
                      <a:lnTo>
                        <a:pt x="7" y="39"/>
                      </a:lnTo>
                      <a:lnTo>
                        <a:pt x="5" y="44"/>
                      </a:lnTo>
                      <a:lnTo>
                        <a:pt x="2" y="48"/>
                      </a:lnTo>
                      <a:lnTo>
                        <a:pt x="2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2" y="73"/>
                      </a:lnTo>
                      <a:lnTo>
                        <a:pt x="2" y="78"/>
                      </a:lnTo>
                      <a:lnTo>
                        <a:pt x="4" y="80"/>
                      </a:lnTo>
                      <a:lnTo>
                        <a:pt x="7" y="85"/>
                      </a:lnTo>
                      <a:lnTo>
                        <a:pt x="9" y="88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4" y="95"/>
                      </a:lnTo>
                      <a:lnTo>
                        <a:pt x="15" y="98"/>
                      </a:lnTo>
                      <a:lnTo>
                        <a:pt x="19" y="102"/>
                      </a:lnTo>
                      <a:lnTo>
                        <a:pt x="24" y="105"/>
                      </a:lnTo>
                      <a:lnTo>
                        <a:pt x="25" y="107"/>
                      </a:lnTo>
                      <a:lnTo>
                        <a:pt x="29" y="107"/>
                      </a:lnTo>
                      <a:lnTo>
                        <a:pt x="34" y="110"/>
                      </a:lnTo>
                      <a:lnTo>
                        <a:pt x="35" y="112"/>
                      </a:lnTo>
                      <a:lnTo>
                        <a:pt x="40" y="112"/>
                      </a:lnTo>
                      <a:lnTo>
                        <a:pt x="44" y="114"/>
                      </a:lnTo>
                      <a:lnTo>
                        <a:pt x="47" y="115"/>
                      </a:lnTo>
                      <a:lnTo>
                        <a:pt x="50" y="117"/>
                      </a:lnTo>
                      <a:lnTo>
                        <a:pt x="54" y="119"/>
                      </a:lnTo>
                      <a:lnTo>
                        <a:pt x="59" y="120"/>
                      </a:lnTo>
                      <a:lnTo>
                        <a:pt x="62" y="120"/>
                      </a:lnTo>
                      <a:lnTo>
                        <a:pt x="65" y="120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79" y="120"/>
                      </a:lnTo>
                      <a:lnTo>
                        <a:pt x="82" y="120"/>
                      </a:lnTo>
                      <a:lnTo>
                        <a:pt x="87" y="120"/>
                      </a:lnTo>
                      <a:lnTo>
                        <a:pt x="90" y="120"/>
                      </a:lnTo>
                      <a:lnTo>
                        <a:pt x="95" y="120"/>
                      </a:lnTo>
                      <a:lnTo>
                        <a:pt x="98" y="120"/>
                      </a:lnTo>
                      <a:lnTo>
                        <a:pt x="103" y="120"/>
                      </a:lnTo>
                      <a:lnTo>
                        <a:pt x="105" y="119"/>
                      </a:lnTo>
                      <a:lnTo>
                        <a:pt x="115" y="117"/>
                      </a:lnTo>
                      <a:lnTo>
                        <a:pt x="117" y="114"/>
                      </a:lnTo>
                      <a:lnTo>
                        <a:pt x="122" y="114"/>
                      </a:lnTo>
                      <a:lnTo>
                        <a:pt x="125" y="112"/>
                      </a:lnTo>
                      <a:lnTo>
                        <a:pt x="132" y="109"/>
                      </a:lnTo>
                      <a:lnTo>
                        <a:pt x="133" y="107"/>
                      </a:lnTo>
                      <a:lnTo>
                        <a:pt x="138" y="105"/>
                      </a:lnTo>
                      <a:lnTo>
                        <a:pt x="140" y="103"/>
                      </a:lnTo>
                      <a:lnTo>
                        <a:pt x="143" y="102"/>
                      </a:lnTo>
                      <a:lnTo>
                        <a:pt x="145" y="98"/>
                      </a:lnTo>
                      <a:lnTo>
                        <a:pt x="150" y="97"/>
                      </a:lnTo>
                      <a:lnTo>
                        <a:pt x="152" y="93"/>
                      </a:lnTo>
                      <a:lnTo>
                        <a:pt x="153" y="92"/>
                      </a:lnTo>
                      <a:lnTo>
                        <a:pt x="157" y="88"/>
                      </a:lnTo>
                      <a:lnTo>
                        <a:pt x="158" y="87"/>
                      </a:lnTo>
                      <a:lnTo>
                        <a:pt x="158" y="85"/>
                      </a:lnTo>
                      <a:lnTo>
                        <a:pt x="160" y="83"/>
                      </a:lnTo>
                      <a:lnTo>
                        <a:pt x="162" y="80"/>
                      </a:lnTo>
                      <a:lnTo>
                        <a:pt x="162" y="78"/>
                      </a:lnTo>
                      <a:lnTo>
                        <a:pt x="165" y="73"/>
                      </a:lnTo>
                      <a:lnTo>
                        <a:pt x="165" y="71"/>
                      </a:lnTo>
                      <a:lnTo>
                        <a:pt x="165" y="68"/>
                      </a:lnTo>
                      <a:lnTo>
                        <a:pt x="167" y="65"/>
                      </a:lnTo>
                      <a:lnTo>
                        <a:pt x="167" y="63"/>
                      </a:lnTo>
                      <a:lnTo>
                        <a:pt x="167" y="60"/>
                      </a:lnTo>
                      <a:lnTo>
                        <a:pt x="167" y="56"/>
                      </a:lnTo>
                      <a:lnTo>
                        <a:pt x="167" y="54"/>
                      </a:lnTo>
                      <a:lnTo>
                        <a:pt x="167" y="51"/>
                      </a:lnTo>
                      <a:lnTo>
                        <a:pt x="165" y="48"/>
                      </a:lnTo>
                      <a:lnTo>
                        <a:pt x="163" y="44"/>
                      </a:lnTo>
                      <a:lnTo>
                        <a:pt x="162" y="43"/>
                      </a:lnTo>
                      <a:lnTo>
                        <a:pt x="162" y="39"/>
                      </a:lnTo>
                      <a:lnTo>
                        <a:pt x="158" y="34"/>
                      </a:lnTo>
                      <a:lnTo>
                        <a:pt x="157" y="32"/>
                      </a:lnTo>
                      <a:lnTo>
                        <a:pt x="155" y="29"/>
                      </a:lnTo>
                      <a:lnTo>
                        <a:pt x="153" y="26"/>
                      </a:lnTo>
                      <a:lnTo>
                        <a:pt x="150" y="26"/>
                      </a:lnTo>
                      <a:lnTo>
                        <a:pt x="148" y="22"/>
                      </a:lnTo>
                      <a:lnTo>
                        <a:pt x="145" y="19"/>
                      </a:lnTo>
                      <a:lnTo>
                        <a:pt x="143" y="17"/>
                      </a:lnTo>
                      <a:lnTo>
                        <a:pt x="140" y="16"/>
                      </a:lnTo>
                      <a:lnTo>
                        <a:pt x="137" y="14"/>
                      </a:lnTo>
                      <a:lnTo>
                        <a:pt x="130" y="11"/>
                      </a:lnTo>
                      <a:lnTo>
                        <a:pt x="127" y="9"/>
                      </a:lnTo>
                      <a:lnTo>
                        <a:pt x="112" y="4"/>
                      </a:lnTo>
                      <a:lnTo>
                        <a:pt x="108" y="2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4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69" y="0"/>
                      </a:lnTo>
                      <a:lnTo>
                        <a:pt x="60" y="4"/>
                      </a:lnTo>
                      <a:lnTo>
                        <a:pt x="57" y="5"/>
                      </a:lnTo>
                      <a:lnTo>
                        <a:pt x="54" y="5"/>
                      </a:lnTo>
                      <a:lnTo>
                        <a:pt x="50" y="7"/>
                      </a:lnTo>
                      <a:lnTo>
                        <a:pt x="45" y="9"/>
                      </a:lnTo>
                      <a:lnTo>
                        <a:pt x="39" y="11"/>
                      </a:lnTo>
                      <a:lnTo>
                        <a:pt x="35" y="14"/>
                      </a:lnTo>
                      <a:lnTo>
                        <a:pt x="32" y="16"/>
                      </a:lnTo>
                      <a:lnTo>
                        <a:pt x="29" y="17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0" y="24"/>
                      </a:lnTo>
                      <a:lnTo>
                        <a:pt x="17" y="26"/>
                      </a:lnTo>
                      <a:lnTo>
                        <a:pt x="15" y="27"/>
                      </a:lnTo>
                      <a:lnTo>
                        <a:pt x="12" y="32"/>
                      </a:lnTo>
                      <a:lnTo>
                        <a:pt x="10" y="36"/>
                      </a:lnTo>
                      <a:lnTo>
                        <a:pt x="12" y="38"/>
                      </a:lnTo>
                      <a:lnTo>
                        <a:pt x="17" y="32"/>
                      </a:lnTo>
                      <a:lnTo>
                        <a:pt x="19" y="31"/>
                      </a:lnTo>
                      <a:lnTo>
                        <a:pt x="22" y="27"/>
                      </a:lnTo>
                      <a:lnTo>
                        <a:pt x="24" y="26"/>
                      </a:lnTo>
                      <a:lnTo>
                        <a:pt x="25" y="24"/>
                      </a:lnTo>
                      <a:lnTo>
                        <a:pt x="29" y="22"/>
                      </a:lnTo>
                      <a:lnTo>
                        <a:pt x="32" y="19"/>
                      </a:lnTo>
                      <a:lnTo>
                        <a:pt x="35" y="17"/>
                      </a:lnTo>
                      <a:lnTo>
                        <a:pt x="39" y="16"/>
                      </a:lnTo>
                      <a:lnTo>
                        <a:pt x="40" y="14"/>
                      </a:lnTo>
                      <a:lnTo>
                        <a:pt x="47" y="11"/>
                      </a:lnTo>
                      <a:lnTo>
                        <a:pt x="52" y="11"/>
                      </a:lnTo>
                      <a:lnTo>
                        <a:pt x="54" y="9"/>
                      </a:lnTo>
                      <a:lnTo>
                        <a:pt x="59" y="9"/>
                      </a:lnTo>
                      <a:lnTo>
                        <a:pt x="62" y="7"/>
                      </a:lnTo>
                      <a:lnTo>
                        <a:pt x="65" y="7"/>
                      </a:lnTo>
                      <a:lnTo>
                        <a:pt x="69" y="5"/>
                      </a:lnTo>
                      <a:lnTo>
                        <a:pt x="72" y="5"/>
                      </a:lnTo>
                      <a:lnTo>
                        <a:pt x="77" y="5"/>
                      </a:lnTo>
                      <a:lnTo>
                        <a:pt x="80" y="5"/>
                      </a:lnTo>
                      <a:lnTo>
                        <a:pt x="84" y="4"/>
                      </a:lnTo>
                      <a:lnTo>
                        <a:pt x="87" y="4"/>
                      </a:lnTo>
                      <a:lnTo>
                        <a:pt x="92" y="4"/>
                      </a:lnTo>
                      <a:lnTo>
                        <a:pt x="95" y="5"/>
                      </a:lnTo>
                      <a:lnTo>
                        <a:pt x="100" y="5"/>
                      </a:lnTo>
                      <a:lnTo>
                        <a:pt x="105" y="7"/>
                      </a:lnTo>
                      <a:lnTo>
                        <a:pt x="110" y="7"/>
                      </a:lnTo>
                      <a:lnTo>
                        <a:pt x="117" y="9"/>
                      </a:lnTo>
                      <a:lnTo>
                        <a:pt x="125" y="11"/>
                      </a:lnTo>
                      <a:lnTo>
                        <a:pt x="128" y="14"/>
                      </a:lnTo>
                      <a:lnTo>
                        <a:pt x="133" y="16"/>
                      </a:lnTo>
                      <a:lnTo>
                        <a:pt x="137" y="17"/>
                      </a:lnTo>
                      <a:lnTo>
                        <a:pt x="138" y="19"/>
                      </a:lnTo>
                      <a:lnTo>
                        <a:pt x="142" y="22"/>
                      </a:lnTo>
                      <a:lnTo>
                        <a:pt x="145" y="24"/>
                      </a:lnTo>
                      <a:lnTo>
                        <a:pt x="147" y="26"/>
                      </a:lnTo>
                      <a:lnTo>
                        <a:pt x="150" y="29"/>
                      </a:lnTo>
                      <a:lnTo>
                        <a:pt x="150" y="32"/>
                      </a:lnTo>
                      <a:lnTo>
                        <a:pt x="153" y="32"/>
                      </a:lnTo>
                      <a:lnTo>
                        <a:pt x="153" y="36"/>
                      </a:lnTo>
                      <a:lnTo>
                        <a:pt x="157" y="41"/>
                      </a:lnTo>
                      <a:lnTo>
                        <a:pt x="158" y="43"/>
                      </a:lnTo>
                      <a:lnTo>
                        <a:pt x="160" y="46"/>
                      </a:lnTo>
                      <a:lnTo>
                        <a:pt x="160" y="49"/>
                      </a:lnTo>
                      <a:lnTo>
                        <a:pt x="160" y="51"/>
                      </a:lnTo>
                      <a:lnTo>
                        <a:pt x="162" y="54"/>
                      </a:lnTo>
                      <a:lnTo>
                        <a:pt x="162" y="56"/>
                      </a:lnTo>
                      <a:lnTo>
                        <a:pt x="162" y="60"/>
                      </a:lnTo>
                      <a:lnTo>
                        <a:pt x="162" y="61"/>
                      </a:lnTo>
                      <a:lnTo>
                        <a:pt x="162" y="65"/>
                      </a:lnTo>
                      <a:lnTo>
                        <a:pt x="160" y="68"/>
                      </a:lnTo>
                      <a:lnTo>
                        <a:pt x="160" y="71"/>
                      </a:lnTo>
                      <a:lnTo>
                        <a:pt x="160" y="73"/>
                      </a:lnTo>
                      <a:lnTo>
                        <a:pt x="158" y="76"/>
                      </a:lnTo>
                      <a:lnTo>
                        <a:pt x="157" y="78"/>
                      </a:lnTo>
                      <a:lnTo>
                        <a:pt x="157" y="81"/>
                      </a:lnTo>
                      <a:lnTo>
                        <a:pt x="153" y="85"/>
                      </a:lnTo>
                      <a:lnTo>
                        <a:pt x="152" y="87"/>
                      </a:lnTo>
                      <a:lnTo>
                        <a:pt x="150" y="90"/>
                      </a:lnTo>
                      <a:lnTo>
                        <a:pt x="148" y="92"/>
                      </a:lnTo>
                      <a:lnTo>
                        <a:pt x="145" y="95"/>
                      </a:lnTo>
                      <a:lnTo>
                        <a:pt x="143" y="97"/>
                      </a:lnTo>
                      <a:lnTo>
                        <a:pt x="140" y="98"/>
                      </a:lnTo>
                      <a:lnTo>
                        <a:pt x="138" y="102"/>
                      </a:lnTo>
                      <a:lnTo>
                        <a:pt x="135" y="103"/>
                      </a:lnTo>
                      <a:lnTo>
                        <a:pt x="132" y="105"/>
                      </a:lnTo>
                      <a:lnTo>
                        <a:pt x="128" y="107"/>
                      </a:lnTo>
                      <a:lnTo>
                        <a:pt x="122" y="110"/>
                      </a:lnTo>
                      <a:lnTo>
                        <a:pt x="118" y="112"/>
                      </a:lnTo>
                      <a:lnTo>
                        <a:pt x="115" y="112"/>
                      </a:lnTo>
                      <a:lnTo>
                        <a:pt x="112" y="112"/>
                      </a:lnTo>
                      <a:lnTo>
                        <a:pt x="102" y="115"/>
                      </a:lnTo>
                      <a:lnTo>
                        <a:pt x="97" y="117"/>
                      </a:lnTo>
                      <a:lnTo>
                        <a:pt x="94" y="117"/>
                      </a:lnTo>
                      <a:lnTo>
                        <a:pt x="90" y="117"/>
                      </a:lnTo>
                      <a:lnTo>
                        <a:pt x="87" y="119"/>
                      </a:lnTo>
                      <a:lnTo>
                        <a:pt x="82" y="119"/>
                      </a:lnTo>
                      <a:lnTo>
                        <a:pt x="79" y="119"/>
                      </a:lnTo>
                      <a:lnTo>
                        <a:pt x="75" y="119"/>
                      </a:lnTo>
                      <a:lnTo>
                        <a:pt x="72" y="117"/>
                      </a:lnTo>
                      <a:lnTo>
                        <a:pt x="67" y="117"/>
                      </a:lnTo>
                      <a:lnTo>
                        <a:pt x="64" y="117"/>
                      </a:lnTo>
                      <a:lnTo>
                        <a:pt x="60" y="115"/>
                      </a:lnTo>
                      <a:lnTo>
                        <a:pt x="57" y="115"/>
                      </a:lnTo>
                      <a:lnTo>
                        <a:pt x="52" y="114"/>
                      </a:lnTo>
                      <a:lnTo>
                        <a:pt x="49" y="112"/>
                      </a:lnTo>
                      <a:lnTo>
                        <a:pt x="50" y="112"/>
                      </a:lnTo>
                      <a:lnTo>
                        <a:pt x="47" y="112"/>
                      </a:lnTo>
                      <a:lnTo>
                        <a:pt x="42" y="110"/>
                      </a:lnTo>
                      <a:lnTo>
                        <a:pt x="39" y="109"/>
                      </a:lnTo>
                      <a:lnTo>
                        <a:pt x="35" y="107"/>
                      </a:lnTo>
                      <a:lnTo>
                        <a:pt x="34" y="105"/>
                      </a:lnTo>
                      <a:lnTo>
                        <a:pt x="30" y="103"/>
                      </a:lnTo>
                      <a:lnTo>
                        <a:pt x="27" y="102"/>
                      </a:lnTo>
                      <a:lnTo>
                        <a:pt x="22" y="98"/>
                      </a:lnTo>
                      <a:lnTo>
                        <a:pt x="20" y="95"/>
                      </a:lnTo>
                      <a:lnTo>
                        <a:pt x="19" y="93"/>
                      </a:lnTo>
                      <a:lnTo>
                        <a:pt x="15" y="92"/>
                      </a:lnTo>
                      <a:lnTo>
                        <a:pt x="14" y="88"/>
                      </a:lnTo>
                      <a:lnTo>
                        <a:pt x="12" y="87"/>
                      </a:lnTo>
                      <a:lnTo>
                        <a:pt x="10" y="85"/>
                      </a:lnTo>
                      <a:lnTo>
                        <a:pt x="10" y="81"/>
                      </a:lnTo>
                      <a:lnTo>
                        <a:pt x="9" y="78"/>
                      </a:lnTo>
                      <a:lnTo>
                        <a:pt x="7" y="76"/>
                      </a:lnTo>
                      <a:lnTo>
                        <a:pt x="7" y="73"/>
                      </a:lnTo>
                      <a:lnTo>
                        <a:pt x="5" y="71"/>
                      </a:lnTo>
                      <a:lnTo>
                        <a:pt x="5" y="68"/>
                      </a:lnTo>
                      <a:lnTo>
                        <a:pt x="5" y="66"/>
                      </a:lnTo>
                      <a:lnTo>
                        <a:pt x="5" y="63"/>
                      </a:lnTo>
                      <a:lnTo>
                        <a:pt x="5" y="60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7" y="51"/>
                      </a:lnTo>
                      <a:lnTo>
                        <a:pt x="7" y="49"/>
                      </a:lnTo>
                      <a:lnTo>
                        <a:pt x="9" y="46"/>
                      </a:lnTo>
                      <a:lnTo>
                        <a:pt x="12" y="41"/>
                      </a:lnTo>
                      <a:lnTo>
                        <a:pt x="12" y="38"/>
                      </a:lnTo>
                      <a:lnTo>
                        <a:pt x="10" y="3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4" name="Freeform 256"/>
                <p:cNvSpPr>
                  <a:spLocks/>
                </p:cNvSpPr>
                <p:nvPr/>
              </p:nvSpPr>
              <p:spPr bwMode="auto">
                <a:xfrm>
                  <a:off x="5127" y="691"/>
                  <a:ext cx="25" cy="30"/>
                </a:xfrm>
                <a:custGeom>
                  <a:avLst/>
                  <a:gdLst>
                    <a:gd name="T0" fmla="*/ 16 w 50"/>
                    <a:gd name="T1" fmla="*/ 0 h 61"/>
                    <a:gd name="T2" fmla="*/ 14 w 50"/>
                    <a:gd name="T3" fmla="*/ 0 h 61"/>
                    <a:gd name="T4" fmla="*/ 13 w 50"/>
                    <a:gd name="T5" fmla="*/ 0 h 61"/>
                    <a:gd name="T6" fmla="*/ 11 w 50"/>
                    <a:gd name="T7" fmla="*/ 0 h 61"/>
                    <a:gd name="T8" fmla="*/ 9 w 50"/>
                    <a:gd name="T9" fmla="*/ 1 h 61"/>
                    <a:gd name="T10" fmla="*/ 7 w 50"/>
                    <a:gd name="T11" fmla="*/ 1 h 61"/>
                    <a:gd name="T12" fmla="*/ 7 w 50"/>
                    <a:gd name="T13" fmla="*/ 2 h 61"/>
                    <a:gd name="T14" fmla="*/ 5 w 50"/>
                    <a:gd name="T15" fmla="*/ 3 h 61"/>
                    <a:gd name="T16" fmla="*/ 3 w 50"/>
                    <a:gd name="T17" fmla="*/ 4 h 61"/>
                    <a:gd name="T18" fmla="*/ 3 w 50"/>
                    <a:gd name="T19" fmla="*/ 5 h 61"/>
                    <a:gd name="T20" fmla="*/ 3 w 50"/>
                    <a:gd name="T21" fmla="*/ 6 h 61"/>
                    <a:gd name="T22" fmla="*/ 1 w 50"/>
                    <a:gd name="T23" fmla="*/ 8 h 61"/>
                    <a:gd name="T24" fmla="*/ 1 w 50"/>
                    <a:gd name="T25" fmla="*/ 11 h 61"/>
                    <a:gd name="T26" fmla="*/ 0 w 50"/>
                    <a:gd name="T27" fmla="*/ 12 h 61"/>
                    <a:gd name="T28" fmla="*/ 0 w 50"/>
                    <a:gd name="T29" fmla="*/ 14 h 61"/>
                    <a:gd name="T30" fmla="*/ 0 w 50"/>
                    <a:gd name="T31" fmla="*/ 17 h 61"/>
                    <a:gd name="T32" fmla="*/ 0 w 50"/>
                    <a:gd name="T33" fmla="*/ 18 h 61"/>
                    <a:gd name="T34" fmla="*/ 1 w 50"/>
                    <a:gd name="T35" fmla="*/ 20 h 61"/>
                    <a:gd name="T36" fmla="*/ 2 w 50"/>
                    <a:gd name="T37" fmla="*/ 22 h 61"/>
                    <a:gd name="T38" fmla="*/ 3 w 50"/>
                    <a:gd name="T39" fmla="*/ 23 h 61"/>
                    <a:gd name="T40" fmla="*/ 3 w 50"/>
                    <a:gd name="T41" fmla="*/ 25 h 61"/>
                    <a:gd name="T42" fmla="*/ 3 w 50"/>
                    <a:gd name="T43" fmla="*/ 26 h 61"/>
                    <a:gd name="T44" fmla="*/ 5 w 50"/>
                    <a:gd name="T45" fmla="*/ 27 h 61"/>
                    <a:gd name="T46" fmla="*/ 6 w 50"/>
                    <a:gd name="T47" fmla="*/ 28 h 61"/>
                    <a:gd name="T48" fmla="*/ 10 w 50"/>
                    <a:gd name="T49" fmla="*/ 29 h 61"/>
                    <a:gd name="T50" fmla="*/ 10 w 50"/>
                    <a:gd name="T51" fmla="*/ 30 h 61"/>
                    <a:gd name="T52" fmla="*/ 12 w 50"/>
                    <a:gd name="T53" fmla="*/ 30 h 61"/>
                    <a:gd name="T54" fmla="*/ 13 w 50"/>
                    <a:gd name="T55" fmla="*/ 30 h 61"/>
                    <a:gd name="T56" fmla="*/ 14 w 50"/>
                    <a:gd name="T57" fmla="*/ 29 h 61"/>
                    <a:gd name="T58" fmla="*/ 16 w 50"/>
                    <a:gd name="T59" fmla="*/ 28 h 61"/>
                    <a:gd name="T60" fmla="*/ 18 w 50"/>
                    <a:gd name="T61" fmla="*/ 28 h 61"/>
                    <a:gd name="T62" fmla="*/ 20 w 50"/>
                    <a:gd name="T63" fmla="*/ 27 h 61"/>
                    <a:gd name="T64" fmla="*/ 20 w 50"/>
                    <a:gd name="T65" fmla="*/ 26 h 61"/>
                    <a:gd name="T66" fmla="*/ 21 w 50"/>
                    <a:gd name="T67" fmla="*/ 26 h 61"/>
                    <a:gd name="T68" fmla="*/ 22 w 50"/>
                    <a:gd name="T69" fmla="*/ 24 h 61"/>
                    <a:gd name="T70" fmla="*/ 23 w 50"/>
                    <a:gd name="T71" fmla="*/ 23 h 61"/>
                    <a:gd name="T72" fmla="*/ 25 w 50"/>
                    <a:gd name="T73" fmla="*/ 20 h 61"/>
                    <a:gd name="T74" fmla="*/ 25 w 50"/>
                    <a:gd name="T75" fmla="*/ 17 h 61"/>
                    <a:gd name="T76" fmla="*/ 25 w 50"/>
                    <a:gd name="T77" fmla="*/ 16 h 61"/>
                    <a:gd name="T78" fmla="*/ 25 w 50"/>
                    <a:gd name="T79" fmla="*/ 13 h 61"/>
                    <a:gd name="T80" fmla="*/ 25 w 50"/>
                    <a:gd name="T81" fmla="*/ 12 h 61"/>
                    <a:gd name="T82" fmla="*/ 25 w 50"/>
                    <a:gd name="T83" fmla="*/ 10 h 61"/>
                    <a:gd name="T84" fmla="*/ 24 w 50"/>
                    <a:gd name="T85" fmla="*/ 8 h 61"/>
                    <a:gd name="T86" fmla="*/ 23 w 50"/>
                    <a:gd name="T87" fmla="*/ 6 h 61"/>
                    <a:gd name="T88" fmla="*/ 22 w 50"/>
                    <a:gd name="T89" fmla="*/ 5 h 61"/>
                    <a:gd name="T90" fmla="*/ 21 w 50"/>
                    <a:gd name="T91" fmla="*/ 4 h 61"/>
                    <a:gd name="T92" fmla="*/ 20 w 50"/>
                    <a:gd name="T93" fmla="*/ 2 h 61"/>
                    <a:gd name="T94" fmla="*/ 18 w 50"/>
                    <a:gd name="T95" fmla="*/ 1 h 6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0"/>
                    <a:gd name="T145" fmla="*/ 0 h 61"/>
                    <a:gd name="T146" fmla="*/ 50 w 50"/>
                    <a:gd name="T147" fmla="*/ 61 h 61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0" h="61">
                      <a:moveTo>
                        <a:pt x="35" y="3"/>
                      </a:move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7" y="2"/>
                      </a:lnTo>
                      <a:lnTo>
                        <a:pt x="17" y="3"/>
                      </a:lnTo>
                      <a:lnTo>
                        <a:pt x="15" y="3"/>
                      </a:lnTo>
                      <a:lnTo>
                        <a:pt x="14" y="5"/>
                      </a:lnTo>
                      <a:lnTo>
                        <a:pt x="12" y="5"/>
                      </a:lnTo>
                      <a:lnTo>
                        <a:pt x="10" y="5"/>
                      </a:lnTo>
                      <a:lnTo>
                        <a:pt x="10" y="7"/>
                      </a:lnTo>
                      <a:lnTo>
                        <a:pt x="9" y="8"/>
                      </a:lnTo>
                      <a:lnTo>
                        <a:pt x="7" y="8"/>
                      </a:lnTo>
                      <a:lnTo>
                        <a:pt x="7" y="10"/>
                      </a:lnTo>
                      <a:lnTo>
                        <a:pt x="5" y="12"/>
                      </a:lnTo>
                      <a:lnTo>
                        <a:pt x="5" y="13"/>
                      </a:lnTo>
                      <a:lnTo>
                        <a:pt x="5" y="15"/>
                      </a:lnTo>
                      <a:lnTo>
                        <a:pt x="4" y="17"/>
                      </a:ln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2" y="41"/>
                      </a:lnTo>
                      <a:lnTo>
                        <a:pt x="2" y="44"/>
                      </a:lnTo>
                      <a:lnTo>
                        <a:pt x="4" y="44"/>
                      </a:lnTo>
                      <a:lnTo>
                        <a:pt x="4" y="46"/>
                      </a:lnTo>
                      <a:lnTo>
                        <a:pt x="4" y="47"/>
                      </a:lnTo>
                      <a:lnTo>
                        <a:pt x="5" y="47"/>
                      </a:lnTo>
                      <a:lnTo>
                        <a:pt x="5" y="49"/>
                      </a:lnTo>
                      <a:lnTo>
                        <a:pt x="5" y="51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9" y="52"/>
                      </a:lnTo>
                      <a:lnTo>
                        <a:pt x="9" y="54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2" y="57"/>
                      </a:lnTo>
                      <a:lnTo>
                        <a:pt x="14" y="57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20" y="59"/>
                      </a:lnTo>
                      <a:lnTo>
                        <a:pt x="20" y="61"/>
                      </a:lnTo>
                      <a:lnTo>
                        <a:pt x="22" y="61"/>
                      </a:lnTo>
                      <a:lnTo>
                        <a:pt x="24" y="61"/>
                      </a:lnTo>
                      <a:lnTo>
                        <a:pt x="25" y="61"/>
                      </a:lnTo>
                      <a:lnTo>
                        <a:pt x="27" y="61"/>
                      </a:lnTo>
                      <a:lnTo>
                        <a:pt x="27" y="59"/>
                      </a:lnTo>
                      <a:lnTo>
                        <a:pt x="29" y="59"/>
                      </a:lnTo>
                      <a:lnTo>
                        <a:pt x="30" y="59"/>
                      </a:lnTo>
                      <a:lnTo>
                        <a:pt x="32" y="57"/>
                      </a:lnTo>
                      <a:lnTo>
                        <a:pt x="34" y="57"/>
                      </a:lnTo>
                      <a:lnTo>
                        <a:pt x="35" y="57"/>
                      </a:lnTo>
                      <a:lnTo>
                        <a:pt x="37" y="57"/>
                      </a:lnTo>
                      <a:lnTo>
                        <a:pt x="39" y="56"/>
                      </a:lnTo>
                      <a:lnTo>
                        <a:pt x="39" y="54"/>
                      </a:lnTo>
                      <a:lnTo>
                        <a:pt x="40" y="54"/>
                      </a:lnTo>
                      <a:lnTo>
                        <a:pt x="40" y="52"/>
                      </a:lnTo>
                      <a:lnTo>
                        <a:pt x="42" y="52"/>
                      </a:lnTo>
                      <a:lnTo>
                        <a:pt x="42" y="51"/>
                      </a:lnTo>
                      <a:lnTo>
                        <a:pt x="44" y="51"/>
                      </a:lnTo>
                      <a:lnTo>
                        <a:pt x="44" y="49"/>
                      </a:lnTo>
                      <a:lnTo>
                        <a:pt x="44" y="47"/>
                      </a:lnTo>
                      <a:lnTo>
                        <a:pt x="45" y="47"/>
                      </a:lnTo>
                      <a:lnTo>
                        <a:pt x="45" y="44"/>
                      </a:lnTo>
                      <a:lnTo>
                        <a:pt x="47" y="44"/>
                      </a:lnTo>
                      <a:lnTo>
                        <a:pt x="49" y="41"/>
                      </a:lnTo>
                      <a:lnTo>
                        <a:pt x="50" y="39"/>
                      </a:lnTo>
                      <a:lnTo>
                        <a:pt x="50" y="37"/>
                      </a:lnTo>
                      <a:lnTo>
                        <a:pt x="50" y="35"/>
                      </a:lnTo>
                      <a:lnTo>
                        <a:pt x="50" y="34"/>
                      </a:lnTo>
                      <a:lnTo>
                        <a:pt x="50" y="32"/>
                      </a:lnTo>
                      <a:lnTo>
                        <a:pt x="50" y="30"/>
                      </a:lnTo>
                      <a:lnTo>
                        <a:pt x="50" y="29"/>
                      </a:lnTo>
                      <a:lnTo>
                        <a:pt x="50" y="27"/>
                      </a:lnTo>
                      <a:lnTo>
                        <a:pt x="50" y="25"/>
                      </a:lnTo>
                      <a:lnTo>
                        <a:pt x="50" y="24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20"/>
                      </a:lnTo>
                      <a:lnTo>
                        <a:pt x="47" y="17"/>
                      </a:lnTo>
                      <a:lnTo>
                        <a:pt x="45" y="17"/>
                      </a:lnTo>
                      <a:lnTo>
                        <a:pt x="45" y="15"/>
                      </a:lnTo>
                      <a:lnTo>
                        <a:pt x="45" y="13"/>
                      </a:lnTo>
                      <a:lnTo>
                        <a:pt x="45" y="12"/>
                      </a:lnTo>
                      <a:lnTo>
                        <a:pt x="44" y="10"/>
                      </a:lnTo>
                      <a:lnTo>
                        <a:pt x="44" y="8"/>
                      </a:lnTo>
                      <a:lnTo>
                        <a:pt x="42" y="8"/>
                      </a:lnTo>
                      <a:lnTo>
                        <a:pt x="42" y="7"/>
                      </a:lnTo>
                      <a:lnTo>
                        <a:pt x="40" y="7"/>
                      </a:lnTo>
                      <a:lnTo>
                        <a:pt x="40" y="5"/>
                      </a:lnTo>
                      <a:lnTo>
                        <a:pt x="39" y="5"/>
                      </a:lnTo>
                      <a:lnTo>
                        <a:pt x="3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5" name="Freeform 257"/>
                <p:cNvSpPr>
                  <a:spLocks/>
                </p:cNvSpPr>
                <p:nvPr/>
              </p:nvSpPr>
              <p:spPr bwMode="auto">
                <a:xfrm>
                  <a:off x="5127" y="691"/>
                  <a:ext cx="25" cy="30"/>
                </a:xfrm>
                <a:custGeom>
                  <a:avLst/>
                  <a:gdLst>
                    <a:gd name="T0" fmla="*/ 0 w 50"/>
                    <a:gd name="T1" fmla="*/ 11 h 61"/>
                    <a:gd name="T2" fmla="*/ 0 w 50"/>
                    <a:gd name="T3" fmla="*/ 15 h 61"/>
                    <a:gd name="T4" fmla="*/ 0 w 50"/>
                    <a:gd name="T5" fmla="*/ 20 h 61"/>
                    <a:gd name="T6" fmla="*/ 2 w 50"/>
                    <a:gd name="T7" fmla="*/ 23 h 61"/>
                    <a:gd name="T8" fmla="*/ 3 w 50"/>
                    <a:gd name="T9" fmla="*/ 26 h 61"/>
                    <a:gd name="T10" fmla="*/ 5 w 50"/>
                    <a:gd name="T11" fmla="*/ 28 h 61"/>
                    <a:gd name="T12" fmla="*/ 7 w 50"/>
                    <a:gd name="T13" fmla="*/ 28 h 61"/>
                    <a:gd name="T14" fmla="*/ 9 w 50"/>
                    <a:gd name="T15" fmla="*/ 30 h 61"/>
                    <a:gd name="T16" fmla="*/ 11 w 50"/>
                    <a:gd name="T17" fmla="*/ 30 h 61"/>
                    <a:gd name="T18" fmla="*/ 14 w 50"/>
                    <a:gd name="T19" fmla="*/ 30 h 61"/>
                    <a:gd name="T20" fmla="*/ 18 w 50"/>
                    <a:gd name="T21" fmla="*/ 28 h 61"/>
                    <a:gd name="T22" fmla="*/ 21 w 50"/>
                    <a:gd name="T23" fmla="*/ 26 h 61"/>
                    <a:gd name="T24" fmla="*/ 22 w 50"/>
                    <a:gd name="T25" fmla="*/ 24 h 61"/>
                    <a:gd name="T26" fmla="*/ 24 w 50"/>
                    <a:gd name="T27" fmla="*/ 22 h 61"/>
                    <a:gd name="T28" fmla="*/ 25 w 50"/>
                    <a:gd name="T29" fmla="*/ 17 h 61"/>
                    <a:gd name="T30" fmla="*/ 25 w 50"/>
                    <a:gd name="T31" fmla="*/ 15 h 61"/>
                    <a:gd name="T32" fmla="*/ 25 w 50"/>
                    <a:gd name="T33" fmla="*/ 11 h 61"/>
                    <a:gd name="T34" fmla="*/ 24 w 50"/>
                    <a:gd name="T35" fmla="*/ 6 h 61"/>
                    <a:gd name="T36" fmla="*/ 22 w 50"/>
                    <a:gd name="T37" fmla="*/ 4 h 61"/>
                    <a:gd name="T38" fmla="*/ 20 w 50"/>
                    <a:gd name="T39" fmla="*/ 2 h 61"/>
                    <a:gd name="T40" fmla="*/ 16 w 50"/>
                    <a:gd name="T41" fmla="*/ 0 h 61"/>
                    <a:gd name="T42" fmla="*/ 13 w 50"/>
                    <a:gd name="T43" fmla="*/ 0 h 61"/>
                    <a:gd name="T44" fmla="*/ 10 w 50"/>
                    <a:gd name="T45" fmla="*/ 0 h 61"/>
                    <a:gd name="T46" fmla="*/ 6 w 50"/>
                    <a:gd name="T47" fmla="*/ 1 h 61"/>
                    <a:gd name="T48" fmla="*/ 5 w 50"/>
                    <a:gd name="T49" fmla="*/ 3 h 61"/>
                    <a:gd name="T50" fmla="*/ 3 w 50"/>
                    <a:gd name="T51" fmla="*/ 6 h 61"/>
                    <a:gd name="T52" fmla="*/ 3 w 50"/>
                    <a:gd name="T53" fmla="*/ 9 h 61"/>
                    <a:gd name="T54" fmla="*/ 5 w 50"/>
                    <a:gd name="T55" fmla="*/ 6 h 61"/>
                    <a:gd name="T56" fmla="*/ 6 w 50"/>
                    <a:gd name="T57" fmla="*/ 3 h 61"/>
                    <a:gd name="T58" fmla="*/ 10 w 50"/>
                    <a:gd name="T59" fmla="*/ 1 h 61"/>
                    <a:gd name="T60" fmla="*/ 13 w 50"/>
                    <a:gd name="T61" fmla="*/ 0 h 61"/>
                    <a:gd name="T62" fmla="*/ 15 w 50"/>
                    <a:gd name="T63" fmla="*/ 1 h 61"/>
                    <a:gd name="T64" fmla="*/ 20 w 50"/>
                    <a:gd name="T65" fmla="*/ 3 h 61"/>
                    <a:gd name="T66" fmla="*/ 22 w 50"/>
                    <a:gd name="T67" fmla="*/ 5 h 61"/>
                    <a:gd name="T68" fmla="*/ 23 w 50"/>
                    <a:gd name="T69" fmla="*/ 7 h 61"/>
                    <a:gd name="T70" fmla="*/ 25 w 50"/>
                    <a:gd name="T71" fmla="*/ 11 h 61"/>
                    <a:gd name="T72" fmla="*/ 25 w 50"/>
                    <a:gd name="T73" fmla="*/ 15 h 61"/>
                    <a:gd name="T74" fmla="*/ 25 w 50"/>
                    <a:gd name="T75" fmla="*/ 17 h 61"/>
                    <a:gd name="T76" fmla="*/ 24 w 50"/>
                    <a:gd name="T77" fmla="*/ 20 h 61"/>
                    <a:gd name="T78" fmla="*/ 22 w 50"/>
                    <a:gd name="T79" fmla="*/ 23 h 61"/>
                    <a:gd name="T80" fmla="*/ 20 w 50"/>
                    <a:gd name="T81" fmla="*/ 27 h 61"/>
                    <a:gd name="T82" fmla="*/ 17 w 50"/>
                    <a:gd name="T83" fmla="*/ 28 h 61"/>
                    <a:gd name="T84" fmla="*/ 14 w 50"/>
                    <a:gd name="T85" fmla="*/ 29 h 61"/>
                    <a:gd name="T86" fmla="*/ 12 w 50"/>
                    <a:gd name="T87" fmla="*/ 29 h 61"/>
                    <a:gd name="T88" fmla="*/ 10 w 50"/>
                    <a:gd name="T89" fmla="*/ 28 h 61"/>
                    <a:gd name="T90" fmla="*/ 7 w 50"/>
                    <a:gd name="T91" fmla="*/ 28 h 61"/>
                    <a:gd name="T92" fmla="*/ 5 w 50"/>
                    <a:gd name="T93" fmla="*/ 26 h 61"/>
                    <a:gd name="T94" fmla="*/ 3 w 50"/>
                    <a:gd name="T95" fmla="*/ 24 h 61"/>
                    <a:gd name="T96" fmla="*/ 3 w 50"/>
                    <a:gd name="T97" fmla="*/ 22 h 61"/>
                    <a:gd name="T98" fmla="*/ 1 w 50"/>
                    <a:gd name="T99" fmla="*/ 17 h 61"/>
                    <a:gd name="T100" fmla="*/ 0 w 50"/>
                    <a:gd name="T101" fmla="*/ 15 h 61"/>
                    <a:gd name="T102" fmla="*/ 1 w 50"/>
                    <a:gd name="T103" fmla="*/ 12 h 61"/>
                    <a:gd name="T104" fmla="*/ 1 w 50"/>
                    <a:gd name="T105" fmla="*/ 9 h 61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50"/>
                    <a:gd name="T160" fmla="*/ 0 h 61"/>
                    <a:gd name="T161" fmla="*/ 50 w 50"/>
                    <a:gd name="T162" fmla="*/ 61 h 61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50" h="61">
                      <a:moveTo>
                        <a:pt x="2" y="19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2" y="46"/>
                      </a:lnTo>
                      <a:lnTo>
                        <a:pt x="4" y="46"/>
                      </a:lnTo>
                      <a:lnTo>
                        <a:pt x="5" y="47"/>
                      </a:lnTo>
                      <a:lnTo>
                        <a:pt x="5" y="49"/>
                      </a:lnTo>
                      <a:lnTo>
                        <a:pt x="5" y="51"/>
                      </a:lnTo>
                      <a:lnTo>
                        <a:pt x="7" y="52"/>
                      </a:lnTo>
                      <a:lnTo>
                        <a:pt x="9" y="52"/>
                      </a:lnTo>
                      <a:lnTo>
                        <a:pt x="9" y="54"/>
                      </a:lnTo>
                      <a:lnTo>
                        <a:pt x="10" y="56"/>
                      </a:lnTo>
                      <a:lnTo>
                        <a:pt x="10" y="57"/>
                      </a:lnTo>
                      <a:lnTo>
                        <a:pt x="12" y="57"/>
                      </a:lnTo>
                      <a:lnTo>
                        <a:pt x="14" y="57"/>
                      </a:lnTo>
                      <a:lnTo>
                        <a:pt x="14" y="59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7" y="61"/>
                      </a:lnTo>
                      <a:lnTo>
                        <a:pt x="20" y="61"/>
                      </a:lnTo>
                      <a:lnTo>
                        <a:pt x="22" y="61"/>
                      </a:lnTo>
                      <a:lnTo>
                        <a:pt x="24" y="61"/>
                      </a:lnTo>
                      <a:lnTo>
                        <a:pt x="25" y="61"/>
                      </a:lnTo>
                      <a:lnTo>
                        <a:pt x="29" y="61"/>
                      </a:lnTo>
                      <a:lnTo>
                        <a:pt x="30" y="61"/>
                      </a:lnTo>
                      <a:lnTo>
                        <a:pt x="32" y="59"/>
                      </a:lnTo>
                      <a:lnTo>
                        <a:pt x="35" y="57"/>
                      </a:lnTo>
                      <a:lnTo>
                        <a:pt x="37" y="57"/>
                      </a:lnTo>
                      <a:lnTo>
                        <a:pt x="39" y="57"/>
                      </a:lnTo>
                      <a:lnTo>
                        <a:pt x="39" y="56"/>
                      </a:lnTo>
                      <a:lnTo>
                        <a:pt x="42" y="52"/>
                      </a:lnTo>
                      <a:lnTo>
                        <a:pt x="44" y="52"/>
                      </a:lnTo>
                      <a:lnTo>
                        <a:pt x="44" y="51"/>
                      </a:lnTo>
                      <a:lnTo>
                        <a:pt x="44" y="49"/>
                      </a:lnTo>
                      <a:lnTo>
                        <a:pt x="45" y="47"/>
                      </a:lnTo>
                      <a:lnTo>
                        <a:pt x="47" y="46"/>
                      </a:lnTo>
                      <a:lnTo>
                        <a:pt x="47" y="44"/>
                      </a:lnTo>
                      <a:lnTo>
                        <a:pt x="49" y="42"/>
                      </a:lnTo>
                      <a:lnTo>
                        <a:pt x="49" y="41"/>
                      </a:lnTo>
                      <a:lnTo>
                        <a:pt x="50" y="39"/>
                      </a:lnTo>
                      <a:lnTo>
                        <a:pt x="50" y="35"/>
                      </a:lnTo>
                      <a:lnTo>
                        <a:pt x="50" y="34"/>
                      </a:lnTo>
                      <a:lnTo>
                        <a:pt x="50" y="32"/>
                      </a:lnTo>
                      <a:lnTo>
                        <a:pt x="50" y="30"/>
                      </a:lnTo>
                      <a:lnTo>
                        <a:pt x="50" y="27"/>
                      </a:lnTo>
                      <a:lnTo>
                        <a:pt x="50" y="25"/>
                      </a:lnTo>
                      <a:lnTo>
                        <a:pt x="50" y="22"/>
                      </a:lnTo>
                      <a:lnTo>
                        <a:pt x="49" y="17"/>
                      </a:lnTo>
                      <a:lnTo>
                        <a:pt x="47" y="15"/>
                      </a:lnTo>
                      <a:lnTo>
                        <a:pt x="47" y="13"/>
                      </a:lnTo>
                      <a:lnTo>
                        <a:pt x="45" y="12"/>
                      </a:lnTo>
                      <a:lnTo>
                        <a:pt x="45" y="10"/>
                      </a:lnTo>
                      <a:lnTo>
                        <a:pt x="44" y="8"/>
                      </a:lnTo>
                      <a:lnTo>
                        <a:pt x="44" y="7"/>
                      </a:lnTo>
                      <a:lnTo>
                        <a:pt x="42" y="7"/>
                      </a:lnTo>
                      <a:lnTo>
                        <a:pt x="40" y="5"/>
                      </a:lnTo>
                      <a:lnTo>
                        <a:pt x="39" y="3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7" y="2"/>
                      </a:lnTo>
                      <a:lnTo>
                        <a:pt x="14" y="3"/>
                      </a:lnTo>
                      <a:lnTo>
                        <a:pt x="12" y="3"/>
                      </a:lnTo>
                      <a:lnTo>
                        <a:pt x="12" y="5"/>
                      </a:lnTo>
                      <a:lnTo>
                        <a:pt x="10" y="5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7" y="8"/>
                      </a:lnTo>
                      <a:lnTo>
                        <a:pt x="7" y="12"/>
                      </a:lnTo>
                      <a:lnTo>
                        <a:pt x="5" y="13"/>
                      </a:lnTo>
                      <a:lnTo>
                        <a:pt x="5" y="15"/>
                      </a:lnTo>
                      <a:lnTo>
                        <a:pt x="2" y="19"/>
                      </a:lnTo>
                      <a:lnTo>
                        <a:pt x="5" y="19"/>
                      </a:lnTo>
                      <a:lnTo>
                        <a:pt x="5" y="17"/>
                      </a:lnTo>
                      <a:lnTo>
                        <a:pt x="7" y="13"/>
                      </a:lnTo>
                      <a:lnTo>
                        <a:pt x="9" y="12"/>
                      </a:lnTo>
                      <a:lnTo>
                        <a:pt x="9" y="10"/>
                      </a:lnTo>
                      <a:lnTo>
                        <a:pt x="10" y="8"/>
                      </a:lnTo>
                      <a:lnTo>
                        <a:pt x="12" y="7"/>
                      </a:lnTo>
                      <a:lnTo>
                        <a:pt x="15" y="5"/>
                      </a:lnTo>
                      <a:lnTo>
                        <a:pt x="17" y="3"/>
                      </a:lnTo>
                      <a:lnTo>
                        <a:pt x="20" y="2"/>
                      </a:lnTo>
                      <a:lnTo>
                        <a:pt x="22" y="2"/>
                      </a:lnTo>
                      <a:lnTo>
                        <a:pt x="25" y="2"/>
                      </a:ln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29" y="2"/>
                      </a:lnTo>
                      <a:lnTo>
                        <a:pt x="29" y="0"/>
                      </a:lnTo>
                      <a:lnTo>
                        <a:pt x="30" y="2"/>
                      </a:lnTo>
                      <a:lnTo>
                        <a:pt x="32" y="2"/>
                      </a:lnTo>
                      <a:lnTo>
                        <a:pt x="34" y="2"/>
                      </a:lnTo>
                      <a:lnTo>
                        <a:pt x="39" y="5"/>
                      </a:lnTo>
                      <a:lnTo>
                        <a:pt x="39" y="7"/>
                      </a:lnTo>
                      <a:lnTo>
                        <a:pt x="40" y="7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4" y="12"/>
                      </a:lnTo>
                      <a:lnTo>
                        <a:pt x="44" y="13"/>
                      </a:lnTo>
                      <a:lnTo>
                        <a:pt x="45" y="13"/>
                      </a:lnTo>
                      <a:lnTo>
                        <a:pt x="45" y="15"/>
                      </a:lnTo>
                      <a:lnTo>
                        <a:pt x="45" y="17"/>
                      </a:lnTo>
                      <a:lnTo>
                        <a:pt x="47" y="19"/>
                      </a:lnTo>
                      <a:lnTo>
                        <a:pt x="49" y="22"/>
                      </a:lnTo>
                      <a:lnTo>
                        <a:pt x="50" y="25"/>
                      </a:lnTo>
                      <a:lnTo>
                        <a:pt x="50" y="29"/>
                      </a:lnTo>
                      <a:lnTo>
                        <a:pt x="50" y="30"/>
                      </a:lnTo>
                      <a:lnTo>
                        <a:pt x="50" y="32"/>
                      </a:lnTo>
                      <a:lnTo>
                        <a:pt x="50" y="34"/>
                      </a:lnTo>
                      <a:lnTo>
                        <a:pt x="49" y="35"/>
                      </a:lnTo>
                      <a:lnTo>
                        <a:pt x="47" y="39"/>
                      </a:lnTo>
                      <a:lnTo>
                        <a:pt x="47" y="41"/>
                      </a:lnTo>
                      <a:lnTo>
                        <a:pt x="47" y="42"/>
                      </a:lnTo>
                      <a:lnTo>
                        <a:pt x="47" y="41"/>
                      </a:lnTo>
                      <a:lnTo>
                        <a:pt x="45" y="42"/>
                      </a:lnTo>
                      <a:lnTo>
                        <a:pt x="45" y="44"/>
                      </a:lnTo>
                      <a:lnTo>
                        <a:pt x="44" y="46"/>
                      </a:lnTo>
                      <a:lnTo>
                        <a:pt x="44" y="47"/>
                      </a:lnTo>
                      <a:lnTo>
                        <a:pt x="42" y="49"/>
                      </a:lnTo>
                      <a:lnTo>
                        <a:pt x="42" y="51"/>
                      </a:lnTo>
                      <a:lnTo>
                        <a:pt x="40" y="52"/>
                      </a:lnTo>
                      <a:lnTo>
                        <a:pt x="39" y="54"/>
                      </a:lnTo>
                      <a:lnTo>
                        <a:pt x="37" y="54"/>
                      </a:lnTo>
                      <a:lnTo>
                        <a:pt x="35" y="56"/>
                      </a:lnTo>
                      <a:lnTo>
                        <a:pt x="35" y="57"/>
                      </a:lnTo>
                      <a:lnTo>
                        <a:pt x="34" y="57"/>
                      </a:lnTo>
                      <a:lnTo>
                        <a:pt x="32" y="57"/>
                      </a:lnTo>
                      <a:lnTo>
                        <a:pt x="30" y="57"/>
                      </a:lnTo>
                      <a:lnTo>
                        <a:pt x="29" y="59"/>
                      </a:lnTo>
                      <a:lnTo>
                        <a:pt x="27" y="59"/>
                      </a:lnTo>
                      <a:lnTo>
                        <a:pt x="25" y="59"/>
                      </a:lnTo>
                      <a:lnTo>
                        <a:pt x="24" y="59"/>
                      </a:lnTo>
                      <a:lnTo>
                        <a:pt x="22" y="59"/>
                      </a:lnTo>
                      <a:lnTo>
                        <a:pt x="20" y="59"/>
                      </a:lnTo>
                      <a:lnTo>
                        <a:pt x="20" y="57"/>
                      </a:lnTo>
                      <a:lnTo>
                        <a:pt x="19" y="57"/>
                      </a:lnTo>
                      <a:lnTo>
                        <a:pt x="17" y="57"/>
                      </a:lnTo>
                      <a:lnTo>
                        <a:pt x="15" y="57"/>
                      </a:lnTo>
                      <a:lnTo>
                        <a:pt x="14" y="57"/>
                      </a:lnTo>
                      <a:lnTo>
                        <a:pt x="12" y="56"/>
                      </a:lnTo>
                      <a:lnTo>
                        <a:pt x="12" y="54"/>
                      </a:lnTo>
                      <a:lnTo>
                        <a:pt x="10" y="52"/>
                      </a:lnTo>
                      <a:lnTo>
                        <a:pt x="9" y="52"/>
                      </a:lnTo>
                      <a:lnTo>
                        <a:pt x="9" y="51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5" y="46"/>
                      </a:lnTo>
                      <a:lnTo>
                        <a:pt x="5" y="44"/>
                      </a:lnTo>
                      <a:lnTo>
                        <a:pt x="4" y="41"/>
                      </a:lnTo>
                      <a:lnTo>
                        <a:pt x="2" y="41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0" y="27"/>
                      </a:lnTo>
                      <a:lnTo>
                        <a:pt x="2" y="25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19"/>
                      </a:lnTo>
                      <a:lnTo>
                        <a:pt x="2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6" name="Freeform 258"/>
                <p:cNvSpPr>
                  <a:spLocks/>
                </p:cNvSpPr>
                <p:nvPr/>
              </p:nvSpPr>
              <p:spPr bwMode="auto">
                <a:xfrm>
                  <a:off x="5136" y="711"/>
                  <a:ext cx="15" cy="17"/>
                </a:xfrm>
                <a:custGeom>
                  <a:avLst/>
                  <a:gdLst>
                    <a:gd name="T0" fmla="*/ 10 w 30"/>
                    <a:gd name="T1" fmla="*/ 0 h 33"/>
                    <a:gd name="T2" fmla="*/ 8 w 30"/>
                    <a:gd name="T3" fmla="*/ 0 h 33"/>
                    <a:gd name="T4" fmla="*/ 8 w 30"/>
                    <a:gd name="T5" fmla="*/ 0 h 33"/>
                    <a:gd name="T6" fmla="*/ 7 w 30"/>
                    <a:gd name="T7" fmla="*/ 0 h 33"/>
                    <a:gd name="T8" fmla="*/ 5 w 30"/>
                    <a:gd name="T9" fmla="*/ 0 h 33"/>
                    <a:gd name="T10" fmla="*/ 5 w 30"/>
                    <a:gd name="T11" fmla="*/ 1 h 33"/>
                    <a:gd name="T12" fmla="*/ 3 w 30"/>
                    <a:gd name="T13" fmla="*/ 2 h 33"/>
                    <a:gd name="T14" fmla="*/ 3 w 30"/>
                    <a:gd name="T15" fmla="*/ 2 h 33"/>
                    <a:gd name="T16" fmla="*/ 3 w 30"/>
                    <a:gd name="T17" fmla="*/ 3 h 33"/>
                    <a:gd name="T18" fmla="*/ 2 w 30"/>
                    <a:gd name="T19" fmla="*/ 3 h 33"/>
                    <a:gd name="T20" fmla="*/ 1 w 30"/>
                    <a:gd name="T21" fmla="*/ 4 h 33"/>
                    <a:gd name="T22" fmla="*/ 0 w 30"/>
                    <a:gd name="T23" fmla="*/ 7 h 33"/>
                    <a:gd name="T24" fmla="*/ 0 w 30"/>
                    <a:gd name="T25" fmla="*/ 8 h 33"/>
                    <a:gd name="T26" fmla="*/ 0 w 30"/>
                    <a:gd name="T27" fmla="*/ 9 h 33"/>
                    <a:gd name="T28" fmla="*/ 0 w 30"/>
                    <a:gd name="T29" fmla="*/ 10 h 33"/>
                    <a:gd name="T30" fmla="*/ 1 w 30"/>
                    <a:gd name="T31" fmla="*/ 11 h 33"/>
                    <a:gd name="T32" fmla="*/ 1 w 30"/>
                    <a:gd name="T33" fmla="*/ 13 h 33"/>
                    <a:gd name="T34" fmla="*/ 1 w 30"/>
                    <a:gd name="T35" fmla="*/ 13 h 33"/>
                    <a:gd name="T36" fmla="*/ 2 w 30"/>
                    <a:gd name="T37" fmla="*/ 14 h 33"/>
                    <a:gd name="T38" fmla="*/ 3 w 30"/>
                    <a:gd name="T39" fmla="*/ 14 h 33"/>
                    <a:gd name="T40" fmla="*/ 3 w 30"/>
                    <a:gd name="T41" fmla="*/ 14 h 33"/>
                    <a:gd name="T42" fmla="*/ 3 w 30"/>
                    <a:gd name="T43" fmla="*/ 15 h 33"/>
                    <a:gd name="T44" fmla="*/ 5 w 30"/>
                    <a:gd name="T45" fmla="*/ 16 h 33"/>
                    <a:gd name="T46" fmla="*/ 6 w 30"/>
                    <a:gd name="T47" fmla="*/ 17 h 33"/>
                    <a:gd name="T48" fmla="*/ 8 w 30"/>
                    <a:gd name="T49" fmla="*/ 17 h 33"/>
                    <a:gd name="T50" fmla="*/ 8 w 30"/>
                    <a:gd name="T51" fmla="*/ 17 h 33"/>
                    <a:gd name="T52" fmla="*/ 9 w 30"/>
                    <a:gd name="T53" fmla="*/ 17 h 33"/>
                    <a:gd name="T54" fmla="*/ 10 w 30"/>
                    <a:gd name="T55" fmla="*/ 16 h 33"/>
                    <a:gd name="T56" fmla="*/ 11 w 30"/>
                    <a:gd name="T57" fmla="*/ 16 h 33"/>
                    <a:gd name="T58" fmla="*/ 12 w 30"/>
                    <a:gd name="T59" fmla="*/ 14 h 33"/>
                    <a:gd name="T60" fmla="*/ 13 w 30"/>
                    <a:gd name="T61" fmla="*/ 14 h 33"/>
                    <a:gd name="T62" fmla="*/ 13 w 30"/>
                    <a:gd name="T63" fmla="*/ 14 h 33"/>
                    <a:gd name="T64" fmla="*/ 14 w 30"/>
                    <a:gd name="T65" fmla="*/ 13 h 33"/>
                    <a:gd name="T66" fmla="*/ 14 w 30"/>
                    <a:gd name="T67" fmla="*/ 10 h 33"/>
                    <a:gd name="T68" fmla="*/ 15 w 30"/>
                    <a:gd name="T69" fmla="*/ 10 h 33"/>
                    <a:gd name="T70" fmla="*/ 15 w 30"/>
                    <a:gd name="T71" fmla="*/ 8 h 33"/>
                    <a:gd name="T72" fmla="*/ 15 w 30"/>
                    <a:gd name="T73" fmla="*/ 7 h 33"/>
                    <a:gd name="T74" fmla="*/ 14 w 30"/>
                    <a:gd name="T75" fmla="*/ 7 h 33"/>
                    <a:gd name="T76" fmla="*/ 14 w 30"/>
                    <a:gd name="T77" fmla="*/ 6 h 33"/>
                    <a:gd name="T78" fmla="*/ 14 w 30"/>
                    <a:gd name="T79" fmla="*/ 5 h 33"/>
                    <a:gd name="T80" fmla="*/ 14 w 30"/>
                    <a:gd name="T81" fmla="*/ 3 h 33"/>
                    <a:gd name="T82" fmla="*/ 13 w 30"/>
                    <a:gd name="T83" fmla="*/ 3 h 33"/>
                    <a:gd name="T84" fmla="*/ 13 w 30"/>
                    <a:gd name="T85" fmla="*/ 3 h 33"/>
                    <a:gd name="T86" fmla="*/ 13 w 30"/>
                    <a:gd name="T87" fmla="*/ 3 h 33"/>
                    <a:gd name="T88" fmla="*/ 13 w 30"/>
                    <a:gd name="T89" fmla="*/ 2 h 33"/>
                    <a:gd name="T90" fmla="*/ 12 w 30"/>
                    <a:gd name="T91" fmla="*/ 2 h 33"/>
                    <a:gd name="T92" fmla="*/ 11 w 30"/>
                    <a:gd name="T93" fmla="*/ 1 h 3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3"/>
                    <a:gd name="T143" fmla="*/ 30 w 30"/>
                    <a:gd name="T144" fmla="*/ 33 h 3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3">
                      <a:moveTo>
                        <a:pt x="21" y="1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8" y="3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5" y="28"/>
                      </a:lnTo>
                      <a:lnTo>
                        <a:pt x="6" y="28"/>
                      </a:lnTo>
                      <a:lnTo>
                        <a:pt x="6" y="30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3"/>
                      </a:lnTo>
                      <a:lnTo>
                        <a:pt x="13" y="33"/>
                      </a:lnTo>
                      <a:lnTo>
                        <a:pt x="15" y="33"/>
                      </a:lnTo>
                      <a:lnTo>
                        <a:pt x="16" y="33"/>
                      </a:lnTo>
                      <a:lnTo>
                        <a:pt x="18" y="33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1" y="30"/>
                      </a:lnTo>
                      <a:lnTo>
                        <a:pt x="23" y="28"/>
                      </a:lnTo>
                      <a:lnTo>
                        <a:pt x="25" y="28"/>
                      </a:lnTo>
                      <a:lnTo>
                        <a:pt x="26" y="27"/>
                      </a:lnTo>
                      <a:lnTo>
                        <a:pt x="28" y="25"/>
                      </a:lnTo>
                      <a:lnTo>
                        <a:pt x="28" y="21"/>
                      </a:lnTo>
                      <a:lnTo>
                        <a:pt x="28" y="20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28" y="13"/>
                      </a:lnTo>
                      <a:lnTo>
                        <a:pt x="30" y="13"/>
                      </a:lnTo>
                      <a:lnTo>
                        <a:pt x="28" y="11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26" y="6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7" name="Freeform 259"/>
                <p:cNvSpPr>
                  <a:spLocks/>
                </p:cNvSpPr>
                <p:nvPr/>
              </p:nvSpPr>
              <p:spPr bwMode="auto">
                <a:xfrm>
                  <a:off x="5136" y="711"/>
                  <a:ext cx="15" cy="19"/>
                </a:xfrm>
                <a:custGeom>
                  <a:avLst/>
                  <a:gdLst>
                    <a:gd name="T0" fmla="*/ 0 w 32"/>
                    <a:gd name="T1" fmla="*/ 7 h 37"/>
                    <a:gd name="T2" fmla="*/ 0 w 32"/>
                    <a:gd name="T3" fmla="*/ 8 h 37"/>
                    <a:gd name="T4" fmla="*/ 0 w 32"/>
                    <a:gd name="T5" fmla="*/ 10 h 37"/>
                    <a:gd name="T6" fmla="*/ 0 w 32"/>
                    <a:gd name="T7" fmla="*/ 12 h 37"/>
                    <a:gd name="T8" fmla="*/ 1 w 32"/>
                    <a:gd name="T9" fmla="*/ 14 h 37"/>
                    <a:gd name="T10" fmla="*/ 2 w 32"/>
                    <a:gd name="T11" fmla="*/ 15 h 37"/>
                    <a:gd name="T12" fmla="*/ 4 w 32"/>
                    <a:gd name="T13" fmla="*/ 18 h 37"/>
                    <a:gd name="T14" fmla="*/ 6 w 32"/>
                    <a:gd name="T15" fmla="*/ 18 h 37"/>
                    <a:gd name="T16" fmla="*/ 7 w 32"/>
                    <a:gd name="T17" fmla="*/ 18 h 37"/>
                    <a:gd name="T18" fmla="*/ 8 w 32"/>
                    <a:gd name="T19" fmla="*/ 18 h 37"/>
                    <a:gd name="T20" fmla="*/ 11 w 32"/>
                    <a:gd name="T21" fmla="*/ 18 h 37"/>
                    <a:gd name="T22" fmla="*/ 12 w 32"/>
                    <a:gd name="T23" fmla="*/ 16 h 37"/>
                    <a:gd name="T24" fmla="*/ 14 w 32"/>
                    <a:gd name="T25" fmla="*/ 14 h 37"/>
                    <a:gd name="T26" fmla="*/ 14 w 32"/>
                    <a:gd name="T27" fmla="*/ 11 h 37"/>
                    <a:gd name="T28" fmla="*/ 15 w 32"/>
                    <a:gd name="T29" fmla="*/ 8 h 37"/>
                    <a:gd name="T30" fmla="*/ 14 w 32"/>
                    <a:gd name="T31" fmla="*/ 7 h 37"/>
                    <a:gd name="T32" fmla="*/ 14 w 32"/>
                    <a:gd name="T33" fmla="*/ 6 h 37"/>
                    <a:gd name="T34" fmla="*/ 13 w 32"/>
                    <a:gd name="T35" fmla="*/ 3 h 37"/>
                    <a:gd name="T36" fmla="*/ 13 w 32"/>
                    <a:gd name="T37" fmla="*/ 3 h 37"/>
                    <a:gd name="T38" fmla="*/ 10 w 32"/>
                    <a:gd name="T39" fmla="*/ 0 h 37"/>
                    <a:gd name="T40" fmla="*/ 8 w 32"/>
                    <a:gd name="T41" fmla="*/ 0 h 37"/>
                    <a:gd name="T42" fmla="*/ 6 w 32"/>
                    <a:gd name="T43" fmla="*/ 0 h 37"/>
                    <a:gd name="T44" fmla="*/ 3 w 32"/>
                    <a:gd name="T45" fmla="*/ 1 h 37"/>
                    <a:gd name="T46" fmla="*/ 2 w 32"/>
                    <a:gd name="T47" fmla="*/ 3 h 37"/>
                    <a:gd name="T48" fmla="*/ 1 w 32"/>
                    <a:gd name="T49" fmla="*/ 4 h 37"/>
                    <a:gd name="T50" fmla="*/ 1 w 32"/>
                    <a:gd name="T51" fmla="*/ 5 h 37"/>
                    <a:gd name="T52" fmla="*/ 3 w 32"/>
                    <a:gd name="T53" fmla="*/ 3 h 37"/>
                    <a:gd name="T54" fmla="*/ 4 w 32"/>
                    <a:gd name="T55" fmla="*/ 3 h 37"/>
                    <a:gd name="T56" fmla="*/ 6 w 32"/>
                    <a:gd name="T57" fmla="*/ 1 h 37"/>
                    <a:gd name="T58" fmla="*/ 7 w 32"/>
                    <a:gd name="T59" fmla="*/ 0 h 37"/>
                    <a:gd name="T60" fmla="*/ 8 w 32"/>
                    <a:gd name="T61" fmla="*/ 0 h 37"/>
                    <a:gd name="T62" fmla="*/ 12 w 32"/>
                    <a:gd name="T63" fmla="*/ 3 h 37"/>
                    <a:gd name="T64" fmla="*/ 13 w 32"/>
                    <a:gd name="T65" fmla="*/ 3 h 37"/>
                    <a:gd name="T66" fmla="*/ 13 w 32"/>
                    <a:gd name="T67" fmla="*/ 6 h 37"/>
                    <a:gd name="T68" fmla="*/ 14 w 32"/>
                    <a:gd name="T69" fmla="*/ 8 h 37"/>
                    <a:gd name="T70" fmla="*/ 14 w 32"/>
                    <a:gd name="T71" fmla="*/ 10 h 37"/>
                    <a:gd name="T72" fmla="*/ 13 w 32"/>
                    <a:gd name="T73" fmla="*/ 14 h 37"/>
                    <a:gd name="T74" fmla="*/ 12 w 32"/>
                    <a:gd name="T75" fmla="*/ 15 h 37"/>
                    <a:gd name="T76" fmla="*/ 10 w 32"/>
                    <a:gd name="T77" fmla="*/ 16 h 37"/>
                    <a:gd name="T78" fmla="*/ 8 w 32"/>
                    <a:gd name="T79" fmla="*/ 18 h 37"/>
                    <a:gd name="T80" fmla="*/ 7 w 32"/>
                    <a:gd name="T81" fmla="*/ 18 h 37"/>
                    <a:gd name="T82" fmla="*/ 6 w 32"/>
                    <a:gd name="T83" fmla="*/ 18 h 37"/>
                    <a:gd name="T84" fmla="*/ 5 w 32"/>
                    <a:gd name="T85" fmla="*/ 17 h 37"/>
                    <a:gd name="T86" fmla="*/ 3 w 32"/>
                    <a:gd name="T87" fmla="*/ 15 h 37"/>
                    <a:gd name="T88" fmla="*/ 2 w 32"/>
                    <a:gd name="T89" fmla="*/ 14 h 37"/>
                    <a:gd name="T90" fmla="*/ 1 w 32"/>
                    <a:gd name="T91" fmla="*/ 11 h 37"/>
                    <a:gd name="T92" fmla="*/ 1 w 32"/>
                    <a:gd name="T93" fmla="*/ 8 h 37"/>
                    <a:gd name="T94" fmla="*/ 1 w 32"/>
                    <a:gd name="T95" fmla="*/ 7 h 37"/>
                    <a:gd name="T96" fmla="*/ 1 w 32"/>
                    <a:gd name="T97" fmla="*/ 6 h 3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2"/>
                    <a:gd name="T148" fmla="*/ 0 h 37"/>
                    <a:gd name="T149" fmla="*/ 32 w 32"/>
                    <a:gd name="T150" fmla="*/ 37 h 3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2" h="37">
                      <a:moveTo>
                        <a:pt x="2" y="11"/>
                      </a:move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3"/>
                      </a:lnTo>
                      <a:lnTo>
                        <a:pt x="8" y="35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3" y="35"/>
                      </a:lnTo>
                      <a:lnTo>
                        <a:pt x="15" y="37"/>
                      </a:lnTo>
                      <a:lnTo>
                        <a:pt x="15" y="35"/>
                      </a:lnTo>
                      <a:lnTo>
                        <a:pt x="17" y="35"/>
                      </a:lnTo>
                      <a:lnTo>
                        <a:pt x="18" y="35"/>
                      </a:lnTo>
                      <a:lnTo>
                        <a:pt x="22" y="35"/>
                      </a:lnTo>
                      <a:lnTo>
                        <a:pt x="23" y="35"/>
                      </a:lnTo>
                      <a:lnTo>
                        <a:pt x="25" y="33"/>
                      </a:lnTo>
                      <a:lnTo>
                        <a:pt x="25" y="32"/>
                      </a:lnTo>
                      <a:lnTo>
                        <a:pt x="27" y="30"/>
                      </a:lnTo>
                      <a:lnTo>
                        <a:pt x="28" y="28"/>
                      </a:lnTo>
                      <a:lnTo>
                        <a:pt x="30" y="28"/>
                      </a:lnTo>
                      <a:lnTo>
                        <a:pt x="30" y="27"/>
                      </a:lnTo>
                      <a:lnTo>
                        <a:pt x="30" y="25"/>
                      </a:lnTo>
                      <a:lnTo>
                        <a:pt x="30" y="21"/>
                      </a:lnTo>
                      <a:lnTo>
                        <a:pt x="32" y="18"/>
                      </a:lnTo>
                      <a:lnTo>
                        <a:pt x="32" y="16"/>
                      </a:lnTo>
                      <a:lnTo>
                        <a:pt x="32" y="15"/>
                      </a:lnTo>
                      <a:lnTo>
                        <a:pt x="30" y="13"/>
                      </a:lnTo>
                      <a:lnTo>
                        <a:pt x="30" y="11"/>
                      </a:lnTo>
                      <a:lnTo>
                        <a:pt x="30" y="8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7" y="6"/>
                      </a:lnTo>
                      <a:lnTo>
                        <a:pt x="27" y="5"/>
                      </a:lnTo>
                      <a:lnTo>
                        <a:pt x="25" y="3"/>
                      </a:lnTo>
                      <a:lnTo>
                        <a:pt x="25" y="1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3" y="6"/>
                      </a:lnTo>
                      <a:lnTo>
                        <a:pt x="2" y="8"/>
                      </a:lnTo>
                      <a:lnTo>
                        <a:pt x="2" y="11"/>
                      </a:lnTo>
                      <a:lnTo>
                        <a:pt x="3" y="11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6"/>
                      </a:lnTo>
                      <a:lnTo>
                        <a:pt x="7" y="5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2" y="1"/>
                      </a:lnTo>
                      <a:lnTo>
                        <a:pt x="13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6"/>
                      </a:lnTo>
                      <a:lnTo>
                        <a:pt x="27" y="6"/>
                      </a:lnTo>
                      <a:lnTo>
                        <a:pt x="27" y="8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30" y="13"/>
                      </a:lnTo>
                      <a:lnTo>
                        <a:pt x="30" y="15"/>
                      </a:lnTo>
                      <a:lnTo>
                        <a:pt x="30" y="16"/>
                      </a:lnTo>
                      <a:lnTo>
                        <a:pt x="30" y="18"/>
                      </a:lnTo>
                      <a:lnTo>
                        <a:pt x="30" y="20"/>
                      </a:lnTo>
                      <a:lnTo>
                        <a:pt x="30" y="21"/>
                      </a:lnTo>
                      <a:lnTo>
                        <a:pt x="28" y="23"/>
                      </a:lnTo>
                      <a:lnTo>
                        <a:pt x="27" y="27"/>
                      </a:lnTo>
                      <a:lnTo>
                        <a:pt x="27" y="28"/>
                      </a:lnTo>
                      <a:lnTo>
                        <a:pt x="25" y="30"/>
                      </a:lnTo>
                      <a:lnTo>
                        <a:pt x="23" y="30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2" y="33"/>
                      </a:lnTo>
                      <a:lnTo>
                        <a:pt x="18" y="35"/>
                      </a:lnTo>
                      <a:lnTo>
                        <a:pt x="17" y="35"/>
                      </a:lnTo>
                      <a:lnTo>
                        <a:pt x="15" y="35"/>
                      </a:lnTo>
                      <a:lnTo>
                        <a:pt x="13" y="35"/>
                      </a:lnTo>
                      <a:lnTo>
                        <a:pt x="12" y="35"/>
                      </a:lnTo>
                      <a:lnTo>
                        <a:pt x="10" y="33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3" y="27"/>
                      </a:lnTo>
                      <a:lnTo>
                        <a:pt x="3" y="23"/>
                      </a:lnTo>
                      <a:lnTo>
                        <a:pt x="2" y="21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6"/>
                      </a:lnTo>
                      <a:lnTo>
                        <a:pt x="2" y="15"/>
                      </a:lnTo>
                      <a:lnTo>
                        <a:pt x="2" y="13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8" name="Freeform 260"/>
                <p:cNvSpPr>
                  <a:spLocks/>
                </p:cNvSpPr>
                <p:nvPr/>
              </p:nvSpPr>
              <p:spPr bwMode="auto">
                <a:xfrm>
                  <a:off x="5136" y="703"/>
                  <a:ext cx="14" cy="37"/>
                </a:xfrm>
                <a:custGeom>
                  <a:avLst/>
                  <a:gdLst>
                    <a:gd name="T0" fmla="*/ 14 w 28"/>
                    <a:gd name="T1" fmla="*/ 9 h 74"/>
                    <a:gd name="T2" fmla="*/ 12 w 28"/>
                    <a:gd name="T3" fmla="*/ 12 h 74"/>
                    <a:gd name="T4" fmla="*/ 14 w 28"/>
                    <a:gd name="T5" fmla="*/ 21 h 74"/>
                    <a:gd name="T6" fmla="*/ 14 w 28"/>
                    <a:gd name="T7" fmla="*/ 22 h 74"/>
                    <a:gd name="T8" fmla="*/ 0 w 28"/>
                    <a:gd name="T9" fmla="*/ 37 h 74"/>
                    <a:gd name="T10" fmla="*/ 0 w 28"/>
                    <a:gd name="T11" fmla="*/ 0 h 74"/>
                    <a:gd name="T12" fmla="*/ 14 w 28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4"/>
                    <a:gd name="T23" fmla="*/ 28 w 28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4">
                      <a:moveTo>
                        <a:pt x="27" y="17"/>
                      </a:moveTo>
                      <a:lnTo>
                        <a:pt x="23" y="25"/>
                      </a:lnTo>
                      <a:lnTo>
                        <a:pt x="27" y="42"/>
                      </a:lnTo>
                      <a:lnTo>
                        <a:pt x="28" y="45"/>
                      </a:lnTo>
                      <a:lnTo>
                        <a:pt x="0" y="74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59" name="Freeform 261"/>
                <p:cNvSpPr>
                  <a:spLocks/>
                </p:cNvSpPr>
                <p:nvPr/>
              </p:nvSpPr>
              <p:spPr bwMode="auto">
                <a:xfrm>
                  <a:off x="5135" y="702"/>
                  <a:ext cx="15" cy="38"/>
                </a:xfrm>
                <a:custGeom>
                  <a:avLst/>
                  <a:gdLst>
                    <a:gd name="T0" fmla="*/ 14 w 30"/>
                    <a:gd name="T1" fmla="*/ 10 h 76"/>
                    <a:gd name="T2" fmla="*/ 14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4 w 30"/>
                    <a:gd name="T9" fmla="*/ 22 h 76"/>
                    <a:gd name="T10" fmla="*/ 15 w 30"/>
                    <a:gd name="T11" fmla="*/ 23 h 76"/>
                    <a:gd name="T12" fmla="*/ 15 w 30"/>
                    <a:gd name="T13" fmla="*/ 23 h 76"/>
                    <a:gd name="T14" fmla="*/ 1 w 30"/>
                    <a:gd name="T15" fmla="*/ 38 h 76"/>
                    <a:gd name="T16" fmla="*/ 2 w 30"/>
                    <a:gd name="T17" fmla="*/ 38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4 w 30"/>
                    <a:gd name="T23" fmla="*/ 10 h 76"/>
                    <a:gd name="T24" fmla="*/ 15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8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2 w 30"/>
                    <a:gd name="T39" fmla="*/ 38 h 76"/>
                    <a:gd name="T40" fmla="*/ 15 w 30"/>
                    <a:gd name="T41" fmla="*/ 23 h 76"/>
                    <a:gd name="T42" fmla="*/ 15 w 30"/>
                    <a:gd name="T43" fmla="*/ 24 h 76"/>
                    <a:gd name="T44" fmla="*/ 15 w 30"/>
                    <a:gd name="T45" fmla="*/ 23 h 76"/>
                    <a:gd name="T46" fmla="*/ 15 w 30"/>
                    <a:gd name="T47" fmla="*/ 23 h 76"/>
                    <a:gd name="T48" fmla="*/ 15 w 30"/>
                    <a:gd name="T49" fmla="*/ 22 h 76"/>
                    <a:gd name="T50" fmla="*/ 13 w 30"/>
                    <a:gd name="T51" fmla="*/ 12 h 76"/>
                    <a:gd name="T52" fmla="*/ 13 w 30"/>
                    <a:gd name="T53" fmla="*/ 12 h 76"/>
                    <a:gd name="T54" fmla="*/ 15 w 30"/>
                    <a:gd name="T55" fmla="*/ 10 h 76"/>
                    <a:gd name="T56" fmla="*/ 15 w 30"/>
                    <a:gd name="T57" fmla="*/ 9 h 76"/>
                    <a:gd name="T58" fmla="*/ 15 w 30"/>
                    <a:gd name="T59" fmla="*/ 9 h 76"/>
                    <a:gd name="T60" fmla="*/ 14 w 30"/>
                    <a:gd name="T61" fmla="*/ 10 h 7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0"/>
                    <a:gd name="T94" fmla="*/ 0 h 76"/>
                    <a:gd name="T95" fmla="*/ 30 w 30"/>
                    <a:gd name="T96" fmla="*/ 76 h 7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0" h="76">
                      <a:moveTo>
                        <a:pt x="27" y="19"/>
                      </a:moveTo>
                      <a:lnTo>
                        <a:pt x="27" y="17"/>
                      </a:lnTo>
                      <a:lnTo>
                        <a:pt x="24" y="25"/>
                      </a:lnTo>
                      <a:lnTo>
                        <a:pt x="27" y="44"/>
                      </a:lnTo>
                      <a:lnTo>
                        <a:pt x="29" y="47"/>
                      </a:lnTo>
                      <a:lnTo>
                        <a:pt x="29" y="46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7" y="19"/>
                      </a:lnTo>
                      <a:lnTo>
                        <a:pt x="29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6"/>
                      </a:lnTo>
                      <a:lnTo>
                        <a:pt x="29" y="44"/>
                      </a:lnTo>
                      <a:lnTo>
                        <a:pt x="25" y="25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7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0" name="Freeform 262"/>
                <p:cNvSpPr>
                  <a:spLocks/>
                </p:cNvSpPr>
                <p:nvPr/>
              </p:nvSpPr>
              <p:spPr bwMode="auto">
                <a:xfrm>
                  <a:off x="5094" y="799"/>
                  <a:ext cx="45" cy="44"/>
                </a:xfrm>
                <a:custGeom>
                  <a:avLst/>
                  <a:gdLst>
                    <a:gd name="T0" fmla="*/ 29 w 90"/>
                    <a:gd name="T1" fmla="*/ 1 h 88"/>
                    <a:gd name="T2" fmla="*/ 26 w 90"/>
                    <a:gd name="T3" fmla="*/ 0 h 88"/>
                    <a:gd name="T4" fmla="*/ 25 w 90"/>
                    <a:gd name="T5" fmla="*/ 0 h 88"/>
                    <a:gd name="T6" fmla="*/ 23 w 90"/>
                    <a:gd name="T7" fmla="*/ 0 h 88"/>
                    <a:gd name="T8" fmla="*/ 22 w 90"/>
                    <a:gd name="T9" fmla="*/ 0 h 88"/>
                    <a:gd name="T10" fmla="*/ 19 w 90"/>
                    <a:gd name="T11" fmla="*/ 0 h 88"/>
                    <a:gd name="T12" fmla="*/ 17 w 90"/>
                    <a:gd name="T13" fmla="*/ 1 h 88"/>
                    <a:gd name="T14" fmla="*/ 11 w 90"/>
                    <a:gd name="T15" fmla="*/ 3 h 88"/>
                    <a:gd name="T16" fmla="*/ 10 w 90"/>
                    <a:gd name="T17" fmla="*/ 3 h 88"/>
                    <a:gd name="T18" fmla="*/ 8 w 90"/>
                    <a:gd name="T19" fmla="*/ 6 h 88"/>
                    <a:gd name="T20" fmla="*/ 7 w 90"/>
                    <a:gd name="T21" fmla="*/ 7 h 88"/>
                    <a:gd name="T22" fmla="*/ 6 w 90"/>
                    <a:gd name="T23" fmla="*/ 7 h 88"/>
                    <a:gd name="T24" fmla="*/ 4 w 90"/>
                    <a:gd name="T25" fmla="*/ 10 h 88"/>
                    <a:gd name="T26" fmla="*/ 3 w 90"/>
                    <a:gd name="T27" fmla="*/ 13 h 88"/>
                    <a:gd name="T28" fmla="*/ 1 w 90"/>
                    <a:gd name="T29" fmla="*/ 17 h 88"/>
                    <a:gd name="T30" fmla="*/ 1 w 90"/>
                    <a:gd name="T31" fmla="*/ 19 h 88"/>
                    <a:gd name="T32" fmla="*/ 0 w 90"/>
                    <a:gd name="T33" fmla="*/ 21 h 88"/>
                    <a:gd name="T34" fmla="*/ 0 w 90"/>
                    <a:gd name="T35" fmla="*/ 22 h 88"/>
                    <a:gd name="T36" fmla="*/ 0 w 90"/>
                    <a:gd name="T37" fmla="*/ 24 h 88"/>
                    <a:gd name="T38" fmla="*/ 0 w 90"/>
                    <a:gd name="T39" fmla="*/ 25 h 88"/>
                    <a:gd name="T40" fmla="*/ 1 w 90"/>
                    <a:gd name="T41" fmla="*/ 27 h 88"/>
                    <a:gd name="T42" fmla="*/ 1 w 90"/>
                    <a:gd name="T43" fmla="*/ 30 h 88"/>
                    <a:gd name="T44" fmla="*/ 3 w 90"/>
                    <a:gd name="T45" fmla="*/ 33 h 88"/>
                    <a:gd name="T46" fmla="*/ 4 w 90"/>
                    <a:gd name="T47" fmla="*/ 34 h 88"/>
                    <a:gd name="T48" fmla="*/ 4 w 90"/>
                    <a:gd name="T49" fmla="*/ 37 h 88"/>
                    <a:gd name="T50" fmla="*/ 6 w 90"/>
                    <a:gd name="T51" fmla="*/ 38 h 88"/>
                    <a:gd name="T52" fmla="*/ 6 w 90"/>
                    <a:gd name="T53" fmla="*/ 38 h 88"/>
                    <a:gd name="T54" fmla="*/ 9 w 90"/>
                    <a:gd name="T55" fmla="*/ 40 h 88"/>
                    <a:gd name="T56" fmla="*/ 15 w 90"/>
                    <a:gd name="T57" fmla="*/ 43 h 88"/>
                    <a:gd name="T58" fmla="*/ 17 w 90"/>
                    <a:gd name="T59" fmla="*/ 43 h 88"/>
                    <a:gd name="T60" fmla="*/ 19 w 90"/>
                    <a:gd name="T61" fmla="*/ 43 h 88"/>
                    <a:gd name="T62" fmla="*/ 21 w 90"/>
                    <a:gd name="T63" fmla="*/ 43 h 88"/>
                    <a:gd name="T64" fmla="*/ 23 w 90"/>
                    <a:gd name="T65" fmla="*/ 43 h 88"/>
                    <a:gd name="T66" fmla="*/ 23 w 90"/>
                    <a:gd name="T67" fmla="*/ 44 h 88"/>
                    <a:gd name="T68" fmla="*/ 26 w 90"/>
                    <a:gd name="T69" fmla="*/ 43 h 88"/>
                    <a:gd name="T70" fmla="*/ 29 w 90"/>
                    <a:gd name="T71" fmla="*/ 43 h 88"/>
                    <a:gd name="T72" fmla="*/ 33 w 90"/>
                    <a:gd name="T73" fmla="*/ 41 h 88"/>
                    <a:gd name="T74" fmla="*/ 35 w 90"/>
                    <a:gd name="T75" fmla="*/ 40 h 88"/>
                    <a:gd name="T76" fmla="*/ 36 w 90"/>
                    <a:gd name="T77" fmla="*/ 39 h 88"/>
                    <a:gd name="T78" fmla="*/ 38 w 90"/>
                    <a:gd name="T79" fmla="*/ 38 h 88"/>
                    <a:gd name="T80" fmla="*/ 38 w 90"/>
                    <a:gd name="T81" fmla="*/ 37 h 88"/>
                    <a:gd name="T82" fmla="*/ 39 w 90"/>
                    <a:gd name="T83" fmla="*/ 36 h 88"/>
                    <a:gd name="T84" fmla="*/ 41 w 90"/>
                    <a:gd name="T85" fmla="*/ 34 h 88"/>
                    <a:gd name="T86" fmla="*/ 43 w 90"/>
                    <a:gd name="T87" fmla="*/ 30 h 88"/>
                    <a:gd name="T88" fmla="*/ 44 w 90"/>
                    <a:gd name="T89" fmla="*/ 27 h 88"/>
                    <a:gd name="T90" fmla="*/ 44 w 90"/>
                    <a:gd name="T91" fmla="*/ 25 h 88"/>
                    <a:gd name="T92" fmla="*/ 45 w 90"/>
                    <a:gd name="T93" fmla="*/ 24 h 88"/>
                    <a:gd name="T94" fmla="*/ 44 w 90"/>
                    <a:gd name="T95" fmla="*/ 22 h 88"/>
                    <a:gd name="T96" fmla="*/ 45 w 90"/>
                    <a:gd name="T97" fmla="*/ 22 h 88"/>
                    <a:gd name="T98" fmla="*/ 45 w 90"/>
                    <a:gd name="T99" fmla="*/ 20 h 88"/>
                    <a:gd name="T100" fmla="*/ 44 w 90"/>
                    <a:gd name="T101" fmla="*/ 18 h 88"/>
                    <a:gd name="T102" fmla="*/ 43 w 90"/>
                    <a:gd name="T103" fmla="*/ 14 h 88"/>
                    <a:gd name="T104" fmla="*/ 43 w 90"/>
                    <a:gd name="T105" fmla="*/ 12 h 88"/>
                    <a:gd name="T106" fmla="*/ 42 w 90"/>
                    <a:gd name="T107" fmla="*/ 10 h 88"/>
                    <a:gd name="T108" fmla="*/ 41 w 90"/>
                    <a:gd name="T109" fmla="*/ 7 h 88"/>
                    <a:gd name="T110" fmla="*/ 38 w 90"/>
                    <a:gd name="T111" fmla="*/ 7 h 88"/>
                    <a:gd name="T112" fmla="*/ 38 w 90"/>
                    <a:gd name="T113" fmla="*/ 6 h 88"/>
                    <a:gd name="T114" fmla="*/ 36 w 90"/>
                    <a:gd name="T115" fmla="*/ 5 h 8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0"/>
                    <a:gd name="T175" fmla="*/ 0 h 88"/>
                    <a:gd name="T176" fmla="*/ 90 w 90"/>
                    <a:gd name="T177" fmla="*/ 88 h 8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0" h="88">
                      <a:moveTo>
                        <a:pt x="63" y="5"/>
                      </a:move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25" y="7"/>
                      </a:lnTo>
                      <a:lnTo>
                        <a:pt x="23" y="7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20" y="9"/>
                      </a:lnTo>
                      <a:lnTo>
                        <a:pt x="18" y="10"/>
                      </a:lnTo>
                      <a:lnTo>
                        <a:pt x="16" y="12"/>
                      </a:lnTo>
                      <a:lnTo>
                        <a:pt x="15" y="12"/>
                      </a:lnTo>
                      <a:lnTo>
                        <a:pt x="15" y="14"/>
                      </a:lnTo>
                      <a:lnTo>
                        <a:pt x="13" y="14"/>
                      </a:lnTo>
                      <a:lnTo>
                        <a:pt x="11" y="15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8" y="22"/>
                      </a:lnTo>
                      <a:lnTo>
                        <a:pt x="6" y="22"/>
                      </a:lnTo>
                      <a:lnTo>
                        <a:pt x="5" y="26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0" y="36"/>
                      </a:lnTo>
                      <a:lnTo>
                        <a:pt x="1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4"/>
                      </a:lnTo>
                      <a:lnTo>
                        <a:pt x="0" y="54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1" y="73"/>
                      </a:lnTo>
                      <a:lnTo>
                        <a:pt x="11" y="75"/>
                      </a:lnTo>
                      <a:lnTo>
                        <a:pt x="13" y="75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5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8"/>
                      </a:lnTo>
                      <a:lnTo>
                        <a:pt x="41" y="86"/>
                      </a:lnTo>
                      <a:lnTo>
                        <a:pt x="43" y="88"/>
                      </a:lnTo>
                      <a:lnTo>
                        <a:pt x="43" y="86"/>
                      </a:lnTo>
                      <a:lnTo>
                        <a:pt x="45" y="86"/>
                      </a:lnTo>
                      <a:lnTo>
                        <a:pt x="45" y="88"/>
                      </a:lnTo>
                      <a:lnTo>
                        <a:pt x="45" y="86"/>
                      </a:lnTo>
                      <a:lnTo>
                        <a:pt x="46" y="88"/>
                      </a:lnTo>
                      <a:lnTo>
                        <a:pt x="48" y="86"/>
                      </a:lnTo>
                      <a:lnTo>
                        <a:pt x="50" y="86"/>
                      </a:lnTo>
                      <a:lnTo>
                        <a:pt x="53" y="86"/>
                      </a:lnTo>
                      <a:lnTo>
                        <a:pt x="56" y="85"/>
                      </a:lnTo>
                      <a:lnTo>
                        <a:pt x="58" y="85"/>
                      </a:lnTo>
                      <a:lnTo>
                        <a:pt x="65" y="83"/>
                      </a:lnTo>
                      <a:lnTo>
                        <a:pt x="65" y="81"/>
                      </a:lnTo>
                      <a:lnTo>
                        <a:pt x="66" y="81"/>
                      </a:lnTo>
                      <a:lnTo>
                        <a:pt x="70" y="80"/>
                      </a:lnTo>
                      <a:lnTo>
                        <a:pt x="70" y="78"/>
                      </a:lnTo>
                      <a:lnTo>
                        <a:pt x="71" y="78"/>
                      </a:lnTo>
                      <a:lnTo>
                        <a:pt x="73" y="76"/>
                      </a:lnTo>
                      <a:lnTo>
                        <a:pt x="75" y="75"/>
                      </a:lnTo>
                      <a:lnTo>
                        <a:pt x="75" y="73"/>
                      </a:lnTo>
                      <a:lnTo>
                        <a:pt x="76" y="73"/>
                      </a:lnTo>
                      <a:lnTo>
                        <a:pt x="78" y="71"/>
                      </a:lnTo>
                      <a:lnTo>
                        <a:pt x="80" y="71"/>
                      </a:lnTo>
                      <a:lnTo>
                        <a:pt x="80" y="70"/>
                      </a:lnTo>
                      <a:lnTo>
                        <a:pt x="81" y="68"/>
                      </a:lnTo>
                      <a:lnTo>
                        <a:pt x="81" y="66"/>
                      </a:lnTo>
                      <a:lnTo>
                        <a:pt x="83" y="66"/>
                      </a:lnTo>
                      <a:lnTo>
                        <a:pt x="85" y="61"/>
                      </a:lnTo>
                      <a:lnTo>
                        <a:pt x="86" y="58"/>
                      </a:lnTo>
                      <a:lnTo>
                        <a:pt x="88" y="54"/>
                      </a:lnTo>
                      <a:lnTo>
                        <a:pt x="88" y="53"/>
                      </a:lnTo>
                      <a:lnTo>
                        <a:pt x="88" y="51"/>
                      </a:lnTo>
                      <a:lnTo>
                        <a:pt x="90" y="49"/>
                      </a:lnTo>
                      <a:lnTo>
                        <a:pt x="88" y="48"/>
                      </a:lnTo>
                      <a:lnTo>
                        <a:pt x="90" y="48"/>
                      </a:lnTo>
                      <a:lnTo>
                        <a:pt x="88" y="46"/>
                      </a:lnTo>
                      <a:lnTo>
                        <a:pt x="90" y="46"/>
                      </a:lnTo>
                      <a:lnTo>
                        <a:pt x="88" y="44"/>
                      </a:lnTo>
                      <a:lnTo>
                        <a:pt x="90" y="44"/>
                      </a:lnTo>
                      <a:lnTo>
                        <a:pt x="90" y="43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88" y="37"/>
                      </a:lnTo>
                      <a:lnTo>
                        <a:pt x="90" y="37"/>
                      </a:lnTo>
                      <a:lnTo>
                        <a:pt x="88" y="36"/>
                      </a:lnTo>
                      <a:lnTo>
                        <a:pt x="88" y="34"/>
                      </a:lnTo>
                      <a:lnTo>
                        <a:pt x="86" y="29"/>
                      </a:lnTo>
                      <a:lnTo>
                        <a:pt x="86" y="27"/>
                      </a:lnTo>
                      <a:lnTo>
                        <a:pt x="86" y="26"/>
                      </a:lnTo>
                      <a:lnTo>
                        <a:pt x="85" y="24"/>
                      </a:lnTo>
                      <a:lnTo>
                        <a:pt x="83" y="22"/>
                      </a:lnTo>
                      <a:lnTo>
                        <a:pt x="83" y="19"/>
                      </a:lnTo>
                      <a:lnTo>
                        <a:pt x="81" y="19"/>
                      </a:lnTo>
                      <a:lnTo>
                        <a:pt x="81" y="17"/>
                      </a:lnTo>
                      <a:lnTo>
                        <a:pt x="81" y="15"/>
                      </a:lnTo>
                      <a:lnTo>
                        <a:pt x="80" y="14"/>
                      </a:lnTo>
                      <a:lnTo>
                        <a:pt x="78" y="14"/>
                      </a:lnTo>
                      <a:lnTo>
                        <a:pt x="76" y="14"/>
                      </a:lnTo>
                      <a:lnTo>
                        <a:pt x="76" y="12"/>
                      </a:lnTo>
                      <a:lnTo>
                        <a:pt x="75" y="12"/>
                      </a:lnTo>
                      <a:lnTo>
                        <a:pt x="75" y="10"/>
                      </a:lnTo>
                      <a:lnTo>
                        <a:pt x="73" y="10"/>
                      </a:lnTo>
                      <a:lnTo>
                        <a:pt x="71" y="9"/>
                      </a:lnTo>
                      <a:lnTo>
                        <a:pt x="70" y="7"/>
                      </a:lnTo>
                      <a:lnTo>
                        <a:pt x="63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1" name="Freeform 263"/>
                <p:cNvSpPr>
                  <a:spLocks/>
                </p:cNvSpPr>
                <p:nvPr/>
              </p:nvSpPr>
              <p:spPr bwMode="auto">
                <a:xfrm>
                  <a:off x="5115" y="825"/>
                  <a:ext cx="44" cy="33"/>
                </a:xfrm>
                <a:custGeom>
                  <a:avLst/>
                  <a:gdLst>
                    <a:gd name="T0" fmla="*/ 29 w 89"/>
                    <a:gd name="T1" fmla="*/ 0 h 66"/>
                    <a:gd name="T2" fmla="*/ 27 w 89"/>
                    <a:gd name="T3" fmla="*/ 0 h 66"/>
                    <a:gd name="T4" fmla="*/ 25 w 89"/>
                    <a:gd name="T5" fmla="*/ 0 h 66"/>
                    <a:gd name="T6" fmla="*/ 23 w 89"/>
                    <a:gd name="T7" fmla="*/ 0 h 66"/>
                    <a:gd name="T8" fmla="*/ 22 w 89"/>
                    <a:gd name="T9" fmla="*/ 0 h 66"/>
                    <a:gd name="T10" fmla="*/ 21 w 89"/>
                    <a:gd name="T11" fmla="*/ 0 h 66"/>
                    <a:gd name="T12" fmla="*/ 18 w 89"/>
                    <a:gd name="T13" fmla="*/ 0 h 66"/>
                    <a:gd name="T14" fmla="*/ 16 w 89"/>
                    <a:gd name="T15" fmla="*/ 0 h 66"/>
                    <a:gd name="T16" fmla="*/ 12 w 89"/>
                    <a:gd name="T17" fmla="*/ 1 h 66"/>
                    <a:gd name="T18" fmla="*/ 10 w 89"/>
                    <a:gd name="T19" fmla="*/ 2 h 66"/>
                    <a:gd name="T20" fmla="*/ 9 w 89"/>
                    <a:gd name="T21" fmla="*/ 4 h 66"/>
                    <a:gd name="T22" fmla="*/ 7 w 89"/>
                    <a:gd name="T23" fmla="*/ 5 h 66"/>
                    <a:gd name="T24" fmla="*/ 7 w 89"/>
                    <a:gd name="T25" fmla="*/ 5 h 66"/>
                    <a:gd name="T26" fmla="*/ 5 w 89"/>
                    <a:gd name="T27" fmla="*/ 6 h 66"/>
                    <a:gd name="T28" fmla="*/ 3 w 89"/>
                    <a:gd name="T29" fmla="*/ 7 h 66"/>
                    <a:gd name="T30" fmla="*/ 1 w 89"/>
                    <a:gd name="T31" fmla="*/ 11 h 66"/>
                    <a:gd name="T32" fmla="*/ 1 w 89"/>
                    <a:gd name="T33" fmla="*/ 13 h 66"/>
                    <a:gd name="T34" fmla="*/ 0 w 89"/>
                    <a:gd name="T35" fmla="*/ 14 h 66"/>
                    <a:gd name="T36" fmla="*/ 0 w 89"/>
                    <a:gd name="T37" fmla="*/ 16 h 66"/>
                    <a:gd name="T38" fmla="*/ 0 w 89"/>
                    <a:gd name="T39" fmla="*/ 17 h 66"/>
                    <a:gd name="T40" fmla="*/ 0 w 89"/>
                    <a:gd name="T41" fmla="*/ 18 h 66"/>
                    <a:gd name="T42" fmla="*/ 2 w 89"/>
                    <a:gd name="T43" fmla="*/ 22 h 66"/>
                    <a:gd name="T44" fmla="*/ 2 w 89"/>
                    <a:gd name="T45" fmla="*/ 23 h 66"/>
                    <a:gd name="T46" fmla="*/ 3 w 89"/>
                    <a:gd name="T47" fmla="*/ 25 h 66"/>
                    <a:gd name="T48" fmla="*/ 4 w 89"/>
                    <a:gd name="T49" fmla="*/ 27 h 66"/>
                    <a:gd name="T50" fmla="*/ 6 w 89"/>
                    <a:gd name="T51" fmla="*/ 27 h 66"/>
                    <a:gd name="T52" fmla="*/ 7 w 89"/>
                    <a:gd name="T53" fmla="*/ 29 h 66"/>
                    <a:gd name="T54" fmla="*/ 10 w 89"/>
                    <a:gd name="T55" fmla="*/ 30 h 66"/>
                    <a:gd name="T56" fmla="*/ 15 w 89"/>
                    <a:gd name="T57" fmla="*/ 32 h 66"/>
                    <a:gd name="T58" fmla="*/ 17 w 89"/>
                    <a:gd name="T59" fmla="*/ 33 h 66"/>
                    <a:gd name="T60" fmla="*/ 19 w 89"/>
                    <a:gd name="T61" fmla="*/ 33 h 66"/>
                    <a:gd name="T62" fmla="*/ 21 w 89"/>
                    <a:gd name="T63" fmla="*/ 33 h 66"/>
                    <a:gd name="T64" fmla="*/ 23 w 89"/>
                    <a:gd name="T65" fmla="*/ 33 h 66"/>
                    <a:gd name="T66" fmla="*/ 26 w 89"/>
                    <a:gd name="T67" fmla="*/ 32 h 66"/>
                    <a:gd name="T68" fmla="*/ 28 w 89"/>
                    <a:gd name="T69" fmla="*/ 32 h 66"/>
                    <a:gd name="T70" fmla="*/ 32 w 89"/>
                    <a:gd name="T71" fmla="*/ 31 h 66"/>
                    <a:gd name="T72" fmla="*/ 34 w 89"/>
                    <a:gd name="T73" fmla="*/ 30 h 66"/>
                    <a:gd name="T74" fmla="*/ 36 w 89"/>
                    <a:gd name="T75" fmla="*/ 28 h 66"/>
                    <a:gd name="T76" fmla="*/ 37 w 89"/>
                    <a:gd name="T77" fmla="*/ 27 h 66"/>
                    <a:gd name="T78" fmla="*/ 38 w 89"/>
                    <a:gd name="T79" fmla="*/ 27 h 66"/>
                    <a:gd name="T80" fmla="*/ 41 w 89"/>
                    <a:gd name="T81" fmla="*/ 24 h 66"/>
                    <a:gd name="T82" fmla="*/ 42 w 89"/>
                    <a:gd name="T83" fmla="*/ 21 h 66"/>
                    <a:gd name="T84" fmla="*/ 44 w 89"/>
                    <a:gd name="T85" fmla="*/ 18 h 66"/>
                    <a:gd name="T86" fmla="*/ 44 w 89"/>
                    <a:gd name="T87" fmla="*/ 17 h 66"/>
                    <a:gd name="T88" fmla="*/ 44 w 89"/>
                    <a:gd name="T89" fmla="*/ 16 h 66"/>
                    <a:gd name="T90" fmla="*/ 44 w 89"/>
                    <a:gd name="T91" fmla="*/ 14 h 66"/>
                    <a:gd name="T92" fmla="*/ 44 w 89"/>
                    <a:gd name="T93" fmla="*/ 12 h 66"/>
                    <a:gd name="T94" fmla="*/ 42 w 89"/>
                    <a:gd name="T95" fmla="*/ 9 h 66"/>
                    <a:gd name="T96" fmla="*/ 41 w 89"/>
                    <a:gd name="T97" fmla="*/ 6 h 66"/>
                    <a:gd name="T98" fmla="*/ 40 w 89"/>
                    <a:gd name="T99" fmla="*/ 6 h 66"/>
                    <a:gd name="T100" fmla="*/ 38 w 89"/>
                    <a:gd name="T101" fmla="*/ 5 h 66"/>
                    <a:gd name="T102" fmla="*/ 37 w 89"/>
                    <a:gd name="T103" fmla="*/ 4 h 66"/>
                    <a:gd name="T104" fmla="*/ 37 w 89"/>
                    <a:gd name="T105" fmla="*/ 3 h 66"/>
                    <a:gd name="T106" fmla="*/ 34 w 89"/>
                    <a:gd name="T107" fmla="*/ 2 h 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89"/>
                    <a:gd name="T163" fmla="*/ 0 h 66"/>
                    <a:gd name="T164" fmla="*/ 89 w 89"/>
                    <a:gd name="T165" fmla="*/ 66 h 6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89" h="66">
                      <a:moveTo>
                        <a:pt x="64" y="3"/>
                      </a:move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7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0" y="13"/>
                      </a:lnTo>
                      <a:lnTo>
                        <a:pt x="9" y="1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5" y="18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4" y="45"/>
                      </a:lnTo>
                      <a:lnTo>
                        <a:pt x="2" y="45"/>
                      </a:lnTo>
                      <a:lnTo>
                        <a:pt x="4" y="45"/>
                      </a:lnTo>
                      <a:lnTo>
                        <a:pt x="5" y="47"/>
                      </a:lnTo>
                      <a:lnTo>
                        <a:pt x="5" y="49"/>
                      </a:lnTo>
                      <a:lnTo>
                        <a:pt x="7" y="50"/>
                      </a:lnTo>
                      <a:lnTo>
                        <a:pt x="7" y="52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2" y="55"/>
                      </a:lnTo>
                      <a:lnTo>
                        <a:pt x="12" y="57"/>
                      </a:lnTo>
                      <a:lnTo>
                        <a:pt x="15" y="57"/>
                      </a:lnTo>
                      <a:lnTo>
                        <a:pt x="15" y="59"/>
                      </a:lnTo>
                      <a:lnTo>
                        <a:pt x="19" y="59"/>
                      </a:lnTo>
                      <a:lnTo>
                        <a:pt x="19" y="60"/>
                      </a:lnTo>
                      <a:lnTo>
                        <a:pt x="20" y="60"/>
                      </a:lnTo>
                      <a:lnTo>
                        <a:pt x="20" y="62"/>
                      </a:lnTo>
                      <a:lnTo>
                        <a:pt x="25" y="62"/>
                      </a:lnTo>
                      <a:lnTo>
                        <a:pt x="30" y="64"/>
                      </a:lnTo>
                      <a:lnTo>
                        <a:pt x="34" y="64"/>
                      </a:lnTo>
                      <a:lnTo>
                        <a:pt x="35" y="66"/>
                      </a:lnTo>
                      <a:lnTo>
                        <a:pt x="35" y="64"/>
                      </a:lnTo>
                      <a:lnTo>
                        <a:pt x="35" y="66"/>
                      </a:lnTo>
                      <a:lnTo>
                        <a:pt x="39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9" y="66"/>
                      </a:lnTo>
                      <a:lnTo>
                        <a:pt x="50" y="64"/>
                      </a:lnTo>
                      <a:lnTo>
                        <a:pt x="52" y="64"/>
                      </a:lnTo>
                      <a:lnTo>
                        <a:pt x="55" y="64"/>
                      </a:lnTo>
                      <a:lnTo>
                        <a:pt x="57" y="64"/>
                      </a:lnTo>
                      <a:lnTo>
                        <a:pt x="57" y="62"/>
                      </a:lnTo>
                      <a:lnTo>
                        <a:pt x="64" y="62"/>
                      </a:lnTo>
                      <a:lnTo>
                        <a:pt x="65" y="62"/>
                      </a:lnTo>
                      <a:lnTo>
                        <a:pt x="67" y="60"/>
                      </a:lnTo>
                      <a:lnTo>
                        <a:pt x="69" y="60"/>
                      </a:lnTo>
                      <a:lnTo>
                        <a:pt x="70" y="59"/>
                      </a:lnTo>
                      <a:lnTo>
                        <a:pt x="72" y="57"/>
                      </a:lnTo>
                      <a:lnTo>
                        <a:pt x="74" y="57"/>
                      </a:lnTo>
                      <a:lnTo>
                        <a:pt x="74" y="55"/>
                      </a:lnTo>
                      <a:lnTo>
                        <a:pt x="75" y="55"/>
                      </a:lnTo>
                      <a:lnTo>
                        <a:pt x="77" y="54"/>
                      </a:lnTo>
                      <a:lnTo>
                        <a:pt x="79" y="52"/>
                      </a:lnTo>
                      <a:lnTo>
                        <a:pt x="80" y="50"/>
                      </a:lnTo>
                      <a:lnTo>
                        <a:pt x="82" y="49"/>
                      </a:lnTo>
                      <a:lnTo>
                        <a:pt x="85" y="45"/>
                      </a:lnTo>
                      <a:lnTo>
                        <a:pt x="85" y="44"/>
                      </a:lnTo>
                      <a:lnTo>
                        <a:pt x="85" y="42"/>
                      </a:lnTo>
                      <a:lnTo>
                        <a:pt x="89" y="40"/>
                      </a:lnTo>
                      <a:lnTo>
                        <a:pt x="89" y="39"/>
                      </a:lnTo>
                      <a:lnTo>
                        <a:pt x="89" y="37"/>
                      </a:lnTo>
                      <a:lnTo>
                        <a:pt x="89" y="35"/>
                      </a:lnTo>
                      <a:lnTo>
                        <a:pt x="89" y="33"/>
                      </a:lnTo>
                      <a:lnTo>
                        <a:pt x="89" y="32"/>
                      </a:lnTo>
                      <a:lnTo>
                        <a:pt x="89" y="30"/>
                      </a:lnTo>
                      <a:lnTo>
                        <a:pt x="89" y="28"/>
                      </a:lnTo>
                      <a:lnTo>
                        <a:pt x="89" y="27"/>
                      </a:lnTo>
                      <a:lnTo>
                        <a:pt x="89" y="25"/>
                      </a:lnTo>
                      <a:lnTo>
                        <a:pt x="85" y="20"/>
                      </a:lnTo>
                      <a:lnTo>
                        <a:pt x="85" y="18"/>
                      </a:lnTo>
                      <a:lnTo>
                        <a:pt x="84" y="17"/>
                      </a:lnTo>
                      <a:lnTo>
                        <a:pt x="82" y="15"/>
                      </a:lnTo>
                      <a:lnTo>
                        <a:pt x="82" y="13"/>
                      </a:lnTo>
                      <a:lnTo>
                        <a:pt x="80" y="13"/>
                      </a:lnTo>
                      <a:lnTo>
                        <a:pt x="80" y="11"/>
                      </a:lnTo>
                      <a:lnTo>
                        <a:pt x="79" y="11"/>
                      </a:lnTo>
                      <a:lnTo>
                        <a:pt x="77" y="10"/>
                      </a:lnTo>
                      <a:lnTo>
                        <a:pt x="75" y="10"/>
                      </a:lnTo>
                      <a:lnTo>
                        <a:pt x="75" y="8"/>
                      </a:lnTo>
                      <a:lnTo>
                        <a:pt x="74" y="8"/>
                      </a:lnTo>
                      <a:lnTo>
                        <a:pt x="74" y="6"/>
                      </a:lnTo>
                      <a:lnTo>
                        <a:pt x="72" y="6"/>
                      </a:lnTo>
                      <a:lnTo>
                        <a:pt x="70" y="6"/>
                      </a:lnTo>
                      <a:lnTo>
                        <a:pt x="69" y="5"/>
                      </a:lnTo>
                      <a:lnTo>
                        <a:pt x="6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2" name="Freeform 264"/>
                <p:cNvSpPr>
                  <a:spLocks/>
                </p:cNvSpPr>
                <p:nvPr/>
              </p:nvSpPr>
              <p:spPr bwMode="auto">
                <a:xfrm>
                  <a:off x="5104" y="837"/>
                  <a:ext cx="45" cy="33"/>
                </a:xfrm>
                <a:custGeom>
                  <a:avLst/>
                  <a:gdLst>
                    <a:gd name="T0" fmla="*/ 29 w 90"/>
                    <a:gd name="T1" fmla="*/ 1 h 66"/>
                    <a:gd name="T2" fmla="*/ 26 w 90"/>
                    <a:gd name="T3" fmla="*/ 1 h 66"/>
                    <a:gd name="T4" fmla="*/ 25 w 90"/>
                    <a:gd name="T5" fmla="*/ 0 h 66"/>
                    <a:gd name="T6" fmla="*/ 23 w 90"/>
                    <a:gd name="T7" fmla="*/ 0 h 66"/>
                    <a:gd name="T8" fmla="*/ 22 w 90"/>
                    <a:gd name="T9" fmla="*/ 0 h 66"/>
                    <a:gd name="T10" fmla="*/ 19 w 90"/>
                    <a:gd name="T11" fmla="*/ 1 h 66"/>
                    <a:gd name="T12" fmla="*/ 17 w 90"/>
                    <a:gd name="T13" fmla="*/ 1 h 66"/>
                    <a:gd name="T14" fmla="*/ 12 w 90"/>
                    <a:gd name="T15" fmla="*/ 2 h 66"/>
                    <a:gd name="T16" fmla="*/ 11 w 90"/>
                    <a:gd name="T17" fmla="*/ 3 h 66"/>
                    <a:gd name="T18" fmla="*/ 9 w 90"/>
                    <a:gd name="T19" fmla="*/ 4 h 66"/>
                    <a:gd name="T20" fmla="*/ 7 w 90"/>
                    <a:gd name="T21" fmla="*/ 4 h 66"/>
                    <a:gd name="T22" fmla="*/ 6 w 90"/>
                    <a:gd name="T23" fmla="*/ 6 h 66"/>
                    <a:gd name="T24" fmla="*/ 5 w 90"/>
                    <a:gd name="T25" fmla="*/ 8 h 66"/>
                    <a:gd name="T26" fmla="*/ 3 w 90"/>
                    <a:gd name="T27" fmla="*/ 8 h 66"/>
                    <a:gd name="T28" fmla="*/ 0 w 90"/>
                    <a:gd name="T29" fmla="*/ 13 h 66"/>
                    <a:gd name="T30" fmla="*/ 0 w 90"/>
                    <a:gd name="T31" fmla="*/ 14 h 66"/>
                    <a:gd name="T32" fmla="*/ 0 w 90"/>
                    <a:gd name="T33" fmla="*/ 16 h 66"/>
                    <a:gd name="T34" fmla="*/ 0 w 90"/>
                    <a:gd name="T35" fmla="*/ 18 h 66"/>
                    <a:gd name="T36" fmla="*/ 0 w 90"/>
                    <a:gd name="T37" fmla="*/ 20 h 66"/>
                    <a:gd name="T38" fmla="*/ 1 w 90"/>
                    <a:gd name="T39" fmla="*/ 24 h 66"/>
                    <a:gd name="T40" fmla="*/ 3 w 90"/>
                    <a:gd name="T41" fmla="*/ 25 h 66"/>
                    <a:gd name="T42" fmla="*/ 5 w 90"/>
                    <a:gd name="T43" fmla="*/ 28 h 66"/>
                    <a:gd name="T44" fmla="*/ 6 w 90"/>
                    <a:gd name="T45" fmla="*/ 29 h 66"/>
                    <a:gd name="T46" fmla="*/ 8 w 90"/>
                    <a:gd name="T47" fmla="*/ 30 h 66"/>
                    <a:gd name="T48" fmla="*/ 15 w 90"/>
                    <a:gd name="T49" fmla="*/ 33 h 66"/>
                    <a:gd name="T50" fmla="*/ 18 w 90"/>
                    <a:gd name="T51" fmla="*/ 33 h 66"/>
                    <a:gd name="T52" fmla="*/ 19 w 90"/>
                    <a:gd name="T53" fmla="*/ 33 h 66"/>
                    <a:gd name="T54" fmla="*/ 21 w 90"/>
                    <a:gd name="T55" fmla="*/ 33 h 66"/>
                    <a:gd name="T56" fmla="*/ 23 w 90"/>
                    <a:gd name="T57" fmla="*/ 33 h 66"/>
                    <a:gd name="T58" fmla="*/ 25 w 90"/>
                    <a:gd name="T59" fmla="*/ 33 h 66"/>
                    <a:gd name="T60" fmla="*/ 29 w 90"/>
                    <a:gd name="T61" fmla="*/ 33 h 66"/>
                    <a:gd name="T62" fmla="*/ 33 w 90"/>
                    <a:gd name="T63" fmla="*/ 30 h 66"/>
                    <a:gd name="T64" fmla="*/ 34 w 90"/>
                    <a:gd name="T65" fmla="*/ 30 h 66"/>
                    <a:gd name="T66" fmla="*/ 35 w 90"/>
                    <a:gd name="T67" fmla="*/ 29 h 66"/>
                    <a:gd name="T68" fmla="*/ 37 w 90"/>
                    <a:gd name="T69" fmla="*/ 29 h 66"/>
                    <a:gd name="T70" fmla="*/ 38 w 90"/>
                    <a:gd name="T71" fmla="*/ 29 h 66"/>
                    <a:gd name="T72" fmla="*/ 39 w 90"/>
                    <a:gd name="T73" fmla="*/ 26 h 66"/>
                    <a:gd name="T74" fmla="*/ 41 w 90"/>
                    <a:gd name="T75" fmla="*/ 25 h 66"/>
                    <a:gd name="T76" fmla="*/ 43 w 90"/>
                    <a:gd name="T77" fmla="*/ 23 h 66"/>
                    <a:gd name="T78" fmla="*/ 44 w 90"/>
                    <a:gd name="T79" fmla="*/ 19 h 66"/>
                    <a:gd name="T80" fmla="*/ 45 w 90"/>
                    <a:gd name="T81" fmla="*/ 17 h 66"/>
                    <a:gd name="T82" fmla="*/ 45 w 90"/>
                    <a:gd name="T83" fmla="*/ 15 h 66"/>
                    <a:gd name="T84" fmla="*/ 44 w 90"/>
                    <a:gd name="T85" fmla="*/ 13 h 66"/>
                    <a:gd name="T86" fmla="*/ 43 w 90"/>
                    <a:gd name="T87" fmla="*/ 10 h 66"/>
                    <a:gd name="T88" fmla="*/ 42 w 90"/>
                    <a:gd name="T89" fmla="*/ 8 h 66"/>
                    <a:gd name="T90" fmla="*/ 41 w 90"/>
                    <a:gd name="T91" fmla="*/ 7 h 66"/>
                    <a:gd name="T92" fmla="*/ 40 w 90"/>
                    <a:gd name="T93" fmla="*/ 5 h 66"/>
                    <a:gd name="T94" fmla="*/ 38 w 90"/>
                    <a:gd name="T95" fmla="*/ 4 h 66"/>
                    <a:gd name="T96" fmla="*/ 37 w 90"/>
                    <a:gd name="T97" fmla="*/ 3 h 66"/>
                    <a:gd name="T98" fmla="*/ 33 w 90"/>
                    <a:gd name="T99" fmla="*/ 2 h 6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0"/>
                    <a:gd name="T151" fmla="*/ 0 h 66"/>
                    <a:gd name="T152" fmla="*/ 90 w 90"/>
                    <a:gd name="T153" fmla="*/ 66 h 6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0" h="66">
                      <a:moveTo>
                        <a:pt x="65" y="4"/>
                      </a:move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3" y="0"/>
                      </a:lnTo>
                      <a:lnTo>
                        <a:pt x="53" y="2"/>
                      </a:lnTo>
                      <a:lnTo>
                        <a:pt x="51" y="2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0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3" y="2"/>
                      </a:lnTo>
                      <a:lnTo>
                        <a:pt x="30" y="4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21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6" y="17"/>
                      </a:lnTo>
                      <a:lnTo>
                        <a:pt x="3" y="21"/>
                      </a:lnTo>
                      <a:lnTo>
                        <a:pt x="1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6"/>
                      </a:lnTo>
                      <a:lnTo>
                        <a:pt x="1" y="48"/>
                      </a:lnTo>
                      <a:lnTo>
                        <a:pt x="3" y="48"/>
                      </a:lnTo>
                      <a:lnTo>
                        <a:pt x="5" y="49"/>
                      </a:lnTo>
                      <a:lnTo>
                        <a:pt x="6" y="51"/>
                      </a:lnTo>
                      <a:lnTo>
                        <a:pt x="8" y="53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1" y="58"/>
                      </a:lnTo>
                      <a:lnTo>
                        <a:pt x="13" y="58"/>
                      </a:lnTo>
                      <a:lnTo>
                        <a:pt x="15" y="58"/>
                      </a:lnTo>
                      <a:lnTo>
                        <a:pt x="15" y="59"/>
                      </a:lnTo>
                      <a:lnTo>
                        <a:pt x="16" y="61"/>
                      </a:lnTo>
                      <a:lnTo>
                        <a:pt x="20" y="61"/>
                      </a:lnTo>
                      <a:lnTo>
                        <a:pt x="25" y="61"/>
                      </a:lnTo>
                      <a:lnTo>
                        <a:pt x="30" y="65"/>
                      </a:lnTo>
                      <a:lnTo>
                        <a:pt x="33" y="66"/>
                      </a:lnTo>
                      <a:lnTo>
                        <a:pt x="36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1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6" y="66"/>
                      </a:lnTo>
                      <a:lnTo>
                        <a:pt x="50" y="66"/>
                      </a:lnTo>
                      <a:lnTo>
                        <a:pt x="51" y="66"/>
                      </a:lnTo>
                      <a:lnTo>
                        <a:pt x="53" y="66"/>
                      </a:lnTo>
                      <a:lnTo>
                        <a:pt x="56" y="65"/>
                      </a:lnTo>
                      <a:lnTo>
                        <a:pt x="58" y="65"/>
                      </a:lnTo>
                      <a:lnTo>
                        <a:pt x="65" y="61"/>
                      </a:lnTo>
                      <a:lnTo>
                        <a:pt x="66" y="61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0" y="59"/>
                      </a:lnTo>
                      <a:lnTo>
                        <a:pt x="71" y="58"/>
                      </a:lnTo>
                      <a:lnTo>
                        <a:pt x="73" y="58"/>
                      </a:lnTo>
                      <a:lnTo>
                        <a:pt x="75" y="58"/>
                      </a:lnTo>
                      <a:lnTo>
                        <a:pt x="76" y="56"/>
                      </a:lnTo>
                      <a:lnTo>
                        <a:pt x="78" y="56"/>
                      </a:lnTo>
                      <a:lnTo>
                        <a:pt x="78" y="53"/>
                      </a:lnTo>
                      <a:lnTo>
                        <a:pt x="80" y="53"/>
                      </a:lnTo>
                      <a:lnTo>
                        <a:pt x="81" y="51"/>
                      </a:lnTo>
                      <a:lnTo>
                        <a:pt x="83" y="49"/>
                      </a:lnTo>
                      <a:lnTo>
                        <a:pt x="85" y="46"/>
                      </a:lnTo>
                      <a:lnTo>
                        <a:pt x="86" y="44"/>
                      </a:lnTo>
                      <a:lnTo>
                        <a:pt x="88" y="41"/>
                      </a:lnTo>
                      <a:lnTo>
                        <a:pt x="88" y="39"/>
                      </a:lnTo>
                      <a:lnTo>
                        <a:pt x="90" y="37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88" y="26"/>
                      </a:lnTo>
                      <a:lnTo>
                        <a:pt x="86" y="22"/>
                      </a:lnTo>
                      <a:lnTo>
                        <a:pt x="86" y="21"/>
                      </a:lnTo>
                      <a:lnTo>
                        <a:pt x="85" y="19"/>
                      </a:lnTo>
                      <a:lnTo>
                        <a:pt x="85" y="17"/>
                      </a:lnTo>
                      <a:lnTo>
                        <a:pt x="83" y="16"/>
                      </a:lnTo>
                      <a:lnTo>
                        <a:pt x="81" y="16"/>
                      </a:lnTo>
                      <a:lnTo>
                        <a:pt x="81" y="14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6" y="9"/>
                      </a:lnTo>
                      <a:lnTo>
                        <a:pt x="75" y="9"/>
                      </a:lnTo>
                      <a:lnTo>
                        <a:pt x="73" y="9"/>
                      </a:lnTo>
                      <a:lnTo>
                        <a:pt x="73" y="7"/>
                      </a:lnTo>
                      <a:lnTo>
                        <a:pt x="71" y="7"/>
                      </a:lnTo>
                      <a:lnTo>
                        <a:pt x="70" y="5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3" name="Freeform 265"/>
                <p:cNvSpPr>
                  <a:spLocks/>
                </p:cNvSpPr>
                <p:nvPr/>
              </p:nvSpPr>
              <p:spPr bwMode="auto">
                <a:xfrm>
                  <a:off x="5111" y="863"/>
                  <a:ext cx="46" cy="32"/>
                </a:xfrm>
                <a:custGeom>
                  <a:avLst/>
                  <a:gdLst>
                    <a:gd name="T0" fmla="*/ 30 w 91"/>
                    <a:gd name="T1" fmla="*/ 1 h 64"/>
                    <a:gd name="T2" fmla="*/ 28 w 91"/>
                    <a:gd name="T3" fmla="*/ 0 h 64"/>
                    <a:gd name="T4" fmla="*/ 26 w 91"/>
                    <a:gd name="T5" fmla="*/ 0 h 64"/>
                    <a:gd name="T6" fmla="*/ 25 w 91"/>
                    <a:gd name="T7" fmla="*/ 0 h 64"/>
                    <a:gd name="T8" fmla="*/ 23 w 91"/>
                    <a:gd name="T9" fmla="*/ 0 h 64"/>
                    <a:gd name="T10" fmla="*/ 21 w 91"/>
                    <a:gd name="T11" fmla="*/ 0 h 64"/>
                    <a:gd name="T12" fmla="*/ 18 w 91"/>
                    <a:gd name="T13" fmla="*/ 0 h 64"/>
                    <a:gd name="T14" fmla="*/ 16 w 91"/>
                    <a:gd name="T15" fmla="*/ 1 h 64"/>
                    <a:gd name="T16" fmla="*/ 13 w 91"/>
                    <a:gd name="T17" fmla="*/ 2 h 64"/>
                    <a:gd name="T18" fmla="*/ 10 w 91"/>
                    <a:gd name="T19" fmla="*/ 3 h 64"/>
                    <a:gd name="T20" fmla="*/ 8 w 91"/>
                    <a:gd name="T21" fmla="*/ 3 h 64"/>
                    <a:gd name="T22" fmla="*/ 8 w 91"/>
                    <a:gd name="T23" fmla="*/ 4 h 64"/>
                    <a:gd name="T24" fmla="*/ 6 w 91"/>
                    <a:gd name="T25" fmla="*/ 6 h 64"/>
                    <a:gd name="T26" fmla="*/ 5 w 91"/>
                    <a:gd name="T27" fmla="*/ 6 h 64"/>
                    <a:gd name="T28" fmla="*/ 3 w 91"/>
                    <a:gd name="T29" fmla="*/ 8 h 64"/>
                    <a:gd name="T30" fmla="*/ 1 w 91"/>
                    <a:gd name="T31" fmla="*/ 12 h 64"/>
                    <a:gd name="T32" fmla="*/ 1 w 91"/>
                    <a:gd name="T33" fmla="*/ 14 h 64"/>
                    <a:gd name="T34" fmla="*/ 0 w 91"/>
                    <a:gd name="T35" fmla="*/ 16 h 64"/>
                    <a:gd name="T36" fmla="*/ 0 w 91"/>
                    <a:gd name="T37" fmla="*/ 17 h 64"/>
                    <a:gd name="T38" fmla="*/ 1 w 91"/>
                    <a:gd name="T39" fmla="*/ 19 h 64"/>
                    <a:gd name="T40" fmla="*/ 2 w 91"/>
                    <a:gd name="T41" fmla="*/ 22 h 64"/>
                    <a:gd name="T42" fmla="*/ 3 w 91"/>
                    <a:gd name="T43" fmla="*/ 25 h 64"/>
                    <a:gd name="T44" fmla="*/ 4 w 91"/>
                    <a:gd name="T45" fmla="*/ 26 h 64"/>
                    <a:gd name="T46" fmla="*/ 6 w 91"/>
                    <a:gd name="T47" fmla="*/ 27 h 64"/>
                    <a:gd name="T48" fmla="*/ 8 w 91"/>
                    <a:gd name="T49" fmla="*/ 28 h 64"/>
                    <a:gd name="T50" fmla="*/ 11 w 91"/>
                    <a:gd name="T51" fmla="*/ 30 h 64"/>
                    <a:gd name="T52" fmla="*/ 16 w 91"/>
                    <a:gd name="T53" fmla="*/ 31 h 64"/>
                    <a:gd name="T54" fmla="*/ 18 w 91"/>
                    <a:gd name="T55" fmla="*/ 32 h 64"/>
                    <a:gd name="T56" fmla="*/ 20 w 91"/>
                    <a:gd name="T57" fmla="*/ 32 h 64"/>
                    <a:gd name="T58" fmla="*/ 21 w 91"/>
                    <a:gd name="T59" fmla="*/ 32 h 64"/>
                    <a:gd name="T60" fmla="*/ 23 w 91"/>
                    <a:gd name="T61" fmla="*/ 32 h 64"/>
                    <a:gd name="T62" fmla="*/ 26 w 91"/>
                    <a:gd name="T63" fmla="*/ 32 h 64"/>
                    <a:gd name="T64" fmla="*/ 28 w 91"/>
                    <a:gd name="T65" fmla="*/ 31 h 64"/>
                    <a:gd name="T66" fmla="*/ 33 w 91"/>
                    <a:gd name="T67" fmla="*/ 30 h 64"/>
                    <a:gd name="T68" fmla="*/ 35 w 91"/>
                    <a:gd name="T69" fmla="*/ 29 h 64"/>
                    <a:gd name="T70" fmla="*/ 36 w 91"/>
                    <a:gd name="T71" fmla="*/ 28 h 64"/>
                    <a:gd name="T72" fmla="*/ 38 w 91"/>
                    <a:gd name="T73" fmla="*/ 27 h 64"/>
                    <a:gd name="T74" fmla="*/ 39 w 91"/>
                    <a:gd name="T75" fmla="*/ 27 h 64"/>
                    <a:gd name="T76" fmla="*/ 41 w 91"/>
                    <a:gd name="T77" fmla="*/ 26 h 64"/>
                    <a:gd name="T78" fmla="*/ 42 w 91"/>
                    <a:gd name="T79" fmla="*/ 24 h 64"/>
                    <a:gd name="T80" fmla="*/ 44 w 91"/>
                    <a:gd name="T81" fmla="*/ 21 h 64"/>
                    <a:gd name="T82" fmla="*/ 45 w 91"/>
                    <a:gd name="T83" fmla="*/ 18 h 64"/>
                    <a:gd name="T84" fmla="*/ 45 w 91"/>
                    <a:gd name="T85" fmla="*/ 16 h 64"/>
                    <a:gd name="T86" fmla="*/ 45 w 91"/>
                    <a:gd name="T87" fmla="*/ 15 h 64"/>
                    <a:gd name="T88" fmla="*/ 45 w 91"/>
                    <a:gd name="T89" fmla="*/ 14 h 64"/>
                    <a:gd name="T90" fmla="*/ 45 w 91"/>
                    <a:gd name="T91" fmla="*/ 11 h 64"/>
                    <a:gd name="T92" fmla="*/ 43 w 91"/>
                    <a:gd name="T93" fmla="*/ 8 h 64"/>
                    <a:gd name="T94" fmla="*/ 42 w 91"/>
                    <a:gd name="T95" fmla="*/ 6 h 64"/>
                    <a:gd name="T96" fmla="*/ 41 w 91"/>
                    <a:gd name="T97" fmla="*/ 6 h 64"/>
                    <a:gd name="T98" fmla="*/ 38 w 91"/>
                    <a:gd name="T99" fmla="*/ 3 h 64"/>
                    <a:gd name="T100" fmla="*/ 35 w 91"/>
                    <a:gd name="T101" fmla="*/ 2 h 6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1"/>
                    <a:gd name="T154" fmla="*/ 0 h 64"/>
                    <a:gd name="T155" fmla="*/ 91 w 91"/>
                    <a:gd name="T156" fmla="*/ 64 h 6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1" h="64">
                      <a:moveTo>
                        <a:pt x="65" y="1"/>
                      </a:moveTo>
                      <a:lnTo>
                        <a:pt x="61" y="1"/>
                      </a:lnTo>
                      <a:lnTo>
                        <a:pt x="60" y="1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1" y="1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1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0" y="12"/>
                      </a:lnTo>
                      <a:lnTo>
                        <a:pt x="10" y="13"/>
                      </a:lnTo>
                      <a:lnTo>
                        <a:pt x="8" y="13"/>
                      </a:lnTo>
                      <a:lnTo>
                        <a:pt x="6" y="17"/>
                      </a:lnTo>
                      <a:lnTo>
                        <a:pt x="5" y="18"/>
                      </a:lnTo>
                      <a:lnTo>
                        <a:pt x="1" y="22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8"/>
                      </a:lnTo>
                      <a:lnTo>
                        <a:pt x="1" y="28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1" y="39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3" y="45"/>
                      </a:lnTo>
                      <a:lnTo>
                        <a:pt x="5" y="45"/>
                      </a:lnTo>
                      <a:lnTo>
                        <a:pt x="5" y="49"/>
                      </a:lnTo>
                      <a:lnTo>
                        <a:pt x="6" y="50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1" y="55"/>
                      </a:lnTo>
                      <a:lnTo>
                        <a:pt x="13" y="55"/>
                      </a:lnTo>
                      <a:lnTo>
                        <a:pt x="13" y="57"/>
                      </a:lnTo>
                      <a:lnTo>
                        <a:pt x="15" y="57"/>
                      </a:lnTo>
                      <a:lnTo>
                        <a:pt x="16" y="57"/>
                      </a:lnTo>
                      <a:lnTo>
                        <a:pt x="16" y="59"/>
                      </a:lnTo>
                      <a:lnTo>
                        <a:pt x="21" y="61"/>
                      </a:lnTo>
                      <a:lnTo>
                        <a:pt x="25" y="61"/>
                      </a:lnTo>
                      <a:lnTo>
                        <a:pt x="30" y="62"/>
                      </a:lnTo>
                      <a:lnTo>
                        <a:pt x="31" y="62"/>
                      </a:lnTo>
                      <a:lnTo>
                        <a:pt x="35" y="64"/>
                      </a:lnTo>
                      <a:lnTo>
                        <a:pt x="36" y="64"/>
                      </a:lnTo>
                      <a:lnTo>
                        <a:pt x="38" y="64"/>
                      </a:lnTo>
                      <a:lnTo>
                        <a:pt x="40" y="64"/>
                      </a:lnTo>
                      <a:lnTo>
                        <a:pt x="41" y="64"/>
                      </a:lnTo>
                      <a:lnTo>
                        <a:pt x="43" y="64"/>
                      </a:lnTo>
                      <a:lnTo>
                        <a:pt x="46" y="64"/>
                      </a:lnTo>
                      <a:lnTo>
                        <a:pt x="50" y="64"/>
                      </a:lnTo>
                      <a:lnTo>
                        <a:pt x="51" y="64"/>
                      </a:lnTo>
                      <a:lnTo>
                        <a:pt x="53" y="64"/>
                      </a:lnTo>
                      <a:lnTo>
                        <a:pt x="56" y="62"/>
                      </a:lnTo>
                      <a:lnTo>
                        <a:pt x="58" y="62"/>
                      </a:lnTo>
                      <a:lnTo>
                        <a:pt x="60" y="62"/>
                      </a:lnTo>
                      <a:lnTo>
                        <a:pt x="65" y="61"/>
                      </a:lnTo>
                      <a:lnTo>
                        <a:pt x="66" y="61"/>
                      </a:lnTo>
                      <a:lnTo>
                        <a:pt x="70" y="59"/>
                      </a:lnTo>
                      <a:lnTo>
                        <a:pt x="71" y="59"/>
                      </a:lnTo>
                      <a:lnTo>
                        <a:pt x="71" y="57"/>
                      </a:lnTo>
                      <a:lnTo>
                        <a:pt x="73" y="57"/>
                      </a:lnTo>
                      <a:lnTo>
                        <a:pt x="75" y="57"/>
                      </a:lnTo>
                      <a:lnTo>
                        <a:pt x="75" y="55"/>
                      </a:lnTo>
                      <a:lnTo>
                        <a:pt x="76" y="55"/>
                      </a:lnTo>
                      <a:lnTo>
                        <a:pt x="78" y="55"/>
                      </a:lnTo>
                      <a:lnTo>
                        <a:pt x="78" y="54"/>
                      </a:lnTo>
                      <a:lnTo>
                        <a:pt x="80" y="52"/>
                      </a:lnTo>
                      <a:lnTo>
                        <a:pt x="81" y="52"/>
                      </a:lnTo>
                      <a:lnTo>
                        <a:pt x="81" y="50"/>
                      </a:lnTo>
                      <a:lnTo>
                        <a:pt x="83" y="49"/>
                      </a:lnTo>
                      <a:lnTo>
                        <a:pt x="85" y="47"/>
                      </a:lnTo>
                      <a:lnTo>
                        <a:pt x="86" y="44"/>
                      </a:lnTo>
                      <a:lnTo>
                        <a:pt x="88" y="42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5"/>
                      </a:lnTo>
                      <a:lnTo>
                        <a:pt x="90" y="33"/>
                      </a:lnTo>
                      <a:lnTo>
                        <a:pt x="91" y="33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1" y="30"/>
                      </a:lnTo>
                      <a:lnTo>
                        <a:pt x="90" y="28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90" y="23"/>
                      </a:lnTo>
                      <a:lnTo>
                        <a:pt x="88" y="20"/>
                      </a:lnTo>
                      <a:lnTo>
                        <a:pt x="86" y="18"/>
                      </a:lnTo>
                      <a:lnTo>
                        <a:pt x="86" y="17"/>
                      </a:lnTo>
                      <a:lnTo>
                        <a:pt x="85" y="17"/>
                      </a:lnTo>
                      <a:lnTo>
                        <a:pt x="85" y="13"/>
                      </a:lnTo>
                      <a:lnTo>
                        <a:pt x="83" y="13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6" y="6"/>
                      </a:lnTo>
                      <a:lnTo>
                        <a:pt x="75" y="6"/>
                      </a:lnTo>
                      <a:lnTo>
                        <a:pt x="73" y="6"/>
                      </a:lnTo>
                      <a:lnTo>
                        <a:pt x="70" y="5"/>
                      </a:lnTo>
                      <a:lnTo>
                        <a:pt x="6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4" name="Freeform 266"/>
                <p:cNvSpPr>
                  <a:spLocks/>
                </p:cNvSpPr>
                <p:nvPr/>
              </p:nvSpPr>
              <p:spPr bwMode="auto">
                <a:xfrm>
                  <a:off x="5117" y="887"/>
                  <a:ext cx="46" cy="33"/>
                </a:xfrm>
                <a:custGeom>
                  <a:avLst/>
                  <a:gdLst>
                    <a:gd name="T0" fmla="*/ 30 w 92"/>
                    <a:gd name="T1" fmla="*/ 0 h 66"/>
                    <a:gd name="T2" fmla="*/ 27 w 92"/>
                    <a:gd name="T3" fmla="*/ 0 h 66"/>
                    <a:gd name="T4" fmla="*/ 26 w 92"/>
                    <a:gd name="T5" fmla="*/ 0 h 66"/>
                    <a:gd name="T6" fmla="*/ 24 w 92"/>
                    <a:gd name="T7" fmla="*/ 0 h 66"/>
                    <a:gd name="T8" fmla="*/ 23 w 92"/>
                    <a:gd name="T9" fmla="*/ 0 h 66"/>
                    <a:gd name="T10" fmla="*/ 21 w 92"/>
                    <a:gd name="T11" fmla="*/ 0 h 66"/>
                    <a:gd name="T12" fmla="*/ 20 w 92"/>
                    <a:gd name="T13" fmla="*/ 0 h 66"/>
                    <a:gd name="T14" fmla="*/ 18 w 92"/>
                    <a:gd name="T15" fmla="*/ 0 h 66"/>
                    <a:gd name="T16" fmla="*/ 12 w 92"/>
                    <a:gd name="T17" fmla="*/ 1 h 66"/>
                    <a:gd name="T18" fmla="*/ 10 w 92"/>
                    <a:gd name="T19" fmla="*/ 3 h 66"/>
                    <a:gd name="T20" fmla="*/ 10 w 92"/>
                    <a:gd name="T21" fmla="*/ 4 h 66"/>
                    <a:gd name="T22" fmla="*/ 7 w 92"/>
                    <a:gd name="T23" fmla="*/ 5 h 66"/>
                    <a:gd name="T24" fmla="*/ 5 w 92"/>
                    <a:gd name="T25" fmla="*/ 7 h 66"/>
                    <a:gd name="T26" fmla="*/ 3 w 92"/>
                    <a:gd name="T27" fmla="*/ 7 h 66"/>
                    <a:gd name="T28" fmla="*/ 2 w 92"/>
                    <a:gd name="T29" fmla="*/ 11 h 66"/>
                    <a:gd name="T30" fmla="*/ 1 w 92"/>
                    <a:gd name="T31" fmla="*/ 13 h 66"/>
                    <a:gd name="T32" fmla="*/ 1 w 92"/>
                    <a:gd name="T33" fmla="*/ 15 h 66"/>
                    <a:gd name="T34" fmla="*/ 0 w 92"/>
                    <a:gd name="T35" fmla="*/ 16 h 66"/>
                    <a:gd name="T36" fmla="*/ 0 w 92"/>
                    <a:gd name="T37" fmla="*/ 18 h 66"/>
                    <a:gd name="T38" fmla="*/ 2 w 92"/>
                    <a:gd name="T39" fmla="*/ 23 h 66"/>
                    <a:gd name="T40" fmla="*/ 3 w 92"/>
                    <a:gd name="T41" fmla="*/ 24 h 66"/>
                    <a:gd name="T42" fmla="*/ 5 w 92"/>
                    <a:gd name="T43" fmla="*/ 26 h 66"/>
                    <a:gd name="T44" fmla="*/ 6 w 92"/>
                    <a:gd name="T45" fmla="*/ 28 h 66"/>
                    <a:gd name="T46" fmla="*/ 7 w 92"/>
                    <a:gd name="T47" fmla="*/ 28 h 66"/>
                    <a:gd name="T48" fmla="*/ 11 w 92"/>
                    <a:gd name="T49" fmla="*/ 30 h 66"/>
                    <a:gd name="T50" fmla="*/ 16 w 92"/>
                    <a:gd name="T51" fmla="*/ 31 h 66"/>
                    <a:gd name="T52" fmla="*/ 19 w 92"/>
                    <a:gd name="T53" fmla="*/ 32 h 66"/>
                    <a:gd name="T54" fmla="*/ 20 w 92"/>
                    <a:gd name="T55" fmla="*/ 33 h 66"/>
                    <a:gd name="T56" fmla="*/ 22 w 92"/>
                    <a:gd name="T57" fmla="*/ 33 h 66"/>
                    <a:gd name="T58" fmla="*/ 23 w 92"/>
                    <a:gd name="T59" fmla="*/ 33 h 66"/>
                    <a:gd name="T60" fmla="*/ 26 w 92"/>
                    <a:gd name="T61" fmla="*/ 32 h 66"/>
                    <a:gd name="T62" fmla="*/ 28 w 92"/>
                    <a:gd name="T63" fmla="*/ 32 h 66"/>
                    <a:gd name="T64" fmla="*/ 34 w 92"/>
                    <a:gd name="T65" fmla="*/ 31 h 66"/>
                    <a:gd name="T66" fmla="*/ 35 w 92"/>
                    <a:gd name="T67" fmla="*/ 29 h 66"/>
                    <a:gd name="T68" fmla="*/ 38 w 92"/>
                    <a:gd name="T69" fmla="*/ 28 h 66"/>
                    <a:gd name="T70" fmla="*/ 38 w 92"/>
                    <a:gd name="T71" fmla="*/ 28 h 66"/>
                    <a:gd name="T72" fmla="*/ 39 w 92"/>
                    <a:gd name="T73" fmla="*/ 27 h 66"/>
                    <a:gd name="T74" fmla="*/ 41 w 92"/>
                    <a:gd name="T75" fmla="*/ 26 h 66"/>
                    <a:gd name="T76" fmla="*/ 43 w 92"/>
                    <a:gd name="T77" fmla="*/ 24 h 66"/>
                    <a:gd name="T78" fmla="*/ 45 w 92"/>
                    <a:gd name="T79" fmla="*/ 21 h 66"/>
                    <a:gd name="T80" fmla="*/ 45 w 92"/>
                    <a:gd name="T81" fmla="*/ 18 h 66"/>
                    <a:gd name="T82" fmla="*/ 46 w 92"/>
                    <a:gd name="T83" fmla="*/ 17 h 66"/>
                    <a:gd name="T84" fmla="*/ 46 w 92"/>
                    <a:gd name="T85" fmla="*/ 16 h 66"/>
                    <a:gd name="T86" fmla="*/ 46 w 92"/>
                    <a:gd name="T87" fmla="*/ 13 h 66"/>
                    <a:gd name="T88" fmla="*/ 45 w 92"/>
                    <a:gd name="T89" fmla="*/ 10 h 66"/>
                    <a:gd name="T90" fmla="*/ 43 w 92"/>
                    <a:gd name="T91" fmla="*/ 7 h 66"/>
                    <a:gd name="T92" fmla="*/ 42 w 92"/>
                    <a:gd name="T93" fmla="*/ 7 h 66"/>
                    <a:gd name="T94" fmla="*/ 41 w 92"/>
                    <a:gd name="T95" fmla="*/ 5 h 66"/>
                    <a:gd name="T96" fmla="*/ 39 w 92"/>
                    <a:gd name="T97" fmla="*/ 4 h 66"/>
                    <a:gd name="T98" fmla="*/ 38 w 92"/>
                    <a:gd name="T99" fmla="*/ 3 h 66"/>
                    <a:gd name="T100" fmla="*/ 35 w 92"/>
                    <a:gd name="T101" fmla="*/ 1 h 6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2"/>
                    <a:gd name="T154" fmla="*/ 0 h 66"/>
                    <a:gd name="T155" fmla="*/ 92 w 92"/>
                    <a:gd name="T156" fmla="*/ 66 h 6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2" h="66">
                      <a:moveTo>
                        <a:pt x="65" y="2"/>
                      </a:move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9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9" y="14"/>
                      </a:lnTo>
                      <a:lnTo>
                        <a:pt x="7" y="15"/>
                      </a:lnTo>
                      <a:lnTo>
                        <a:pt x="5" y="19"/>
                      </a:lnTo>
                      <a:lnTo>
                        <a:pt x="4" y="22"/>
                      </a:lnTo>
                      <a:lnTo>
                        <a:pt x="4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9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4" y="46"/>
                      </a:lnTo>
                      <a:lnTo>
                        <a:pt x="5" y="47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9" y="52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5" y="57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22" y="61"/>
                      </a:lnTo>
                      <a:lnTo>
                        <a:pt x="25" y="63"/>
                      </a:lnTo>
                      <a:lnTo>
                        <a:pt x="30" y="64"/>
                      </a:lnTo>
                      <a:lnTo>
                        <a:pt x="32" y="63"/>
                      </a:lnTo>
                      <a:lnTo>
                        <a:pt x="35" y="64"/>
                      </a:lnTo>
                      <a:lnTo>
                        <a:pt x="37" y="64"/>
                      </a:lnTo>
                      <a:lnTo>
                        <a:pt x="40" y="64"/>
                      </a:lnTo>
                      <a:lnTo>
                        <a:pt x="40" y="66"/>
                      </a:lnTo>
                      <a:lnTo>
                        <a:pt x="40" y="64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4"/>
                      </a:lnTo>
                      <a:lnTo>
                        <a:pt x="47" y="66"/>
                      </a:lnTo>
                      <a:lnTo>
                        <a:pt x="49" y="64"/>
                      </a:lnTo>
                      <a:lnTo>
                        <a:pt x="50" y="64"/>
                      </a:lnTo>
                      <a:lnTo>
                        <a:pt x="52" y="64"/>
                      </a:lnTo>
                      <a:lnTo>
                        <a:pt x="54" y="64"/>
                      </a:lnTo>
                      <a:lnTo>
                        <a:pt x="57" y="64"/>
                      </a:lnTo>
                      <a:lnTo>
                        <a:pt x="60" y="63"/>
                      </a:lnTo>
                      <a:lnTo>
                        <a:pt x="65" y="63"/>
                      </a:lnTo>
                      <a:lnTo>
                        <a:pt x="67" y="63"/>
                      </a:lnTo>
                      <a:lnTo>
                        <a:pt x="67" y="61"/>
                      </a:lnTo>
                      <a:lnTo>
                        <a:pt x="70" y="61"/>
                      </a:lnTo>
                      <a:lnTo>
                        <a:pt x="70" y="59"/>
                      </a:lnTo>
                      <a:lnTo>
                        <a:pt x="72" y="59"/>
                      </a:lnTo>
                      <a:lnTo>
                        <a:pt x="74" y="57"/>
                      </a:lnTo>
                      <a:lnTo>
                        <a:pt x="75" y="57"/>
                      </a:lnTo>
                      <a:lnTo>
                        <a:pt x="75" y="56"/>
                      </a:lnTo>
                      <a:lnTo>
                        <a:pt x="77" y="56"/>
                      </a:lnTo>
                      <a:lnTo>
                        <a:pt x="77" y="54"/>
                      </a:lnTo>
                      <a:lnTo>
                        <a:pt x="79" y="54"/>
                      </a:lnTo>
                      <a:lnTo>
                        <a:pt x="80" y="52"/>
                      </a:lnTo>
                      <a:lnTo>
                        <a:pt x="82" y="52"/>
                      </a:lnTo>
                      <a:lnTo>
                        <a:pt x="82" y="51"/>
                      </a:lnTo>
                      <a:lnTo>
                        <a:pt x="84" y="49"/>
                      </a:lnTo>
                      <a:lnTo>
                        <a:pt x="85" y="49"/>
                      </a:lnTo>
                      <a:lnTo>
                        <a:pt x="87" y="46"/>
                      </a:lnTo>
                      <a:lnTo>
                        <a:pt x="89" y="44"/>
                      </a:lnTo>
                      <a:lnTo>
                        <a:pt x="89" y="42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2" y="37"/>
                      </a:lnTo>
                      <a:lnTo>
                        <a:pt x="92" y="35"/>
                      </a:lnTo>
                      <a:lnTo>
                        <a:pt x="92" y="34"/>
                      </a:lnTo>
                      <a:lnTo>
                        <a:pt x="92" y="32"/>
                      </a:lnTo>
                      <a:lnTo>
                        <a:pt x="92" y="30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9" y="20"/>
                      </a:lnTo>
                      <a:lnTo>
                        <a:pt x="87" y="19"/>
                      </a:lnTo>
                      <a:lnTo>
                        <a:pt x="87" y="15"/>
                      </a:lnTo>
                      <a:lnTo>
                        <a:pt x="85" y="15"/>
                      </a:lnTo>
                      <a:lnTo>
                        <a:pt x="85" y="14"/>
                      </a:lnTo>
                      <a:lnTo>
                        <a:pt x="84" y="14"/>
                      </a:lnTo>
                      <a:lnTo>
                        <a:pt x="82" y="12"/>
                      </a:lnTo>
                      <a:lnTo>
                        <a:pt x="82" y="10"/>
                      </a:lnTo>
                      <a:lnTo>
                        <a:pt x="80" y="10"/>
                      </a:lnTo>
                      <a:lnTo>
                        <a:pt x="77" y="10"/>
                      </a:lnTo>
                      <a:lnTo>
                        <a:pt x="77" y="8"/>
                      </a:lnTo>
                      <a:lnTo>
                        <a:pt x="75" y="8"/>
                      </a:lnTo>
                      <a:lnTo>
                        <a:pt x="75" y="7"/>
                      </a:lnTo>
                      <a:lnTo>
                        <a:pt x="74" y="5"/>
                      </a:lnTo>
                      <a:lnTo>
                        <a:pt x="70" y="5"/>
                      </a:lnTo>
                      <a:lnTo>
                        <a:pt x="70" y="3"/>
                      </a:lnTo>
                      <a:lnTo>
                        <a:pt x="6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5" name="Freeform 267"/>
                <p:cNvSpPr>
                  <a:spLocks/>
                </p:cNvSpPr>
                <p:nvPr/>
              </p:nvSpPr>
              <p:spPr bwMode="auto">
                <a:xfrm>
                  <a:off x="5121" y="903"/>
                  <a:ext cx="44" cy="33"/>
                </a:xfrm>
                <a:custGeom>
                  <a:avLst/>
                  <a:gdLst>
                    <a:gd name="T0" fmla="*/ 29 w 90"/>
                    <a:gd name="T1" fmla="*/ 1 h 66"/>
                    <a:gd name="T2" fmla="*/ 26 w 90"/>
                    <a:gd name="T3" fmla="*/ 0 h 66"/>
                    <a:gd name="T4" fmla="*/ 24 w 90"/>
                    <a:gd name="T5" fmla="*/ 0 h 66"/>
                    <a:gd name="T6" fmla="*/ 23 w 90"/>
                    <a:gd name="T7" fmla="*/ 0 h 66"/>
                    <a:gd name="T8" fmla="*/ 21 w 90"/>
                    <a:gd name="T9" fmla="*/ 0 h 66"/>
                    <a:gd name="T10" fmla="*/ 21 w 90"/>
                    <a:gd name="T11" fmla="*/ 0 h 66"/>
                    <a:gd name="T12" fmla="*/ 18 w 90"/>
                    <a:gd name="T13" fmla="*/ 0 h 66"/>
                    <a:gd name="T14" fmla="*/ 16 w 90"/>
                    <a:gd name="T15" fmla="*/ 1 h 66"/>
                    <a:gd name="T16" fmla="*/ 11 w 90"/>
                    <a:gd name="T17" fmla="*/ 1 h 66"/>
                    <a:gd name="T18" fmla="*/ 9 w 90"/>
                    <a:gd name="T19" fmla="*/ 3 h 66"/>
                    <a:gd name="T20" fmla="*/ 8 w 90"/>
                    <a:gd name="T21" fmla="*/ 4 h 66"/>
                    <a:gd name="T22" fmla="*/ 6 w 90"/>
                    <a:gd name="T23" fmla="*/ 5 h 66"/>
                    <a:gd name="T24" fmla="*/ 5 w 90"/>
                    <a:gd name="T25" fmla="*/ 7 h 66"/>
                    <a:gd name="T26" fmla="*/ 3 w 90"/>
                    <a:gd name="T27" fmla="*/ 8 h 66"/>
                    <a:gd name="T28" fmla="*/ 1 w 90"/>
                    <a:gd name="T29" fmla="*/ 11 h 66"/>
                    <a:gd name="T30" fmla="*/ 1 w 90"/>
                    <a:gd name="T31" fmla="*/ 13 h 66"/>
                    <a:gd name="T32" fmla="*/ 1 w 90"/>
                    <a:gd name="T33" fmla="*/ 15 h 66"/>
                    <a:gd name="T34" fmla="*/ 0 w 90"/>
                    <a:gd name="T35" fmla="*/ 17 h 66"/>
                    <a:gd name="T36" fmla="*/ 0 w 90"/>
                    <a:gd name="T37" fmla="*/ 18 h 66"/>
                    <a:gd name="T38" fmla="*/ 1 w 90"/>
                    <a:gd name="T39" fmla="*/ 23 h 66"/>
                    <a:gd name="T40" fmla="*/ 2 w 90"/>
                    <a:gd name="T41" fmla="*/ 24 h 66"/>
                    <a:gd name="T42" fmla="*/ 3 w 90"/>
                    <a:gd name="T43" fmla="*/ 26 h 66"/>
                    <a:gd name="T44" fmla="*/ 5 w 90"/>
                    <a:gd name="T45" fmla="*/ 27 h 66"/>
                    <a:gd name="T46" fmla="*/ 6 w 90"/>
                    <a:gd name="T47" fmla="*/ 28 h 66"/>
                    <a:gd name="T48" fmla="*/ 7 w 90"/>
                    <a:gd name="T49" fmla="*/ 29 h 66"/>
                    <a:gd name="T50" fmla="*/ 10 w 90"/>
                    <a:gd name="T51" fmla="*/ 30 h 66"/>
                    <a:gd name="T52" fmla="*/ 15 w 90"/>
                    <a:gd name="T53" fmla="*/ 32 h 66"/>
                    <a:gd name="T54" fmla="*/ 17 w 90"/>
                    <a:gd name="T55" fmla="*/ 33 h 66"/>
                    <a:gd name="T56" fmla="*/ 19 w 90"/>
                    <a:gd name="T57" fmla="*/ 33 h 66"/>
                    <a:gd name="T58" fmla="*/ 21 w 90"/>
                    <a:gd name="T59" fmla="*/ 33 h 66"/>
                    <a:gd name="T60" fmla="*/ 23 w 90"/>
                    <a:gd name="T61" fmla="*/ 33 h 66"/>
                    <a:gd name="T62" fmla="*/ 25 w 90"/>
                    <a:gd name="T63" fmla="*/ 33 h 66"/>
                    <a:gd name="T64" fmla="*/ 28 w 90"/>
                    <a:gd name="T65" fmla="*/ 33 h 66"/>
                    <a:gd name="T66" fmla="*/ 31 w 90"/>
                    <a:gd name="T67" fmla="*/ 31 h 66"/>
                    <a:gd name="T68" fmla="*/ 33 w 90"/>
                    <a:gd name="T69" fmla="*/ 29 h 66"/>
                    <a:gd name="T70" fmla="*/ 34 w 90"/>
                    <a:gd name="T71" fmla="*/ 29 h 66"/>
                    <a:gd name="T72" fmla="*/ 36 w 90"/>
                    <a:gd name="T73" fmla="*/ 29 h 66"/>
                    <a:gd name="T74" fmla="*/ 38 w 90"/>
                    <a:gd name="T75" fmla="*/ 28 h 66"/>
                    <a:gd name="T76" fmla="*/ 38 w 90"/>
                    <a:gd name="T77" fmla="*/ 26 h 66"/>
                    <a:gd name="T78" fmla="*/ 40 w 90"/>
                    <a:gd name="T79" fmla="*/ 24 h 66"/>
                    <a:gd name="T80" fmla="*/ 43 w 90"/>
                    <a:gd name="T81" fmla="*/ 22 h 66"/>
                    <a:gd name="T82" fmla="*/ 43 w 90"/>
                    <a:gd name="T83" fmla="*/ 19 h 66"/>
                    <a:gd name="T84" fmla="*/ 43 w 90"/>
                    <a:gd name="T85" fmla="*/ 18 h 66"/>
                    <a:gd name="T86" fmla="*/ 43 w 90"/>
                    <a:gd name="T87" fmla="*/ 16 h 66"/>
                    <a:gd name="T88" fmla="*/ 43 w 90"/>
                    <a:gd name="T89" fmla="*/ 15 h 66"/>
                    <a:gd name="T90" fmla="*/ 43 w 90"/>
                    <a:gd name="T91" fmla="*/ 13 h 66"/>
                    <a:gd name="T92" fmla="*/ 42 w 90"/>
                    <a:gd name="T93" fmla="*/ 9 h 66"/>
                    <a:gd name="T94" fmla="*/ 41 w 90"/>
                    <a:gd name="T95" fmla="*/ 8 h 66"/>
                    <a:gd name="T96" fmla="*/ 39 w 90"/>
                    <a:gd name="T97" fmla="*/ 6 h 66"/>
                    <a:gd name="T98" fmla="*/ 38 w 90"/>
                    <a:gd name="T99" fmla="*/ 5 h 66"/>
                    <a:gd name="T100" fmla="*/ 37 w 90"/>
                    <a:gd name="T101" fmla="*/ 4 h 66"/>
                    <a:gd name="T102" fmla="*/ 36 w 90"/>
                    <a:gd name="T103" fmla="*/ 3 h 66"/>
                    <a:gd name="T104" fmla="*/ 31 w 90"/>
                    <a:gd name="T105" fmla="*/ 1 h 6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0"/>
                    <a:gd name="T160" fmla="*/ 0 h 66"/>
                    <a:gd name="T161" fmla="*/ 90 w 90"/>
                    <a:gd name="T162" fmla="*/ 66 h 6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0" h="66">
                      <a:moveTo>
                        <a:pt x="63" y="3"/>
                      </a:moveTo>
                      <a:lnTo>
                        <a:pt x="60" y="2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7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7" y="17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2" y="31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3" y="46"/>
                      </a:lnTo>
                      <a:lnTo>
                        <a:pt x="2" y="46"/>
                      </a:lnTo>
                      <a:lnTo>
                        <a:pt x="3" y="47"/>
                      </a:lnTo>
                      <a:lnTo>
                        <a:pt x="5" y="47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8" y="52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2" y="56"/>
                      </a:lnTo>
                      <a:lnTo>
                        <a:pt x="13" y="56"/>
                      </a:lnTo>
                      <a:lnTo>
                        <a:pt x="13" y="58"/>
                      </a:lnTo>
                      <a:lnTo>
                        <a:pt x="15" y="58"/>
                      </a:lnTo>
                      <a:lnTo>
                        <a:pt x="17" y="58"/>
                      </a:lnTo>
                      <a:lnTo>
                        <a:pt x="18" y="59"/>
                      </a:lnTo>
                      <a:lnTo>
                        <a:pt x="20" y="61"/>
                      </a:lnTo>
                      <a:lnTo>
                        <a:pt x="25" y="63"/>
                      </a:lnTo>
                      <a:lnTo>
                        <a:pt x="30" y="66"/>
                      </a:lnTo>
                      <a:lnTo>
                        <a:pt x="30" y="64"/>
                      </a:lnTo>
                      <a:lnTo>
                        <a:pt x="33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8" y="66"/>
                      </a:lnTo>
                      <a:lnTo>
                        <a:pt x="52" y="66"/>
                      </a:lnTo>
                      <a:lnTo>
                        <a:pt x="55" y="66"/>
                      </a:lnTo>
                      <a:lnTo>
                        <a:pt x="57" y="66"/>
                      </a:lnTo>
                      <a:lnTo>
                        <a:pt x="58" y="64"/>
                      </a:lnTo>
                      <a:lnTo>
                        <a:pt x="63" y="63"/>
                      </a:lnTo>
                      <a:lnTo>
                        <a:pt x="65" y="63"/>
                      </a:lnTo>
                      <a:lnTo>
                        <a:pt x="67" y="61"/>
                      </a:lnTo>
                      <a:lnTo>
                        <a:pt x="68" y="59"/>
                      </a:lnTo>
                      <a:lnTo>
                        <a:pt x="70" y="59"/>
                      </a:lnTo>
                      <a:lnTo>
                        <a:pt x="70" y="58"/>
                      </a:lnTo>
                      <a:lnTo>
                        <a:pt x="72" y="58"/>
                      </a:lnTo>
                      <a:lnTo>
                        <a:pt x="73" y="58"/>
                      </a:lnTo>
                      <a:lnTo>
                        <a:pt x="73" y="56"/>
                      </a:lnTo>
                      <a:lnTo>
                        <a:pt x="75" y="56"/>
                      </a:lnTo>
                      <a:lnTo>
                        <a:pt x="77" y="56"/>
                      </a:lnTo>
                      <a:lnTo>
                        <a:pt x="77" y="54"/>
                      </a:lnTo>
                      <a:lnTo>
                        <a:pt x="78" y="52"/>
                      </a:lnTo>
                      <a:lnTo>
                        <a:pt x="80" y="52"/>
                      </a:lnTo>
                      <a:lnTo>
                        <a:pt x="82" y="49"/>
                      </a:lnTo>
                      <a:lnTo>
                        <a:pt x="83" y="49"/>
                      </a:lnTo>
                      <a:lnTo>
                        <a:pt x="85" y="47"/>
                      </a:lnTo>
                      <a:lnTo>
                        <a:pt x="87" y="44"/>
                      </a:lnTo>
                      <a:lnTo>
                        <a:pt x="87" y="42"/>
                      </a:lnTo>
                      <a:lnTo>
                        <a:pt x="88" y="39"/>
                      </a:lnTo>
                      <a:lnTo>
                        <a:pt x="88" y="37"/>
                      </a:lnTo>
                      <a:lnTo>
                        <a:pt x="88" y="36"/>
                      </a:lnTo>
                      <a:lnTo>
                        <a:pt x="90" y="34"/>
                      </a:lnTo>
                      <a:lnTo>
                        <a:pt x="88" y="32"/>
                      </a:lnTo>
                      <a:lnTo>
                        <a:pt x="88" y="31"/>
                      </a:lnTo>
                      <a:lnTo>
                        <a:pt x="90" y="31"/>
                      </a:lnTo>
                      <a:lnTo>
                        <a:pt x="88" y="31"/>
                      </a:lnTo>
                      <a:lnTo>
                        <a:pt x="88" y="29"/>
                      </a:lnTo>
                      <a:lnTo>
                        <a:pt x="88" y="27"/>
                      </a:lnTo>
                      <a:lnTo>
                        <a:pt x="88" y="25"/>
                      </a:lnTo>
                      <a:lnTo>
                        <a:pt x="87" y="20"/>
                      </a:lnTo>
                      <a:lnTo>
                        <a:pt x="85" y="19"/>
                      </a:lnTo>
                      <a:lnTo>
                        <a:pt x="85" y="17"/>
                      </a:lnTo>
                      <a:lnTo>
                        <a:pt x="83" y="17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7" y="10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3" y="9"/>
                      </a:lnTo>
                      <a:lnTo>
                        <a:pt x="73" y="7"/>
                      </a:lnTo>
                      <a:lnTo>
                        <a:pt x="72" y="5"/>
                      </a:lnTo>
                      <a:lnTo>
                        <a:pt x="70" y="3"/>
                      </a:lnTo>
                      <a:lnTo>
                        <a:pt x="6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6" name="Freeform 268"/>
                <p:cNvSpPr>
                  <a:spLocks/>
                </p:cNvSpPr>
                <p:nvPr/>
              </p:nvSpPr>
              <p:spPr bwMode="auto">
                <a:xfrm>
                  <a:off x="5120" y="910"/>
                  <a:ext cx="45" cy="32"/>
                </a:xfrm>
                <a:custGeom>
                  <a:avLst/>
                  <a:gdLst>
                    <a:gd name="T0" fmla="*/ 29 w 90"/>
                    <a:gd name="T1" fmla="*/ 0 h 64"/>
                    <a:gd name="T2" fmla="*/ 27 w 90"/>
                    <a:gd name="T3" fmla="*/ 0 h 64"/>
                    <a:gd name="T4" fmla="*/ 25 w 90"/>
                    <a:gd name="T5" fmla="*/ 0 h 64"/>
                    <a:gd name="T6" fmla="*/ 23 w 90"/>
                    <a:gd name="T7" fmla="*/ 0 h 64"/>
                    <a:gd name="T8" fmla="*/ 22 w 90"/>
                    <a:gd name="T9" fmla="*/ 0 h 64"/>
                    <a:gd name="T10" fmla="*/ 20 w 90"/>
                    <a:gd name="T11" fmla="*/ 0 h 64"/>
                    <a:gd name="T12" fmla="*/ 18 w 90"/>
                    <a:gd name="T13" fmla="*/ 0 h 64"/>
                    <a:gd name="T14" fmla="*/ 12 w 90"/>
                    <a:gd name="T15" fmla="*/ 1 h 64"/>
                    <a:gd name="T16" fmla="*/ 12 w 90"/>
                    <a:gd name="T17" fmla="*/ 2 h 64"/>
                    <a:gd name="T18" fmla="*/ 10 w 90"/>
                    <a:gd name="T19" fmla="*/ 3 h 64"/>
                    <a:gd name="T20" fmla="*/ 9 w 90"/>
                    <a:gd name="T21" fmla="*/ 3 h 64"/>
                    <a:gd name="T22" fmla="*/ 7 w 90"/>
                    <a:gd name="T23" fmla="*/ 5 h 64"/>
                    <a:gd name="T24" fmla="*/ 5 w 90"/>
                    <a:gd name="T25" fmla="*/ 5 h 64"/>
                    <a:gd name="T26" fmla="*/ 5 w 90"/>
                    <a:gd name="T27" fmla="*/ 6 h 64"/>
                    <a:gd name="T28" fmla="*/ 3 w 90"/>
                    <a:gd name="T29" fmla="*/ 9 h 64"/>
                    <a:gd name="T30" fmla="*/ 1 w 90"/>
                    <a:gd name="T31" fmla="*/ 12 h 64"/>
                    <a:gd name="T32" fmla="*/ 0 w 90"/>
                    <a:gd name="T33" fmla="*/ 14 h 64"/>
                    <a:gd name="T34" fmla="*/ 0 w 90"/>
                    <a:gd name="T35" fmla="*/ 16 h 64"/>
                    <a:gd name="T36" fmla="*/ 0 w 90"/>
                    <a:gd name="T37" fmla="*/ 18 h 64"/>
                    <a:gd name="T38" fmla="*/ 2 w 90"/>
                    <a:gd name="T39" fmla="*/ 22 h 64"/>
                    <a:gd name="T40" fmla="*/ 3 w 90"/>
                    <a:gd name="T41" fmla="*/ 24 h 64"/>
                    <a:gd name="T42" fmla="*/ 5 w 90"/>
                    <a:gd name="T43" fmla="*/ 25 h 64"/>
                    <a:gd name="T44" fmla="*/ 6 w 90"/>
                    <a:gd name="T45" fmla="*/ 27 h 64"/>
                    <a:gd name="T46" fmla="*/ 7 w 90"/>
                    <a:gd name="T47" fmla="*/ 28 h 64"/>
                    <a:gd name="T48" fmla="*/ 10 w 90"/>
                    <a:gd name="T49" fmla="*/ 29 h 64"/>
                    <a:gd name="T50" fmla="*/ 15 w 90"/>
                    <a:gd name="T51" fmla="*/ 31 h 64"/>
                    <a:gd name="T52" fmla="*/ 18 w 90"/>
                    <a:gd name="T53" fmla="*/ 32 h 64"/>
                    <a:gd name="T54" fmla="*/ 20 w 90"/>
                    <a:gd name="T55" fmla="*/ 32 h 64"/>
                    <a:gd name="T56" fmla="*/ 21 w 90"/>
                    <a:gd name="T57" fmla="*/ 32 h 64"/>
                    <a:gd name="T58" fmla="*/ 23 w 90"/>
                    <a:gd name="T59" fmla="*/ 32 h 64"/>
                    <a:gd name="T60" fmla="*/ 25 w 90"/>
                    <a:gd name="T61" fmla="*/ 32 h 64"/>
                    <a:gd name="T62" fmla="*/ 27 w 90"/>
                    <a:gd name="T63" fmla="*/ 31 h 64"/>
                    <a:gd name="T64" fmla="*/ 32 w 90"/>
                    <a:gd name="T65" fmla="*/ 30 h 64"/>
                    <a:gd name="T66" fmla="*/ 35 w 90"/>
                    <a:gd name="T67" fmla="*/ 29 h 64"/>
                    <a:gd name="T68" fmla="*/ 35 w 90"/>
                    <a:gd name="T69" fmla="*/ 28 h 64"/>
                    <a:gd name="T70" fmla="*/ 37 w 90"/>
                    <a:gd name="T71" fmla="*/ 28 h 64"/>
                    <a:gd name="T72" fmla="*/ 39 w 90"/>
                    <a:gd name="T73" fmla="*/ 27 h 64"/>
                    <a:gd name="T74" fmla="*/ 40 w 90"/>
                    <a:gd name="T75" fmla="*/ 25 h 64"/>
                    <a:gd name="T76" fmla="*/ 41 w 90"/>
                    <a:gd name="T77" fmla="*/ 24 h 64"/>
                    <a:gd name="T78" fmla="*/ 44 w 90"/>
                    <a:gd name="T79" fmla="*/ 21 h 64"/>
                    <a:gd name="T80" fmla="*/ 44 w 90"/>
                    <a:gd name="T81" fmla="*/ 19 h 64"/>
                    <a:gd name="T82" fmla="*/ 45 w 90"/>
                    <a:gd name="T83" fmla="*/ 16 h 64"/>
                    <a:gd name="T84" fmla="*/ 45 w 90"/>
                    <a:gd name="T85" fmla="*/ 15 h 64"/>
                    <a:gd name="T86" fmla="*/ 45 w 90"/>
                    <a:gd name="T87" fmla="*/ 14 h 64"/>
                    <a:gd name="T88" fmla="*/ 45 w 90"/>
                    <a:gd name="T89" fmla="*/ 11 h 64"/>
                    <a:gd name="T90" fmla="*/ 43 w 90"/>
                    <a:gd name="T91" fmla="*/ 8 h 64"/>
                    <a:gd name="T92" fmla="*/ 41 w 90"/>
                    <a:gd name="T93" fmla="*/ 6 h 64"/>
                    <a:gd name="T94" fmla="*/ 40 w 90"/>
                    <a:gd name="T95" fmla="*/ 5 h 64"/>
                    <a:gd name="T96" fmla="*/ 39 w 90"/>
                    <a:gd name="T97" fmla="*/ 4 h 64"/>
                    <a:gd name="T98" fmla="*/ 36 w 90"/>
                    <a:gd name="T99" fmla="*/ 3 h 64"/>
                    <a:gd name="T100" fmla="*/ 32 w 90"/>
                    <a:gd name="T101" fmla="*/ 1 h 6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0"/>
                    <a:gd name="T154" fmla="*/ 0 h 64"/>
                    <a:gd name="T155" fmla="*/ 90 w 90"/>
                    <a:gd name="T156" fmla="*/ 64 h 6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0" h="64">
                      <a:moveTo>
                        <a:pt x="64" y="1"/>
                      </a:move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0" y="1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7" y="6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9" y="13"/>
                      </a:lnTo>
                      <a:lnTo>
                        <a:pt x="7" y="15"/>
                      </a:lnTo>
                      <a:lnTo>
                        <a:pt x="5" y="18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4" y="44"/>
                      </a:lnTo>
                      <a:lnTo>
                        <a:pt x="2" y="44"/>
                      </a:lnTo>
                      <a:lnTo>
                        <a:pt x="4" y="45"/>
                      </a:lnTo>
                      <a:lnTo>
                        <a:pt x="5" y="49"/>
                      </a:lnTo>
                      <a:lnTo>
                        <a:pt x="7" y="50"/>
                      </a:lnTo>
                      <a:lnTo>
                        <a:pt x="9" y="50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2" y="55"/>
                      </a:lnTo>
                      <a:lnTo>
                        <a:pt x="14" y="57"/>
                      </a:lnTo>
                      <a:lnTo>
                        <a:pt x="15" y="57"/>
                      </a:lnTo>
                      <a:lnTo>
                        <a:pt x="17" y="59"/>
                      </a:lnTo>
                      <a:lnTo>
                        <a:pt x="20" y="59"/>
                      </a:lnTo>
                      <a:lnTo>
                        <a:pt x="25" y="60"/>
                      </a:lnTo>
                      <a:lnTo>
                        <a:pt x="30" y="62"/>
                      </a:lnTo>
                      <a:lnTo>
                        <a:pt x="34" y="64"/>
                      </a:lnTo>
                      <a:lnTo>
                        <a:pt x="35" y="64"/>
                      </a:lnTo>
                      <a:lnTo>
                        <a:pt x="37" y="64"/>
                      </a:lnTo>
                      <a:lnTo>
                        <a:pt x="39" y="64"/>
                      </a:lnTo>
                      <a:lnTo>
                        <a:pt x="40" y="64"/>
                      </a:lnTo>
                      <a:lnTo>
                        <a:pt x="42" y="64"/>
                      </a:lnTo>
                      <a:lnTo>
                        <a:pt x="44" y="64"/>
                      </a:lnTo>
                      <a:lnTo>
                        <a:pt x="45" y="64"/>
                      </a:lnTo>
                      <a:lnTo>
                        <a:pt x="47" y="64"/>
                      </a:lnTo>
                      <a:lnTo>
                        <a:pt x="50" y="64"/>
                      </a:lnTo>
                      <a:lnTo>
                        <a:pt x="52" y="64"/>
                      </a:lnTo>
                      <a:lnTo>
                        <a:pt x="55" y="62"/>
                      </a:lnTo>
                      <a:lnTo>
                        <a:pt x="59" y="62"/>
                      </a:lnTo>
                      <a:lnTo>
                        <a:pt x="64" y="60"/>
                      </a:lnTo>
                      <a:lnTo>
                        <a:pt x="65" y="60"/>
                      </a:lnTo>
                      <a:lnTo>
                        <a:pt x="67" y="59"/>
                      </a:lnTo>
                      <a:lnTo>
                        <a:pt x="69" y="59"/>
                      </a:lnTo>
                      <a:lnTo>
                        <a:pt x="70" y="59"/>
                      </a:lnTo>
                      <a:lnTo>
                        <a:pt x="70" y="57"/>
                      </a:lnTo>
                      <a:lnTo>
                        <a:pt x="72" y="57"/>
                      </a:lnTo>
                      <a:lnTo>
                        <a:pt x="74" y="57"/>
                      </a:lnTo>
                      <a:lnTo>
                        <a:pt x="75" y="55"/>
                      </a:lnTo>
                      <a:lnTo>
                        <a:pt x="77" y="54"/>
                      </a:lnTo>
                      <a:lnTo>
                        <a:pt x="79" y="54"/>
                      </a:lnTo>
                      <a:lnTo>
                        <a:pt x="79" y="50"/>
                      </a:lnTo>
                      <a:lnTo>
                        <a:pt x="80" y="50"/>
                      </a:lnTo>
                      <a:lnTo>
                        <a:pt x="82" y="49"/>
                      </a:lnTo>
                      <a:lnTo>
                        <a:pt x="84" y="47"/>
                      </a:lnTo>
                      <a:lnTo>
                        <a:pt x="85" y="44"/>
                      </a:lnTo>
                      <a:lnTo>
                        <a:pt x="87" y="42"/>
                      </a:lnTo>
                      <a:lnTo>
                        <a:pt x="87" y="40"/>
                      </a:lnTo>
                      <a:lnTo>
                        <a:pt x="89" y="38"/>
                      </a:lnTo>
                      <a:lnTo>
                        <a:pt x="87" y="38"/>
                      </a:lnTo>
                      <a:lnTo>
                        <a:pt x="89" y="37"/>
                      </a:lnTo>
                      <a:lnTo>
                        <a:pt x="90" y="35"/>
                      </a:lnTo>
                      <a:lnTo>
                        <a:pt x="90" y="33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8"/>
                      </a:lnTo>
                      <a:lnTo>
                        <a:pt x="90" y="27"/>
                      </a:lnTo>
                      <a:lnTo>
                        <a:pt x="89" y="25"/>
                      </a:lnTo>
                      <a:lnTo>
                        <a:pt x="89" y="23"/>
                      </a:lnTo>
                      <a:lnTo>
                        <a:pt x="87" y="20"/>
                      </a:lnTo>
                      <a:lnTo>
                        <a:pt x="87" y="18"/>
                      </a:lnTo>
                      <a:lnTo>
                        <a:pt x="85" y="17"/>
                      </a:lnTo>
                      <a:lnTo>
                        <a:pt x="84" y="15"/>
                      </a:lnTo>
                      <a:lnTo>
                        <a:pt x="84" y="13"/>
                      </a:lnTo>
                      <a:lnTo>
                        <a:pt x="82" y="13"/>
                      </a:lnTo>
                      <a:lnTo>
                        <a:pt x="80" y="11"/>
                      </a:lnTo>
                      <a:lnTo>
                        <a:pt x="79" y="10"/>
                      </a:lnTo>
                      <a:lnTo>
                        <a:pt x="77" y="8"/>
                      </a:lnTo>
                      <a:lnTo>
                        <a:pt x="75" y="8"/>
                      </a:lnTo>
                      <a:lnTo>
                        <a:pt x="75" y="6"/>
                      </a:lnTo>
                      <a:lnTo>
                        <a:pt x="72" y="6"/>
                      </a:lnTo>
                      <a:lnTo>
                        <a:pt x="69" y="5"/>
                      </a:lnTo>
                      <a:lnTo>
                        <a:pt x="64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7" name="Freeform 269"/>
                <p:cNvSpPr>
                  <a:spLocks/>
                </p:cNvSpPr>
                <p:nvPr/>
              </p:nvSpPr>
              <p:spPr bwMode="auto">
                <a:xfrm>
                  <a:off x="5102" y="785"/>
                  <a:ext cx="44" cy="45"/>
                </a:xfrm>
                <a:custGeom>
                  <a:avLst/>
                  <a:gdLst>
                    <a:gd name="T0" fmla="*/ 27 w 89"/>
                    <a:gd name="T1" fmla="*/ 0 h 89"/>
                    <a:gd name="T2" fmla="*/ 25 w 89"/>
                    <a:gd name="T3" fmla="*/ 0 h 89"/>
                    <a:gd name="T4" fmla="*/ 23 w 89"/>
                    <a:gd name="T5" fmla="*/ 0 h 89"/>
                    <a:gd name="T6" fmla="*/ 21 w 89"/>
                    <a:gd name="T7" fmla="*/ 0 h 89"/>
                    <a:gd name="T8" fmla="*/ 19 w 89"/>
                    <a:gd name="T9" fmla="*/ 1 h 89"/>
                    <a:gd name="T10" fmla="*/ 16 w 89"/>
                    <a:gd name="T11" fmla="*/ 1 h 89"/>
                    <a:gd name="T12" fmla="*/ 12 w 89"/>
                    <a:gd name="T13" fmla="*/ 3 h 89"/>
                    <a:gd name="T14" fmla="*/ 11 w 89"/>
                    <a:gd name="T15" fmla="*/ 4 h 89"/>
                    <a:gd name="T16" fmla="*/ 9 w 89"/>
                    <a:gd name="T17" fmla="*/ 4 h 89"/>
                    <a:gd name="T18" fmla="*/ 7 w 89"/>
                    <a:gd name="T19" fmla="*/ 6 h 89"/>
                    <a:gd name="T20" fmla="*/ 7 w 89"/>
                    <a:gd name="T21" fmla="*/ 7 h 89"/>
                    <a:gd name="T22" fmla="*/ 6 w 89"/>
                    <a:gd name="T23" fmla="*/ 8 h 89"/>
                    <a:gd name="T24" fmla="*/ 3 w 89"/>
                    <a:gd name="T25" fmla="*/ 11 h 89"/>
                    <a:gd name="T26" fmla="*/ 1 w 89"/>
                    <a:gd name="T27" fmla="*/ 15 h 89"/>
                    <a:gd name="T28" fmla="*/ 1 w 89"/>
                    <a:gd name="T29" fmla="*/ 18 h 89"/>
                    <a:gd name="T30" fmla="*/ 0 w 89"/>
                    <a:gd name="T31" fmla="*/ 19 h 89"/>
                    <a:gd name="T32" fmla="*/ 0 w 89"/>
                    <a:gd name="T33" fmla="*/ 22 h 89"/>
                    <a:gd name="T34" fmla="*/ 0 w 89"/>
                    <a:gd name="T35" fmla="*/ 25 h 89"/>
                    <a:gd name="T36" fmla="*/ 0 w 89"/>
                    <a:gd name="T37" fmla="*/ 26 h 89"/>
                    <a:gd name="T38" fmla="*/ 0 w 89"/>
                    <a:gd name="T39" fmla="*/ 28 h 89"/>
                    <a:gd name="T40" fmla="*/ 2 w 89"/>
                    <a:gd name="T41" fmla="*/ 31 h 89"/>
                    <a:gd name="T42" fmla="*/ 3 w 89"/>
                    <a:gd name="T43" fmla="*/ 35 h 89"/>
                    <a:gd name="T44" fmla="*/ 4 w 89"/>
                    <a:gd name="T45" fmla="*/ 36 h 89"/>
                    <a:gd name="T46" fmla="*/ 6 w 89"/>
                    <a:gd name="T47" fmla="*/ 37 h 89"/>
                    <a:gd name="T48" fmla="*/ 6 w 89"/>
                    <a:gd name="T49" fmla="*/ 39 h 89"/>
                    <a:gd name="T50" fmla="*/ 7 w 89"/>
                    <a:gd name="T51" fmla="*/ 40 h 89"/>
                    <a:gd name="T52" fmla="*/ 10 w 89"/>
                    <a:gd name="T53" fmla="*/ 41 h 89"/>
                    <a:gd name="T54" fmla="*/ 14 w 89"/>
                    <a:gd name="T55" fmla="*/ 43 h 89"/>
                    <a:gd name="T56" fmla="*/ 17 w 89"/>
                    <a:gd name="T57" fmla="*/ 43 h 89"/>
                    <a:gd name="T58" fmla="*/ 18 w 89"/>
                    <a:gd name="T59" fmla="*/ 44 h 89"/>
                    <a:gd name="T60" fmla="*/ 20 w 89"/>
                    <a:gd name="T61" fmla="*/ 44 h 89"/>
                    <a:gd name="T62" fmla="*/ 21 w 89"/>
                    <a:gd name="T63" fmla="*/ 45 h 89"/>
                    <a:gd name="T64" fmla="*/ 22 w 89"/>
                    <a:gd name="T65" fmla="*/ 45 h 89"/>
                    <a:gd name="T66" fmla="*/ 23 w 89"/>
                    <a:gd name="T67" fmla="*/ 44 h 89"/>
                    <a:gd name="T68" fmla="*/ 26 w 89"/>
                    <a:gd name="T69" fmla="*/ 43 h 89"/>
                    <a:gd name="T70" fmla="*/ 28 w 89"/>
                    <a:gd name="T71" fmla="*/ 43 h 89"/>
                    <a:gd name="T72" fmla="*/ 33 w 89"/>
                    <a:gd name="T73" fmla="*/ 41 h 89"/>
                    <a:gd name="T74" fmla="*/ 34 w 89"/>
                    <a:gd name="T75" fmla="*/ 41 h 89"/>
                    <a:gd name="T76" fmla="*/ 35 w 89"/>
                    <a:gd name="T77" fmla="*/ 39 h 89"/>
                    <a:gd name="T78" fmla="*/ 37 w 89"/>
                    <a:gd name="T79" fmla="*/ 38 h 89"/>
                    <a:gd name="T80" fmla="*/ 37 w 89"/>
                    <a:gd name="T81" fmla="*/ 36 h 89"/>
                    <a:gd name="T82" fmla="*/ 39 w 89"/>
                    <a:gd name="T83" fmla="*/ 36 h 89"/>
                    <a:gd name="T84" fmla="*/ 40 w 89"/>
                    <a:gd name="T85" fmla="*/ 34 h 89"/>
                    <a:gd name="T86" fmla="*/ 43 w 89"/>
                    <a:gd name="T87" fmla="*/ 30 h 89"/>
                    <a:gd name="T88" fmla="*/ 44 w 89"/>
                    <a:gd name="T89" fmla="*/ 26 h 89"/>
                    <a:gd name="T90" fmla="*/ 44 w 89"/>
                    <a:gd name="T91" fmla="*/ 25 h 89"/>
                    <a:gd name="T92" fmla="*/ 44 w 89"/>
                    <a:gd name="T93" fmla="*/ 23 h 89"/>
                    <a:gd name="T94" fmla="*/ 44 w 89"/>
                    <a:gd name="T95" fmla="*/ 22 h 89"/>
                    <a:gd name="T96" fmla="*/ 44 w 89"/>
                    <a:gd name="T97" fmla="*/ 19 h 89"/>
                    <a:gd name="T98" fmla="*/ 44 w 89"/>
                    <a:gd name="T99" fmla="*/ 18 h 89"/>
                    <a:gd name="T100" fmla="*/ 42 w 89"/>
                    <a:gd name="T101" fmla="*/ 14 h 89"/>
                    <a:gd name="T102" fmla="*/ 41 w 89"/>
                    <a:gd name="T103" fmla="*/ 9 h 89"/>
                    <a:gd name="T104" fmla="*/ 40 w 89"/>
                    <a:gd name="T105" fmla="*/ 8 h 89"/>
                    <a:gd name="T106" fmla="*/ 38 w 89"/>
                    <a:gd name="T107" fmla="*/ 8 h 89"/>
                    <a:gd name="T108" fmla="*/ 37 w 89"/>
                    <a:gd name="T109" fmla="*/ 6 h 89"/>
                    <a:gd name="T110" fmla="*/ 37 w 89"/>
                    <a:gd name="T111" fmla="*/ 5 h 89"/>
                    <a:gd name="T112" fmla="*/ 35 w 89"/>
                    <a:gd name="T113" fmla="*/ 4 h 8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9"/>
                    <a:gd name="T172" fmla="*/ 0 h 89"/>
                    <a:gd name="T173" fmla="*/ 89 w 89"/>
                    <a:gd name="T174" fmla="*/ 89 h 8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9" h="89">
                      <a:moveTo>
                        <a:pt x="64" y="3"/>
                      </a:moveTo>
                      <a:lnTo>
                        <a:pt x="59" y="1"/>
                      </a:lnTo>
                      <a:lnTo>
                        <a:pt x="55" y="0"/>
                      </a:lnTo>
                      <a:lnTo>
                        <a:pt x="55" y="1"/>
                      </a:lnTo>
                      <a:lnTo>
                        <a:pt x="54" y="0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1"/>
                      </a:lnTo>
                      <a:lnTo>
                        <a:pt x="37" y="0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5" y="5"/>
                      </a:lnTo>
                      <a:lnTo>
                        <a:pt x="24" y="6"/>
                      </a:lnTo>
                      <a:lnTo>
                        <a:pt x="22" y="6"/>
                      </a:lnTo>
                      <a:lnTo>
                        <a:pt x="22" y="8"/>
                      </a:lnTo>
                      <a:lnTo>
                        <a:pt x="20" y="8"/>
                      </a:lnTo>
                      <a:lnTo>
                        <a:pt x="19" y="8"/>
                      </a:lnTo>
                      <a:lnTo>
                        <a:pt x="19" y="10"/>
                      </a:lnTo>
                      <a:lnTo>
                        <a:pt x="15" y="10"/>
                      </a:lnTo>
                      <a:lnTo>
                        <a:pt x="15" y="11"/>
                      </a:lnTo>
                      <a:lnTo>
                        <a:pt x="15" y="13"/>
                      </a:lnTo>
                      <a:lnTo>
                        <a:pt x="14" y="13"/>
                      </a:lnTo>
                      <a:lnTo>
                        <a:pt x="12" y="15"/>
                      </a:lnTo>
                      <a:lnTo>
                        <a:pt x="12" y="16"/>
                      </a:lnTo>
                      <a:lnTo>
                        <a:pt x="10" y="16"/>
                      </a:lnTo>
                      <a:lnTo>
                        <a:pt x="9" y="18"/>
                      </a:lnTo>
                      <a:lnTo>
                        <a:pt x="7" y="21"/>
                      </a:lnTo>
                      <a:lnTo>
                        <a:pt x="5" y="27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2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0" y="55"/>
                      </a:lnTo>
                      <a:lnTo>
                        <a:pt x="2" y="60"/>
                      </a:lnTo>
                      <a:lnTo>
                        <a:pt x="2" y="62"/>
                      </a:lnTo>
                      <a:lnTo>
                        <a:pt x="4" y="62"/>
                      </a:lnTo>
                      <a:lnTo>
                        <a:pt x="5" y="62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9" y="72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5" y="77"/>
                      </a:lnTo>
                      <a:lnTo>
                        <a:pt x="15" y="79"/>
                      </a:lnTo>
                      <a:lnTo>
                        <a:pt x="17" y="81"/>
                      </a:lnTo>
                      <a:lnTo>
                        <a:pt x="19" y="81"/>
                      </a:lnTo>
                      <a:lnTo>
                        <a:pt x="20" y="81"/>
                      </a:lnTo>
                      <a:lnTo>
                        <a:pt x="20" y="82"/>
                      </a:lnTo>
                      <a:lnTo>
                        <a:pt x="25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4" y="86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9" y="87"/>
                      </a:lnTo>
                      <a:lnTo>
                        <a:pt x="40" y="87"/>
                      </a:lnTo>
                      <a:lnTo>
                        <a:pt x="40" y="89"/>
                      </a:lnTo>
                      <a:lnTo>
                        <a:pt x="42" y="87"/>
                      </a:lnTo>
                      <a:lnTo>
                        <a:pt x="42" y="89"/>
                      </a:lnTo>
                      <a:lnTo>
                        <a:pt x="42" y="87"/>
                      </a:lnTo>
                      <a:lnTo>
                        <a:pt x="44" y="87"/>
                      </a:lnTo>
                      <a:lnTo>
                        <a:pt x="44" y="89"/>
                      </a:lnTo>
                      <a:lnTo>
                        <a:pt x="45" y="87"/>
                      </a:lnTo>
                      <a:lnTo>
                        <a:pt x="47" y="89"/>
                      </a:lnTo>
                      <a:lnTo>
                        <a:pt x="47" y="87"/>
                      </a:lnTo>
                      <a:lnTo>
                        <a:pt x="49" y="87"/>
                      </a:lnTo>
                      <a:lnTo>
                        <a:pt x="50" y="87"/>
                      </a:lnTo>
                      <a:lnTo>
                        <a:pt x="52" y="86"/>
                      </a:lnTo>
                      <a:lnTo>
                        <a:pt x="55" y="86"/>
                      </a:lnTo>
                      <a:lnTo>
                        <a:pt x="57" y="86"/>
                      </a:lnTo>
                      <a:lnTo>
                        <a:pt x="64" y="82"/>
                      </a:lnTo>
                      <a:lnTo>
                        <a:pt x="65" y="82"/>
                      </a:lnTo>
                      <a:lnTo>
                        <a:pt x="67" y="81"/>
                      </a:lnTo>
                      <a:lnTo>
                        <a:pt x="69" y="81"/>
                      </a:lnTo>
                      <a:lnTo>
                        <a:pt x="69" y="79"/>
                      </a:lnTo>
                      <a:lnTo>
                        <a:pt x="70" y="79"/>
                      </a:lnTo>
                      <a:lnTo>
                        <a:pt x="70" y="77"/>
                      </a:lnTo>
                      <a:lnTo>
                        <a:pt x="72" y="77"/>
                      </a:lnTo>
                      <a:lnTo>
                        <a:pt x="74" y="77"/>
                      </a:lnTo>
                      <a:lnTo>
                        <a:pt x="75" y="76"/>
                      </a:lnTo>
                      <a:lnTo>
                        <a:pt x="75" y="74"/>
                      </a:lnTo>
                      <a:lnTo>
                        <a:pt x="75" y="72"/>
                      </a:lnTo>
                      <a:lnTo>
                        <a:pt x="77" y="72"/>
                      </a:lnTo>
                      <a:lnTo>
                        <a:pt x="79" y="72"/>
                      </a:lnTo>
                      <a:lnTo>
                        <a:pt x="79" y="71"/>
                      </a:lnTo>
                      <a:lnTo>
                        <a:pt x="80" y="69"/>
                      </a:lnTo>
                      <a:lnTo>
                        <a:pt x="80" y="67"/>
                      </a:lnTo>
                      <a:lnTo>
                        <a:pt x="82" y="67"/>
                      </a:lnTo>
                      <a:lnTo>
                        <a:pt x="84" y="62"/>
                      </a:lnTo>
                      <a:lnTo>
                        <a:pt x="87" y="59"/>
                      </a:lnTo>
                      <a:lnTo>
                        <a:pt x="87" y="57"/>
                      </a:lnTo>
                      <a:lnTo>
                        <a:pt x="89" y="54"/>
                      </a:lnTo>
                      <a:lnTo>
                        <a:pt x="89" y="52"/>
                      </a:lnTo>
                      <a:lnTo>
                        <a:pt x="89" y="50"/>
                      </a:lnTo>
                      <a:lnTo>
                        <a:pt x="89" y="49"/>
                      </a:lnTo>
                      <a:lnTo>
                        <a:pt x="89" y="47"/>
                      </a:lnTo>
                      <a:lnTo>
                        <a:pt x="89" y="45"/>
                      </a:lnTo>
                      <a:lnTo>
                        <a:pt x="89" y="43"/>
                      </a:lnTo>
                      <a:lnTo>
                        <a:pt x="89" y="42"/>
                      </a:lnTo>
                      <a:lnTo>
                        <a:pt x="89" y="40"/>
                      </a:lnTo>
                      <a:lnTo>
                        <a:pt x="89" y="38"/>
                      </a:lnTo>
                      <a:lnTo>
                        <a:pt x="89" y="37"/>
                      </a:lnTo>
                      <a:lnTo>
                        <a:pt x="89" y="35"/>
                      </a:lnTo>
                      <a:lnTo>
                        <a:pt x="89" y="33"/>
                      </a:lnTo>
                      <a:lnTo>
                        <a:pt x="85" y="27"/>
                      </a:lnTo>
                      <a:lnTo>
                        <a:pt x="85" y="25"/>
                      </a:lnTo>
                      <a:lnTo>
                        <a:pt x="84" y="21"/>
                      </a:lnTo>
                      <a:lnTo>
                        <a:pt x="82" y="18"/>
                      </a:lnTo>
                      <a:lnTo>
                        <a:pt x="80" y="18"/>
                      </a:lnTo>
                      <a:lnTo>
                        <a:pt x="80" y="16"/>
                      </a:lnTo>
                      <a:lnTo>
                        <a:pt x="80" y="15"/>
                      </a:lnTo>
                      <a:lnTo>
                        <a:pt x="79" y="15"/>
                      </a:lnTo>
                      <a:lnTo>
                        <a:pt x="77" y="15"/>
                      </a:lnTo>
                      <a:lnTo>
                        <a:pt x="77" y="13"/>
                      </a:lnTo>
                      <a:lnTo>
                        <a:pt x="75" y="11"/>
                      </a:lnTo>
                      <a:lnTo>
                        <a:pt x="75" y="10"/>
                      </a:lnTo>
                      <a:lnTo>
                        <a:pt x="74" y="10"/>
                      </a:lnTo>
                      <a:lnTo>
                        <a:pt x="74" y="8"/>
                      </a:lnTo>
                      <a:lnTo>
                        <a:pt x="70" y="8"/>
                      </a:lnTo>
                      <a:lnTo>
                        <a:pt x="69" y="6"/>
                      </a:lnTo>
                      <a:lnTo>
                        <a:pt x="6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8" name="Freeform 270"/>
                <p:cNvSpPr>
                  <a:spLocks/>
                </p:cNvSpPr>
                <p:nvPr/>
              </p:nvSpPr>
              <p:spPr bwMode="auto">
                <a:xfrm>
                  <a:off x="5096" y="799"/>
                  <a:ext cx="45" cy="44"/>
                </a:xfrm>
                <a:custGeom>
                  <a:avLst/>
                  <a:gdLst>
                    <a:gd name="T0" fmla="*/ 29 w 92"/>
                    <a:gd name="T1" fmla="*/ 1 h 88"/>
                    <a:gd name="T2" fmla="*/ 26 w 92"/>
                    <a:gd name="T3" fmla="*/ 0 h 88"/>
                    <a:gd name="T4" fmla="*/ 24 w 92"/>
                    <a:gd name="T5" fmla="*/ 0 h 88"/>
                    <a:gd name="T6" fmla="*/ 23 w 92"/>
                    <a:gd name="T7" fmla="*/ 0 h 88"/>
                    <a:gd name="T8" fmla="*/ 21 w 92"/>
                    <a:gd name="T9" fmla="*/ 0 h 88"/>
                    <a:gd name="T10" fmla="*/ 19 w 92"/>
                    <a:gd name="T11" fmla="*/ 0 h 88"/>
                    <a:gd name="T12" fmla="*/ 16 w 92"/>
                    <a:gd name="T13" fmla="*/ 1 h 88"/>
                    <a:gd name="T14" fmla="*/ 11 w 92"/>
                    <a:gd name="T15" fmla="*/ 3 h 88"/>
                    <a:gd name="T16" fmla="*/ 10 w 92"/>
                    <a:gd name="T17" fmla="*/ 5 h 88"/>
                    <a:gd name="T18" fmla="*/ 8 w 92"/>
                    <a:gd name="T19" fmla="*/ 6 h 88"/>
                    <a:gd name="T20" fmla="*/ 7 w 92"/>
                    <a:gd name="T21" fmla="*/ 7 h 88"/>
                    <a:gd name="T22" fmla="*/ 6 w 92"/>
                    <a:gd name="T23" fmla="*/ 9 h 88"/>
                    <a:gd name="T24" fmla="*/ 5 w 92"/>
                    <a:gd name="T25" fmla="*/ 10 h 88"/>
                    <a:gd name="T26" fmla="*/ 2 w 92"/>
                    <a:gd name="T27" fmla="*/ 13 h 88"/>
                    <a:gd name="T28" fmla="*/ 1 w 92"/>
                    <a:gd name="T29" fmla="*/ 17 h 88"/>
                    <a:gd name="T30" fmla="*/ 1 w 92"/>
                    <a:gd name="T31" fmla="*/ 19 h 88"/>
                    <a:gd name="T32" fmla="*/ 1 w 92"/>
                    <a:gd name="T33" fmla="*/ 21 h 88"/>
                    <a:gd name="T34" fmla="*/ 1 w 92"/>
                    <a:gd name="T35" fmla="*/ 22 h 88"/>
                    <a:gd name="T36" fmla="*/ 1 w 92"/>
                    <a:gd name="T37" fmla="*/ 24 h 88"/>
                    <a:gd name="T38" fmla="*/ 1 w 92"/>
                    <a:gd name="T39" fmla="*/ 25 h 88"/>
                    <a:gd name="T40" fmla="*/ 1 w 92"/>
                    <a:gd name="T41" fmla="*/ 27 h 88"/>
                    <a:gd name="T42" fmla="*/ 1 w 92"/>
                    <a:gd name="T43" fmla="*/ 30 h 88"/>
                    <a:gd name="T44" fmla="*/ 2 w 92"/>
                    <a:gd name="T45" fmla="*/ 33 h 88"/>
                    <a:gd name="T46" fmla="*/ 4 w 92"/>
                    <a:gd name="T47" fmla="*/ 34 h 88"/>
                    <a:gd name="T48" fmla="*/ 5 w 92"/>
                    <a:gd name="T49" fmla="*/ 37 h 88"/>
                    <a:gd name="T50" fmla="*/ 6 w 92"/>
                    <a:gd name="T51" fmla="*/ 37 h 88"/>
                    <a:gd name="T52" fmla="*/ 6 w 92"/>
                    <a:gd name="T53" fmla="*/ 38 h 88"/>
                    <a:gd name="T54" fmla="*/ 9 w 92"/>
                    <a:gd name="T55" fmla="*/ 40 h 88"/>
                    <a:gd name="T56" fmla="*/ 12 w 92"/>
                    <a:gd name="T57" fmla="*/ 43 h 88"/>
                    <a:gd name="T58" fmla="*/ 16 w 92"/>
                    <a:gd name="T59" fmla="*/ 43 h 88"/>
                    <a:gd name="T60" fmla="*/ 19 w 92"/>
                    <a:gd name="T61" fmla="*/ 43 h 88"/>
                    <a:gd name="T62" fmla="*/ 21 w 92"/>
                    <a:gd name="T63" fmla="*/ 43 h 88"/>
                    <a:gd name="T64" fmla="*/ 22 w 92"/>
                    <a:gd name="T65" fmla="*/ 44 h 88"/>
                    <a:gd name="T66" fmla="*/ 23 w 92"/>
                    <a:gd name="T67" fmla="*/ 44 h 88"/>
                    <a:gd name="T68" fmla="*/ 24 w 92"/>
                    <a:gd name="T69" fmla="*/ 43 h 88"/>
                    <a:gd name="T70" fmla="*/ 28 w 92"/>
                    <a:gd name="T71" fmla="*/ 43 h 88"/>
                    <a:gd name="T72" fmla="*/ 29 w 92"/>
                    <a:gd name="T73" fmla="*/ 43 h 88"/>
                    <a:gd name="T74" fmla="*/ 33 w 92"/>
                    <a:gd name="T75" fmla="*/ 41 h 88"/>
                    <a:gd name="T76" fmla="*/ 35 w 92"/>
                    <a:gd name="T77" fmla="*/ 40 h 88"/>
                    <a:gd name="T78" fmla="*/ 36 w 92"/>
                    <a:gd name="T79" fmla="*/ 39 h 88"/>
                    <a:gd name="T80" fmla="*/ 37 w 92"/>
                    <a:gd name="T81" fmla="*/ 38 h 88"/>
                    <a:gd name="T82" fmla="*/ 38 w 92"/>
                    <a:gd name="T83" fmla="*/ 37 h 88"/>
                    <a:gd name="T84" fmla="*/ 39 w 92"/>
                    <a:gd name="T85" fmla="*/ 36 h 88"/>
                    <a:gd name="T86" fmla="*/ 41 w 92"/>
                    <a:gd name="T87" fmla="*/ 34 h 88"/>
                    <a:gd name="T88" fmla="*/ 43 w 92"/>
                    <a:gd name="T89" fmla="*/ 30 h 88"/>
                    <a:gd name="T90" fmla="*/ 44 w 92"/>
                    <a:gd name="T91" fmla="*/ 27 h 88"/>
                    <a:gd name="T92" fmla="*/ 44 w 92"/>
                    <a:gd name="T93" fmla="*/ 25 h 88"/>
                    <a:gd name="T94" fmla="*/ 45 w 92"/>
                    <a:gd name="T95" fmla="*/ 24 h 88"/>
                    <a:gd name="T96" fmla="*/ 44 w 92"/>
                    <a:gd name="T97" fmla="*/ 22 h 88"/>
                    <a:gd name="T98" fmla="*/ 45 w 92"/>
                    <a:gd name="T99" fmla="*/ 22 h 88"/>
                    <a:gd name="T100" fmla="*/ 45 w 92"/>
                    <a:gd name="T101" fmla="*/ 20 h 88"/>
                    <a:gd name="T102" fmla="*/ 44 w 92"/>
                    <a:gd name="T103" fmla="*/ 18 h 88"/>
                    <a:gd name="T104" fmla="*/ 43 w 92"/>
                    <a:gd name="T105" fmla="*/ 14 h 88"/>
                    <a:gd name="T106" fmla="*/ 43 w 92"/>
                    <a:gd name="T107" fmla="*/ 12 h 88"/>
                    <a:gd name="T108" fmla="*/ 42 w 92"/>
                    <a:gd name="T109" fmla="*/ 10 h 88"/>
                    <a:gd name="T110" fmla="*/ 40 w 92"/>
                    <a:gd name="T111" fmla="*/ 7 h 88"/>
                    <a:gd name="T112" fmla="*/ 38 w 92"/>
                    <a:gd name="T113" fmla="*/ 7 h 88"/>
                    <a:gd name="T114" fmla="*/ 37 w 92"/>
                    <a:gd name="T115" fmla="*/ 5 h 88"/>
                    <a:gd name="T116" fmla="*/ 32 w 92"/>
                    <a:gd name="T117" fmla="*/ 3 h 8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92"/>
                    <a:gd name="T178" fmla="*/ 0 h 88"/>
                    <a:gd name="T179" fmla="*/ 92 w 92"/>
                    <a:gd name="T180" fmla="*/ 88 h 8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92" h="88">
                      <a:moveTo>
                        <a:pt x="65" y="5"/>
                      </a:move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25" y="7"/>
                      </a:lnTo>
                      <a:lnTo>
                        <a:pt x="22" y="7"/>
                      </a:lnTo>
                      <a:lnTo>
                        <a:pt x="20" y="9"/>
                      </a:lnTo>
                      <a:lnTo>
                        <a:pt x="18" y="10"/>
                      </a:lnTo>
                      <a:lnTo>
                        <a:pt x="17" y="12"/>
                      </a:lnTo>
                      <a:lnTo>
                        <a:pt x="17" y="14"/>
                      </a:lnTo>
                      <a:lnTo>
                        <a:pt x="15" y="14"/>
                      </a:lnTo>
                      <a:lnTo>
                        <a:pt x="13" y="14"/>
                      </a:lnTo>
                      <a:lnTo>
                        <a:pt x="13" y="15"/>
                      </a:lnTo>
                      <a:lnTo>
                        <a:pt x="13" y="17"/>
                      </a:lnTo>
                      <a:lnTo>
                        <a:pt x="12" y="17"/>
                      </a:lnTo>
                      <a:lnTo>
                        <a:pt x="10" y="19"/>
                      </a:lnTo>
                      <a:lnTo>
                        <a:pt x="8" y="22"/>
                      </a:lnTo>
                      <a:lnTo>
                        <a:pt x="7" y="22"/>
                      </a:lnTo>
                      <a:lnTo>
                        <a:pt x="5" y="26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0" y="43"/>
                      </a:lnTo>
                      <a:lnTo>
                        <a:pt x="2" y="44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2" y="48"/>
                      </a:lnTo>
                      <a:lnTo>
                        <a:pt x="0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8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3" y="73"/>
                      </a:lnTo>
                      <a:lnTo>
                        <a:pt x="13" y="75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7" y="78"/>
                      </a:lnTo>
                      <a:lnTo>
                        <a:pt x="18" y="80"/>
                      </a:lnTo>
                      <a:lnTo>
                        <a:pt x="22" y="81"/>
                      </a:lnTo>
                      <a:lnTo>
                        <a:pt x="25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2" y="86"/>
                      </a:lnTo>
                      <a:lnTo>
                        <a:pt x="42" y="88"/>
                      </a:lnTo>
                      <a:lnTo>
                        <a:pt x="43" y="86"/>
                      </a:lnTo>
                      <a:lnTo>
                        <a:pt x="45" y="88"/>
                      </a:lnTo>
                      <a:lnTo>
                        <a:pt x="45" y="86"/>
                      </a:lnTo>
                      <a:lnTo>
                        <a:pt x="47" y="88"/>
                      </a:lnTo>
                      <a:lnTo>
                        <a:pt x="47" y="86"/>
                      </a:lnTo>
                      <a:lnTo>
                        <a:pt x="47" y="88"/>
                      </a:lnTo>
                      <a:lnTo>
                        <a:pt x="50" y="86"/>
                      </a:lnTo>
                      <a:lnTo>
                        <a:pt x="53" y="86"/>
                      </a:lnTo>
                      <a:lnTo>
                        <a:pt x="57" y="85"/>
                      </a:lnTo>
                      <a:lnTo>
                        <a:pt x="58" y="85"/>
                      </a:lnTo>
                      <a:lnTo>
                        <a:pt x="60" y="85"/>
                      </a:lnTo>
                      <a:lnTo>
                        <a:pt x="67" y="83"/>
                      </a:lnTo>
                      <a:lnTo>
                        <a:pt x="68" y="81"/>
                      </a:lnTo>
                      <a:lnTo>
                        <a:pt x="70" y="80"/>
                      </a:lnTo>
                      <a:lnTo>
                        <a:pt x="72" y="80"/>
                      </a:lnTo>
                      <a:lnTo>
                        <a:pt x="72" y="78"/>
                      </a:lnTo>
                      <a:lnTo>
                        <a:pt x="73" y="78"/>
                      </a:lnTo>
                      <a:lnTo>
                        <a:pt x="75" y="76"/>
                      </a:lnTo>
                      <a:lnTo>
                        <a:pt x="75" y="75"/>
                      </a:lnTo>
                      <a:lnTo>
                        <a:pt x="77" y="75"/>
                      </a:lnTo>
                      <a:lnTo>
                        <a:pt x="77" y="73"/>
                      </a:lnTo>
                      <a:lnTo>
                        <a:pt x="78" y="73"/>
                      </a:lnTo>
                      <a:lnTo>
                        <a:pt x="80" y="73"/>
                      </a:lnTo>
                      <a:lnTo>
                        <a:pt x="80" y="71"/>
                      </a:lnTo>
                      <a:lnTo>
                        <a:pt x="82" y="71"/>
                      </a:lnTo>
                      <a:lnTo>
                        <a:pt x="82" y="70"/>
                      </a:lnTo>
                      <a:lnTo>
                        <a:pt x="83" y="68"/>
                      </a:lnTo>
                      <a:lnTo>
                        <a:pt x="83" y="66"/>
                      </a:lnTo>
                      <a:lnTo>
                        <a:pt x="85" y="66"/>
                      </a:lnTo>
                      <a:lnTo>
                        <a:pt x="87" y="61"/>
                      </a:lnTo>
                      <a:lnTo>
                        <a:pt x="88" y="58"/>
                      </a:lnTo>
                      <a:lnTo>
                        <a:pt x="90" y="54"/>
                      </a:lnTo>
                      <a:lnTo>
                        <a:pt x="90" y="53"/>
                      </a:lnTo>
                      <a:lnTo>
                        <a:pt x="90" y="51"/>
                      </a:lnTo>
                      <a:lnTo>
                        <a:pt x="92" y="49"/>
                      </a:lnTo>
                      <a:lnTo>
                        <a:pt x="90" y="48"/>
                      </a:lnTo>
                      <a:lnTo>
                        <a:pt x="92" y="48"/>
                      </a:lnTo>
                      <a:lnTo>
                        <a:pt x="90" y="46"/>
                      </a:lnTo>
                      <a:lnTo>
                        <a:pt x="92" y="46"/>
                      </a:lnTo>
                      <a:lnTo>
                        <a:pt x="90" y="44"/>
                      </a:lnTo>
                      <a:lnTo>
                        <a:pt x="92" y="44"/>
                      </a:lnTo>
                      <a:lnTo>
                        <a:pt x="92" y="43"/>
                      </a:lnTo>
                      <a:lnTo>
                        <a:pt x="92" y="41"/>
                      </a:lnTo>
                      <a:lnTo>
                        <a:pt x="92" y="39"/>
                      </a:lnTo>
                      <a:lnTo>
                        <a:pt x="90" y="37"/>
                      </a:lnTo>
                      <a:lnTo>
                        <a:pt x="92" y="37"/>
                      </a:lnTo>
                      <a:lnTo>
                        <a:pt x="90" y="36"/>
                      </a:lnTo>
                      <a:lnTo>
                        <a:pt x="90" y="34"/>
                      </a:lnTo>
                      <a:lnTo>
                        <a:pt x="88" y="29"/>
                      </a:lnTo>
                      <a:lnTo>
                        <a:pt x="88" y="27"/>
                      </a:lnTo>
                      <a:lnTo>
                        <a:pt x="88" y="26"/>
                      </a:lnTo>
                      <a:lnTo>
                        <a:pt x="87" y="24"/>
                      </a:lnTo>
                      <a:lnTo>
                        <a:pt x="85" y="22"/>
                      </a:lnTo>
                      <a:lnTo>
                        <a:pt x="85" y="19"/>
                      </a:lnTo>
                      <a:lnTo>
                        <a:pt x="83" y="19"/>
                      </a:lnTo>
                      <a:lnTo>
                        <a:pt x="83" y="17"/>
                      </a:lnTo>
                      <a:lnTo>
                        <a:pt x="82" y="15"/>
                      </a:lnTo>
                      <a:lnTo>
                        <a:pt x="82" y="14"/>
                      </a:lnTo>
                      <a:lnTo>
                        <a:pt x="80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7" y="12"/>
                      </a:lnTo>
                      <a:lnTo>
                        <a:pt x="75" y="10"/>
                      </a:lnTo>
                      <a:lnTo>
                        <a:pt x="73" y="9"/>
                      </a:lnTo>
                      <a:lnTo>
                        <a:pt x="70" y="7"/>
                      </a:lnTo>
                      <a:lnTo>
                        <a:pt x="65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69" name="Freeform 271"/>
                <p:cNvSpPr>
                  <a:spLocks/>
                </p:cNvSpPr>
                <p:nvPr/>
              </p:nvSpPr>
              <p:spPr bwMode="auto">
                <a:xfrm>
                  <a:off x="5099" y="803"/>
                  <a:ext cx="45" cy="43"/>
                </a:xfrm>
                <a:custGeom>
                  <a:avLst/>
                  <a:gdLst>
                    <a:gd name="T0" fmla="*/ 29 w 90"/>
                    <a:gd name="T1" fmla="*/ 1 h 88"/>
                    <a:gd name="T2" fmla="*/ 26 w 90"/>
                    <a:gd name="T3" fmla="*/ 1 h 88"/>
                    <a:gd name="T4" fmla="*/ 25 w 90"/>
                    <a:gd name="T5" fmla="*/ 1 h 88"/>
                    <a:gd name="T6" fmla="*/ 23 w 90"/>
                    <a:gd name="T7" fmla="*/ 0 h 88"/>
                    <a:gd name="T8" fmla="*/ 22 w 90"/>
                    <a:gd name="T9" fmla="*/ 0 h 88"/>
                    <a:gd name="T10" fmla="*/ 19 w 90"/>
                    <a:gd name="T11" fmla="*/ 1 h 88"/>
                    <a:gd name="T12" fmla="*/ 17 w 90"/>
                    <a:gd name="T13" fmla="*/ 1 h 88"/>
                    <a:gd name="T14" fmla="*/ 11 w 90"/>
                    <a:gd name="T15" fmla="*/ 3 h 88"/>
                    <a:gd name="T16" fmla="*/ 10 w 90"/>
                    <a:gd name="T17" fmla="*/ 3 h 88"/>
                    <a:gd name="T18" fmla="*/ 8 w 90"/>
                    <a:gd name="T19" fmla="*/ 6 h 88"/>
                    <a:gd name="T20" fmla="*/ 6 w 90"/>
                    <a:gd name="T21" fmla="*/ 7 h 88"/>
                    <a:gd name="T22" fmla="*/ 6 w 90"/>
                    <a:gd name="T23" fmla="*/ 8 h 88"/>
                    <a:gd name="T24" fmla="*/ 4 w 90"/>
                    <a:gd name="T25" fmla="*/ 11 h 88"/>
                    <a:gd name="T26" fmla="*/ 1 w 90"/>
                    <a:gd name="T27" fmla="*/ 14 h 88"/>
                    <a:gd name="T28" fmla="*/ 1 w 90"/>
                    <a:gd name="T29" fmla="*/ 18 h 88"/>
                    <a:gd name="T30" fmla="*/ 0 w 90"/>
                    <a:gd name="T31" fmla="*/ 19 h 88"/>
                    <a:gd name="T32" fmla="*/ 0 w 90"/>
                    <a:gd name="T33" fmla="*/ 21 h 88"/>
                    <a:gd name="T34" fmla="*/ 0 w 90"/>
                    <a:gd name="T35" fmla="*/ 22 h 88"/>
                    <a:gd name="T36" fmla="*/ 0 w 90"/>
                    <a:gd name="T37" fmla="*/ 23 h 88"/>
                    <a:gd name="T38" fmla="*/ 0 w 90"/>
                    <a:gd name="T39" fmla="*/ 25 h 88"/>
                    <a:gd name="T40" fmla="*/ 0 w 90"/>
                    <a:gd name="T41" fmla="*/ 26 h 88"/>
                    <a:gd name="T42" fmla="*/ 1 w 90"/>
                    <a:gd name="T43" fmla="*/ 31 h 88"/>
                    <a:gd name="T44" fmla="*/ 3 w 90"/>
                    <a:gd name="T45" fmla="*/ 32 h 88"/>
                    <a:gd name="T46" fmla="*/ 4 w 90"/>
                    <a:gd name="T47" fmla="*/ 35 h 88"/>
                    <a:gd name="T48" fmla="*/ 6 w 90"/>
                    <a:gd name="T49" fmla="*/ 36 h 88"/>
                    <a:gd name="T50" fmla="*/ 6 w 90"/>
                    <a:gd name="T51" fmla="*/ 36 h 88"/>
                    <a:gd name="T52" fmla="*/ 7 w 90"/>
                    <a:gd name="T53" fmla="*/ 38 h 88"/>
                    <a:gd name="T54" fmla="*/ 10 w 90"/>
                    <a:gd name="T55" fmla="*/ 40 h 88"/>
                    <a:gd name="T56" fmla="*/ 15 w 90"/>
                    <a:gd name="T57" fmla="*/ 42 h 88"/>
                    <a:gd name="T58" fmla="*/ 17 w 90"/>
                    <a:gd name="T59" fmla="*/ 42 h 88"/>
                    <a:gd name="T60" fmla="*/ 19 w 90"/>
                    <a:gd name="T61" fmla="*/ 42 h 88"/>
                    <a:gd name="T62" fmla="*/ 22 w 90"/>
                    <a:gd name="T63" fmla="*/ 42 h 88"/>
                    <a:gd name="T64" fmla="*/ 23 w 90"/>
                    <a:gd name="T65" fmla="*/ 42 h 88"/>
                    <a:gd name="T66" fmla="*/ 23 w 90"/>
                    <a:gd name="T67" fmla="*/ 43 h 88"/>
                    <a:gd name="T68" fmla="*/ 26 w 90"/>
                    <a:gd name="T69" fmla="*/ 42 h 88"/>
                    <a:gd name="T70" fmla="*/ 29 w 90"/>
                    <a:gd name="T71" fmla="*/ 42 h 88"/>
                    <a:gd name="T72" fmla="*/ 33 w 90"/>
                    <a:gd name="T73" fmla="*/ 40 h 88"/>
                    <a:gd name="T74" fmla="*/ 35 w 90"/>
                    <a:gd name="T75" fmla="*/ 39 h 88"/>
                    <a:gd name="T76" fmla="*/ 36 w 90"/>
                    <a:gd name="T77" fmla="*/ 38 h 88"/>
                    <a:gd name="T78" fmla="*/ 38 w 90"/>
                    <a:gd name="T79" fmla="*/ 36 h 88"/>
                    <a:gd name="T80" fmla="*/ 38 w 90"/>
                    <a:gd name="T81" fmla="*/ 36 h 88"/>
                    <a:gd name="T82" fmla="*/ 40 w 90"/>
                    <a:gd name="T83" fmla="*/ 34 h 88"/>
                    <a:gd name="T84" fmla="*/ 42 w 90"/>
                    <a:gd name="T85" fmla="*/ 32 h 88"/>
                    <a:gd name="T86" fmla="*/ 43 w 90"/>
                    <a:gd name="T87" fmla="*/ 28 h 88"/>
                    <a:gd name="T88" fmla="*/ 44 w 90"/>
                    <a:gd name="T89" fmla="*/ 25 h 88"/>
                    <a:gd name="T90" fmla="*/ 44 w 90"/>
                    <a:gd name="T91" fmla="*/ 23 h 88"/>
                    <a:gd name="T92" fmla="*/ 45 w 90"/>
                    <a:gd name="T93" fmla="*/ 22 h 88"/>
                    <a:gd name="T94" fmla="*/ 45 w 90"/>
                    <a:gd name="T95" fmla="*/ 22 h 88"/>
                    <a:gd name="T96" fmla="*/ 45 w 90"/>
                    <a:gd name="T97" fmla="*/ 20 h 88"/>
                    <a:gd name="T98" fmla="*/ 45 w 90"/>
                    <a:gd name="T99" fmla="*/ 18 h 88"/>
                    <a:gd name="T100" fmla="*/ 44 w 90"/>
                    <a:gd name="T101" fmla="*/ 17 h 88"/>
                    <a:gd name="T102" fmla="*/ 43 w 90"/>
                    <a:gd name="T103" fmla="*/ 12 h 88"/>
                    <a:gd name="T104" fmla="*/ 42 w 90"/>
                    <a:gd name="T105" fmla="*/ 10 h 88"/>
                    <a:gd name="T106" fmla="*/ 41 w 90"/>
                    <a:gd name="T107" fmla="*/ 8 h 88"/>
                    <a:gd name="T108" fmla="*/ 39 w 90"/>
                    <a:gd name="T109" fmla="*/ 7 h 88"/>
                    <a:gd name="T110" fmla="*/ 38 w 90"/>
                    <a:gd name="T111" fmla="*/ 6 h 88"/>
                    <a:gd name="T112" fmla="*/ 37 w 90"/>
                    <a:gd name="T113" fmla="*/ 5 h 88"/>
                    <a:gd name="T114" fmla="*/ 31 w 90"/>
                    <a:gd name="T115" fmla="*/ 1 h 8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0"/>
                    <a:gd name="T175" fmla="*/ 0 h 88"/>
                    <a:gd name="T176" fmla="*/ 90 w 90"/>
                    <a:gd name="T177" fmla="*/ 88 h 8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0" h="88">
                      <a:moveTo>
                        <a:pt x="63" y="3"/>
                      </a:move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3" y="2"/>
                      </a:lnTo>
                      <a:lnTo>
                        <a:pt x="51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25" y="5"/>
                      </a:lnTo>
                      <a:lnTo>
                        <a:pt x="23" y="7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20" y="8"/>
                      </a:lnTo>
                      <a:lnTo>
                        <a:pt x="18" y="10"/>
                      </a:lnTo>
                      <a:lnTo>
                        <a:pt x="16" y="12"/>
                      </a:lnTo>
                      <a:lnTo>
                        <a:pt x="15" y="12"/>
                      </a:lnTo>
                      <a:lnTo>
                        <a:pt x="15" y="14"/>
                      </a:lnTo>
                      <a:lnTo>
                        <a:pt x="13" y="14"/>
                      </a:lnTo>
                      <a:lnTo>
                        <a:pt x="13" y="15"/>
                      </a:lnTo>
                      <a:lnTo>
                        <a:pt x="11" y="15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8" y="22"/>
                      </a:lnTo>
                      <a:lnTo>
                        <a:pt x="6" y="22"/>
                      </a:lnTo>
                      <a:lnTo>
                        <a:pt x="5" y="25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1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1" y="54"/>
                      </a:lnTo>
                      <a:lnTo>
                        <a:pt x="0" y="54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3" y="63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1" y="73"/>
                      </a:lnTo>
                      <a:lnTo>
                        <a:pt x="11" y="74"/>
                      </a:lnTo>
                      <a:lnTo>
                        <a:pt x="13" y="74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5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8"/>
                      </a:lnTo>
                      <a:lnTo>
                        <a:pt x="43" y="86"/>
                      </a:lnTo>
                      <a:lnTo>
                        <a:pt x="43" y="88"/>
                      </a:lnTo>
                      <a:lnTo>
                        <a:pt x="43" y="86"/>
                      </a:lnTo>
                      <a:lnTo>
                        <a:pt x="45" y="86"/>
                      </a:lnTo>
                      <a:lnTo>
                        <a:pt x="45" y="88"/>
                      </a:lnTo>
                      <a:lnTo>
                        <a:pt x="45" y="86"/>
                      </a:lnTo>
                      <a:lnTo>
                        <a:pt x="46" y="88"/>
                      </a:lnTo>
                      <a:lnTo>
                        <a:pt x="48" y="86"/>
                      </a:lnTo>
                      <a:lnTo>
                        <a:pt x="50" y="86"/>
                      </a:lnTo>
                      <a:lnTo>
                        <a:pt x="53" y="86"/>
                      </a:lnTo>
                      <a:lnTo>
                        <a:pt x="56" y="85"/>
                      </a:lnTo>
                      <a:lnTo>
                        <a:pt x="58" y="85"/>
                      </a:lnTo>
                      <a:lnTo>
                        <a:pt x="65" y="81"/>
                      </a:lnTo>
                      <a:lnTo>
                        <a:pt x="66" y="81"/>
                      </a:lnTo>
                      <a:lnTo>
                        <a:pt x="70" y="81"/>
                      </a:lnTo>
                      <a:lnTo>
                        <a:pt x="70" y="79"/>
                      </a:lnTo>
                      <a:lnTo>
                        <a:pt x="70" y="78"/>
                      </a:lnTo>
                      <a:lnTo>
                        <a:pt x="71" y="78"/>
                      </a:lnTo>
                      <a:lnTo>
                        <a:pt x="73" y="76"/>
                      </a:lnTo>
                      <a:lnTo>
                        <a:pt x="75" y="74"/>
                      </a:lnTo>
                      <a:lnTo>
                        <a:pt x="75" y="73"/>
                      </a:lnTo>
                      <a:lnTo>
                        <a:pt x="76" y="73"/>
                      </a:lnTo>
                      <a:lnTo>
                        <a:pt x="78" y="71"/>
                      </a:lnTo>
                      <a:lnTo>
                        <a:pt x="80" y="71"/>
                      </a:lnTo>
                      <a:lnTo>
                        <a:pt x="80" y="69"/>
                      </a:lnTo>
                      <a:lnTo>
                        <a:pt x="81" y="68"/>
                      </a:lnTo>
                      <a:lnTo>
                        <a:pt x="81" y="66"/>
                      </a:lnTo>
                      <a:lnTo>
                        <a:pt x="83" y="66"/>
                      </a:lnTo>
                      <a:lnTo>
                        <a:pt x="85" y="61"/>
                      </a:lnTo>
                      <a:lnTo>
                        <a:pt x="86" y="59"/>
                      </a:lnTo>
                      <a:lnTo>
                        <a:pt x="86" y="57"/>
                      </a:lnTo>
                      <a:lnTo>
                        <a:pt x="88" y="54"/>
                      </a:lnTo>
                      <a:lnTo>
                        <a:pt x="88" y="52"/>
                      </a:lnTo>
                      <a:lnTo>
                        <a:pt x="88" y="51"/>
                      </a:lnTo>
                      <a:lnTo>
                        <a:pt x="90" y="49"/>
                      </a:lnTo>
                      <a:lnTo>
                        <a:pt x="88" y="47"/>
                      </a:lnTo>
                      <a:lnTo>
                        <a:pt x="90" y="47"/>
                      </a:lnTo>
                      <a:lnTo>
                        <a:pt x="88" y="46"/>
                      </a:lnTo>
                      <a:lnTo>
                        <a:pt x="90" y="46"/>
                      </a:lnTo>
                      <a:lnTo>
                        <a:pt x="88" y="46"/>
                      </a:lnTo>
                      <a:lnTo>
                        <a:pt x="90" y="46"/>
                      </a:lnTo>
                      <a:lnTo>
                        <a:pt x="90" y="44"/>
                      </a:lnTo>
                      <a:lnTo>
                        <a:pt x="90" y="42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88" y="37"/>
                      </a:lnTo>
                      <a:lnTo>
                        <a:pt x="90" y="37"/>
                      </a:lnTo>
                      <a:lnTo>
                        <a:pt x="88" y="37"/>
                      </a:lnTo>
                      <a:lnTo>
                        <a:pt x="88" y="36"/>
                      </a:lnTo>
                      <a:lnTo>
                        <a:pt x="88" y="34"/>
                      </a:lnTo>
                      <a:lnTo>
                        <a:pt x="86" y="29"/>
                      </a:lnTo>
                      <a:lnTo>
                        <a:pt x="86" y="27"/>
                      </a:lnTo>
                      <a:lnTo>
                        <a:pt x="86" y="25"/>
                      </a:lnTo>
                      <a:lnTo>
                        <a:pt x="85" y="24"/>
                      </a:lnTo>
                      <a:lnTo>
                        <a:pt x="83" y="22"/>
                      </a:lnTo>
                      <a:lnTo>
                        <a:pt x="83" y="20"/>
                      </a:lnTo>
                      <a:lnTo>
                        <a:pt x="81" y="19"/>
                      </a:lnTo>
                      <a:lnTo>
                        <a:pt x="81" y="17"/>
                      </a:lnTo>
                      <a:lnTo>
                        <a:pt x="81" y="15"/>
                      </a:lnTo>
                      <a:lnTo>
                        <a:pt x="80" y="15"/>
                      </a:lnTo>
                      <a:lnTo>
                        <a:pt x="78" y="15"/>
                      </a:lnTo>
                      <a:lnTo>
                        <a:pt x="76" y="15"/>
                      </a:lnTo>
                      <a:lnTo>
                        <a:pt x="76" y="14"/>
                      </a:lnTo>
                      <a:lnTo>
                        <a:pt x="76" y="12"/>
                      </a:lnTo>
                      <a:lnTo>
                        <a:pt x="75" y="12"/>
                      </a:lnTo>
                      <a:lnTo>
                        <a:pt x="75" y="10"/>
                      </a:lnTo>
                      <a:lnTo>
                        <a:pt x="73" y="10"/>
                      </a:lnTo>
                      <a:lnTo>
                        <a:pt x="71" y="8"/>
                      </a:lnTo>
                      <a:lnTo>
                        <a:pt x="70" y="7"/>
                      </a:lnTo>
                      <a:lnTo>
                        <a:pt x="6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0" name="Freeform 272"/>
                <p:cNvSpPr>
                  <a:spLocks/>
                </p:cNvSpPr>
                <p:nvPr/>
              </p:nvSpPr>
              <p:spPr bwMode="auto">
                <a:xfrm>
                  <a:off x="5140" y="751"/>
                  <a:ext cx="36" cy="16"/>
                </a:xfrm>
                <a:custGeom>
                  <a:avLst/>
                  <a:gdLst>
                    <a:gd name="T0" fmla="*/ 35 w 74"/>
                    <a:gd name="T1" fmla="*/ 10 h 32"/>
                    <a:gd name="T2" fmla="*/ 36 w 74"/>
                    <a:gd name="T3" fmla="*/ 16 h 32"/>
                    <a:gd name="T4" fmla="*/ 0 w 74"/>
                    <a:gd name="T5" fmla="*/ 13 h 32"/>
                    <a:gd name="T6" fmla="*/ 10 w 74"/>
                    <a:gd name="T7" fmla="*/ 0 h 32"/>
                    <a:gd name="T8" fmla="*/ 35 w 74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"/>
                    <a:gd name="T16" fmla="*/ 0 h 32"/>
                    <a:gd name="T17" fmla="*/ 74 w 74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" h="32">
                      <a:moveTo>
                        <a:pt x="72" y="20"/>
                      </a:moveTo>
                      <a:lnTo>
                        <a:pt x="74" y="32"/>
                      </a:lnTo>
                      <a:lnTo>
                        <a:pt x="0" y="27"/>
                      </a:lnTo>
                      <a:lnTo>
                        <a:pt x="20" y="0"/>
                      </a:lnTo>
                      <a:lnTo>
                        <a:pt x="7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1" name="Freeform 273"/>
                <p:cNvSpPr>
                  <a:spLocks/>
                </p:cNvSpPr>
                <p:nvPr/>
              </p:nvSpPr>
              <p:spPr bwMode="auto">
                <a:xfrm>
                  <a:off x="5082" y="655"/>
                  <a:ext cx="33" cy="39"/>
                </a:xfrm>
                <a:custGeom>
                  <a:avLst/>
                  <a:gdLst>
                    <a:gd name="T0" fmla="*/ 22 w 64"/>
                    <a:gd name="T1" fmla="*/ 1 h 78"/>
                    <a:gd name="T2" fmla="*/ 21 w 64"/>
                    <a:gd name="T3" fmla="*/ 1 h 78"/>
                    <a:gd name="T4" fmla="*/ 19 w 64"/>
                    <a:gd name="T5" fmla="*/ 1 h 78"/>
                    <a:gd name="T6" fmla="*/ 18 w 64"/>
                    <a:gd name="T7" fmla="*/ 0 h 78"/>
                    <a:gd name="T8" fmla="*/ 16 w 64"/>
                    <a:gd name="T9" fmla="*/ 0 h 78"/>
                    <a:gd name="T10" fmla="*/ 15 w 64"/>
                    <a:gd name="T11" fmla="*/ 0 h 78"/>
                    <a:gd name="T12" fmla="*/ 13 w 64"/>
                    <a:gd name="T13" fmla="*/ 1 h 78"/>
                    <a:gd name="T14" fmla="*/ 12 w 64"/>
                    <a:gd name="T15" fmla="*/ 1 h 78"/>
                    <a:gd name="T16" fmla="*/ 10 w 64"/>
                    <a:gd name="T17" fmla="*/ 2 h 78"/>
                    <a:gd name="T18" fmla="*/ 9 w 64"/>
                    <a:gd name="T19" fmla="*/ 2 h 78"/>
                    <a:gd name="T20" fmla="*/ 8 w 64"/>
                    <a:gd name="T21" fmla="*/ 5 h 78"/>
                    <a:gd name="T22" fmla="*/ 7 w 64"/>
                    <a:gd name="T23" fmla="*/ 5 h 78"/>
                    <a:gd name="T24" fmla="*/ 5 w 64"/>
                    <a:gd name="T25" fmla="*/ 6 h 78"/>
                    <a:gd name="T26" fmla="*/ 4 w 64"/>
                    <a:gd name="T27" fmla="*/ 8 h 78"/>
                    <a:gd name="T28" fmla="*/ 3 w 64"/>
                    <a:gd name="T29" fmla="*/ 9 h 78"/>
                    <a:gd name="T30" fmla="*/ 3 w 64"/>
                    <a:gd name="T31" fmla="*/ 10 h 78"/>
                    <a:gd name="T32" fmla="*/ 2 w 64"/>
                    <a:gd name="T33" fmla="*/ 13 h 78"/>
                    <a:gd name="T34" fmla="*/ 1 w 64"/>
                    <a:gd name="T35" fmla="*/ 16 h 78"/>
                    <a:gd name="T36" fmla="*/ 1 w 64"/>
                    <a:gd name="T37" fmla="*/ 17 h 78"/>
                    <a:gd name="T38" fmla="*/ 1 w 64"/>
                    <a:gd name="T39" fmla="*/ 19 h 78"/>
                    <a:gd name="T40" fmla="*/ 0 w 64"/>
                    <a:gd name="T41" fmla="*/ 20 h 78"/>
                    <a:gd name="T42" fmla="*/ 1 w 64"/>
                    <a:gd name="T43" fmla="*/ 21 h 78"/>
                    <a:gd name="T44" fmla="*/ 1 w 64"/>
                    <a:gd name="T45" fmla="*/ 24 h 78"/>
                    <a:gd name="T46" fmla="*/ 1 w 64"/>
                    <a:gd name="T47" fmla="*/ 25 h 78"/>
                    <a:gd name="T48" fmla="*/ 3 w 64"/>
                    <a:gd name="T49" fmla="*/ 29 h 78"/>
                    <a:gd name="T50" fmla="*/ 3 w 64"/>
                    <a:gd name="T51" fmla="*/ 30 h 78"/>
                    <a:gd name="T52" fmla="*/ 3 w 64"/>
                    <a:gd name="T53" fmla="*/ 31 h 78"/>
                    <a:gd name="T54" fmla="*/ 4 w 64"/>
                    <a:gd name="T55" fmla="*/ 33 h 78"/>
                    <a:gd name="T56" fmla="*/ 6 w 64"/>
                    <a:gd name="T57" fmla="*/ 35 h 78"/>
                    <a:gd name="T58" fmla="*/ 7 w 64"/>
                    <a:gd name="T59" fmla="*/ 36 h 78"/>
                    <a:gd name="T60" fmla="*/ 8 w 64"/>
                    <a:gd name="T61" fmla="*/ 37 h 78"/>
                    <a:gd name="T62" fmla="*/ 12 w 64"/>
                    <a:gd name="T63" fmla="*/ 38 h 78"/>
                    <a:gd name="T64" fmla="*/ 12 w 64"/>
                    <a:gd name="T65" fmla="*/ 39 h 78"/>
                    <a:gd name="T66" fmla="*/ 14 w 64"/>
                    <a:gd name="T67" fmla="*/ 39 h 78"/>
                    <a:gd name="T68" fmla="*/ 16 w 64"/>
                    <a:gd name="T69" fmla="*/ 39 h 78"/>
                    <a:gd name="T70" fmla="*/ 18 w 64"/>
                    <a:gd name="T71" fmla="*/ 39 h 78"/>
                    <a:gd name="T72" fmla="*/ 19 w 64"/>
                    <a:gd name="T73" fmla="*/ 39 h 78"/>
                    <a:gd name="T74" fmla="*/ 21 w 64"/>
                    <a:gd name="T75" fmla="*/ 38 h 78"/>
                    <a:gd name="T76" fmla="*/ 23 w 64"/>
                    <a:gd name="T77" fmla="*/ 38 h 78"/>
                    <a:gd name="T78" fmla="*/ 24 w 64"/>
                    <a:gd name="T79" fmla="*/ 37 h 78"/>
                    <a:gd name="T80" fmla="*/ 25 w 64"/>
                    <a:gd name="T81" fmla="*/ 36 h 78"/>
                    <a:gd name="T82" fmla="*/ 27 w 64"/>
                    <a:gd name="T83" fmla="*/ 35 h 78"/>
                    <a:gd name="T84" fmla="*/ 28 w 64"/>
                    <a:gd name="T85" fmla="*/ 34 h 78"/>
                    <a:gd name="T86" fmla="*/ 30 w 64"/>
                    <a:gd name="T87" fmla="*/ 33 h 78"/>
                    <a:gd name="T88" fmla="*/ 30 w 64"/>
                    <a:gd name="T89" fmla="*/ 30 h 78"/>
                    <a:gd name="T90" fmla="*/ 30 w 64"/>
                    <a:gd name="T91" fmla="*/ 29 h 78"/>
                    <a:gd name="T92" fmla="*/ 32 w 64"/>
                    <a:gd name="T93" fmla="*/ 25 h 78"/>
                    <a:gd name="T94" fmla="*/ 32 w 64"/>
                    <a:gd name="T95" fmla="*/ 23 h 78"/>
                    <a:gd name="T96" fmla="*/ 33 w 64"/>
                    <a:gd name="T97" fmla="*/ 22 h 78"/>
                    <a:gd name="T98" fmla="*/ 33 w 64"/>
                    <a:gd name="T99" fmla="*/ 20 h 78"/>
                    <a:gd name="T100" fmla="*/ 33 w 64"/>
                    <a:gd name="T101" fmla="*/ 18 h 78"/>
                    <a:gd name="T102" fmla="*/ 33 w 64"/>
                    <a:gd name="T103" fmla="*/ 16 h 78"/>
                    <a:gd name="T104" fmla="*/ 32 w 64"/>
                    <a:gd name="T105" fmla="*/ 13 h 78"/>
                    <a:gd name="T106" fmla="*/ 31 w 64"/>
                    <a:gd name="T107" fmla="*/ 11 h 78"/>
                    <a:gd name="T108" fmla="*/ 30 w 64"/>
                    <a:gd name="T109" fmla="*/ 9 h 78"/>
                    <a:gd name="T110" fmla="*/ 30 w 64"/>
                    <a:gd name="T111" fmla="*/ 8 h 78"/>
                    <a:gd name="T112" fmla="*/ 29 w 64"/>
                    <a:gd name="T113" fmla="*/ 6 h 78"/>
                    <a:gd name="T114" fmla="*/ 27 w 64"/>
                    <a:gd name="T115" fmla="*/ 5 h 78"/>
                    <a:gd name="T116" fmla="*/ 26 w 64"/>
                    <a:gd name="T117" fmla="*/ 3 h 78"/>
                    <a:gd name="T118" fmla="*/ 25 w 64"/>
                    <a:gd name="T119" fmla="*/ 2 h 7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4"/>
                    <a:gd name="T181" fmla="*/ 0 h 78"/>
                    <a:gd name="T182" fmla="*/ 64 w 64"/>
                    <a:gd name="T183" fmla="*/ 78 h 7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4" h="78">
                      <a:moveTo>
                        <a:pt x="46" y="4"/>
                      </a:moveTo>
                      <a:lnTo>
                        <a:pt x="44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39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1" y="4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5" y="19"/>
                      </a:lnTo>
                      <a:lnTo>
                        <a:pt x="5" y="21"/>
                      </a:lnTo>
                      <a:lnTo>
                        <a:pt x="5" y="22"/>
                      </a:lnTo>
                      <a:lnTo>
                        <a:pt x="3" y="26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1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1" y="43"/>
                      </a:lnTo>
                      <a:lnTo>
                        <a:pt x="1" y="44"/>
                      </a:lnTo>
                      <a:lnTo>
                        <a:pt x="1" y="46"/>
                      </a:lnTo>
                      <a:lnTo>
                        <a:pt x="1" y="48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3" y="56"/>
                      </a:lnTo>
                      <a:lnTo>
                        <a:pt x="5" y="58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6" y="61"/>
                      </a:lnTo>
                      <a:lnTo>
                        <a:pt x="6" y="63"/>
                      </a:lnTo>
                      <a:lnTo>
                        <a:pt x="8" y="65"/>
                      </a:lnTo>
                      <a:lnTo>
                        <a:pt x="8" y="66"/>
                      </a:lnTo>
                      <a:lnTo>
                        <a:pt x="10" y="68"/>
                      </a:lnTo>
                      <a:lnTo>
                        <a:pt x="10" y="70"/>
                      </a:lnTo>
                      <a:lnTo>
                        <a:pt x="11" y="70"/>
                      </a:lnTo>
                      <a:lnTo>
                        <a:pt x="13" y="70"/>
                      </a:lnTo>
                      <a:lnTo>
                        <a:pt x="13" y="71"/>
                      </a:lnTo>
                      <a:lnTo>
                        <a:pt x="15" y="73"/>
                      </a:lnTo>
                      <a:lnTo>
                        <a:pt x="16" y="73"/>
                      </a:lnTo>
                      <a:lnTo>
                        <a:pt x="18" y="75"/>
                      </a:lnTo>
                      <a:lnTo>
                        <a:pt x="21" y="76"/>
                      </a:lnTo>
                      <a:lnTo>
                        <a:pt x="23" y="76"/>
                      </a:lnTo>
                      <a:lnTo>
                        <a:pt x="24" y="76"/>
                      </a:lnTo>
                      <a:lnTo>
                        <a:pt x="24" y="78"/>
                      </a:lnTo>
                      <a:lnTo>
                        <a:pt x="26" y="78"/>
                      </a:lnTo>
                      <a:lnTo>
                        <a:pt x="28" y="78"/>
                      </a:lnTo>
                      <a:lnTo>
                        <a:pt x="29" y="78"/>
                      </a:lnTo>
                      <a:lnTo>
                        <a:pt x="31" y="78"/>
                      </a:lnTo>
                      <a:lnTo>
                        <a:pt x="33" y="78"/>
                      </a:lnTo>
                      <a:lnTo>
                        <a:pt x="34" y="78"/>
                      </a:lnTo>
                      <a:lnTo>
                        <a:pt x="36" y="78"/>
                      </a:lnTo>
                      <a:lnTo>
                        <a:pt x="38" y="78"/>
                      </a:lnTo>
                      <a:lnTo>
                        <a:pt x="39" y="78"/>
                      </a:lnTo>
                      <a:lnTo>
                        <a:pt x="41" y="76"/>
                      </a:lnTo>
                      <a:lnTo>
                        <a:pt x="43" y="75"/>
                      </a:lnTo>
                      <a:lnTo>
                        <a:pt x="44" y="75"/>
                      </a:lnTo>
                      <a:lnTo>
                        <a:pt x="46" y="75"/>
                      </a:lnTo>
                      <a:lnTo>
                        <a:pt x="46" y="73"/>
                      </a:lnTo>
                      <a:lnTo>
                        <a:pt x="48" y="73"/>
                      </a:lnTo>
                      <a:lnTo>
                        <a:pt x="49" y="71"/>
                      </a:lnTo>
                      <a:lnTo>
                        <a:pt x="51" y="71"/>
                      </a:lnTo>
                      <a:lnTo>
                        <a:pt x="51" y="70"/>
                      </a:lnTo>
                      <a:lnTo>
                        <a:pt x="53" y="70"/>
                      </a:lnTo>
                      <a:lnTo>
                        <a:pt x="53" y="68"/>
                      </a:lnTo>
                      <a:lnTo>
                        <a:pt x="54" y="68"/>
                      </a:lnTo>
                      <a:lnTo>
                        <a:pt x="54" y="66"/>
                      </a:lnTo>
                      <a:lnTo>
                        <a:pt x="56" y="66"/>
                      </a:lnTo>
                      <a:lnTo>
                        <a:pt x="58" y="65"/>
                      </a:lnTo>
                      <a:lnTo>
                        <a:pt x="58" y="63"/>
                      </a:lnTo>
                      <a:lnTo>
                        <a:pt x="58" y="61"/>
                      </a:lnTo>
                      <a:lnTo>
                        <a:pt x="59" y="61"/>
                      </a:lnTo>
                      <a:lnTo>
                        <a:pt x="59" y="59"/>
                      </a:lnTo>
                      <a:lnTo>
                        <a:pt x="59" y="58"/>
                      </a:lnTo>
                      <a:lnTo>
                        <a:pt x="61" y="56"/>
                      </a:lnTo>
                      <a:lnTo>
                        <a:pt x="63" y="53"/>
                      </a:lnTo>
                      <a:lnTo>
                        <a:pt x="63" y="51"/>
                      </a:lnTo>
                      <a:lnTo>
                        <a:pt x="63" y="49"/>
                      </a:lnTo>
                      <a:lnTo>
                        <a:pt x="63" y="48"/>
                      </a:lnTo>
                      <a:lnTo>
                        <a:pt x="63" y="46"/>
                      </a:lnTo>
                      <a:lnTo>
                        <a:pt x="64" y="46"/>
                      </a:lnTo>
                      <a:lnTo>
                        <a:pt x="64" y="44"/>
                      </a:lnTo>
                      <a:lnTo>
                        <a:pt x="64" y="43"/>
                      </a:lnTo>
                      <a:lnTo>
                        <a:pt x="64" y="41"/>
                      </a:lnTo>
                      <a:lnTo>
                        <a:pt x="64" y="39"/>
                      </a:lnTo>
                      <a:lnTo>
                        <a:pt x="64" y="37"/>
                      </a:lnTo>
                      <a:lnTo>
                        <a:pt x="64" y="36"/>
                      </a:lnTo>
                      <a:lnTo>
                        <a:pt x="64" y="34"/>
                      </a:lnTo>
                      <a:lnTo>
                        <a:pt x="64" y="32"/>
                      </a:lnTo>
                      <a:lnTo>
                        <a:pt x="64" y="31"/>
                      </a:lnTo>
                      <a:lnTo>
                        <a:pt x="63" y="29"/>
                      </a:lnTo>
                      <a:lnTo>
                        <a:pt x="63" y="27"/>
                      </a:lnTo>
                      <a:lnTo>
                        <a:pt x="63" y="26"/>
                      </a:lnTo>
                      <a:lnTo>
                        <a:pt x="63" y="24"/>
                      </a:lnTo>
                      <a:lnTo>
                        <a:pt x="61" y="22"/>
                      </a:lnTo>
                      <a:lnTo>
                        <a:pt x="61" y="19"/>
                      </a:lnTo>
                      <a:lnTo>
                        <a:pt x="59" y="19"/>
                      </a:lnTo>
                      <a:lnTo>
                        <a:pt x="59" y="17"/>
                      </a:lnTo>
                      <a:lnTo>
                        <a:pt x="59" y="16"/>
                      </a:lnTo>
                      <a:lnTo>
                        <a:pt x="58" y="16"/>
                      </a:lnTo>
                      <a:lnTo>
                        <a:pt x="58" y="14"/>
                      </a:lnTo>
                      <a:lnTo>
                        <a:pt x="58" y="12"/>
                      </a:lnTo>
                      <a:lnTo>
                        <a:pt x="56" y="12"/>
                      </a:lnTo>
                      <a:lnTo>
                        <a:pt x="54" y="10"/>
                      </a:lnTo>
                      <a:lnTo>
                        <a:pt x="54" y="9"/>
                      </a:lnTo>
                      <a:lnTo>
                        <a:pt x="53" y="9"/>
                      </a:lnTo>
                      <a:lnTo>
                        <a:pt x="51" y="9"/>
                      </a:lnTo>
                      <a:lnTo>
                        <a:pt x="51" y="7"/>
                      </a:lnTo>
                      <a:lnTo>
                        <a:pt x="49" y="5"/>
                      </a:lnTo>
                      <a:lnTo>
                        <a:pt x="48" y="5"/>
                      </a:lnTo>
                      <a:lnTo>
                        <a:pt x="46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2" name="Freeform 274"/>
                <p:cNvSpPr>
                  <a:spLocks/>
                </p:cNvSpPr>
                <p:nvPr/>
              </p:nvSpPr>
              <p:spPr bwMode="auto">
                <a:xfrm>
                  <a:off x="5082" y="654"/>
                  <a:ext cx="34" cy="40"/>
                </a:xfrm>
                <a:custGeom>
                  <a:avLst/>
                  <a:gdLst>
                    <a:gd name="T0" fmla="*/ 1 w 66"/>
                    <a:gd name="T1" fmla="*/ 16 h 79"/>
                    <a:gd name="T2" fmla="*/ 0 w 66"/>
                    <a:gd name="T3" fmla="*/ 20 h 79"/>
                    <a:gd name="T4" fmla="*/ 1 w 66"/>
                    <a:gd name="T5" fmla="*/ 24 h 79"/>
                    <a:gd name="T6" fmla="*/ 2 w 66"/>
                    <a:gd name="T7" fmla="*/ 29 h 79"/>
                    <a:gd name="T8" fmla="*/ 3 w 66"/>
                    <a:gd name="T9" fmla="*/ 32 h 79"/>
                    <a:gd name="T10" fmla="*/ 6 w 66"/>
                    <a:gd name="T11" fmla="*/ 36 h 79"/>
                    <a:gd name="T12" fmla="*/ 8 w 66"/>
                    <a:gd name="T13" fmla="*/ 38 h 79"/>
                    <a:gd name="T14" fmla="*/ 12 w 66"/>
                    <a:gd name="T15" fmla="*/ 40 h 79"/>
                    <a:gd name="T16" fmla="*/ 15 w 66"/>
                    <a:gd name="T17" fmla="*/ 40 h 79"/>
                    <a:gd name="T18" fmla="*/ 18 w 66"/>
                    <a:gd name="T19" fmla="*/ 40 h 79"/>
                    <a:gd name="T20" fmla="*/ 21 w 66"/>
                    <a:gd name="T21" fmla="*/ 39 h 79"/>
                    <a:gd name="T22" fmla="*/ 25 w 66"/>
                    <a:gd name="T23" fmla="*/ 36 h 79"/>
                    <a:gd name="T24" fmla="*/ 28 w 66"/>
                    <a:gd name="T25" fmla="*/ 35 h 79"/>
                    <a:gd name="T26" fmla="*/ 30 w 66"/>
                    <a:gd name="T27" fmla="*/ 30 h 79"/>
                    <a:gd name="T28" fmla="*/ 32 w 66"/>
                    <a:gd name="T29" fmla="*/ 28 h 79"/>
                    <a:gd name="T30" fmla="*/ 33 w 66"/>
                    <a:gd name="T31" fmla="*/ 24 h 79"/>
                    <a:gd name="T32" fmla="*/ 34 w 66"/>
                    <a:gd name="T33" fmla="*/ 19 h 79"/>
                    <a:gd name="T34" fmla="*/ 33 w 66"/>
                    <a:gd name="T35" fmla="*/ 15 h 79"/>
                    <a:gd name="T36" fmla="*/ 30 w 66"/>
                    <a:gd name="T37" fmla="*/ 8 h 79"/>
                    <a:gd name="T38" fmla="*/ 28 w 66"/>
                    <a:gd name="T39" fmla="*/ 5 h 79"/>
                    <a:gd name="T40" fmla="*/ 25 w 66"/>
                    <a:gd name="T41" fmla="*/ 3 h 79"/>
                    <a:gd name="T42" fmla="*/ 22 w 66"/>
                    <a:gd name="T43" fmla="*/ 2 h 79"/>
                    <a:gd name="T44" fmla="*/ 20 w 66"/>
                    <a:gd name="T45" fmla="*/ 1 h 79"/>
                    <a:gd name="T46" fmla="*/ 16 w 66"/>
                    <a:gd name="T47" fmla="*/ 1 h 79"/>
                    <a:gd name="T48" fmla="*/ 12 w 66"/>
                    <a:gd name="T49" fmla="*/ 2 h 79"/>
                    <a:gd name="T50" fmla="*/ 8 w 66"/>
                    <a:gd name="T51" fmla="*/ 4 h 79"/>
                    <a:gd name="T52" fmla="*/ 5 w 66"/>
                    <a:gd name="T53" fmla="*/ 8 h 79"/>
                    <a:gd name="T54" fmla="*/ 2 w 66"/>
                    <a:gd name="T55" fmla="*/ 11 h 79"/>
                    <a:gd name="T56" fmla="*/ 3 w 66"/>
                    <a:gd name="T57" fmla="*/ 10 h 79"/>
                    <a:gd name="T58" fmla="*/ 6 w 66"/>
                    <a:gd name="T59" fmla="*/ 8 h 79"/>
                    <a:gd name="T60" fmla="*/ 8 w 66"/>
                    <a:gd name="T61" fmla="*/ 4 h 79"/>
                    <a:gd name="T62" fmla="*/ 12 w 66"/>
                    <a:gd name="T63" fmla="*/ 3 h 79"/>
                    <a:gd name="T64" fmla="*/ 16 w 66"/>
                    <a:gd name="T65" fmla="*/ 2 h 79"/>
                    <a:gd name="T66" fmla="*/ 20 w 66"/>
                    <a:gd name="T67" fmla="*/ 2 h 79"/>
                    <a:gd name="T68" fmla="*/ 22 w 66"/>
                    <a:gd name="T69" fmla="*/ 3 h 79"/>
                    <a:gd name="T70" fmla="*/ 26 w 66"/>
                    <a:gd name="T71" fmla="*/ 5 h 79"/>
                    <a:gd name="T72" fmla="*/ 29 w 66"/>
                    <a:gd name="T73" fmla="*/ 8 h 79"/>
                    <a:gd name="T74" fmla="*/ 30 w 66"/>
                    <a:gd name="T75" fmla="*/ 10 h 79"/>
                    <a:gd name="T76" fmla="*/ 31 w 66"/>
                    <a:gd name="T77" fmla="*/ 14 h 79"/>
                    <a:gd name="T78" fmla="*/ 32 w 66"/>
                    <a:gd name="T79" fmla="*/ 18 h 79"/>
                    <a:gd name="T80" fmla="*/ 32 w 66"/>
                    <a:gd name="T81" fmla="*/ 21 h 79"/>
                    <a:gd name="T82" fmla="*/ 31 w 66"/>
                    <a:gd name="T83" fmla="*/ 25 h 79"/>
                    <a:gd name="T84" fmla="*/ 30 w 66"/>
                    <a:gd name="T85" fmla="*/ 29 h 79"/>
                    <a:gd name="T86" fmla="*/ 29 w 66"/>
                    <a:gd name="T87" fmla="*/ 32 h 79"/>
                    <a:gd name="T88" fmla="*/ 26 w 66"/>
                    <a:gd name="T89" fmla="*/ 35 h 79"/>
                    <a:gd name="T90" fmla="*/ 24 w 66"/>
                    <a:gd name="T91" fmla="*/ 36 h 79"/>
                    <a:gd name="T92" fmla="*/ 21 w 66"/>
                    <a:gd name="T93" fmla="*/ 38 h 79"/>
                    <a:gd name="T94" fmla="*/ 18 w 66"/>
                    <a:gd name="T95" fmla="*/ 39 h 79"/>
                    <a:gd name="T96" fmla="*/ 14 w 66"/>
                    <a:gd name="T97" fmla="*/ 39 h 79"/>
                    <a:gd name="T98" fmla="*/ 12 w 66"/>
                    <a:gd name="T99" fmla="*/ 38 h 79"/>
                    <a:gd name="T100" fmla="*/ 8 w 66"/>
                    <a:gd name="T101" fmla="*/ 36 h 79"/>
                    <a:gd name="T102" fmla="*/ 6 w 66"/>
                    <a:gd name="T103" fmla="*/ 34 h 79"/>
                    <a:gd name="T104" fmla="*/ 3 w 66"/>
                    <a:gd name="T105" fmla="*/ 30 h 79"/>
                    <a:gd name="T106" fmla="*/ 3 w 66"/>
                    <a:gd name="T107" fmla="*/ 28 h 79"/>
                    <a:gd name="T108" fmla="*/ 1 w 66"/>
                    <a:gd name="T109" fmla="*/ 24 h 79"/>
                    <a:gd name="T110" fmla="*/ 1 w 66"/>
                    <a:gd name="T111" fmla="*/ 19 h 79"/>
                    <a:gd name="T112" fmla="*/ 2 w 66"/>
                    <a:gd name="T113" fmla="*/ 15 h 7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66"/>
                    <a:gd name="T172" fmla="*/ 0 h 79"/>
                    <a:gd name="T173" fmla="*/ 66 w 66"/>
                    <a:gd name="T174" fmla="*/ 79 h 7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66" h="79">
                      <a:moveTo>
                        <a:pt x="3" y="23"/>
                      </a:moveTo>
                      <a:lnTo>
                        <a:pt x="3" y="25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5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1" y="50"/>
                      </a:lnTo>
                      <a:lnTo>
                        <a:pt x="1" y="52"/>
                      </a:lnTo>
                      <a:lnTo>
                        <a:pt x="1" y="55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60"/>
                      </a:lnTo>
                      <a:lnTo>
                        <a:pt x="5" y="62"/>
                      </a:lnTo>
                      <a:lnTo>
                        <a:pt x="6" y="64"/>
                      </a:lnTo>
                      <a:lnTo>
                        <a:pt x="10" y="67"/>
                      </a:lnTo>
                      <a:lnTo>
                        <a:pt x="11" y="69"/>
                      </a:lnTo>
                      <a:lnTo>
                        <a:pt x="11" y="71"/>
                      </a:lnTo>
                      <a:lnTo>
                        <a:pt x="13" y="71"/>
                      </a:lnTo>
                      <a:lnTo>
                        <a:pt x="15" y="72"/>
                      </a:lnTo>
                      <a:lnTo>
                        <a:pt x="16" y="74"/>
                      </a:lnTo>
                      <a:lnTo>
                        <a:pt x="16" y="76"/>
                      </a:lnTo>
                      <a:lnTo>
                        <a:pt x="18" y="76"/>
                      </a:lnTo>
                      <a:lnTo>
                        <a:pt x="20" y="77"/>
                      </a:lnTo>
                      <a:lnTo>
                        <a:pt x="21" y="77"/>
                      </a:lnTo>
                      <a:lnTo>
                        <a:pt x="23" y="79"/>
                      </a:lnTo>
                      <a:lnTo>
                        <a:pt x="24" y="79"/>
                      </a:lnTo>
                      <a:lnTo>
                        <a:pt x="26" y="79"/>
                      </a:lnTo>
                      <a:lnTo>
                        <a:pt x="28" y="79"/>
                      </a:lnTo>
                      <a:lnTo>
                        <a:pt x="29" y="79"/>
                      </a:lnTo>
                      <a:lnTo>
                        <a:pt x="31" y="79"/>
                      </a:lnTo>
                      <a:lnTo>
                        <a:pt x="34" y="79"/>
                      </a:lnTo>
                      <a:lnTo>
                        <a:pt x="36" y="79"/>
                      </a:lnTo>
                      <a:lnTo>
                        <a:pt x="39" y="79"/>
                      </a:lnTo>
                      <a:lnTo>
                        <a:pt x="41" y="79"/>
                      </a:lnTo>
                      <a:lnTo>
                        <a:pt x="41" y="77"/>
                      </a:lnTo>
                      <a:lnTo>
                        <a:pt x="44" y="76"/>
                      </a:lnTo>
                      <a:lnTo>
                        <a:pt x="46" y="76"/>
                      </a:lnTo>
                      <a:lnTo>
                        <a:pt x="48" y="74"/>
                      </a:lnTo>
                      <a:lnTo>
                        <a:pt x="49" y="72"/>
                      </a:lnTo>
                      <a:lnTo>
                        <a:pt x="51" y="71"/>
                      </a:lnTo>
                      <a:lnTo>
                        <a:pt x="54" y="71"/>
                      </a:lnTo>
                      <a:lnTo>
                        <a:pt x="54" y="69"/>
                      </a:lnTo>
                      <a:lnTo>
                        <a:pt x="56" y="67"/>
                      </a:lnTo>
                      <a:lnTo>
                        <a:pt x="58" y="64"/>
                      </a:lnTo>
                      <a:lnTo>
                        <a:pt x="59" y="64"/>
                      </a:lnTo>
                      <a:lnTo>
                        <a:pt x="59" y="60"/>
                      </a:lnTo>
                      <a:lnTo>
                        <a:pt x="61" y="57"/>
                      </a:lnTo>
                      <a:lnTo>
                        <a:pt x="61" y="55"/>
                      </a:lnTo>
                      <a:lnTo>
                        <a:pt x="63" y="55"/>
                      </a:lnTo>
                      <a:lnTo>
                        <a:pt x="63" y="52"/>
                      </a:lnTo>
                      <a:lnTo>
                        <a:pt x="64" y="50"/>
                      </a:lnTo>
                      <a:lnTo>
                        <a:pt x="64" y="47"/>
                      </a:lnTo>
                      <a:lnTo>
                        <a:pt x="64" y="42"/>
                      </a:lnTo>
                      <a:lnTo>
                        <a:pt x="64" y="40"/>
                      </a:lnTo>
                      <a:lnTo>
                        <a:pt x="66" y="38"/>
                      </a:lnTo>
                      <a:lnTo>
                        <a:pt x="64" y="38"/>
                      </a:lnTo>
                      <a:lnTo>
                        <a:pt x="64" y="35"/>
                      </a:lnTo>
                      <a:lnTo>
                        <a:pt x="64" y="32"/>
                      </a:lnTo>
                      <a:lnTo>
                        <a:pt x="64" y="30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9" y="15"/>
                      </a:lnTo>
                      <a:lnTo>
                        <a:pt x="58" y="15"/>
                      </a:lnTo>
                      <a:lnTo>
                        <a:pt x="56" y="15"/>
                      </a:lnTo>
                      <a:lnTo>
                        <a:pt x="56" y="11"/>
                      </a:lnTo>
                      <a:lnTo>
                        <a:pt x="54" y="10"/>
                      </a:lnTo>
                      <a:lnTo>
                        <a:pt x="54" y="8"/>
                      </a:lnTo>
                      <a:lnTo>
                        <a:pt x="53" y="8"/>
                      </a:lnTo>
                      <a:lnTo>
                        <a:pt x="51" y="6"/>
                      </a:lnTo>
                      <a:lnTo>
                        <a:pt x="48" y="5"/>
                      </a:lnTo>
                      <a:lnTo>
                        <a:pt x="46" y="5"/>
                      </a:lnTo>
                      <a:lnTo>
                        <a:pt x="46" y="3"/>
                      </a:lnTo>
                      <a:lnTo>
                        <a:pt x="43" y="3"/>
                      </a:lnTo>
                      <a:lnTo>
                        <a:pt x="41" y="1"/>
                      </a:lnTo>
                      <a:lnTo>
                        <a:pt x="39" y="1"/>
                      </a:lnTo>
                      <a:lnTo>
                        <a:pt x="38" y="1"/>
                      </a:lnTo>
                      <a:lnTo>
                        <a:pt x="36" y="1"/>
                      </a:lnTo>
                      <a:lnTo>
                        <a:pt x="34" y="0"/>
                      </a:lnTo>
                      <a:lnTo>
                        <a:pt x="33" y="1"/>
                      </a:lnTo>
                      <a:lnTo>
                        <a:pt x="31" y="1"/>
                      </a:lnTo>
                      <a:lnTo>
                        <a:pt x="29" y="1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0" y="3"/>
                      </a:lnTo>
                      <a:lnTo>
                        <a:pt x="18" y="5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6" y="15"/>
                      </a:lnTo>
                      <a:lnTo>
                        <a:pt x="6" y="17"/>
                      </a:lnTo>
                      <a:lnTo>
                        <a:pt x="6" y="18"/>
                      </a:lnTo>
                      <a:lnTo>
                        <a:pt x="3" y="22"/>
                      </a:lnTo>
                      <a:lnTo>
                        <a:pt x="3" y="23"/>
                      </a:lnTo>
                      <a:lnTo>
                        <a:pt x="5" y="25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8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5" y="10"/>
                      </a:lnTo>
                      <a:lnTo>
                        <a:pt x="16" y="8"/>
                      </a:lnTo>
                      <a:lnTo>
                        <a:pt x="20" y="6"/>
                      </a:lnTo>
                      <a:lnTo>
                        <a:pt x="21" y="6"/>
                      </a:lnTo>
                      <a:lnTo>
                        <a:pt x="23" y="5"/>
                      </a:lnTo>
                      <a:lnTo>
                        <a:pt x="26" y="3"/>
                      </a:lnTo>
                      <a:lnTo>
                        <a:pt x="29" y="3"/>
                      </a:lnTo>
                      <a:lnTo>
                        <a:pt x="31" y="3"/>
                      </a:lnTo>
                      <a:lnTo>
                        <a:pt x="33" y="3"/>
                      </a:lnTo>
                      <a:lnTo>
                        <a:pt x="34" y="3"/>
                      </a:lnTo>
                      <a:lnTo>
                        <a:pt x="36" y="3"/>
                      </a:lnTo>
                      <a:lnTo>
                        <a:pt x="38" y="3"/>
                      </a:lnTo>
                      <a:lnTo>
                        <a:pt x="39" y="3"/>
                      </a:lnTo>
                      <a:lnTo>
                        <a:pt x="41" y="3"/>
                      </a:lnTo>
                      <a:lnTo>
                        <a:pt x="43" y="5"/>
                      </a:lnTo>
                      <a:lnTo>
                        <a:pt x="46" y="6"/>
                      </a:lnTo>
                      <a:lnTo>
                        <a:pt x="49" y="6"/>
                      </a:lnTo>
                      <a:lnTo>
                        <a:pt x="51" y="8"/>
                      </a:lnTo>
                      <a:lnTo>
                        <a:pt x="51" y="10"/>
                      </a:lnTo>
                      <a:lnTo>
                        <a:pt x="53" y="10"/>
                      </a:lnTo>
                      <a:lnTo>
                        <a:pt x="54" y="11"/>
                      </a:lnTo>
                      <a:lnTo>
                        <a:pt x="54" y="13"/>
                      </a:lnTo>
                      <a:lnTo>
                        <a:pt x="56" y="15"/>
                      </a:lnTo>
                      <a:lnTo>
                        <a:pt x="58" y="17"/>
                      </a:lnTo>
                      <a:lnTo>
                        <a:pt x="59" y="18"/>
                      </a:lnTo>
                      <a:lnTo>
                        <a:pt x="59" y="20"/>
                      </a:lnTo>
                      <a:lnTo>
                        <a:pt x="59" y="22"/>
                      </a:lnTo>
                      <a:lnTo>
                        <a:pt x="61" y="23"/>
                      </a:lnTo>
                      <a:lnTo>
                        <a:pt x="61" y="25"/>
                      </a:lnTo>
                      <a:lnTo>
                        <a:pt x="61" y="27"/>
                      </a:lnTo>
                      <a:lnTo>
                        <a:pt x="63" y="28"/>
                      </a:lnTo>
                      <a:lnTo>
                        <a:pt x="63" y="30"/>
                      </a:lnTo>
                      <a:lnTo>
                        <a:pt x="63" y="33"/>
                      </a:lnTo>
                      <a:lnTo>
                        <a:pt x="63" y="35"/>
                      </a:lnTo>
                      <a:lnTo>
                        <a:pt x="63" y="38"/>
                      </a:lnTo>
                      <a:lnTo>
                        <a:pt x="63" y="40"/>
                      </a:lnTo>
                      <a:lnTo>
                        <a:pt x="63" y="42"/>
                      </a:lnTo>
                      <a:lnTo>
                        <a:pt x="63" y="47"/>
                      </a:lnTo>
                      <a:lnTo>
                        <a:pt x="63" y="49"/>
                      </a:lnTo>
                      <a:lnTo>
                        <a:pt x="61" y="50"/>
                      </a:lnTo>
                      <a:lnTo>
                        <a:pt x="61" y="54"/>
                      </a:lnTo>
                      <a:lnTo>
                        <a:pt x="59" y="55"/>
                      </a:lnTo>
                      <a:lnTo>
                        <a:pt x="59" y="57"/>
                      </a:lnTo>
                      <a:lnTo>
                        <a:pt x="59" y="59"/>
                      </a:lnTo>
                      <a:lnTo>
                        <a:pt x="58" y="60"/>
                      </a:lnTo>
                      <a:lnTo>
                        <a:pt x="56" y="62"/>
                      </a:lnTo>
                      <a:lnTo>
                        <a:pt x="56" y="64"/>
                      </a:lnTo>
                      <a:lnTo>
                        <a:pt x="54" y="66"/>
                      </a:lnTo>
                      <a:lnTo>
                        <a:pt x="54" y="67"/>
                      </a:lnTo>
                      <a:lnTo>
                        <a:pt x="51" y="67"/>
                      </a:lnTo>
                      <a:lnTo>
                        <a:pt x="51" y="69"/>
                      </a:lnTo>
                      <a:lnTo>
                        <a:pt x="49" y="71"/>
                      </a:lnTo>
                      <a:lnTo>
                        <a:pt x="48" y="71"/>
                      </a:lnTo>
                      <a:lnTo>
                        <a:pt x="46" y="71"/>
                      </a:lnTo>
                      <a:lnTo>
                        <a:pt x="46" y="72"/>
                      </a:lnTo>
                      <a:lnTo>
                        <a:pt x="43" y="72"/>
                      </a:lnTo>
                      <a:lnTo>
                        <a:pt x="43" y="74"/>
                      </a:lnTo>
                      <a:lnTo>
                        <a:pt x="41" y="76"/>
                      </a:lnTo>
                      <a:lnTo>
                        <a:pt x="39" y="77"/>
                      </a:lnTo>
                      <a:lnTo>
                        <a:pt x="36" y="77"/>
                      </a:lnTo>
                      <a:lnTo>
                        <a:pt x="34" y="77"/>
                      </a:lnTo>
                      <a:lnTo>
                        <a:pt x="31" y="77"/>
                      </a:lnTo>
                      <a:lnTo>
                        <a:pt x="29" y="77"/>
                      </a:lnTo>
                      <a:lnTo>
                        <a:pt x="28" y="77"/>
                      </a:lnTo>
                      <a:lnTo>
                        <a:pt x="26" y="77"/>
                      </a:lnTo>
                      <a:lnTo>
                        <a:pt x="23" y="76"/>
                      </a:lnTo>
                      <a:lnTo>
                        <a:pt x="20" y="74"/>
                      </a:lnTo>
                      <a:lnTo>
                        <a:pt x="18" y="74"/>
                      </a:lnTo>
                      <a:lnTo>
                        <a:pt x="18" y="72"/>
                      </a:lnTo>
                      <a:lnTo>
                        <a:pt x="16" y="71"/>
                      </a:lnTo>
                      <a:lnTo>
                        <a:pt x="13" y="71"/>
                      </a:lnTo>
                      <a:lnTo>
                        <a:pt x="13" y="69"/>
                      </a:lnTo>
                      <a:lnTo>
                        <a:pt x="11" y="67"/>
                      </a:lnTo>
                      <a:lnTo>
                        <a:pt x="11" y="66"/>
                      </a:lnTo>
                      <a:lnTo>
                        <a:pt x="8" y="64"/>
                      </a:lnTo>
                      <a:lnTo>
                        <a:pt x="6" y="62"/>
                      </a:lnTo>
                      <a:lnTo>
                        <a:pt x="6" y="60"/>
                      </a:lnTo>
                      <a:lnTo>
                        <a:pt x="5" y="59"/>
                      </a:lnTo>
                      <a:lnTo>
                        <a:pt x="5" y="55"/>
                      </a:lnTo>
                      <a:lnTo>
                        <a:pt x="3" y="50"/>
                      </a:lnTo>
                      <a:lnTo>
                        <a:pt x="3" y="49"/>
                      </a:lnTo>
                      <a:lnTo>
                        <a:pt x="1" y="47"/>
                      </a:lnTo>
                      <a:lnTo>
                        <a:pt x="1" y="45"/>
                      </a:lnTo>
                      <a:lnTo>
                        <a:pt x="1" y="42"/>
                      </a:lnTo>
                      <a:lnTo>
                        <a:pt x="1" y="40"/>
                      </a:lnTo>
                      <a:lnTo>
                        <a:pt x="1" y="38"/>
                      </a:lnTo>
                      <a:lnTo>
                        <a:pt x="1" y="35"/>
                      </a:lnTo>
                      <a:lnTo>
                        <a:pt x="1" y="33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3" y="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3" name="Freeform 275"/>
                <p:cNvSpPr>
                  <a:spLocks/>
                </p:cNvSpPr>
                <p:nvPr/>
              </p:nvSpPr>
              <p:spPr bwMode="auto">
                <a:xfrm>
                  <a:off x="5089" y="707"/>
                  <a:ext cx="50" cy="59"/>
                </a:xfrm>
                <a:custGeom>
                  <a:avLst/>
                  <a:gdLst>
                    <a:gd name="T0" fmla="*/ 33 w 100"/>
                    <a:gd name="T1" fmla="*/ 2 h 118"/>
                    <a:gd name="T2" fmla="*/ 30 w 100"/>
                    <a:gd name="T3" fmla="*/ 1 h 118"/>
                    <a:gd name="T4" fmla="*/ 27 w 100"/>
                    <a:gd name="T5" fmla="*/ 0 h 118"/>
                    <a:gd name="T6" fmla="*/ 25 w 100"/>
                    <a:gd name="T7" fmla="*/ 0 h 118"/>
                    <a:gd name="T8" fmla="*/ 22 w 100"/>
                    <a:gd name="T9" fmla="*/ 0 h 118"/>
                    <a:gd name="T10" fmla="*/ 19 w 100"/>
                    <a:gd name="T11" fmla="*/ 2 h 118"/>
                    <a:gd name="T12" fmla="*/ 15 w 100"/>
                    <a:gd name="T13" fmla="*/ 2 h 118"/>
                    <a:gd name="T14" fmla="*/ 13 w 100"/>
                    <a:gd name="T15" fmla="*/ 5 h 118"/>
                    <a:gd name="T16" fmla="*/ 12 w 100"/>
                    <a:gd name="T17" fmla="*/ 6 h 118"/>
                    <a:gd name="T18" fmla="*/ 9 w 100"/>
                    <a:gd name="T19" fmla="*/ 7 h 118"/>
                    <a:gd name="T20" fmla="*/ 7 w 100"/>
                    <a:gd name="T21" fmla="*/ 10 h 118"/>
                    <a:gd name="T22" fmla="*/ 5 w 100"/>
                    <a:gd name="T23" fmla="*/ 13 h 118"/>
                    <a:gd name="T24" fmla="*/ 3 w 100"/>
                    <a:gd name="T25" fmla="*/ 15 h 118"/>
                    <a:gd name="T26" fmla="*/ 2 w 100"/>
                    <a:gd name="T27" fmla="*/ 20 h 118"/>
                    <a:gd name="T28" fmla="*/ 1 w 100"/>
                    <a:gd name="T29" fmla="*/ 23 h 118"/>
                    <a:gd name="T30" fmla="*/ 0 w 100"/>
                    <a:gd name="T31" fmla="*/ 26 h 118"/>
                    <a:gd name="T32" fmla="*/ 0 w 100"/>
                    <a:gd name="T33" fmla="*/ 30 h 118"/>
                    <a:gd name="T34" fmla="*/ 0 w 100"/>
                    <a:gd name="T35" fmla="*/ 33 h 118"/>
                    <a:gd name="T36" fmla="*/ 1 w 100"/>
                    <a:gd name="T37" fmla="*/ 37 h 118"/>
                    <a:gd name="T38" fmla="*/ 1 w 100"/>
                    <a:gd name="T39" fmla="*/ 40 h 118"/>
                    <a:gd name="T40" fmla="*/ 3 w 100"/>
                    <a:gd name="T41" fmla="*/ 44 h 118"/>
                    <a:gd name="T42" fmla="*/ 4 w 100"/>
                    <a:gd name="T43" fmla="*/ 48 h 118"/>
                    <a:gd name="T44" fmla="*/ 6 w 100"/>
                    <a:gd name="T45" fmla="*/ 51 h 118"/>
                    <a:gd name="T46" fmla="*/ 8 w 100"/>
                    <a:gd name="T47" fmla="*/ 53 h 118"/>
                    <a:gd name="T48" fmla="*/ 10 w 100"/>
                    <a:gd name="T49" fmla="*/ 54 h 118"/>
                    <a:gd name="T50" fmla="*/ 13 w 100"/>
                    <a:gd name="T51" fmla="*/ 56 h 118"/>
                    <a:gd name="T52" fmla="*/ 18 w 100"/>
                    <a:gd name="T53" fmla="*/ 59 h 118"/>
                    <a:gd name="T54" fmla="*/ 20 w 100"/>
                    <a:gd name="T55" fmla="*/ 59 h 118"/>
                    <a:gd name="T56" fmla="*/ 23 w 100"/>
                    <a:gd name="T57" fmla="*/ 59 h 118"/>
                    <a:gd name="T58" fmla="*/ 25 w 100"/>
                    <a:gd name="T59" fmla="*/ 59 h 118"/>
                    <a:gd name="T60" fmla="*/ 28 w 100"/>
                    <a:gd name="T61" fmla="*/ 59 h 118"/>
                    <a:gd name="T62" fmla="*/ 31 w 100"/>
                    <a:gd name="T63" fmla="*/ 59 h 118"/>
                    <a:gd name="T64" fmla="*/ 34 w 100"/>
                    <a:gd name="T65" fmla="*/ 57 h 118"/>
                    <a:gd name="T66" fmla="*/ 37 w 100"/>
                    <a:gd name="T67" fmla="*/ 55 h 118"/>
                    <a:gd name="T68" fmla="*/ 39 w 100"/>
                    <a:gd name="T69" fmla="*/ 54 h 118"/>
                    <a:gd name="T70" fmla="*/ 41 w 100"/>
                    <a:gd name="T71" fmla="*/ 53 h 118"/>
                    <a:gd name="T72" fmla="*/ 43 w 100"/>
                    <a:gd name="T73" fmla="*/ 50 h 118"/>
                    <a:gd name="T74" fmla="*/ 44 w 100"/>
                    <a:gd name="T75" fmla="*/ 48 h 118"/>
                    <a:gd name="T76" fmla="*/ 47 w 100"/>
                    <a:gd name="T77" fmla="*/ 44 h 118"/>
                    <a:gd name="T78" fmla="*/ 48 w 100"/>
                    <a:gd name="T79" fmla="*/ 40 h 118"/>
                    <a:gd name="T80" fmla="*/ 49 w 100"/>
                    <a:gd name="T81" fmla="*/ 37 h 118"/>
                    <a:gd name="T82" fmla="*/ 49 w 100"/>
                    <a:gd name="T83" fmla="*/ 33 h 118"/>
                    <a:gd name="T84" fmla="*/ 50 w 100"/>
                    <a:gd name="T85" fmla="*/ 30 h 118"/>
                    <a:gd name="T86" fmla="*/ 49 w 100"/>
                    <a:gd name="T87" fmla="*/ 26 h 118"/>
                    <a:gd name="T88" fmla="*/ 49 w 100"/>
                    <a:gd name="T89" fmla="*/ 22 h 118"/>
                    <a:gd name="T90" fmla="*/ 48 w 100"/>
                    <a:gd name="T91" fmla="*/ 20 h 118"/>
                    <a:gd name="T92" fmla="*/ 48 w 100"/>
                    <a:gd name="T93" fmla="*/ 15 h 118"/>
                    <a:gd name="T94" fmla="*/ 46 w 100"/>
                    <a:gd name="T95" fmla="*/ 13 h 118"/>
                    <a:gd name="T96" fmla="*/ 45 w 100"/>
                    <a:gd name="T97" fmla="*/ 11 h 118"/>
                    <a:gd name="T98" fmla="*/ 43 w 100"/>
                    <a:gd name="T99" fmla="*/ 9 h 118"/>
                    <a:gd name="T100" fmla="*/ 42 w 100"/>
                    <a:gd name="T101" fmla="*/ 7 h 118"/>
                    <a:gd name="T102" fmla="*/ 39 w 100"/>
                    <a:gd name="T103" fmla="*/ 5 h 118"/>
                    <a:gd name="T104" fmla="*/ 36 w 100"/>
                    <a:gd name="T105" fmla="*/ 3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1" y="5"/>
                      </a:moveTo>
                      <a:lnTo>
                        <a:pt x="68" y="3"/>
                      </a:lnTo>
                      <a:lnTo>
                        <a:pt x="66" y="3"/>
                      </a:lnTo>
                      <a:lnTo>
                        <a:pt x="65" y="3"/>
                      </a:lnTo>
                      <a:lnTo>
                        <a:pt x="63" y="2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40" y="3"/>
                      </a:lnTo>
                      <a:lnTo>
                        <a:pt x="38" y="3"/>
                      </a:lnTo>
                      <a:lnTo>
                        <a:pt x="36" y="3"/>
                      </a:lnTo>
                      <a:lnTo>
                        <a:pt x="33" y="3"/>
                      </a:lnTo>
                      <a:lnTo>
                        <a:pt x="31" y="3"/>
                      </a:lnTo>
                      <a:lnTo>
                        <a:pt x="30" y="3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9"/>
                      </a:lnTo>
                      <a:lnTo>
                        <a:pt x="25" y="9"/>
                      </a:lnTo>
                      <a:lnTo>
                        <a:pt x="23" y="9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1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6" y="17"/>
                      </a:lnTo>
                      <a:lnTo>
                        <a:pt x="15" y="19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79"/>
                      </a:lnTo>
                      <a:lnTo>
                        <a:pt x="2" y="81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5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1" y="98"/>
                      </a:lnTo>
                      <a:lnTo>
                        <a:pt x="11" y="100"/>
                      </a:lnTo>
                      <a:lnTo>
                        <a:pt x="11" y="101"/>
                      </a:lnTo>
                      <a:lnTo>
                        <a:pt x="13" y="101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6" y="105"/>
                      </a:lnTo>
                      <a:lnTo>
                        <a:pt x="18" y="107"/>
                      </a:lnTo>
                      <a:lnTo>
                        <a:pt x="20" y="108"/>
                      </a:lnTo>
                      <a:lnTo>
                        <a:pt x="21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6" y="113"/>
                      </a:lnTo>
                      <a:lnTo>
                        <a:pt x="30" y="115"/>
                      </a:lnTo>
                      <a:lnTo>
                        <a:pt x="33" y="117"/>
                      </a:lnTo>
                      <a:lnTo>
                        <a:pt x="35" y="117"/>
                      </a:lnTo>
                      <a:lnTo>
                        <a:pt x="36" y="118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1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6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1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6" y="118"/>
                      </a:lnTo>
                      <a:lnTo>
                        <a:pt x="58" y="118"/>
                      </a:lnTo>
                      <a:lnTo>
                        <a:pt x="61" y="118"/>
                      </a:lnTo>
                      <a:lnTo>
                        <a:pt x="61" y="117"/>
                      </a:lnTo>
                      <a:lnTo>
                        <a:pt x="63" y="117"/>
                      </a:lnTo>
                      <a:lnTo>
                        <a:pt x="66" y="115"/>
                      </a:lnTo>
                      <a:lnTo>
                        <a:pt x="68" y="115"/>
                      </a:lnTo>
                      <a:lnTo>
                        <a:pt x="68" y="113"/>
                      </a:lnTo>
                      <a:lnTo>
                        <a:pt x="70" y="113"/>
                      </a:lnTo>
                      <a:lnTo>
                        <a:pt x="70" y="112"/>
                      </a:lnTo>
                      <a:lnTo>
                        <a:pt x="71" y="112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6" y="108"/>
                      </a:lnTo>
                      <a:lnTo>
                        <a:pt x="78" y="107"/>
                      </a:lnTo>
                      <a:lnTo>
                        <a:pt x="80" y="107"/>
                      </a:lnTo>
                      <a:lnTo>
                        <a:pt x="80" y="105"/>
                      </a:lnTo>
                      <a:lnTo>
                        <a:pt x="81" y="105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5" y="101"/>
                      </a:lnTo>
                      <a:lnTo>
                        <a:pt x="86" y="100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6"/>
                      </a:lnTo>
                      <a:lnTo>
                        <a:pt x="88" y="95"/>
                      </a:lnTo>
                      <a:lnTo>
                        <a:pt x="90" y="95"/>
                      </a:lnTo>
                      <a:lnTo>
                        <a:pt x="90" y="93"/>
                      </a:lnTo>
                      <a:lnTo>
                        <a:pt x="91" y="91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3"/>
                      </a:lnTo>
                      <a:lnTo>
                        <a:pt x="96" y="81"/>
                      </a:lnTo>
                      <a:lnTo>
                        <a:pt x="96" y="79"/>
                      </a:lnTo>
                      <a:lnTo>
                        <a:pt x="96" y="78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8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6" y="39"/>
                      </a:lnTo>
                      <a:lnTo>
                        <a:pt x="96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8" y="20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4" name="Freeform 276"/>
                <p:cNvSpPr>
                  <a:spLocks/>
                </p:cNvSpPr>
                <p:nvPr/>
              </p:nvSpPr>
              <p:spPr bwMode="auto">
                <a:xfrm>
                  <a:off x="5088" y="706"/>
                  <a:ext cx="52" cy="61"/>
                </a:xfrm>
                <a:custGeom>
                  <a:avLst/>
                  <a:gdLst>
                    <a:gd name="T0" fmla="*/ 1 w 103"/>
                    <a:gd name="T1" fmla="*/ 23 h 122"/>
                    <a:gd name="T2" fmla="*/ 0 w 103"/>
                    <a:gd name="T3" fmla="*/ 31 h 122"/>
                    <a:gd name="T4" fmla="*/ 1 w 103"/>
                    <a:gd name="T5" fmla="*/ 38 h 122"/>
                    <a:gd name="T6" fmla="*/ 4 w 103"/>
                    <a:gd name="T7" fmla="*/ 45 h 122"/>
                    <a:gd name="T8" fmla="*/ 6 w 103"/>
                    <a:gd name="T9" fmla="*/ 51 h 122"/>
                    <a:gd name="T10" fmla="*/ 11 w 103"/>
                    <a:gd name="T11" fmla="*/ 56 h 122"/>
                    <a:gd name="T12" fmla="*/ 17 w 103"/>
                    <a:gd name="T13" fmla="*/ 60 h 122"/>
                    <a:gd name="T14" fmla="*/ 24 w 103"/>
                    <a:gd name="T15" fmla="*/ 61 h 122"/>
                    <a:gd name="T16" fmla="*/ 29 w 103"/>
                    <a:gd name="T17" fmla="*/ 60 h 122"/>
                    <a:gd name="T18" fmla="*/ 35 w 103"/>
                    <a:gd name="T19" fmla="*/ 58 h 122"/>
                    <a:gd name="T20" fmla="*/ 41 w 103"/>
                    <a:gd name="T21" fmla="*/ 55 h 122"/>
                    <a:gd name="T22" fmla="*/ 45 w 103"/>
                    <a:gd name="T23" fmla="*/ 49 h 122"/>
                    <a:gd name="T24" fmla="*/ 49 w 103"/>
                    <a:gd name="T25" fmla="*/ 43 h 122"/>
                    <a:gd name="T26" fmla="*/ 51 w 103"/>
                    <a:gd name="T27" fmla="*/ 36 h 122"/>
                    <a:gd name="T28" fmla="*/ 52 w 103"/>
                    <a:gd name="T29" fmla="*/ 28 h 122"/>
                    <a:gd name="T30" fmla="*/ 50 w 103"/>
                    <a:gd name="T31" fmla="*/ 21 h 122"/>
                    <a:gd name="T32" fmla="*/ 49 w 103"/>
                    <a:gd name="T33" fmla="*/ 15 h 122"/>
                    <a:gd name="T34" fmla="*/ 44 w 103"/>
                    <a:gd name="T35" fmla="*/ 9 h 122"/>
                    <a:gd name="T36" fmla="*/ 39 w 103"/>
                    <a:gd name="T37" fmla="*/ 4 h 122"/>
                    <a:gd name="T38" fmla="*/ 33 w 103"/>
                    <a:gd name="T39" fmla="*/ 0 h 122"/>
                    <a:gd name="T40" fmla="*/ 26 w 103"/>
                    <a:gd name="T41" fmla="*/ 0 h 122"/>
                    <a:gd name="T42" fmla="*/ 19 w 103"/>
                    <a:gd name="T43" fmla="*/ 1 h 122"/>
                    <a:gd name="T44" fmla="*/ 14 w 103"/>
                    <a:gd name="T45" fmla="*/ 4 h 122"/>
                    <a:gd name="T46" fmla="*/ 9 w 103"/>
                    <a:gd name="T47" fmla="*/ 9 h 122"/>
                    <a:gd name="T48" fmla="*/ 5 w 103"/>
                    <a:gd name="T49" fmla="*/ 14 h 122"/>
                    <a:gd name="T50" fmla="*/ 5 w 103"/>
                    <a:gd name="T51" fmla="*/ 17 h 122"/>
                    <a:gd name="T52" fmla="*/ 8 w 103"/>
                    <a:gd name="T53" fmla="*/ 11 h 122"/>
                    <a:gd name="T54" fmla="*/ 12 w 103"/>
                    <a:gd name="T55" fmla="*/ 7 h 122"/>
                    <a:gd name="T56" fmla="*/ 18 w 103"/>
                    <a:gd name="T57" fmla="*/ 4 h 122"/>
                    <a:gd name="T58" fmla="*/ 24 w 103"/>
                    <a:gd name="T59" fmla="*/ 1 h 122"/>
                    <a:gd name="T60" fmla="*/ 30 w 103"/>
                    <a:gd name="T61" fmla="*/ 1 h 122"/>
                    <a:gd name="T62" fmla="*/ 36 w 103"/>
                    <a:gd name="T63" fmla="*/ 4 h 122"/>
                    <a:gd name="T64" fmla="*/ 42 w 103"/>
                    <a:gd name="T65" fmla="*/ 7 h 122"/>
                    <a:gd name="T66" fmla="*/ 46 w 103"/>
                    <a:gd name="T67" fmla="*/ 12 h 122"/>
                    <a:gd name="T68" fmla="*/ 49 w 103"/>
                    <a:gd name="T69" fmla="*/ 18 h 122"/>
                    <a:gd name="T70" fmla="*/ 50 w 103"/>
                    <a:gd name="T71" fmla="*/ 26 h 122"/>
                    <a:gd name="T72" fmla="*/ 50 w 103"/>
                    <a:gd name="T73" fmla="*/ 33 h 122"/>
                    <a:gd name="T74" fmla="*/ 49 w 103"/>
                    <a:gd name="T75" fmla="*/ 40 h 122"/>
                    <a:gd name="T76" fmla="*/ 46 w 103"/>
                    <a:gd name="T77" fmla="*/ 46 h 122"/>
                    <a:gd name="T78" fmla="*/ 42 w 103"/>
                    <a:gd name="T79" fmla="*/ 52 h 122"/>
                    <a:gd name="T80" fmla="*/ 38 w 103"/>
                    <a:gd name="T81" fmla="*/ 56 h 122"/>
                    <a:gd name="T82" fmla="*/ 32 w 103"/>
                    <a:gd name="T83" fmla="*/ 59 h 122"/>
                    <a:gd name="T84" fmla="*/ 26 w 103"/>
                    <a:gd name="T85" fmla="*/ 60 h 122"/>
                    <a:gd name="T86" fmla="*/ 19 w 103"/>
                    <a:gd name="T87" fmla="*/ 60 h 122"/>
                    <a:gd name="T88" fmla="*/ 14 w 103"/>
                    <a:gd name="T89" fmla="*/ 57 h 122"/>
                    <a:gd name="T90" fmla="*/ 9 w 103"/>
                    <a:gd name="T91" fmla="*/ 53 h 122"/>
                    <a:gd name="T92" fmla="*/ 5 w 103"/>
                    <a:gd name="T93" fmla="*/ 48 h 122"/>
                    <a:gd name="T94" fmla="*/ 3 w 103"/>
                    <a:gd name="T95" fmla="*/ 41 h 122"/>
                    <a:gd name="T96" fmla="*/ 2 w 103"/>
                    <a:gd name="T97" fmla="*/ 34 h 122"/>
                    <a:gd name="T98" fmla="*/ 2 w 103"/>
                    <a:gd name="T99" fmla="*/ 27 h 122"/>
                    <a:gd name="T100" fmla="*/ 4 w 103"/>
                    <a:gd name="T101" fmla="*/ 20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2"/>
                    <a:gd name="T155" fmla="*/ 103 w 103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2">
                      <a:moveTo>
                        <a:pt x="7" y="36"/>
                      </a:moveTo>
                      <a:lnTo>
                        <a:pt x="5" y="39"/>
                      </a:lnTo>
                      <a:lnTo>
                        <a:pt x="4" y="41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0" y="53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5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4" y="80"/>
                      </a:lnTo>
                      <a:lnTo>
                        <a:pt x="4" y="81"/>
                      </a:lnTo>
                      <a:lnTo>
                        <a:pt x="4" y="85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9" y="95"/>
                      </a:lnTo>
                      <a:lnTo>
                        <a:pt x="10" y="97"/>
                      </a:lnTo>
                      <a:lnTo>
                        <a:pt x="10" y="100"/>
                      </a:lnTo>
                      <a:lnTo>
                        <a:pt x="12" y="102"/>
                      </a:lnTo>
                      <a:lnTo>
                        <a:pt x="15" y="103"/>
                      </a:lnTo>
                      <a:lnTo>
                        <a:pt x="17" y="107"/>
                      </a:lnTo>
                      <a:lnTo>
                        <a:pt x="18" y="107"/>
                      </a:lnTo>
                      <a:lnTo>
                        <a:pt x="22" y="109"/>
                      </a:lnTo>
                      <a:lnTo>
                        <a:pt x="22" y="112"/>
                      </a:lnTo>
                      <a:lnTo>
                        <a:pt x="23" y="114"/>
                      </a:lnTo>
                      <a:lnTo>
                        <a:pt x="27" y="114"/>
                      </a:lnTo>
                      <a:lnTo>
                        <a:pt x="28" y="115"/>
                      </a:lnTo>
                      <a:lnTo>
                        <a:pt x="32" y="117"/>
                      </a:lnTo>
                      <a:lnTo>
                        <a:pt x="33" y="119"/>
                      </a:lnTo>
                      <a:lnTo>
                        <a:pt x="37" y="119"/>
                      </a:lnTo>
                      <a:lnTo>
                        <a:pt x="38" y="119"/>
                      </a:lnTo>
                      <a:lnTo>
                        <a:pt x="42" y="119"/>
                      </a:lnTo>
                      <a:lnTo>
                        <a:pt x="43" y="120"/>
                      </a:lnTo>
                      <a:lnTo>
                        <a:pt x="47" y="122"/>
                      </a:lnTo>
                      <a:lnTo>
                        <a:pt x="50" y="120"/>
                      </a:lnTo>
                      <a:lnTo>
                        <a:pt x="52" y="122"/>
                      </a:lnTo>
                      <a:lnTo>
                        <a:pt x="53" y="120"/>
                      </a:lnTo>
                      <a:lnTo>
                        <a:pt x="55" y="120"/>
                      </a:lnTo>
                      <a:lnTo>
                        <a:pt x="58" y="119"/>
                      </a:lnTo>
                      <a:lnTo>
                        <a:pt x="60" y="119"/>
                      </a:lnTo>
                      <a:lnTo>
                        <a:pt x="63" y="119"/>
                      </a:lnTo>
                      <a:lnTo>
                        <a:pt x="65" y="119"/>
                      </a:lnTo>
                      <a:lnTo>
                        <a:pt x="67" y="117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5" y="114"/>
                      </a:lnTo>
                      <a:lnTo>
                        <a:pt x="78" y="112"/>
                      </a:lnTo>
                      <a:lnTo>
                        <a:pt x="78" y="110"/>
                      </a:lnTo>
                      <a:lnTo>
                        <a:pt x="82" y="109"/>
                      </a:lnTo>
                      <a:lnTo>
                        <a:pt x="83" y="107"/>
                      </a:lnTo>
                      <a:lnTo>
                        <a:pt x="85" y="105"/>
                      </a:lnTo>
                      <a:lnTo>
                        <a:pt x="87" y="102"/>
                      </a:lnTo>
                      <a:lnTo>
                        <a:pt x="88" y="100"/>
                      </a:lnTo>
                      <a:lnTo>
                        <a:pt x="90" y="98"/>
                      </a:lnTo>
                      <a:lnTo>
                        <a:pt x="93" y="97"/>
                      </a:lnTo>
                      <a:lnTo>
                        <a:pt x="93" y="93"/>
                      </a:lnTo>
                      <a:lnTo>
                        <a:pt x="95" y="92"/>
                      </a:lnTo>
                      <a:lnTo>
                        <a:pt x="97" y="88"/>
                      </a:lnTo>
                      <a:lnTo>
                        <a:pt x="97" y="85"/>
                      </a:lnTo>
                      <a:lnTo>
                        <a:pt x="98" y="81"/>
                      </a:lnTo>
                      <a:lnTo>
                        <a:pt x="100" y="80"/>
                      </a:lnTo>
                      <a:lnTo>
                        <a:pt x="100" y="76"/>
                      </a:lnTo>
                      <a:lnTo>
                        <a:pt x="102" y="75"/>
                      </a:lnTo>
                      <a:lnTo>
                        <a:pt x="102" y="71"/>
                      </a:lnTo>
                      <a:lnTo>
                        <a:pt x="102" y="68"/>
                      </a:lnTo>
                      <a:lnTo>
                        <a:pt x="102" y="65"/>
                      </a:lnTo>
                      <a:lnTo>
                        <a:pt x="103" y="61"/>
                      </a:lnTo>
                      <a:lnTo>
                        <a:pt x="103" y="60"/>
                      </a:lnTo>
                      <a:lnTo>
                        <a:pt x="103" y="56"/>
                      </a:lnTo>
                      <a:lnTo>
                        <a:pt x="103" y="53"/>
                      </a:lnTo>
                      <a:lnTo>
                        <a:pt x="102" y="51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0" y="41"/>
                      </a:lnTo>
                      <a:lnTo>
                        <a:pt x="100" y="39"/>
                      </a:lnTo>
                      <a:lnTo>
                        <a:pt x="98" y="36"/>
                      </a:lnTo>
                      <a:lnTo>
                        <a:pt x="98" y="34"/>
                      </a:lnTo>
                      <a:lnTo>
                        <a:pt x="97" y="31"/>
                      </a:lnTo>
                      <a:lnTo>
                        <a:pt x="97" y="29"/>
                      </a:lnTo>
                      <a:lnTo>
                        <a:pt x="95" y="26"/>
                      </a:lnTo>
                      <a:lnTo>
                        <a:pt x="93" y="22"/>
                      </a:lnTo>
                      <a:lnTo>
                        <a:pt x="92" y="22"/>
                      </a:lnTo>
                      <a:lnTo>
                        <a:pt x="90" y="19"/>
                      </a:lnTo>
                      <a:lnTo>
                        <a:pt x="88" y="17"/>
                      </a:lnTo>
                      <a:lnTo>
                        <a:pt x="87" y="16"/>
                      </a:lnTo>
                      <a:lnTo>
                        <a:pt x="83" y="14"/>
                      </a:lnTo>
                      <a:lnTo>
                        <a:pt x="83" y="12"/>
                      </a:lnTo>
                      <a:lnTo>
                        <a:pt x="80" y="9"/>
                      </a:lnTo>
                      <a:lnTo>
                        <a:pt x="78" y="7"/>
                      </a:lnTo>
                      <a:lnTo>
                        <a:pt x="75" y="7"/>
                      </a:lnTo>
                      <a:lnTo>
                        <a:pt x="72" y="4"/>
                      </a:lnTo>
                      <a:lnTo>
                        <a:pt x="68" y="4"/>
                      </a:lnTo>
                      <a:lnTo>
                        <a:pt x="67" y="0"/>
                      </a:lnTo>
                      <a:lnTo>
                        <a:pt x="65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2"/>
                      </a:lnTo>
                      <a:lnTo>
                        <a:pt x="37" y="4"/>
                      </a:lnTo>
                      <a:lnTo>
                        <a:pt x="35" y="4"/>
                      </a:lnTo>
                      <a:lnTo>
                        <a:pt x="32" y="5"/>
                      </a:lnTo>
                      <a:lnTo>
                        <a:pt x="30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3" y="11"/>
                      </a:lnTo>
                      <a:lnTo>
                        <a:pt x="22" y="14"/>
                      </a:lnTo>
                      <a:lnTo>
                        <a:pt x="20" y="14"/>
                      </a:lnTo>
                      <a:lnTo>
                        <a:pt x="18" y="17"/>
                      </a:lnTo>
                      <a:lnTo>
                        <a:pt x="15" y="17"/>
                      </a:lnTo>
                      <a:lnTo>
                        <a:pt x="15" y="21"/>
                      </a:lnTo>
                      <a:lnTo>
                        <a:pt x="12" y="22"/>
                      </a:lnTo>
                      <a:lnTo>
                        <a:pt x="10" y="26"/>
                      </a:lnTo>
                      <a:lnTo>
                        <a:pt x="10" y="27"/>
                      </a:lnTo>
                      <a:lnTo>
                        <a:pt x="9" y="31"/>
                      </a:lnTo>
                      <a:lnTo>
                        <a:pt x="7" y="34"/>
                      </a:lnTo>
                      <a:lnTo>
                        <a:pt x="7" y="36"/>
                      </a:lnTo>
                      <a:lnTo>
                        <a:pt x="9" y="34"/>
                      </a:lnTo>
                      <a:lnTo>
                        <a:pt x="10" y="31"/>
                      </a:lnTo>
                      <a:lnTo>
                        <a:pt x="10" y="29"/>
                      </a:lnTo>
                      <a:lnTo>
                        <a:pt x="12" y="26"/>
                      </a:lnTo>
                      <a:lnTo>
                        <a:pt x="15" y="24"/>
                      </a:lnTo>
                      <a:lnTo>
                        <a:pt x="15" y="22"/>
                      </a:lnTo>
                      <a:lnTo>
                        <a:pt x="18" y="19"/>
                      </a:lnTo>
                      <a:lnTo>
                        <a:pt x="18" y="17"/>
                      </a:lnTo>
                      <a:lnTo>
                        <a:pt x="22" y="16"/>
                      </a:lnTo>
                      <a:lnTo>
                        <a:pt x="23" y="14"/>
                      </a:lnTo>
                      <a:lnTo>
                        <a:pt x="27" y="11"/>
                      </a:lnTo>
                      <a:lnTo>
                        <a:pt x="28" y="9"/>
                      </a:lnTo>
                      <a:lnTo>
                        <a:pt x="32" y="7"/>
                      </a:lnTo>
                      <a:lnTo>
                        <a:pt x="33" y="7"/>
                      </a:lnTo>
                      <a:lnTo>
                        <a:pt x="35" y="7"/>
                      </a:lnTo>
                      <a:lnTo>
                        <a:pt x="38" y="5"/>
                      </a:lnTo>
                      <a:lnTo>
                        <a:pt x="40" y="5"/>
                      </a:lnTo>
                      <a:lnTo>
                        <a:pt x="42" y="4"/>
                      </a:lnTo>
                      <a:lnTo>
                        <a:pt x="43" y="4"/>
                      </a:lnTo>
                      <a:lnTo>
                        <a:pt x="47" y="2"/>
                      </a:lnTo>
                      <a:lnTo>
                        <a:pt x="50" y="2"/>
                      </a:lnTo>
                      <a:lnTo>
                        <a:pt x="52" y="0"/>
                      </a:lnTo>
                      <a:lnTo>
                        <a:pt x="53" y="2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2" y="4"/>
                      </a:lnTo>
                      <a:lnTo>
                        <a:pt x="65" y="4"/>
                      </a:lnTo>
                      <a:lnTo>
                        <a:pt x="67" y="4"/>
                      </a:lnTo>
                      <a:lnTo>
                        <a:pt x="68" y="5"/>
                      </a:lnTo>
                      <a:lnTo>
                        <a:pt x="72" y="7"/>
                      </a:lnTo>
                      <a:lnTo>
                        <a:pt x="75" y="9"/>
                      </a:lnTo>
                      <a:lnTo>
                        <a:pt x="78" y="11"/>
                      </a:lnTo>
                      <a:lnTo>
                        <a:pt x="80" y="12"/>
                      </a:lnTo>
                      <a:lnTo>
                        <a:pt x="82" y="14"/>
                      </a:lnTo>
                      <a:lnTo>
                        <a:pt x="83" y="14"/>
                      </a:lnTo>
                      <a:lnTo>
                        <a:pt x="85" y="17"/>
                      </a:lnTo>
                      <a:lnTo>
                        <a:pt x="87" y="17"/>
                      </a:lnTo>
                      <a:lnTo>
                        <a:pt x="88" y="21"/>
                      </a:lnTo>
                      <a:lnTo>
                        <a:pt x="90" y="22"/>
                      </a:lnTo>
                      <a:lnTo>
                        <a:pt x="92" y="24"/>
                      </a:lnTo>
                      <a:lnTo>
                        <a:pt x="93" y="27"/>
                      </a:lnTo>
                      <a:lnTo>
                        <a:pt x="93" y="31"/>
                      </a:lnTo>
                      <a:lnTo>
                        <a:pt x="95" y="32"/>
                      </a:lnTo>
                      <a:lnTo>
                        <a:pt x="97" y="36"/>
                      </a:lnTo>
                      <a:lnTo>
                        <a:pt x="98" y="39"/>
                      </a:lnTo>
                      <a:lnTo>
                        <a:pt x="98" y="43"/>
                      </a:lnTo>
                      <a:lnTo>
                        <a:pt x="100" y="46"/>
                      </a:lnTo>
                      <a:lnTo>
                        <a:pt x="100" y="48"/>
                      </a:lnTo>
                      <a:lnTo>
                        <a:pt x="100" y="51"/>
                      </a:lnTo>
                      <a:lnTo>
                        <a:pt x="100" y="53"/>
                      </a:lnTo>
                      <a:lnTo>
                        <a:pt x="102" y="56"/>
                      </a:lnTo>
                      <a:lnTo>
                        <a:pt x="102" y="60"/>
                      </a:lnTo>
                      <a:lnTo>
                        <a:pt x="100" y="61"/>
                      </a:lnTo>
                      <a:lnTo>
                        <a:pt x="100" y="65"/>
                      </a:lnTo>
                      <a:lnTo>
                        <a:pt x="100" y="68"/>
                      </a:lnTo>
                      <a:lnTo>
                        <a:pt x="100" y="70"/>
                      </a:lnTo>
                      <a:lnTo>
                        <a:pt x="100" y="73"/>
                      </a:lnTo>
                      <a:lnTo>
                        <a:pt x="98" y="76"/>
                      </a:lnTo>
                      <a:lnTo>
                        <a:pt x="98" y="80"/>
                      </a:lnTo>
                      <a:lnTo>
                        <a:pt x="97" y="81"/>
                      </a:lnTo>
                      <a:lnTo>
                        <a:pt x="97" y="83"/>
                      </a:lnTo>
                      <a:lnTo>
                        <a:pt x="95" y="87"/>
                      </a:lnTo>
                      <a:lnTo>
                        <a:pt x="93" y="90"/>
                      </a:lnTo>
                      <a:lnTo>
                        <a:pt x="92" y="92"/>
                      </a:lnTo>
                      <a:lnTo>
                        <a:pt x="90" y="95"/>
                      </a:lnTo>
                      <a:lnTo>
                        <a:pt x="88" y="97"/>
                      </a:lnTo>
                      <a:lnTo>
                        <a:pt x="88" y="98"/>
                      </a:lnTo>
                      <a:lnTo>
                        <a:pt x="87" y="102"/>
                      </a:lnTo>
                      <a:lnTo>
                        <a:pt x="83" y="103"/>
                      </a:lnTo>
                      <a:lnTo>
                        <a:pt x="82" y="105"/>
                      </a:lnTo>
                      <a:lnTo>
                        <a:pt x="80" y="107"/>
                      </a:lnTo>
                      <a:lnTo>
                        <a:pt x="78" y="109"/>
                      </a:lnTo>
                      <a:lnTo>
                        <a:pt x="75" y="110"/>
                      </a:lnTo>
                      <a:lnTo>
                        <a:pt x="75" y="112"/>
                      </a:lnTo>
                      <a:lnTo>
                        <a:pt x="72" y="114"/>
                      </a:lnTo>
                      <a:lnTo>
                        <a:pt x="70" y="114"/>
                      </a:lnTo>
                      <a:lnTo>
                        <a:pt x="67" y="115"/>
                      </a:lnTo>
                      <a:lnTo>
                        <a:pt x="65" y="115"/>
                      </a:lnTo>
                      <a:lnTo>
                        <a:pt x="63" y="117"/>
                      </a:lnTo>
                      <a:lnTo>
                        <a:pt x="60" y="117"/>
                      </a:lnTo>
                      <a:lnTo>
                        <a:pt x="58" y="119"/>
                      </a:lnTo>
                      <a:lnTo>
                        <a:pt x="55" y="119"/>
                      </a:lnTo>
                      <a:lnTo>
                        <a:pt x="53" y="119"/>
                      </a:lnTo>
                      <a:lnTo>
                        <a:pt x="52" y="119"/>
                      </a:lnTo>
                      <a:lnTo>
                        <a:pt x="50" y="119"/>
                      </a:lnTo>
                      <a:lnTo>
                        <a:pt x="47" y="119"/>
                      </a:lnTo>
                      <a:lnTo>
                        <a:pt x="43" y="119"/>
                      </a:lnTo>
                      <a:lnTo>
                        <a:pt x="42" y="119"/>
                      </a:lnTo>
                      <a:lnTo>
                        <a:pt x="38" y="119"/>
                      </a:lnTo>
                      <a:lnTo>
                        <a:pt x="37" y="117"/>
                      </a:lnTo>
                      <a:lnTo>
                        <a:pt x="35" y="115"/>
                      </a:lnTo>
                      <a:lnTo>
                        <a:pt x="32" y="115"/>
                      </a:lnTo>
                      <a:lnTo>
                        <a:pt x="30" y="114"/>
                      </a:lnTo>
                      <a:lnTo>
                        <a:pt x="27" y="114"/>
                      </a:lnTo>
                      <a:lnTo>
                        <a:pt x="25" y="110"/>
                      </a:lnTo>
                      <a:lnTo>
                        <a:pt x="23" y="109"/>
                      </a:lnTo>
                      <a:lnTo>
                        <a:pt x="22" y="107"/>
                      </a:lnTo>
                      <a:lnTo>
                        <a:pt x="20" y="107"/>
                      </a:lnTo>
                      <a:lnTo>
                        <a:pt x="18" y="105"/>
                      </a:lnTo>
                      <a:lnTo>
                        <a:pt x="15" y="102"/>
                      </a:lnTo>
                      <a:lnTo>
                        <a:pt x="15" y="100"/>
                      </a:lnTo>
                      <a:lnTo>
                        <a:pt x="12" y="98"/>
                      </a:lnTo>
                      <a:lnTo>
                        <a:pt x="10" y="97"/>
                      </a:lnTo>
                      <a:lnTo>
                        <a:pt x="10" y="95"/>
                      </a:lnTo>
                      <a:lnTo>
                        <a:pt x="9" y="92"/>
                      </a:lnTo>
                      <a:lnTo>
                        <a:pt x="9" y="90"/>
                      </a:lnTo>
                      <a:lnTo>
                        <a:pt x="7" y="87"/>
                      </a:lnTo>
                      <a:lnTo>
                        <a:pt x="7" y="83"/>
                      </a:lnTo>
                      <a:lnTo>
                        <a:pt x="5" y="81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4" y="73"/>
                      </a:lnTo>
                      <a:lnTo>
                        <a:pt x="4" y="71"/>
                      </a:lnTo>
                      <a:lnTo>
                        <a:pt x="4" y="68"/>
                      </a:lnTo>
                      <a:lnTo>
                        <a:pt x="4" y="65"/>
                      </a:lnTo>
                      <a:lnTo>
                        <a:pt x="4" y="61"/>
                      </a:lnTo>
                      <a:lnTo>
                        <a:pt x="4" y="60"/>
                      </a:lnTo>
                      <a:lnTo>
                        <a:pt x="4" y="56"/>
                      </a:lnTo>
                      <a:lnTo>
                        <a:pt x="4" y="53"/>
                      </a:lnTo>
                      <a:lnTo>
                        <a:pt x="4" y="51"/>
                      </a:lnTo>
                      <a:lnTo>
                        <a:pt x="4" y="48"/>
                      </a:lnTo>
                      <a:lnTo>
                        <a:pt x="5" y="46"/>
                      </a:lnTo>
                      <a:lnTo>
                        <a:pt x="7" y="43"/>
                      </a:lnTo>
                      <a:lnTo>
                        <a:pt x="7" y="39"/>
                      </a:lnTo>
                      <a:lnTo>
                        <a:pt x="7" y="3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5" name="Freeform 277"/>
                <p:cNvSpPr>
                  <a:spLocks/>
                </p:cNvSpPr>
                <p:nvPr/>
              </p:nvSpPr>
              <p:spPr bwMode="auto">
                <a:xfrm>
                  <a:off x="5106" y="688"/>
                  <a:ext cx="39" cy="48"/>
                </a:xfrm>
                <a:custGeom>
                  <a:avLst/>
                  <a:gdLst>
                    <a:gd name="T0" fmla="*/ 26 w 78"/>
                    <a:gd name="T1" fmla="*/ 1 h 95"/>
                    <a:gd name="T2" fmla="*/ 23 w 78"/>
                    <a:gd name="T3" fmla="*/ 0 h 95"/>
                    <a:gd name="T4" fmla="*/ 21 w 78"/>
                    <a:gd name="T5" fmla="*/ 0 h 95"/>
                    <a:gd name="T6" fmla="*/ 19 w 78"/>
                    <a:gd name="T7" fmla="*/ 0 h 95"/>
                    <a:gd name="T8" fmla="*/ 18 w 78"/>
                    <a:gd name="T9" fmla="*/ 0 h 95"/>
                    <a:gd name="T10" fmla="*/ 15 w 78"/>
                    <a:gd name="T11" fmla="*/ 0 h 95"/>
                    <a:gd name="T12" fmla="*/ 12 w 78"/>
                    <a:gd name="T13" fmla="*/ 2 h 95"/>
                    <a:gd name="T14" fmla="*/ 11 w 78"/>
                    <a:gd name="T15" fmla="*/ 4 h 95"/>
                    <a:gd name="T16" fmla="*/ 9 w 78"/>
                    <a:gd name="T17" fmla="*/ 4 h 95"/>
                    <a:gd name="T18" fmla="*/ 7 w 78"/>
                    <a:gd name="T19" fmla="*/ 6 h 95"/>
                    <a:gd name="T20" fmla="*/ 6 w 78"/>
                    <a:gd name="T21" fmla="*/ 7 h 95"/>
                    <a:gd name="T22" fmla="*/ 5 w 78"/>
                    <a:gd name="T23" fmla="*/ 9 h 95"/>
                    <a:gd name="T24" fmla="*/ 3 w 78"/>
                    <a:gd name="T25" fmla="*/ 11 h 95"/>
                    <a:gd name="T26" fmla="*/ 1 w 78"/>
                    <a:gd name="T27" fmla="*/ 15 h 95"/>
                    <a:gd name="T28" fmla="*/ 1 w 78"/>
                    <a:gd name="T29" fmla="*/ 18 h 95"/>
                    <a:gd name="T30" fmla="*/ 1 w 78"/>
                    <a:gd name="T31" fmla="*/ 20 h 95"/>
                    <a:gd name="T32" fmla="*/ 0 w 78"/>
                    <a:gd name="T33" fmla="*/ 22 h 95"/>
                    <a:gd name="T34" fmla="*/ 0 w 78"/>
                    <a:gd name="T35" fmla="*/ 25 h 95"/>
                    <a:gd name="T36" fmla="*/ 0 w 78"/>
                    <a:gd name="T37" fmla="*/ 27 h 95"/>
                    <a:gd name="T38" fmla="*/ 1 w 78"/>
                    <a:gd name="T39" fmla="*/ 30 h 95"/>
                    <a:gd name="T40" fmla="*/ 1 w 78"/>
                    <a:gd name="T41" fmla="*/ 32 h 95"/>
                    <a:gd name="T42" fmla="*/ 2 w 78"/>
                    <a:gd name="T43" fmla="*/ 36 h 95"/>
                    <a:gd name="T44" fmla="*/ 3 w 78"/>
                    <a:gd name="T45" fmla="*/ 37 h 95"/>
                    <a:gd name="T46" fmla="*/ 4 w 78"/>
                    <a:gd name="T47" fmla="*/ 39 h 95"/>
                    <a:gd name="T48" fmla="*/ 6 w 78"/>
                    <a:gd name="T49" fmla="*/ 41 h 95"/>
                    <a:gd name="T50" fmla="*/ 7 w 78"/>
                    <a:gd name="T51" fmla="*/ 43 h 95"/>
                    <a:gd name="T52" fmla="*/ 9 w 78"/>
                    <a:gd name="T53" fmla="*/ 43 h 95"/>
                    <a:gd name="T54" fmla="*/ 12 w 78"/>
                    <a:gd name="T55" fmla="*/ 47 h 95"/>
                    <a:gd name="T56" fmla="*/ 14 w 78"/>
                    <a:gd name="T57" fmla="*/ 47 h 95"/>
                    <a:gd name="T58" fmla="*/ 16 w 78"/>
                    <a:gd name="T59" fmla="*/ 47 h 95"/>
                    <a:gd name="T60" fmla="*/ 18 w 78"/>
                    <a:gd name="T61" fmla="*/ 48 h 95"/>
                    <a:gd name="T62" fmla="*/ 20 w 78"/>
                    <a:gd name="T63" fmla="*/ 48 h 95"/>
                    <a:gd name="T64" fmla="*/ 21 w 78"/>
                    <a:gd name="T65" fmla="*/ 47 h 95"/>
                    <a:gd name="T66" fmla="*/ 23 w 78"/>
                    <a:gd name="T67" fmla="*/ 47 h 95"/>
                    <a:gd name="T68" fmla="*/ 27 w 78"/>
                    <a:gd name="T69" fmla="*/ 46 h 95"/>
                    <a:gd name="T70" fmla="*/ 29 w 78"/>
                    <a:gd name="T71" fmla="*/ 44 h 95"/>
                    <a:gd name="T72" fmla="*/ 30 w 78"/>
                    <a:gd name="T73" fmla="*/ 43 h 95"/>
                    <a:gd name="T74" fmla="*/ 31 w 78"/>
                    <a:gd name="T75" fmla="*/ 42 h 95"/>
                    <a:gd name="T76" fmla="*/ 34 w 78"/>
                    <a:gd name="T77" fmla="*/ 40 h 95"/>
                    <a:gd name="T78" fmla="*/ 34 w 78"/>
                    <a:gd name="T79" fmla="*/ 38 h 95"/>
                    <a:gd name="T80" fmla="*/ 36 w 78"/>
                    <a:gd name="T81" fmla="*/ 37 h 95"/>
                    <a:gd name="T82" fmla="*/ 37 w 78"/>
                    <a:gd name="T83" fmla="*/ 36 h 95"/>
                    <a:gd name="T84" fmla="*/ 39 w 78"/>
                    <a:gd name="T85" fmla="*/ 30 h 95"/>
                    <a:gd name="T86" fmla="*/ 39 w 78"/>
                    <a:gd name="T87" fmla="*/ 27 h 95"/>
                    <a:gd name="T88" fmla="*/ 39 w 78"/>
                    <a:gd name="T89" fmla="*/ 26 h 95"/>
                    <a:gd name="T90" fmla="*/ 39 w 78"/>
                    <a:gd name="T91" fmla="*/ 23 h 95"/>
                    <a:gd name="T92" fmla="*/ 39 w 78"/>
                    <a:gd name="T93" fmla="*/ 20 h 95"/>
                    <a:gd name="T94" fmla="*/ 39 w 78"/>
                    <a:gd name="T95" fmla="*/ 18 h 95"/>
                    <a:gd name="T96" fmla="*/ 39 w 78"/>
                    <a:gd name="T97" fmla="*/ 15 h 95"/>
                    <a:gd name="T98" fmla="*/ 38 w 78"/>
                    <a:gd name="T99" fmla="*/ 13 h 95"/>
                    <a:gd name="T100" fmla="*/ 36 w 78"/>
                    <a:gd name="T101" fmla="*/ 11 h 95"/>
                    <a:gd name="T102" fmla="*/ 35 w 78"/>
                    <a:gd name="T103" fmla="*/ 9 h 95"/>
                    <a:gd name="T104" fmla="*/ 34 w 78"/>
                    <a:gd name="T105" fmla="*/ 7 h 95"/>
                    <a:gd name="T106" fmla="*/ 33 w 78"/>
                    <a:gd name="T107" fmla="*/ 5 h 95"/>
                    <a:gd name="T108" fmla="*/ 31 w 78"/>
                    <a:gd name="T109" fmla="*/ 4 h 95"/>
                    <a:gd name="T110" fmla="*/ 28 w 78"/>
                    <a:gd name="T111" fmla="*/ 2 h 9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8"/>
                    <a:gd name="T169" fmla="*/ 0 h 95"/>
                    <a:gd name="T170" fmla="*/ 78 w 78"/>
                    <a:gd name="T171" fmla="*/ 95 h 9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8" h="95">
                      <a:moveTo>
                        <a:pt x="57" y="3"/>
                      </a:moveTo>
                      <a:lnTo>
                        <a:pt x="53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7" y="2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7" y="12"/>
                      </a:lnTo>
                      <a:lnTo>
                        <a:pt x="15" y="12"/>
                      </a:lnTo>
                      <a:lnTo>
                        <a:pt x="13" y="12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2" y="15"/>
                      </a:lnTo>
                      <a:lnTo>
                        <a:pt x="12" y="17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18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2" y="40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2" y="57"/>
                      </a:lnTo>
                      <a:lnTo>
                        <a:pt x="2" y="59"/>
                      </a:lnTo>
                      <a:lnTo>
                        <a:pt x="2" y="61"/>
                      </a:lnTo>
                      <a:lnTo>
                        <a:pt x="2" y="62"/>
                      </a:lnTo>
                      <a:lnTo>
                        <a:pt x="2" y="64"/>
                      </a:lnTo>
                      <a:lnTo>
                        <a:pt x="3" y="67"/>
                      </a:lnTo>
                      <a:lnTo>
                        <a:pt x="3" y="69"/>
                      </a:lnTo>
                      <a:lnTo>
                        <a:pt x="3" y="71"/>
                      </a:lnTo>
                      <a:lnTo>
                        <a:pt x="5" y="71"/>
                      </a:lnTo>
                      <a:lnTo>
                        <a:pt x="5" y="73"/>
                      </a:lnTo>
                      <a:lnTo>
                        <a:pt x="5" y="74"/>
                      </a:lnTo>
                      <a:lnTo>
                        <a:pt x="7" y="74"/>
                      </a:lnTo>
                      <a:lnTo>
                        <a:pt x="7" y="76"/>
                      </a:lnTo>
                      <a:lnTo>
                        <a:pt x="7" y="78"/>
                      </a:lnTo>
                      <a:lnTo>
                        <a:pt x="8" y="78"/>
                      </a:lnTo>
                      <a:lnTo>
                        <a:pt x="10" y="79"/>
                      </a:lnTo>
                      <a:lnTo>
                        <a:pt x="12" y="79"/>
                      </a:lnTo>
                      <a:lnTo>
                        <a:pt x="12" y="81"/>
                      </a:lnTo>
                      <a:lnTo>
                        <a:pt x="13" y="83"/>
                      </a:lnTo>
                      <a:lnTo>
                        <a:pt x="13" y="84"/>
                      </a:lnTo>
                      <a:lnTo>
                        <a:pt x="15" y="84"/>
                      </a:lnTo>
                      <a:lnTo>
                        <a:pt x="15" y="86"/>
                      </a:lnTo>
                      <a:lnTo>
                        <a:pt x="17" y="86"/>
                      </a:lnTo>
                      <a:lnTo>
                        <a:pt x="18" y="86"/>
                      </a:lnTo>
                      <a:lnTo>
                        <a:pt x="18" y="88"/>
                      </a:lnTo>
                      <a:lnTo>
                        <a:pt x="20" y="89"/>
                      </a:lnTo>
                      <a:lnTo>
                        <a:pt x="22" y="91"/>
                      </a:lnTo>
                      <a:lnTo>
                        <a:pt x="25" y="93"/>
                      </a:lnTo>
                      <a:lnTo>
                        <a:pt x="27" y="93"/>
                      </a:lnTo>
                      <a:lnTo>
                        <a:pt x="28" y="93"/>
                      </a:lnTo>
                      <a:lnTo>
                        <a:pt x="30" y="93"/>
                      </a:lnTo>
                      <a:lnTo>
                        <a:pt x="32" y="93"/>
                      </a:lnTo>
                      <a:lnTo>
                        <a:pt x="33" y="93"/>
                      </a:lnTo>
                      <a:lnTo>
                        <a:pt x="35" y="93"/>
                      </a:lnTo>
                      <a:lnTo>
                        <a:pt x="35" y="95"/>
                      </a:lnTo>
                      <a:lnTo>
                        <a:pt x="37" y="95"/>
                      </a:lnTo>
                      <a:lnTo>
                        <a:pt x="38" y="95"/>
                      </a:lnTo>
                      <a:lnTo>
                        <a:pt x="40" y="95"/>
                      </a:lnTo>
                      <a:lnTo>
                        <a:pt x="42" y="95"/>
                      </a:lnTo>
                      <a:lnTo>
                        <a:pt x="42" y="93"/>
                      </a:lnTo>
                      <a:lnTo>
                        <a:pt x="42" y="95"/>
                      </a:lnTo>
                      <a:lnTo>
                        <a:pt x="43" y="93"/>
                      </a:lnTo>
                      <a:lnTo>
                        <a:pt x="45" y="93"/>
                      </a:lnTo>
                      <a:lnTo>
                        <a:pt x="47" y="93"/>
                      </a:lnTo>
                      <a:lnTo>
                        <a:pt x="50" y="93"/>
                      </a:lnTo>
                      <a:lnTo>
                        <a:pt x="52" y="93"/>
                      </a:lnTo>
                      <a:lnTo>
                        <a:pt x="53" y="91"/>
                      </a:lnTo>
                      <a:lnTo>
                        <a:pt x="55" y="91"/>
                      </a:lnTo>
                      <a:lnTo>
                        <a:pt x="55" y="89"/>
                      </a:lnTo>
                      <a:lnTo>
                        <a:pt x="57" y="89"/>
                      </a:lnTo>
                      <a:lnTo>
                        <a:pt x="58" y="89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60" y="86"/>
                      </a:lnTo>
                      <a:lnTo>
                        <a:pt x="62" y="86"/>
                      </a:lnTo>
                      <a:lnTo>
                        <a:pt x="62" y="84"/>
                      </a:lnTo>
                      <a:lnTo>
                        <a:pt x="63" y="84"/>
                      </a:lnTo>
                      <a:lnTo>
                        <a:pt x="63" y="83"/>
                      </a:lnTo>
                      <a:lnTo>
                        <a:pt x="65" y="83"/>
                      </a:lnTo>
                      <a:lnTo>
                        <a:pt x="65" y="81"/>
                      </a:lnTo>
                      <a:lnTo>
                        <a:pt x="67" y="81"/>
                      </a:lnTo>
                      <a:lnTo>
                        <a:pt x="67" y="79"/>
                      </a:lnTo>
                      <a:lnTo>
                        <a:pt x="68" y="78"/>
                      </a:lnTo>
                      <a:lnTo>
                        <a:pt x="68" y="76"/>
                      </a:lnTo>
                      <a:lnTo>
                        <a:pt x="70" y="76"/>
                      </a:lnTo>
                      <a:lnTo>
                        <a:pt x="70" y="74"/>
                      </a:lnTo>
                      <a:lnTo>
                        <a:pt x="72" y="74"/>
                      </a:lnTo>
                      <a:lnTo>
                        <a:pt x="72" y="73"/>
                      </a:lnTo>
                      <a:lnTo>
                        <a:pt x="73" y="71"/>
                      </a:lnTo>
                      <a:lnTo>
                        <a:pt x="75" y="67"/>
                      </a:lnTo>
                      <a:lnTo>
                        <a:pt x="75" y="62"/>
                      </a:lnTo>
                      <a:lnTo>
                        <a:pt x="77" y="61"/>
                      </a:lnTo>
                      <a:lnTo>
                        <a:pt x="78" y="59"/>
                      </a:lnTo>
                      <a:lnTo>
                        <a:pt x="78" y="57"/>
                      </a:lnTo>
                      <a:lnTo>
                        <a:pt x="78" y="56"/>
                      </a:lnTo>
                      <a:lnTo>
                        <a:pt x="78" y="54"/>
                      </a:lnTo>
                      <a:lnTo>
                        <a:pt x="78" y="52"/>
                      </a:lnTo>
                      <a:lnTo>
                        <a:pt x="78" y="51"/>
                      </a:lnTo>
                      <a:lnTo>
                        <a:pt x="78" y="49"/>
                      </a:lnTo>
                      <a:lnTo>
                        <a:pt x="78" y="47"/>
                      </a:lnTo>
                      <a:lnTo>
                        <a:pt x="78" y="46"/>
                      </a:lnTo>
                      <a:lnTo>
                        <a:pt x="78" y="44"/>
                      </a:lnTo>
                      <a:lnTo>
                        <a:pt x="78" y="42"/>
                      </a:lnTo>
                      <a:lnTo>
                        <a:pt x="78" y="40"/>
                      </a:lnTo>
                      <a:lnTo>
                        <a:pt x="78" y="39"/>
                      </a:lnTo>
                      <a:lnTo>
                        <a:pt x="78" y="35"/>
                      </a:lnTo>
                      <a:lnTo>
                        <a:pt x="78" y="34"/>
                      </a:lnTo>
                      <a:lnTo>
                        <a:pt x="78" y="32"/>
                      </a:lnTo>
                      <a:lnTo>
                        <a:pt x="77" y="30"/>
                      </a:lnTo>
                      <a:lnTo>
                        <a:pt x="75" y="27"/>
                      </a:lnTo>
                      <a:lnTo>
                        <a:pt x="75" y="25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8"/>
                      </a:lnTo>
                      <a:lnTo>
                        <a:pt x="70" y="17"/>
                      </a:lnTo>
                      <a:lnTo>
                        <a:pt x="68" y="15"/>
                      </a:lnTo>
                      <a:lnTo>
                        <a:pt x="67" y="13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3" y="10"/>
                      </a:lnTo>
                      <a:lnTo>
                        <a:pt x="63" y="8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7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6" name="Freeform 278"/>
                <p:cNvSpPr>
                  <a:spLocks/>
                </p:cNvSpPr>
                <p:nvPr/>
              </p:nvSpPr>
              <p:spPr bwMode="auto">
                <a:xfrm>
                  <a:off x="5097" y="667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0 h 86"/>
                    <a:gd name="T4" fmla="*/ 20 w 70"/>
                    <a:gd name="T5" fmla="*/ 0 h 86"/>
                    <a:gd name="T6" fmla="*/ 18 w 70"/>
                    <a:gd name="T7" fmla="*/ 0 h 86"/>
                    <a:gd name="T8" fmla="*/ 16 w 70"/>
                    <a:gd name="T9" fmla="*/ 0 h 86"/>
                    <a:gd name="T10" fmla="*/ 13 w 70"/>
                    <a:gd name="T11" fmla="*/ 1 h 86"/>
                    <a:gd name="T12" fmla="*/ 11 w 70"/>
                    <a:gd name="T13" fmla="*/ 1 h 86"/>
                    <a:gd name="T14" fmla="*/ 9 w 70"/>
                    <a:gd name="T15" fmla="*/ 3 h 86"/>
                    <a:gd name="T16" fmla="*/ 7 w 70"/>
                    <a:gd name="T17" fmla="*/ 5 h 86"/>
                    <a:gd name="T18" fmla="*/ 5 w 70"/>
                    <a:gd name="T19" fmla="*/ 5 h 86"/>
                    <a:gd name="T20" fmla="*/ 4 w 70"/>
                    <a:gd name="T21" fmla="*/ 7 h 86"/>
                    <a:gd name="T22" fmla="*/ 3 w 70"/>
                    <a:gd name="T23" fmla="*/ 10 h 86"/>
                    <a:gd name="T24" fmla="*/ 2 w 70"/>
                    <a:gd name="T25" fmla="*/ 13 h 86"/>
                    <a:gd name="T26" fmla="*/ 0 w 70"/>
                    <a:gd name="T27" fmla="*/ 17 h 86"/>
                    <a:gd name="T28" fmla="*/ 0 w 70"/>
                    <a:gd name="T29" fmla="*/ 20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0 w 70"/>
                    <a:gd name="T35" fmla="*/ 27 h 86"/>
                    <a:gd name="T36" fmla="*/ 2 w 70"/>
                    <a:gd name="T37" fmla="*/ 33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6 w 70"/>
                    <a:gd name="T43" fmla="*/ 38 h 86"/>
                    <a:gd name="T44" fmla="*/ 7 w 70"/>
                    <a:gd name="T45" fmla="*/ 40 h 86"/>
                    <a:gd name="T46" fmla="*/ 9 w 70"/>
                    <a:gd name="T47" fmla="*/ 41 h 86"/>
                    <a:gd name="T48" fmla="*/ 12 w 70"/>
                    <a:gd name="T49" fmla="*/ 42 h 86"/>
                    <a:gd name="T50" fmla="*/ 14 w 70"/>
                    <a:gd name="T51" fmla="*/ 43 h 86"/>
                    <a:gd name="T52" fmla="*/ 16 w 70"/>
                    <a:gd name="T53" fmla="*/ 43 h 86"/>
                    <a:gd name="T54" fmla="*/ 18 w 70"/>
                    <a:gd name="T55" fmla="*/ 43 h 86"/>
                    <a:gd name="T56" fmla="*/ 20 w 70"/>
                    <a:gd name="T57" fmla="*/ 43 h 86"/>
                    <a:gd name="T58" fmla="*/ 24 w 70"/>
                    <a:gd name="T59" fmla="*/ 41 h 86"/>
                    <a:gd name="T60" fmla="*/ 26 w 70"/>
                    <a:gd name="T61" fmla="*/ 41 h 86"/>
                    <a:gd name="T62" fmla="*/ 27 w 70"/>
                    <a:gd name="T63" fmla="*/ 40 h 86"/>
                    <a:gd name="T64" fmla="*/ 28 w 70"/>
                    <a:gd name="T65" fmla="*/ 38 h 86"/>
                    <a:gd name="T66" fmla="*/ 30 w 70"/>
                    <a:gd name="T67" fmla="*/ 37 h 86"/>
                    <a:gd name="T68" fmla="*/ 32 w 70"/>
                    <a:gd name="T69" fmla="*/ 35 h 86"/>
                    <a:gd name="T70" fmla="*/ 32 w 70"/>
                    <a:gd name="T71" fmla="*/ 33 h 86"/>
                    <a:gd name="T72" fmla="*/ 34 w 70"/>
                    <a:gd name="T73" fmla="*/ 30 h 86"/>
                    <a:gd name="T74" fmla="*/ 35 w 70"/>
                    <a:gd name="T75" fmla="*/ 27 h 86"/>
                    <a:gd name="T76" fmla="*/ 35 w 70"/>
                    <a:gd name="T77" fmla="*/ 25 h 86"/>
                    <a:gd name="T78" fmla="*/ 35 w 70"/>
                    <a:gd name="T79" fmla="*/ 22 h 86"/>
                    <a:gd name="T80" fmla="*/ 35 w 70"/>
                    <a:gd name="T81" fmla="*/ 20 h 86"/>
                    <a:gd name="T82" fmla="*/ 35 w 70"/>
                    <a:gd name="T83" fmla="*/ 17 h 86"/>
                    <a:gd name="T84" fmla="*/ 35 w 70"/>
                    <a:gd name="T85" fmla="*/ 14 h 86"/>
                    <a:gd name="T86" fmla="*/ 34 w 70"/>
                    <a:gd name="T87" fmla="*/ 11 h 86"/>
                    <a:gd name="T88" fmla="*/ 33 w 70"/>
                    <a:gd name="T89" fmla="*/ 9 h 86"/>
                    <a:gd name="T90" fmla="*/ 32 w 70"/>
                    <a:gd name="T91" fmla="*/ 7 h 86"/>
                    <a:gd name="T92" fmla="*/ 30 w 70"/>
                    <a:gd name="T93" fmla="*/ 5 h 86"/>
                    <a:gd name="T94" fmla="*/ 28 w 70"/>
                    <a:gd name="T95" fmla="*/ 5 h 86"/>
                    <a:gd name="T96" fmla="*/ 27 w 70"/>
                    <a:gd name="T97" fmla="*/ 3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6"/>
                    <a:gd name="T149" fmla="*/ 70 w 70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6">
                      <a:moveTo>
                        <a:pt x="52" y="3"/>
                      </a:move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0"/>
                      </a:lnTo>
                      <a:lnTo>
                        <a:pt x="42" y="1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4" y="1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4" y="22"/>
                      </a:lnTo>
                      <a:lnTo>
                        <a:pt x="4" y="23"/>
                      </a:lnTo>
                      <a:lnTo>
                        <a:pt x="4" y="27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2" y="60"/>
                      </a:lnTo>
                      <a:lnTo>
                        <a:pt x="4" y="62"/>
                      </a:lnTo>
                      <a:lnTo>
                        <a:pt x="4" y="66"/>
                      </a:lnTo>
                      <a:lnTo>
                        <a:pt x="4" y="67"/>
                      </a:lnTo>
                      <a:lnTo>
                        <a:pt x="5" y="67"/>
                      </a:lnTo>
                      <a:lnTo>
                        <a:pt x="5" y="69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7" y="72"/>
                      </a:lnTo>
                      <a:lnTo>
                        <a:pt x="9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4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17" y="82"/>
                      </a:lnTo>
                      <a:lnTo>
                        <a:pt x="19" y="82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4"/>
                      </a:lnTo>
                      <a:lnTo>
                        <a:pt x="47" y="82"/>
                      </a:lnTo>
                      <a:lnTo>
                        <a:pt x="49" y="82"/>
                      </a:lnTo>
                      <a:lnTo>
                        <a:pt x="50" y="82"/>
                      </a:lnTo>
                      <a:lnTo>
                        <a:pt x="52" y="82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4" y="77"/>
                      </a:lnTo>
                      <a:lnTo>
                        <a:pt x="55" y="77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0"/>
                      </a:lnTo>
                      <a:lnTo>
                        <a:pt x="69" y="57"/>
                      </a:lnTo>
                      <a:lnTo>
                        <a:pt x="69" y="55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9" y="28"/>
                      </a:lnTo>
                      <a:lnTo>
                        <a:pt x="69" y="25"/>
                      </a:lnTo>
                      <a:lnTo>
                        <a:pt x="67" y="25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7" y="10"/>
                      </a:lnTo>
                      <a:lnTo>
                        <a:pt x="57" y="8"/>
                      </a:lnTo>
                      <a:lnTo>
                        <a:pt x="57" y="6"/>
                      </a:lnTo>
                      <a:lnTo>
                        <a:pt x="54" y="6"/>
                      </a:lnTo>
                      <a:lnTo>
                        <a:pt x="54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7" name="Freeform 279"/>
                <p:cNvSpPr>
                  <a:spLocks/>
                </p:cNvSpPr>
                <p:nvPr/>
              </p:nvSpPr>
              <p:spPr bwMode="auto">
                <a:xfrm>
                  <a:off x="5076" y="605"/>
                  <a:ext cx="37" cy="42"/>
                </a:xfrm>
                <a:custGeom>
                  <a:avLst/>
                  <a:gdLst>
                    <a:gd name="T0" fmla="*/ 23 w 73"/>
                    <a:gd name="T1" fmla="*/ 1 h 84"/>
                    <a:gd name="T2" fmla="*/ 23 w 73"/>
                    <a:gd name="T3" fmla="*/ 0 h 84"/>
                    <a:gd name="T4" fmla="*/ 21 w 73"/>
                    <a:gd name="T5" fmla="*/ 1 h 84"/>
                    <a:gd name="T6" fmla="*/ 19 w 73"/>
                    <a:gd name="T7" fmla="*/ 0 h 84"/>
                    <a:gd name="T8" fmla="*/ 18 w 73"/>
                    <a:gd name="T9" fmla="*/ 0 h 84"/>
                    <a:gd name="T10" fmla="*/ 16 w 73"/>
                    <a:gd name="T11" fmla="*/ 1 h 84"/>
                    <a:gd name="T12" fmla="*/ 14 w 73"/>
                    <a:gd name="T13" fmla="*/ 1 h 84"/>
                    <a:gd name="T14" fmla="*/ 12 w 73"/>
                    <a:gd name="T15" fmla="*/ 1 h 84"/>
                    <a:gd name="T16" fmla="*/ 11 w 73"/>
                    <a:gd name="T17" fmla="*/ 1 h 84"/>
                    <a:gd name="T18" fmla="*/ 9 w 73"/>
                    <a:gd name="T19" fmla="*/ 3 h 84"/>
                    <a:gd name="T20" fmla="*/ 9 w 73"/>
                    <a:gd name="T21" fmla="*/ 4 h 84"/>
                    <a:gd name="T22" fmla="*/ 7 w 73"/>
                    <a:gd name="T23" fmla="*/ 5 h 84"/>
                    <a:gd name="T24" fmla="*/ 6 w 73"/>
                    <a:gd name="T25" fmla="*/ 6 h 84"/>
                    <a:gd name="T26" fmla="*/ 5 w 73"/>
                    <a:gd name="T27" fmla="*/ 8 h 84"/>
                    <a:gd name="T28" fmla="*/ 4 w 73"/>
                    <a:gd name="T29" fmla="*/ 11 h 84"/>
                    <a:gd name="T30" fmla="*/ 2 w 73"/>
                    <a:gd name="T31" fmla="*/ 15 h 84"/>
                    <a:gd name="T32" fmla="*/ 1 w 73"/>
                    <a:gd name="T33" fmla="*/ 18 h 84"/>
                    <a:gd name="T34" fmla="*/ 1 w 73"/>
                    <a:gd name="T35" fmla="*/ 19 h 84"/>
                    <a:gd name="T36" fmla="*/ 0 w 73"/>
                    <a:gd name="T37" fmla="*/ 21 h 84"/>
                    <a:gd name="T38" fmla="*/ 1 w 73"/>
                    <a:gd name="T39" fmla="*/ 23 h 84"/>
                    <a:gd name="T40" fmla="*/ 0 w 73"/>
                    <a:gd name="T41" fmla="*/ 23 h 84"/>
                    <a:gd name="T42" fmla="*/ 1 w 73"/>
                    <a:gd name="T43" fmla="*/ 27 h 84"/>
                    <a:gd name="T44" fmla="*/ 1 w 73"/>
                    <a:gd name="T45" fmla="*/ 28 h 84"/>
                    <a:gd name="T46" fmla="*/ 3 w 73"/>
                    <a:gd name="T47" fmla="*/ 30 h 84"/>
                    <a:gd name="T48" fmla="*/ 3 w 73"/>
                    <a:gd name="T49" fmla="*/ 33 h 84"/>
                    <a:gd name="T50" fmla="*/ 4 w 73"/>
                    <a:gd name="T51" fmla="*/ 33 h 84"/>
                    <a:gd name="T52" fmla="*/ 4 w 73"/>
                    <a:gd name="T53" fmla="*/ 35 h 84"/>
                    <a:gd name="T54" fmla="*/ 5 w 73"/>
                    <a:gd name="T55" fmla="*/ 36 h 84"/>
                    <a:gd name="T56" fmla="*/ 6 w 73"/>
                    <a:gd name="T57" fmla="*/ 37 h 84"/>
                    <a:gd name="T58" fmla="*/ 9 w 73"/>
                    <a:gd name="T59" fmla="*/ 38 h 84"/>
                    <a:gd name="T60" fmla="*/ 14 w 73"/>
                    <a:gd name="T61" fmla="*/ 42 h 84"/>
                    <a:gd name="T62" fmla="*/ 15 w 73"/>
                    <a:gd name="T63" fmla="*/ 42 h 84"/>
                    <a:gd name="T64" fmla="*/ 17 w 73"/>
                    <a:gd name="T65" fmla="*/ 42 h 84"/>
                    <a:gd name="T66" fmla="*/ 18 w 73"/>
                    <a:gd name="T67" fmla="*/ 42 h 84"/>
                    <a:gd name="T68" fmla="*/ 19 w 73"/>
                    <a:gd name="T69" fmla="*/ 42 h 84"/>
                    <a:gd name="T70" fmla="*/ 20 w 73"/>
                    <a:gd name="T71" fmla="*/ 42 h 84"/>
                    <a:gd name="T72" fmla="*/ 21 w 73"/>
                    <a:gd name="T73" fmla="*/ 42 h 84"/>
                    <a:gd name="T74" fmla="*/ 23 w 73"/>
                    <a:gd name="T75" fmla="*/ 41 h 84"/>
                    <a:gd name="T76" fmla="*/ 24 w 73"/>
                    <a:gd name="T77" fmla="*/ 41 h 84"/>
                    <a:gd name="T78" fmla="*/ 26 w 73"/>
                    <a:gd name="T79" fmla="*/ 40 h 84"/>
                    <a:gd name="T80" fmla="*/ 28 w 73"/>
                    <a:gd name="T81" fmla="*/ 38 h 84"/>
                    <a:gd name="T82" fmla="*/ 29 w 73"/>
                    <a:gd name="T83" fmla="*/ 38 h 84"/>
                    <a:gd name="T84" fmla="*/ 31 w 73"/>
                    <a:gd name="T85" fmla="*/ 36 h 84"/>
                    <a:gd name="T86" fmla="*/ 32 w 73"/>
                    <a:gd name="T87" fmla="*/ 35 h 84"/>
                    <a:gd name="T88" fmla="*/ 33 w 73"/>
                    <a:gd name="T89" fmla="*/ 33 h 84"/>
                    <a:gd name="T90" fmla="*/ 35 w 73"/>
                    <a:gd name="T91" fmla="*/ 29 h 84"/>
                    <a:gd name="T92" fmla="*/ 37 w 73"/>
                    <a:gd name="T93" fmla="*/ 25 h 84"/>
                    <a:gd name="T94" fmla="*/ 37 w 73"/>
                    <a:gd name="T95" fmla="*/ 23 h 84"/>
                    <a:gd name="T96" fmla="*/ 37 w 73"/>
                    <a:gd name="T97" fmla="*/ 21 h 84"/>
                    <a:gd name="T98" fmla="*/ 37 w 73"/>
                    <a:gd name="T99" fmla="*/ 19 h 84"/>
                    <a:gd name="T100" fmla="*/ 37 w 73"/>
                    <a:gd name="T101" fmla="*/ 18 h 84"/>
                    <a:gd name="T102" fmla="*/ 37 w 73"/>
                    <a:gd name="T103" fmla="*/ 17 h 84"/>
                    <a:gd name="T104" fmla="*/ 37 w 73"/>
                    <a:gd name="T105" fmla="*/ 14 h 84"/>
                    <a:gd name="T106" fmla="*/ 35 w 73"/>
                    <a:gd name="T107" fmla="*/ 12 h 84"/>
                    <a:gd name="T108" fmla="*/ 35 w 73"/>
                    <a:gd name="T109" fmla="*/ 11 h 84"/>
                    <a:gd name="T110" fmla="*/ 33 w 73"/>
                    <a:gd name="T111" fmla="*/ 8 h 84"/>
                    <a:gd name="T112" fmla="*/ 33 w 73"/>
                    <a:gd name="T113" fmla="*/ 7 h 84"/>
                    <a:gd name="T114" fmla="*/ 32 w 73"/>
                    <a:gd name="T115" fmla="*/ 6 h 84"/>
                    <a:gd name="T116" fmla="*/ 32 w 73"/>
                    <a:gd name="T117" fmla="*/ 5 h 84"/>
                    <a:gd name="T118" fmla="*/ 30 w 73"/>
                    <a:gd name="T119" fmla="*/ 4 h 8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4"/>
                    <a:gd name="T182" fmla="*/ 73 w 73"/>
                    <a:gd name="T183" fmla="*/ 84 h 8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4">
                      <a:moveTo>
                        <a:pt x="53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5" y="0"/>
                      </a:lnTo>
                      <a:lnTo>
                        <a:pt x="45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2" y="3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5" y="59"/>
                      </a:lnTo>
                      <a:lnTo>
                        <a:pt x="5" y="60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7" y="65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8" y="69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7" y="76"/>
                      </a:lnTo>
                      <a:lnTo>
                        <a:pt x="17" y="77"/>
                      </a:lnTo>
                      <a:lnTo>
                        <a:pt x="22" y="79"/>
                      </a:lnTo>
                      <a:lnTo>
                        <a:pt x="27" y="84"/>
                      </a:lnTo>
                      <a:lnTo>
                        <a:pt x="27" y="82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5" y="82"/>
                      </a:lnTo>
                      <a:lnTo>
                        <a:pt x="46" y="84"/>
                      </a:lnTo>
                      <a:lnTo>
                        <a:pt x="46" y="82"/>
                      </a:lnTo>
                      <a:lnTo>
                        <a:pt x="48" y="81"/>
                      </a:lnTo>
                      <a:lnTo>
                        <a:pt x="50" y="82"/>
                      </a:lnTo>
                      <a:lnTo>
                        <a:pt x="50" y="81"/>
                      </a:lnTo>
                      <a:lnTo>
                        <a:pt x="51" y="79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2"/>
                      </a:lnTo>
                      <a:lnTo>
                        <a:pt x="61" y="72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5" y="67"/>
                      </a:lnTo>
                      <a:lnTo>
                        <a:pt x="66" y="65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70" y="59"/>
                      </a:lnTo>
                      <a:lnTo>
                        <a:pt x="73" y="54"/>
                      </a:lnTo>
                      <a:lnTo>
                        <a:pt x="71" y="54"/>
                      </a:lnTo>
                      <a:lnTo>
                        <a:pt x="73" y="50"/>
                      </a:lnTo>
                      <a:lnTo>
                        <a:pt x="73" y="47"/>
                      </a:lnTo>
                      <a:lnTo>
                        <a:pt x="73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8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3" y="33"/>
                      </a:lnTo>
                      <a:lnTo>
                        <a:pt x="73" y="30"/>
                      </a:lnTo>
                      <a:lnTo>
                        <a:pt x="73" y="28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0" y="25"/>
                      </a:lnTo>
                      <a:lnTo>
                        <a:pt x="71" y="23"/>
                      </a:lnTo>
                      <a:lnTo>
                        <a:pt x="70" y="23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68" y="16"/>
                      </a:lnTo>
                      <a:lnTo>
                        <a:pt x="66" y="16"/>
                      </a:lnTo>
                      <a:lnTo>
                        <a:pt x="66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3" y="10"/>
                      </a:lnTo>
                      <a:lnTo>
                        <a:pt x="61" y="10"/>
                      </a:lnTo>
                      <a:lnTo>
                        <a:pt x="60" y="8"/>
                      </a:lnTo>
                      <a:lnTo>
                        <a:pt x="58" y="6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8" name="Freeform 280"/>
                <p:cNvSpPr>
                  <a:spLocks/>
                </p:cNvSpPr>
                <p:nvPr/>
              </p:nvSpPr>
              <p:spPr bwMode="auto">
                <a:xfrm>
                  <a:off x="5096" y="605"/>
                  <a:ext cx="36" cy="42"/>
                </a:xfrm>
                <a:custGeom>
                  <a:avLst/>
                  <a:gdLst>
                    <a:gd name="T0" fmla="*/ 23 w 71"/>
                    <a:gd name="T1" fmla="*/ 1 h 84"/>
                    <a:gd name="T2" fmla="*/ 21 w 71"/>
                    <a:gd name="T3" fmla="*/ 0 h 84"/>
                    <a:gd name="T4" fmla="*/ 20 w 71"/>
                    <a:gd name="T5" fmla="*/ 1 h 84"/>
                    <a:gd name="T6" fmla="*/ 18 w 71"/>
                    <a:gd name="T7" fmla="*/ 0 h 84"/>
                    <a:gd name="T8" fmla="*/ 17 w 71"/>
                    <a:gd name="T9" fmla="*/ 0 h 84"/>
                    <a:gd name="T10" fmla="*/ 15 w 71"/>
                    <a:gd name="T11" fmla="*/ 1 h 84"/>
                    <a:gd name="T12" fmla="*/ 13 w 71"/>
                    <a:gd name="T13" fmla="*/ 1 h 84"/>
                    <a:gd name="T14" fmla="*/ 12 w 71"/>
                    <a:gd name="T15" fmla="*/ 1 h 84"/>
                    <a:gd name="T16" fmla="*/ 10 w 71"/>
                    <a:gd name="T17" fmla="*/ 1 h 84"/>
                    <a:gd name="T18" fmla="*/ 9 w 71"/>
                    <a:gd name="T19" fmla="*/ 3 h 84"/>
                    <a:gd name="T20" fmla="*/ 8 w 71"/>
                    <a:gd name="T21" fmla="*/ 4 h 84"/>
                    <a:gd name="T22" fmla="*/ 8 w 71"/>
                    <a:gd name="T23" fmla="*/ 5 h 84"/>
                    <a:gd name="T24" fmla="*/ 7 w 71"/>
                    <a:gd name="T25" fmla="*/ 6 h 84"/>
                    <a:gd name="T26" fmla="*/ 4 w 71"/>
                    <a:gd name="T27" fmla="*/ 7 h 84"/>
                    <a:gd name="T28" fmla="*/ 3 w 71"/>
                    <a:gd name="T29" fmla="*/ 11 h 84"/>
                    <a:gd name="T30" fmla="*/ 2 w 71"/>
                    <a:gd name="T31" fmla="*/ 15 h 84"/>
                    <a:gd name="T32" fmla="*/ 1 w 71"/>
                    <a:gd name="T33" fmla="*/ 18 h 84"/>
                    <a:gd name="T34" fmla="*/ 1 w 71"/>
                    <a:gd name="T35" fmla="*/ 19 h 84"/>
                    <a:gd name="T36" fmla="*/ 0 w 71"/>
                    <a:gd name="T37" fmla="*/ 21 h 84"/>
                    <a:gd name="T38" fmla="*/ 1 w 71"/>
                    <a:gd name="T39" fmla="*/ 23 h 84"/>
                    <a:gd name="T40" fmla="*/ 0 w 71"/>
                    <a:gd name="T41" fmla="*/ 23 h 84"/>
                    <a:gd name="T42" fmla="*/ 1 w 71"/>
                    <a:gd name="T43" fmla="*/ 27 h 84"/>
                    <a:gd name="T44" fmla="*/ 1 w 71"/>
                    <a:gd name="T45" fmla="*/ 28 h 84"/>
                    <a:gd name="T46" fmla="*/ 2 w 71"/>
                    <a:gd name="T47" fmla="*/ 30 h 84"/>
                    <a:gd name="T48" fmla="*/ 3 w 71"/>
                    <a:gd name="T49" fmla="*/ 32 h 84"/>
                    <a:gd name="T50" fmla="*/ 3 w 71"/>
                    <a:gd name="T51" fmla="*/ 33 h 84"/>
                    <a:gd name="T52" fmla="*/ 4 w 71"/>
                    <a:gd name="T53" fmla="*/ 35 h 84"/>
                    <a:gd name="T54" fmla="*/ 4 w 71"/>
                    <a:gd name="T55" fmla="*/ 36 h 84"/>
                    <a:gd name="T56" fmla="*/ 7 w 71"/>
                    <a:gd name="T57" fmla="*/ 37 h 84"/>
                    <a:gd name="T58" fmla="*/ 8 w 71"/>
                    <a:gd name="T59" fmla="*/ 38 h 84"/>
                    <a:gd name="T60" fmla="*/ 10 w 71"/>
                    <a:gd name="T61" fmla="*/ 40 h 84"/>
                    <a:gd name="T62" fmla="*/ 14 w 71"/>
                    <a:gd name="T63" fmla="*/ 42 h 84"/>
                    <a:gd name="T64" fmla="*/ 16 w 71"/>
                    <a:gd name="T65" fmla="*/ 42 h 84"/>
                    <a:gd name="T66" fmla="*/ 17 w 71"/>
                    <a:gd name="T67" fmla="*/ 42 h 84"/>
                    <a:gd name="T68" fmla="*/ 18 w 71"/>
                    <a:gd name="T69" fmla="*/ 42 h 84"/>
                    <a:gd name="T70" fmla="*/ 19 w 71"/>
                    <a:gd name="T71" fmla="*/ 42 h 84"/>
                    <a:gd name="T72" fmla="*/ 20 w 71"/>
                    <a:gd name="T73" fmla="*/ 42 h 84"/>
                    <a:gd name="T74" fmla="*/ 22 w 71"/>
                    <a:gd name="T75" fmla="*/ 41 h 84"/>
                    <a:gd name="T76" fmla="*/ 24 w 71"/>
                    <a:gd name="T77" fmla="*/ 41 h 84"/>
                    <a:gd name="T78" fmla="*/ 25 w 71"/>
                    <a:gd name="T79" fmla="*/ 40 h 84"/>
                    <a:gd name="T80" fmla="*/ 27 w 71"/>
                    <a:gd name="T81" fmla="*/ 38 h 84"/>
                    <a:gd name="T82" fmla="*/ 28 w 71"/>
                    <a:gd name="T83" fmla="*/ 38 h 84"/>
                    <a:gd name="T84" fmla="*/ 29 w 71"/>
                    <a:gd name="T85" fmla="*/ 36 h 84"/>
                    <a:gd name="T86" fmla="*/ 31 w 71"/>
                    <a:gd name="T87" fmla="*/ 36 h 84"/>
                    <a:gd name="T88" fmla="*/ 32 w 71"/>
                    <a:gd name="T89" fmla="*/ 34 h 84"/>
                    <a:gd name="T90" fmla="*/ 34 w 71"/>
                    <a:gd name="T91" fmla="*/ 29 h 84"/>
                    <a:gd name="T92" fmla="*/ 36 w 71"/>
                    <a:gd name="T93" fmla="*/ 25 h 84"/>
                    <a:gd name="T94" fmla="*/ 36 w 71"/>
                    <a:gd name="T95" fmla="*/ 23 h 84"/>
                    <a:gd name="T96" fmla="*/ 36 w 71"/>
                    <a:gd name="T97" fmla="*/ 22 h 84"/>
                    <a:gd name="T98" fmla="*/ 36 w 71"/>
                    <a:gd name="T99" fmla="*/ 19 h 84"/>
                    <a:gd name="T100" fmla="*/ 36 w 71"/>
                    <a:gd name="T101" fmla="*/ 18 h 84"/>
                    <a:gd name="T102" fmla="*/ 36 w 71"/>
                    <a:gd name="T103" fmla="*/ 17 h 84"/>
                    <a:gd name="T104" fmla="*/ 35 w 71"/>
                    <a:gd name="T105" fmla="*/ 15 h 84"/>
                    <a:gd name="T106" fmla="*/ 35 w 71"/>
                    <a:gd name="T107" fmla="*/ 13 h 84"/>
                    <a:gd name="T108" fmla="*/ 34 w 71"/>
                    <a:gd name="T109" fmla="*/ 11 h 84"/>
                    <a:gd name="T110" fmla="*/ 34 w 71"/>
                    <a:gd name="T111" fmla="*/ 11 h 84"/>
                    <a:gd name="T112" fmla="*/ 33 w 71"/>
                    <a:gd name="T113" fmla="*/ 8 h 84"/>
                    <a:gd name="T114" fmla="*/ 32 w 71"/>
                    <a:gd name="T115" fmla="*/ 7 h 84"/>
                    <a:gd name="T116" fmla="*/ 30 w 71"/>
                    <a:gd name="T117" fmla="*/ 5 h 84"/>
                    <a:gd name="T118" fmla="*/ 29 w 71"/>
                    <a:gd name="T119" fmla="*/ 4 h 8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1"/>
                    <a:gd name="T181" fmla="*/ 0 h 84"/>
                    <a:gd name="T182" fmla="*/ 71 w 71"/>
                    <a:gd name="T183" fmla="*/ 84 h 8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1" h="84">
                      <a:moveTo>
                        <a:pt x="51" y="3"/>
                      </a:moveTo>
                      <a:lnTo>
                        <a:pt x="48" y="1"/>
                      </a:ln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1" y="0"/>
                      </a:lnTo>
                      <a:lnTo>
                        <a:pt x="40" y="1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3" y="13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6"/>
                      </a:lnTo>
                      <a:lnTo>
                        <a:pt x="6" y="20"/>
                      </a:lnTo>
                      <a:lnTo>
                        <a:pt x="6" y="22"/>
                      </a:lnTo>
                      <a:lnTo>
                        <a:pt x="5" y="25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1" y="38"/>
                      </a:lnTo>
                      <a:lnTo>
                        <a:pt x="0" y="40"/>
                      </a:lnTo>
                      <a:lnTo>
                        <a:pt x="1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1" y="50"/>
                      </a:lnTo>
                      <a:lnTo>
                        <a:pt x="1" y="52"/>
                      </a:lnTo>
                      <a:lnTo>
                        <a:pt x="1" y="54"/>
                      </a:lnTo>
                      <a:lnTo>
                        <a:pt x="1" y="55"/>
                      </a:lnTo>
                      <a:lnTo>
                        <a:pt x="1" y="57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0"/>
                      </a:lnTo>
                      <a:lnTo>
                        <a:pt x="5" y="60"/>
                      </a:lnTo>
                      <a:lnTo>
                        <a:pt x="5" y="64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7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8" y="72"/>
                      </a:lnTo>
                      <a:lnTo>
                        <a:pt x="11" y="72"/>
                      </a:lnTo>
                      <a:lnTo>
                        <a:pt x="11" y="74"/>
                      </a:lnTo>
                      <a:lnTo>
                        <a:pt x="13" y="74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5" y="77"/>
                      </a:lnTo>
                      <a:lnTo>
                        <a:pt x="20" y="79"/>
                      </a:lnTo>
                      <a:lnTo>
                        <a:pt x="25" y="84"/>
                      </a:lnTo>
                      <a:lnTo>
                        <a:pt x="26" y="82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1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1" y="84"/>
                      </a:lnTo>
                      <a:lnTo>
                        <a:pt x="43" y="82"/>
                      </a:lnTo>
                      <a:lnTo>
                        <a:pt x="45" y="84"/>
                      </a:lnTo>
                      <a:lnTo>
                        <a:pt x="45" y="82"/>
                      </a:lnTo>
                      <a:lnTo>
                        <a:pt x="48" y="81"/>
                      </a:lnTo>
                      <a:lnTo>
                        <a:pt x="48" y="82"/>
                      </a:lnTo>
                      <a:lnTo>
                        <a:pt x="48" y="81"/>
                      </a:lnTo>
                      <a:lnTo>
                        <a:pt x="50" y="79"/>
                      </a:lnTo>
                      <a:lnTo>
                        <a:pt x="51" y="77"/>
                      </a:lnTo>
                      <a:lnTo>
                        <a:pt x="53" y="77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5"/>
                      </a:lnTo>
                      <a:lnTo>
                        <a:pt x="65" y="64"/>
                      </a:lnTo>
                      <a:lnTo>
                        <a:pt x="68" y="59"/>
                      </a:lnTo>
                      <a:lnTo>
                        <a:pt x="70" y="54"/>
                      </a:lnTo>
                      <a:lnTo>
                        <a:pt x="71" y="50"/>
                      </a:lnTo>
                      <a:lnTo>
                        <a:pt x="70" y="50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8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1" y="33"/>
                      </a:lnTo>
                      <a:lnTo>
                        <a:pt x="71" y="30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70" y="27"/>
                      </a:lnTo>
                      <a:lnTo>
                        <a:pt x="68" y="25"/>
                      </a:lnTo>
                      <a:lnTo>
                        <a:pt x="70" y="23"/>
                      </a:lnTo>
                      <a:lnTo>
                        <a:pt x="68" y="23"/>
                      </a:lnTo>
                      <a:lnTo>
                        <a:pt x="68" y="22"/>
                      </a:lnTo>
                      <a:lnTo>
                        <a:pt x="66" y="22"/>
                      </a:lnTo>
                      <a:lnTo>
                        <a:pt x="68" y="22"/>
                      </a:lnTo>
                      <a:lnTo>
                        <a:pt x="66" y="20"/>
                      </a:lnTo>
                      <a:lnTo>
                        <a:pt x="65" y="16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3" y="11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6" y="6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79" name="Freeform 281"/>
                <p:cNvSpPr>
                  <a:spLocks/>
                </p:cNvSpPr>
                <p:nvPr/>
              </p:nvSpPr>
              <p:spPr bwMode="auto">
                <a:xfrm>
                  <a:off x="5121" y="604"/>
                  <a:ext cx="36" cy="41"/>
                </a:xfrm>
                <a:custGeom>
                  <a:avLst/>
                  <a:gdLst>
                    <a:gd name="T0" fmla="*/ 23 w 73"/>
                    <a:gd name="T1" fmla="*/ 1 h 81"/>
                    <a:gd name="T2" fmla="*/ 21 w 73"/>
                    <a:gd name="T3" fmla="*/ 0 h 81"/>
                    <a:gd name="T4" fmla="*/ 20 w 73"/>
                    <a:gd name="T5" fmla="*/ 0 h 81"/>
                    <a:gd name="T6" fmla="*/ 18 w 73"/>
                    <a:gd name="T7" fmla="*/ 0 h 81"/>
                    <a:gd name="T8" fmla="*/ 16 w 73"/>
                    <a:gd name="T9" fmla="*/ 0 h 81"/>
                    <a:gd name="T10" fmla="*/ 15 w 73"/>
                    <a:gd name="T11" fmla="*/ 0 h 81"/>
                    <a:gd name="T12" fmla="*/ 14 w 73"/>
                    <a:gd name="T13" fmla="*/ 1 h 81"/>
                    <a:gd name="T14" fmla="*/ 11 w 73"/>
                    <a:gd name="T15" fmla="*/ 1 h 81"/>
                    <a:gd name="T16" fmla="*/ 11 w 73"/>
                    <a:gd name="T17" fmla="*/ 3 h 81"/>
                    <a:gd name="T18" fmla="*/ 10 w 73"/>
                    <a:gd name="T19" fmla="*/ 3 h 81"/>
                    <a:gd name="T20" fmla="*/ 9 w 73"/>
                    <a:gd name="T21" fmla="*/ 4 h 81"/>
                    <a:gd name="T22" fmla="*/ 7 w 73"/>
                    <a:gd name="T23" fmla="*/ 4 h 81"/>
                    <a:gd name="T24" fmla="*/ 6 w 73"/>
                    <a:gd name="T25" fmla="*/ 5 h 81"/>
                    <a:gd name="T26" fmla="*/ 6 w 73"/>
                    <a:gd name="T27" fmla="*/ 7 h 81"/>
                    <a:gd name="T28" fmla="*/ 4 w 73"/>
                    <a:gd name="T29" fmla="*/ 9 h 81"/>
                    <a:gd name="T30" fmla="*/ 1 w 73"/>
                    <a:gd name="T31" fmla="*/ 12 h 81"/>
                    <a:gd name="T32" fmla="*/ 0 w 73"/>
                    <a:gd name="T33" fmla="*/ 16 h 81"/>
                    <a:gd name="T34" fmla="*/ 0 w 73"/>
                    <a:gd name="T35" fmla="*/ 19 h 81"/>
                    <a:gd name="T36" fmla="*/ 0 w 73"/>
                    <a:gd name="T37" fmla="*/ 20 h 81"/>
                    <a:gd name="T38" fmla="*/ 0 w 73"/>
                    <a:gd name="T39" fmla="*/ 21 h 81"/>
                    <a:gd name="T40" fmla="*/ 0 w 73"/>
                    <a:gd name="T41" fmla="*/ 23 h 81"/>
                    <a:gd name="T42" fmla="*/ 0 w 73"/>
                    <a:gd name="T43" fmla="*/ 25 h 81"/>
                    <a:gd name="T44" fmla="*/ 1 w 73"/>
                    <a:gd name="T45" fmla="*/ 26 h 81"/>
                    <a:gd name="T46" fmla="*/ 1 w 73"/>
                    <a:gd name="T47" fmla="*/ 28 h 81"/>
                    <a:gd name="T48" fmla="*/ 1 w 73"/>
                    <a:gd name="T49" fmla="*/ 30 h 81"/>
                    <a:gd name="T50" fmla="*/ 2 w 73"/>
                    <a:gd name="T51" fmla="*/ 31 h 81"/>
                    <a:gd name="T52" fmla="*/ 3 w 73"/>
                    <a:gd name="T53" fmla="*/ 33 h 81"/>
                    <a:gd name="T54" fmla="*/ 4 w 73"/>
                    <a:gd name="T55" fmla="*/ 34 h 81"/>
                    <a:gd name="T56" fmla="*/ 5 w 73"/>
                    <a:gd name="T57" fmla="*/ 35 h 81"/>
                    <a:gd name="T58" fmla="*/ 6 w 73"/>
                    <a:gd name="T59" fmla="*/ 36 h 81"/>
                    <a:gd name="T60" fmla="*/ 7 w 73"/>
                    <a:gd name="T61" fmla="*/ 37 h 81"/>
                    <a:gd name="T62" fmla="*/ 12 w 73"/>
                    <a:gd name="T63" fmla="*/ 41 h 81"/>
                    <a:gd name="T64" fmla="*/ 14 w 73"/>
                    <a:gd name="T65" fmla="*/ 41 h 81"/>
                    <a:gd name="T66" fmla="*/ 16 w 73"/>
                    <a:gd name="T67" fmla="*/ 41 h 81"/>
                    <a:gd name="T68" fmla="*/ 17 w 73"/>
                    <a:gd name="T69" fmla="*/ 41 h 81"/>
                    <a:gd name="T70" fmla="*/ 19 w 73"/>
                    <a:gd name="T71" fmla="*/ 41 h 81"/>
                    <a:gd name="T72" fmla="*/ 21 w 73"/>
                    <a:gd name="T73" fmla="*/ 41 h 81"/>
                    <a:gd name="T74" fmla="*/ 21 w 73"/>
                    <a:gd name="T75" fmla="*/ 41 h 81"/>
                    <a:gd name="T76" fmla="*/ 23 w 73"/>
                    <a:gd name="T77" fmla="*/ 40 h 81"/>
                    <a:gd name="T78" fmla="*/ 26 w 73"/>
                    <a:gd name="T79" fmla="*/ 39 h 81"/>
                    <a:gd name="T80" fmla="*/ 27 w 73"/>
                    <a:gd name="T81" fmla="*/ 37 h 81"/>
                    <a:gd name="T82" fmla="*/ 29 w 73"/>
                    <a:gd name="T83" fmla="*/ 37 h 81"/>
                    <a:gd name="T84" fmla="*/ 30 w 73"/>
                    <a:gd name="T85" fmla="*/ 36 h 81"/>
                    <a:gd name="T86" fmla="*/ 31 w 73"/>
                    <a:gd name="T87" fmla="*/ 34 h 81"/>
                    <a:gd name="T88" fmla="*/ 32 w 73"/>
                    <a:gd name="T89" fmla="*/ 32 h 81"/>
                    <a:gd name="T90" fmla="*/ 36 w 73"/>
                    <a:gd name="T91" fmla="*/ 26 h 81"/>
                    <a:gd name="T92" fmla="*/ 36 w 73"/>
                    <a:gd name="T93" fmla="*/ 24 h 81"/>
                    <a:gd name="T94" fmla="*/ 36 w 73"/>
                    <a:gd name="T95" fmla="*/ 22 h 81"/>
                    <a:gd name="T96" fmla="*/ 36 w 73"/>
                    <a:gd name="T97" fmla="*/ 20 h 81"/>
                    <a:gd name="T98" fmla="*/ 36 w 73"/>
                    <a:gd name="T99" fmla="*/ 19 h 81"/>
                    <a:gd name="T100" fmla="*/ 36 w 73"/>
                    <a:gd name="T101" fmla="*/ 16 h 81"/>
                    <a:gd name="T102" fmla="*/ 36 w 73"/>
                    <a:gd name="T103" fmla="*/ 15 h 81"/>
                    <a:gd name="T104" fmla="*/ 36 w 73"/>
                    <a:gd name="T105" fmla="*/ 14 h 81"/>
                    <a:gd name="T106" fmla="*/ 36 w 73"/>
                    <a:gd name="T107" fmla="*/ 12 h 81"/>
                    <a:gd name="T108" fmla="*/ 34 w 73"/>
                    <a:gd name="T109" fmla="*/ 10 h 81"/>
                    <a:gd name="T110" fmla="*/ 34 w 73"/>
                    <a:gd name="T111" fmla="*/ 9 h 81"/>
                    <a:gd name="T112" fmla="*/ 33 w 73"/>
                    <a:gd name="T113" fmla="*/ 8 h 81"/>
                    <a:gd name="T114" fmla="*/ 32 w 73"/>
                    <a:gd name="T115" fmla="*/ 7 h 81"/>
                    <a:gd name="T116" fmla="*/ 31 w 73"/>
                    <a:gd name="T117" fmla="*/ 5 h 81"/>
                    <a:gd name="T118" fmla="*/ 30 w 73"/>
                    <a:gd name="T119" fmla="*/ 4 h 81"/>
                    <a:gd name="T120" fmla="*/ 26 w 73"/>
                    <a:gd name="T121" fmla="*/ 2 h 81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3"/>
                    <a:gd name="T184" fmla="*/ 0 h 81"/>
                    <a:gd name="T185" fmla="*/ 73 w 73"/>
                    <a:gd name="T186" fmla="*/ 81 h 81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3" h="81">
                      <a:moveTo>
                        <a:pt x="52" y="3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30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3" y="24"/>
                      </a:lnTo>
                      <a:lnTo>
                        <a:pt x="3" y="29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7" y="66"/>
                      </a:lnTo>
                      <a:lnTo>
                        <a:pt x="8" y="66"/>
                      </a:lnTo>
                      <a:lnTo>
                        <a:pt x="8" y="67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2" y="69"/>
                      </a:lnTo>
                      <a:lnTo>
                        <a:pt x="12" y="71"/>
                      </a:lnTo>
                      <a:lnTo>
                        <a:pt x="12" y="74"/>
                      </a:lnTo>
                      <a:lnTo>
                        <a:pt x="13" y="74"/>
                      </a:lnTo>
                      <a:lnTo>
                        <a:pt x="15" y="74"/>
                      </a:lnTo>
                      <a:lnTo>
                        <a:pt x="22" y="78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8" y="81"/>
                      </a:lnTo>
                      <a:lnTo>
                        <a:pt x="30" y="81"/>
                      </a:lnTo>
                      <a:lnTo>
                        <a:pt x="32" y="81"/>
                      </a:lnTo>
                      <a:lnTo>
                        <a:pt x="33" y="81"/>
                      </a:lnTo>
                      <a:lnTo>
                        <a:pt x="35" y="81"/>
                      </a:lnTo>
                      <a:lnTo>
                        <a:pt x="37" y="81"/>
                      </a:lnTo>
                      <a:lnTo>
                        <a:pt x="38" y="81"/>
                      </a:lnTo>
                      <a:lnTo>
                        <a:pt x="40" y="81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2" y="78"/>
                      </a:lnTo>
                      <a:lnTo>
                        <a:pt x="53" y="76"/>
                      </a:lnTo>
                      <a:lnTo>
                        <a:pt x="55" y="74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58" y="71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7" y="62"/>
                      </a:lnTo>
                      <a:lnTo>
                        <a:pt x="68" y="57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2"/>
                      </a:lnTo>
                      <a:lnTo>
                        <a:pt x="73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3" y="12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60" y="7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0" name="Freeform 282"/>
                <p:cNvSpPr>
                  <a:spLocks/>
                </p:cNvSpPr>
                <p:nvPr/>
              </p:nvSpPr>
              <p:spPr bwMode="auto">
                <a:xfrm>
                  <a:off x="5101" y="648"/>
                  <a:ext cx="35" cy="43"/>
                </a:xfrm>
                <a:custGeom>
                  <a:avLst/>
                  <a:gdLst>
                    <a:gd name="T0" fmla="*/ 23 w 72"/>
                    <a:gd name="T1" fmla="*/ 1 h 86"/>
                    <a:gd name="T2" fmla="*/ 22 w 72"/>
                    <a:gd name="T3" fmla="*/ 1 h 86"/>
                    <a:gd name="T4" fmla="*/ 21 w 72"/>
                    <a:gd name="T5" fmla="*/ 1 h 86"/>
                    <a:gd name="T6" fmla="*/ 19 w 72"/>
                    <a:gd name="T7" fmla="*/ 1 h 86"/>
                    <a:gd name="T8" fmla="*/ 17 w 72"/>
                    <a:gd name="T9" fmla="*/ 0 h 86"/>
                    <a:gd name="T10" fmla="*/ 16 w 72"/>
                    <a:gd name="T11" fmla="*/ 1 h 86"/>
                    <a:gd name="T12" fmla="*/ 15 w 72"/>
                    <a:gd name="T13" fmla="*/ 1 h 86"/>
                    <a:gd name="T14" fmla="*/ 11 w 72"/>
                    <a:gd name="T15" fmla="*/ 1 h 86"/>
                    <a:gd name="T16" fmla="*/ 10 w 72"/>
                    <a:gd name="T17" fmla="*/ 3 h 86"/>
                    <a:gd name="T18" fmla="*/ 8 w 72"/>
                    <a:gd name="T19" fmla="*/ 4 h 86"/>
                    <a:gd name="T20" fmla="*/ 7 w 72"/>
                    <a:gd name="T21" fmla="*/ 5 h 86"/>
                    <a:gd name="T22" fmla="*/ 6 w 72"/>
                    <a:gd name="T23" fmla="*/ 6 h 86"/>
                    <a:gd name="T24" fmla="*/ 5 w 72"/>
                    <a:gd name="T25" fmla="*/ 6 h 86"/>
                    <a:gd name="T26" fmla="*/ 5 w 72"/>
                    <a:gd name="T27" fmla="*/ 7 h 86"/>
                    <a:gd name="T28" fmla="*/ 3 w 72"/>
                    <a:gd name="T29" fmla="*/ 10 h 86"/>
                    <a:gd name="T30" fmla="*/ 2 w 72"/>
                    <a:gd name="T31" fmla="*/ 11 h 86"/>
                    <a:gd name="T32" fmla="*/ 1 w 72"/>
                    <a:gd name="T33" fmla="*/ 15 h 86"/>
                    <a:gd name="T34" fmla="*/ 1 w 72"/>
                    <a:gd name="T35" fmla="*/ 16 h 86"/>
                    <a:gd name="T36" fmla="*/ 0 w 72"/>
                    <a:gd name="T37" fmla="*/ 19 h 86"/>
                    <a:gd name="T38" fmla="*/ 0 w 72"/>
                    <a:gd name="T39" fmla="*/ 20 h 86"/>
                    <a:gd name="T40" fmla="*/ 0 w 72"/>
                    <a:gd name="T41" fmla="*/ 22 h 86"/>
                    <a:gd name="T42" fmla="*/ 0 w 72"/>
                    <a:gd name="T43" fmla="*/ 24 h 86"/>
                    <a:gd name="T44" fmla="*/ 1 w 72"/>
                    <a:gd name="T45" fmla="*/ 27 h 86"/>
                    <a:gd name="T46" fmla="*/ 1 w 72"/>
                    <a:gd name="T47" fmla="*/ 28 h 86"/>
                    <a:gd name="T48" fmla="*/ 2 w 72"/>
                    <a:gd name="T49" fmla="*/ 32 h 86"/>
                    <a:gd name="T50" fmla="*/ 2 w 72"/>
                    <a:gd name="T51" fmla="*/ 33 h 86"/>
                    <a:gd name="T52" fmla="*/ 3 w 72"/>
                    <a:gd name="T53" fmla="*/ 35 h 86"/>
                    <a:gd name="T54" fmla="*/ 4 w 72"/>
                    <a:gd name="T55" fmla="*/ 36 h 86"/>
                    <a:gd name="T56" fmla="*/ 5 w 72"/>
                    <a:gd name="T57" fmla="*/ 37 h 86"/>
                    <a:gd name="T58" fmla="*/ 6 w 72"/>
                    <a:gd name="T59" fmla="*/ 38 h 86"/>
                    <a:gd name="T60" fmla="*/ 7 w 72"/>
                    <a:gd name="T61" fmla="*/ 39 h 86"/>
                    <a:gd name="T62" fmla="*/ 9 w 72"/>
                    <a:gd name="T63" fmla="*/ 41 h 86"/>
                    <a:gd name="T64" fmla="*/ 11 w 72"/>
                    <a:gd name="T65" fmla="*/ 42 h 86"/>
                    <a:gd name="T66" fmla="*/ 13 w 72"/>
                    <a:gd name="T67" fmla="*/ 42 h 86"/>
                    <a:gd name="T68" fmla="*/ 15 w 72"/>
                    <a:gd name="T69" fmla="*/ 43 h 86"/>
                    <a:gd name="T70" fmla="*/ 16 w 72"/>
                    <a:gd name="T71" fmla="*/ 43 h 86"/>
                    <a:gd name="T72" fmla="*/ 17 w 72"/>
                    <a:gd name="T73" fmla="*/ 43 h 86"/>
                    <a:gd name="T74" fmla="*/ 19 w 72"/>
                    <a:gd name="T75" fmla="*/ 43 h 86"/>
                    <a:gd name="T76" fmla="*/ 21 w 72"/>
                    <a:gd name="T77" fmla="*/ 42 h 86"/>
                    <a:gd name="T78" fmla="*/ 23 w 72"/>
                    <a:gd name="T79" fmla="*/ 42 h 86"/>
                    <a:gd name="T80" fmla="*/ 24 w 72"/>
                    <a:gd name="T81" fmla="*/ 41 h 86"/>
                    <a:gd name="T82" fmla="*/ 26 w 72"/>
                    <a:gd name="T83" fmla="*/ 40 h 86"/>
                    <a:gd name="T84" fmla="*/ 28 w 72"/>
                    <a:gd name="T85" fmla="*/ 39 h 86"/>
                    <a:gd name="T86" fmla="*/ 28 w 72"/>
                    <a:gd name="T87" fmla="*/ 39 h 86"/>
                    <a:gd name="T88" fmla="*/ 29 w 72"/>
                    <a:gd name="T89" fmla="*/ 37 h 86"/>
                    <a:gd name="T90" fmla="*/ 30 w 72"/>
                    <a:gd name="T91" fmla="*/ 36 h 86"/>
                    <a:gd name="T92" fmla="*/ 31 w 72"/>
                    <a:gd name="T93" fmla="*/ 35 h 86"/>
                    <a:gd name="T94" fmla="*/ 32 w 72"/>
                    <a:gd name="T95" fmla="*/ 32 h 86"/>
                    <a:gd name="T96" fmla="*/ 33 w 72"/>
                    <a:gd name="T97" fmla="*/ 30 h 86"/>
                    <a:gd name="T98" fmla="*/ 34 w 72"/>
                    <a:gd name="T99" fmla="*/ 27 h 86"/>
                    <a:gd name="T100" fmla="*/ 35 w 72"/>
                    <a:gd name="T101" fmla="*/ 25 h 86"/>
                    <a:gd name="T102" fmla="*/ 35 w 72"/>
                    <a:gd name="T103" fmla="*/ 23 h 86"/>
                    <a:gd name="T104" fmla="*/ 35 w 72"/>
                    <a:gd name="T105" fmla="*/ 21 h 86"/>
                    <a:gd name="T106" fmla="*/ 35 w 72"/>
                    <a:gd name="T107" fmla="*/ 20 h 86"/>
                    <a:gd name="T108" fmla="*/ 35 w 72"/>
                    <a:gd name="T109" fmla="*/ 17 h 86"/>
                    <a:gd name="T110" fmla="*/ 35 w 72"/>
                    <a:gd name="T111" fmla="*/ 15 h 86"/>
                    <a:gd name="T112" fmla="*/ 33 w 72"/>
                    <a:gd name="T113" fmla="*/ 12 h 86"/>
                    <a:gd name="T114" fmla="*/ 33 w 72"/>
                    <a:gd name="T115" fmla="*/ 10 h 86"/>
                    <a:gd name="T116" fmla="*/ 32 w 72"/>
                    <a:gd name="T117" fmla="*/ 9 h 86"/>
                    <a:gd name="T118" fmla="*/ 31 w 72"/>
                    <a:gd name="T119" fmla="*/ 7 h 86"/>
                    <a:gd name="T120" fmla="*/ 30 w 72"/>
                    <a:gd name="T121" fmla="*/ 6 h 86"/>
                    <a:gd name="T122" fmla="*/ 29 w 72"/>
                    <a:gd name="T123" fmla="*/ 4 h 86"/>
                    <a:gd name="T124" fmla="*/ 26 w 72"/>
                    <a:gd name="T125" fmla="*/ 3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2"/>
                    <a:gd name="T190" fmla="*/ 0 h 86"/>
                    <a:gd name="T191" fmla="*/ 72 w 72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2" h="86">
                      <a:moveTo>
                        <a:pt x="52" y="3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3"/>
                      </a:lnTo>
                      <a:lnTo>
                        <a:pt x="27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5" y="25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5" y="78"/>
                      </a:lnTo>
                      <a:lnTo>
                        <a:pt x="17" y="79"/>
                      </a:lnTo>
                      <a:lnTo>
                        <a:pt x="18" y="79"/>
                      </a:lnTo>
                      <a:lnTo>
                        <a:pt x="18" y="81"/>
                      </a:lnTo>
                      <a:lnTo>
                        <a:pt x="20" y="83"/>
                      </a:lnTo>
                      <a:lnTo>
                        <a:pt x="22" y="83"/>
                      </a:lnTo>
                      <a:lnTo>
                        <a:pt x="23" y="83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8" y="83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3" y="79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60" y="76"/>
                      </a:lnTo>
                      <a:lnTo>
                        <a:pt x="60" y="74"/>
                      </a:lnTo>
                      <a:lnTo>
                        <a:pt x="62" y="72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8" y="61"/>
                      </a:lnTo>
                      <a:lnTo>
                        <a:pt x="70" y="57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4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0" y="29"/>
                      </a:lnTo>
                      <a:lnTo>
                        <a:pt x="70" y="25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7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7" y="7"/>
                      </a:lnTo>
                      <a:lnTo>
                        <a:pt x="53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1" name="Freeform 283"/>
                <p:cNvSpPr>
                  <a:spLocks/>
                </p:cNvSpPr>
                <p:nvPr/>
              </p:nvSpPr>
              <p:spPr bwMode="auto">
                <a:xfrm>
                  <a:off x="5091" y="639"/>
                  <a:ext cx="35" cy="44"/>
                </a:xfrm>
                <a:custGeom>
                  <a:avLst/>
                  <a:gdLst>
                    <a:gd name="T0" fmla="*/ 24 w 70"/>
                    <a:gd name="T1" fmla="*/ 1 h 86"/>
                    <a:gd name="T2" fmla="*/ 22 w 70"/>
                    <a:gd name="T3" fmla="*/ 1 h 86"/>
                    <a:gd name="T4" fmla="*/ 21 w 70"/>
                    <a:gd name="T5" fmla="*/ 1 h 86"/>
                    <a:gd name="T6" fmla="*/ 19 w 70"/>
                    <a:gd name="T7" fmla="*/ 1 h 86"/>
                    <a:gd name="T8" fmla="*/ 18 w 70"/>
                    <a:gd name="T9" fmla="*/ 0 h 86"/>
                    <a:gd name="T10" fmla="*/ 17 w 70"/>
                    <a:gd name="T11" fmla="*/ 1 h 86"/>
                    <a:gd name="T12" fmla="*/ 15 w 70"/>
                    <a:gd name="T13" fmla="*/ 1 h 86"/>
                    <a:gd name="T14" fmla="*/ 13 w 70"/>
                    <a:gd name="T15" fmla="*/ 1 h 86"/>
                    <a:gd name="T16" fmla="*/ 11 w 70"/>
                    <a:gd name="T17" fmla="*/ 2 h 86"/>
                    <a:gd name="T18" fmla="*/ 9 w 70"/>
                    <a:gd name="T19" fmla="*/ 3 h 86"/>
                    <a:gd name="T20" fmla="*/ 9 w 70"/>
                    <a:gd name="T21" fmla="*/ 4 h 86"/>
                    <a:gd name="T22" fmla="*/ 6 w 70"/>
                    <a:gd name="T23" fmla="*/ 4 h 86"/>
                    <a:gd name="T24" fmla="*/ 6 w 70"/>
                    <a:gd name="T25" fmla="*/ 6 h 86"/>
                    <a:gd name="T26" fmla="*/ 5 w 70"/>
                    <a:gd name="T27" fmla="*/ 7 h 86"/>
                    <a:gd name="T28" fmla="*/ 4 w 70"/>
                    <a:gd name="T29" fmla="*/ 8 h 86"/>
                    <a:gd name="T30" fmla="*/ 3 w 70"/>
                    <a:gd name="T31" fmla="*/ 10 h 86"/>
                    <a:gd name="T32" fmla="*/ 2 w 70"/>
                    <a:gd name="T33" fmla="*/ 12 h 86"/>
                    <a:gd name="T34" fmla="*/ 1 w 70"/>
                    <a:gd name="T35" fmla="*/ 15 h 86"/>
                    <a:gd name="T36" fmla="*/ 1 w 70"/>
                    <a:gd name="T37" fmla="*/ 17 h 86"/>
                    <a:gd name="T38" fmla="*/ 0 w 70"/>
                    <a:gd name="T39" fmla="*/ 19 h 86"/>
                    <a:gd name="T40" fmla="*/ 0 w 70"/>
                    <a:gd name="T41" fmla="*/ 21 h 86"/>
                    <a:gd name="T42" fmla="*/ 0 w 70"/>
                    <a:gd name="T43" fmla="*/ 24 h 86"/>
                    <a:gd name="T44" fmla="*/ 0 w 70"/>
                    <a:gd name="T45" fmla="*/ 26 h 86"/>
                    <a:gd name="T46" fmla="*/ 1 w 70"/>
                    <a:gd name="T47" fmla="*/ 28 h 86"/>
                    <a:gd name="T48" fmla="*/ 1 w 70"/>
                    <a:gd name="T49" fmla="*/ 31 h 86"/>
                    <a:gd name="T50" fmla="*/ 2 w 70"/>
                    <a:gd name="T51" fmla="*/ 33 h 86"/>
                    <a:gd name="T52" fmla="*/ 3 w 70"/>
                    <a:gd name="T53" fmla="*/ 35 h 86"/>
                    <a:gd name="T54" fmla="*/ 4 w 70"/>
                    <a:gd name="T55" fmla="*/ 36 h 86"/>
                    <a:gd name="T56" fmla="*/ 5 w 70"/>
                    <a:gd name="T57" fmla="*/ 38 h 86"/>
                    <a:gd name="T58" fmla="*/ 6 w 70"/>
                    <a:gd name="T59" fmla="*/ 40 h 86"/>
                    <a:gd name="T60" fmla="*/ 6 w 70"/>
                    <a:gd name="T61" fmla="*/ 40 h 86"/>
                    <a:gd name="T62" fmla="*/ 9 w 70"/>
                    <a:gd name="T63" fmla="*/ 41 h 86"/>
                    <a:gd name="T64" fmla="*/ 11 w 70"/>
                    <a:gd name="T65" fmla="*/ 42 h 86"/>
                    <a:gd name="T66" fmla="*/ 13 w 70"/>
                    <a:gd name="T67" fmla="*/ 43 h 86"/>
                    <a:gd name="T68" fmla="*/ 15 w 70"/>
                    <a:gd name="T69" fmla="*/ 44 h 86"/>
                    <a:gd name="T70" fmla="*/ 17 w 70"/>
                    <a:gd name="T71" fmla="*/ 44 h 86"/>
                    <a:gd name="T72" fmla="*/ 18 w 70"/>
                    <a:gd name="T73" fmla="*/ 44 h 86"/>
                    <a:gd name="T74" fmla="*/ 19 w 70"/>
                    <a:gd name="T75" fmla="*/ 44 h 86"/>
                    <a:gd name="T76" fmla="*/ 21 w 70"/>
                    <a:gd name="T77" fmla="*/ 43 h 86"/>
                    <a:gd name="T78" fmla="*/ 22 w 70"/>
                    <a:gd name="T79" fmla="*/ 43 h 86"/>
                    <a:gd name="T80" fmla="*/ 24 w 70"/>
                    <a:gd name="T81" fmla="*/ 41 h 86"/>
                    <a:gd name="T82" fmla="*/ 26 w 70"/>
                    <a:gd name="T83" fmla="*/ 40 h 86"/>
                    <a:gd name="T84" fmla="*/ 27 w 70"/>
                    <a:gd name="T85" fmla="*/ 40 h 86"/>
                    <a:gd name="T86" fmla="*/ 28 w 70"/>
                    <a:gd name="T87" fmla="*/ 40 h 86"/>
                    <a:gd name="T88" fmla="*/ 29 w 70"/>
                    <a:gd name="T89" fmla="*/ 38 h 86"/>
                    <a:gd name="T90" fmla="*/ 30 w 70"/>
                    <a:gd name="T91" fmla="*/ 36 h 86"/>
                    <a:gd name="T92" fmla="*/ 31 w 70"/>
                    <a:gd name="T93" fmla="*/ 35 h 86"/>
                    <a:gd name="T94" fmla="*/ 33 w 70"/>
                    <a:gd name="T95" fmla="*/ 33 h 86"/>
                    <a:gd name="T96" fmla="*/ 34 w 70"/>
                    <a:gd name="T97" fmla="*/ 30 h 86"/>
                    <a:gd name="T98" fmla="*/ 35 w 70"/>
                    <a:gd name="T99" fmla="*/ 28 h 86"/>
                    <a:gd name="T100" fmla="*/ 35 w 70"/>
                    <a:gd name="T101" fmla="*/ 26 h 86"/>
                    <a:gd name="T102" fmla="*/ 35 w 70"/>
                    <a:gd name="T103" fmla="*/ 24 h 86"/>
                    <a:gd name="T104" fmla="*/ 35 w 70"/>
                    <a:gd name="T105" fmla="*/ 21 h 86"/>
                    <a:gd name="T106" fmla="*/ 35 w 70"/>
                    <a:gd name="T107" fmla="*/ 19 h 86"/>
                    <a:gd name="T108" fmla="*/ 35 w 70"/>
                    <a:gd name="T109" fmla="*/ 17 h 86"/>
                    <a:gd name="T110" fmla="*/ 35 w 70"/>
                    <a:gd name="T111" fmla="*/ 15 h 86"/>
                    <a:gd name="T112" fmla="*/ 34 w 70"/>
                    <a:gd name="T113" fmla="*/ 11 h 86"/>
                    <a:gd name="T114" fmla="*/ 33 w 70"/>
                    <a:gd name="T115" fmla="*/ 10 h 86"/>
                    <a:gd name="T116" fmla="*/ 33 w 70"/>
                    <a:gd name="T117" fmla="*/ 9 h 86"/>
                    <a:gd name="T118" fmla="*/ 31 w 70"/>
                    <a:gd name="T119" fmla="*/ 8 h 86"/>
                    <a:gd name="T120" fmla="*/ 30 w 70"/>
                    <a:gd name="T121" fmla="*/ 6 h 86"/>
                    <a:gd name="T122" fmla="*/ 29 w 70"/>
                    <a:gd name="T123" fmla="*/ 4 h 86"/>
                    <a:gd name="T124" fmla="*/ 27 w 70"/>
                    <a:gd name="T125" fmla="*/ 4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6"/>
                    <a:gd name="T191" fmla="*/ 70 w 70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6">
                      <a:moveTo>
                        <a:pt x="52" y="3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5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1"/>
                      </a:lnTo>
                      <a:lnTo>
                        <a:pt x="22" y="83"/>
                      </a:lnTo>
                      <a:lnTo>
                        <a:pt x="23" y="83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5" y="84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8" y="59"/>
                      </a:lnTo>
                      <a:lnTo>
                        <a:pt x="68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7" y="8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2" name="Freeform 284"/>
                <p:cNvSpPr>
                  <a:spLocks/>
                </p:cNvSpPr>
                <p:nvPr/>
              </p:nvSpPr>
              <p:spPr bwMode="auto">
                <a:xfrm>
                  <a:off x="5081" y="635"/>
                  <a:ext cx="35" cy="43"/>
                </a:xfrm>
                <a:custGeom>
                  <a:avLst/>
                  <a:gdLst>
                    <a:gd name="T0" fmla="*/ 23 w 70"/>
                    <a:gd name="T1" fmla="*/ 1 h 87"/>
                    <a:gd name="T2" fmla="*/ 21 w 70"/>
                    <a:gd name="T3" fmla="*/ 0 h 87"/>
                    <a:gd name="T4" fmla="*/ 20 w 70"/>
                    <a:gd name="T5" fmla="*/ 0 h 87"/>
                    <a:gd name="T6" fmla="*/ 18 w 70"/>
                    <a:gd name="T7" fmla="*/ 0 h 87"/>
                    <a:gd name="T8" fmla="*/ 16 w 70"/>
                    <a:gd name="T9" fmla="*/ 0 h 87"/>
                    <a:gd name="T10" fmla="*/ 13 w 70"/>
                    <a:gd name="T11" fmla="*/ 1 h 87"/>
                    <a:gd name="T12" fmla="*/ 11 w 70"/>
                    <a:gd name="T13" fmla="*/ 2 h 87"/>
                    <a:gd name="T14" fmla="*/ 9 w 70"/>
                    <a:gd name="T15" fmla="*/ 3 h 87"/>
                    <a:gd name="T16" fmla="*/ 7 w 70"/>
                    <a:gd name="T17" fmla="*/ 4 h 87"/>
                    <a:gd name="T18" fmla="*/ 6 w 70"/>
                    <a:gd name="T19" fmla="*/ 6 h 87"/>
                    <a:gd name="T20" fmla="*/ 5 w 70"/>
                    <a:gd name="T21" fmla="*/ 8 h 87"/>
                    <a:gd name="T22" fmla="*/ 4 w 70"/>
                    <a:gd name="T23" fmla="*/ 8 h 87"/>
                    <a:gd name="T24" fmla="*/ 2 w 70"/>
                    <a:gd name="T25" fmla="*/ 11 h 87"/>
                    <a:gd name="T26" fmla="*/ 1 w 70"/>
                    <a:gd name="T27" fmla="*/ 15 h 87"/>
                    <a:gd name="T28" fmla="*/ 0 w 70"/>
                    <a:gd name="T29" fmla="*/ 18 h 87"/>
                    <a:gd name="T30" fmla="*/ 0 w 70"/>
                    <a:gd name="T31" fmla="*/ 20 h 87"/>
                    <a:gd name="T32" fmla="*/ 0 w 70"/>
                    <a:gd name="T33" fmla="*/ 24 h 87"/>
                    <a:gd name="T34" fmla="*/ 0 w 70"/>
                    <a:gd name="T35" fmla="*/ 26 h 87"/>
                    <a:gd name="T36" fmla="*/ 0 w 70"/>
                    <a:gd name="T37" fmla="*/ 29 h 87"/>
                    <a:gd name="T38" fmla="*/ 2 w 70"/>
                    <a:gd name="T39" fmla="*/ 33 h 87"/>
                    <a:gd name="T40" fmla="*/ 3 w 70"/>
                    <a:gd name="T41" fmla="*/ 35 h 87"/>
                    <a:gd name="T42" fmla="*/ 5 w 70"/>
                    <a:gd name="T43" fmla="*/ 36 h 87"/>
                    <a:gd name="T44" fmla="*/ 6 w 70"/>
                    <a:gd name="T45" fmla="*/ 38 h 87"/>
                    <a:gd name="T46" fmla="*/ 7 w 70"/>
                    <a:gd name="T47" fmla="*/ 39 h 87"/>
                    <a:gd name="T48" fmla="*/ 9 w 70"/>
                    <a:gd name="T49" fmla="*/ 41 h 87"/>
                    <a:gd name="T50" fmla="*/ 12 w 70"/>
                    <a:gd name="T51" fmla="*/ 43 h 87"/>
                    <a:gd name="T52" fmla="*/ 14 w 70"/>
                    <a:gd name="T53" fmla="*/ 43 h 87"/>
                    <a:gd name="T54" fmla="*/ 17 w 70"/>
                    <a:gd name="T55" fmla="*/ 43 h 87"/>
                    <a:gd name="T56" fmla="*/ 18 w 70"/>
                    <a:gd name="T57" fmla="*/ 43 h 87"/>
                    <a:gd name="T58" fmla="*/ 20 w 70"/>
                    <a:gd name="T59" fmla="*/ 43 h 87"/>
                    <a:gd name="T60" fmla="*/ 22 w 70"/>
                    <a:gd name="T61" fmla="*/ 43 h 87"/>
                    <a:gd name="T62" fmla="*/ 25 w 70"/>
                    <a:gd name="T63" fmla="*/ 41 h 87"/>
                    <a:gd name="T64" fmla="*/ 26 w 70"/>
                    <a:gd name="T65" fmla="*/ 40 h 87"/>
                    <a:gd name="T66" fmla="*/ 27 w 70"/>
                    <a:gd name="T67" fmla="*/ 39 h 87"/>
                    <a:gd name="T68" fmla="*/ 29 w 70"/>
                    <a:gd name="T69" fmla="*/ 37 h 87"/>
                    <a:gd name="T70" fmla="*/ 31 w 70"/>
                    <a:gd name="T71" fmla="*/ 36 h 87"/>
                    <a:gd name="T72" fmla="*/ 31 w 70"/>
                    <a:gd name="T73" fmla="*/ 34 h 87"/>
                    <a:gd name="T74" fmla="*/ 33 w 70"/>
                    <a:gd name="T75" fmla="*/ 31 h 87"/>
                    <a:gd name="T76" fmla="*/ 34 w 70"/>
                    <a:gd name="T77" fmla="*/ 27 h 87"/>
                    <a:gd name="T78" fmla="*/ 35 w 70"/>
                    <a:gd name="T79" fmla="*/ 25 h 87"/>
                    <a:gd name="T80" fmla="*/ 35 w 70"/>
                    <a:gd name="T81" fmla="*/ 21 h 87"/>
                    <a:gd name="T82" fmla="*/ 35 w 70"/>
                    <a:gd name="T83" fmla="*/ 18 h 87"/>
                    <a:gd name="T84" fmla="*/ 35 w 70"/>
                    <a:gd name="T85" fmla="*/ 15 h 87"/>
                    <a:gd name="T86" fmla="*/ 34 w 70"/>
                    <a:gd name="T87" fmla="*/ 11 h 87"/>
                    <a:gd name="T88" fmla="*/ 33 w 70"/>
                    <a:gd name="T89" fmla="*/ 9 h 87"/>
                    <a:gd name="T90" fmla="*/ 31 w 70"/>
                    <a:gd name="T91" fmla="*/ 8 h 87"/>
                    <a:gd name="T92" fmla="*/ 30 w 70"/>
                    <a:gd name="T93" fmla="*/ 5 h 87"/>
                    <a:gd name="T94" fmla="*/ 28 w 70"/>
                    <a:gd name="T95" fmla="*/ 4 h 87"/>
                    <a:gd name="T96" fmla="*/ 26 w 70"/>
                    <a:gd name="T97" fmla="*/ 2 h 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7"/>
                    <a:gd name="T149" fmla="*/ 70 w 70"/>
                    <a:gd name="T150" fmla="*/ 87 h 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7">
                      <a:moveTo>
                        <a:pt x="52" y="4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4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21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5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2" y="61"/>
                      </a:lnTo>
                      <a:lnTo>
                        <a:pt x="4" y="63"/>
                      </a:lnTo>
                      <a:lnTo>
                        <a:pt x="4" y="65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4" y="80"/>
                      </a:lnTo>
                      <a:lnTo>
                        <a:pt x="15" y="80"/>
                      </a:lnTo>
                      <a:lnTo>
                        <a:pt x="15" y="82"/>
                      </a:lnTo>
                      <a:lnTo>
                        <a:pt x="19" y="82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4" y="85"/>
                      </a:lnTo>
                      <a:lnTo>
                        <a:pt x="24" y="87"/>
                      </a:lnTo>
                      <a:lnTo>
                        <a:pt x="25" y="87"/>
                      </a:lnTo>
                      <a:lnTo>
                        <a:pt x="27" y="87"/>
                      </a:lnTo>
                      <a:lnTo>
                        <a:pt x="28" y="87"/>
                      </a:lnTo>
                      <a:lnTo>
                        <a:pt x="30" y="87"/>
                      </a:lnTo>
                      <a:lnTo>
                        <a:pt x="32" y="87"/>
                      </a:lnTo>
                      <a:lnTo>
                        <a:pt x="33" y="87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8" y="87"/>
                      </a:lnTo>
                      <a:lnTo>
                        <a:pt x="40" y="87"/>
                      </a:lnTo>
                      <a:lnTo>
                        <a:pt x="42" y="87"/>
                      </a:lnTo>
                      <a:lnTo>
                        <a:pt x="43" y="87"/>
                      </a:lnTo>
                      <a:lnTo>
                        <a:pt x="45" y="87"/>
                      </a:lnTo>
                      <a:lnTo>
                        <a:pt x="48" y="83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2" y="82"/>
                      </a:lnTo>
                      <a:lnTo>
                        <a:pt x="52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2" y="73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5" y="63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68" y="55"/>
                      </a:lnTo>
                      <a:lnTo>
                        <a:pt x="70" y="55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68" y="29"/>
                      </a:lnTo>
                      <a:lnTo>
                        <a:pt x="68" y="26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1"/>
                      </a:lnTo>
                      <a:lnTo>
                        <a:pt x="65" y="21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3" y="17"/>
                      </a:lnTo>
                      <a:lnTo>
                        <a:pt x="63" y="16"/>
                      </a:lnTo>
                      <a:lnTo>
                        <a:pt x="62" y="16"/>
                      </a:lnTo>
                      <a:lnTo>
                        <a:pt x="62" y="14"/>
                      </a:lnTo>
                      <a:lnTo>
                        <a:pt x="60" y="12"/>
                      </a:lnTo>
                      <a:lnTo>
                        <a:pt x="60" y="11"/>
                      </a:lnTo>
                      <a:lnTo>
                        <a:pt x="58" y="11"/>
                      </a:lnTo>
                      <a:lnTo>
                        <a:pt x="57" y="9"/>
                      </a:lnTo>
                      <a:lnTo>
                        <a:pt x="53" y="9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3" name="Freeform 285"/>
                <p:cNvSpPr>
                  <a:spLocks/>
                </p:cNvSpPr>
                <p:nvPr/>
              </p:nvSpPr>
              <p:spPr bwMode="auto">
                <a:xfrm>
                  <a:off x="5112" y="640"/>
                  <a:ext cx="35" cy="43"/>
                </a:xfrm>
                <a:custGeom>
                  <a:avLst/>
                  <a:gdLst>
                    <a:gd name="T0" fmla="*/ 23 w 70"/>
                    <a:gd name="T1" fmla="*/ 1 h 84"/>
                    <a:gd name="T2" fmla="*/ 22 w 70"/>
                    <a:gd name="T3" fmla="*/ 0 h 84"/>
                    <a:gd name="T4" fmla="*/ 20 w 70"/>
                    <a:gd name="T5" fmla="*/ 0 h 84"/>
                    <a:gd name="T6" fmla="*/ 18 w 70"/>
                    <a:gd name="T7" fmla="*/ 0 h 84"/>
                    <a:gd name="T8" fmla="*/ 16 w 70"/>
                    <a:gd name="T9" fmla="*/ 0 h 84"/>
                    <a:gd name="T10" fmla="*/ 13 w 70"/>
                    <a:gd name="T11" fmla="*/ 1 h 84"/>
                    <a:gd name="T12" fmla="*/ 10 w 70"/>
                    <a:gd name="T13" fmla="*/ 3 h 84"/>
                    <a:gd name="T14" fmla="*/ 9 w 70"/>
                    <a:gd name="T15" fmla="*/ 4 h 84"/>
                    <a:gd name="T16" fmla="*/ 6 w 70"/>
                    <a:gd name="T17" fmla="*/ 5 h 84"/>
                    <a:gd name="T18" fmla="*/ 5 w 70"/>
                    <a:gd name="T19" fmla="*/ 8 h 84"/>
                    <a:gd name="T20" fmla="*/ 3 w 70"/>
                    <a:gd name="T21" fmla="*/ 10 h 84"/>
                    <a:gd name="T22" fmla="*/ 2 w 70"/>
                    <a:gd name="T23" fmla="*/ 13 h 84"/>
                    <a:gd name="T24" fmla="*/ 1 w 70"/>
                    <a:gd name="T25" fmla="*/ 16 h 84"/>
                    <a:gd name="T26" fmla="*/ 0 w 70"/>
                    <a:gd name="T27" fmla="*/ 19 h 84"/>
                    <a:gd name="T28" fmla="*/ 0 w 70"/>
                    <a:gd name="T29" fmla="*/ 23 h 84"/>
                    <a:gd name="T30" fmla="*/ 0 w 70"/>
                    <a:gd name="T31" fmla="*/ 24 h 84"/>
                    <a:gd name="T32" fmla="*/ 1 w 70"/>
                    <a:gd name="T33" fmla="*/ 28 h 84"/>
                    <a:gd name="T34" fmla="*/ 2 w 70"/>
                    <a:gd name="T35" fmla="*/ 31 h 84"/>
                    <a:gd name="T36" fmla="*/ 2 w 70"/>
                    <a:gd name="T37" fmla="*/ 33 h 84"/>
                    <a:gd name="T38" fmla="*/ 3 w 70"/>
                    <a:gd name="T39" fmla="*/ 35 h 84"/>
                    <a:gd name="T40" fmla="*/ 5 w 70"/>
                    <a:gd name="T41" fmla="*/ 37 h 84"/>
                    <a:gd name="T42" fmla="*/ 6 w 70"/>
                    <a:gd name="T43" fmla="*/ 39 h 84"/>
                    <a:gd name="T44" fmla="*/ 9 w 70"/>
                    <a:gd name="T45" fmla="*/ 40 h 84"/>
                    <a:gd name="T46" fmla="*/ 11 w 70"/>
                    <a:gd name="T47" fmla="*/ 43 h 84"/>
                    <a:gd name="T48" fmla="*/ 13 w 70"/>
                    <a:gd name="T49" fmla="*/ 43 h 84"/>
                    <a:gd name="T50" fmla="*/ 15 w 70"/>
                    <a:gd name="T51" fmla="*/ 43 h 84"/>
                    <a:gd name="T52" fmla="*/ 18 w 70"/>
                    <a:gd name="T53" fmla="*/ 43 h 84"/>
                    <a:gd name="T54" fmla="*/ 19 w 70"/>
                    <a:gd name="T55" fmla="*/ 43 h 84"/>
                    <a:gd name="T56" fmla="*/ 22 w 70"/>
                    <a:gd name="T57" fmla="*/ 43 h 84"/>
                    <a:gd name="T58" fmla="*/ 24 w 70"/>
                    <a:gd name="T59" fmla="*/ 41 h 84"/>
                    <a:gd name="T60" fmla="*/ 27 w 70"/>
                    <a:gd name="T61" fmla="*/ 40 h 84"/>
                    <a:gd name="T62" fmla="*/ 27 w 70"/>
                    <a:gd name="T63" fmla="*/ 39 h 84"/>
                    <a:gd name="T64" fmla="*/ 29 w 70"/>
                    <a:gd name="T65" fmla="*/ 38 h 84"/>
                    <a:gd name="T66" fmla="*/ 30 w 70"/>
                    <a:gd name="T67" fmla="*/ 35 h 84"/>
                    <a:gd name="T68" fmla="*/ 32 w 70"/>
                    <a:gd name="T69" fmla="*/ 33 h 84"/>
                    <a:gd name="T70" fmla="*/ 33 w 70"/>
                    <a:gd name="T71" fmla="*/ 33 h 84"/>
                    <a:gd name="T72" fmla="*/ 35 w 70"/>
                    <a:gd name="T73" fmla="*/ 28 h 84"/>
                    <a:gd name="T74" fmla="*/ 35 w 70"/>
                    <a:gd name="T75" fmla="*/ 27 h 84"/>
                    <a:gd name="T76" fmla="*/ 35 w 70"/>
                    <a:gd name="T77" fmla="*/ 24 h 84"/>
                    <a:gd name="T78" fmla="*/ 35 w 70"/>
                    <a:gd name="T79" fmla="*/ 22 h 84"/>
                    <a:gd name="T80" fmla="*/ 35 w 70"/>
                    <a:gd name="T81" fmla="*/ 19 h 84"/>
                    <a:gd name="T82" fmla="*/ 35 w 70"/>
                    <a:gd name="T83" fmla="*/ 15 h 84"/>
                    <a:gd name="T84" fmla="*/ 35 w 70"/>
                    <a:gd name="T85" fmla="*/ 13 h 84"/>
                    <a:gd name="T86" fmla="*/ 33 w 70"/>
                    <a:gd name="T87" fmla="*/ 10 h 84"/>
                    <a:gd name="T88" fmla="*/ 32 w 70"/>
                    <a:gd name="T89" fmla="*/ 8 h 84"/>
                    <a:gd name="T90" fmla="*/ 30 w 70"/>
                    <a:gd name="T91" fmla="*/ 6 h 84"/>
                    <a:gd name="T92" fmla="*/ 29 w 70"/>
                    <a:gd name="T93" fmla="*/ 4 h 84"/>
                    <a:gd name="T94" fmla="*/ 27 w 70"/>
                    <a:gd name="T95" fmla="*/ 3 h 8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4"/>
                    <a:gd name="T146" fmla="*/ 70 w 70"/>
                    <a:gd name="T147" fmla="*/ 84 h 8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4">
                      <a:moveTo>
                        <a:pt x="50" y="5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0"/>
                      </a:lnTo>
                      <a:lnTo>
                        <a:pt x="42" y="1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6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7" y="16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5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60"/>
                      </a:lnTo>
                      <a:lnTo>
                        <a:pt x="4" y="60"/>
                      </a:lnTo>
                      <a:lnTo>
                        <a:pt x="4" y="64"/>
                      </a:lnTo>
                      <a:lnTo>
                        <a:pt x="4" y="65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7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2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4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9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5" y="84"/>
                      </a:lnTo>
                      <a:lnTo>
                        <a:pt x="47" y="82"/>
                      </a:lnTo>
                      <a:lnTo>
                        <a:pt x="49" y="82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4" y="77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5"/>
                      </a:lnTo>
                      <a:lnTo>
                        <a:pt x="65" y="65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7" y="60"/>
                      </a:lnTo>
                      <a:lnTo>
                        <a:pt x="69" y="57"/>
                      </a:lnTo>
                      <a:lnTo>
                        <a:pt x="69" y="55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8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9" y="28"/>
                      </a:lnTo>
                      <a:lnTo>
                        <a:pt x="69" y="25"/>
                      </a:lnTo>
                      <a:lnTo>
                        <a:pt x="67" y="25"/>
                      </a:lnTo>
                      <a:lnTo>
                        <a:pt x="67" y="22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4" y="16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6"/>
                      </a:lnTo>
                      <a:lnTo>
                        <a:pt x="54" y="5"/>
                      </a:lnTo>
                      <a:lnTo>
                        <a:pt x="5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4" name="Freeform 286"/>
                <p:cNvSpPr>
                  <a:spLocks/>
                </p:cNvSpPr>
                <p:nvPr/>
              </p:nvSpPr>
              <p:spPr bwMode="auto">
                <a:xfrm>
                  <a:off x="5130" y="643"/>
                  <a:ext cx="35" cy="42"/>
                </a:xfrm>
                <a:custGeom>
                  <a:avLst/>
                  <a:gdLst>
                    <a:gd name="T0" fmla="*/ 23 w 70"/>
                    <a:gd name="T1" fmla="*/ 1 h 84"/>
                    <a:gd name="T2" fmla="*/ 22 w 70"/>
                    <a:gd name="T3" fmla="*/ 0 h 84"/>
                    <a:gd name="T4" fmla="*/ 20 w 70"/>
                    <a:gd name="T5" fmla="*/ 0 h 84"/>
                    <a:gd name="T6" fmla="*/ 18 w 70"/>
                    <a:gd name="T7" fmla="*/ 0 h 84"/>
                    <a:gd name="T8" fmla="*/ 18 w 70"/>
                    <a:gd name="T9" fmla="*/ 0 h 84"/>
                    <a:gd name="T10" fmla="*/ 17 w 70"/>
                    <a:gd name="T11" fmla="*/ 0 h 84"/>
                    <a:gd name="T12" fmla="*/ 15 w 70"/>
                    <a:gd name="T13" fmla="*/ 0 h 84"/>
                    <a:gd name="T14" fmla="*/ 13 w 70"/>
                    <a:gd name="T15" fmla="*/ 1 h 84"/>
                    <a:gd name="T16" fmla="*/ 11 w 70"/>
                    <a:gd name="T17" fmla="*/ 3 h 84"/>
                    <a:gd name="T18" fmla="*/ 9 w 70"/>
                    <a:gd name="T19" fmla="*/ 3 h 84"/>
                    <a:gd name="T20" fmla="*/ 7 w 70"/>
                    <a:gd name="T21" fmla="*/ 4 h 84"/>
                    <a:gd name="T22" fmla="*/ 7 w 70"/>
                    <a:gd name="T23" fmla="*/ 5 h 84"/>
                    <a:gd name="T24" fmla="*/ 6 w 70"/>
                    <a:gd name="T25" fmla="*/ 6 h 84"/>
                    <a:gd name="T26" fmla="*/ 4 w 70"/>
                    <a:gd name="T27" fmla="*/ 7 h 84"/>
                    <a:gd name="T28" fmla="*/ 3 w 70"/>
                    <a:gd name="T29" fmla="*/ 9 h 84"/>
                    <a:gd name="T30" fmla="*/ 2 w 70"/>
                    <a:gd name="T31" fmla="*/ 11 h 84"/>
                    <a:gd name="T32" fmla="*/ 1 w 70"/>
                    <a:gd name="T33" fmla="*/ 14 h 84"/>
                    <a:gd name="T34" fmla="*/ 1 w 70"/>
                    <a:gd name="T35" fmla="*/ 17 h 84"/>
                    <a:gd name="T36" fmla="*/ 0 w 70"/>
                    <a:gd name="T37" fmla="*/ 18 h 84"/>
                    <a:gd name="T38" fmla="*/ 0 w 70"/>
                    <a:gd name="T39" fmla="*/ 20 h 84"/>
                    <a:gd name="T40" fmla="*/ 0 w 70"/>
                    <a:gd name="T41" fmla="*/ 21 h 84"/>
                    <a:gd name="T42" fmla="*/ 0 w 70"/>
                    <a:gd name="T43" fmla="*/ 23 h 84"/>
                    <a:gd name="T44" fmla="*/ 0 w 70"/>
                    <a:gd name="T45" fmla="*/ 25 h 84"/>
                    <a:gd name="T46" fmla="*/ 1 w 70"/>
                    <a:gd name="T47" fmla="*/ 27 h 84"/>
                    <a:gd name="T48" fmla="*/ 2 w 70"/>
                    <a:gd name="T49" fmla="*/ 30 h 84"/>
                    <a:gd name="T50" fmla="*/ 2 w 70"/>
                    <a:gd name="T51" fmla="*/ 33 h 84"/>
                    <a:gd name="T52" fmla="*/ 3 w 70"/>
                    <a:gd name="T53" fmla="*/ 34 h 84"/>
                    <a:gd name="T54" fmla="*/ 4 w 70"/>
                    <a:gd name="T55" fmla="*/ 36 h 84"/>
                    <a:gd name="T56" fmla="*/ 5 w 70"/>
                    <a:gd name="T57" fmla="*/ 36 h 84"/>
                    <a:gd name="T58" fmla="*/ 6 w 70"/>
                    <a:gd name="T59" fmla="*/ 38 h 84"/>
                    <a:gd name="T60" fmla="*/ 7 w 70"/>
                    <a:gd name="T61" fmla="*/ 39 h 84"/>
                    <a:gd name="T62" fmla="*/ 7 w 70"/>
                    <a:gd name="T63" fmla="*/ 40 h 84"/>
                    <a:gd name="T64" fmla="*/ 11 w 70"/>
                    <a:gd name="T65" fmla="*/ 41 h 84"/>
                    <a:gd name="T66" fmla="*/ 12 w 70"/>
                    <a:gd name="T67" fmla="*/ 42 h 84"/>
                    <a:gd name="T68" fmla="*/ 14 w 70"/>
                    <a:gd name="T69" fmla="*/ 42 h 84"/>
                    <a:gd name="T70" fmla="*/ 16 w 70"/>
                    <a:gd name="T71" fmla="*/ 42 h 84"/>
                    <a:gd name="T72" fmla="*/ 18 w 70"/>
                    <a:gd name="T73" fmla="*/ 42 h 84"/>
                    <a:gd name="T74" fmla="*/ 18 w 70"/>
                    <a:gd name="T75" fmla="*/ 42 h 84"/>
                    <a:gd name="T76" fmla="*/ 20 w 70"/>
                    <a:gd name="T77" fmla="*/ 42 h 84"/>
                    <a:gd name="T78" fmla="*/ 22 w 70"/>
                    <a:gd name="T79" fmla="*/ 41 h 84"/>
                    <a:gd name="T80" fmla="*/ 25 w 70"/>
                    <a:gd name="T81" fmla="*/ 40 h 84"/>
                    <a:gd name="T82" fmla="*/ 26 w 70"/>
                    <a:gd name="T83" fmla="*/ 39 h 84"/>
                    <a:gd name="T84" fmla="*/ 27 w 70"/>
                    <a:gd name="T85" fmla="*/ 39 h 84"/>
                    <a:gd name="T86" fmla="*/ 29 w 70"/>
                    <a:gd name="T87" fmla="*/ 38 h 84"/>
                    <a:gd name="T88" fmla="*/ 29 w 70"/>
                    <a:gd name="T89" fmla="*/ 36 h 84"/>
                    <a:gd name="T90" fmla="*/ 30 w 70"/>
                    <a:gd name="T91" fmla="*/ 36 h 84"/>
                    <a:gd name="T92" fmla="*/ 32 w 70"/>
                    <a:gd name="T93" fmla="*/ 34 h 84"/>
                    <a:gd name="T94" fmla="*/ 33 w 70"/>
                    <a:gd name="T95" fmla="*/ 33 h 84"/>
                    <a:gd name="T96" fmla="*/ 33 w 70"/>
                    <a:gd name="T97" fmla="*/ 31 h 84"/>
                    <a:gd name="T98" fmla="*/ 35 w 70"/>
                    <a:gd name="T99" fmla="*/ 27 h 84"/>
                    <a:gd name="T100" fmla="*/ 35 w 70"/>
                    <a:gd name="T101" fmla="*/ 25 h 84"/>
                    <a:gd name="T102" fmla="*/ 35 w 70"/>
                    <a:gd name="T103" fmla="*/ 23 h 84"/>
                    <a:gd name="T104" fmla="*/ 35 w 70"/>
                    <a:gd name="T105" fmla="*/ 21 h 84"/>
                    <a:gd name="T106" fmla="*/ 35 w 70"/>
                    <a:gd name="T107" fmla="*/ 20 h 84"/>
                    <a:gd name="T108" fmla="*/ 35 w 70"/>
                    <a:gd name="T109" fmla="*/ 18 h 84"/>
                    <a:gd name="T110" fmla="*/ 35 w 70"/>
                    <a:gd name="T111" fmla="*/ 14 h 84"/>
                    <a:gd name="T112" fmla="*/ 35 w 70"/>
                    <a:gd name="T113" fmla="*/ 11 h 84"/>
                    <a:gd name="T114" fmla="*/ 33 w 70"/>
                    <a:gd name="T115" fmla="*/ 9 h 84"/>
                    <a:gd name="T116" fmla="*/ 32 w 70"/>
                    <a:gd name="T117" fmla="*/ 9 h 84"/>
                    <a:gd name="T118" fmla="*/ 31 w 70"/>
                    <a:gd name="T119" fmla="*/ 6 h 84"/>
                    <a:gd name="T120" fmla="*/ 30 w 70"/>
                    <a:gd name="T121" fmla="*/ 5 h 84"/>
                    <a:gd name="T122" fmla="*/ 28 w 70"/>
                    <a:gd name="T123" fmla="*/ 3 h 84"/>
                    <a:gd name="T124" fmla="*/ 27 w 70"/>
                    <a:gd name="T125" fmla="*/ 3 h 84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4"/>
                    <a:gd name="T191" fmla="*/ 70 w 70"/>
                    <a:gd name="T192" fmla="*/ 84 h 84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4">
                      <a:moveTo>
                        <a:pt x="52" y="5"/>
                      </a:moveTo>
                      <a:lnTo>
                        <a:pt x="49" y="3"/>
                      </a:lnTo>
                      <a:lnTo>
                        <a:pt x="47" y="1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1"/>
                      </a:lnTo>
                      <a:lnTo>
                        <a:pt x="24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6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4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60"/>
                      </a:lnTo>
                      <a:lnTo>
                        <a:pt x="4" y="60"/>
                      </a:lnTo>
                      <a:lnTo>
                        <a:pt x="4" y="62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5" y="77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20" y="81"/>
                      </a:lnTo>
                      <a:lnTo>
                        <a:pt x="22" y="82"/>
                      </a:lnTo>
                      <a:lnTo>
                        <a:pt x="24" y="82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4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9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5" y="82"/>
                      </a:lnTo>
                      <a:lnTo>
                        <a:pt x="49" y="81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2" y="77"/>
                      </a:lnTo>
                      <a:lnTo>
                        <a:pt x="54" y="77"/>
                      </a:lnTo>
                      <a:lnTo>
                        <a:pt x="55" y="77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0" y="71"/>
                      </a:lnTo>
                      <a:lnTo>
                        <a:pt x="62" y="69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9" y="59"/>
                      </a:lnTo>
                      <a:lnTo>
                        <a:pt x="69" y="57"/>
                      </a:lnTo>
                      <a:lnTo>
                        <a:pt x="69" y="55"/>
                      </a:lnTo>
                      <a:lnTo>
                        <a:pt x="69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9" y="28"/>
                      </a:lnTo>
                      <a:lnTo>
                        <a:pt x="69" y="23"/>
                      </a:lnTo>
                      <a:lnTo>
                        <a:pt x="69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4" y="13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6"/>
                      </a:lnTo>
                      <a:lnTo>
                        <a:pt x="55" y="6"/>
                      </a:lnTo>
                      <a:lnTo>
                        <a:pt x="54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5" name="Freeform 287"/>
                <p:cNvSpPr>
                  <a:spLocks/>
                </p:cNvSpPr>
                <p:nvPr/>
              </p:nvSpPr>
              <p:spPr bwMode="auto">
                <a:xfrm>
                  <a:off x="5130" y="659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1 h 86"/>
                    <a:gd name="T4" fmla="*/ 18 w 70"/>
                    <a:gd name="T5" fmla="*/ 1 h 86"/>
                    <a:gd name="T6" fmla="*/ 18 w 70"/>
                    <a:gd name="T7" fmla="*/ 1 h 86"/>
                    <a:gd name="T8" fmla="*/ 15 w 70"/>
                    <a:gd name="T9" fmla="*/ 1 h 86"/>
                    <a:gd name="T10" fmla="*/ 13 w 70"/>
                    <a:gd name="T11" fmla="*/ 1 h 86"/>
                    <a:gd name="T12" fmla="*/ 10 w 70"/>
                    <a:gd name="T13" fmla="*/ 3 h 86"/>
                    <a:gd name="T14" fmla="*/ 7 w 70"/>
                    <a:gd name="T15" fmla="*/ 4 h 86"/>
                    <a:gd name="T16" fmla="*/ 7 w 70"/>
                    <a:gd name="T17" fmla="*/ 5 h 86"/>
                    <a:gd name="T18" fmla="*/ 6 w 70"/>
                    <a:gd name="T19" fmla="*/ 6 h 86"/>
                    <a:gd name="T20" fmla="*/ 4 w 70"/>
                    <a:gd name="T21" fmla="*/ 7 h 86"/>
                    <a:gd name="T22" fmla="*/ 3 w 70"/>
                    <a:gd name="T23" fmla="*/ 10 h 86"/>
                    <a:gd name="T24" fmla="*/ 2 w 70"/>
                    <a:gd name="T25" fmla="*/ 12 h 86"/>
                    <a:gd name="T26" fmla="*/ 1 w 70"/>
                    <a:gd name="T27" fmla="*/ 16 h 86"/>
                    <a:gd name="T28" fmla="*/ 0 w 70"/>
                    <a:gd name="T29" fmla="*/ 19 h 86"/>
                    <a:gd name="T30" fmla="*/ 0 w 70"/>
                    <a:gd name="T31" fmla="*/ 21 h 86"/>
                    <a:gd name="T32" fmla="*/ 0 w 70"/>
                    <a:gd name="T33" fmla="*/ 23 h 86"/>
                    <a:gd name="T34" fmla="*/ 0 w 70"/>
                    <a:gd name="T35" fmla="*/ 26 h 86"/>
                    <a:gd name="T36" fmla="*/ 1 w 70"/>
                    <a:gd name="T37" fmla="*/ 28 h 86"/>
                    <a:gd name="T38" fmla="*/ 2 w 70"/>
                    <a:gd name="T39" fmla="*/ 32 h 86"/>
                    <a:gd name="T40" fmla="*/ 3 w 70"/>
                    <a:gd name="T41" fmla="*/ 36 h 86"/>
                    <a:gd name="T42" fmla="*/ 5 w 70"/>
                    <a:gd name="T43" fmla="*/ 36 h 86"/>
                    <a:gd name="T44" fmla="*/ 6 w 70"/>
                    <a:gd name="T45" fmla="*/ 39 h 86"/>
                    <a:gd name="T46" fmla="*/ 7 w 70"/>
                    <a:gd name="T47" fmla="*/ 40 h 86"/>
                    <a:gd name="T48" fmla="*/ 10 w 70"/>
                    <a:gd name="T49" fmla="*/ 42 h 86"/>
                    <a:gd name="T50" fmla="*/ 12 w 70"/>
                    <a:gd name="T51" fmla="*/ 42 h 86"/>
                    <a:gd name="T52" fmla="*/ 15 w 70"/>
                    <a:gd name="T53" fmla="*/ 43 h 86"/>
                    <a:gd name="T54" fmla="*/ 17 w 70"/>
                    <a:gd name="T55" fmla="*/ 43 h 86"/>
                    <a:gd name="T56" fmla="*/ 18 w 70"/>
                    <a:gd name="T57" fmla="*/ 43 h 86"/>
                    <a:gd name="T58" fmla="*/ 20 w 70"/>
                    <a:gd name="T59" fmla="*/ 42 h 86"/>
                    <a:gd name="T60" fmla="*/ 24 w 70"/>
                    <a:gd name="T61" fmla="*/ 42 h 86"/>
                    <a:gd name="T62" fmla="*/ 26 w 70"/>
                    <a:gd name="T63" fmla="*/ 41 h 86"/>
                    <a:gd name="T64" fmla="*/ 27 w 70"/>
                    <a:gd name="T65" fmla="*/ 39 h 86"/>
                    <a:gd name="T66" fmla="*/ 29 w 70"/>
                    <a:gd name="T67" fmla="*/ 38 h 86"/>
                    <a:gd name="T68" fmla="*/ 30 w 70"/>
                    <a:gd name="T69" fmla="*/ 36 h 86"/>
                    <a:gd name="T70" fmla="*/ 32 w 70"/>
                    <a:gd name="T71" fmla="*/ 35 h 86"/>
                    <a:gd name="T72" fmla="*/ 33 w 70"/>
                    <a:gd name="T73" fmla="*/ 32 h 86"/>
                    <a:gd name="T74" fmla="*/ 35 w 70"/>
                    <a:gd name="T75" fmla="*/ 27 h 86"/>
                    <a:gd name="T76" fmla="*/ 35 w 70"/>
                    <a:gd name="T77" fmla="*/ 23 h 86"/>
                    <a:gd name="T78" fmla="*/ 35 w 70"/>
                    <a:gd name="T79" fmla="*/ 21 h 86"/>
                    <a:gd name="T80" fmla="*/ 35 w 70"/>
                    <a:gd name="T81" fmla="*/ 19 h 86"/>
                    <a:gd name="T82" fmla="*/ 35 w 70"/>
                    <a:gd name="T83" fmla="*/ 15 h 86"/>
                    <a:gd name="T84" fmla="*/ 34 w 70"/>
                    <a:gd name="T85" fmla="*/ 11 h 86"/>
                    <a:gd name="T86" fmla="*/ 33 w 70"/>
                    <a:gd name="T87" fmla="*/ 9 h 86"/>
                    <a:gd name="T88" fmla="*/ 32 w 70"/>
                    <a:gd name="T89" fmla="*/ 7 h 86"/>
                    <a:gd name="T90" fmla="*/ 30 w 70"/>
                    <a:gd name="T91" fmla="*/ 6 h 86"/>
                    <a:gd name="T92" fmla="*/ 28 w 70"/>
                    <a:gd name="T93" fmla="*/ 4 h 86"/>
                    <a:gd name="T94" fmla="*/ 26 w 70"/>
                    <a:gd name="T95" fmla="*/ 1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2" y="3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3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9" y="72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4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4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5" y="84"/>
                      </a:lnTo>
                      <a:lnTo>
                        <a:pt x="49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9" y="61"/>
                      </a:lnTo>
                      <a:lnTo>
                        <a:pt x="69" y="57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69" y="28"/>
                      </a:lnTo>
                      <a:lnTo>
                        <a:pt x="69" y="25"/>
                      </a:lnTo>
                      <a:lnTo>
                        <a:pt x="69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4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6" name="Freeform 288"/>
                <p:cNvSpPr>
                  <a:spLocks/>
                </p:cNvSpPr>
                <p:nvPr/>
              </p:nvSpPr>
              <p:spPr bwMode="auto">
                <a:xfrm>
                  <a:off x="5140" y="672"/>
                  <a:ext cx="35" cy="43"/>
                </a:xfrm>
                <a:custGeom>
                  <a:avLst/>
                  <a:gdLst>
                    <a:gd name="T0" fmla="*/ 24 w 72"/>
                    <a:gd name="T1" fmla="*/ 1 h 86"/>
                    <a:gd name="T2" fmla="*/ 21 w 72"/>
                    <a:gd name="T3" fmla="*/ 1 h 86"/>
                    <a:gd name="T4" fmla="*/ 19 w 72"/>
                    <a:gd name="T5" fmla="*/ 1 h 86"/>
                    <a:gd name="T6" fmla="*/ 17 w 72"/>
                    <a:gd name="T7" fmla="*/ 1 h 86"/>
                    <a:gd name="T8" fmla="*/ 16 w 72"/>
                    <a:gd name="T9" fmla="*/ 1 h 86"/>
                    <a:gd name="T10" fmla="*/ 13 w 72"/>
                    <a:gd name="T11" fmla="*/ 1 h 86"/>
                    <a:gd name="T12" fmla="*/ 10 w 72"/>
                    <a:gd name="T13" fmla="*/ 3 h 86"/>
                    <a:gd name="T14" fmla="*/ 8 w 72"/>
                    <a:gd name="T15" fmla="*/ 4 h 86"/>
                    <a:gd name="T16" fmla="*/ 7 w 72"/>
                    <a:gd name="T17" fmla="*/ 5 h 86"/>
                    <a:gd name="T18" fmla="*/ 5 w 72"/>
                    <a:gd name="T19" fmla="*/ 7 h 86"/>
                    <a:gd name="T20" fmla="*/ 4 w 72"/>
                    <a:gd name="T21" fmla="*/ 9 h 86"/>
                    <a:gd name="T22" fmla="*/ 2 w 72"/>
                    <a:gd name="T23" fmla="*/ 10 h 86"/>
                    <a:gd name="T24" fmla="*/ 1 w 72"/>
                    <a:gd name="T25" fmla="*/ 15 h 86"/>
                    <a:gd name="T26" fmla="*/ 1 w 72"/>
                    <a:gd name="T27" fmla="*/ 18 h 86"/>
                    <a:gd name="T28" fmla="*/ 0 w 72"/>
                    <a:gd name="T29" fmla="*/ 20 h 86"/>
                    <a:gd name="T30" fmla="*/ 0 w 72"/>
                    <a:gd name="T31" fmla="*/ 22 h 86"/>
                    <a:gd name="T32" fmla="*/ 0 w 72"/>
                    <a:gd name="T33" fmla="*/ 25 h 86"/>
                    <a:gd name="T34" fmla="*/ 1 w 72"/>
                    <a:gd name="T35" fmla="*/ 28 h 86"/>
                    <a:gd name="T36" fmla="*/ 2 w 72"/>
                    <a:gd name="T37" fmla="*/ 31 h 86"/>
                    <a:gd name="T38" fmla="*/ 2 w 72"/>
                    <a:gd name="T39" fmla="*/ 35 h 86"/>
                    <a:gd name="T40" fmla="*/ 3 w 72"/>
                    <a:gd name="T41" fmla="*/ 36 h 86"/>
                    <a:gd name="T42" fmla="*/ 5 w 72"/>
                    <a:gd name="T43" fmla="*/ 36 h 86"/>
                    <a:gd name="T44" fmla="*/ 6 w 72"/>
                    <a:gd name="T45" fmla="*/ 39 h 86"/>
                    <a:gd name="T46" fmla="*/ 7 w 72"/>
                    <a:gd name="T47" fmla="*/ 40 h 86"/>
                    <a:gd name="T48" fmla="*/ 10 w 72"/>
                    <a:gd name="T49" fmla="*/ 42 h 86"/>
                    <a:gd name="T50" fmla="*/ 12 w 72"/>
                    <a:gd name="T51" fmla="*/ 43 h 86"/>
                    <a:gd name="T52" fmla="*/ 14 w 72"/>
                    <a:gd name="T53" fmla="*/ 43 h 86"/>
                    <a:gd name="T54" fmla="*/ 17 w 72"/>
                    <a:gd name="T55" fmla="*/ 43 h 86"/>
                    <a:gd name="T56" fmla="*/ 18 w 72"/>
                    <a:gd name="T57" fmla="*/ 43 h 86"/>
                    <a:gd name="T58" fmla="*/ 20 w 72"/>
                    <a:gd name="T59" fmla="*/ 43 h 86"/>
                    <a:gd name="T60" fmla="*/ 24 w 72"/>
                    <a:gd name="T61" fmla="*/ 42 h 86"/>
                    <a:gd name="T62" fmla="*/ 26 w 72"/>
                    <a:gd name="T63" fmla="*/ 40 h 86"/>
                    <a:gd name="T64" fmla="*/ 28 w 72"/>
                    <a:gd name="T65" fmla="*/ 39 h 86"/>
                    <a:gd name="T66" fmla="*/ 29 w 72"/>
                    <a:gd name="T67" fmla="*/ 37 h 86"/>
                    <a:gd name="T68" fmla="*/ 30 w 72"/>
                    <a:gd name="T69" fmla="*/ 36 h 86"/>
                    <a:gd name="T70" fmla="*/ 32 w 72"/>
                    <a:gd name="T71" fmla="*/ 35 h 86"/>
                    <a:gd name="T72" fmla="*/ 33 w 72"/>
                    <a:gd name="T73" fmla="*/ 32 h 86"/>
                    <a:gd name="T74" fmla="*/ 34 w 72"/>
                    <a:gd name="T75" fmla="*/ 28 h 86"/>
                    <a:gd name="T76" fmla="*/ 35 w 72"/>
                    <a:gd name="T77" fmla="*/ 25 h 86"/>
                    <a:gd name="T78" fmla="*/ 35 w 72"/>
                    <a:gd name="T79" fmla="*/ 22 h 86"/>
                    <a:gd name="T80" fmla="*/ 35 w 72"/>
                    <a:gd name="T81" fmla="*/ 20 h 86"/>
                    <a:gd name="T82" fmla="*/ 35 w 72"/>
                    <a:gd name="T83" fmla="*/ 17 h 86"/>
                    <a:gd name="T84" fmla="*/ 34 w 72"/>
                    <a:gd name="T85" fmla="*/ 14 h 86"/>
                    <a:gd name="T86" fmla="*/ 33 w 72"/>
                    <a:gd name="T87" fmla="*/ 10 h 86"/>
                    <a:gd name="T88" fmla="*/ 32 w 72"/>
                    <a:gd name="T89" fmla="*/ 9 h 86"/>
                    <a:gd name="T90" fmla="*/ 30 w 72"/>
                    <a:gd name="T91" fmla="*/ 6 h 86"/>
                    <a:gd name="T92" fmla="*/ 29 w 72"/>
                    <a:gd name="T93" fmla="*/ 5 h 86"/>
                    <a:gd name="T94" fmla="*/ 27 w 72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6"/>
                    <a:gd name="T146" fmla="*/ 72 w 72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6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9" y="3"/>
                      </a:ln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1"/>
                      </a:lnTo>
                      <a:lnTo>
                        <a:pt x="37" y="0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4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3"/>
                      </a:lnTo>
                      <a:lnTo>
                        <a:pt x="4" y="25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9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7" y="72"/>
                      </a:lnTo>
                      <a:lnTo>
                        <a:pt x="9" y="72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4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4" y="86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6"/>
                      </a:lnTo>
                      <a:lnTo>
                        <a:pt x="45" y="86"/>
                      </a:lnTo>
                      <a:lnTo>
                        <a:pt x="49" y="83"/>
                      </a:lnTo>
                      <a:lnTo>
                        <a:pt x="50" y="83"/>
                      </a:lnTo>
                      <a:lnTo>
                        <a:pt x="52" y="81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9" y="78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2" y="72"/>
                      </a:lnTo>
                      <a:lnTo>
                        <a:pt x="64" y="71"/>
                      </a:lnTo>
                      <a:lnTo>
                        <a:pt x="65" y="71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7" y="66"/>
                      </a:lnTo>
                      <a:lnTo>
                        <a:pt x="67" y="64"/>
                      </a:lnTo>
                      <a:lnTo>
                        <a:pt x="70" y="61"/>
                      </a:lnTo>
                      <a:lnTo>
                        <a:pt x="70" y="59"/>
                      </a:lnTo>
                      <a:lnTo>
                        <a:pt x="70" y="57"/>
                      </a:lnTo>
                      <a:lnTo>
                        <a:pt x="70" y="56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4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0" y="29"/>
                      </a:lnTo>
                      <a:lnTo>
                        <a:pt x="70" y="25"/>
                      </a:lnTo>
                      <a:lnTo>
                        <a:pt x="70" y="23"/>
                      </a:lnTo>
                      <a:lnTo>
                        <a:pt x="69" y="22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4" y="15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5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7" name="Freeform 289"/>
                <p:cNvSpPr>
                  <a:spLocks/>
                </p:cNvSpPr>
                <p:nvPr/>
              </p:nvSpPr>
              <p:spPr bwMode="auto">
                <a:xfrm>
                  <a:off x="5164" y="675"/>
                  <a:ext cx="35" cy="42"/>
                </a:xfrm>
                <a:custGeom>
                  <a:avLst/>
                  <a:gdLst>
                    <a:gd name="T0" fmla="*/ 23 w 69"/>
                    <a:gd name="T1" fmla="*/ 1 h 84"/>
                    <a:gd name="T2" fmla="*/ 22 w 69"/>
                    <a:gd name="T3" fmla="*/ 0 h 84"/>
                    <a:gd name="T4" fmla="*/ 20 w 69"/>
                    <a:gd name="T5" fmla="*/ 0 h 84"/>
                    <a:gd name="T6" fmla="*/ 18 w 69"/>
                    <a:gd name="T7" fmla="*/ 0 h 84"/>
                    <a:gd name="T8" fmla="*/ 17 w 69"/>
                    <a:gd name="T9" fmla="*/ 0 h 84"/>
                    <a:gd name="T10" fmla="*/ 16 w 69"/>
                    <a:gd name="T11" fmla="*/ 0 h 84"/>
                    <a:gd name="T12" fmla="*/ 14 w 69"/>
                    <a:gd name="T13" fmla="*/ 0 h 84"/>
                    <a:gd name="T14" fmla="*/ 12 w 69"/>
                    <a:gd name="T15" fmla="*/ 1 h 84"/>
                    <a:gd name="T16" fmla="*/ 10 w 69"/>
                    <a:gd name="T17" fmla="*/ 3 h 84"/>
                    <a:gd name="T18" fmla="*/ 8 w 69"/>
                    <a:gd name="T19" fmla="*/ 3 h 84"/>
                    <a:gd name="T20" fmla="*/ 7 w 69"/>
                    <a:gd name="T21" fmla="*/ 4 h 84"/>
                    <a:gd name="T22" fmla="*/ 6 w 69"/>
                    <a:gd name="T23" fmla="*/ 6 h 84"/>
                    <a:gd name="T24" fmla="*/ 5 w 69"/>
                    <a:gd name="T25" fmla="*/ 7 h 84"/>
                    <a:gd name="T26" fmla="*/ 3 w 69"/>
                    <a:gd name="T27" fmla="*/ 9 h 84"/>
                    <a:gd name="T28" fmla="*/ 3 w 69"/>
                    <a:gd name="T29" fmla="*/ 10 h 84"/>
                    <a:gd name="T30" fmla="*/ 2 w 69"/>
                    <a:gd name="T31" fmla="*/ 12 h 84"/>
                    <a:gd name="T32" fmla="*/ 0 w 69"/>
                    <a:gd name="T33" fmla="*/ 15 h 84"/>
                    <a:gd name="T34" fmla="*/ 0 w 69"/>
                    <a:gd name="T35" fmla="*/ 18 h 84"/>
                    <a:gd name="T36" fmla="*/ 0 w 69"/>
                    <a:gd name="T37" fmla="*/ 20 h 84"/>
                    <a:gd name="T38" fmla="*/ 0 w 69"/>
                    <a:gd name="T39" fmla="*/ 21 h 84"/>
                    <a:gd name="T40" fmla="*/ 0 w 69"/>
                    <a:gd name="T41" fmla="*/ 23 h 84"/>
                    <a:gd name="T42" fmla="*/ 0 w 69"/>
                    <a:gd name="T43" fmla="*/ 26 h 84"/>
                    <a:gd name="T44" fmla="*/ 0 w 69"/>
                    <a:gd name="T45" fmla="*/ 28 h 84"/>
                    <a:gd name="T46" fmla="*/ 2 w 69"/>
                    <a:gd name="T47" fmla="*/ 30 h 84"/>
                    <a:gd name="T48" fmla="*/ 3 w 69"/>
                    <a:gd name="T49" fmla="*/ 32 h 84"/>
                    <a:gd name="T50" fmla="*/ 3 w 69"/>
                    <a:gd name="T51" fmla="*/ 34 h 84"/>
                    <a:gd name="T52" fmla="*/ 3 w 69"/>
                    <a:gd name="T53" fmla="*/ 35 h 84"/>
                    <a:gd name="T54" fmla="*/ 5 w 69"/>
                    <a:gd name="T55" fmla="*/ 37 h 84"/>
                    <a:gd name="T56" fmla="*/ 6 w 69"/>
                    <a:gd name="T57" fmla="*/ 38 h 84"/>
                    <a:gd name="T58" fmla="*/ 7 w 69"/>
                    <a:gd name="T59" fmla="*/ 38 h 84"/>
                    <a:gd name="T60" fmla="*/ 8 w 69"/>
                    <a:gd name="T61" fmla="*/ 40 h 84"/>
                    <a:gd name="T62" fmla="*/ 11 w 69"/>
                    <a:gd name="T63" fmla="*/ 42 h 84"/>
                    <a:gd name="T64" fmla="*/ 13 w 69"/>
                    <a:gd name="T65" fmla="*/ 42 h 84"/>
                    <a:gd name="T66" fmla="*/ 14 w 69"/>
                    <a:gd name="T67" fmla="*/ 42 h 84"/>
                    <a:gd name="T68" fmla="*/ 16 w 69"/>
                    <a:gd name="T69" fmla="*/ 42 h 84"/>
                    <a:gd name="T70" fmla="*/ 17 w 69"/>
                    <a:gd name="T71" fmla="*/ 42 h 84"/>
                    <a:gd name="T72" fmla="*/ 18 w 69"/>
                    <a:gd name="T73" fmla="*/ 42 h 84"/>
                    <a:gd name="T74" fmla="*/ 20 w 69"/>
                    <a:gd name="T75" fmla="*/ 42 h 84"/>
                    <a:gd name="T76" fmla="*/ 24 w 69"/>
                    <a:gd name="T77" fmla="*/ 41 h 84"/>
                    <a:gd name="T78" fmla="*/ 25 w 69"/>
                    <a:gd name="T79" fmla="*/ 40 h 84"/>
                    <a:gd name="T80" fmla="*/ 27 w 69"/>
                    <a:gd name="T81" fmla="*/ 40 h 84"/>
                    <a:gd name="T82" fmla="*/ 27 w 69"/>
                    <a:gd name="T83" fmla="*/ 38 h 84"/>
                    <a:gd name="T84" fmla="*/ 29 w 69"/>
                    <a:gd name="T85" fmla="*/ 38 h 84"/>
                    <a:gd name="T86" fmla="*/ 30 w 69"/>
                    <a:gd name="T87" fmla="*/ 37 h 84"/>
                    <a:gd name="T88" fmla="*/ 30 w 69"/>
                    <a:gd name="T89" fmla="*/ 35 h 84"/>
                    <a:gd name="T90" fmla="*/ 32 w 69"/>
                    <a:gd name="T91" fmla="*/ 34 h 84"/>
                    <a:gd name="T92" fmla="*/ 32 w 69"/>
                    <a:gd name="T93" fmla="*/ 31 h 84"/>
                    <a:gd name="T94" fmla="*/ 34 w 69"/>
                    <a:gd name="T95" fmla="*/ 28 h 84"/>
                    <a:gd name="T96" fmla="*/ 35 w 69"/>
                    <a:gd name="T97" fmla="*/ 27 h 84"/>
                    <a:gd name="T98" fmla="*/ 35 w 69"/>
                    <a:gd name="T99" fmla="*/ 24 h 84"/>
                    <a:gd name="T100" fmla="*/ 35 w 69"/>
                    <a:gd name="T101" fmla="*/ 22 h 84"/>
                    <a:gd name="T102" fmla="*/ 35 w 69"/>
                    <a:gd name="T103" fmla="*/ 20 h 84"/>
                    <a:gd name="T104" fmla="*/ 35 w 69"/>
                    <a:gd name="T105" fmla="*/ 19 h 84"/>
                    <a:gd name="T106" fmla="*/ 35 w 69"/>
                    <a:gd name="T107" fmla="*/ 16 h 84"/>
                    <a:gd name="T108" fmla="*/ 34 w 69"/>
                    <a:gd name="T109" fmla="*/ 14 h 84"/>
                    <a:gd name="T110" fmla="*/ 33 w 69"/>
                    <a:gd name="T111" fmla="*/ 10 h 84"/>
                    <a:gd name="T112" fmla="*/ 32 w 69"/>
                    <a:gd name="T113" fmla="*/ 9 h 84"/>
                    <a:gd name="T114" fmla="*/ 32 w 69"/>
                    <a:gd name="T115" fmla="*/ 7 h 84"/>
                    <a:gd name="T116" fmla="*/ 30 w 69"/>
                    <a:gd name="T117" fmla="*/ 6 h 84"/>
                    <a:gd name="T118" fmla="*/ 29 w 69"/>
                    <a:gd name="T119" fmla="*/ 4 h 84"/>
                    <a:gd name="T120" fmla="*/ 27 w 69"/>
                    <a:gd name="T121" fmla="*/ 3 h 8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69"/>
                    <a:gd name="T184" fmla="*/ 0 h 84"/>
                    <a:gd name="T185" fmla="*/ 69 w 69"/>
                    <a:gd name="T186" fmla="*/ 84 h 8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69" h="84">
                      <a:moveTo>
                        <a:pt x="51" y="3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6" y="17"/>
                      </a:lnTo>
                      <a:lnTo>
                        <a:pt x="6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5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1" y="61"/>
                      </a:lnTo>
                      <a:lnTo>
                        <a:pt x="3" y="61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8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5" y="79"/>
                      </a:lnTo>
                      <a:lnTo>
                        <a:pt x="16" y="79"/>
                      </a:lnTo>
                      <a:lnTo>
                        <a:pt x="20" y="81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6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1" y="84"/>
                      </a:lnTo>
                      <a:lnTo>
                        <a:pt x="33" y="84"/>
                      </a:lnTo>
                      <a:lnTo>
                        <a:pt x="34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39" y="84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8" y="81"/>
                      </a:lnTo>
                      <a:lnTo>
                        <a:pt x="48" y="79"/>
                      </a:lnTo>
                      <a:lnTo>
                        <a:pt x="49" y="79"/>
                      </a:lnTo>
                      <a:lnTo>
                        <a:pt x="51" y="79"/>
                      </a:lnTo>
                      <a:lnTo>
                        <a:pt x="53" y="79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9" y="73"/>
                      </a:lnTo>
                      <a:lnTo>
                        <a:pt x="59" y="71"/>
                      </a:lnTo>
                      <a:lnTo>
                        <a:pt x="59" y="69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4" y="64"/>
                      </a:lnTo>
                      <a:lnTo>
                        <a:pt x="64" y="62"/>
                      </a:lnTo>
                      <a:lnTo>
                        <a:pt x="68" y="59"/>
                      </a:lnTo>
                      <a:lnTo>
                        <a:pt x="68" y="57"/>
                      </a:lnTo>
                      <a:lnTo>
                        <a:pt x="68" y="54"/>
                      </a:lnTo>
                      <a:lnTo>
                        <a:pt x="69" y="54"/>
                      </a:lnTo>
                      <a:lnTo>
                        <a:pt x="69" y="52"/>
                      </a:lnTo>
                      <a:lnTo>
                        <a:pt x="69" y="51"/>
                      </a:lnTo>
                      <a:lnTo>
                        <a:pt x="69" y="49"/>
                      </a:lnTo>
                      <a:lnTo>
                        <a:pt x="69" y="47"/>
                      </a:lnTo>
                      <a:lnTo>
                        <a:pt x="69" y="45"/>
                      </a:lnTo>
                      <a:lnTo>
                        <a:pt x="69" y="44"/>
                      </a:lnTo>
                      <a:lnTo>
                        <a:pt x="69" y="42"/>
                      </a:lnTo>
                      <a:lnTo>
                        <a:pt x="69" y="40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69" y="35"/>
                      </a:lnTo>
                      <a:lnTo>
                        <a:pt x="69" y="34"/>
                      </a:lnTo>
                      <a:lnTo>
                        <a:pt x="69" y="32"/>
                      </a:lnTo>
                      <a:lnTo>
                        <a:pt x="69" y="30"/>
                      </a:lnTo>
                      <a:lnTo>
                        <a:pt x="68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6" y="20"/>
                      </a:lnTo>
                      <a:lnTo>
                        <a:pt x="64" y="20"/>
                      </a:lnTo>
                      <a:lnTo>
                        <a:pt x="64" y="18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1" y="13"/>
                      </a:lnTo>
                      <a:lnTo>
                        <a:pt x="59" y="12"/>
                      </a:lnTo>
                      <a:lnTo>
                        <a:pt x="59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6" y="8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8" name="Freeform 290"/>
                <p:cNvSpPr>
                  <a:spLocks/>
                </p:cNvSpPr>
                <p:nvPr/>
              </p:nvSpPr>
              <p:spPr bwMode="auto">
                <a:xfrm>
                  <a:off x="5186" y="676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0 h 86"/>
                    <a:gd name="T4" fmla="*/ 20 w 70"/>
                    <a:gd name="T5" fmla="*/ 0 h 86"/>
                    <a:gd name="T6" fmla="*/ 18 w 70"/>
                    <a:gd name="T7" fmla="*/ 0 h 86"/>
                    <a:gd name="T8" fmla="*/ 16 w 70"/>
                    <a:gd name="T9" fmla="*/ 0 h 86"/>
                    <a:gd name="T10" fmla="*/ 13 w 70"/>
                    <a:gd name="T11" fmla="*/ 1 h 86"/>
                    <a:gd name="T12" fmla="*/ 10 w 70"/>
                    <a:gd name="T13" fmla="*/ 1 h 86"/>
                    <a:gd name="T14" fmla="*/ 9 w 70"/>
                    <a:gd name="T15" fmla="*/ 3 h 86"/>
                    <a:gd name="T16" fmla="*/ 7 w 70"/>
                    <a:gd name="T17" fmla="*/ 5 h 86"/>
                    <a:gd name="T18" fmla="*/ 5 w 70"/>
                    <a:gd name="T19" fmla="*/ 5 h 86"/>
                    <a:gd name="T20" fmla="*/ 4 w 70"/>
                    <a:gd name="T21" fmla="*/ 7 h 86"/>
                    <a:gd name="T22" fmla="*/ 3 w 70"/>
                    <a:gd name="T23" fmla="*/ 9 h 86"/>
                    <a:gd name="T24" fmla="*/ 2 w 70"/>
                    <a:gd name="T25" fmla="*/ 11 h 86"/>
                    <a:gd name="T26" fmla="*/ 1 w 70"/>
                    <a:gd name="T27" fmla="*/ 15 h 86"/>
                    <a:gd name="T28" fmla="*/ 0 w 70"/>
                    <a:gd name="T29" fmla="*/ 19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1 w 70"/>
                    <a:gd name="T35" fmla="*/ 27 h 86"/>
                    <a:gd name="T36" fmla="*/ 2 w 70"/>
                    <a:gd name="T37" fmla="*/ 33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6 w 70"/>
                    <a:gd name="T43" fmla="*/ 38 h 86"/>
                    <a:gd name="T44" fmla="*/ 7 w 70"/>
                    <a:gd name="T45" fmla="*/ 40 h 86"/>
                    <a:gd name="T46" fmla="*/ 9 w 70"/>
                    <a:gd name="T47" fmla="*/ 41 h 86"/>
                    <a:gd name="T48" fmla="*/ 12 w 70"/>
                    <a:gd name="T49" fmla="*/ 42 h 86"/>
                    <a:gd name="T50" fmla="*/ 14 w 70"/>
                    <a:gd name="T51" fmla="*/ 43 h 86"/>
                    <a:gd name="T52" fmla="*/ 16 w 70"/>
                    <a:gd name="T53" fmla="*/ 43 h 86"/>
                    <a:gd name="T54" fmla="*/ 18 w 70"/>
                    <a:gd name="T55" fmla="*/ 43 h 86"/>
                    <a:gd name="T56" fmla="*/ 20 w 70"/>
                    <a:gd name="T57" fmla="*/ 43 h 86"/>
                    <a:gd name="T58" fmla="*/ 24 w 70"/>
                    <a:gd name="T59" fmla="*/ 42 h 86"/>
                    <a:gd name="T60" fmla="*/ 26 w 70"/>
                    <a:gd name="T61" fmla="*/ 41 h 86"/>
                    <a:gd name="T62" fmla="*/ 27 w 70"/>
                    <a:gd name="T63" fmla="*/ 40 h 86"/>
                    <a:gd name="T64" fmla="*/ 28 w 70"/>
                    <a:gd name="T65" fmla="*/ 38 h 86"/>
                    <a:gd name="T66" fmla="*/ 30 w 70"/>
                    <a:gd name="T67" fmla="*/ 37 h 86"/>
                    <a:gd name="T68" fmla="*/ 32 w 70"/>
                    <a:gd name="T69" fmla="*/ 36 h 86"/>
                    <a:gd name="T70" fmla="*/ 33 w 70"/>
                    <a:gd name="T71" fmla="*/ 33 h 86"/>
                    <a:gd name="T72" fmla="*/ 35 w 70"/>
                    <a:gd name="T73" fmla="*/ 28 h 86"/>
                    <a:gd name="T74" fmla="*/ 35 w 70"/>
                    <a:gd name="T75" fmla="*/ 27 h 86"/>
                    <a:gd name="T76" fmla="*/ 35 w 70"/>
                    <a:gd name="T77" fmla="*/ 24 h 86"/>
                    <a:gd name="T78" fmla="*/ 35 w 70"/>
                    <a:gd name="T79" fmla="*/ 22 h 86"/>
                    <a:gd name="T80" fmla="*/ 35 w 70"/>
                    <a:gd name="T81" fmla="*/ 19 h 86"/>
                    <a:gd name="T82" fmla="*/ 35 w 70"/>
                    <a:gd name="T83" fmla="*/ 17 h 86"/>
                    <a:gd name="T84" fmla="*/ 35 w 70"/>
                    <a:gd name="T85" fmla="*/ 14 h 86"/>
                    <a:gd name="T86" fmla="*/ 33 w 70"/>
                    <a:gd name="T87" fmla="*/ 10 h 86"/>
                    <a:gd name="T88" fmla="*/ 32 w 70"/>
                    <a:gd name="T89" fmla="*/ 8 h 86"/>
                    <a:gd name="T90" fmla="*/ 31 w 70"/>
                    <a:gd name="T91" fmla="*/ 6 h 86"/>
                    <a:gd name="T92" fmla="*/ 29 w 70"/>
                    <a:gd name="T93" fmla="*/ 5 h 86"/>
                    <a:gd name="T94" fmla="*/ 28 w 70"/>
                    <a:gd name="T95" fmla="*/ 3 h 86"/>
                    <a:gd name="T96" fmla="*/ 26 w 70"/>
                    <a:gd name="T97" fmla="*/ 1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6"/>
                    <a:gd name="T149" fmla="*/ 70 w 70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6">
                      <a:moveTo>
                        <a:pt x="52" y="3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2" y="1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6"/>
                      </a:lnTo>
                      <a:lnTo>
                        <a:pt x="7" y="16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2" y="60"/>
                      </a:lnTo>
                      <a:lnTo>
                        <a:pt x="4" y="62"/>
                      </a:lnTo>
                      <a:lnTo>
                        <a:pt x="4" y="65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5" y="69"/>
                      </a:lnTo>
                      <a:lnTo>
                        <a:pt x="7" y="71"/>
                      </a:lnTo>
                      <a:lnTo>
                        <a:pt x="7" y="72"/>
                      </a:lnTo>
                      <a:lnTo>
                        <a:pt x="9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7"/>
                      </a:lnTo>
                      <a:lnTo>
                        <a:pt x="14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17" y="82"/>
                      </a:lnTo>
                      <a:lnTo>
                        <a:pt x="19" y="84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5" y="84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4"/>
                      </a:lnTo>
                      <a:lnTo>
                        <a:pt x="47" y="84"/>
                      </a:lnTo>
                      <a:lnTo>
                        <a:pt x="49" y="84"/>
                      </a:lnTo>
                      <a:lnTo>
                        <a:pt x="49" y="82"/>
                      </a:lnTo>
                      <a:lnTo>
                        <a:pt x="50" y="82"/>
                      </a:lnTo>
                      <a:lnTo>
                        <a:pt x="52" y="82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5" y="77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5"/>
                      </a:lnTo>
                      <a:lnTo>
                        <a:pt x="65" y="65"/>
                      </a:lnTo>
                      <a:lnTo>
                        <a:pt x="65" y="64"/>
                      </a:lnTo>
                      <a:lnTo>
                        <a:pt x="69" y="60"/>
                      </a:lnTo>
                      <a:lnTo>
                        <a:pt x="69" y="57"/>
                      </a:lnTo>
                      <a:lnTo>
                        <a:pt x="69" y="55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5"/>
                      </a:lnTo>
                      <a:lnTo>
                        <a:pt x="70" y="43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8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9" y="28"/>
                      </a:lnTo>
                      <a:lnTo>
                        <a:pt x="69" y="23"/>
                      </a:lnTo>
                      <a:lnTo>
                        <a:pt x="69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4" y="16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7" y="10"/>
                      </a:lnTo>
                      <a:lnTo>
                        <a:pt x="57" y="8"/>
                      </a:lnTo>
                      <a:lnTo>
                        <a:pt x="57" y="6"/>
                      </a:lnTo>
                      <a:lnTo>
                        <a:pt x="55" y="6"/>
                      </a:lnTo>
                      <a:lnTo>
                        <a:pt x="55" y="5"/>
                      </a:lnTo>
                      <a:lnTo>
                        <a:pt x="54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9" name="Freeform 291"/>
                <p:cNvSpPr>
                  <a:spLocks/>
                </p:cNvSpPr>
                <p:nvPr/>
              </p:nvSpPr>
              <p:spPr bwMode="auto">
                <a:xfrm>
                  <a:off x="5190" y="664"/>
                  <a:ext cx="36" cy="42"/>
                </a:xfrm>
                <a:custGeom>
                  <a:avLst/>
                  <a:gdLst>
                    <a:gd name="T0" fmla="*/ 23 w 71"/>
                    <a:gd name="T1" fmla="*/ 0 h 84"/>
                    <a:gd name="T2" fmla="*/ 22 w 71"/>
                    <a:gd name="T3" fmla="*/ 0 h 84"/>
                    <a:gd name="T4" fmla="*/ 20 w 71"/>
                    <a:gd name="T5" fmla="*/ 0 h 84"/>
                    <a:gd name="T6" fmla="*/ 18 w 71"/>
                    <a:gd name="T7" fmla="*/ 0 h 84"/>
                    <a:gd name="T8" fmla="*/ 17 w 71"/>
                    <a:gd name="T9" fmla="*/ 0 h 84"/>
                    <a:gd name="T10" fmla="*/ 14 w 71"/>
                    <a:gd name="T11" fmla="*/ 0 h 84"/>
                    <a:gd name="T12" fmla="*/ 12 w 71"/>
                    <a:gd name="T13" fmla="*/ 1 h 84"/>
                    <a:gd name="T14" fmla="*/ 9 w 71"/>
                    <a:gd name="T15" fmla="*/ 3 h 84"/>
                    <a:gd name="T16" fmla="*/ 8 w 71"/>
                    <a:gd name="T17" fmla="*/ 4 h 84"/>
                    <a:gd name="T18" fmla="*/ 6 w 71"/>
                    <a:gd name="T19" fmla="*/ 6 h 84"/>
                    <a:gd name="T20" fmla="*/ 5 w 71"/>
                    <a:gd name="T21" fmla="*/ 7 h 84"/>
                    <a:gd name="T22" fmla="*/ 3 w 71"/>
                    <a:gd name="T23" fmla="*/ 9 h 84"/>
                    <a:gd name="T24" fmla="*/ 2 w 71"/>
                    <a:gd name="T25" fmla="*/ 13 h 84"/>
                    <a:gd name="T26" fmla="*/ 0 w 71"/>
                    <a:gd name="T27" fmla="*/ 16 h 84"/>
                    <a:gd name="T28" fmla="*/ 0 w 71"/>
                    <a:gd name="T29" fmla="*/ 19 h 84"/>
                    <a:gd name="T30" fmla="*/ 0 w 71"/>
                    <a:gd name="T31" fmla="*/ 21 h 84"/>
                    <a:gd name="T32" fmla="*/ 0 w 71"/>
                    <a:gd name="T33" fmla="*/ 23 h 84"/>
                    <a:gd name="T34" fmla="*/ 0 w 71"/>
                    <a:gd name="T35" fmla="*/ 27 h 84"/>
                    <a:gd name="T36" fmla="*/ 2 w 71"/>
                    <a:gd name="T37" fmla="*/ 31 h 84"/>
                    <a:gd name="T38" fmla="*/ 3 w 71"/>
                    <a:gd name="T39" fmla="*/ 33 h 84"/>
                    <a:gd name="T40" fmla="*/ 3 w 71"/>
                    <a:gd name="T41" fmla="*/ 35 h 84"/>
                    <a:gd name="T42" fmla="*/ 5 w 71"/>
                    <a:gd name="T43" fmla="*/ 36 h 84"/>
                    <a:gd name="T44" fmla="*/ 6 w 71"/>
                    <a:gd name="T45" fmla="*/ 38 h 84"/>
                    <a:gd name="T46" fmla="*/ 8 w 71"/>
                    <a:gd name="T47" fmla="*/ 39 h 84"/>
                    <a:gd name="T48" fmla="*/ 10 w 71"/>
                    <a:gd name="T49" fmla="*/ 41 h 84"/>
                    <a:gd name="T50" fmla="*/ 13 w 71"/>
                    <a:gd name="T51" fmla="*/ 42 h 84"/>
                    <a:gd name="T52" fmla="*/ 14 w 71"/>
                    <a:gd name="T53" fmla="*/ 42 h 84"/>
                    <a:gd name="T54" fmla="*/ 17 w 71"/>
                    <a:gd name="T55" fmla="*/ 42 h 84"/>
                    <a:gd name="T56" fmla="*/ 19 w 71"/>
                    <a:gd name="T57" fmla="*/ 42 h 84"/>
                    <a:gd name="T58" fmla="*/ 21 w 71"/>
                    <a:gd name="T59" fmla="*/ 42 h 84"/>
                    <a:gd name="T60" fmla="*/ 24 w 71"/>
                    <a:gd name="T61" fmla="*/ 41 h 84"/>
                    <a:gd name="T62" fmla="*/ 26 w 71"/>
                    <a:gd name="T63" fmla="*/ 40 h 84"/>
                    <a:gd name="T64" fmla="*/ 28 w 71"/>
                    <a:gd name="T65" fmla="*/ 39 h 84"/>
                    <a:gd name="T66" fmla="*/ 28 w 71"/>
                    <a:gd name="T67" fmla="*/ 38 h 84"/>
                    <a:gd name="T68" fmla="*/ 31 w 71"/>
                    <a:gd name="T69" fmla="*/ 37 h 84"/>
                    <a:gd name="T70" fmla="*/ 32 w 71"/>
                    <a:gd name="T71" fmla="*/ 35 h 84"/>
                    <a:gd name="T72" fmla="*/ 33 w 71"/>
                    <a:gd name="T73" fmla="*/ 32 h 84"/>
                    <a:gd name="T74" fmla="*/ 34 w 71"/>
                    <a:gd name="T75" fmla="*/ 28 h 84"/>
                    <a:gd name="T76" fmla="*/ 35 w 71"/>
                    <a:gd name="T77" fmla="*/ 27 h 84"/>
                    <a:gd name="T78" fmla="*/ 36 w 71"/>
                    <a:gd name="T79" fmla="*/ 23 h 84"/>
                    <a:gd name="T80" fmla="*/ 36 w 71"/>
                    <a:gd name="T81" fmla="*/ 21 h 84"/>
                    <a:gd name="T82" fmla="*/ 36 w 71"/>
                    <a:gd name="T83" fmla="*/ 19 h 84"/>
                    <a:gd name="T84" fmla="*/ 35 w 71"/>
                    <a:gd name="T85" fmla="*/ 16 h 84"/>
                    <a:gd name="T86" fmla="*/ 35 w 71"/>
                    <a:gd name="T87" fmla="*/ 14 h 84"/>
                    <a:gd name="T88" fmla="*/ 33 w 71"/>
                    <a:gd name="T89" fmla="*/ 9 h 84"/>
                    <a:gd name="T90" fmla="*/ 33 w 71"/>
                    <a:gd name="T91" fmla="*/ 7 h 84"/>
                    <a:gd name="T92" fmla="*/ 31 w 71"/>
                    <a:gd name="T93" fmla="*/ 6 h 84"/>
                    <a:gd name="T94" fmla="*/ 29 w 71"/>
                    <a:gd name="T95" fmla="*/ 4 h 84"/>
                    <a:gd name="T96" fmla="*/ 27 w 71"/>
                    <a:gd name="T97" fmla="*/ 3 h 8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1"/>
                    <a:gd name="T148" fmla="*/ 0 h 84"/>
                    <a:gd name="T149" fmla="*/ 71 w 71"/>
                    <a:gd name="T150" fmla="*/ 84 h 8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1" h="84">
                      <a:moveTo>
                        <a:pt x="51" y="3"/>
                      </a:move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3" y="2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8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3" y="61"/>
                      </a:lnTo>
                      <a:lnTo>
                        <a:pt x="3" y="62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7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1" y="74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5" y="84"/>
                      </a:lnTo>
                      <a:lnTo>
                        <a:pt x="26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1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1" y="84"/>
                      </a:lnTo>
                      <a:lnTo>
                        <a:pt x="43" y="84"/>
                      </a:lnTo>
                      <a:lnTo>
                        <a:pt x="43" y="83"/>
                      </a:lnTo>
                      <a:lnTo>
                        <a:pt x="45" y="83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0" y="79"/>
                      </a:lnTo>
                      <a:lnTo>
                        <a:pt x="51" y="79"/>
                      </a:lnTo>
                      <a:lnTo>
                        <a:pt x="53" y="79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3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6" y="62"/>
                      </a:lnTo>
                      <a:lnTo>
                        <a:pt x="68" y="59"/>
                      </a:lnTo>
                      <a:lnTo>
                        <a:pt x="68" y="57"/>
                      </a:lnTo>
                      <a:lnTo>
                        <a:pt x="68" y="56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1" y="34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6" y="20"/>
                      </a:lnTo>
                      <a:lnTo>
                        <a:pt x="66" y="18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6" y="8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0" name="Freeform 292"/>
                <p:cNvSpPr>
                  <a:spLocks/>
                </p:cNvSpPr>
                <p:nvPr/>
              </p:nvSpPr>
              <p:spPr bwMode="auto">
                <a:xfrm>
                  <a:off x="5164" y="655"/>
                  <a:ext cx="35" cy="44"/>
                </a:xfrm>
                <a:custGeom>
                  <a:avLst/>
                  <a:gdLst>
                    <a:gd name="T0" fmla="*/ 23 w 69"/>
                    <a:gd name="T1" fmla="*/ 1 h 88"/>
                    <a:gd name="T2" fmla="*/ 22 w 69"/>
                    <a:gd name="T3" fmla="*/ 1 h 88"/>
                    <a:gd name="T4" fmla="*/ 20 w 69"/>
                    <a:gd name="T5" fmla="*/ 1 h 88"/>
                    <a:gd name="T6" fmla="*/ 18 w 69"/>
                    <a:gd name="T7" fmla="*/ 1 h 88"/>
                    <a:gd name="T8" fmla="*/ 17 w 69"/>
                    <a:gd name="T9" fmla="*/ 1 h 88"/>
                    <a:gd name="T10" fmla="*/ 16 w 69"/>
                    <a:gd name="T11" fmla="*/ 1 h 88"/>
                    <a:gd name="T12" fmla="*/ 14 w 69"/>
                    <a:gd name="T13" fmla="*/ 1 h 88"/>
                    <a:gd name="T14" fmla="*/ 12 w 69"/>
                    <a:gd name="T15" fmla="*/ 1 h 88"/>
                    <a:gd name="T16" fmla="*/ 10 w 69"/>
                    <a:gd name="T17" fmla="*/ 3 h 88"/>
                    <a:gd name="T18" fmla="*/ 8 w 69"/>
                    <a:gd name="T19" fmla="*/ 3 h 88"/>
                    <a:gd name="T20" fmla="*/ 7 w 69"/>
                    <a:gd name="T21" fmla="*/ 5 h 88"/>
                    <a:gd name="T22" fmla="*/ 6 w 69"/>
                    <a:gd name="T23" fmla="*/ 6 h 88"/>
                    <a:gd name="T24" fmla="*/ 5 w 69"/>
                    <a:gd name="T25" fmla="*/ 7 h 88"/>
                    <a:gd name="T26" fmla="*/ 4 w 69"/>
                    <a:gd name="T27" fmla="*/ 9 h 88"/>
                    <a:gd name="T28" fmla="*/ 3 w 69"/>
                    <a:gd name="T29" fmla="*/ 10 h 88"/>
                    <a:gd name="T30" fmla="*/ 3 w 69"/>
                    <a:gd name="T31" fmla="*/ 12 h 88"/>
                    <a:gd name="T32" fmla="*/ 1 w 69"/>
                    <a:gd name="T33" fmla="*/ 15 h 88"/>
                    <a:gd name="T34" fmla="*/ 0 w 69"/>
                    <a:gd name="T35" fmla="*/ 18 h 88"/>
                    <a:gd name="T36" fmla="*/ 0 w 69"/>
                    <a:gd name="T37" fmla="*/ 20 h 88"/>
                    <a:gd name="T38" fmla="*/ 0 w 69"/>
                    <a:gd name="T39" fmla="*/ 21 h 88"/>
                    <a:gd name="T40" fmla="*/ 0 w 69"/>
                    <a:gd name="T41" fmla="*/ 24 h 88"/>
                    <a:gd name="T42" fmla="*/ 0 w 69"/>
                    <a:gd name="T43" fmla="*/ 26 h 88"/>
                    <a:gd name="T44" fmla="*/ 0 w 69"/>
                    <a:gd name="T45" fmla="*/ 28 h 88"/>
                    <a:gd name="T46" fmla="*/ 1 w 69"/>
                    <a:gd name="T47" fmla="*/ 31 h 88"/>
                    <a:gd name="T48" fmla="*/ 2 w 69"/>
                    <a:gd name="T49" fmla="*/ 34 h 88"/>
                    <a:gd name="T50" fmla="*/ 3 w 69"/>
                    <a:gd name="T51" fmla="*/ 35 h 88"/>
                    <a:gd name="T52" fmla="*/ 3 w 69"/>
                    <a:gd name="T53" fmla="*/ 36 h 88"/>
                    <a:gd name="T54" fmla="*/ 5 w 69"/>
                    <a:gd name="T55" fmla="*/ 37 h 88"/>
                    <a:gd name="T56" fmla="*/ 6 w 69"/>
                    <a:gd name="T57" fmla="*/ 39 h 88"/>
                    <a:gd name="T58" fmla="*/ 7 w 69"/>
                    <a:gd name="T59" fmla="*/ 39 h 88"/>
                    <a:gd name="T60" fmla="*/ 8 w 69"/>
                    <a:gd name="T61" fmla="*/ 41 h 88"/>
                    <a:gd name="T62" fmla="*/ 11 w 69"/>
                    <a:gd name="T63" fmla="*/ 42 h 88"/>
                    <a:gd name="T64" fmla="*/ 13 w 69"/>
                    <a:gd name="T65" fmla="*/ 43 h 88"/>
                    <a:gd name="T66" fmla="*/ 14 w 69"/>
                    <a:gd name="T67" fmla="*/ 44 h 88"/>
                    <a:gd name="T68" fmla="*/ 16 w 69"/>
                    <a:gd name="T69" fmla="*/ 44 h 88"/>
                    <a:gd name="T70" fmla="*/ 17 w 69"/>
                    <a:gd name="T71" fmla="*/ 44 h 88"/>
                    <a:gd name="T72" fmla="*/ 18 w 69"/>
                    <a:gd name="T73" fmla="*/ 44 h 88"/>
                    <a:gd name="T74" fmla="*/ 20 w 69"/>
                    <a:gd name="T75" fmla="*/ 43 h 88"/>
                    <a:gd name="T76" fmla="*/ 22 w 69"/>
                    <a:gd name="T77" fmla="*/ 43 h 88"/>
                    <a:gd name="T78" fmla="*/ 24 w 69"/>
                    <a:gd name="T79" fmla="*/ 42 h 88"/>
                    <a:gd name="T80" fmla="*/ 26 w 69"/>
                    <a:gd name="T81" fmla="*/ 41 h 88"/>
                    <a:gd name="T82" fmla="*/ 27 w 69"/>
                    <a:gd name="T83" fmla="*/ 40 h 88"/>
                    <a:gd name="T84" fmla="*/ 28 w 69"/>
                    <a:gd name="T85" fmla="*/ 39 h 88"/>
                    <a:gd name="T86" fmla="*/ 29 w 69"/>
                    <a:gd name="T87" fmla="*/ 38 h 88"/>
                    <a:gd name="T88" fmla="*/ 30 w 69"/>
                    <a:gd name="T89" fmla="*/ 37 h 88"/>
                    <a:gd name="T90" fmla="*/ 32 w 69"/>
                    <a:gd name="T91" fmla="*/ 36 h 88"/>
                    <a:gd name="T92" fmla="*/ 32 w 69"/>
                    <a:gd name="T93" fmla="*/ 34 h 88"/>
                    <a:gd name="T94" fmla="*/ 34 w 69"/>
                    <a:gd name="T95" fmla="*/ 30 h 88"/>
                    <a:gd name="T96" fmla="*/ 34 w 69"/>
                    <a:gd name="T97" fmla="*/ 27 h 88"/>
                    <a:gd name="T98" fmla="*/ 35 w 69"/>
                    <a:gd name="T99" fmla="*/ 26 h 88"/>
                    <a:gd name="T100" fmla="*/ 35 w 69"/>
                    <a:gd name="T101" fmla="*/ 24 h 88"/>
                    <a:gd name="T102" fmla="*/ 35 w 69"/>
                    <a:gd name="T103" fmla="*/ 21 h 88"/>
                    <a:gd name="T104" fmla="*/ 35 w 69"/>
                    <a:gd name="T105" fmla="*/ 20 h 88"/>
                    <a:gd name="T106" fmla="*/ 35 w 69"/>
                    <a:gd name="T107" fmla="*/ 18 h 88"/>
                    <a:gd name="T108" fmla="*/ 35 w 69"/>
                    <a:gd name="T109" fmla="*/ 15 h 88"/>
                    <a:gd name="T110" fmla="*/ 34 w 69"/>
                    <a:gd name="T111" fmla="*/ 11 h 88"/>
                    <a:gd name="T112" fmla="*/ 32 w 69"/>
                    <a:gd name="T113" fmla="*/ 11 h 88"/>
                    <a:gd name="T114" fmla="*/ 32 w 69"/>
                    <a:gd name="T115" fmla="*/ 9 h 88"/>
                    <a:gd name="T116" fmla="*/ 31 w 69"/>
                    <a:gd name="T117" fmla="*/ 7 h 88"/>
                    <a:gd name="T118" fmla="*/ 30 w 69"/>
                    <a:gd name="T119" fmla="*/ 6 h 88"/>
                    <a:gd name="T120" fmla="*/ 29 w 69"/>
                    <a:gd name="T121" fmla="*/ 5 h 88"/>
                    <a:gd name="T122" fmla="*/ 27 w 69"/>
                    <a:gd name="T123" fmla="*/ 3 h 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9"/>
                    <a:gd name="T187" fmla="*/ 0 h 88"/>
                    <a:gd name="T188" fmla="*/ 69 w 69"/>
                    <a:gd name="T189" fmla="*/ 88 h 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9" h="88">
                      <a:moveTo>
                        <a:pt x="51" y="3"/>
                      </a:moveTo>
                      <a:lnTo>
                        <a:pt x="48" y="3"/>
                      </a:lnTo>
                      <a:lnTo>
                        <a:pt x="46" y="3"/>
                      </a:lnTo>
                      <a:lnTo>
                        <a:pt x="44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39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34" y="2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6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1" y="63"/>
                      </a:lnTo>
                      <a:lnTo>
                        <a:pt x="3" y="63"/>
                      </a:lnTo>
                      <a:lnTo>
                        <a:pt x="3" y="66"/>
                      </a:lnTo>
                      <a:lnTo>
                        <a:pt x="3" y="68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6" y="71"/>
                      </a:lnTo>
                      <a:lnTo>
                        <a:pt x="6" y="73"/>
                      </a:lnTo>
                      <a:lnTo>
                        <a:pt x="8" y="73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1" y="78"/>
                      </a:lnTo>
                      <a:lnTo>
                        <a:pt x="13" y="78"/>
                      </a:lnTo>
                      <a:lnTo>
                        <a:pt x="13" y="79"/>
                      </a:lnTo>
                      <a:lnTo>
                        <a:pt x="15" y="81"/>
                      </a:lnTo>
                      <a:lnTo>
                        <a:pt x="16" y="81"/>
                      </a:lnTo>
                      <a:lnTo>
                        <a:pt x="16" y="83"/>
                      </a:lnTo>
                      <a:lnTo>
                        <a:pt x="20" y="84"/>
                      </a:lnTo>
                      <a:lnTo>
                        <a:pt x="21" y="84"/>
                      </a:lnTo>
                      <a:lnTo>
                        <a:pt x="23" y="84"/>
                      </a:lnTo>
                      <a:lnTo>
                        <a:pt x="23" y="86"/>
                      </a:lnTo>
                      <a:lnTo>
                        <a:pt x="25" y="86"/>
                      </a:lnTo>
                      <a:lnTo>
                        <a:pt x="26" y="86"/>
                      </a:lnTo>
                      <a:lnTo>
                        <a:pt x="28" y="88"/>
                      </a:lnTo>
                      <a:lnTo>
                        <a:pt x="30" y="88"/>
                      </a:lnTo>
                      <a:lnTo>
                        <a:pt x="31" y="88"/>
                      </a:lnTo>
                      <a:lnTo>
                        <a:pt x="33" y="88"/>
                      </a:lnTo>
                      <a:lnTo>
                        <a:pt x="34" y="88"/>
                      </a:lnTo>
                      <a:lnTo>
                        <a:pt x="36" y="88"/>
                      </a:lnTo>
                      <a:lnTo>
                        <a:pt x="38" y="88"/>
                      </a:lnTo>
                      <a:lnTo>
                        <a:pt x="39" y="88"/>
                      </a:lnTo>
                      <a:lnTo>
                        <a:pt x="39" y="86"/>
                      </a:lnTo>
                      <a:lnTo>
                        <a:pt x="41" y="86"/>
                      </a:lnTo>
                      <a:lnTo>
                        <a:pt x="43" y="86"/>
                      </a:lnTo>
                      <a:lnTo>
                        <a:pt x="48" y="84"/>
                      </a:lnTo>
                      <a:lnTo>
                        <a:pt x="48" y="83"/>
                      </a:lnTo>
                      <a:lnTo>
                        <a:pt x="49" y="83"/>
                      </a:lnTo>
                      <a:lnTo>
                        <a:pt x="51" y="83"/>
                      </a:lnTo>
                      <a:lnTo>
                        <a:pt x="51" y="81"/>
                      </a:lnTo>
                      <a:lnTo>
                        <a:pt x="53" y="81"/>
                      </a:lnTo>
                      <a:lnTo>
                        <a:pt x="53" y="79"/>
                      </a:lnTo>
                      <a:lnTo>
                        <a:pt x="53" y="78"/>
                      </a:lnTo>
                      <a:lnTo>
                        <a:pt x="54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59" y="74"/>
                      </a:lnTo>
                      <a:lnTo>
                        <a:pt x="59" y="73"/>
                      </a:lnTo>
                      <a:lnTo>
                        <a:pt x="59" y="71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8" y="61"/>
                      </a:lnTo>
                      <a:lnTo>
                        <a:pt x="68" y="59"/>
                      </a:lnTo>
                      <a:lnTo>
                        <a:pt x="68" y="56"/>
                      </a:lnTo>
                      <a:lnTo>
                        <a:pt x="68" y="54"/>
                      </a:lnTo>
                      <a:lnTo>
                        <a:pt x="69" y="54"/>
                      </a:lnTo>
                      <a:lnTo>
                        <a:pt x="69" y="52"/>
                      </a:lnTo>
                      <a:lnTo>
                        <a:pt x="69" y="51"/>
                      </a:lnTo>
                      <a:lnTo>
                        <a:pt x="69" y="49"/>
                      </a:lnTo>
                      <a:lnTo>
                        <a:pt x="69" y="46"/>
                      </a:lnTo>
                      <a:lnTo>
                        <a:pt x="69" y="44"/>
                      </a:lnTo>
                      <a:lnTo>
                        <a:pt x="69" y="42"/>
                      </a:lnTo>
                      <a:lnTo>
                        <a:pt x="69" y="41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69" y="35"/>
                      </a:lnTo>
                      <a:lnTo>
                        <a:pt x="69" y="34"/>
                      </a:lnTo>
                      <a:lnTo>
                        <a:pt x="69" y="32"/>
                      </a:lnTo>
                      <a:lnTo>
                        <a:pt x="69" y="30"/>
                      </a:lnTo>
                      <a:lnTo>
                        <a:pt x="68" y="29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6" y="22"/>
                      </a:lnTo>
                      <a:lnTo>
                        <a:pt x="64" y="22"/>
                      </a:lnTo>
                      <a:lnTo>
                        <a:pt x="64" y="20"/>
                      </a:lnTo>
                      <a:lnTo>
                        <a:pt x="64" y="19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1" y="14"/>
                      </a:lnTo>
                      <a:lnTo>
                        <a:pt x="59" y="14"/>
                      </a:lnTo>
                      <a:lnTo>
                        <a:pt x="59" y="12"/>
                      </a:lnTo>
                      <a:lnTo>
                        <a:pt x="59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6" y="8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1" name="Freeform 293"/>
                <p:cNvSpPr>
                  <a:spLocks/>
                </p:cNvSpPr>
                <p:nvPr/>
              </p:nvSpPr>
              <p:spPr bwMode="auto">
                <a:xfrm>
                  <a:off x="5196" y="645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1 h 86"/>
                    <a:gd name="T4" fmla="*/ 21 w 70"/>
                    <a:gd name="T5" fmla="*/ 1 h 86"/>
                    <a:gd name="T6" fmla="*/ 19 w 70"/>
                    <a:gd name="T7" fmla="*/ 1 h 86"/>
                    <a:gd name="T8" fmla="*/ 18 w 70"/>
                    <a:gd name="T9" fmla="*/ 0 h 86"/>
                    <a:gd name="T10" fmla="*/ 17 w 70"/>
                    <a:gd name="T11" fmla="*/ 1 h 86"/>
                    <a:gd name="T12" fmla="*/ 15 w 70"/>
                    <a:gd name="T13" fmla="*/ 1 h 86"/>
                    <a:gd name="T14" fmla="*/ 12 w 70"/>
                    <a:gd name="T15" fmla="*/ 1 h 86"/>
                    <a:gd name="T16" fmla="*/ 11 w 70"/>
                    <a:gd name="T17" fmla="*/ 1 h 86"/>
                    <a:gd name="T18" fmla="*/ 9 w 70"/>
                    <a:gd name="T19" fmla="*/ 3 h 86"/>
                    <a:gd name="T20" fmla="*/ 7 w 70"/>
                    <a:gd name="T21" fmla="*/ 5 h 86"/>
                    <a:gd name="T22" fmla="*/ 6 w 70"/>
                    <a:gd name="T23" fmla="*/ 5 h 86"/>
                    <a:gd name="T24" fmla="*/ 5 w 70"/>
                    <a:gd name="T25" fmla="*/ 7 h 86"/>
                    <a:gd name="T26" fmla="*/ 3 w 70"/>
                    <a:gd name="T27" fmla="*/ 9 h 86"/>
                    <a:gd name="T28" fmla="*/ 2 w 70"/>
                    <a:gd name="T29" fmla="*/ 10 h 86"/>
                    <a:gd name="T30" fmla="*/ 2 w 70"/>
                    <a:gd name="T31" fmla="*/ 13 h 86"/>
                    <a:gd name="T32" fmla="*/ 0 w 70"/>
                    <a:gd name="T33" fmla="*/ 17 h 86"/>
                    <a:gd name="T34" fmla="*/ 0 w 70"/>
                    <a:gd name="T35" fmla="*/ 19 h 86"/>
                    <a:gd name="T36" fmla="*/ 0 w 70"/>
                    <a:gd name="T37" fmla="*/ 21 h 86"/>
                    <a:gd name="T38" fmla="*/ 0 w 70"/>
                    <a:gd name="T39" fmla="*/ 23 h 86"/>
                    <a:gd name="T40" fmla="*/ 0 w 70"/>
                    <a:gd name="T41" fmla="*/ 25 h 86"/>
                    <a:gd name="T42" fmla="*/ 0 w 70"/>
                    <a:gd name="T43" fmla="*/ 27 h 86"/>
                    <a:gd name="T44" fmla="*/ 1 w 70"/>
                    <a:gd name="T45" fmla="*/ 31 h 86"/>
                    <a:gd name="T46" fmla="*/ 2 w 70"/>
                    <a:gd name="T47" fmla="*/ 34 h 86"/>
                    <a:gd name="T48" fmla="*/ 2 w 70"/>
                    <a:gd name="T49" fmla="*/ 34 h 86"/>
                    <a:gd name="T50" fmla="*/ 3 w 70"/>
                    <a:gd name="T51" fmla="*/ 36 h 86"/>
                    <a:gd name="T52" fmla="*/ 4 w 70"/>
                    <a:gd name="T53" fmla="*/ 37 h 86"/>
                    <a:gd name="T54" fmla="*/ 5 w 70"/>
                    <a:gd name="T55" fmla="*/ 38 h 86"/>
                    <a:gd name="T56" fmla="*/ 6 w 70"/>
                    <a:gd name="T57" fmla="*/ 39 h 86"/>
                    <a:gd name="T58" fmla="*/ 7 w 70"/>
                    <a:gd name="T59" fmla="*/ 41 h 86"/>
                    <a:gd name="T60" fmla="*/ 9 w 70"/>
                    <a:gd name="T61" fmla="*/ 43 h 86"/>
                    <a:gd name="T62" fmla="*/ 12 w 70"/>
                    <a:gd name="T63" fmla="*/ 43 h 86"/>
                    <a:gd name="T64" fmla="*/ 13 w 70"/>
                    <a:gd name="T65" fmla="*/ 43 h 86"/>
                    <a:gd name="T66" fmla="*/ 15 w 70"/>
                    <a:gd name="T67" fmla="*/ 43 h 86"/>
                    <a:gd name="T68" fmla="*/ 17 w 70"/>
                    <a:gd name="T69" fmla="*/ 43 h 86"/>
                    <a:gd name="T70" fmla="*/ 18 w 70"/>
                    <a:gd name="T71" fmla="*/ 43 h 86"/>
                    <a:gd name="T72" fmla="*/ 20 w 70"/>
                    <a:gd name="T73" fmla="*/ 43 h 86"/>
                    <a:gd name="T74" fmla="*/ 22 w 70"/>
                    <a:gd name="T75" fmla="*/ 43 h 86"/>
                    <a:gd name="T76" fmla="*/ 24 w 70"/>
                    <a:gd name="T77" fmla="*/ 43 h 86"/>
                    <a:gd name="T78" fmla="*/ 26 w 70"/>
                    <a:gd name="T79" fmla="*/ 41 h 86"/>
                    <a:gd name="T80" fmla="*/ 27 w 70"/>
                    <a:gd name="T81" fmla="*/ 40 h 86"/>
                    <a:gd name="T82" fmla="*/ 27 w 70"/>
                    <a:gd name="T83" fmla="*/ 39 h 86"/>
                    <a:gd name="T84" fmla="*/ 28 w 70"/>
                    <a:gd name="T85" fmla="*/ 38 h 86"/>
                    <a:gd name="T86" fmla="*/ 30 w 70"/>
                    <a:gd name="T87" fmla="*/ 37 h 86"/>
                    <a:gd name="T88" fmla="*/ 32 w 70"/>
                    <a:gd name="T89" fmla="*/ 36 h 86"/>
                    <a:gd name="T90" fmla="*/ 32 w 70"/>
                    <a:gd name="T91" fmla="*/ 34 h 86"/>
                    <a:gd name="T92" fmla="*/ 33 w 70"/>
                    <a:gd name="T93" fmla="*/ 33 h 86"/>
                    <a:gd name="T94" fmla="*/ 35 w 70"/>
                    <a:gd name="T95" fmla="*/ 28 h 86"/>
                    <a:gd name="T96" fmla="*/ 35 w 70"/>
                    <a:gd name="T97" fmla="*/ 27 h 86"/>
                    <a:gd name="T98" fmla="*/ 35 w 70"/>
                    <a:gd name="T99" fmla="*/ 26 h 86"/>
                    <a:gd name="T100" fmla="*/ 35 w 70"/>
                    <a:gd name="T101" fmla="*/ 23 h 86"/>
                    <a:gd name="T102" fmla="*/ 35 w 70"/>
                    <a:gd name="T103" fmla="*/ 21 h 86"/>
                    <a:gd name="T104" fmla="*/ 35 w 70"/>
                    <a:gd name="T105" fmla="*/ 20 h 86"/>
                    <a:gd name="T106" fmla="*/ 35 w 70"/>
                    <a:gd name="T107" fmla="*/ 18 h 86"/>
                    <a:gd name="T108" fmla="*/ 35 w 70"/>
                    <a:gd name="T109" fmla="*/ 15 h 86"/>
                    <a:gd name="T110" fmla="*/ 35 w 70"/>
                    <a:gd name="T111" fmla="*/ 12 h 86"/>
                    <a:gd name="T112" fmla="*/ 34 w 70"/>
                    <a:gd name="T113" fmla="*/ 11 h 86"/>
                    <a:gd name="T114" fmla="*/ 32 w 70"/>
                    <a:gd name="T115" fmla="*/ 9 h 86"/>
                    <a:gd name="T116" fmla="*/ 31 w 70"/>
                    <a:gd name="T117" fmla="*/ 7 h 86"/>
                    <a:gd name="T118" fmla="*/ 30 w 70"/>
                    <a:gd name="T119" fmla="*/ 6 h 86"/>
                    <a:gd name="T120" fmla="*/ 28 w 70"/>
                    <a:gd name="T121" fmla="*/ 5 h 86"/>
                    <a:gd name="T122" fmla="*/ 27 w 70"/>
                    <a:gd name="T123" fmla="*/ 3 h 8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0"/>
                    <a:gd name="T187" fmla="*/ 0 h 86"/>
                    <a:gd name="T188" fmla="*/ 70 w 70"/>
                    <a:gd name="T189" fmla="*/ 86 h 8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0" h="86">
                      <a:moveTo>
                        <a:pt x="50" y="3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5" y="2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7"/>
                      </a:lnTo>
                      <a:lnTo>
                        <a:pt x="2" y="29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2" y="63"/>
                      </a:lnTo>
                      <a:lnTo>
                        <a:pt x="4" y="63"/>
                      </a:lnTo>
                      <a:lnTo>
                        <a:pt x="4" y="66"/>
                      </a:lnTo>
                      <a:lnTo>
                        <a:pt x="4" y="68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7" y="71"/>
                      </a:lnTo>
                      <a:lnTo>
                        <a:pt x="7" y="73"/>
                      </a:lnTo>
                      <a:lnTo>
                        <a:pt x="9" y="73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4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17" y="83"/>
                      </a:lnTo>
                      <a:lnTo>
                        <a:pt x="19" y="85"/>
                      </a:lnTo>
                      <a:lnTo>
                        <a:pt x="22" y="85"/>
                      </a:lnTo>
                      <a:lnTo>
                        <a:pt x="24" y="85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5"/>
                      </a:lnTo>
                      <a:lnTo>
                        <a:pt x="47" y="85"/>
                      </a:lnTo>
                      <a:lnTo>
                        <a:pt x="49" y="85"/>
                      </a:lnTo>
                      <a:lnTo>
                        <a:pt x="49" y="83"/>
                      </a:lnTo>
                      <a:lnTo>
                        <a:pt x="50" y="83"/>
                      </a:lnTo>
                      <a:lnTo>
                        <a:pt x="52" y="81"/>
                      </a:lnTo>
                      <a:lnTo>
                        <a:pt x="54" y="81"/>
                      </a:lnTo>
                      <a:lnTo>
                        <a:pt x="54" y="79"/>
                      </a:lnTo>
                      <a:lnTo>
                        <a:pt x="54" y="78"/>
                      </a:lnTo>
                      <a:lnTo>
                        <a:pt x="55" y="78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60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4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1"/>
                      </a:lnTo>
                      <a:lnTo>
                        <a:pt x="69" y="57"/>
                      </a:lnTo>
                      <a:lnTo>
                        <a:pt x="69" y="56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9" y="29"/>
                      </a:lnTo>
                      <a:lnTo>
                        <a:pt x="69" y="25"/>
                      </a:lnTo>
                      <a:lnTo>
                        <a:pt x="67" y="25"/>
                      </a:lnTo>
                      <a:lnTo>
                        <a:pt x="67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7" y="10"/>
                      </a:lnTo>
                      <a:lnTo>
                        <a:pt x="57" y="8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2" name="Freeform 294"/>
                <p:cNvSpPr>
                  <a:spLocks/>
                </p:cNvSpPr>
                <p:nvPr/>
              </p:nvSpPr>
              <p:spPr bwMode="auto">
                <a:xfrm>
                  <a:off x="5158" y="639"/>
                  <a:ext cx="35" cy="43"/>
                </a:xfrm>
                <a:custGeom>
                  <a:avLst/>
                  <a:gdLst>
                    <a:gd name="T0" fmla="*/ 23 w 70"/>
                    <a:gd name="T1" fmla="*/ 2 h 86"/>
                    <a:gd name="T2" fmla="*/ 21 w 70"/>
                    <a:gd name="T3" fmla="*/ 1 h 86"/>
                    <a:gd name="T4" fmla="*/ 19 w 70"/>
                    <a:gd name="T5" fmla="*/ 1 h 86"/>
                    <a:gd name="T6" fmla="*/ 18 w 70"/>
                    <a:gd name="T7" fmla="*/ 0 h 86"/>
                    <a:gd name="T8" fmla="*/ 15 w 70"/>
                    <a:gd name="T9" fmla="*/ 1 h 86"/>
                    <a:gd name="T10" fmla="*/ 11 w 70"/>
                    <a:gd name="T11" fmla="*/ 2 h 86"/>
                    <a:gd name="T12" fmla="*/ 9 w 70"/>
                    <a:gd name="T13" fmla="*/ 3 h 86"/>
                    <a:gd name="T14" fmla="*/ 9 w 70"/>
                    <a:gd name="T15" fmla="*/ 5 h 86"/>
                    <a:gd name="T16" fmla="*/ 6 w 70"/>
                    <a:gd name="T17" fmla="*/ 5 h 86"/>
                    <a:gd name="T18" fmla="*/ 5 w 70"/>
                    <a:gd name="T19" fmla="*/ 7 h 86"/>
                    <a:gd name="T20" fmla="*/ 3 w 70"/>
                    <a:gd name="T21" fmla="*/ 9 h 86"/>
                    <a:gd name="T22" fmla="*/ 2 w 70"/>
                    <a:gd name="T23" fmla="*/ 11 h 86"/>
                    <a:gd name="T24" fmla="*/ 1 w 70"/>
                    <a:gd name="T25" fmla="*/ 15 h 86"/>
                    <a:gd name="T26" fmla="*/ 1 w 70"/>
                    <a:gd name="T27" fmla="*/ 18 h 86"/>
                    <a:gd name="T28" fmla="*/ 0 w 70"/>
                    <a:gd name="T29" fmla="*/ 20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1 w 70"/>
                    <a:gd name="T35" fmla="*/ 27 h 86"/>
                    <a:gd name="T36" fmla="*/ 1 w 70"/>
                    <a:gd name="T37" fmla="*/ 31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5 w 70"/>
                    <a:gd name="T43" fmla="*/ 38 h 86"/>
                    <a:gd name="T44" fmla="*/ 6 w 70"/>
                    <a:gd name="T45" fmla="*/ 39 h 86"/>
                    <a:gd name="T46" fmla="*/ 9 w 70"/>
                    <a:gd name="T47" fmla="*/ 41 h 86"/>
                    <a:gd name="T48" fmla="*/ 11 w 70"/>
                    <a:gd name="T49" fmla="*/ 43 h 86"/>
                    <a:gd name="T50" fmla="*/ 13 w 70"/>
                    <a:gd name="T51" fmla="*/ 43 h 86"/>
                    <a:gd name="T52" fmla="*/ 16 w 70"/>
                    <a:gd name="T53" fmla="*/ 43 h 86"/>
                    <a:gd name="T54" fmla="*/ 18 w 70"/>
                    <a:gd name="T55" fmla="*/ 43 h 86"/>
                    <a:gd name="T56" fmla="*/ 20 w 70"/>
                    <a:gd name="T57" fmla="*/ 43 h 86"/>
                    <a:gd name="T58" fmla="*/ 23 w 70"/>
                    <a:gd name="T59" fmla="*/ 42 h 86"/>
                    <a:gd name="T60" fmla="*/ 25 w 70"/>
                    <a:gd name="T61" fmla="*/ 41 h 86"/>
                    <a:gd name="T62" fmla="*/ 27 w 70"/>
                    <a:gd name="T63" fmla="*/ 39 h 86"/>
                    <a:gd name="T64" fmla="*/ 29 w 70"/>
                    <a:gd name="T65" fmla="*/ 38 h 86"/>
                    <a:gd name="T66" fmla="*/ 30 w 70"/>
                    <a:gd name="T67" fmla="*/ 36 h 86"/>
                    <a:gd name="T68" fmla="*/ 31 w 70"/>
                    <a:gd name="T69" fmla="*/ 35 h 86"/>
                    <a:gd name="T70" fmla="*/ 33 w 70"/>
                    <a:gd name="T71" fmla="*/ 33 h 86"/>
                    <a:gd name="T72" fmla="*/ 34 w 70"/>
                    <a:gd name="T73" fmla="*/ 29 h 86"/>
                    <a:gd name="T74" fmla="*/ 35 w 70"/>
                    <a:gd name="T75" fmla="*/ 25 h 86"/>
                    <a:gd name="T76" fmla="*/ 35 w 70"/>
                    <a:gd name="T77" fmla="*/ 23 h 86"/>
                    <a:gd name="T78" fmla="*/ 35 w 70"/>
                    <a:gd name="T79" fmla="*/ 21 h 86"/>
                    <a:gd name="T80" fmla="*/ 35 w 70"/>
                    <a:gd name="T81" fmla="*/ 18 h 86"/>
                    <a:gd name="T82" fmla="*/ 35 w 70"/>
                    <a:gd name="T83" fmla="*/ 15 h 86"/>
                    <a:gd name="T84" fmla="*/ 33 w 70"/>
                    <a:gd name="T85" fmla="*/ 12 h 86"/>
                    <a:gd name="T86" fmla="*/ 33 w 70"/>
                    <a:gd name="T87" fmla="*/ 10 h 86"/>
                    <a:gd name="T88" fmla="*/ 31 w 70"/>
                    <a:gd name="T89" fmla="*/ 7 h 86"/>
                    <a:gd name="T90" fmla="*/ 30 w 70"/>
                    <a:gd name="T91" fmla="*/ 7 h 86"/>
                    <a:gd name="T92" fmla="*/ 29 w 70"/>
                    <a:gd name="T93" fmla="*/ 5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0" y="5"/>
                      </a:moveTo>
                      <a:lnTo>
                        <a:pt x="48" y="4"/>
                      </a:lnTo>
                      <a:lnTo>
                        <a:pt x="46" y="4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5" y="0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4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5" y="71"/>
                      </a:lnTo>
                      <a:lnTo>
                        <a:pt x="7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0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18" y="83"/>
                      </a:lnTo>
                      <a:lnTo>
                        <a:pt x="22" y="83"/>
                      </a:lnTo>
                      <a:lnTo>
                        <a:pt x="23" y="85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5" y="85"/>
                      </a:lnTo>
                      <a:lnTo>
                        <a:pt x="46" y="83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6" y="61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6"/>
                      </a:lnTo>
                      <a:lnTo>
                        <a:pt x="66" y="26"/>
                      </a:lnTo>
                      <a:lnTo>
                        <a:pt x="66" y="24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3" y="19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3" name="Freeform 295"/>
                <p:cNvSpPr>
                  <a:spLocks/>
                </p:cNvSpPr>
                <p:nvPr/>
              </p:nvSpPr>
              <p:spPr bwMode="auto">
                <a:xfrm>
                  <a:off x="5150" y="633"/>
                  <a:ext cx="35" cy="43"/>
                </a:xfrm>
                <a:custGeom>
                  <a:avLst/>
                  <a:gdLst>
                    <a:gd name="T0" fmla="*/ 23 w 70"/>
                    <a:gd name="T1" fmla="*/ 1 h 87"/>
                    <a:gd name="T2" fmla="*/ 22 w 70"/>
                    <a:gd name="T3" fmla="*/ 1 h 87"/>
                    <a:gd name="T4" fmla="*/ 20 w 70"/>
                    <a:gd name="T5" fmla="*/ 1 h 87"/>
                    <a:gd name="T6" fmla="*/ 18 w 70"/>
                    <a:gd name="T7" fmla="*/ 1 h 87"/>
                    <a:gd name="T8" fmla="*/ 18 w 70"/>
                    <a:gd name="T9" fmla="*/ 0 h 87"/>
                    <a:gd name="T10" fmla="*/ 16 w 70"/>
                    <a:gd name="T11" fmla="*/ 1 h 87"/>
                    <a:gd name="T12" fmla="*/ 14 w 70"/>
                    <a:gd name="T13" fmla="*/ 1 h 87"/>
                    <a:gd name="T14" fmla="*/ 11 w 70"/>
                    <a:gd name="T15" fmla="*/ 2 h 87"/>
                    <a:gd name="T16" fmla="*/ 9 w 70"/>
                    <a:gd name="T17" fmla="*/ 2 h 87"/>
                    <a:gd name="T18" fmla="*/ 9 w 70"/>
                    <a:gd name="T19" fmla="*/ 4 h 87"/>
                    <a:gd name="T20" fmla="*/ 7 w 70"/>
                    <a:gd name="T21" fmla="*/ 5 h 87"/>
                    <a:gd name="T22" fmla="*/ 6 w 70"/>
                    <a:gd name="T23" fmla="*/ 6 h 87"/>
                    <a:gd name="T24" fmla="*/ 5 w 70"/>
                    <a:gd name="T25" fmla="*/ 7 h 87"/>
                    <a:gd name="T26" fmla="*/ 4 w 70"/>
                    <a:gd name="T27" fmla="*/ 8 h 87"/>
                    <a:gd name="T28" fmla="*/ 2 w 70"/>
                    <a:gd name="T29" fmla="*/ 10 h 87"/>
                    <a:gd name="T30" fmla="*/ 2 w 70"/>
                    <a:gd name="T31" fmla="*/ 12 h 87"/>
                    <a:gd name="T32" fmla="*/ 1 w 70"/>
                    <a:gd name="T33" fmla="*/ 15 h 87"/>
                    <a:gd name="T34" fmla="*/ 0 w 70"/>
                    <a:gd name="T35" fmla="*/ 17 h 87"/>
                    <a:gd name="T36" fmla="*/ 0 w 70"/>
                    <a:gd name="T37" fmla="*/ 19 h 87"/>
                    <a:gd name="T38" fmla="*/ 0 w 70"/>
                    <a:gd name="T39" fmla="*/ 20 h 87"/>
                    <a:gd name="T40" fmla="*/ 0 w 70"/>
                    <a:gd name="T41" fmla="*/ 22 h 87"/>
                    <a:gd name="T42" fmla="*/ 0 w 70"/>
                    <a:gd name="T43" fmla="*/ 25 h 87"/>
                    <a:gd name="T44" fmla="*/ 0 w 70"/>
                    <a:gd name="T45" fmla="*/ 27 h 87"/>
                    <a:gd name="T46" fmla="*/ 0 w 70"/>
                    <a:gd name="T47" fmla="*/ 29 h 87"/>
                    <a:gd name="T48" fmla="*/ 2 w 70"/>
                    <a:gd name="T49" fmla="*/ 32 h 87"/>
                    <a:gd name="T50" fmla="*/ 2 w 70"/>
                    <a:gd name="T51" fmla="*/ 34 h 87"/>
                    <a:gd name="T52" fmla="*/ 3 w 70"/>
                    <a:gd name="T53" fmla="*/ 35 h 87"/>
                    <a:gd name="T54" fmla="*/ 3 w 70"/>
                    <a:gd name="T55" fmla="*/ 36 h 87"/>
                    <a:gd name="T56" fmla="*/ 4 w 70"/>
                    <a:gd name="T57" fmla="*/ 37 h 87"/>
                    <a:gd name="T58" fmla="*/ 6 w 70"/>
                    <a:gd name="T59" fmla="*/ 38 h 87"/>
                    <a:gd name="T60" fmla="*/ 7 w 70"/>
                    <a:gd name="T61" fmla="*/ 39 h 87"/>
                    <a:gd name="T62" fmla="*/ 9 w 70"/>
                    <a:gd name="T63" fmla="*/ 40 h 87"/>
                    <a:gd name="T64" fmla="*/ 11 w 70"/>
                    <a:gd name="T65" fmla="*/ 42 h 87"/>
                    <a:gd name="T66" fmla="*/ 12 w 70"/>
                    <a:gd name="T67" fmla="*/ 43 h 87"/>
                    <a:gd name="T68" fmla="*/ 14 w 70"/>
                    <a:gd name="T69" fmla="*/ 43 h 87"/>
                    <a:gd name="T70" fmla="*/ 16 w 70"/>
                    <a:gd name="T71" fmla="*/ 43 h 87"/>
                    <a:gd name="T72" fmla="*/ 18 w 70"/>
                    <a:gd name="T73" fmla="*/ 43 h 87"/>
                    <a:gd name="T74" fmla="*/ 18 w 70"/>
                    <a:gd name="T75" fmla="*/ 43 h 87"/>
                    <a:gd name="T76" fmla="*/ 20 w 70"/>
                    <a:gd name="T77" fmla="*/ 43 h 87"/>
                    <a:gd name="T78" fmla="*/ 23 w 70"/>
                    <a:gd name="T79" fmla="*/ 41 h 87"/>
                    <a:gd name="T80" fmla="*/ 24 w 70"/>
                    <a:gd name="T81" fmla="*/ 40 h 87"/>
                    <a:gd name="T82" fmla="*/ 26 w 70"/>
                    <a:gd name="T83" fmla="*/ 40 h 87"/>
                    <a:gd name="T84" fmla="*/ 27 w 70"/>
                    <a:gd name="T85" fmla="*/ 39 h 87"/>
                    <a:gd name="T86" fmla="*/ 28 w 70"/>
                    <a:gd name="T87" fmla="*/ 39 h 87"/>
                    <a:gd name="T88" fmla="*/ 29 w 70"/>
                    <a:gd name="T89" fmla="*/ 37 h 87"/>
                    <a:gd name="T90" fmla="*/ 30 w 70"/>
                    <a:gd name="T91" fmla="*/ 35 h 87"/>
                    <a:gd name="T92" fmla="*/ 31 w 70"/>
                    <a:gd name="T93" fmla="*/ 35 h 87"/>
                    <a:gd name="T94" fmla="*/ 33 w 70"/>
                    <a:gd name="T95" fmla="*/ 32 h 87"/>
                    <a:gd name="T96" fmla="*/ 34 w 70"/>
                    <a:gd name="T97" fmla="*/ 29 h 87"/>
                    <a:gd name="T98" fmla="*/ 35 w 70"/>
                    <a:gd name="T99" fmla="*/ 26 h 87"/>
                    <a:gd name="T100" fmla="*/ 35 w 70"/>
                    <a:gd name="T101" fmla="*/ 24 h 87"/>
                    <a:gd name="T102" fmla="*/ 35 w 70"/>
                    <a:gd name="T103" fmla="*/ 21 h 87"/>
                    <a:gd name="T104" fmla="*/ 35 w 70"/>
                    <a:gd name="T105" fmla="*/ 19 h 87"/>
                    <a:gd name="T106" fmla="*/ 35 w 70"/>
                    <a:gd name="T107" fmla="*/ 18 h 87"/>
                    <a:gd name="T108" fmla="*/ 35 w 70"/>
                    <a:gd name="T109" fmla="*/ 16 h 87"/>
                    <a:gd name="T110" fmla="*/ 34 w 70"/>
                    <a:gd name="T111" fmla="*/ 13 h 87"/>
                    <a:gd name="T112" fmla="*/ 33 w 70"/>
                    <a:gd name="T113" fmla="*/ 11 h 87"/>
                    <a:gd name="T114" fmla="*/ 33 w 70"/>
                    <a:gd name="T115" fmla="*/ 10 h 87"/>
                    <a:gd name="T116" fmla="*/ 31 w 70"/>
                    <a:gd name="T117" fmla="*/ 8 h 87"/>
                    <a:gd name="T118" fmla="*/ 30 w 70"/>
                    <a:gd name="T119" fmla="*/ 7 h 87"/>
                    <a:gd name="T120" fmla="*/ 29 w 70"/>
                    <a:gd name="T121" fmla="*/ 5 h 87"/>
                    <a:gd name="T122" fmla="*/ 28 w 70"/>
                    <a:gd name="T123" fmla="*/ 4 h 87"/>
                    <a:gd name="T124" fmla="*/ 25 w 70"/>
                    <a:gd name="T125" fmla="*/ 2 h 8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7"/>
                    <a:gd name="T191" fmla="*/ 70 w 70"/>
                    <a:gd name="T192" fmla="*/ 87 h 87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7">
                      <a:moveTo>
                        <a:pt x="50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5" y="0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9" y="16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21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5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7" y="73"/>
                      </a:lnTo>
                      <a:lnTo>
                        <a:pt x="9" y="73"/>
                      </a:lnTo>
                      <a:lnTo>
                        <a:pt x="9" y="75"/>
                      </a:lnTo>
                      <a:lnTo>
                        <a:pt x="10" y="75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19" y="83"/>
                      </a:lnTo>
                      <a:lnTo>
                        <a:pt x="22" y="85"/>
                      </a:lnTo>
                      <a:lnTo>
                        <a:pt x="24" y="87"/>
                      </a:lnTo>
                      <a:lnTo>
                        <a:pt x="25" y="87"/>
                      </a:lnTo>
                      <a:lnTo>
                        <a:pt x="27" y="87"/>
                      </a:lnTo>
                      <a:lnTo>
                        <a:pt x="29" y="87"/>
                      </a:lnTo>
                      <a:lnTo>
                        <a:pt x="30" y="87"/>
                      </a:lnTo>
                      <a:lnTo>
                        <a:pt x="32" y="87"/>
                      </a:lnTo>
                      <a:lnTo>
                        <a:pt x="34" y="87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9" y="87"/>
                      </a:lnTo>
                      <a:lnTo>
                        <a:pt x="40" y="87"/>
                      </a:lnTo>
                      <a:lnTo>
                        <a:pt x="42" y="87"/>
                      </a:lnTo>
                      <a:lnTo>
                        <a:pt x="45" y="87"/>
                      </a:lnTo>
                      <a:lnTo>
                        <a:pt x="47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4" y="78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9" y="76"/>
                      </a:lnTo>
                      <a:lnTo>
                        <a:pt x="59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2" y="70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5" y="63"/>
                      </a:lnTo>
                      <a:lnTo>
                        <a:pt x="67" y="61"/>
                      </a:lnTo>
                      <a:lnTo>
                        <a:pt x="68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6"/>
                      </a:lnTo>
                      <a:lnTo>
                        <a:pt x="67" y="26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1"/>
                      </a:lnTo>
                      <a:lnTo>
                        <a:pt x="65" y="19"/>
                      </a:lnTo>
                      <a:lnTo>
                        <a:pt x="63" y="17"/>
                      </a:lnTo>
                      <a:lnTo>
                        <a:pt x="63" y="16"/>
                      </a:lnTo>
                      <a:lnTo>
                        <a:pt x="62" y="16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5" y="7"/>
                      </a:lnTo>
                      <a:lnTo>
                        <a:pt x="54" y="5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4" name="Freeform 296"/>
                <p:cNvSpPr>
                  <a:spLocks/>
                </p:cNvSpPr>
                <p:nvPr/>
              </p:nvSpPr>
              <p:spPr bwMode="auto">
                <a:xfrm>
                  <a:off x="5190" y="628"/>
                  <a:ext cx="34" cy="44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0 h 86"/>
                    <a:gd name="T4" fmla="*/ 20 w 70"/>
                    <a:gd name="T5" fmla="*/ 0 h 86"/>
                    <a:gd name="T6" fmla="*/ 18 w 70"/>
                    <a:gd name="T7" fmla="*/ 0 h 86"/>
                    <a:gd name="T8" fmla="*/ 17 w 70"/>
                    <a:gd name="T9" fmla="*/ 0 h 86"/>
                    <a:gd name="T10" fmla="*/ 16 w 70"/>
                    <a:gd name="T11" fmla="*/ 0 h 86"/>
                    <a:gd name="T12" fmla="*/ 14 w 70"/>
                    <a:gd name="T13" fmla="*/ 0 h 86"/>
                    <a:gd name="T14" fmla="*/ 11 w 70"/>
                    <a:gd name="T15" fmla="*/ 2 h 86"/>
                    <a:gd name="T16" fmla="*/ 10 w 70"/>
                    <a:gd name="T17" fmla="*/ 3 h 86"/>
                    <a:gd name="T18" fmla="*/ 8 w 70"/>
                    <a:gd name="T19" fmla="*/ 4 h 86"/>
                    <a:gd name="T20" fmla="*/ 6 w 70"/>
                    <a:gd name="T21" fmla="*/ 4 h 86"/>
                    <a:gd name="T22" fmla="*/ 6 w 70"/>
                    <a:gd name="T23" fmla="*/ 6 h 86"/>
                    <a:gd name="T24" fmla="*/ 5 w 70"/>
                    <a:gd name="T25" fmla="*/ 7 h 86"/>
                    <a:gd name="T26" fmla="*/ 4 w 70"/>
                    <a:gd name="T27" fmla="*/ 8 h 86"/>
                    <a:gd name="T28" fmla="*/ 3 w 70"/>
                    <a:gd name="T29" fmla="*/ 9 h 86"/>
                    <a:gd name="T30" fmla="*/ 2 w 70"/>
                    <a:gd name="T31" fmla="*/ 11 h 86"/>
                    <a:gd name="T32" fmla="*/ 1 w 70"/>
                    <a:gd name="T33" fmla="*/ 15 h 86"/>
                    <a:gd name="T34" fmla="*/ 1 w 70"/>
                    <a:gd name="T35" fmla="*/ 16 h 86"/>
                    <a:gd name="T36" fmla="*/ 0 w 70"/>
                    <a:gd name="T37" fmla="*/ 18 h 86"/>
                    <a:gd name="T38" fmla="*/ 0 w 70"/>
                    <a:gd name="T39" fmla="*/ 20 h 86"/>
                    <a:gd name="T40" fmla="*/ 0 w 70"/>
                    <a:gd name="T41" fmla="*/ 23 h 86"/>
                    <a:gd name="T42" fmla="*/ 0 w 70"/>
                    <a:gd name="T43" fmla="*/ 25 h 86"/>
                    <a:gd name="T44" fmla="*/ 1 w 70"/>
                    <a:gd name="T45" fmla="*/ 28 h 86"/>
                    <a:gd name="T46" fmla="*/ 1 w 70"/>
                    <a:gd name="T47" fmla="*/ 29 h 86"/>
                    <a:gd name="T48" fmla="*/ 1 w 70"/>
                    <a:gd name="T49" fmla="*/ 33 h 86"/>
                    <a:gd name="T50" fmla="*/ 2 w 70"/>
                    <a:gd name="T51" fmla="*/ 35 h 86"/>
                    <a:gd name="T52" fmla="*/ 3 w 70"/>
                    <a:gd name="T53" fmla="*/ 36 h 86"/>
                    <a:gd name="T54" fmla="*/ 4 w 70"/>
                    <a:gd name="T55" fmla="*/ 36 h 86"/>
                    <a:gd name="T56" fmla="*/ 5 w 70"/>
                    <a:gd name="T57" fmla="*/ 38 h 86"/>
                    <a:gd name="T58" fmla="*/ 6 w 70"/>
                    <a:gd name="T59" fmla="*/ 40 h 86"/>
                    <a:gd name="T60" fmla="*/ 6 w 70"/>
                    <a:gd name="T61" fmla="*/ 40 h 86"/>
                    <a:gd name="T62" fmla="*/ 8 w 70"/>
                    <a:gd name="T63" fmla="*/ 41 h 86"/>
                    <a:gd name="T64" fmla="*/ 11 w 70"/>
                    <a:gd name="T65" fmla="*/ 43 h 86"/>
                    <a:gd name="T66" fmla="*/ 13 w 70"/>
                    <a:gd name="T67" fmla="*/ 44 h 86"/>
                    <a:gd name="T68" fmla="*/ 15 w 70"/>
                    <a:gd name="T69" fmla="*/ 44 h 86"/>
                    <a:gd name="T70" fmla="*/ 16 w 70"/>
                    <a:gd name="T71" fmla="*/ 44 h 86"/>
                    <a:gd name="T72" fmla="*/ 17 w 70"/>
                    <a:gd name="T73" fmla="*/ 44 h 86"/>
                    <a:gd name="T74" fmla="*/ 18 w 70"/>
                    <a:gd name="T75" fmla="*/ 44 h 86"/>
                    <a:gd name="T76" fmla="*/ 20 w 70"/>
                    <a:gd name="T77" fmla="*/ 44 h 86"/>
                    <a:gd name="T78" fmla="*/ 23 w 70"/>
                    <a:gd name="T79" fmla="*/ 42 h 86"/>
                    <a:gd name="T80" fmla="*/ 24 w 70"/>
                    <a:gd name="T81" fmla="*/ 41 h 86"/>
                    <a:gd name="T82" fmla="*/ 26 w 70"/>
                    <a:gd name="T83" fmla="*/ 40 h 86"/>
                    <a:gd name="T84" fmla="*/ 27 w 70"/>
                    <a:gd name="T85" fmla="*/ 40 h 86"/>
                    <a:gd name="T86" fmla="*/ 28 w 70"/>
                    <a:gd name="T87" fmla="*/ 40 h 86"/>
                    <a:gd name="T88" fmla="*/ 28 w 70"/>
                    <a:gd name="T89" fmla="*/ 38 h 86"/>
                    <a:gd name="T90" fmla="*/ 29 w 70"/>
                    <a:gd name="T91" fmla="*/ 36 h 86"/>
                    <a:gd name="T92" fmla="*/ 31 w 70"/>
                    <a:gd name="T93" fmla="*/ 35 h 86"/>
                    <a:gd name="T94" fmla="*/ 32 w 70"/>
                    <a:gd name="T95" fmla="*/ 34 h 86"/>
                    <a:gd name="T96" fmla="*/ 33 w 70"/>
                    <a:gd name="T97" fmla="*/ 31 h 86"/>
                    <a:gd name="T98" fmla="*/ 34 w 70"/>
                    <a:gd name="T99" fmla="*/ 28 h 86"/>
                    <a:gd name="T100" fmla="*/ 34 w 70"/>
                    <a:gd name="T101" fmla="*/ 26 h 86"/>
                    <a:gd name="T102" fmla="*/ 34 w 70"/>
                    <a:gd name="T103" fmla="*/ 24 h 86"/>
                    <a:gd name="T104" fmla="*/ 34 w 70"/>
                    <a:gd name="T105" fmla="*/ 20 h 86"/>
                    <a:gd name="T106" fmla="*/ 34 w 70"/>
                    <a:gd name="T107" fmla="*/ 18 h 86"/>
                    <a:gd name="T108" fmla="*/ 34 w 70"/>
                    <a:gd name="T109" fmla="*/ 16 h 86"/>
                    <a:gd name="T110" fmla="*/ 33 w 70"/>
                    <a:gd name="T111" fmla="*/ 13 h 86"/>
                    <a:gd name="T112" fmla="*/ 33 w 70"/>
                    <a:gd name="T113" fmla="*/ 10 h 86"/>
                    <a:gd name="T114" fmla="*/ 32 w 70"/>
                    <a:gd name="T115" fmla="*/ 9 h 86"/>
                    <a:gd name="T116" fmla="*/ 31 w 70"/>
                    <a:gd name="T117" fmla="*/ 7 h 86"/>
                    <a:gd name="T118" fmla="*/ 29 w 70"/>
                    <a:gd name="T119" fmla="*/ 7 h 86"/>
                    <a:gd name="T120" fmla="*/ 28 w 70"/>
                    <a:gd name="T121" fmla="*/ 5 h 86"/>
                    <a:gd name="T122" fmla="*/ 28 w 70"/>
                    <a:gd name="T123" fmla="*/ 4 h 86"/>
                    <a:gd name="T124" fmla="*/ 26 w 70"/>
                    <a:gd name="T125" fmla="*/ 3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6"/>
                    <a:gd name="T191" fmla="*/ 70 w 70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6">
                      <a:moveTo>
                        <a:pt x="52" y="3"/>
                      </a:move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5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3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4"/>
                      </a:lnTo>
                      <a:lnTo>
                        <a:pt x="23" y="84"/>
                      </a:lnTo>
                      <a:lnTo>
                        <a:pt x="23" y="86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5" y="86"/>
                      </a:lnTo>
                      <a:lnTo>
                        <a:pt x="48" y="83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3" y="81"/>
                      </a:lnTo>
                      <a:lnTo>
                        <a:pt x="53" y="79"/>
                      </a:lnTo>
                      <a:lnTo>
                        <a:pt x="55" y="79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8" y="61"/>
                      </a:lnTo>
                      <a:lnTo>
                        <a:pt x="68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5" y="18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0" y="13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5" name="Freeform 297"/>
                <p:cNvSpPr>
                  <a:spLocks/>
                </p:cNvSpPr>
                <p:nvPr/>
              </p:nvSpPr>
              <p:spPr bwMode="auto">
                <a:xfrm>
                  <a:off x="5195" y="607"/>
                  <a:ext cx="35" cy="43"/>
                </a:xfrm>
                <a:custGeom>
                  <a:avLst/>
                  <a:gdLst>
                    <a:gd name="T0" fmla="*/ 23 w 72"/>
                    <a:gd name="T1" fmla="*/ 1 h 86"/>
                    <a:gd name="T2" fmla="*/ 21 w 72"/>
                    <a:gd name="T3" fmla="*/ 1 h 86"/>
                    <a:gd name="T4" fmla="*/ 18 w 72"/>
                    <a:gd name="T5" fmla="*/ 1 h 86"/>
                    <a:gd name="T6" fmla="*/ 17 w 72"/>
                    <a:gd name="T7" fmla="*/ 1 h 86"/>
                    <a:gd name="T8" fmla="*/ 15 w 72"/>
                    <a:gd name="T9" fmla="*/ 1 h 86"/>
                    <a:gd name="T10" fmla="*/ 13 w 72"/>
                    <a:gd name="T11" fmla="*/ 1 h 86"/>
                    <a:gd name="T12" fmla="*/ 10 w 72"/>
                    <a:gd name="T13" fmla="*/ 3 h 86"/>
                    <a:gd name="T14" fmla="*/ 7 w 72"/>
                    <a:gd name="T15" fmla="*/ 4 h 86"/>
                    <a:gd name="T16" fmla="*/ 6 w 72"/>
                    <a:gd name="T17" fmla="*/ 5 h 86"/>
                    <a:gd name="T18" fmla="*/ 6 w 72"/>
                    <a:gd name="T19" fmla="*/ 6 h 86"/>
                    <a:gd name="T20" fmla="*/ 5 w 72"/>
                    <a:gd name="T21" fmla="*/ 7 h 86"/>
                    <a:gd name="T22" fmla="*/ 3 w 72"/>
                    <a:gd name="T23" fmla="*/ 11 h 86"/>
                    <a:gd name="T24" fmla="*/ 1 w 72"/>
                    <a:gd name="T25" fmla="*/ 14 h 86"/>
                    <a:gd name="T26" fmla="*/ 0 w 72"/>
                    <a:gd name="T27" fmla="*/ 16 h 86"/>
                    <a:gd name="T28" fmla="*/ 0 w 72"/>
                    <a:gd name="T29" fmla="*/ 20 h 86"/>
                    <a:gd name="T30" fmla="*/ 0 w 72"/>
                    <a:gd name="T31" fmla="*/ 22 h 86"/>
                    <a:gd name="T32" fmla="*/ 0 w 72"/>
                    <a:gd name="T33" fmla="*/ 24 h 86"/>
                    <a:gd name="T34" fmla="*/ 0 w 72"/>
                    <a:gd name="T35" fmla="*/ 27 h 86"/>
                    <a:gd name="T36" fmla="*/ 1 w 72"/>
                    <a:gd name="T37" fmla="*/ 32 h 86"/>
                    <a:gd name="T38" fmla="*/ 3 w 72"/>
                    <a:gd name="T39" fmla="*/ 34 h 86"/>
                    <a:gd name="T40" fmla="*/ 4 w 72"/>
                    <a:gd name="T41" fmla="*/ 36 h 86"/>
                    <a:gd name="T42" fmla="*/ 5 w 72"/>
                    <a:gd name="T43" fmla="*/ 37 h 86"/>
                    <a:gd name="T44" fmla="*/ 6 w 72"/>
                    <a:gd name="T45" fmla="*/ 39 h 86"/>
                    <a:gd name="T46" fmla="*/ 9 w 72"/>
                    <a:gd name="T47" fmla="*/ 40 h 86"/>
                    <a:gd name="T48" fmla="*/ 11 w 72"/>
                    <a:gd name="T49" fmla="*/ 42 h 86"/>
                    <a:gd name="T50" fmla="*/ 13 w 72"/>
                    <a:gd name="T51" fmla="*/ 42 h 86"/>
                    <a:gd name="T52" fmla="*/ 15 w 72"/>
                    <a:gd name="T53" fmla="*/ 43 h 86"/>
                    <a:gd name="T54" fmla="*/ 17 w 72"/>
                    <a:gd name="T55" fmla="*/ 43 h 86"/>
                    <a:gd name="T56" fmla="*/ 18 w 72"/>
                    <a:gd name="T57" fmla="*/ 43 h 86"/>
                    <a:gd name="T58" fmla="*/ 20 w 72"/>
                    <a:gd name="T59" fmla="*/ 42 h 86"/>
                    <a:gd name="T60" fmla="*/ 23 w 72"/>
                    <a:gd name="T61" fmla="*/ 41 h 86"/>
                    <a:gd name="T62" fmla="*/ 25 w 72"/>
                    <a:gd name="T63" fmla="*/ 41 h 86"/>
                    <a:gd name="T64" fmla="*/ 27 w 72"/>
                    <a:gd name="T65" fmla="*/ 39 h 86"/>
                    <a:gd name="T66" fmla="*/ 28 w 72"/>
                    <a:gd name="T67" fmla="*/ 38 h 86"/>
                    <a:gd name="T68" fmla="*/ 29 w 72"/>
                    <a:gd name="T69" fmla="*/ 36 h 86"/>
                    <a:gd name="T70" fmla="*/ 31 w 72"/>
                    <a:gd name="T71" fmla="*/ 35 h 86"/>
                    <a:gd name="T72" fmla="*/ 33 w 72"/>
                    <a:gd name="T73" fmla="*/ 32 h 86"/>
                    <a:gd name="T74" fmla="*/ 34 w 72"/>
                    <a:gd name="T75" fmla="*/ 27 h 86"/>
                    <a:gd name="T76" fmla="*/ 34 w 72"/>
                    <a:gd name="T77" fmla="*/ 25 h 86"/>
                    <a:gd name="T78" fmla="*/ 35 w 72"/>
                    <a:gd name="T79" fmla="*/ 22 h 86"/>
                    <a:gd name="T80" fmla="*/ 35 w 72"/>
                    <a:gd name="T81" fmla="*/ 20 h 86"/>
                    <a:gd name="T82" fmla="*/ 35 w 72"/>
                    <a:gd name="T83" fmla="*/ 17 h 86"/>
                    <a:gd name="T84" fmla="*/ 34 w 72"/>
                    <a:gd name="T85" fmla="*/ 14 h 86"/>
                    <a:gd name="T86" fmla="*/ 33 w 72"/>
                    <a:gd name="T87" fmla="*/ 11 h 86"/>
                    <a:gd name="T88" fmla="*/ 32 w 72"/>
                    <a:gd name="T89" fmla="*/ 9 h 86"/>
                    <a:gd name="T90" fmla="*/ 30 w 72"/>
                    <a:gd name="T91" fmla="*/ 6 h 86"/>
                    <a:gd name="T92" fmla="*/ 28 w 72"/>
                    <a:gd name="T93" fmla="*/ 4 h 86"/>
                    <a:gd name="T94" fmla="*/ 26 w 72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6"/>
                    <a:gd name="T146" fmla="*/ 72 w 72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6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3" y="62"/>
                      </a:lnTo>
                      <a:lnTo>
                        <a:pt x="3" y="64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3" y="77"/>
                      </a:lnTo>
                      <a:lnTo>
                        <a:pt x="15" y="77"/>
                      </a:lnTo>
                      <a:lnTo>
                        <a:pt x="15" y="79"/>
                      </a:lnTo>
                      <a:lnTo>
                        <a:pt x="18" y="79"/>
                      </a:lnTo>
                      <a:lnTo>
                        <a:pt x="18" y="81"/>
                      </a:lnTo>
                      <a:lnTo>
                        <a:pt x="20" y="82"/>
                      </a:lnTo>
                      <a:lnTo>
                        <a:pt x="22" y="84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3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8" y="60"/>
                      </a:lnTo>
                      <a:lnTo>
                        <a:pt x="68" y="57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3"/>
                      </a:lnTo>
                      <a:lnTo>
                        <a:pt x="62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7" y="8"/>
                      </a:lnTo>
                      <a:lnTo>
                        <a:pt x="55" y="6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6" name="Freeform 298"/>
                <p:cNvSpPr>
                  <a:spLocks/>
                </p:cNvSpPr>
                <p:nvPr/>
              </p:nvSpPr>
              <p:spPr bwMode="auto">
                <a:xfrm>
                  <a:off x="5343" y="736"/>
                  <a:ext cx="37" cy="26"/>
                </a:xfrm>
                <a:custGeom>
                  <a:avLst/>
                  <a:gdLst>
                    <a:gd name="T0" fmla="*/ 23 w 73"/>
                    <a:gd name="T1" fmla="*/ 0 h 52"/>
                    <a:gd name="T2" fmla="*/ 20 w 73"/>
                    <a:gd name="T3" fmla="*/ 0 h 52"/>
                    <a:gd name="T4" fmla="*/ 19 w 73"/>
                    <a:gd name="T5" fmla="*/ 0 h 52"/>
                    <a:gd name="T6" fmla="*/ 18 w 73"/>
                    <a:gd name="T7" fmla="*/ 0 h 52"/>
                    <a:gd name="T8" fmla="*/ 14 w 73"/>
                    <a:gd name="T9" fmla="*/ 0 h 52"/>
                    <a:gd name="T10" fmla="*/ 12 w 73"/>
                    <a:gd name="T11" fmla="*/ 1 h 52"/>
                    <a:gd name="T12" fmla="*/ 9 w 73"/>
                    <a:gd name="T13" fmla="*/ 2 h 52"/>
                    <a:gd name="T14" fmla="*/ 8 w 73"/>
                    <a:gd name="T15" fmla="*/ 3 h 52"/>
                    <a:gd name="T16" fmla="*/ 7 w 73"/>
                    <a:gd name="T17" fmla="*/ 3 h 52"/>
                    <a:gd name="T18" fmla="*/ 5 w 73"/>
                    <a:gd name="T19" fmla="*/ 4 h 52"/>
                    <a:gd name="T20" fmla="*/ 4 w 73"/>
                    <a:gd name="T21" fmla="*/ 5 h 52"/>
                    <a:gd name="T22" fmla="*/ 2 w 73"/>
                    <a:gd name="T23" fmla="*/ 7 h 52"/>
                    <a:gd name="T24" fmla="*/ 1 w 73"/>
                    <a:gd name="T25" fmla="*/ 10 h 52"/>
                    <a:gd name="T26" fmla="*/ 0 w 73"/>
                    <a:gd name="T27" fmla="*/ 13 h 52"/>
                    <a:gd name="T28" fmla="*/ 0 w 73"/>
                    <a:gd name="T29" fmla="*/ 13 h 52"/>
                    <a:gd name="T30" fmla="*/ 0 w 73"/>
                    <a:gd name="T31" fmla="*/ 16 h 52"/>
                    <a:gd name="T32" fmla="*/ 1 w 73"/>
                    <a:gd name="T33" fmla="*/ 19 h 52"/>
                    <a:gd name="T34" fmla="*/ 3 w 73"/>
                    <a:gd name="T35" fmla="*/ 20 h 52"/>
                    <a:gd name="T36" fmla="*/ 4 w 73"/>
                    <a:gd name="T37" fmla="*/ 22 h 52"/>
                    <a:gd name="T38" fmla="*/ 6 w 73"/>
                    <a:gd name="T39" fmla="*/ 22 h 52"/>
                    <a:gd name="T40" fmla="*/ 6 w 73"/>
                    <a:gd name="T41" fmla="*/ 24 h 52"/>
                    <a:gd name="T42" fmla="*/ 8 w 73"/>
                    <a:gd name="T43" fmla="*/ 25 h 52"/>
                    <a:gd name="T44" fmla="*/ 13 w 73"/>
                    <a:gd name="T45" fmla="*/ 26 h 52"/>
                    <a:gd name="T46" fmla="*/ 14 w 73"/>
                    <a:gd name="T47" fmla="*/ 26 h 52"/>
                    <a:gd name="T48" fmla="*/ 16 w 73"/>
                    <a:gd name="T49" fmla="*/ 26 h 52"/>
                    <a:gd name="T50" fmla="*/ 18 w 73"/>
                    <a:gd name="T51" fmla="*/ 26 h 52"/>
                    <a:gd name="T52" fmla="*/ 19 w 73"/>
                    <a:gd name="T53" fmla="*/ 26 h 52"/>
                    <a:gd name="T54" fmla="*/ 20 w 73"/>
                    <a:gd name="T55" fmla="*/ 26 h 52"/>
                    <a:gd name="T56" fmla="*/ 23 w 73"/>
                    <a:gd name="T57" fmla="*/ 26 h 52"/>
                    <a:gd name="T58" fmla="*/ 25 w 73"/>
                    <a:gd name="T59" fmla="*/ 25 h 52"/>
                    <a:gd name="T60" fmla="*/ 28 w 73"/>
                    <a:gd name="T61" fmla="*/ 24 h 52"/>
                    <a:gd name="T62" fmla="*/ 30 w 73"/>
                    <a:gd name="T63" fmla="*/ 23 h 52"/>
                    <a:gd name="T64" fmla="*/ 31 w 73"/>
                    <a:gd name="T65" fmla="*/ 22 h 52"/>
                    <a:gd name="T66" fmla="*/ 33 w 73"/>
                    <a:gd name="T67" fmla="*/ 21 h 52"/>
                    <a:gd name="T68" fmla="*/ 34 w 73"/>
                    <a:gd name="T69" fmla="*/ 19 h 52"/>
                    <a:gd name="T70" fmla="*/ 36 w 73"/>
                    <a:gd name="T71" fmla="*/ 16 h 52"/>
                    <a:gd name="T72" fmla="*/ 36 w 73"/>
                    <a:gd name="T73" fmla="*/ 14 h 52"/>
                    <a:gd name="T74" fmla="*/ 37 w 73"/>
                    <a:gd name="T75" fmla="*/ 13 h 52"/>
                    <a:gd name="T76" fmla="*/ 37 w 73"/>
                    <a:gd name="T77" fmla="*/ 13 h 52"/>
                    <a:gd name="T78" fmla="*/ 36 w 73"/>
                    <a:gd name="T79" fmla="*/ 10 h 52"/>
                    <a:gd name="T80" fmla="*/ 36 w 73"/>
                    <a:gd name="T81" fmla="*/ 9 h 52"/>
                    <a:gd name="T82" fmla="*/ 35 w 73"/>
                    <a:gd name="T83" fmla="*/ 7 h 52"/>
                    <a:gd name="T84" fmla="*/ 34 w 73"/>
                    <a:gd name="T85" fmla="*/ 6 h 52"/>
                    <a:gd name="T86" fmla="*/ 33 w 73"/>
                    <a:gd name="T87" fmla="*/ 5 h 52"/>
                    <a:gd name="T88" fmla="*/ 32 w 73"/>
                    <a:gd name="T89" fmla="*/ 4 h 52"/>
                    <a:gd name="T90" fmla="*/ 31 w 73"/>
                    <a:gd name="T91" fmla="*/ 3 h 52"/>
                    <a:gd name="T92" fmla="*/ 30 w 73"/>
                    <a:gd name="T93" fmla="*/ 3 h 52"/>
                    <a:gd name="T94" fmla="*/ 26 w 73"/>
                    <a:gd name="T95" fmla="*/ 1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2"/>
                    <a:gd name="T146" fmla="*/ 73 w 73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2">
                      <a:moveTo>
                        <a:pt x="51" y="1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5" y="6"/>
                      </a:lnTo>
                      <a:lnTo>
                        <a:pt x="13" y="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3" y="15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2" y="20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2" y="33"/>
                      </a:lnTo>
                      <a:lnTo>
                        <a:pt x="2" y="37"/>
                      </a:lnTo>
                      <a:lnTo>
                        <a:pt x="3" y="37"/>
                      </a:lnTo>
                      <a:lnTo>
                        <a:pt x="5" y="40"/>
                      </a:lnTo>
                      <a:lnTo>
                        <a:pt x="7" y="40"/>
                      </a:lnTo>
                      <a:lnTo>
                        <a:pt x="7" y="42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2" y="43"/>
                      </a:lnTo>
                      <a:lnTo>
                        <a:pt x="12" y="45"/>
                      </a:lnTo>
                      <a:lnTo>
                        <a:pt x="12" y="47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2"/>
                      </a:lnTo>
                      <a:lnTo>
                        <a:pt x="26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3" y="52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7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0" y="43"/>
                      </a:lnTo>
                      <a:lnTo>
                        <a:pt x="61" y="43"/>
                      </a:lnTo>
                      <a:lnTo>
                        <a:pt x="63" y="43"/>
                      </a:lnTo>
                      <a:lnTo>
                        <a:pt x="63" y="42"/>
                      </a:lnTo>
                      <a:lnTo>
                        <a:pt x="65" y="42"/>
                      </a:lnTo>
                      <a:lnTo>
                        <a:pt x="66" y="38"/>
                      </a:lnTo>
                      <a:lnTo>
                        <a:pt x="68" y="37"/>
                      </a:lnTo>
                      <a:lnTo>
                        <a:pt x="71" y="33"/>
                      </a:lnTo>
                      <a:lnTo>
                        <a:pt x="70" y="33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1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6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1"/>
                      </a:lnTo>
                      <a:lnTo>
                        <a:pt x="66" y="11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6"/>
                      </a:lnTo>
                      <a:lnTo>
                        <a:pt x="60" y="6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6" y="1"/>
                      </a:lnTo>
                      <a:lnTo>
                        <a:pt x="51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7" name="Freeform 299"/>
                <p:cNvSpPr>
                  <a:spLocks/>
                </p:cNvSpPr>
                <p:nvPr/>
              </p:nvSpPr>
              <p:spPr bwMode="auto">
                <a:xfrm>
                  <a:off x="5343" y="735"/>
                  <a:ext cx="38" cy="28"/>
                </a:xfrm>
                <a:custGeom>
                  <a:avLst/>
                  <a:gdLst>
                    <a:gd name="T0" fmla="*/ 1 w 77"/>
                    <a:gd name="T1" fmla="*/ 11 h 56"/>
                    <a:gd name="T2" fmla="*/ 0 w 77"/>
                    <a:gd name="T3" fmla="*/ 14 h 56"/>
                    <a:gd name="T4" fmla="*/ 1 w 77"/>
                    <a:gd name="T5" fmla="*/ 18 h 56"/>
                    <a:gd name="T6" fmla="*/ 2 w 77"/>
                    <a:gd name="T7" fmla="*/ 20 h 56"/>
                    <a:gd name="T8" fmla="*/ 4 w 77"/>
                    <a:gd name="T9" fmla="*/ 23 h 56"/>
                    <a:gd name="T10" fmla="*/ 7 w 77"/>
                    <a:gd name="T11" fmla="*/ 25 h 56"/>
                    <a:gd name="T12" fmla="*/ 10 w 77"/>
                    <a:gd name="T13" fmla="*/ 27 h 56"/>
                    <a:gd name="T14" fmla="*/ 13 w 77"/>
                    <a:gd name="T15" fmla="*/ 27 h 56"/>
                    <a:gd name="T16" fmla="*/ 16 w 77"/>
                    <a:gd name="T17" fmla="*/ 28 h 56"/>
                    <a:gd name="T18" fmla="*/ 18 w 77"/>
                    <a:gd name="T19" fmla="*/ 28 h 56"/>
                    <a:gd name="T20" fmla="*/ 22 w 77"/>
                    <a:gd name="T21" fmla="*/ 27 h 56"/>
                    <a:gd name="T22" fmla="*/ 28 w 77"/>
                    <a:gd name="T23" fmla="*/ 26 h 56"/>
                    <a:gd name="T24" fmla="*/ 30 w 77"/>
                    <a:gd name="T25" fmla="*/ 25 h 56"/>
                    <a:gd name="T26" fmla="*/ 34 w 77"/>
                    <a:gd name="T27" fmla="*/ 23 h 56"/>
                    <a:gd name="T28" fmla="*/ 36 w 77"/>
                    <a:gd name="T29" fmla="*/ 20 h 56"/>
                    <a:gd name="T30" fmla="*/ 38 w 77"/>
                    <a:gd name="T31" fmla="*/ 14 h 56"/>
                    <a:gd name="T32" fmla="*/ 38 w 77"/>
                    <a:gd name="T33" fmla="*/ 12 h 56"/>
                    <a:gd name="T34" fmla="*/ 37 w 77"/>
                    <a:gd name="T35" fmla="*/ 9 h 56"/>
                    <a:gd name="T36" fmla="*/ 36 w 77"/>
                    <a:gd name="T37" fmla="*/ 7 h 56"/>
                    <a:gd name="T38" fmla="*/ 34 w 77"/>
                    <a:gd name="T39" fmla="*/ 4 h 56"/>
                    <a:gd name="T40" fmla="*/ 32 w 77"/>
                    <a:gd name="T41" fmla="*/ 4 h 56"/>
                    <a:gd name="T42" fmla="*/ 30 w 77"/>
                    <a:gd name="T43" fmla="*/ 2 h 56"/>
                    <a:gd name="T44" fmla="*/ 22 w 77"/>
                    <a:gd name="T45" fmla="*/ 0 h 56"/>
                    <a:gd name="T46" fmla="*/ 18 w 77"/>
                    <a:gd name="T47" fmla="*/ 0 h 56"/>
                    <a:gd name="T48" fmla="*/ 16 w 77"/>
                    <a:gd name="T49" fmla="*/ 0 h 56"/>
                    <a:gd name="T50" fmla="*/ 10 w 77"/>
                    <a:gd name="T51" fmla="*/ 2 h 56"/>
                    <a:gd name="T52" fmla="*/ 7 w 77"/>
                    <a:gd name="T53" fmla="*/ 3 h 56"/>
                    <a:gd name="T54" fmla="*/ 5 w 77"/>
                    <a:gd name="T55" fmla="*/ 4 h 56"/>
                    <a:gd name="T56" fmla="*/ 2 w 77"/>
                    <a:gd name="T57" fmla="*/ 9 h 56"/>
                    <a:gd name="T58" fmla="*/ 6 w 77"/>
                    <a:gd name="T59" fmla="*/ 6 h 56"/>
                    <a:gd name="T60" fmla="*/ 8 w 77"/>
                    <a:gd name="T61" fmla="*/ 4 h 56"/>
                    <a:gd name="T62" fmla="*/ 10 w 77"/>
                    <a:gd name="T63" fmla="*/ 4 h 56"/>
                    <a:gd name="T64" fmla="*/ 16 w 77"/>
                    <a:gd name="T65" fmla="*/ 2 h 56"/>
                    <a:gd name="T66" fmla="*/ 19 w 77"/>
                    <a:gd name="T67" fmla="*/ 2 h 56"/>
                    <a:gd name="T68" fmla="*/ 22 w 77"/>
                    <a:gd name="T69" fmla="*/ 2 h 56"/>
                    <a:gd name="T70" fmla="*/ 28 w 77"/>
                    <a:gd name="T71" fmla="*/ 4 h 56"/>
                    <a:gd name="T72" fmla="*/ 31 w 77"/>
                    <a:gd name="T73" fmla="*/ 4 h 56"/>
                    <a:gd name="T74" fmla="*/ 32 w 77"/>
                    <a:gd name="T75" fmla="*/ 5 h 56"/>
                    <a:gd name="T76" fmla="*/ 34 w 77"/>
                    <a:gd name="T77" fmla="*/ 9 h 56"/>
                    <a:gd name="T78" fmla="*/ 36 w 77"/>
                    <a:gd name="T79" fmla="*/ 11 h 56"/>
                    <a:gd name="T80" fmla="*/ 36 w 77"/>
                    <a:gd name="T81" fmla="*/ 14 h 56"/>
                    <a:gd name="T82" fmla="*/ 35 w 77"/>
                    <a:gd name="T83" fmla="*/ 16 h 56"/>
                    <a:gd name="T84" fmla="*/ 32 w 77"/>
                    <a:gd name="T85" fmla="*/ 20 h 56"/>
                    <a:gd name="T86" fmla="*/ 30 w 77"/>
                    <a:gd name="T87" fmla="*/ 23 h 56"/>
                    <a:gd name="T88" fmla="*/ 28 w 77"/>
                    <a:gd name="T89" fmla="*/ 24 h 56"/>
                    <a:gd name="T90" fmla="*/ 25 w 77"/>
                    <a:gd name="T91" fmla="*/ 26 h 56"/>
                    <a:gd name="T92" fmla="*/ 20 w 77"/>
                    <a:gd name="T93" fmla="*/ 26 h 56"/>
                    <a:gd name="T94" fmla="*/ 18 w 77"/>
                    <a:gd name="T95" fmla="*/ 27 h 56"/>
                    <a:gd name="T96" fmla="*/ 16 w 77"/>
                    <a:gd name="T97" fmla="*/ 27 h 56"/>
                    <a:gd name="T98" fmla="*/ 11 w 77"/>
                    <a:gd name="T99" fmla="*/ 26 h 56"/>
                    <a:gd name="T100" fmla="*/ 9 w 77"/>
                    <a:gd name="T101" fmla="*/ 25 h 56"/>
                    <a:gd name="T102" fmla="*/ 7 w 77"/>
                    <a:gd name="T103" fmla="*/ 23 h 56"/>
                    <a:gd name="T104" fmla="*/ 4 w 77"/>
                    <a:gd name="T105" fmla="*/ 20 h 56"/>
                    <a:gd name="T106" fmla="*/ 2 w 77"/>
                    <a:gd name="T107" fmla="*/ 14 h 56"/>
                    <a:gd name="T108" fmla="*/ 3 w 77"/>
                    <a:gd name="T109" fmla="*/ 11 h 56"/>
                    <a:gd name="T110" fmla="*/ 2 w 77"/>
                    <a:gd name="T111" fmla="*/ 9 h 5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7"/>
                    <a:gd name="T169" fmla="*/ 0 h 56"/>
                    <a:gd name="T170" fmla="*/ 77 w 77"/>
                    <a:gd name="T171" fmla="*/ 56 h 5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7" h="56">
                      <a:moveTo>
                        <a:pt x="5" y="17"/>
                      </a:move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2" y="35"/>
                      </a:lnTo>
                      <a:lnTo>
                        <a:pt x="2" y="39"/>
                      </a:lnTo>
                      <a:lnTo>
                        <a:pt x="4" y="39"/>
                      </a:lnTo>
                      <a:lnTo>
                        <a:pt x="5" y="40"/>
                      </a:lnTo>
                      <a:lnTo>
                        <a:pt x="7" y="45"/>
                      </a:lnTo>
                      <a:lnTo>
                        <a:pt x="9" y="45"/>
                      </a:lnTo>
                      <a:lnTo>
                        <a:pt x="10" y="47"/>
                      </a:lnTo>
                      <a:lnTo>
                        <a:pt x="12" y="49"/>
                      </a:lnTo>
                      <a:lnTo>
                        <a:pt x="14" y="49"/>
                      </a:lnTo>
                      <a:lnTo>
                        <a:pt x="15" y="51"/>
                      </a:lnTo>
                      <a:lnTo>
                        <a:pt x="18" y="54"/>
                      </a:lnTo>
                      <a:lnTo>
                        <a:pt x="20" y="54"/>
                      </a:lnTo>
                      <a:lnTo>
                        <a:pt x="23" y="54"/>
                      </a:lnTo>
                      <a:lnTo>
                        <a:pt x="27" y="54"/>
                      </a:lnTo>
                      <a:lnTo>
                        <a:pt x="28" y="56"/>
                      </a:lnTo>
                      <a:lnTo>
                        <a:pt x="30" y="56"/>
                      </a:lnTo>
                      <a:lnTo>
                        <a:pt x="32" y="56"/>
                      </a:lnTo>
                      <a:lnTo>
                        <a:pt x="33" y="56"/>
                      </a:lnTo>
                      <a:lnTo>
                        <a:pt x="35" y="56"/>
                      </a:lnTo>
                      <a:lnTo>
                        <a:pt x="37" y="56"/>
                      </a:lnTo>
                      <a:lnTo>
                        <a:pt x="40" y="56"/>
                      </a:lnTo>
                      <a:lnTo>
                        <a:pt x="42" y="56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2" y="54"/>
                      </a:lnTo>
                      <a:lnTo>
                        <a:pt x="57" y="52"/>
                      </a:lnTo>
                      <a:lnTo>
                        <a:pt x="57" y="51"/>
                      </a:lnTo>
                      <a:lnTo>
                        <a:pt x="58" y="51"/>
                      </a:lnTo>
                      <a:lnTo>
                        <a:pt x="60" y="49"/>
                      </a:lnTo>
                      <a:lnTo>
                        <a:pt x="62" y="49"/>
                      </a:lnTo>
                      <a:lnTo>
                        <a:pt x="63" y="47"/>
                      </a:lnTo>
                      <a:lnTo>
                        <a:pt x="68" y="45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2" y="39"/>
                      </a:lnTo>
                      <a:lnTo>
                        <a:pt x="75" y="35"/>
                      </a:lnTo>
                      <a:lnTo>
                        <a:pt x="75" y="32"/>
                      </a:lnTo>
                      <a:lnTo>
                        <a:pt x="77" y="27"/>
                      </a:lnTo>
                      <a:lnTo>
                        <a:pt x="77" y="25"/>
                      </a:lnTo>
                      <a:lnTo>
                        <a:pt x="77" y="23"/>
                      </a:lnTo>
                      <a:lnTo>
                        <a:pt x="77" y="22"/>
                      </a:lnTo>
                      <a:lnTo>
                        <a:pt x="75" y="22"/>
                      </a:lnTo>
                      <a:lnTo>
                        <a:pt x="75" y="18"/>
                      </a:lnTo>
                      <a:lnTo>
                        <a:pt x="75" y="17"/>
                      </a:lnTo>
                      <a:lnTo>
                        <a:pt x="73" y="17"/>
                      </a:lnTo>
                      <a:lnTo>
                        <a:pt x="72" y="13"/>
                      </a:lnTo>
                      <a:lnTo>
                        <a:pt x="70" y="12"/>
                      </a:lnTo>
                      <a:lnTo>
                        <a:pt x="68" y="10"/>
                      </a:lnTo>
                      <a:lnTo>
                        <a:pt x="68" y="8"/>
                      </a:lnTo>
                      <a:lnTo>
                        <a:pt x="67" y="8"/>
                      </a:lnTo>
                      <a:lnTo>
                        <a:pt x="65" y="8"/>
                      </a:lnTo>
                      <a:lnTo>
                        <a:pt x="65" y="7"/>
                      </a:lnTo>
                      <a:lnTo>
                        <a:pt x="62" y="5"/>
                      </a:lnTo>
                      <a:lnTo>
                        <a:pt x="62" y="3"/>
                      </a:lnTo>
                      <a:lnTo>
                        <a:pt x="60" y="3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7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7" y="2"/>
                      </a:lnTo>
                      <a:lnTo>
                        <a:pt x="23" y="2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5" y="5"/>
                      </a:lnTo>
                      <a:lnTo>
                        <a:pt x="15" y="7"/>
                      </a:lnTo>
                      <a:lnTo>
                        <a:pt x="14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7" y="13"/>
                      </a:lnTo>
                      <a:lnTo>
                        <a:pt x="5" y="17"/>
                      </a:lnTo>
                      <a:lnTo>
                        <a:pt x="9" y="17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15" y="8"/>
                      </a:lnTo>
                      <a:lnTo>
                        <a:pt x="17" y="8"/>
                      </a:lnTo>
                      <a:lnTo>
                        <a:pt x="18" y="8"/>
                      </a:lnTo>
                      <a:lnTo>
                        <a:pt x="20" y="7"/>
                      </a:lnTo>
                      <a:lnTo>
                        <a:pt x="23" y="7"/>
                      </a:lnTo>
                      <a:lnTo>
                        <a:pt x="27" y="3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48" y="3"/>
                      </a:lnTo>
                      <a:lnTo>
                        <a:pt x="57" y="7"/>
                      </a:lnTo>
                      <a:lnTo>
                        <a:pt x="58" y="7"/>
                      </a:lnTo>
                      <a:lnTo>
                        <a:pt x="58" y="8"/>
                      </a:lnTo>
                      <a:lnTo>
                        <a:pt x="62" y="8"/>
                      </a:lnTo>
                      <a:lnTo>
                        <a:pt x="62" y="10"/>
                      </a:lnTo>
                      <a:lnTo>
                        <a:pt x="65" y="10"/>
                      </a:lnTo>
                      <a:lnTo>
                        <a:pt x="65" y="12"/>
                      </a:lnTo>
                      <a:lnTo>
                        <a:pt x="67" y="13"/>
                      </a:lnTo>
                      <a:lnTo>
                        <a:pt x="68" y="17"/>
                      </a:lnTo>
                      <a:lnTo>
                        <a:pt x="70" y="20"/>
                      </a:lnTo>
                      <a:lnTo>
                        <a:pt x="72" y="22"/>
                      </a:lnTo>
                      <a:lnTo>
                        <a:pt x="72" y="23"/>
                      </a:lnTo>
                      <a:lnTo>
                        <a:pt x="72" y="25"/>
                      </a:lnTo>
                      <a:lnTo>
                        <a:pt x="72" y="27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0" y="35"/>
                      </a:lnTo>
                      <a:lnTo>
                        <a:pt x="68" y="37"/>
                      </a:lnTo>
                      <a:lnTo>
                        <a:pt x="65" y="40"/>
                      </a:lnTo>
                      <a:lnTo>
                        <a:pt x="65" y="44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3" y="49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3" y="52"/>
                      </a:lnTo>
                      <a:lnTo>
                        <a:pt x="40" y="52"/>
                      </a:lnTo>
                      <a:lnTo>
                        <a:pt x="40" y="54"/>
                      </a:lnTo>
                      <a:lnTo>
                        <a:pt x="37" y="54"/>
                      </a:lnTo>
                      <a:lnTo>
                        <a:pt x="33" y="54"/>
                      </a:lnTo>
                      <a:lnTo>
                        <a:pt x="32" y="54"/>
                      </a:lnTo>
                      <a:lnTo>
                        <a:pt x="30" y="52"/>
                      </a:lnTo>
                      <a:lnTo>
                        <a:pt x="27" y="52"/>
                      </a:lnTo>
                      <a:lnTo>
                        <a:pt x="23" y="51"/>
                      </a:lnTo>
                      <a:lnTo>
                        <a:pt x="22" y="49"/>
                      </a:lnTo>
                      <a:lnTo>
                        <a:pt x="18" y="49"/>
                      </a:lnTo>
                      <a:lnTo>
                        <a:pt x="15" y="47"/>
                      </a:lnTo>
                      <a:lnTo>
                        <a:pt x="15" y="45"/>
                      </a:lnTo>
                      <a:lnTo>
                        <a:pt x="14" y="45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9" y="39"/>
                      </a:lnTo>
                      <a:lnTo>
                        <a:pt x="7" y="35"/>
                      </a:lnTo>
                      <a:lnTo>
                        <a:pt x="5" y="32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7" y="22"/>
                      </a:lnTo>
                      <a:lnTo>
                        <a:pt x="9" y="17"/>
                      </a:lnTo>
                      <a:lnTo>
                        <a:pt x="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8" name="Freeform 300"/>
                <p:cNvSpPr>
                  <a:spLocks/>
                </p:cNvSpPr>
                <p:nvPr/>
              </p:nvSpPr>
              <p:spPr bwMode="auto">
                <a:xfrm>
                  <a:off x="5328" y="711"/>
                  <a:ext cx="46" cy="33"/>
                </a:xfrm>
                <a:custGeom>
                  <a:avLst/>
                  <a:gdLst>
                    <a:gd name="T0" fmla="*/ 29 w 91"/>
                    <a:gd name="T1" fmla="*/ 1 h 65"/>
                    <a:gd name="T2" fmla="*/ 28 w 91"/>
                    <a:gd name="T3" fmla="*/ 0 h 65"/>
                    <a:gd name="T4" fmla="*/ 26 w 91"/>
                    <a:gd name="T5" fmla="*/ 0 h 65"/>
                    <a:gd name="T6" fmla="*/ 24 w 91"/>
                    <a:gd name="T7" fmla="*/ 0 h 65"/>
                    <a:gd name="T8" fmla="*/ 23 w 91"/>
                    <a:gd name="T9" fmla="*/ 0 h 65"/>
                    <a:gd name="T10" fmla="*/ 22 w 91"/>
                    <a:gd name="T11" fmla="*/ 0 h 65"/>
                    <a:gd name="T12" fmla="*/ 19 w 91"/>
                    <a:gd name="T13" fmla="*/ 0 h 65"/>
                    <a:gd name="T14" fmla="*/ 14 w 91"/>
                    <a:gd name="T15" fmla="*/ 2 h 65"/>
                    <a:gd name="T16" fmla="*/ 12 w 91"/>
                    <a:gd name="T17" fmla="*/ 3 h 65"/>
                    <a:gd name="T18" fmla="*/ 10 w 91"/>
                    <a:gd name="T19" fmla="*/ 3 h 65"/>
                    <a:gd name="T20" fmla="*/ 9 w 91"/>
                    <a:gd name="T21" fmla="*/ 4 h 65"/>
                    <a:gd name="T22" fmla="*/ 8 w 91"/>
                    <a:gd name="T23" fmla="*/ 5 h 65"/>
                    <a:gd name="T24" fmla="*/ 6 w 91"/>
                    <a:gd name="T25" fmla="*/ 6 h 65"/>
                    <a:gd name="T26" fmla="*/ 5 w 91"/>
                    <a:gd name="T27" fmla="*/ 7 h 65"/>
                    <a:gd name="T28" fmla="*/ 4 w 91"/>
                    <a:gd name="T29" fmla="*/ 8 h 65"/>
                    <a:gd name="T30" fmla="*/ 2 w 91"/>
                    <a:gd name="T31" fmla="*/ 12 h 65"/>
                    <a:gd name="T32" fmla="*/ 0 w 91"/>
                    <a:gd name="T33" fmla="*/ 14 h 65"/>
                    <a:gd name="T34" fmla="*/ 0 w 91"/>
                    <a:gd name="T35" fmla="*/ 15 h 65"/>
                    <a:gd name="T36" fmla="*/ 0 w 91"/>
                    <a:gd name="T37" fmla="*/ 17 h 65"/>
                    <a:gd name="T38" fmla="*/ 0 w 91"/>
                    <a:gd name="T39" fmla="*/ 19 h 65"/>
                    <a:gd name="T40" fmla="*/ 0 w 91"/>
                    <a:gd name="T41" fmla="*/ 21 h 65"/>
                    <a:gd name="T42" fmla="*/ 4 w 91"/>
                    <a:gd name="T43" fmla="*/ 26 h 65"/>
                    <a:gd name="T44" fmla="*/ 5 w 91"/>
                    <a:gd name="T45" fmla="*/ 27 h 65"/>
                    <a:gd name="T46" fmla="*/ 6 w 91"/>
                    <a:gd name="T47" fmla="*/ 28 h 65"/>
                    <a:gd name="T48" fmla="*/ 8 w 91"/>
                    <a:gd name="T49" fmla="*/ 30 h 65"/>
                    <a:gd name="T50" fmla="*/ 11 w 91"/>
                    <a:gd name="T51" fmla="*/ 30 h 65"/>
                    <a:gd name="T52" fmla="*/ 16 w 91"/>
                    <a:gd name="T53" fmla="*/ 32 h 65"/>
                    <a:gd name="T54" fmla="*/ 19 w 91"/>
                    <a:gd name="T55" fmla="*/ 32 h 65"/>
                    <a:gd name="T56" fmla="*/ 20 w 91"/>
                    <a:gd name="T57" fmla="*/ 33 h 65"/>
                    <a:gd name="T58" fmla="*/ 22 w 91"/>
                    <a:gd name="T59" fmla="*/ 33 h 65"/>
                    <a:gd name="T60" fmla="*/ 23 w 91"/>
                    <a:gd name="T61" fmla="*/ 33 h 65"/>
                    <a:gd name="T62" fmla="*/ 25 w 91"/>
                    <a:gd name="T63" fmla="*/ 32 h 65"/>
                    <a:gd name="T64" fmla="*/ 27 w 91"/>
                    <a:gd name="T65" fmla="*/ 32 h 65"/>
                    <a:gd name="T66" fmla="*/ 33 w 91"/>
                    <a:gd name="T67" fmla="*/ 31 h 65"/>
                    <a:gd name="T68" fmla="*/ 35 w 91"/>
                    <a:gd name="T69" fmla="*/ 30 h 65"/>
                    <a:gd name="T70" fmla="*/ 36 w 91"/>
                    <a:gd name="T71" fmla="*/ 30 h 65"/>
                    <a:gd name="T72" fmla="*/ 38 w 91"/>
                    <a:gd name="T73" fmla="*/ 29 h 65"/>
                    <a:gd name="T74" fmla="*/ 39 w 91"/>
                    <a:gd name="T75" fmla="*/ 27 h 65"/>
                    <a:gd name="T76" fmla="*/ 40 w 91"/>
                    <a:gd name="T77" fmla="*/ 26 h 65"/>
                    <a:gd name="T78" fmla="*/ 43 w 91"/>
                    <a:gd name="T79" fmla="*/ 25 h 65"/>
                    <a:gd name="T80" fmla="*/ 44 w 91"/>
                    <a:gd name="T81" fmla="*/ 21 h 65"/>
                    <a:gd name="T82" fmla="*/ 45 w 91"/>
                    <a:gd name="T83" fmla="*/ 19 h 65"/>
                    <a:gd name="T84" fmla="*/ 46 w 91"/>
                    <a:gd name="T85" fmla="*/ 17 h 65"/>
                    <a:gd name="T86" fmla="*/ 46 w 91"/>
                    <a:gd name="T87" fmla="*/ 16 h 65"/>
                    <a:gd name="T88" fmla="*/ 45 w 91"/>
                    <a:gd name="T89" fmla="*/ 14 h 65"/>
                    <a:gd name="T90" fmla="*/ 45 w 91"/>
                    <a:gd name="T91" fmla="*/ 13 h 65"/>
                    <a:gd name="T92" fmla="*/ 43 w 91"/>
                    <a:gd name="T93" fmla="*/ 8 h 65"/>
                    <a:gd name="T94" fmla="*/ 40 w 91"/>
                    <a:gd name="T95" fmla="*/ 7 h 65"/>
                    <a:gd name="T96" fmla="*/ 40 w 91"/>
                    <a:gd name="T97" fmla="*/ 5 h 65"/>
                    <a:gd name="T98" fmla="*/ 38 w 91"/>
                    <a:gd name="T99" fmla="*/ 4 h 65"/>
                    <a:gd name="T100" fmla="*/ 38 w 91"/>
                    <a:gd name="T101" fmla="*/ 3 h 65"/>
                    <a:gd name="T102" fmla="*/ 35 w 91"/>
                    <a:gd name="T103" fmla="*/ 3 h 6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1"/>
                    <a:gd name="T157" fmla="*/ 0 h 65"/>
                    <a:gd name="T158" fmla="*/ 91 w 91"/>
                    <a:gd name="T159" fmla="*/ 65 h 6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1" h="65">
                      <a:moveTo>
                        <a:pt x="65" y="3"/>
                      </a:moveTo>
                      <a:lnTo>
                        <a:pt x="61" y="1"/>
                      </a:lnTo>
                      <a:lnTo>
                        <a:pt x="58" y="1"/>
                      </a:lnTo>
                      <a:lnTo>
                        <a:pt x="56" y="0"/>
                      </a:lnTo>
                      <a:lnTo>
                        <a:pt x="55" y="1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27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3"/>
                      </a:lnTo>
                      <a:lnTo>
                        <a:pt x="7" y="16"/>
                      </a:lnTo>
                      <a:lnTo>
                        <a:pt x="5" y="20"/>
                      </a:lnTo>
                      <a:lnTo>
                        <a:pt x="3" y="21"/>
                      </a:lnTo>
                      <a:lnTo>
                        <a:pt x="3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5" y="49"/>
                      </a:lnTo>
                      <a:lnTo>
                        <a:pt x="7" y="50"/>
                      </a:lnTo>
                      <a:lnTo>
                        <a:pt x="7" y="52"/>
                      </a:lnTo>
                      <a:lnTo>
                        <a:pt x="8" y="52"/>
                      </a:lnTo>
                      <a:lnTo>
                        <a:pt x="10" y="54"/>
                      </a:lnTo>
                      <a:lnTo>
                        <a:pt x="12" y="55"/>
                      </a:lnTo>
                      <a:lnTo>
                        <a:pt x="12" y="57"/>
                      </a:lnTo>
                      <a:lnTo>
                        <a:pt x="15" y="57"/>
                      </a:lnTo>
                      <a:lnTo>
                        <a:pt x="15" y="59"/>
                      </a:lnTo>
                      <a:lnTo>
                        <a:pt x="18" y="59"/>
                      </a:lnTo>
                      <a:lnTo>
                        <a:pt x="22" y="60"/>
                      </a:lnTo>
                      <a:lnTo>
                        <a:pt x="25" y="62"/>
                      </a:lnTo>
                      <a:lnTo>
                        <a:pt x="30" y="64"/>
                      </a:lnTo>
                      <a:lnTo>
                        <a:pt x="32" y="64"/>
                      </a:lnTo>
                      <a:lnTo>
                        <a:pt x="33" y="64"/>
                      </a:lnTo>
                      <a:lnTo>
                        <a:pt x="35" y="64"/>
                      </a:lnTo>
                      <a:lnTo>
                        <a:pt x="37" y="64"/>
                      </a:lnTo>
                      <a:lnTo>
                        <a:pt x="38" y="64"/>
                      </a:lnTo>
                      <a:lnTo>
                        <a:pt x="40" y="65"/>
                      </a:lnTo>
                      <a:lnTo>
                        <a:pt x="42" y="65"/>
                      </a:lnTo>
                      <a:lnTo>
                        <a:pt x="43" y="65"/>
                      </a:lnTo>
                      <a:lnTo>
                        <a:pt x="45" y="64"/>
                      </a:lnTo>
                      <a:lnTo>
                        <a:pt x="46" y="65"/>
                      </a:lnTo>
                      <a:lnTo>
                        <a:pt x="46" y="64"/>
                      </a:lnTo>
                      <a:lnTo>
                        <a:pt x="46" y="65"/>
                      </a:lnTo>
                      <a:lnTo>
                        <a:pt x="50" y="64"/>
                      </a:lnTo>
                      <a:lnTo>
                        <a:pt x="51" y="64"/>
                      </a:lnTo>
                      <a:lnTo>
                        <a:pt x="53" y="64"/>
                      </a:lnTo>
                      <a:lnTo>
                        <a:pt x="65" y="62"/>
                      </a:lnTo>
                      <a:lnTo>
                        <a:pt x="68" y="62"/>
                      </a:lnTo>
                      <a:lnTo>
                        <a:pt x="68" y="60"/>
                      </a:lnTo>
                      <a:lnTo>
                        <a:pt x="70" y="60"/>
                      </a:lnTo>
                      <a:lnTo>
                        <a:pt x="71" y="59"/>
                      </a:lnTo>
                      <a:lnTo>
                        <a:pt x="73" y="59"/>
                      </a:lnTo>
                      <a:lnTo>
                        <a:pt x="75" y="57"/>
                      </a:lnTo>
                      <a:lnTo>
                        <a:pt x="76" y="57"/>
                      </a:lnTo>
                      <a:lnTo>
                        <a:pt x="76" y="55"/>
                      </a:lnTo>
                      <a:lnTo>
                        <a:pt x="78" y="55"/>
                      </a:lnTo>
                      <a:lnTo>
                        <a:pt x="78" y="54"/>
                      </a:lnTo>
                      <a:lnTo>
                        <a:pt x="80" y="54"/>
                      </a:lnTo>
                      <a:lnTo>
                        <a:pt x="80" y="52"/>
                      </a:lnTo>
                      <a:lnTo>
                        <a:pt x="81" y="52"/>
                      </a:lnTo>
                      <a:lnTo>
                        <a:pt x="85" y="49"/>
                      </a:lnTo>
                      <a:lnTo>
                        <a:pt x="86" y="47"/>
                      </a:lnTo>
                      <a:lnTo>
                        <a:pt x="88" y="43"/>
                      </a:lnTo>
                      <a:lnTo>
                        <a:pt x="88" y="42"/>
                      </a:lnTo>
                      <a:lnTo>
                        <a:pt x="90" y="40"/>
                      </a:lnTo>
                      <a:lnTo>
                        <a:pt x="90" y="38"/>
                      </a:lnTo>
                      <a:lnTo>
                        <a:pt x="90" y="37"/>
                      </a:lnTo>
                      <a:lnTo>
                        <a:pt x="90" y="35"/>
                      </a:lnTo>
                      <a:lnTo>
                        <a:pt x="90" y="33"/>
                      </a:lnTo>
                      <a:lnTo>
                        <a:pt x="91" y="33"/>
                      </a:lnTo>
                      <a:lnTo>
                        <a:pt x="90" y="32"/>
                      </a:lnTo>
                      <a:lnTo>
                        <a:pt x="91" y="32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8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6" y="16"/>
                      </a:lnTo>
                      <a:lnTo>
                        <a:pt x="85" y="16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0" y="13"/>
                      </a:lnTo>
                      <a:lnTo>
                        <a:pt x="80" y="11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6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5" y="6"/>
                      </a:lnTo>
                      <a:lnTo>
                        <a:pt x="73" y="6"/>
                      </a:lnTo>
                      <a:lnTo>
                        <a:pt x="70" y="6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99" name="Freeform 301"/>
                <p:cNvSpPr>
                  <a:spLocks/>
                </p:cNvSpPr>
                <p:nvPr/>
              </p:nvSpPr>
              <p:spPr bwMode="auto">
                <a:xfrm>
                  <a:off x="5328" y="711"/>
                  <a:ext cx="47" cy="34"/>
                </a:xfrm>
                <a:custGeom>
                  <a:avLst/>
                  <a:gdLst>
                    <a:gd name="T0" fmla="*/ 1 w 95"/>
                    <a:gd name="T1" fmla="*/ 14 h 67"/>
                    <a:gd name="T2" fmla="*/ 0 w 95"/>
                    <a:gd name="T3" fmla="*/ 17 h 67"/>
                    <a:gd name="T4" fmla="*/ 1 w 95"/>
                    <a:gd name="T5" fmla="*/ 20 h 67"/>
                    <a:gd name="T6" fmla="*/ 3 w 95"/>
                    <a:gd name="T7" fmla="*/ 26 h 67"/>
                    <a:gd name="T8" fmla="*/ 7 w 95"/>
                    <a:gd name="T9" fmla="*/ 29 h 67"/>
                    <a:gd name="T10" fmla="*/ 12 w 95"/>
                    <a:gd name="T11" fmla="*/ 31 h 67"/>
                    <a:gd name="T12" fmla="*/ 17 w 95"/>
                    <a:gd name="T13" fmla="*/ 33 h 67"/>
                    <a:gd name="T14" fmla="*/ 22 w 95"/>
                    <a:gd name="T15" fmla="*/ 34 h 67"/>
                    <a:gd name="T16" fmla="*/ 28 w 95"/>
                    <a:gd name="T17" fmla="*/ 33 h 67"/>
                    <a:gd name="T18" fmla="*/ 36 w 95"/>
                    <a:gd name="T19" fmla="*/ 31 h 67"/>
                    <a:gd name="T20" fmla="*/ 39 w 95"/>
                    <a:gd name="T21" fmla="*/ 29 h 67"/>
                    <a:gd name="T22" fmla="*/ 44 w 95"/>
                    <a:gd name="T23" fmla="*/ 26 h 67"/>
                    <a:gd name="T24" fmla="*/ 46 w 95"/>
                    <a:gd name="T25" fmla="*/ 23 h 67"/>
                    <a:gd name="T26" fmla="*/ 47 w 95"/>
                    <a:gd name="T27" fmla="*/ 19 h 67"/>
                    <a:gd name="T28" fmla="*/ 47 w 95"/>
                    <a:gd name="T29" fmla="*/ 13 h 67"/>
                    <a:gd name="T30" fmla="*/ 44 w 95"/>
                    <a:gd name="T31" fmla="*/ 8 h 67"/>
                    <a:gd name="T32" fmla="*/ 41 w 95"/>
                    <a:gd name="T33" fmla="*/ 5 h 67"/>
                    <a:gd name="T34" fmla="*/ 37 w 95"/>
                    <a:gd name="T35" fmla="*/ 3 h 67"/>
                    <a:gd name="T36" fmla="*/ 30 w 95"/>
                    <a:gd name="T37" fmla="*/ 0 h 67"/>
                    <a:gd name="T38" fmla="*/ 22 w 95"/>
                    <a:gd name="T39" fmla="*/ 0 h 67"/>
                    <a:gd name="T40" fmla="*/ 17 w 95"/>
                    <a:gd name="T41" fmla="*/ 0 h 67"/>
                    <a:gd name="T42" fmla="*/ 11 w 95"/>
                    <a:gd name="T43" fmla="*/ 3 h 67"/>
                    <a:gd name="T44" fmla="*/ 7 w 95"/>
                    <a:gd name="T45" fmla="*/ 5 h 67"/>
                    <a:gd name="T46" fmla="*/ 3 w 95"/>
                    <a:gd name="T47" fmla="*/ 8 h 67"/>
                    <a:gd name="T48" fmla="*/ 7 w 95"/>
                    <a:gd name="T49" fmla="*/ 8 h 67"/>
                    <a:gd name="T50" fmla="*/ 9 w 95"/>
                    <a:gd name="T51" fmla="*/ 6 h 67"/>
                    <a:gd name="T52" fmla="*/ 12 w 95"/>
                    <a:gd name="T53" fmla="*/ 3 h 67"/>
                    <a:gd name="T54" fmla="*/ 19 w 95"/>
                    <a:gd name="T55" fmla="*/ 2 h 67"/>
                    <a:gd name="T56" fmla="*/ 24 w 95"/>
                    <a:gd name="T57" fmla="*/ 1 h 67"/>
                    <a:gd name="T58" fmla="*/ 31 w 95"/>
                    <a:gd name="T59" fmla="*/ 2 h 67"/>
                    <a:gd name="T60" fmla="*/ 36 w 95"/>
                    <a:gd name="T61" fmla="*/ 4 h 67"/>
                    <a:gd name="T62" fmla="*/ 41 w 95"/>
                    <a:gd name="T63" fmla="*/ 7 h 67"/>
                    <a:gd name="T64" fmla="*/ 42 w 95"/>
                    <a:gd name="T65" fmla="*/ 9 h 67"/>
                    <a:gd name="T66" fmla="*/ 45 w 95"/>
                    <a:gd name="T67" fmla="*/ 14 h 67"/>
                    <a:gd name="T68" fmla="*/ 45 w 95"/>
                    <a:gd name="T69" fmla="*/ 19 h 67"/>
                    <a:gd name="T70" fmla="*/ 44 w 95"/>
                    <a:gd name="T71" fmla="*/ 22 h 67"/>
                    <a:gd name="T72" fmla="*/ 41 w 95"/>
                    <a:gd name="T73" fmla="*/ 25 h 67"/>
                    <a:gd name="T74" fmla="*/ 36 w 95"/>
                    <a:gd name="T75" fmla="*/ 28 h 67"/>
                    <a:gd name="T76" fmla="*/ 33 w 95"/>
                    <a:gd name="T77" fmla="*/ 30 h 67"/>
                    <a:gd name="T78" fmla="*/ 27 w 95"/>
                    <a:gd name="T79" fmla="*/ 32 h 67"/>
                    <a:gd name="T80" fmla="*/ 22 w 95"/>
                    <a:gd name="T81" fmla="*/ 32 h 67"/>
                    <a:gd name="T82" fmla="*/ 17 w 95"/>
                    <a:gd name="T83" fmla="*/ 31 h 67"/>
                    <a:gd name="T84" fmla="*/ 12 w 95"/>
                    <a:gd name="T85" fmla="*/ 30 h 67"/>
                    <a:gd name="T86" fmla="*/ 8 w 95"/>
                    <a:gd name="T87" fmla="*/ 28 h 67"/>
                    <a:gd name="T88" fmla="*/ 5 w 95"/>
                    <a:gd name="T89" fmla="*/ 25 h 67"/>
                    <a:gd name="T90" fmla="*/ 2 w 95"/>
                    <a:gd name="T91" fmla="*/ 19 h 67"/>
                    <a:gd name="T92" fmla="*/ 2 w 95"/>
                    <a:gd name="T93" fmla="*/ 17 h 67"/>
                    <a:gd name="T94" fmla="*/ 2 w 95"/>
                    <a:gd name="T95" fmla="*/ 14 h 67"/>
                    <a:gd name="T96" fmla="*/ 2 w 95"/>
                    <a:gd name="T97" fmla="*/ 10 h 6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7"/>
                    <a:gd name="T149" fmla="*/ 95 w 95"/>
                    <a:gd name="T150" fmla="*/ 67 h 6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7">
                      <a:moveTo>
                        <a:pt x="5" y="20"/>
                      </a:move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2" y="40"/>
                      </a:lnTo>
                      <a:lnTo>
                        <a:pt x="2" y="43"/>
                      </a:lnTo>
                      <a:lnTo>
                        <a:pt x="4" y="47"/>
                      </a:lnTo>
                      <a:lnTo>
                        <a:pt x="5" y="49"/>
                      </a:lnTo>
                      <a:lnTo>
                        <a:pt x="7" y="52"/>
                      </a:lnTo>
                      <a:lnTo>
                        <a:pt x="9" y="54"/>
                      </a:lnTo>
                      <a:lnTo>
                        <a:pt x="12" y="55"/>
                      </a:lnTo>
                      <a:lnTo>
                        <a:pt x="15" y="57"/>
                      </a:lnTo>
                      <a:lnTo>
                        <a:pt x="15" y="59"/>
                      </a:lnTo>
                      <a:lnTo>
                        <a:pt x="19" y="60"/>
                      </a:lnTo>
                      <a:lnTo>
                        <a:pt x="20" y="62"/>
                      </a:lnTo>
                      <a:lnTo>
                        <a:pt x="24" y="62"/>
                      </a:lnTo>
                      <a:lnTo>
                        <a:pt x="27" y="64"/>
                      </a:lnTo>
                      <a:lnTo>
                        <a:pt x="30" y="64"/>
                      </a:lnTo>
                      <a:lnTo>
                        <a:pt x="34" y="65"/>
                      </a:lnTo>
                      <a:lnTo>
                        <a:pt x="35" y="65"/>
                      </a:lnTo>
                      <a:lnTo>
                        <a:pt x="40" y="65"/>
                      </a:lnTo>
                      <a:lnTo>
                        <a:pt x="44" y="65"/>
                      </a:lnTo>
                      <a:lnTo>
                        <a:pt x="45" y="67"/>
                      </a:lnTo>
                      <a:lnTo>
                        <a:pt x="50" y="65"/>
                      </a:lnTo>
                      <a:lnTo>
                        <a:pt x="52" y="65"/>
                      </a:lnTo>
                      <a:lnTo>
                        <a:pt x="53" y="65"/>
                      </a:lnTo>
                      <a:lnTo>
                        <a:pt x="57" y="65"/>
                      </a:lnTo>
                      <a:lnTo>
                        <a:pt x="58" y="65"/>
                      </a:lnTo>
                      <a:lnTo>
                        <a:pt x="67" y="64"/>
                      </a:lnTo>
                      <a:lnTo>
                        <a:pt x="70" y="62"/>
                      </a:lnTo>
                      <a:lnTo>
                        <a:pt x="72" y="62"/>
                      </a:lnTo>
                      <a:lnTo>
                        <a:pt x="73" y="60"/>
                      </a:lnTo>
                      <a:lnTo>
                        <a:pt x="77" y="60"/>
                      </a:lnTo>
                      <a:lnTo>
                        <a:pt x="77" y="59"/>
                      </a:lnTo>
                      <a:lnTo>
                        <a:pt x="78" y="57"/>
                      </a:lnTo>
                      <a:lnTo>
                        <a:pt x="82" y="55"/>
                      </a:lnTo>
                      <a:lnTo>
                        <a:pt x="85" y="54"/>
                      </a:lnTo>
                      <a:lnTo>
                        <a:pt x="85" y="52"/>
                      </a:lnTo>
                      <a:lnTo>
                        <a:pt x="88" y="52"/>
                      </a:lnTo>
                      <a:lnTo>
                        <a:pt x="88" y="47"/>
                      </a:lnTo>
                      <a:lnTo>
                        <a:pt x="90" y="47"/>
                      </a:lnTo>
                      <a:lnTo>
                        <a:pt x="92" y="47"/>
                      </a:lnTo>
                      <a:lnTo>
                        <a:pt x="92" y="45"/>
                      </a:lnTo>
                      <a:lnTo>
                        <a:pt x="93" y="42"/>
                      </a:lnTo>
                      <a:lnTo>
                        <a:pt x="93" y="40"/>
                      </a:lnTo>
                      <a:lnTo>
                        <a:pt x="95" y="38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3"/>
                      </a:lnTo>
                      <a:lnTo>
                        <a:pt x="95" y="28"/>
                      </a:lnTo>
                      <a:lnTo>
                        <a:pt x="95" y="25"/>
                      </a:lnTo>
                      <a:lnTo>
                        <a:pt x="93" y="23"/>
                      </a:lnTo>
                      <a:lnTo>
                        <a:pt x="90" y="18"/>
                      </a:lnTo>
                      <a:lnTo>
                        <a:pt x="90" y="16"/>
                      </a:lnTo>
                      <a:lnTo>
                        <a:pt x="88" y="15"/>
                      </a:lnTo>
                      <a:lnTo>
                        <a:pt x="88" y="13"/>
                      </a:lnTo>
                      <a:lnTo>
                        <a:pt x="85" y="13"/>
                      </a:lnTo>
                      <a:lnTo>
                        <a:pt x="85" y="11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6"/>
                      </a:lnTo>
                      <a:lnTo>
                        <a:pt x="77" y="6"/>
                      </a:lnTo>
                      <a:lnTo>
                        <a:pt x="75" y="5"/>
                      </a:lnTo>
                      <a:lnTo>
                        <a:pt x="73" y="5"/>
                      </a:lnTo>
                      <a:lnTo>
                        <a:pt x="63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30" y="1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9" y="6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1"/>
                      </a:lnTo>
                      <a:lnTo>
                        <a:pt x="10" y="11"/>
                      </a:lnTo>
                      <a:lnTo>
                        <a:pt x="10" y="13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9" y="21"/>
                      </a:lnTo>
                      <a:lnTo>
                        <a:pt x="12" y="16"/>
                      </a:lnTo>
                      <a:lnTo>
                        <a:pt x="15" y="15"/>
                      </a:lnTo>
                      <a:lnTo>
                        <a:pt x="15" y="13"/>
                      </a:lnTo>
                      <a:lnTo>
                        <a:pt x="17" y="13"/>
                      </a:lnTo>
                      <a:lnTo>
                        <a:pt x="19" y="11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5" y="6"/>
                      </a:lnTo>
                      <a:lnTo>
                        <a:pt x="29" y="6"/>
                      </a:lnTo>
                      <a:lnTo>
                        <a:pt x="32" y="5"/>
                      </a:lnTo>
                      <a:lnTo>
                        <a:pt x="35" y="5"/>
                      </a:lnTo>
                      <a:lnTo>
                        <a:pt x="39" y="3"/>
                      </a:lnTo>
                      <a:lnTo>
                        <a:pt x="44" y="1"/>
                      </a:lnTo>
                      <a:lnTo>
                        <a:pt x="45" y="1"/>
                      </a:lnTo>
                      <a:lnTo>
                        <a:pt x="48" y="1"/>
                      </a:lnTo>
                      <a:lnTo>
                        <a:pt x="52" y="1"/>
                      </a:lnTo>
                      <a:lnTo>
                        <a:pt x="57" y="1"/>
                      </a:lnTo>
                      <a:lnTo>
                        <a:pt x="60" y="3"/>
                      </a:lnTo>
                      <a:lnTo>
                        <a:pt x="62" y="3"/>
                      </a:lnTo>
                      <a:lnTo>
                        <a:pt x="62" y="5"/>
                      </a:lnTo>
                      <a:lnTo>
                        <a:pt x="70" y="6"/>
                      </a:lnTo>
                      <a:lnTo>
                        <a:pt x="72" y="6"/>
                      </a:lnTo>
                      <a:lnTo>
                        <a:pt x="73" y="8"/>
                      </a:lnTo>
                      <a:lnTo>
                        <a:pt x="75" y="10"/>
                      </a:lnTo>
                      <a:lnTo>
                        <a:pt x="77" y="10"/>
                      </a:lnTo>
                      <a:lnTo>
                        <a:pt x="78" y="11"/>
                      </a:lnTo>
                      <a:lnTo>
                        <a:pt x="82" y="13"/>
                      </a:lnTo>
                      <a:lnTo>
                        <a:pt x="82" y="15"/>
                      </a:lnTo>
                      <a:lnTo>
                        <a:pt x="83" y="16"/>
                      </a:lnTo>
                      <a:lnTo>
                        <a:pt x="85" y="16"/>
                      </a:lnTo>
                      <a:lnTo>
                        <a:pt x="85" y="18"/>
                      </a:lnTo>
                      <a:lnTo>
                        <a:pt x="87" y="20"/>
                      </a:lnTo>
                      <a:lnTo>
                        <a:pt x="88" y="23"/>
                      </a:lnTo>
                      <a:lnTo>
                        <a:pt x="88" y="25"/>
                      </a:lnTo>
                      <a:lnTo>
                        <a:pt x="90" y="27"/>
                      </a:lnTo>
                      <a:lnTo>
                        <a:pt x="90" y="28"/>
                      </a:lnTo>
                      <a:lnTo>
                        <a:pt x="90" y="33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8"/>
                      </a:lnTo>
                      <a:lnTo>
                        <a:pt x="88" y="40"/>
                      </a:lnTo>
                      <a:lnTo>
                        <a:pt x="88" y="43"/>
                      </a:lnTo>
                      <a:lnTo>
                        <a:pt x="87" y="45"/>
                      </a:lnTo>
                      <a:lnTo>
                        <a:pt x="85" y="47"/>
                      </a:lnTo>
                      <a:lnTo>
                        <a:pt x="83" y="49"/>
                      </a:lnTo>
                      <a:lnTo>
                        <a:pt x="82" y="50"/>
                      </a:lnTo>
                      <a:lnTo>
                        <a:pt x="80" y="52"/>
                      </a:lnTo>
                      <a:lnTo>
                        <a:pt x="78" y="54"/>
                      </a:lnTo>
                      <a:lnTo>
                        <a:pt x="77" y="55"/>
                      </a:lnTo>
                      <a:lnTo>
                        <a:pt x="73" y="55"/>
                      </a:lnTo>
                      <a:lnTo>
                        <a:pt x="73" y="57"/>
                      </a:lnTo>
                      <a:lnTo>
                        <a:pt x="72" y="59"/>
                      </a:lnTo>
                      <a:lnTo>
                        <a:pt x="70" y="59"/>
                      </a:lnTo>
                      <a:lnTo>
                        <a:pt x="67" y="60"/>
                      </a:lnTo>
                      <a:lnTo>
                        <a:pt x="65" y="60"/>
                      </a:lnTo>
                      <a:lnTo>
                        <a:pt x="63" y="60"/>
                      </a:lnTo>
                      <a:lnTo>
                        <a:pt x="57" y="62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4"/>
                      </a:lnTo>
                      <a:lnTo>
                        <a:pt x="45" y="64"/>
                      </a:lnTo>
                      <a:lnTo>
                        <a:pt x="44" y="64"/>
                      </a:lnTo>
                      <a:lnTo>
                        <a:pt x="42" y="64"/>
                      </a:lnTo>
                      <a:lnTo>
                        <a:pt x="37" y="64"/>
                      </a:lnTo>
                      <a:lnTo>
                        <a:pt x="35" y="62"/>
                      </a:lnTo>
                      <a:lnTo>
                        <a:pt x="32" y="62"/>
                      </a:lnTo>
                      <a:lnTo>
                        <a:pt x="29" y="60"/>
                      </a:lnTo>
                      <a:lnTo>
                        <a:pt x="30" y="62"/>
                      </a:lnTo>
                      <a:lnTo>
                        <a:pt x="25" y="60"/>
                      </a:lnTo>
                      <a:lnTo>
                        <a:pt x="24" y="59"/>
                      </a:lnTo>
                      <a:lnTo>
                        <a:pt x="22" y="59"/>
                      </a:lnTo>
                      <a:lnTo>
                        <a:pt x="19" y="55"/>
                      </a:lnTo>
                      <a:lnTo>
                        <a:pt x="17" y="55"/>
                      </a:lnTo>
                      <a:lnTo>
                        <a:pt x="17" y="54"/>
                      </a:lnTo>
                      <a:lnTo>
                        <a:pt x="14" y="52"/>
                      </a:lnTo>
                      <a:lnTo>
                        <a:pt x="12" y="50"/>
                      </a:lnTo>
                      <a:lnTo>
                        <a:pt x="10" y="49"/>
                      </a:lnTo>
                      <a:lnTo>
                        <a:pt x="10" y="47"/>
                      </a:lnTo>
                      <a:lnTo>
                        <a:pt x="7" y="45"/>
                      </a:lnTo>
                      <a:lnTo>
                        <a:pt x="7" y="42"/>
                      </a:lnTo>
                      <a:lnTo>
                        <a:pt x="5" y="38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7" y="23"/>
                      </a:lnTo>
                      <a:lnTo>
                        <a:pt x="9" y="21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0" name="Freeform 302"/>
                <p:cNvSpPr>
                  <a:spLocks/>
                </p:cNvSpPr>
                <p:nvPr/>
              </p:nvSpPr>
              <p:spPr bwMode="auto">
                <a:xfrm>
                  <a:off x="5268" y="712"/>
                  <a:ext cx="18" cy="22"/>
                </a:xfrm>
                <a:custGeom>
                  <a:avLst/>
                  <a:gdLst>
                    <a:gd name="T0" fmla="*/ 12 w 37"/>
                    <a:gd name="T1" fmla="*/ 1 h 44"/>
                    <a:gd name="T2" fmla="*/ 11 w 37"/>
                    <a:gd name="T3" fmla="*/ 1 h 44"/>
                    <a:gd name="T4" fmla="*/ 10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7 w 37"/>
                    <a:gd name="T11" fmla="*/ 0 h 44"/>
                    <a:gd name="T12" fmla="*/ 5 w 37"/>
                    <a:gd name="T13" fmla="*/ 2 h 44"/>
                    <a:gd name="T14" fmla="*/ 3 w 37"/>
                    <a:gd name="T15" fmla="*/ 2 h 44"/>
                    <a:gd name="T16" fmla="*/ 2 w 37"/>
                    <a:gd name="T17" fmla="*/ 3 h 44"/>
                    <a:gd name="T18" fmla="*/ 2 w 37"/>
                    <a:gd name="T19" fmla="*/ 3 h 44"/>
                    <a:gd name="T20" fmla="*/ 1 w 37"/>
                    <a:gd name="T21" fmla="*/ 6 h 44"/>
                    <a:gd name="T22" fmla="*/ 0 w 37"/>
                    <a:gd name="T23" fmla="*/ 7 h 44"/>
                    <a:gd name="T24" fmla="*/ 0 w 37"/>
                    <a:gd name="T25" fmla="*/ 9 h 44"/>
                    <a:gd name="T26" fmla="*/ 0 w 37"/>
                    <a:gd name="T27" fmla="*/ 10 h 44"/>
                    <a:gd name="T28" fmla="*/ 0 w 37"/>
                    <a:gd name="T29" fmla="*/ 11 h 44"/>
                    <a:gd name="T30" fmla="*/ 0 w 37"/>
                    <a:gd name="T31" fmla="*/ 12 h 44"/>
                    <a:gd name="T32" fmla="*/ 0 w 37"/>
                    <a:gd name="T33" fmla="*/ 13 h 44"/>
                    <a:gd name="T34" fmla="*/ 1 w 37"/>
                    <a:gd name="T35" fmla="*/ 16 h 44"/>
                    <a:gd name="T36" fmla="*/ 1 w 37"/>
                    <a:gd name="T37" fmla="*/ 18 h 44"/>
                    <a:gd name="T38" fmla="*/ 2 w 37"/>
                    <a:gd name="T39" fmla="*/ 19 h 44"/>
                    <a:gd name="T40" fmla="*/ 2 w 37"/>
                    <a:gd name="T41" fmla="*/ 19 h 44"/>
                    <a:gd name="T42" fmla="*/ 2 w 37"/>
                    <a:gd name="T43" fmla="*/ 20 h 44"/>
                    <a:gd name="T44" fmla="*/ 4 w 37"/>
                    <a:gd name="T45" fmla="*/ 21 h 44"/>
                    <a:gd name="T46" fmla="*/ 5 w 37"/>
                    <a:gd name="T47" fmla="*/ 21 h 44"/>
                    <a:gd name="T48" fmla="*/ 7 w 37"/>
                    <a:gd name="T49" fmla="*/ 21 h 44"/>
                    <a:gd name="T50" fmla="*/ 7 w 37"/>
                    <a:gd name="T51" fmla="*/ 22 h 44"/>
                    <a:gd name="T52" fmla="*/ 8 w 37"/>
                    <a:gd name="T53" fmla="*/ 22 h 44"/>
                    <a:gd name="T54" fmla="*/ 9 w 37"/>
                    <a:gd name="T55" fmla="*/ 22 h 44"/>
                    <a:gd name="T56" fmla="*/ 10 w 37"/>
                    <a:gd name="T57" fmla="*/ 22 h 44"/>
                    <a:gd name="T58" fmla="*/ 12 w 37"/>
                    <a:gd name="T59" fmla="*/ 21 h 44"/>
                    <a:gd name="T60" fmla="*/ 14 w 37"/>
                    <a:gd name="T61" fmla="*/ 21 h 44"/>
                    <a:gd name="T62" fmla="*/ 15 w 37"/>
                    <a:gd name="T63" fmla="*/ 20 h 44"/>
                    <a:gd name="T64" fmla="*/ 15 w 37"/>
                    <a:gd name="T65" fmla="*/ 19 h 44"/>
                    <a:gd name="T66" fmla="*/ 16 w 37"/>
                    <a:gd name="T67" fmla="*/ 18 h 44"/>
                    <a:gd name="T68" fmla="*/ 16 w 37"/>
                    <a:gd name="T69" fmla="*/ 16 h 44"/>
                    <a:gd name="T70" fmla="*/ 17 w 37"/>
                    <a:gd name="T71" fmla="*/ 14 h 44"/>
                    <a:gd name="T72" fmla="*/ 17 w 37"/>
                    <a:gd name="T73" fmla="*/ 13 h 44"/>
                    <a:gd name="T74" fmla="*/ 17 w 37"/>
                    <a:gd name="T75" fmla="*/ 12 h 44"/>
                    <a:gd name="T76" fmla="*/ 18 w 37"/>
                    <a:gd name="T77" fmla="*/ 11 h 44"/>
                    <a:gd name="T78" fmla="*/ 17 w 37"/>
                    <a:gd name="T79" fmla="*/ 10 h 44"/>
                    <a:gd name="T80" fmla="*/ 17 w 37"/>
                    <a:gd name="T81" fmla="*/ 6 h 44"/>
                    <a:gd name="T82" fmla="*/ 16 w 37"/>
                    <a:gd name="T83" fmla="*/ 5 h 44"/>
                    <a:gd name="T84" fmla="*/ 16 w 37"/>
                    <a:gd name="T85" fmla="*/ 3 h 44"/>
                    <a:gd name="T86" fmla="*/ 15 w 37"/>
                    <a:gd name="T87" fmla="*/ 3 h 44"/>
                    <a:gd name="T88" fmla="*/ 15 w 37"/>
                    <a:gd name="T89" fmla="*/ 2 h 44"/>
                    <a:gd name="T90" fmla="*/ 14 w 37"/>
                    <a:gd name="T91" fmla="*/ 1 h 4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7"/>
                    <a:gd name="T139" fmla="*/ 0 h 44"/>
                    <a:gd name="T140" fmla="*/ 37 w 37"/>
                    <a:gd name="T141" fmla="*/ 44 h 4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7" h="44">
                      <a:moveTo>
                        <a:pt x="25" y="2"/>
                      </a:moveTo>
                      <a:lnTo>
                        <a:pt x="25" y="2"/>
                      </a:lnTo>
                      <a:lnTo>
                        <a:pt x="22" y="0"/>
                      </a:lnTo>
                      <a:lnTo>
                        <a:pt x="22" y="2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4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4" y="36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41"/>
                      </a:lnTo>
                      <a:lnTo>
                        <a:pt x="9" y="41"/>
                      </a:lnTo>
                      <a:lnTo>
                        <a:pt x="9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5" y="42"/>
                      </a:lnTo>
                      <a:lnTo>
                        <a:pt x="27" y="41"/>
                      </a:lnTo>
                      <a:lnTo>
                        <a:pt x="29" y="41"/>
                      </a:lnTo>
                      <a:lnTo>
                        <a:pt x="29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2" y="36"/>
                      </a:lnTo>
                      <a:lnTo>
                        <a:pt x="32" y="34"/>
                      </a:lnTo>
                      <a:lnTo>
                        <a:pt x="32" y="32"/>
                      </a:lnTo>
                      <a:lnTo>
                        <a:pt x="34" y="31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6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7" y="22"/>
                      </a:lnTo>
                      <a:lnTo>
                        <a:pt x="35" y="20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4" y="12"/>
                      </a:lnTo>
                      <a:lnTo>
                        <a:pt x="32" y="10"/>
                      </a:lnTo>
                      <a:lnTo>
                        <a:pt x="32" y="9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9" y="4"/>
                      </a:lnTo>
                      <a:lnTo>
                        <a:pt x="29" y="2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1" name="Freeform 303"/>
                <p:cNvSpPr>
                  <a:spLocks/>
                </p:cNvSpPr>
                <p:nvPr/>
              </p:nvSpPr>
              <p:spPr bwMode="auto">
                <a:xfrm>
                  <a:off x="5267" y="712"/>
                  <a:ext cx="19" cy="22"/>
                </a:xfrm>
                <a:custGeom>
                  <a:avLst/>
                  <a:gdLst>
                    <a:gd name="T0" fmla="*/ 0 w 38"/>
                    <a:gd name="T1" fmla="*/ 10 h 44"/>
                    <a:gd name="T2" fmla="*/ 0 w 38"/>
                    <a:gd name="T3" fmla="*/ 11 h 44"/>
                    <a:gd name="T4" fmla="*/ 0 w 38"/>
                    <a:gd name="T5" fmla="*/ 13 h 44"/>
                    <a:gd name="T6" fmla="*/ 0 w 38"/>
                    <a:gd name="T7" fmla="*/ 15 h 44"/>
                    <a:gd name="T8" fmla="*/ 1 w 38"/>
                    <a:gd name="T9" fmla="*/ 17 h 44"/>
                    <a:gd name="T10" fmla="*/ 2 w 38"/>
                    <a:gd name="T11" fmla="*/ 20 h 44"/>
                    <a:gd name="T12" fmla="*/ 4 w 38"/>
                    <a:gd name="T13" fmla="*/ 21 h 44"/>
                    <a:gd name="T14" fmla="*/ 6 w 38"/>
                    <a:gd name="T15" fmla="*/ 22 h 44"/>
                    <a:gd name="T16" fmla="*/ 9 w 38"/>
                    <a:gd name="T17" fmla="*/ 22 h 44"/>
                    <a:gd name="T18" fmla="*/ 10 w 38"/>
                    <a:gd name="T19" fmla="*/ 22 h 44"/>
                    <a:gd name="T20" fmla="*/ 14 w 38"/>
                    <a:gd name="T21" fmla="*/ 21 h 44"/>
                    <a:gd name="T22" fmla="*/ 15 w 38"/>
                    <a:gd name="T23" fmla="*/ 20 h 44"/>
                    <a:gd name="T24" fmla="*/ 17 w 38"/>
                    <a:gd name="T25" fmla="*/ 18 h 44"/>
                    <a:gd name="T26" fmla="*/ 18 w 38"/>
                    <a:gd name="T27" fmla="*/ 14 h 44"/>
                    <a:gd name="T28" fmla="*/ 18 w 38"/>
                    <a:gd name="T29" fmla="*/ 12 h 44"/>
                    <a:gd name="T30" fmla="*/ 19 w 38"/>
                    <a:gd name="T31" fmla="*/ 10 h 44"/>
                    <a:gd name="T32" fmla="*/ 18 w 38"/>
                    <a:gd name="T33" fmla="*/ 5 h 44"/>
                    <a:gd name="T34" fmla="*/ 17 w 38"/>
                    <a:gd name="T35" fmla="*/ 3 h 44"/>
                    <a:gd name="T36" fmla="*/ 15 w 38"/>
                    <a:gd name="T37" fmla="*/ 2 h 44"/>
                    <a:gd name="T38" fmla="*/ 14 w 38"/>
                    <a:gd name="T39" fmla="*/ 1 h 44"/>
                    <a:gd name="T40" fmla="*/ 11 w 38"/>
                    <a:gd name="T41" fmla="*/ 0 h 44"/>
                    <a:gd name="T42" fmla="*/ 9 w 38"/>
                    <a:gd name="T43" fmla="*/ 0 h 44"/>
                    <a:gd name="T44" fmla="*/ 7 w 38"/>
                    <a:gd name="T45" fmla="*/ 0 h 44"/>
                    <a:gd name="T46" fmla="*/ 5 w 38"/>
                    <a:gd name="T47" fmla="*/ 1 h 44"/>
                    <a:gd name="T48" fmla="*/ 4 w 38"/>
                    <a:gd name="T49" fmla="*/ 2 h 44"/>
                    <a:gd name="T50" fmla="*/ 2 w 38"/>
                    <a:gd name="T51" fmla="*/ 3 h 44"/>
                    <a:gd name="T52" fmla="*/ 1 w 38"/>
                    <a:gd name="T53" fmla="*/ 5 h 44"/>
                    <a:gd name="T54" fmla="*/ 1 w 38"/>
                    <a:gd name="T55" fmla="*/ 7 h 44"/>
                    <a:gd name="T56" fmla="*/ 2 w 38"/>
                    <a:gd name="T57" fmla="*/ 5 h 44"/>
                    <a:gd name="T58" fmla="*/ 4 w 38"/>
                    <a:gd name="T59" fmla="*/ 3 h 44"/>
                    <a:gd name="T60" fmla="*/ 5 w 38"/>
                    <a:gd name="T61" fmla="*/ 2 h 44"/>
                    <a:gd name="T62" fmla="*/ 6 w 38"/>
                    <a:gd name="T63" fmla="*/ 1 h 44"/>
                    <a:gd name="T64" fmla="*/ 9 w 38"/>
                    <a:gd name="T65" fmla="*/ 1 h 44"/>
                    <a:gd name="T66" fmla="*/ 10 w 38"/>
                    <a:gd name="T67" fmla="*/ 1 h 44"/>
                    <a:gd name="T68" fmla="*/ 14 w 38"/>
                    <a:gd name="T69" fmla="*/ 2 h 44"/>
                    <a:gd name="T70" fmla="*/ 15 w 38"/>
                    <a:gd name="T71" fmla="*/ 3 h 44"/>
                    <a:gd name="T72" fmla="*/ 17 w 38"/>
                    <a:gd name="T73" fmla="*/ 5 h 44"/>
                    <a:gd name="T74" fmla="*/ 17 w 38"/>
                    <a:gd name="T75" fmla="*/ 7 h 44"/>
                    <a:gd name="T76" fmla="*/ 18 w 38"/>
                    <a:gd name="T77" fmla="*/ 10 h 44"/>
                    <a:gd name="T78" fmla="*/ 18 w 38"/>
                    <a:gd name="T79" fmla="*/ 12 h 44"/>
                    <a:gd name="T80" fmla="*/ 18 w 38"/>
                    <a:gd name="T81" fmla="*/ 13 h 44"/>
                    <a:gd name="T82" fmla="*/ 17 w 38"/>
                    <a:gd name="T83" fmla="*/ 16 h 44"/>
                    <a:gd name="T84" fmla="*/ 15 w 38"/>
                    <a:gd name="T85" fmla="*/ 19 h 44"/>
                    <a:gd name="T86" fmla="*/ 12 w 38"/>
                    <a:gd name="T87" fmla="*/ 21 h 44"/>
                    <a:gd name="T88" fmla="*/ 10 w 38"/>
                    <a:gd name="T89" fmla="*/ 21 h 44"/>
                    <a:gd name="T90" fmla="*/ 9 w 38"/>
                    <a:gd name="T91" fmla="*/ 21 h 44"/>
                    <a:gd name="T92" fmla="*/ 6 w 38"/>
                    <a:gd name="T93" fmla="*/ 21 h 44"/>
                    <a:gd name="T94" fmla="*/ 5 w 38"/>
                    <a:gd name="T95" fmla="*/ 21 h 44"/>
                    <a:gd name="T96" fmla="*/ 3 w 38"/>
                    <a:gd name="T97" fmla="*/ 19 h 44"/>
                    <a:gd name="T98" fmla="*/ 1 w 38"/>
                    <a:gd name="T99" fmla="*/ 18 h 44"/>
                    <a:gd name="T100" fmla="*/ 1 w 38"/>
                    <a:gd name="T101" fmla="*/ 15 h 44"/>
                    <a:gd name="T102" fmla="*/ 1 w 38"/>
                    <a:gd name="T103" fmla="*/ 13 h 44"/>
                    <a:gd name="T104" fmla="*/ 1 w 38"/>
                    <a:gd name="T105" fmla="*/ 12 h 44"/>
                    <a:gd name="T106" fmla="*/ 0 w 38"/>
                    <a:gd name="T107" fmla="*/ 10 h 44"/>
                    <a:gd name="T108" fmla="*/ 1 w 38"/>
                    <a:gd name="T109" fmla="*/ 9 h 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4"/>
                    <a:gd name="T167" fmla="*/ 38 w 38"/>
                    <a:gd name="T168" fmla="*/ 44 h 4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4">
                      <a:moveTo>
                        <a:pt x="1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8" y="44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2"/>
                      </a:lnTo>
                      <a:lnTo>
                        <a:pt x="28" y="42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1" y="39"/>
                      </a:lnTo>
                      <a:lnTo>
                        <a:pt x="31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5" y="32"/>
                      </a:lnTo>
                      <a:lnTo>
                        <a:pt x="36" y="31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6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8" y="20"/>
                      </a:lnTo>
                      <a:lnTo>
                        <a:pt x="36" y="17"/>
                      </a:lnTo>
                      <a:lnTo>
                        <a:pt x="36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1" y="4"/>
                      </a:lnTo>
                      <a:lnTo>
                        <a:pt x="30" y="4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5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6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0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5" y="9"/>
                      </a:lnTo>
                      <a:lnTo>
                        <a:pt x="6" y="7"/>
                      </a:lnTo>
                      <a:lnTo>
                        <a:pt x="8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8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1" y="9"/>
                      </a:lnTo>
                      <a:lnTo>
                        <a:pt x="33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6" y="19"/>
                      </a:lnTo>
                      <a:lnTo>
                        <a:pt x="36" y="20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6"/>
                      </a:lnTo>
                      <a:lnTo>
                        <a:pt x="35" y="27"/>
                      </a:lnTo>
                      <a:lnTo>
                        <a:pt x="33" y="29"/>
                      </a:lnTo>
                      <a:lnTo>
                        <a:pt x="33" y="31"/>
                      </a:lnTo>
                      <a:lnTo>
                        <a:pt x="33" y="32"/>
                      </a:lnTo>
                      <a:lnTo>
                        <a:pt x="31" y="36"/>
                      </a:lnTo>
                      <a:lnTo>
                        <a:pt x="30" y="37"/>
                      </a:lnTo>
                      <a:lnTo>
                        <a:pt x="28" y="37"/>
                      </a:lnTo>
                      <a:lnTo>
                        <a:pt x="28" y="39"/>
                      </a:lnTo>
                      <a:lnTo>
                        <a:pt x="25" y="41"/>
                      </a:lnTo>
                      <a:lnTo>
                        <a:pt x="23" y="42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2"/>
                      </a:lnTo>
                      <a:lnTo>
                        <a:pt x="11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6" y="37"/>
                      </a:lnTo>
                      <a:lnTo>
                        <a:pt x="5" y="37"/>
                      </a:lnTo>
                      <a:lnTo>
                        <a:pt x="3" y="36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1"/>
                      </a:lnTo>
                      <a:lnTo>
                        <a:pt x="3" y="29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0" y="20"/>
                      </a:lnTo>
                      <a:lnTo>
                        <a:pt x="1" y="20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3" y="14"/>
                      </a:ln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2" name="Freeform 304"/>
                <p:cNvSpPr>
                  <a:spLocks/>
                </p:cNvSpPr>
                <p:nvPr/>
              </p:nvSpPr>
              <p:spPr bwMode="auto">
                <a:xfrm>
                  <a:off x="5326" y="715"/>
                  <a:ext cx="21" cy="18"/>
                </a:xfrm>
                <a:custGeom>
                  <a:avLst/>
                  <a:gdLst>
                    <a:gd name="T0" fmla="*/ 15 w 42"/>
                    <a:gd name="T1" fmla="*/ 0 h 35"/>
                    <a:gd name="T2" fmla="*/ 21 w 42"/>
                    <a:gd name="T3" fmla="*/ 2 h 35"/>
                    <a:gd name="T4" fmla="*/ 9 w 42"/>
                    <a:gd name="T5" fmla="*/ 18 h 35"/>
                    <a:gd name="T6" fmla="*/ 0 w 42"/>
                    <a:gd name="T7" fmla="*/ 11 h 35"/>
                    <a:gd name="T8" fmla="*/ 15 w 42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5"/>
                    <a:gd name="T17" fmla="*/ 42 w 42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5">
                      <a:moveTo>
                        <a:pt x="30" y="0"/>
                      </a:moveTo>
                      <a:lnTo>
                        <a:pt x="42" y="3"/>
                      </a:lnTo>
                      <a:lnTo>
                        <a:pt x="17" y="35"/>
                      </a:lnTo>
                      <a:lnTo>
                        <a:pt x="0" y="22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3" name="Freeform 305"/>
                <p:cNvSpPr>
                  <a:spLocks/>
                </p:cNvSpPr>
                <p:nvPr/>
              </p:nvSpPr>
              <p:spPr bwMode="auto">
                <a:xfrm>
                  <a:off x="5324" y="715"/>
                  <a:ext cx="24" cy="19"/>
                </a:xfrm>
                <a:custGeom>
                  <a:avLst/>
                  <a:gdLst>
                    <a:gd name="T0" fmla="*/ 18 w 48"/>
                    <a:gd name="T1" fmla="*/ 2 h 39"/>
                    <a:gd name="T2" fmla="*/ 15 w 48"/>
                    <a:gd name="T3" fmla="*/ 2 h 39"/>
                    <a:gd name="T4" fmla="*/ 23 w 48"/>
                    <a:gd name="T5" fmla="*/ 4 h 39"/>
                    <a:gd name="T6" fmla="*/ 23 w 48"/>
                    <a:gd name="T7" fmla="*/ 3 h 39"/>
                    <a:gd name="T8" fmla="*/ 8 w 48"/>
                    <a:gd name="T9" fmla="*/ 18 h 39"/>
                    <a:gd name="T10" fmla="*/ 10 w 48"/>
                    <a:gd name="T11" fmla="*/ 18 h 39"/>
                    <a:gd name="T12" fmla="*/ 2 w 48"/>
                    <a:gd name="T13" fmla="*/ 12 h 39"/>
                    <a:gd name="T14" fmla="*/ 2 w 48"/>
                    <a:gd name="T15" fmla="*/ 13 h 39"/>
                    <a:gd name="T16" fmla="*/ 18 w 48"/>
                    <a:gd name="T17" fmla="*/ 2 h 39"/>
                    <a:gd name="T18" fmla="*/ 15 w 48"/>
                    <a:gd name="T19" fmla="*/ 0 h 39"/>
                    <a:gd name="T20" fmla="*/ 1 w 48"/>
                    <a:gd name="T21" fmla="*/ 12 h 39"/>
                    <a:gd name="T22" fmla="*/ 0 w 48"/>
                    <a:gd name="T23" fmla="*/ 12 h 39"/>
                    <a:gd name="T24" fmla="*/ 1 w 48"/>
                    <a:gd name="T25" fmla="*/ 13 h 39"/>
                    <a:gd name="T26" fmla="*/ 8 w 48"/>
                    <a:gd name="T27" fmla="*/ 19 h 39"/>
                    <a:gd name="T28" fmla="*/ 8 w 48"/>
                    <a:gd name="T29" fmla="*/ 19 h 39"/>
                    <a:gd name="T30" fmla="*/ 9 w 48"/>
                    <a:gd name="T31" fmla="*/ 19 h 39"/>
                    <a:gd name="T32" fmla="*/ 10 w 48"/>
                    <a:gd name="T33" fmla="*/ 19 h 39"/>
                    <a:gd name="T34" fmla="*/ 10 w 48"/>
                    <a:gd name="T35" fmla="*/ 19 h 39"/>
                    <a:gd name="T36" fmla="*/ 24 w 48"/>
                    <a:gd name="T37" fmla="*/ 4 h 39"/>
                    <a:gd name="T38" fmla="*/ 24 w 48"/>
                    <a:gd name="T39" fmla="*/ 3 h 39"/>
                    <a:gd name="T40" fmla="*/ 23 w 48"/>
                    <a:gd name="T41" fmla="*/ 2 h 39"/>
                    <a:gd name="T42" fmla="*/ 18 w 48"/>
                    <a:gd name="T43" fmla="*/ 0 h 39"/>
                    <a:gd name="T44" fmla="*/ 17 w 48"/>
                    <a:gd name="T45" fmla="*/ 0 h 39"/>
                    <a:gd name="T46" fmla="*/ 15 w 48"/>
                    <a:gd name="T47" fmla="*/ 0 h 39"/>
                    <a:gd name="T48" fmla="*/ 15 w 48"/>
                    <a:gd name="T49" fmla="*/ 0 h 39"/>
                    <a:gd name="T50" fmla="*/ 18 w 48"/>
                    <a:gd name="T51" fmla="*/ 2 h 3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8"/>
                    <a:gd name="T79" fmla="*/ 0 h 39"/>
                    <a:gd name="T80" fmla="*/ 48 w 48"/>
                    <a:gd name="T81" fmla="*/ 39 h 3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8" h="39">
                      <a:moveTo>
                        <a:pt x="35" y="4"/>
                      </a:moveTo>
                      <a:lnTo>
                        <a:pt x="31" y="4"/>
                      </a:lnTo>
                      <a:lnTo>
                        <a:pt x="45" y="9"/>
                      </a:lnTo>
                      <a:lnTo>
                        <a:pt x="45" y="7"/>
                      </a:lnTo>
                      <a:lnTo>
                        <a:pt x="16" y="37"/>
                      </a:lnTo>
                      <a:lnTo>
                        <a:pt x="20" y="37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35" y="4"/>
                      </a:lnTo>
                      <a:lnTo>
                        <a:pt x="31" y="0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1" y="26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48" y="9"/>
                      </a:lnTo>
                      <a:lnTo>
                        <a:pt x="48" y="7"/>
                      </a:lnTo>
                      <a:lnTo>
                        <a:pt x="46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4" name="Freeform 306"/>
                <p:cNvSpPr>
                  <a:spLocks/>
                </p:cNvSpPr>
                <p:nvPr/>
              </p:nvSpPr>
              <p:spPr bwMode="auto">
                <a:xfrm>
                  <a:off x="5264" y="712"/>
                  <a:ext cx="80" cy="58"/>
                </a:xfrm>
                <a:custGeom>
                  <a:avLst/>
                  <a:gdLst>
                    <a:gd name="T0" fmla="*/ 51 w 162"/>
                    <a:gd name="T1" fmla="*/ 1 h 117"/>
                    <a:gd name="T2" fmla="*/ 48 w 162"/>
                    <a:gd name="T3" fmla="*/ 0 h 117"/>
                    <a:gd name="T4" fmla="*/ 44 w 162"/>
                    <a:gd name="T5" fmla="*/ 0 h 117"/>
                    <a:gd name="T6" fmla="*/ 41 w 162"/>
                    <a:gd name="T7" fmla="*/ 0 h 117"/>
                    <a:gd name="T8" fmla="*/ 38 w 162"/>
                    <a:gd name="T9" fmla="*/ 0 h 117"/>
                    <a:gd name="T10" fmla="*/ 33 w 162"/>
                    <a:gd name="T11" fmla="*/ 0 h 117"/>
                    <a:gd name="T12" fmla="*/ 26 w 162"/>
                    <a:gd name="T13" fmla="*/ 2 h 117"/>
                    <a:gd name="T14" fmla="*/ 21 w 162"/>
                    <a:gd name="T15" fmla="*/ 4 h 117"/>
                    <a:gd name="T16" fmla="*/ 18 w 162"/>
                    <a:gd name="T17" fmla="*/ 5 h 117"/>
                    <a:gd name="T18" fmla="*/ 15 w 162"/>
                    <a:gd name="T19" fmla="*/ 7 h 117"/>
                    <a:gd name="T20" fmla="*/ 12 w 162"/>
                    <a:gd name="T21" fmla="*/ 8 h 117"/>
                    <a:gd name="T22" fmla="*/ 9 w 162"/>
                    <a:gd name="T23" fmla="*/ 11 h 117"/>
                    <a:gd name="T24" fmla="*/ 6 w 162"/>
                    <a:gd name="T25" fmla="*/ 15 h 117"/>
                    <a:gd name="T26" fmla="*/ 2 w 162"/>
                    <a:gd name="T27" fmla="*/ 21 h 117"/>
                    <a:gd name="T28" fmla="*/ 1 w 162"/>
                    <a:gd name="T29" fmla="*/ 24 h 117"/>
                    <a:gd name="T30" fmla="*/ 0 w 162"/>
                    <a:gd name="T31" fmla="*/ 28 h 117"/>
                    <a:gd name="T32" fmla="*/ 0 w 162"/>
                    <a:gd name="T33" fmla="*/ 30 h 117"/>
                    <a:gd name="T34" fmla="*/ 1 w 162"/>
                    <a:gd name="T35" fmla="*/ 33 h 117"/>
                    <a:gd name="T36" fmla="*/ 2 w 162"/>
                    <a:gd name="T37" fmla="*/ 36 h 117"/>
                    <a:gd name="T38" fmla="*/ 3 w 162"/>
                    <a:gd name="T39" fmla="*/ 41 h 117"/>
                    <a:gd name="T40" fmla="*/ 5 w 162"/>
                    <a:gd name="T41" fmla="*/ 45 h 117"/>
                    <a:gd name="T42" fmla="*/ 8 w 162"/>
                    <a:gd name="T43" fmla="*/ 47 h 117"/>
                    <a:gd name="T44" fmla="*/ 10 w 162"/>
                    <a:gd name="T45" fmla="*/ 48 h 117"/>
                    <a:gd name="T46" fmla="*/ 12 w 162"/>
                    <a:gd name="T47" fmla="*/ 50 h 117"/>
                    <a:gd name="T48" fmla="*/ 15 w 162"/>
                    <a:gd name="T49" fmla="*/ 52 h 117"/>
                    <a:gd name="T50" fmla="*/ 19 w 162"/>
                    <a:gd name="T51" fmla="*/ 54 h 117"/>
                    <a:gd name="T52" fmla="*/ 28 w 162"/>
                    <a:gd name="T53" fmla="*/ 56 h 117"/>
                    <a:gd name="T54" fmla="*/ 31 w 162"/>
                    <a:gd name="T55" fmla="*/ 57 h 117"/>
                    <a:gd name="T56" fmla="*/ 36 w 162"/>
                    <a:gd name="T57" fmla="*/ 57 h 117"/>
                    <a:gd name="T58" fmla="*/ 39 w 162"/>
                    <a:gd name="T59" fmla="*/ 58 h 117"/>
                    <a:gd name="T60" fmla="*/ 43 w 162"/>
                    <a:gd name="T61" fmla="*/ 57 h 117"/>
                    <a:gd name="T62" fmla="*/ 46 w 162"/>
                    <a:gd name="T63" fmla="*/ 57 h 117"/>
                    <a:gd name="T64" fmla="*/ 54 w 162"/>
                    <a:gd name="T65" fmla="*/ 56 h 117"/>
                    <a:gd name="T66" fmla="*/ 58 w 162"/>
                    <a:gd name="T67" fmla="*/ 54 h 117"/>
                    <a:gd name="T68" fmla="*/ 62 w 162"/>
                    <a:gd name="T69" fmla="*/ 53 h 117"/>
                    <a:gd name="T70" fmla="*/ 63 w 162"/>
                    <a:gd name="T71" fmla="*/ 51 h 117"/>
                    <a:gd name="T72" fmla="*/ 67 w 162"/>
                    <a:gd name="T73" fmla="*/ 50 h 117"/>
                    <a:gd name="T74" fmla="*/ 69 w 162"/>
                    <a:gd name="T75" fmla="*/ 47 h 117"/>
                    <a:gd name="T76" fmla="*/ 72 w 162"/>
                    <a:gd name="T77" fmla="*/ 45 h 117"/>
                    <a:gd name="T78" fmla="*/ 76 w 162"/>
                    <a:gd name="T79" fmla="*/ 40 h 117"/>
                    <a:gd name="T80" fmla="*/ 78 w 162"/>
                    <a:gd name="T81" fmla="*/ 36 h 117"/>
                    <a:gd name="T82" fmla="*/ 79 w 162"/>
                    <a:gd name="T83" fmla="*/ 33 h 117"/>
                    <a:gd name="T84" fmla="*/ 80 w 162"/>
                    <a:gd name="T85" fmla="*/ 29 h 117"/>
                    <a:gd name="T86" fmla="*/ 80 w 162"/>
                    <a:gd name="T87" fmla="*/ 25 h 117"/>
                    <a:gd name="T88" fmla="*/ 79 w 162"/>
                    <a:gd name="T89" fmla="*/ 22 h 117"/>
                    <a:gd name="T90" fmla="*/ 77 w 162"/>
                    <a:gd name="T91" fmla="*/ 17 h 117"/>
                    <a:gd name="T92" fmla="*/ 74 w 162"/>
                    <a:gd name="T93" fmla="*/ 13 h 117"/>
                    <a:gd name="T94" fmla="*/ 72 w 162"/>
                    <a:gd name="T95" fmla="*/ 10 h 117"/>
                    <a:gd name="T96" fmla="*/ 69 w 162"/>
                    <a:gd name="T97" fmla="*/ 8 h 117"/>
                    <a:gd name="T98" fmla="*/ 67 w 162"/>
                    <a:gd name="T99" fmla="*/ 7 h 117"/>
                    <a:gd name="T100" fmla="*/ 63 w 162"/>
                    <a:gd name="T101" fmla="*/ 5 h 117"/>
                    <a:gd name="T102" fmla="*/ 60 w 162"/>
                    <a:gd name="T103" fmla="*/ 3 h 11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2"/>
                    <a:gd name="T157" fmla="*/ 0 h 117"/>
                    <a:gd name="T158" fmla="*/ 162 w 162"/>
                    <a:gd name="T159" fmla="*/ 117 h 11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2" h="117">
                      <a:moveTo>
                        <a:pt x="115" y="4"/>
                      </a:moveTo>
                      <a:lnTo>
                        <a:pt x="110" y="2"/>
                      </a:lnTo>
                      <a:lnTo>
                        <a:pt x="107" y="2"/>
                      </a:lnTo>
                      <a:lnTo>
                        <a:pt x="103" y="2"/>
                      </a:lnTo>
                      <a:lnTo>
                        <a:pt x="100" y="2"/>
                      </a:lnTo>
                      <a:lnTo>
                        <a:pt x="98" y="2"/>
                      </a:lnTo>
                      <a:lnTo>
                        <a:pt x="97" y="0"/>
                      </a:lnTo>
                      <a:lnTo>
                        <a:pt x="95" y="0"/>
                      </a:lnTo>
                      <a:lnTo>
                        <a:pt x="93" y="0"/>
                      </a:lnTo>
                      <a:lnTo>
                        <a:pt x="92" y="0"/>
                      </a:lnTo>
                      <a:lnTo>
                        <a:pt x="90" y="0"/>
                      </a:lnTo>
                      <a:lnTo>
                        <a:pt x="88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3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3" y="0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7" y="0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2" y="4"/>
                      </a:lnTo>
                      <a:lnTo>
                        <a:pt x="50" y="4"/>
                      </a:lnTo>
                      <a:lnTo>
                        <a:pt x="48" y="5"/>
                      </a:lnTo>
                      <a:lnTo>
                        <a:pt x="45" y="7"/>
                      </a:lnTo>
                      <a:lnTo>
                        <a:pt x="45" y="9"/>
                      </a:lnTo>
                      <a:lnTo>
                        <a:pt x="43" y="9"/>
                      </a:lnTo>
                      <a:lnTo>
                        <a:pt x="42" y="9"/>
                      </a:lnTo>
                      <a:lnTo>
                        <a:pt x="40" y="9"/>
                      </a:lnTo>
                      <a:lnTo>
                        <a:pt x="38" y="9"/>
                      </a:lnTo>
                      <a:lnTo>
                        <a:pt x="37" y="10"/>
                      </a:lnTo>
                      <a:lnTo>
                        <a:pt x="35" y="10"/>
                      </a:lnTo>
                      <a:lnTo>
                        <a:pt x="33" y="12"/>
                      </a:lnTo>
                      <a:lnTo>
                        <a:pt x="32" y="14"/>
                      </a:lnTo>
                      <a:lnTo>
                        <a:pt x="30" y="14"/>
                      </a:lnTo>
                      <a:lnTo>
                        <a:pt x="28" y="15"/>
                      </a:lnTo>
                      <a:lnTo>
                        <a:pt x="27" y="15"/>
                      </a:lnTo>
                      <a:lnTo>
                        <a:pt x="25" y="17"/>
                      </a:lnTo>
                      <a:lnTo>
                        <a:pt x="23" y="19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8" y="22"/>
                      </a:lnTo>
                      <a:lnTo>
                        <a:pt x="17" y="24"/>
                      </a:lnTo>
                      <a:lnTo>
                        <a:pt x="15" y="26"/>
                      </a:lnTo>
                      <a:lnTo>
                        <a:pt x="13" y="27"/>
                      </a:lnTo>
                      <a:lnTo>
                        <a:pt x="12" y="31"/>
                      </a:lnTo>
                      <a:lnTo>
                        <a:pt x="10" y="31"/>
                      </a:lnTo>
                      <a:lnTo>
                        <a:pt x="8" y="34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2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2" y="63"/>
                      </a:lnTo>
                      <a:lnTo>
                        <a:pt x="0" y="64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4" y="73"/>
                      </a:lnTo>
                      <a:lnTo>
                        <a:pt x="4" y="75"/>
                      </a:lnTo>
                      <a:lnTo>
                        <a:pt x="4" y="76"/>
                      </a:lnTo>
                      <a:lnTo>
                        <a:pt x="4" y="78"/>
                      </a:lnTo>
                      <a:lnTo>
                        <a:pt x="5" y="81"/>
                      </a:lnTo>
                      <a:lnTo>
                        <a:pt x="7" y="83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2" y="91"/>
                      </a:lnTo>
                      <a:lnTo>
                        <a:pt x="13" y="91"/>
                      </a:lnTo>
                      <a:lnTo>
                        <a:pt x="15" y="93"/>
                      </a:lnTo>
                      <a:lnTo>
                        <a:pt x="17" y="95"/>
                      </a:lnTo>
                      <a:lnTo>
                        <a:pt x="18" y="95"/>
                      </a:lnTo>
                      <a:lnTo>
                        <a:pt x="18" y="97"/>
                      </a:lnTo>
                      <a:lnTo>
                        <a:pt x="20" y="97"/>
                      </a:lnTo>
                      <a:lnTo>
                        <a:pt x="22" y="98"/>
                      </a:lnTo>
                      <a:lnTo>
                        <a:pt x="23" y="100"/>
                      </a:lnTo>
                      <a:lnTo>
                        <a:pt x="25" y="100"/>
                      </a:lnTo>
                      <a:lnTo>
                        <a:pt x="27" y="102"/>
                      </a:lnTo>
                      <a:lnTo>
                        <a:pt x="28" y="103"/>
                      </a:lnTo>
                      <a:lnTo>
                        <a:pt x="30" y="105"/>
                      </a:lnTo>
                      <a:lnTo>
                        <a:pt x="33" y="105"/>
                      </a:lnTo>
                      <a:lnTo>
                        <a:pt x="33" y="107"/>
                      </a:lnTo>
                      <a:lnTo>
                        <a:pt x="35" y="107"/>
                      </a:lnTo>
                      <a:lnTo>
                        <a:pt x="35" y="108"/>
                      </a:lnTo>
                      <a:lnTo>
                        <a:pt x="38" y="108"/>
                      </a:lnTo>
                      <a:lnTo>
                        <a:pt x="40" y="108"/>
                      </a:lnTo>
                      <a:lnTo>
                        <a:pt x="45" y="110"/>
                      </a:lnTo>
                      <a:lnTo>
                        <a:pt x="50" y="113"/>
                      </a:lnTo>
                      <a:lnTo>
                        <a:pt x="53" y="113"/>
                      </a:lnTo>
                      <a:lnTo>
                        <a:pt x="57" y="113"/>
                      </a:lnTo>
                      <a:lnTo>
                        <a:pt x="58" y="113"/>
                      </a:lnTo>
                      <a:lnTo>
                        <a:pt x="60" y="115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3" y="117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8" y="117"/>
                      </a:lnTo>
                      <a:lnTo>
                        <a:pt x="80" y="117"/>
                      </a:lnTo>
                      <a:lnTo>
                        <a:pt x="82" y="117"/>
                      </a:lnTo>
                      <a:lnTo>
                        <a:pt x="82" y="115"/>
                      </a:lnTo>
                      <a:lnTo>
                        <a:pt x="85" y="115"/>
                      </a:lnTo>
                      <a:lnTo>
                        <a:pt x="87" y="115"/>
                      </a:lnTo>
                      <a:lnTo>
                        <a:pt x="88" y="115"/>
                      </a:lnTo>
                      <a:lnTo>
                        <a:pt x="92" y="115"/>
                      </a:lnTo>
                      <a:lnTo>
                        <a:pt x="93" y="115"/>
                      </a:lnTo>
                      <a:lnTo>
                        <a:pt x="95" y="115"/>
                      </a:lnTo>
                      <a:lnTo>
                        <a:pt x="97" y="115"/>
                      </a:lnTo>
                      <a:lnTo>
                        <a:pt x="102" y="113"/>
                      </a:lnTo>
                      <a:lnTo>
                        <a:pt x="103" y="113"/>
                      </a:lnTo>
                      <a:lnTo>
                        <a:pt x="110" y="112"/>
                      </a:lnTo>
                      <a:lnTo>
                        <a:pt x="112" y="112"/>
                      </a:lnTo>
                      <a:lnTo>
                        <a:pt x="112" y="110"/>
                      </a:lnTo>
                      <a:lnTo>
                        <a:pt x="113" y="110"/>
                      </a:lnTo>
                      <a:lnTo>
                        <a:pt x="117" y="108"/>
                      </a:lnTo>
                      <a:lnTo>
                        <a:pt x="118" y="108"/>
                      </a:lnTo>
                      <a:lnTo>
                        <a:pt x="120" y="108"/>
                      </a:lnTo>
                      <a:lnTo>
                        <a:pt x="123" y="108"/>
                      </a:lnTo>
                      <a:lnTo>
                        <a:pt x="125" y="107"/>
                      </a:lnTo>
                      <a:lnTo>
                        <a:pt x="127" y="105"/>
                      </a:lnTo>
                      <a:lnTo>
                        <a:pt x="128" y="105"/>
                      </a:lnTo>
                      <a:lnTo>
                        <a:pt x="128" y="103"/>
                      </a:lnTo>
                      <a:lnTo>
                        <a:pt x="130" y="103"/>
                      </a:lnTo>
                      <a:lnTo>
                        <a:pt x="132" y="100"/>
                      </a:lnTo>
                      <a:lnTo>
                        <a:pt x="135" y="100"/>
                      </a:lnTo>
                      <a:lnTo>
                        <a:pt x="138" y="98"/>
                      </a:lnTo>
                      <a:lnTo>
                        <a:pt x="138" y="97"/>
                      </a:lnTo>
                      <a:lnTo>
                        <a:pt x="140" y="95"/>
                      </a:lnTo>
                      <a:lnTo>
                        <a:pt x="143" y="95"/>
                      </a:lnTo>
                      <a:lnTo>
                        <a:pt x="143" y="93"/>
                      </a:lnTo>
                      <a:lnTo>
                        <a:pt x="143" y="91"/>
                      </a:lnTo>
                      <a:lnTo>
                        <a:pt x="145" y="91"/>
                      </a:lnTo>
                      <a:lnTo>
                        <a:pt x="147" y="90"/>
                      </a:lnTo>
                      <a:lnTo>
                        <a:pt x="148" y="90"/>
                      </a:lnTo>
                      <a:lnTo>
                        <a:pt x="150" y="86"/>
                      </a:lnTo>
                      <a:lnTo>
                        <a:pt x="152" y="85"/>
                      </a:lnTo>
                      <a:lnTo>
                        <a:pt x="153" y="81"/>
                      </a:lnTo>
                      <a:lnTo>
                        <a:pt x="155" y="78"/>
                      </a:lnTo>
                      <a:lnTo>
                        <a:pt x="157" y="73"/>
                      </a:lnTo>
                      <a:lnTo>
                        <a:pt x="158" y="73"/>
                      </a:lnTo>
                      <a:lnTo>
                        <a:pt x="158" y="71"/>
                      </a:lnTo>
                      <a:lnTo>
                        <a:pt x="160" y="69"/>
                      </a:lnTo>
                      <a:lnTo>
                        <a:pt x="160" y="68"/>
                      </a:lnTo>
                      <a:lnTo>
                        <a:pt x="160" y="66"/>
                      </a:lnTo>
                      <a:lnTo>
                        <a:pt x="160" y="64"/>
                      </a:lnTo>
                      <a:lnTo>
                        <a:pt x="160" y="63"/>
                      </a:lnTo>
                      <a:lnTo>
                        <a:pt x="162" y="63"/>
                      </a:lnTo>
                      <a:lnTo>
                        <a:pt x="162" y="59"/>
                      </a:lnTo>
                      <a:lnTo>
                        <a:pt x="162" y="58"/>
                      </a:lnTo>
                      <a:lnTo>
                        <a:pt x="162" y="56"/>
                      </a:lnTo>
                      <a:lnTo>
                        <a:pt x="162" y="54"/>
                      </a:lnTo>
                      <a:lnTo>
                        <a:pt x="160" y="53"/>
                      </a:lnTo>
                      <a:lnTo>
                        <a:pt x="162" y="51"/>
                      </a:lnTo>
                      <a:lnTo>
                        <a:pt x="160" y="51"/>
                      </a:lnTo>
                      <a:lnTo>
                        <a:pt x="160" y="49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2"/>
                      </a:lnTo>
                      <a:lnTo>
                        <a:pt x="158" y="41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3" y="31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2" y="26"/>
                      </a:lnTo>
                      <a:lnTo>
                        <a:pt x="150" y="26"/>
                      </a:lnTo>
                      <a:lnTo>
                        <a:pt x="148" y="26"/>
                      </a:lnTo>
                      <a:lnTo>
                        <a:pt x="147" y="24"/>
                      </a:lnTo>
                      <a:lnTo>
                        <a:pt x="147" y="22"/>
                      </a:lnTo>
                      <a:lnTo>
                        <a:pt x="145" y="22"/>
                      </a:lnTo>
                      <a:lnTo>
                        <a:pt x="145" y="20"/>
                      </a:lnTo>
                      <a:lnTo>
                        <a:pt x="143" y="20"/>
                      </a:lnTo>
                      <a:lnTo>
                        <a:pt x="140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7" y="15"/>
                      </a:lnTo>
                      <a:lnTo>
                        <a:pt x="135" y="14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2" y="10"/>
                      </a:lnTo>
                      <a:lnTo>
                        <a:pt x="128" y="10"/>
                      </a:lnTo>
                      <a:lnTo>
                        <a:pt x="128" y="9"/>
                      </a:lnTo>
                      <a:lnTo>
                        <a:pt x="127" y="9"/>
                      </a:lnTo>
                      <a:lnTo>
                        <a:pt x="123" y="9"/>
                      </a:lnTo>
                      <a:lnTo>
                        <a:pt x="122" y="7"/>
                      </a:lnTo>
                      <a:lnTo>
                        <a:pt x="11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5" name="Freeform 307"/>
                <p:cNvSpPr>
                  <a:spLocks/>
                </p:cNvSpPr>
                <p:nvPr/>
              </p:nvSpPr>
              <p:spPr bwMode="auto">
                <a:xfrm>
                  <a:off x="5259" y="750"/>
                  <a:ext cx="84" cy="60"/>
                </a:xfrm>
                <a:custGeom>
                  <a:avLst/>
                  <a:gdLst>
                    <a:gd name="T0" fmla="*/ 1 w 166"/>
                    <a:gd name="T1" fmla="*/ 24 h 120"/>
                    <a:gd name="T2" fmla="*/ 0 w 166"/>
                    <a:gd name="T3" fmla="*/ 30 h 120"/>
                    <a:gd name="T4" fmla="*/ 0 w 166"/>
                    <a:gd name="T5" fmla="*/ 36 h 120"/>
                    <a:gd name="T6" fmla="*/ 4 w 166"/>
                    <a:gd name="T7" fmla="*/ 43 h 120"/>
                    <a:gd name="T8" fmla="*/ 7 w 166"/>
                    <a:gd name="T9" fmla="*/ 48 h 120"/>
                    <a:gd name="T10" fmla="*/ 13 w 166"/>
                    <a:gd name="T11" fmla="*/ 53 h 120"/>
                    <a:gd name="T12" fmla="*/ 20 w 166"/>
                    <a:gd name="T13" fmla="*/ 56 h 120"/>
                    <a:gd name="T14" fmla="*/ 27 w 166"/>
                    <a:gd name="T15" fmla="*/ 59 h 120"/>
                    <a:gd name="T16" fmla="*/ 36 w 166"/>
                    <a:gd name="T17" fmla="*/ 60 h 120"/>
                    <a:gd name="T18" fmla="*/ 44 w 166"/>
                    <a:gd name="T19" fmla="*/ 60 h 120"/>
                    <a:gd name="T20" fmla="*/ 52 w 166"/>
                    <a:gd name="T21" fmla="*/ 59 h 120"/>
                    <a:gd name="T22" fmla="*/ 61 w 166"/>
                    <a:gd name="T23" fmla="*/ 56 h 120"/>
                    <a:gd name="T24" fmla="*/ 70 w 166"/>
                    <a:gd name="T25" fmla="*/ 52 h 120"/>
                    <a:gd name="T26" fmla="*/ 75 w 166"/>
                    <a:gd name="T27" fmla="*/ 48 h 120"/>
                    <a:gd name="T28" fmla="*/ 80 w 166"/>
                    <a:gd name="T29" fmla="*/ 43 h 120"/>
                    <a:gd name="T30" fmla="*/ 83 w 166"/>
                    <a:gd name="T31" fmla="*/ 37 h 120"/>
                    <a:gd name="T32" fmla="*/ 83 w 166"/>
                    <a:gd name="T33" fmla="*/ 31 h 120"/>
                    <a:gd name="T34" fmla="*/ 83 w 166"/>
                    <a:gd name="T35" fmla="*/ 25 h 120"/>
                    <a:gd name="T36" fmla="*/ 81 w 166"/>
                    <a:gd name="T37" fmla="*/ 20 h 120"/>
                    <a:gd name="T38" fmla="*/ 77 w 166"/>
                    <a:gd name="T39" fmla="*/ 13 h 120"/>
                    <a:gd name="T40" fmla="*/ 72 w 166"/>
                    <a:gd name="T41" fmla="*/ 9 h 120"/>
                    <a:gd name="T42" fmla="*/ 64 w 166"/>
                    <a:gd name="T43" fmla="*/ 5 h 120"/>
                    <a:gd name="T44" fmla="*/ 48 w 166"/>
                    <a:gd name="T45" fmla="*/ 1 h 120"/>
                    <a:gd name="T46" fmla="*/ 40 w 166"/>
                    <a:gd name="T47" fmla="*/ 1 h 120"/>
                    <a:gd name="T48" fmla="*/ 30 w 166"/>
                    <a:gd name="T49" fmla="*/ 2 h 120"/>
                    <a:gd name="T50" fmla="*/ 23 w 166"/>
                    <a:gd name="T51" fmla="*/ 5 h 120"/>
                    <a:gd name="T52" fmla="*/ 14 w 166"/>
                    <a:gd name="T53" fmla="*/ 9 h 120"/>
                    <a:gd name="T54" fmla="*/ 8 w 166"/>
                    <a:gd name="T55" fmla="*/ 13 h 120"/>
                    <a:gd name="T56" fmla="*/ 6 w 166"/>
                    <a:gd name="T57" fmla="*/ 19 h 120"/>
                    <a:gd name="T58" fmla="*/ 12 w 166"/>
                    <a:gd name="T59" fmla="*/ 12 h 120"/>
                    <a:gd name="T60" fmla="*/ 18 w 166"/>
                    <a:gd name="T61" fmla="*/ 9 h 120"/>
                    <a:gd name="T62" fmla="*/ 26 w 166"/>
                    <a:gd name="T63" fmla="*/ 5 h 120"/>
                    <a:gd name="T64" fmla="*/ 32 w 166"/>
                    <a:gd name="T65" fmla="*/ 3 h 120"/>
                    <a:gd name="T66" fmla="*/ 40 w 166"/>
                    <a:gd name="T67" fmla="*/ 2 h 120"/>
                    <a:gd name="T68" fmla="*/ 48 w 166"/>
                    <a:gd name="T69" fmla="*/ 2 h 120"/>
                    <a:gd name="T70" fmla="*/ 59 w 166"/>
                    <a:gd name="T71" fmla="*/ 5 h 120"/>
                    <a:gd name="T72" fmla="*/ 69 w 166"/>
                    <a:gd name="T73" fmla="*/ 9 h 120"/>
                    <a:gd name="T74" fmla="*/ 74 w 166"/>
                    <a:gd name="T75" fmla="*/ 13 h 120"/>
                    <a:gd name="T76" fmla="*/ 77 w 166"/>
                    <a:gd name="T77" fmla="*/ 18 h 120"/>
                    <a:gd name="T78" fmla="*/ 81 w 166"/>
                    <a:gd name="T79" fmla="*/ 24 h 120"/>
                    <a:gd name="T80" fmla="*/ 81 w 166"/>
                    <a:gd name="T81" fmla="*/ 30 h 120"/>
                    <a:gd name="T82" fmla="*/ 81 w 166"/>
                    <a:gd name="T83" fmla="*/ 35 h 120"/>
                    <a:gd name="T84" fmla="*/ 79 w 166"/>
                    <a:gd name="T85" fmla="*/ 41 h 120"/>
                    <a:gd name="T86" fmla="*/ 75 w 166"/>
                    <a:gd name="T87" fmla="*/ 46 h 120"/>
                    <a:gd name="T88" fmla="*/ 69 w 166"/>
                    <a:gd name="T89" fmla="*/ 50 h 120"/>
                    <a:gd name="T90" fmla="*/ 61 w 166"/>
                    <a:gd name="T91" fmla="*/ 54 h 120"/>
                    <a:gd name="T92" fmla="*/ 51 w 166"/>
                    <a:gd name="T93" fmla="*/ 58 h 120"/>
                    <a:gd name="T94" fmla="*/ 44 w 166"/>
                    <a:gd name="T95" fmla="*/ 59 h 120"/>
                    <a:gd name="T96" fmla="*/ 36 w 166"/>
                    <a:gd name="T97" fmla="*/ 59 h 120"/>
                    <a:gd name="T98" fmla="*/ 28 w 166"/>
                    <a:gd name="T99" fmla="*/ 57 h 120"/>
                    <a:gd name="T100" fmla="*/ 21 w 166"/>
                    <a:gd name="T101" fmla="*/ 55 h 120"/>
                    <a:gd name="T102" fmla="*/ 15 w 166"/>
                    <a:gd name="T103" fmla="*/ 52 h 120"/>
                    <a:gd name="T104" fmla="*/ 9 w 166"/>
                    <a:gd name="T105" fmla="*/ 47 h 120"/>
                    <a:gd name="T106" fmla="*/ 5 w 166"/>
                    <a:gd name="T107" fmla="*/ 42 h 120"/>
                    <a:gd name="T108" fmla="*/ 4 w 166"/>
                    <a:gd name="T109" fmla="*/ 37 h 120"/>
                    <a:gd name="T110" fmla="*/ 3 w 166"/>
                    <a:gd name="T111" fmla="*/ 31 h 120"/>
                    <a:gd name="T112" fmla="*/ 4 w 166"/>
                    <a:gd name="T113" fmla="*/ 26 h 120"/>
                    <a:gd name="T114" fmla="*/ 6 w 166"/>
                    <a:gd name="T115" fmla="*/ 19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8" y="36"/>
                      </a:moveTo>
                      <a:lnTo>
                        <a:pt x="7" y="39"/>
                      </a:lnTo>
                      <a:lnTo>
                        <a:pt x="5" y="44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2" y="73"/>
                      </a:lnTo>
                      <a:lnTo>
                        <a:pt x="2" y="76"/>
                      </a:lnTo>
                      <a:lnTo>
                        <a:pt x="3" y="80"/>
                      </a:lnTo>
                      <a:lnTo>
                        <a:pt x="7" y="85"/>
                      </a:lnTo>
                      <a:lnTo>
                        <a:pt x="7" y="86"/>
                      </a:lnTo>
                      <a:lnTo>
                        <a:pt x="10" y="90"/>
                      </a:lnTo>
                      <a:lnTo>
                        <a:pt x="12" y="91"/>
                      </a:lnTo>
                      <a:lnTo>
                        <a:pt x="13" y="95"/>
                      </a:lnTo>
                      <a:lnTo>
                        <a:pt x="15" y="98"/>
                      </a:lnTo>
                      <a:lnTo>
                        <a:pt x="18" y="98"/>
                      </a:lnTo>
                      <a:lnTo>
                        <a:pt x="23" y="103"/>
                      </a:lnTo>
                      <a:lnTo>
                        <a:pt x="25" y="105"/>
                      </a:lnTo>
                      <a:lnTo>
                        <a:pt x="28" y="107"/>
                      </a:lnTo>
                      <a:lnTo>
                        <a:pt x="33" y="110"/>
                      </a:lnTo>
                      <a:lnTo>
                        <a:pt x="35" y="112"/>
                      </a:lnTo>
                      <a:lnTo>
                        <a:pt x="40" y="112"/>
                      </a:lnTo>
                      <a:lnTo>
                        <a:pt x="43" y="113"/>
                      </a:lnTo>
                      <a:lnTo>
                        <a:pt x="46" y="115"/>
                      </a:lnTo>
                      <a:lnTo>
                        <a:pt x="50" y="117"/>
                      </a:lnTo>
                      <a:lnTo>
                        <a:pt x="53" y="117"/>
                      </a:lnTo>
                      <a:lnTo>
                        <a:pt x="58" y="117"/>
                      </a:lnTo>
                      <a:lnTo>
                        <a:pt x="61" y="119"/>
                      </a:lnTo>
                      <a:lnTo>
                        <a:pt x="65" y="119"/>
                      </a:lnTo>
                      <a:lnTo>
                        <a:pt x="71" y="120"/>
                      </a:lnTo>
                      <a:lnTo>
                        <a:pt x="75" y="120"/>
                      </a:lnTo>
                      <a:lnTo>
                        <a:pt x="78" y="120"/>
                      </a:lnTo>
                      <a:lnTo>
                        <a:pt x="81" y="120"/>
                      </a:lnTo>
                      <a:lnTo>
                        <a:pt x="86" y="120"/>
                      </a:lnTo>
                      <a:lnTo>
                        <a:pt x="90" y="120"/>
                      </a:lnTo>
                      <a:lnTo>
                        <a:pt x="95" y="119"/>
                      </a:lnTo>
                      <a:lnTo>
                        <a:pt x="98" y="119"/>
                      </a:lnTo>
                      <a:lnTo>
                        <a:pt x="103" y="117"/>
                      </a:lnTo>
                      <a:lnTo>
                        <a:pt x="105" y="117"/>
                      </a:lnTo>
                      <a:lnTo>
                        <a:pt x="115" y="117"/>
                      </a:lnTo>
                      <a:lnTo>
                        <a:pt x="116" y="113"/>
                      </a:lnTo>
                      <a:lnTo>
                        <a:pt x="120" y="112"/>
                      </a:lnTo>
                      <a:lnTo>
                        <a:pt x="125" y="112"/>
                      </a:lnTo>
                      <a:lnTo>
                        <a:pt x="131" y="108"/>
                      </a:lnTo>
                      <a:lnTo>
                        <a:pt x="133" y="105"/>
                      </a:lnTo>
                      <a:lnTo>
                        <a:pt x="138" y="103"/>
                      </a:lnTo>
                      <a:lnTo>
                        <a:pt x="140" y="102"/>
                      </a:lnTo>
                      <a:lnTo>
                        <a:pt x="143" y="100"/>
                      </a:lnTo>
                      <a:lnTo>
                        <a:pt x="145" y="98"/>
                      </a:lnTo>
                      <a:lnTo>
                        <a:pt x="148" y="95"/>
                      </a:lnTo>
                      <a:lnTo>
                        <a:pt x="151" y="93"/>
                      </a:lnTo>
                      <a:lnTo>
                        <a:pt x="153" y="90"/>
                      </a:lnTo>
                      <a:lnTo>
                        <a:pt x="156" y="88"/>
                      </a:lnTo>
                      <a:lnTo>
                        <a:pt x="158" y="85"/>
                      </a:lnTo>
                      <a:lnTo>
                        <a:pt x="160" y="81"/>
                      </a:lnTo>
                      <a:lnTo>
                        <a:pt x="160" y="80"/>
                      </a:lnTo>
                      <a:lnTo>
                        <a:pt x="161" y="76"/>
                      </a:lnTo>
                      <a:lnTo>
                        <a:pt x="165" y="73"/>
                      </a:lnTo>
                      <a:lnTo>
                        <a:pt x="165" y="71"/>
                      </a:lnTo>
                      <a:lnTo>
                        <a:pt x="165" y="68"/>
                      </a:lnTo>
                      <a:lnTo>
                        <a:pt x="165" y="64"/>
                      </a:lnTo>
                      <a:lnTo>
                        <a:pt x="165" y="63"/>
                      </a:lnTo>
                      <a:lnTo>
                        <a:pt x="165" y="59"/>
                      </a:lnTo>
                      <a:lnTo>
                        <a:pt x="166" y="56"/>
                      </a:lnTo>
                      <a:lnTo>
                        <a:pt x="165" y="54"/>
                      </a:lnTo>
                      <a:lnTo>
                        <a:pt x="165" y="49"/>
                      </a:lnTo>
                      <a:lnTo>
                        <a:pt x="165" y="48"/>
                      </a:lnTo>
                      <a:lnTo>
                        <a:pt x="163" y="44"/>
                      </a:lnTo>
                      <a:lnTo>
                        <a:pt x="161" y="41"/>
                      </a:lnTo>
                      <a:lnTo>
                        <a:pt x="160" y="39"/>
                      </a:lnTo>
                      <a:lnTo>
                        <a:pt x="158" y="34"/>
                      </a:lnTo>
                      <a:lnTo>
                        <a:pt x="156" y="32"/>
                      </a:lnTo>
                      <a:lnTo>
                        <a:pt x="155" y="29"/>
                      </a:lnTo>
                      <a:lnTo>
                        <a:pt x="153" y="26"/>
                      </a:lnTo>
                      <a:lnTo>
                        <a:pt x="150" y="24"/>
                      </a:lnTo>
                      <a:lnTo>
                        <a:pt x="148" y="21"/>
                      </a:lnTo>
                      <a:lnTo>
                        <a:pt x="145" y="19"/>
                      </a:lnTo>
                      <a:lnTo>
                        <a:pt x="143" y="17"/>
                      </a:lnTo>
                      <a:lnTo>
                        <a:pt x="140" y="15"/>
                      </a:lnTo>
                      <a:lnTo>
                        <a:pt x="136" y="14"/>
                      </a:lnTo>
                      <a:lnTo>
                        <a:pt x="130" y="10"/>
                      </a:lnTo>
                      <a:lnTo>
                        <a:pt x="126" y="9"/>
                      </a:lnTo>
                      <a:lnTo>
                        <a:pt x="111" y="4"/>
                      </a:lnTo>
                      <a:lnTo>
                        <a:pt x="108" y="2"/>
                      </a:lnTo>
                      <a:lnTo>
                        <a:pt x="100" y="2"/>
                      </a:lnTo>
                      <a:lnTo>
                        <a:pt x="95" y="2"/>
                      </a:lnTo>
                      <a:lnTo>
                        <a:pt x="91" y="2"/>
                      </a:lnTo>
                      <a:lnTo>
                        <a:pt x="86" y="0"/>
                      </a:lnTo>
                      <a:lnTo>
                        <a:pt x="83" y="0"/>
                      </a:lnTo>
                      <a:lnTo>
                        <a:pt x="80" y="2"/>
                      </a:lnTo>
                      <a:lnTo>
                        <a:pt x="75" y="2"/>
                      </a:lnTo>
                      <a:lnTo>
                        <a:pt x="71" y="2"/>
                      </a:lnTo>
                      <a:lnTo>
                        <a:pt x="68" y="2"/>
                      </a:lnTo>
                      <a:lnTo>
                        <a:pt x="60" y="4"/>
                      </a:lnTo>
                      <a:lnTo>
                        <a:pt x="55" y="4"/>
                      </a:lnTo>
                      <a:lnTo>
                        <a:pt x="51" y="5"/>
                      </a:lnTo>
                      <a:lnTo>
                        <a:pt x="48" y="7"/>
                      </a:lnTo>
                      <a:lnTo>
                        <a:pt x="45" y="9"/>
                      </a:lnTo>
                      <a:lnTo>
                        <a:pt x="38" y="10"/>
                      </a:lnTo>
                      <a:lnTo>
                        <a:pt x="35" y="14"/>
                      </a:lnTo>
                      <a:lnTo>
                        <a:pt x="31" y="15"/>
                      </a:lnTo>
                      <a:lnTo>
                        <a:pt x="28" y="17"/>
                      </a:lnTo>
                      <a:lnTo>
                        <a:pt x="25" y="19"/>
                      </a:lnTo>
                      <a:lnTo>
                        <a:pt x="23" y="21"/>
                      </a:lnTo>
                      <a:lnTo>
                        <a:pt x="20" y="22"/>
                      </a:lnTo>
                      <a:lnTo>
                        <a:pt x="16" y="26"/>
                      </a:lnTo>
                      <a:lnTo>
                        <a:pt x="15" y="27"/>
                      </a:lnTo>
                      <a:lnTo>
                        <a:pt x="12" y="31"/>
                      </a:lnTo>
                      <a:lnTo>
                        <a:pt x="8" y="36"/>
                      </a:lnTo>
                      <a:lnTo>
                        <a:pt x="12" y="37"/>
                      </a:lnTo>
                      <a:lnTo>
                        <a:pt x="16" y="32"/>
                      </a:lnTo>
                      <a:lnTo>
                        <a:pt x="18" y="31"/>
                      </a:lnTo>
                      <a:lnTo>
                        <a:pt x="20" y="26"/>
                      </a:lnTo>
                      <a:lnTo>
                        <a:pt x="23" y="24"/>
                      </a:lnTo>
                      <a:lnTo>
                        <a:pt x="25" y="24"/>
                      </a:lnTo>
                      <a:lnTo>
                        <a:pt x="28" y="21"/>
                      </a:lnTo>
                      <a:lnTo>
                        <a:pt x="31" y="19"/>
                      </a:lnTo>
                      <a:lnTo>
                        <a:pt x="35" y="17"/>
                      </a:lnTo>
                      <a:lnTo>
                        <a:pt x="38" y="15"/>
                      </a:lnTo>
                      <a:lnTo>
                        <a:pt x="40" y="14"/>
                      </a:lnTo>
                      <a:lnTo>
                        <a:pt x="46" y="10"/>
                      </a:lnTo>
                      <a:lnTo>
                        <a:pt x="51" y="10"/>
                      </a:lnTo>
                      <a:lnTo>
                        <a:pt x="53" y="9"/>
                      </a:lnTo>
                      <a:lnTo>
                        <a:pt x="56" y="7"/>
                      </a:lnTo>
                      <a:lnTo>
                        <a:pt x="61" y="7"/>
                      </a:lnTo>
                      <a:lnTo>
                        <a:pt x="63" y="5"/>
                      </a:lnTo>
                      <a:lnTo>
                        <a:pt x="68" y="5"/>
                      </a:lnTo>
                      <a:lnTo>
                        <a:pt x="71" y="4"/>
                      </a:lnTo>
                      <a:lnTo>
                        <a:pt x="76" y="4"/>
                      </a:lnTo>
                      <a:lnTo>
                        <a:pt x="80" y="4"/>
                      </a:lnTo>
                      <a:lnTo>
                        <a:pt x="83" y="4"/>
                      </a:lnTo>
                      <a:lnTo>
                        <a:pt x="86" y="4"/>
                      </a:lnTo>
                      <a:lnTo>
                        <a:pt x="91" y="4"/>
                      </a:lnTo>
                      <a:lnTo>
                        <a:pt x="95" y="4"/>
                      </a:lnTo>
                      <a:lnTo>
                        <a:pt x="100" y="4"/>
                      </a:lnTo>
                      <a:lnTo>
                        <a:pt x="105" y="5"/>
                      </a:lnTo>
                      <a:lnTo>
                        <a:pt x="110" y="7"/>
                      </a:lnTo>
                      <a:lnTo>
                        <a:pt x="116" y="9"/>
                      </a:lnTo>
                      <a:lnTo>
                        <a:pt x="125" y="10"/>
                      </a:lnTo>
                      <a:lnTo>
                        <a:pt x="128" y="14"/>
                      </a:lnTo>
                      <a:lnTo>
                        <a:pt x="133" y="15"/>
                      </a:lnTo>
                      <a:lnTo>
                        <a:pt x="136" y="17"/>
                      </a:lnTo>
                      <a:lnTo>
                        <a:pt x="138" y="19"/>
                      </a:lnTo>
                      <a:lnTo>
                        <a:pt x="141" y="22"/>
                      </a:lnTo>
                      <a:lnTo>
                        <a:pt x="145" y="24"/>
                      </a:lnTo>
                      <a:lnTo>
                        <a:pt x="146" y="26"/>
                      </a:lnTo>
                      <a:lnTo>
                        <a:pt x="148" y="29"/>
                      </a:lnTo>
                      <a:lnTo>
                        <a:pt x="150" y="31"/>
                      </a:lnTo>
                      <a:lnTo>
                        <a:pt x="153" y="32"/>
                      </a:lnTo>
                      <a:lnTo>
                        <a:pt x="153" y="36"/>
                      </a:lnTo>
                      <a:lnTo>
                        <a:pt x="156" y="41"/>
                      </a:lnTo>
                      <a:lnTo>
                        <a:pt x="158" y="42"/>
                      </a:lnTo>
                      <a:lnTo>
                        <a:pt x="160" y="46"/>
                      </a:lnTo>
                      <a:lnTo>
                        <a:pt x="160" y="48"/>
                      </a:lnTo>
                      <a:lnTo>
                        <a:pt x="160" y="51"/>
                      </a:lnTo>
                      <a:lnTo>
                        <a:pt x="160" y="54"/>
                      </a:lnTo>
                      <a:lnTo>
                        <a:pt x="161" y="56"/>
                      </a:lnTo>
                      <a:lnTo>
                        <a:pt x="161" y="59"/>
                      </a:lnTo>
                      <a:lnTo>
                        <a:pt x="161" y="61"/>
                      </a:lnTo>
                      <a:lnTo>
                        <a:pt x="160" y="64"/>
                      </a:lnTo>
                      <a:lnTo>
                        <a:pt x="160" y="66"/>
                      </a:lnTo>
                      <a:lnTo>
                        <a:pt x="160" y="70"/>
                      </a:lnTo>
                      <a:lnTo>
                        <a:pt x="160" y="73"/>
                      </a:lnTo>
                      <a:lnTo>
                        <a:pt x="158" y="76"/>
                      </a:lnTo>
                      <a:lnTo>
                        <a:pt x="156" y="78"/>
                      </a:lnTo>
                      <a:lnTo>
                        <a:pt x="156" y="81"/>
                      </a:lnTo>
                      <a:lnTo>
                        <a:pt x="153" y="83"/>
                      </a:lnTo>
                      <a:lnTo>
                        <a:pt x="151" y="86"/>
                      </a:lnTo>
                      <a:lnTo>
                        <a:pt x="150" y="88"/>
                      </a:lnTo>
                      <a:lnTo>
                        <a:pt x="148" y="91"/>
                      </a:lnTo>
                      <a:lnTo>
                        <a:pt x="145" y="95"/>
                      </a:lnTo>
                      <a:lnTo>
                        <a:pt x="143" y="95"/>
                      </a:lnTo>
                      <a:lnTo>
                        <a:pt x="140" y="98"/>
                      </a:lnTo>
                      <a:lnTo>
                        <a:pt x="136" y="100"/>
                      </a:lnTo>
                      <a:lnTo>
                        <a:pt x="135" y="102"/>
                      </a:lnTo>
                      <a:lnTo>
                        <a:pt x="131" y="103"/>
                      </a:lnTo>
                      <a:lnTo>
                        <a:pt x="128" y="105"/>
                      </a:lnTo>
                      <a:lnTo>
                        <a:pt x="121" y="108"/>
                      </a:lnTo>
                      <a:lnTo>
                        <a:pt x="118" y="110"/>
                      </a:lnTo>
                      <a:lnTo>
                        <a:pt x="115" y="112"/>
                      </a:lnTo>
                      <a:lnTo>
                        <a:pt x="111" y="112"/>
                      </a:lnTo>
                      <a:lnTo>
                        <a:pt x="101" y="115"/>
                      </a:lnTo>
                      <a:lnTo>
                        <a:pt x="96" y="117"/>
                      </a:lnTo>
                      <a:lnTo>
                        <a:pt x="93" y="117"/>
                      </a:lnTo>
                      <a:lnTo>
                        <a:pt x="90" y="117"/>
                      </a:lnTo>
                      <a:lnTo>
                        <a:pt x="86" y="117"/>
                      </a:lnTo>
                      <a:lnTo>
                        <a:pt x="81" y="117"/>
                      </a:lnTo>
                      <a:lnTo>
                        <a:pt x="78" y="117"/>
                      </a:lnTo>
                      <a:lnTo>
                        <a:pt x="75" y="117"/>
                      </a:lnTo>
                      <a:lnTo>
                        <a:pt x="71" y="117"/>
                      </a:lnTo>
                      <a:lnTo>
                        <a:pt x="66" y="117"/>
                      </a:lnTo>
                      <a:lnTo>
                        <a:pt x="63" y="117"/>
                      </a:lnTo>
                      <a:lnTo>
                        <a:pt x="60" y="115"/>
                      </a:lnTo>
                      <a:lnTo>
                        <a:pt x="55" y="113"/>
                      </a:lnTo>
                      <a:lnTo>
                        <a:pt x="51" y="112"/>
                      </a:lnTo>
                      <a:lnTo>
                        <a:pt x="48" y="112"/>
                      </a:lnTo>
                      <a:lnTo>
                        <a:pt x="46" y="112"/>
                      </a:lnTo>
                      <a:lnTo>
                        <a:pt x="41" y="110"/>
                      </a:lnTo>
                      <a:lnTo>
                        <a:pt x="38" y="108"/>
                      </a:lnTo>
                      <a:lnTo>
                        <a:pt x="35" y="107"/>
                      </a:lnTo>
                      <a:lnTo>
                        <a:pt x="33" y="105"/>
                      </a:lnTo>
                      <a:lnTo>
                        <a:pt x="30" y="103"/>
                      </a:lnTo>
                      <a:lnTo>
                        <a:pt x="26" y="100"/>
                      </a:lnTo>
                      <a:lnTo>
                        <a:pt x="21" y="98"/>
                      </a:lnTo>
                      <a:lnTo>
                        <a:pt x="20" y="95"/>
                      </a:lnTo>
                      <a:lnTo>
                        <a:pt x="18" y="93"/>
                      </a:lnTo>
                      <a:lnTo>
                        <a:pt x="15" y="90"/>
                      </a:lnTo>
                      <a:lnTo>
                        <a:pt x="13" y="88"/>
                      </a:lnTo>
                      <a:lnTo>
                        <a:pt x="12" y="85"/>
                      </a:lnTo>
                      <a:lnTo>
                        <a:pt x="10" y="83"/>
                      </a:lnTo>
                      <a:lnTo>
                        <a:pt x="8" y="81"/>
                      </a:lnTo>
                      <a:lnTo>
                        <a:pt x="7" y="78"/>
                      </a:lnTo>
                      <a:lnTo>
                        <a:pt x="7" y="76"/>
                      </a:lnTo>
                      <a:lnTo>
                        <a:pt x="7" y="73"/>
                      </a:lnTo>
                      <a:lnTo>
                        <a:pt x="5" y="70"/>
                      </a:lnTo>
                      <a:lnTo>
                        <a:pt x="5" y="68"/>
                      </a:lnTo>
                      <a:lnTo>
                        <a:pt x="5" y="64"/>
                      </a:lnTo>
                      <a:lnTo>
                        <a:pt x="5" y="63"/>
                      </a:lnTo>
                      <a:lnTo>
                        <a:pt x="5" y="59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7" y="51"/>
                      </a:lnTo>
                      <a:lnTo>
                        <a:pt x="7" y="48"/>
                      </a:lnTo>
                      <a:lnTo>
                        <a:pt x="7" y="46"/>
                      </a:lnTo>
                      <a:lnTo>
                        <a:pt x="12" y="41"/>
                      </a:lnTo>
                      <a:lnTo>
                        <a:pt x="12" y="37"/>
                      </a:lnTo>
                      <a:lnTo>
                        <a:pt x="8" y="3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6" name="Freeform 308"/>
                <p:cNvSpPr>
                  <a:spLocks/>
                </p:cNvSpPr>
                <p:nvPr/>
              </p:nvSpPr>
              <p:spPr bwMode="auto">
                <a:xfrm>
                  <a:off x="5258" y="695"/>
                  <a:ext cx="25" cy="30"/>
                </a:xfrm>
                <a:custGeom>
                  <a:avLst/>
                  <a:gdLst>
                    <a:gd name="T0" fmla="*/ 16 w 49"/>
                    <a:gd name="T1" fmla="*/ 0 h 60"/>
                    <a:gd name="T2" fmla="*/ 15 w 49"/>
                    <a:gd name="T3" fmla="*/ 0 h 60"/>
                    <a:gd name="T4" fmla="*/ 13 w 49"/>
                    <a:gd name="T5" fmla="*/ 0 h 60"/>
                    <a:gd name="T6" fmla="*/ 12 w 49"/>
                    <a:gd name="T7" fmla="*/ 0 h 60"/>
                    <a:gd name="T8" fmla="*/ 11 w 49"/>
                    <a:gd name="T9" fmla="*/ 0 h 60"/>
                    <a:gd name="T10" fmla="*/ 9 w 49"/>
                    <a:gd name="T11" fmla="*/ 1 h 60"/>
                    <a:gd name="T12" fmla="*/ 8 w 49"/>
                    <a:gd name="T13" fmla="*/ 1 h 60"/>
                    <a:gd name="T14" fmla="*/ 6 w 49"/>
                    <a:gd name="T15" fmla="*/ 3 h 60"/>
                    <a:gd name="T16" fmla="*/ 5 w 49"/>
                    <a:gd name="T17" fmla="*/ 4 h 60"/>
                    <a:gd name="T18" fmla="*/ 4 w 49"/>
                    <a:gd name="T19" fmla="*/ 4 h 60"/>
                    <a:gd name="T20" fmla="*/ 3 w 49"/>
                    <a:gd name="T21" fmla="*/ 6 h 60"/>
                    <a:gd name="T22" fmla="*/ 3 w 49"/>
                    <a:gd name="T23" fmla="*/ 6 h 60"/>
                    <a:gd name="T24" fmla="*/ 3 w 49"/>
                    <a:gd name="T25" fmla="*/ 8 h 60"/>
                    <a:gd name="T26" fmla="*/ 1 w 49"/>
                    <a:gd name="T27" fmla="*/ 11 h 60"/>
                    <a:gd name="T28" fmla="*/ 0 w 49"/>
                    <a:gd name="T29" fmla="*/ 12 h 60"/>
                    <a:gd name="T30" fmla="*/ 0 w 49"/>
                    <a:gd name="T31" fmla="*/ 15 h 60"/>
                    <a:gd name="T32" fmla="*/ 0 w 49"/>
                    <a:gd name="T33" fmla="*/ 17 h 60"/>
                    <a:gd name="T34" fmla="*/ 0 w 49"/>
                    <a:gd name="T35" fmla="*/ 18 h 60"/>
                    <a:gd name="T36" fmla="*/ 1 w 49"/>
                    <a:gd name="T37" fmla="*/ 20 h 60"/>
                    <a:gd name="T38" fmla="*/ 1 w 49"/>
                    <a:gd name="T39" fmla="*/ 22 h 60"/>
                    <a:gd name="T40" fmla="*/ 3 w 49"/>
                    <a:gd name="T41" fmla="*/ 23 h 60"/>
                    <a:gd name="T42" fmla="*/ 3 w 49"/>
                    <a:gd name="T43" fmla="*/ 25 h 60"/>
                    <a:gd name="T44" fmla="*/ 3 w 49"/>
                    <a:gd name="T45" fmla="*/ 26 h 60"/>
                    <a:gd name="T46" fmla="*/ 4 w 49"/>
                    <a:gd name="T47" fmla="*/ 27 h 60"/>
                    <a:gd name="T48" fmla="*/ 4 w 49"/>
                    <a:gd name="T49" fmla="*/ 28 h 60"/>
                    <a:gd name="T50" fmla="*/ 7 w 49"/>
                    <a:gd name="T51" fmla="*/ 29 h 60"/>
                    <a:gd name="T52" fmla="*/ 9 w 49"/>
                    <a:gd name="T53" fmla="*/ 30 h 60"/>
                    <a:gd name="T54" fmla="*/ 11 w 49"/>
                    <a:gd name="T55" fmla="*/ 30 h 60"/>
                    <a:gd name="T56" fmla="*/ 12 w 49"/>
                    <a:gd name="T57" fmla="*/ 30 h 60"/>
                    <a:gd name="T58" fmla="*/ 14 w 49"/>
                    <a:gd name="T59" fmla="*/ 30 h 60"/>
                    <a:gd name="T60" fmla="*/ 16 w 49"/>
                    <a:gd name="T61" fmla="*/ 29 h 60"/>
                    <a:gd name="T62" fmla="*/ 17 w 49"/>
                    <a:gd name="T63" fmla="*/ 29 h 60"/>
                    <a:gd name="T64" fmla="*/ 18 w 49"/>
                    <a:gd name="T65" fmla="*/ 28 h 60"/>
                    <a:gd name="T66" fmla="*/ 20 w 49"/>
                    <a:gd name="T67" fmla="*/ 27 h 60"/>
                    <a:gd name="T68" fmla="*/ 21 w 49"/>
                    <a:gd name="T69" fmla="*/ 26 h 60"/>
                    <a:gd name="T70" fmla="*/ 22 w 49"/>
                    <a:gd name="T71" fmla="*/ 25 h 60"/>
                    <a:gd name="T72" fmla="*/ 22 w 49"/>
                    <a:gd name="T73" fmla="*/ 22 h 60"/>
                    <a:gd name="T74" fmla="*/ 24 w 49"/>
                    <a:gd name="T75" fmla="*/ 20 h 60"/>
                    <a:gd name="T76" fmla="*/ 24 w 49"/>
                    <a:gd name="T77" fmla="*/ 18 h 60"/>
                    <a:gd name="T78" fmla="*/ 25 w 49"/>
                    <a:gd name="T79" fmla="*/ 15 h 60"/>
                    <a:gd name="T80" fmla="*/ 25 w 49"/>
                    <a:gd name="T81" fmla="*/ 14 h 60"/>
                    <a:gd name="T82" fmla="*/ 24 w 49"/>
                    <a:gd name="T83" fmla="*/ 12 h 60"/>
                    <a:gd name="T84" fmla="*/ 24 w 49"/>
                    <a:gd name="T85" fmla="*/ 10 h 60"/>
                    <a:gd name="T86" fmla="*/ 23 w 49"/>
                    <a:gd name="T87" fmla="*/ 7 h 60"/>
                    <a:gd name="T88" fmla="*/ 22 w 49"/>
                    <a:gd name="T89" fmla="*/ 7 h 60"/>
                    <a:gd name="T90" fmla="*/ 22 w 49"/>
                    <a:gd name="T91" fmla="*/ 6 h 60"/>
                    <a:gd name="T92" fmla="*/ 21 w 49"/>
                    <a:gd name="T93" fmla="*/ 5 h 60"/>
                    <a:gd name="T94" fmla="*/ 20 w 49"/>
                    <a:gd name="T95" fmla="*/ 4 h 60"/>
                    <a:gd name="T96" fmla="*/ 17 w 49"/>
                    <a:gd name="T97" fmla="*/ 1 h 6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9"/>
                    <a:gd name="T148" fmla="*/ 0 h 60"/>
                    <a:gd name="T149" fmla="*/ 49 w 49"/>
                    <a:gd name="T150" fmla="*/ 60 h 6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9" h="60">
                      <a:moveTo>
                        <a:pt x="34" y="2"/>
                      </a:moveTo>
                      <a:lnTo>
                        <a:pt x="33" y="2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4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15" y="2"/>
                      </a:lnTo>
                      <a:lnTo>
                        <a:pt x="13" y="4"/>
                      </a:lnTo>
                      <a:lnTo>
                        <a:pt x="11" y="4"/>
                      </a:lnTo>
                      <a:lnTo>
                        <a:pt x="11" y="5"/>
                      </a:lnTo>
                      <a:lnTo>
                        <a:pt x="11" y="7"/>
                      </a:lnTo>
                      <a:lnTo>
                        <a:pt x="10" y="7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6" y="9"/>
                      </a:lnTo>
                      <a:lnTo>
                        <a:pt x="6" y="11"/>
                      </a:lnTo>
                      <a:lnTo>
                        <a:pt x="6" y="12"/>
                      </a:lnTo>
                      <a:lnTo>
                        <a:pt x="5" y="12"/>
                      </a:lnTo>
                      <a:lnTo>
                        <a:pt x="5" y="14"/>
                      </a:lnTo>
                      <a:lnTo>
                        <a:pt x="5" y="16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1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1" y="39"/>
                      </a:lnTo>
                      <a:lnTo>
                        <a:pt x="1" y="44"/>
                      </a:lnTo>
                      <a:lnTo>
                        <a:pt x="3" y="44"/>
                      </a:lnTo>
                      <a:lnTo>
                        <a:pt x="3" y="46"/>
                      </a:lnTo>
                      <a:lnTo>
                        <a:pt x="5" y="46"/>
                      </a:lnTo>
                      <a:lnTo>
                        <a:pt x="5" y="48"/>
                      </a:lnTo>
                      <a:lnTo>
                        <a:pt x="5" y="49"/>
                      </a:lnTo>
                      <a:lnTo>
                        <a:pt x="5" y="51"/>
                      </a:lnTo>
                      <a:lnTo>
                        <a:pt x="6" y="51"/>
                      </a:lnTo>
                      <a:lnTo>
                        <a:pt x="6" y="53"/>
                      </a:lnTo>
                      <a:lnTo>
                        <a:pt x="8" y="53"/>
                      </a:lnTo>
                      <a:lnTo>
                        <a:pt x="8" y="54"/>
                      </a:lnTo>
                      <a:lnTo>
                        <a:pt x="8" y="56"/>
                      </a:lnTo>
                      <a:lnTo>
                        <a:pt x="10" y="56"/>
                      </a:lnTo>
                      <a:lnTo>
                        <a:pt x="11" y="56"/>
                      </a:lnTo>
                      <a:lnTo>
                        <a:pt x="13" y="58"/>
                      </a:lnTo>
                      <a:lnTo>
                        <a:pt x="16" y="58"/>
                      </a:lnTo>
                      <a:lnTo>
                        <a:pt x="18" y="60"/>
                      </a:lnTo>
                      <a:lnTo>
                        <a:pt x="19" y="60"/>
                      </a:lnTo>
                      <a:lnTo>
                        <a:pt x="21" y="60"/>
                      </a:lnTo>
                      <a:lnTo>
                        <a:pt x="23" y="60"/>
                      </a:lnTo>
                      <a:lnTo>
                        <a:pt x="24" y="60"/>
                      </a:lnTo>
                      <a:lnTo>
                        <a:pt x="26" y="60"/>
                      </a:lnTo>
                      <a:lnTo>
                        <a:pt x="28" y="60"/>
                      </a:lnTo>
                      <a:lnTo>
                        <a:pt x="29" y="60"/>
                      </a:lnTo>
                      <a:lnTo>
                        <a:pt x="31" y="58"/>
                      </a:lnTo>
                      <a:lnTo>
                        <a:pt x="33" y="58"/>
                      </a:lnTo>
                      <a:lnTo>
                        <a:pt x="34" y="56"/>
                      </a:lnTo>
                      <a:lnTo>
                        <a:pt x="36" y="56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39" y="54"/>
                      </a:lnTo>
                      <a:lnTo>
                        <a:pt x="39" y="53"/>
                      </a:lnTo>
                      <a:lnTo>
                        <a:pt x="41" y="51"/>
                      </a:lnTo>
                      <a:lnTo>
                        <a:pt x="43" y="51"/>
                      </a:lnTo>
                      <a:lnTo>
                        <a:pt x="43" y="49"/>
                      </a:lnTo>
                      <a:lnTo>
                        <a:pt x="43" y="48"/>
                      </a:lnTo>
                      <a:lnTo>
                        <a:pt x="44" y="46"/>
                      </a:lnTo>
                      <a:lnTo>
                        <a:pt x="44" y="44"/>
                      </a:lnTo>
                      <a:lnTo>
                        <a:pt x="46" y="43"/>
                      </a:lnTo>
                      <a:lnTo>
                        <a:pt x="48" y="39"/>
                      </a:lnTo>
                      <a:lnTo>
                        <a:pt x="48" y="38"/>
                      </a:lnTo>
                      <a:lnTo>
                        <a:pt x="48" y="36"/>
                      </a:lnTo>
                      <a:lnTo>
                        <a:pt x="49" y="34"/>
                      </a:lnTo>
                      <a:lnTo>
                        <a:pt x="49" y="33"/>
                      </a:lnTo>
                      <a:lnTo>
                        <a:pt x="49" y="31"/>
                      </a:lnTo>
                      <a:lnTo>
                        <a:pt x="49" y="29"/>
                      </a:lnTo>
                      <a:lnTo>
                        <a:pt x="49" y="27"/>
                      </a:lnTo>
                      <a:lnTo>
                        <a:pt x="49" y="26"/>
                      </a:lnTo>
                      <a:lnTo>
                        <a:pt x="49" y="24"/>
                      </a:lnTo>
                      <a:lnTo>
                        <a:pt x="48" y="24"/>
                      </a:lnTo>
                      <a:lnTo>
                        <a:pt x="48" y="22"/>
                      </a:lnTo>
                      <a:lnTo>
                        <a:pt x="48" y="21"/>
                      </a:lnTo>
                      <a:lnTo>
                        <a:pt x="48" y="19"/>
                      </a:lnTo>
                      <a:lnTo>
                        <a:pt x="46" y="17"/>
                      </a:lnTo>
                      <a:lnTo>
                        <a:pt x="46" y="16"/>
                      </a:lnTo>
                      <a:lnTo>
                        <a:pt x="46" y="14"/>
                      </a:lnTo>
                      <a:lnTo>
                        <a:pt x="44" y="14"/>
                      </a:lnTo>
                      <a:lnTo>
                        <a:pt x="44" y="12"/>
                      </a:lnTo>
                      <a:lnTo>
                        <a:pt x="43" y="12"/>
                      </a:lnTo>
                      <a:lnTo>
                        <a:pt x="43" y="11"/>
                      </a:lnTo>
                      <a:lnTo>
                        <a:pt x="43" y="9"/>
                      </a:lnTo>
                      <a:lnTo>
                        <a:pt x="41" y="9"/>
                      </a:lnTo>
                      <a:lnTo>
                        <a:pt x="41" y="7"/>
                      </a:lnTo>
                      <a:lnTo>
                        <a:pt x="39" y="7"/>
                      </a:lnTo>
                      <a:lnTo>
                        <a:pt x="38" y="5"/>
                      </a:lnTo>
                      <a:lnTo>
                        <a:pt x="36" y="4"/>
                      </a:lnTo>
                      <a:lnTo>
                        <a:pt x="34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7" name="Freeform 309"/>
                <p:cNvSpPr>
                  <a:spLocks/>
                </p:cNvSpPr>
                <p:nvPr/>
              </p:nvSpPr>
              <p:spPr bwMode="auto">
                <a:xfrm>
                  <a:off x="5257" y="694"/>
                  <a:ext cx="26" cy="32"/>
                </a:xfrm>
                <a:custGeom>
                  <a:avLst/>
                  <a:gdLst>
                    <a:gd name="T0" fmla="*/ 1 w 51"/>
                    <a:gd name="T1" fmla="*/ 12 h 62"/>
                    <a:gd name="T2" fmla="*/ 0 w 51"/>
                    <a:gd name="T3" fmla="*/ 15 h 62"/>
                    <a:gd name="T4" fmla="*/ 0 w 51"/>
                    <a:gd name="T5" fmla="*/ 19 h 62"/>
                    <a:gd name="T6" fmla="*/ 1 w 51"/>
                    <a:gd name="T7" fmla="*/ 24 h 62"/>
                    <a:gd name="T8" fmla="*/ 3 w 51"/>
                    <a:gd name="T9" fmla="*/ 27 h 62"/>
                    <a:gd name="T10" fmla="*/ 4 w 51"/>
                    <a:gd name="T11" fmla="*/ 28 h 62"/>
                    <a:gd name="T12" fmla="*/ 7 w 51"/>
                    <a:gd name="T13" fmla="*/ 30 h 62"/>
                    <a:gd name="T14" fmla="*/ 9 w 51"/>
                    <a:gd name="T15" fmla="*/ 31 h 62"/>
                    <a:gd name="T16" fmla="*/ 12 w 51"/>
                    <a:gd name="T17" fmla="*/ 32 h 62"/>
                    <a:gd name="T18" fmla="*/ 15 w 51"/>
                    <a:gd name="T19" fmla="*/ 31 h 62"/>
                    <a:gd name="T20" fmla="*/ 18 w 51"/>
                    <a:gd name="T21" fmla="*/ 30 h 62"/>
                    <a:gd name="T22" fmla="*/ 21 w 51"/>
                    <a:gd name="T23" fmla="*/ 28 h 62"/>
                    <a:gd name="T24" fmla="*/ 23 w 51"/>
                    <a:gd name="T25" fmla="*/ 26 h 62"/>
                    <a:gd name="T26" fmla="*/ 25 w 51"/>
                    <a:gd name="T27" fmla="*/ 23 h 62"/>
                    <a:gd name="T28" fmla="*/ 26 w 51"/>
                    <a:gd name="T29" fmla="*/ 19 h 62"/>
                    <a:gd name="T30" fmla="*/ 26 w 51"/>
                    <a:gd name="T31" fmla="*/ 17 h 62"/>
                    <a:gd name="T32" fmla="*/ 26 w 51"/>
                    <a:gd name="T33" fmla="*/ 12 h 62"/>
                    <a:gd name="T34" fmla="*/ 24 w 51"/>
                    <a:gd name="T35" fmla="*/ 8 h 62"/>
                    <a:gd name="T36" fmla="*/ 23 w 51"/>
                    <a:gd name="T37" fmla="*/ 4 h 62"/>
                    <a:gd name="T38" fmla="*/ 19 w 51"/>
                    <a:gd name="T39" fmla="*/ 2 h 62"/>
                    <a:gd name="T40" fmla="*/ 15 w 51"/>
                    <a:gd name="T41" fmla="*/ 1 h 62"/>
                    <a:gd name="T42" fmla="*/ 12 w 51"/>
                    <a:gd name="T43" fmla="*/ 1 h 62"/>
                    <a:gd name="T44" fmla="*/ 9 w 51"/>
                    <a:gd name="T45" fmla="*/ 1 h 62"/>
                    <a:gd name="T46" fmla="*/ 5 w 51"/>
                    <a:gd name="T47" fmla="*/ 3 h 62"/>
                    <a:gd name="T48" fmla="*/ 4 w 51"/>
                    <a:gd name="T49" fmla="*/ 5 h 62"/>
                    <a:gd name="T50" fmla="*/ 3 w 51"/>
                    <a:gd name="T51" fmla="*/ 8 h 62"/>
                    <a:gd name="T52" fmla="*/ 4 w 51"/>
                    <a:gd name="T53" fmla="*/ 8 h 62"/>
                    <a:gd name="T54" fmla="*/ 5 w 51"/>
                    <a:gd name="T55" fmla="*/ 5 h 62"/>
                    <a:gd name="T56" fmla="*/ 7 w 51"/>
                    <a:gd name="T57" fmla="*/ 3 h 62"/>
                    <a:gd name="T58" fmla="*/ 11 w 51"/>
                    <a:gd name="T59" fmla="*/ 1 h 62"/>
                    <a:gd name="T60" fmla="*/ 14 w 51"/>
                    <a:gd name="T61" fmla="*/ 1 h 62"/>
                    <a:gd name="T62" fmla="*/ 16 w 51"/>
                    <a:gd name="T63" fmla="*/ 1 h 62"/>
                    <a:gd name="T64" fmla="*/ 21 w 51"/>
                    <a:gd name="T65" fmla="*/ 4 h 62"/>
                    <a:gd name="T66" fmla="*/ 23 w 51"/>
                    <a:gd name="T67" fmla="*/ 6 h 62"/>
                    <a:gd name="T68" fmla="*/ 23 w 51"/>
                    <a:gd name="T69" fmla="*/ 9 h 62"/>
                    <a:gd name="T70" fmla="*/ 25 w 51"/>
                    <a:gd name="T71" fmla="*/ 12 h 62"/>
                    <a:gd name="T72" fmla="*/ 25 w 51"/>
                    <a:gd name="T73" fmla="*/ 18 h 62"/>
                    <a:gd name="T74" fmla="*/ 25 w 51"/>
                    <a:gd name="T75" fmla="*/ 20 h 62"/>
                    <a:gd name="T76" fmla="*/ 23 w 51"/>
                    <a:gd name="T77" fmla="*/ 23 h 62"/>
                    <a:gd name="T78" fmla="*/ 22 w 51"/>
                    <a:gd name="T79" fmla="*/ 26 h 62"/>
                    <a:gd name="T80" fmla="*/ 19 w 51"/>
                    <a:gd name="T81" fmla="*/ 28 h 62"/>
                    <a:gd name="T82" fmla="*/ 18 w 51"/>
                    <a:gd name="T83" fmla="*/ 29 h 62"/>
                    <a:gd name="T84" fmla="*/ 15 w 51"/>
                    <a:gd name="T85" fmla="*/ 30 h 62"/>
                    <a:gd name="T86" fmla="*/ 12 w 51"/>
                    <a:gd name="T87" fmla="*/ 30 h 62"/>
                    <a:gd name="T88" fmla="*/ 9 w 51"/>
                    <a:gd name="T89" fmla="*/ 30 h 62"/>
                    <a:gd name="T90" fmla="*/ 7 w 51"/>
                    <a:gd name="T91" fmla="*/ 29 h 62"/>
                    <a:gd name="T92" fmla="*/ 5 w 51"/>
                    <a:gd name="T93" fmla="*/ 28 h 62"/>
                    <a:gd name="T94" fmla="*/ 4 w 51"/>
                    <a:gd name="T95" fmla="*/ 26 h 62"/>
                    <a:gd name="T96" fmla="*/ 2 w 51"/>
                    <a:gd name="T97" fmla="*/ 22 h 62"/>
                    <a:gd name="T98" fmla="*/ 1 w 51"/>
                    <a:gd name="T99" fmla="*/ 19 h 62"/>
                    <a:gd name="T100" fmla="*/ 1 w 51"/>
                    <a:gd name="T101" fmla="*/ 14 h 62"/>
                    <a:gd name="T102" fmla="*/ 2 w 51"/>
                    <a:gd name="T103" fmla="*/ 11 h 6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1"/>
                    <a:gd name="T157" fmla="*/ 0 h 62"/>
                    <a:gd name="T158" fmla="*/ 51 w 51"/>
                    <a:gd name="T159" fmla="*/ 62 h 6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1" h="62">
                      <a:moveTo>
                        <a:pt x="2" y="18"/>
                      </a:move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2" y="40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2" y="47"/>
                      </a:lnTo>
                      <a:lnTo>
                        <a:pt x="3" y="47"/>
                      </a:lnTo>
                      <a:lnTo>
                        <a:pt x="5" y="47"/>
                      </a:lnTo>
                      <a:lnTo>
                        <a:pt x="5" y="50"/>
                      </a:lnTo>
                      <a:lnTo>
                        <a:pt x="5" y="52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8" y="54"/>
                      </a:lnTo>
                      <a:lnTo>
                        <a:pt x="8" y="55"/>
                      </a:lnTo>
                      <a:lnTo>
                        <a:pt x="10" y="55"/>
                      </a:lnTo>
                      <a:lnTo>
                        <a:pt x="10" y="57"/>
                      </a:lnTo>
                      <a:lnTo>
                        <a:pt x="12" y="57"/>
                      </a:lnTo>
                      <a:lnTo>
                        <a:pt x="13" y="59"/>
                      </a:lnTo>
                      <a:lnTo>
                        <a:pt x="17" y="59"/>
                      </a:lnTo>
                      <a:lnTo>
                        <a:pt x="17" y="61"/>
                      </a:lnTo>
                      <a:lnTo>
                        <a:pt x="18" y="61"/>
                      </a:lnTo>
                      <a:lnTo>
                        <a:pt x="20" y="61"/>
                      </a:lnTo>
                      <a:lnTo>
                        <a:pt x="21" y="62"/>
                      </a:lnTo>
                      <a:lnTo>
                        <a:pt x="23" y="62"/>
                      </a:lnTo>
                      <a:lnTo>
                        <a:pt x="26" y="62"/>
                      </a:lnTo>
                      <a:lnTo>
                        <a:pt x="28" y="62"/>
                      </a:lnTo>
                      <a:lnTo>
                        <a:pt x="30" y="61"/>
                      </a:lnTo>
                      <a:lnTo>
                        <a:pt x="33" y="61"/>
                      </a:lnTo>
                      <a:lnTo>
                        <a:pt x="35" y="59"/>
                      </a:lnTo>
                      <a:lnTo>
                        <a:pt x="36" y="59"/>
                      </a:lnTo>
                      <a:lnTo>
                        <a:pt x="38" y="59"/>
                      </a:lnTo>
                      <a:lnTo>
                        <a:pt x="38" y="57"/>
                      </a:lnTo>
                      <a:lnTo>
                        <a:pt x="40" y="55"/>
                      </a:lnTo>
                      <a:lnTo>
                        <a:pt x="41" y="54"/>
                      </a:lnTo>
                      <a:lnTo>
                        <a:pt x="43" y="54"/>
                      </a:lnTo>
                      <a:lnTo>
                        <a:pt x="45" y="54"/>
                      </a:lnTo>
                      <a:lnTo>
                        <a:pt x="45" y="52"/>
                      </a:lnTo>
                      <a:lnTo>
                        <a:pt x="46" y="50"/>
                      </a:lnTo>
                      <a:lnTo>
                        <a:pt x="46" y="47"/>
                      </a:lnTo>
                      <a:lnTo>
                        <a:pt x="48" y="47"/>
                      </a:lnTo>
                      <a:lnTo>
                        <a:pt x="50" y="45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1" y="39"/>
                      </a:lnTo>
                      <a:lnTo>
                        <a:pt x="51" y="37"/>
                      </a:lnTo>
                      <a:lnTo>
                        <a:pt x="51" y="35"/>
                      </a:lnTo>
                      <a:lnTo>
                        <a:pt x="51" y="34"/>
                      </a:lnTo>
                      <a:lnTo>
                        <a:pt x="51" y="32"/>
                      </a:lnTo>
                      <a:lnTo>
                        <a:pt x="51" y="30"/>
                      </a:lnTo>
                      <a:lnTo>
                        <a:pt x="51" y="28"/>
                      </a:lnTo>
                      <a:lnTo>
                        <a:pt x="51" y="27"/>
                      </a:lnTo>
                      <a:lnTo>
                        <a:pt x="51" y="23"/>
                      </a:lnTo>
                      <a:lnTo>
                        <a:pt x="50" y="17"/>
                      </a:lnTo>
                      <a:lnTo>
                        <a:pt x="50" y="15"/>
                      </a:lnTo>
                      <a:lnTo>
                        <a:pt x="48" y="15"/>
                      </a:lnTo>
                      <a:lnTo>
                        <a:pt x="46" y="13"/>
                      </a:lnTo>
                      <a:lnTo>
                        <a:pt x="46" y="12"/>
                      </a:lnTo>
                      <a:lnTo>
                        <a:pt x="46" y="10"/>
                      </a:lnTo>
                      <a:lnTo>
                        <a:pt x="45" y="8"/>
                      </a:lnTo>
                      <a:lnTo>
                        <a:pt x="41" y="6"/>
                      </a:lnTo>
                      <a:lnTo>
                        <a:pt x="41" y="5"/>
                      </a:lnTo>
                      <a:lnTo>
                        <a:pt x="38" y="3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6" y="0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0" y="1"/>
                      </a:lnTo>
                      <a:lnTo>
                        <a:pt x="17" y="1"/>
                      </a:lnTo>
                      <a:lnTo>
                        <a:pt x="13" y="3"/>
                      </a:lnTo>
                      <a:lnTo>
                        <a:pt x="13" y="5"/>
                      </a:lnTo>
                      <a:lnTo>
                        <a:pt x="12" y="5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7" y="10"/>
                      </a:lnTo>
                      <a:lnTo>
                        <a:pt x="7" y="12"/>
                      </a:lnTo>
                      <a:lnTo>
                        <a:pt x="5" y="13"/>
                      </a:lnTo>
                      <a:lnTo>
                        <a:pt x="5" y="15"/>
                      </a:lnTo>
                      <a:lnTo>
                        <a:pt x="2" y="18"/>
                      </a:lnTo>
                      <a:lnTo>
                        <a:pt x="5" y="18"/>
                      </a:lnTo>
                      <a:lnTo>
                        <a:pt x="5" y="17"/>
                      </a:lnTo>
                      <a:lnTo>
                        <a:pt x="7" y="15"/>
                      </a:lnTo>
                      <a:lnTo>
                        <a:pt x="7" y="13"/>
                      </a:lnTo>
                      <a:lnTo>
                        <a:pt x="8" y="12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3" y="8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8" y="5"/>
                      </a:lnTo>
                      <a:lnTo>
                        <a:pt x="21" y="3"/>
                      </a:lnTo>
                      <a:lnTo>
                        <a:pt x="21" y="1"/>
                      </a:lnTo>
                      <a:lnTo>
                        <a:pt x="23" y="1"/>
                      </a:lnTo>
                      <a:lnTo>
                        <a:pt x="25" y="1"/>
                      </a:lnTo>
                      <a:lnTo>
                        <a:pt x="26" y="1"/>
                      </a:lnTo>
                      <a:lnTo>
                        <a:pt x="28" y="1"/>
                      </a:lnTo>
                      <a:lnTo>
                        <a:pt x="30" y="1"/>
                      </a:lnTo>
                      <a:lnTo>
                        <a:pt x="31" y="1"/>
                      </a:lnTo>
                      <a:lnTo>
                        <a:pt x="33" y="3"/>
                      </a:lnTo>
                      <a:lnTo>
                        <a:pt x="35" y="3"/>
                      </a:lnTo>
                      <a:lnTo>
                        <a:pt x="38" y="6"/>
                      </a:lnTo>
                      <a:lnTo>
                        <a:pt x="41" y="8"/>
                      </a:lnTo>
                      <a:lnTo>
                        <a:pt x="43" y="10"/>
                      </a:lnTo>
                      <a:lnTo>
                        <a:pt x="45" y="12"/>
                      </a:lnTo>
                      <a:lnTo>
                        <a:pt x="45" y="13"/>
                      </a:lnTo>
                      <a:lnTo>
                        <a:pt x="46" y="15"/>
                      </a:lnTo>
                      <a:lnTo>
                        <a:pt x="46" y="17"/>
                      </a:lnTo>
                      <a:lnTo>
                        <a:pt x="48" y="18"/>
                      </a:lnTo>
                      <a:lnTo>
                        <a:pt x="50" y="22"/>
                      </a:lnTo>
                      <a:lnTo>
                        <a:pt x="50" y="23"/>
                      </a:lnTo>
                      <a:lnTo>
                        <a:pt x="50" y="27"/>
                      </a:lnTo>
                      <a:lnTo>
                        <a:pt x="50" y="30"/>
                      </a:lnTo>
                      <a:lnTo>
                        <a:pt x="50" y="34"/>
                      </a:lnTo>
                      <a:lnTo>
                        <a:pt x="50" y="35"/>
                      </a:lnTo>
                      <a:lnTo>
                        <a:pt x="50" y="37"/>
                      </a:lnTo>
                      <a:lnTo>
                        <a:pt x="50" y="39"/>
                      </a:lnTo>
                      <a:lnTo>
                        <a:pt x="48" y="40"/>
                      </a:lnTo>
                      <a:lnTo>
                        <a:pt x="48" y="42"/>
                      </a:lnTo>
                      <a:lnTo>
                        <a:pt x="46" y="44"/>
                      </a:lnTo>
                      <a:lnTo>
                        <a:pt x="46" y="45"/>
                      </a:lnTo>
                      <a:lnTo>
                        <a:pt x="46" y="47"/>
                      </a:lnTo>
                      <a:lnTo>
                        <a:pt x="45" y="47"/>
                      </a:lnTo>
                      <a:lnTo>
                        <a:pt x="43" y="50"/>
                      </a:lnTo>
                      <a:lnTo>
                        <a:pt x="41" y="50"/>
                      </a:lnTo>
                      <a:lnTo>
                        <a:pt x="41" y="52"/>
                      </a:lnTo>
                      <a:lnTo>
                        <a:pt x="41" y="54"/>
                      </a:lnTo>
                      <a:lnTo>
                        <a:pt x="38" y="55"/>
                      </a:lnTo>
                      <a:lnTo>
                        <a:pt x="36" y="55"/>
                      </a:lnTo>
                      <a:lnTo>
                        <a:pt x="36" y="57"/>
                      </a:lnTo>
                      <a:lnTo>
                        <a:pt x="35" y="57"/>
                      </a:lnTo>
                      <a:lnTo>
                        <a:pt x="33" y="57"/>
                      </a:lnTo>
                      <a:lnTo>
                        <a:pt x="33" y="59"/>
                      </a:lnTo>
                      <a:lnTo>
                        <a:pt x="30" y="59"/>
                      </a:lnTo>
                      <a:lnTo>
                        <a:pt x="28" y="59"/>
                      </a:lnTo>
                      <a:lnTo>
                        <a:pt x="26" y="59"/>
                      </a:lnTo>
                      <a:lnTo>
                        <a:pt x="23" y="59"/>
                      </a:lnTo>
                      <a:lnTo>
                        <a:pt x="21" y="59"/>
                      </a:lnTo>
                      <a:lnTo>
                        <a:pt x="20" y="59"/>
                      </a:lnTo>
                      <a:lnTo>
                        <a:pt x="18" y="59"/>
                      </a:lnTo>
                      <a:lnTo>
                        <a:pt x="17" y="57"/>
                      </a:lnTo>
                      <a:lnTo>
                        <a:pt x="15" y="57"/>
                      </a:lnTo>
                      <a:lnTo>
                        <a:pt x="13" y="57"/>
                      </a:lnTo>
                      <a:lnTo>
                        <a:pt x="13" y="55"/>
                      </a:lnTo>
                      <a:lnTo>
                        <a:pt x="12" y="55"/>
                      </a:lnTo>
                      <a:lnTo>
                        <a:pt x="10" y="54"/>
                      </a:lnTo>
                      <a:lnTo>
                        <a:pt x="8" y="52"/>
                      </a:lnTo>
                      <a:lnTo>
                        <a:pt x="8" y="50"/>
                      </a:lnTo>
                      <a:lnTo>
                        <a:pt x="7" y="50"/>
                      </a:lnTo>
                      <a:lnTo>
                        <a:pt x="7" y="47"/>
                      </a:lnTo>
                      <a:lnTo>
                        <a:pt x="5" y="47"/>
                      </a:lnTo>
                      <a:lnTo>
                        <a:pt x="5" y="45"/>
                      </a:lnTo>
                      <a:lnTo>
                        <a:pt x="3" y="42"/>
                      </a:lnTo>
                      <a:lnTo>
                        <a:pt x="3" y="40"/>
                      </a:lnTo>
                      <a:lnTo>
                        <a:pt x="2" y="40"/>
                      </a:lnTo>
                      <a:lnTo>
                        <a:pt x="2" y="37"/>
                      </a:lnTo>
                      <a:lnTo>
                        <a:pt x="2" y="35"/>
                      </a:lnTo>
                      <a:lnTo>
                        <a:pt x="2" y="32"/>
                      </a:lnTo>
                      <a:lnTo>
                        <a:pt x="2" y="30"/>
                      </a:lnTo>
                      <a:lnTo>
                        <a:pt x="2" y="28"/>
                      </a:lnTo>
                      <a:lnTo>
                        <a:pt x="2" y="25"/>
                      </a:lnTo>
                      <a:lnTo>
                        <a:pt x="2" y="23"/>
                      </a:lnTo>
                      <a:lnTo>
                        <a:pt x="3" y="22"/>
                      </a:lnTo>
                      <a:lnTo>
                        <a:pt x="5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8" name="Freeform 310"/>
                <p:cNvSpPr>
                  <a:spLocks/>
                </p:cNvSpPr>
                <p:nvPr/>
              </p:nvSpPr>
              <p:spPr bwMode="auto">
                <a:xfrm>
                  <a:off x="5267" y="715"/>
                  <a:ext cx="14" cy="18"/>
                </a:xfrm>
                <a:custGeom>
                  <a:avLst/>
                  <a:gdLst>
                    <a:gd name="T0" fmla="*/ 9 w 28"/>
                    <a:gd name="T1" fmla="*/ 0 h 35"/>
                    <a:gd name="T2" fmla="*/ 8 w 28"/>
                    <a:gd name="T3" fmla="*/ 0 h 35"/>
                    <a:gd name="T4" fmla="*/ 7 w 28"/>
                    <a:gd name="T5" fmla="*/ 0 h 35"/>
                    <a:gd name="T6" fmla="*/ 6 w 28"/>
                    <a:gd name="T7" fmla="*/ 0 h 35"/>
                    <a:gd name="T8" fmla="*/ 5 w 28"/>
                    <a:gd name="T9" fmla="*/ 0 h 35"/>
                    <a:gd name="T10" fmla="*/ 4 w 28"/>
                    <a:gd name="T11" fmla="*/ 0 h 35"/>
                    <a:gd name="T12" fmla="*/ 3 w 28"/>
                    <a:gd name="T13" fmla="*/ 1 h 35"/>
                    <a:gd name="T14" fmla="*/ 3 w 28"/>
                    <a:gd name="T15" fmla="*/ 2 h 35"/>
                    <a:gd name="T16" fmla="*/ 2 w 28"/>
                    <a:gd name="T17" fmla="*/ 2 h 35"/>
                    <a:gd name="T18" fmla="*/ 2 w 28"/>
                    <a:gd name="T19" fmla="*/ 4 h 35"/>
                    <a:gd name="T20" fmla="*/ 1 w 28"/>
                    <a:gd name="T21" fmla="*/ 4 h 35"/>
                    <a:gd name="T22" fmla="*/ 0 w 28"/>
                    <a:gd name="T23" fmla="*/ 6 h 35"/>
                    <a:gd name="T24" fmla="*/ 0 w 28"/>
                    <a:gd name="T25" fmla="*/ 7 h 35"/>
                    <a:gd name="T26" fmla="*/ 0 w 28"/>
                    <a:gd name="T27" fmla="*/ 9 h 35"/>
                    <a:gd name="T28" fmla="*/ 0 w 28"/>
                    <a:gd name="T29" fmla="*/ 10 h 35"/>
                    <a:gd name="T30" fmla="*/ 0 w 28"/>
                    <a:gd name="T31" fmla="*/ 11 h 35"/>
                    <a:gd name="T32" fmla="*/ 0 w 28"/>
                    <a:gd name="T33" fmla="*/ 12 h 35"/>
                    <a:gd name="T34" fmla="*/ 0 w 28"/>
                    <a:gd name="T35" fmla="*/ 13 h 35"/>
                    <a:gd name="T36" fmla="*/ 1 w 28"/>
                    <a:gd name="T37" fmla="*/ 14 h 35"/>
                    <a:gd name="T38" fmla="*/ 2 w 28"/>
                    <a:gd name="T39" fmla="*/ 15 h 35"/>
                    <a:gd name="T40" fmla="*/ 2 w 28"/>
                    <a:gd name="T41" fmla="*/ 15 h 35"/>
                    <a:gd name="T42" fmla="*/ 3 w 28"/>
                    <a:gd name="T43" fmla="*/ 15 h 35"/>
                    <a:gd name="T44" fmla="*/ 3 w 28"/>
                    <a:gd name="T45" fmla="*/ 16 h 35"/>
                    <a:gd name="T46" fmla="*/ 5 w 28"/>
                    <a:gd name="T47" fmla="*/ 17 h 35"/>
                    <a:gd name="T48" fmla="*/ 6 w 28"/>
                    <a:gd name="T49" fmla="*/ 18 h 35"/>
                    <a:gd name="T50" fmla="*/ 7 w 28"/>
                    <a:gd name="T51" fmla="*/ 18 h 35"/>
                    <a:gd name="T52" fmla="*/ 7 w 28"/>
                    <a:gd name="T53" fmla="*/ 18 h 35"/>
                    <a:gd name="T54" fmla="*/ 9 w 28"/>
                    <a:gd name="T55" fmla="*/ 17 h 35"/>
                    <a:gd name="T56" fmla="*/ 9 w 28"/>
                    <a:gd name="T57" fmla="*/ 16 h 35"/>
                    <a:gd name="T58" fmla="*/ 11 w 28"/>
                    <a:gd name="T59" fmla="*/ 16 h 35"/>
                    <a:gd name="T60" fmla="*/ 11 w 28"/>
                    <a:gd name="T61" fmla="*/ 15 h 35"/>
                    <a:gd name="T62" fmla="*/ 12 w 28"/>
                    <a:gd name="T63" fmla="*/ 15 h 35"/>
                    <a:gd name="T64" fmla="*/ 13 w 28"/>
                    <a:gd name="T65" fmla="*/ 15 h 35"/>
                    <a:gd name="T66" fmla="*/ 13 w 28"/>
                    <a:gd name="T67" fmla="*/ 12 h 35"/>
                    <a:gd name="T68" fmla="*/ 13 w 28"/>
                    <a:gd name="T69" fmla="*/ 10 h 35"/>
                    <a:gd name="T70" fmla="*/ 14 w 28"/>
                    <a:gd name="T71" fmla="*/ 9 h 35"/>
                    <a:gd name="T72" fmla="*/ 14 w 28"/>
                    <a:gd name="T73" fmla="*/ 8 h 35"/>
                    <a:gd name="T74" fmla="*/ 13 w 28"/>
                    <a:gd name="T75" fmla="*/ 7 h 35"/>
                    <a:gd name="T76" fmla="*/ 13 w 28"/>
                    <a:gd name="T77" fmla="*/ 6 h 35"/>
                    <a:gd name="T78" fmla="*/ 13 w 28"/>
                    <a:gd name="T79" fmla="*/ 5 h 35"/>
                    <a:gd name="T80" fmla="*/ 13 w 28"/>
                    <a:gd name="T81" fmla="*/ 4 h 35"/>
                    <a:gd name="T82" fmla="*/ 13 w 28"/>
                    <a:gd name="T83" fmla="*/ 4 h 35"/>
                    <a:gd name="T84" fmla="*/ 13 w 28"/>
                    <a:gd name="T85" fmla="*/ 4 h 35"/>
                    <a:gd name="T86" fmla="*/ 12 w 28"/>
                    <a:gd name="T87" fmla="*/ 3 h 35"/>
                    <a:gd name="T88" fmla="*/ 12 w 28"/>
                    <a:gd name="T89" fmla="*/ 2 h 35"/>
                    <a:gd name="T90" fmla="*/ 12 w 28"/>
                    <a:gd name="T91" fmla="*/ 1 h 35"/>
                    <a:gd name="T92" fmla="*/ 11 w 28"/>
                    <a:gd name="T93" fmla="*/ 1 h 35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5"/>
                    <a:gd name="T143" fmla="*/ 28 w 28"/>
                    <a:gd name="T144" fmla="*/ 35 h 35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5">
                      <a:moveTo>
                        <a:pt x="20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1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6" y="32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10" y="35"/>
                      </a:lnTo>
                      <a:lnTo>
                        <a:pt x="11" y="35"/>
                      </a:lnTo>
                      <a:lnTo>
                        <a:pt x="13" y="35"/>
                      </a:lnTo>
                      <a:lnTo>
                        <a:pt x="15" y="35"/>
                      </a:lnTo>
                      <a:lnTo>
                        <a:pt x="16" y="35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1" y="30"/>
                      </a:lnTo>
                      <a:lnTo>
                        <a:pt x="23" y="30"/>
                      </a:lnTo>
                      <a:lnTo>
                        <a:pt x="23" y="29"/>
                      </a:lnTo>
                      <a:lnTo>
                        <a:pt x="25" y="29"/>
                      </a:lnTo>
                      <a:lnTo>
                        <a:pt x="26" y="27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6" y="13"/>
                      </a:lnTo>
                      <a:lnTo>
                        <a:pt x="28" y="13"/>
                      </a:lnTo>
                      <a:lnTo>
                        <a:pt x="26" y="12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09" name="Freeform 311"/>
                <p:cNvSpPr>
                  <a:spLocks/>
                </p:cNvSpPr>
                <p:nvPr/>
              </p:nvSpPr>
              <p:spPr bwMode="auto">
                <a:xfrm>
                  <a:off x="5266" y="715"/>
                  <a:ext cx="16" cy="18"/>
                </a:xfrm>
                <a:custGeom>
                  <a:avLst/>
                  <a:gdLst>
                    <a:gd name="T0" fmla="*/ 1 w 32"/>
                    <a:gd name="T1" fmla="*/ 8 h 37"/>
                    <a:gd name="T2" fmla="*/ 1 w 32"/>
                    <a:gd name="T3" fmla="*/ 10 h 37"/>
                    <a:gd name="T4" fmla="*/ 1 w 32"/>
                    <a:gd name="T5" fmla="*/ 12 h 37"/>
                    <a:gd name="T6" fmla="*/ 1 w 32"/>
                    <a:gd name="T7" fmla="*/ 15 h 37"/>
                    <a:gd name="T8" fmla="*/ 2 w 32"/>
                    <a:gd name="T9" fmla="*/ 16 h 37"/>
                    <a:gd name="T10" fmla="*/ 5 w 32"/>
                    <a:gd name="T11" fmla="*/ 18 h 37"/>
                    <a:gd name="T12" fmla="*/ 6 w 32"/>
                    <a:gd name="T13" fmla="*/ 18 h 37"/>
                    <a:gd name="T14" fmla="*/ 8 w 32"/>
                    <a:gd name="T15" fmla="*/ 18 h 37"/>
                    <a:gd name="T16" fmla="*/ 10 w 32"/>
                    <a:gd name="T17" fmla="*/ 18 h 37"/>
                    <a:gd name="T18" fmla="*/ 11 w 32"/>
                    <a:gd name="T19" fmla="*/ 18 h 37"/>
                    <a:gd name="T20" fmla="*/ 13 w 32"/>
                    <a:gd name="T21" fmla="*/ 16 h 37"/>
                    <a:gd name="T22" fmla="*/ 15 w 32"/>
                    <a:gd name="T23" fmla="*/ 14 h 37"/>
                    <a:gd name="T24" fmla="*/ 16 w 32"/>
                    <a:gd name="T25" fmla="*/ 11 h 37"/>
                    <a:gd name="T26" fmla="*/ 16 w 32"/>
                    <a:gd name="T27" fmla="*/ 8 h 37"/>
                    <a:gd name="T28" fmla="*/ 16 w 32"/>
                    <a:gd name="T29" fmla="*/ 7 h 37"/>
                    <a:gd name="T30" fmla="*/ 15 w 32"/>
                    <a:gd name="T31" fmla="*/ 3 h 37"/>
                    <a:gd name="T32" fmla="*/ 13 w 32"/>
                    <a:gd name="T33" fmla="*/ 2 h 37"/>
                    <a:gd name="T34" fmla="*/ 10 w 32"/>
                    <a:gd name="T35" fmla="*/ 0 h 37"/>
                    <a:gd name="T36" fmla="*/ 8 w 32"/>
                    <a:gd name="T37" fmla="*/ 0 h 37"/>
                    <a:gd name="T38" fmla="*/ 5 w 32"/>
                    <a:gd name="T39" fmla="*/ 1 h 37"/>
                    <a:gd name="T40" fmla="*/ 3 w 32"/>
                    <a:gd name="T41" fmla="*/ 2 h 37"/>
                    <a:gd name="T42" fmla="*/ 2 w 32"/>
                    <a:gd name="T43" fmla="*/ 3 h 37"/>
                    <a:gd name="T44" fmla="*/ 1 w 32"/>
                    <a:gd name="T45" fmla="*/ 6 h 37"/>
                    <a:gd name="T46" fmla="*/ 2 w 32"/>
                    <a:gd name="T47" fmla="*/ 4 h 37"/>
                    <a:gd name="T48" fmla="*/ 3 w 32"/>
                    <a:gd name="T49" fmla="*/ 3 h 37"/>
                    <a:gd name="T50" fmla="*/ 5 w 32"/>
                    <a:gd name="T51" fmla="*/ 2 h 37"/>
                    <a:gd name="T52" fmla="*/ 6 w 32"/>
                    <a:gd name="T53" fmla="*/ 2 h 37"/>
                    <a:gd name="T54" fmla="*/ 9 w 32"/>
                    <a:gd name="T55" fmla="*/ 1 h 37"/>
                    <a:gd name="T56" fmla="*/ 11 w 32"/>
                    <a:gd name="T57" fmla="*/ 2 h 37"/>
                    <a:gd name="T58" fmla="*/ 12 w 32"/>
                    <a:gd name="T59" fmla="*/ 3 h 37"/>
                    <a:gd name="T60" fmla="*/ 13 w 32"/>
                    <a:gd name="T61" fmla="*/ 4 h 37"/>
                    <a:gd name="T62" fmla="*/ 14 w 32"/>
                    <a:gd name="T63" fmla="*/ 6 h 37"/>
                    <a:gd name="T64" fmla="*/ 16 w 32"/>
                    <a:gd name="T65" fmla="*/ 8 h 37"/>
                    <a:gd name="T66" fmla="*/ 16 w 32"/>
                    <a:gd name="T67" fmla="*/ 9 h 37"/>
                    <a:gd name="T68" fmla="*/ 14 w 32"/>
                    <a:gd name="T69" fmla="*/ 13 h 37"/>
                    <a:gd name="T70" fmla="*/ 13 w 32"/>
                    <a:gd name="T71" fmla="*/ 14 h 37"/>
                    <a:gd name="T72" fmla="*/ 12 w 32"/>
                    <a:gd name="T73" fmla="*/ 15 h 37"/>
                    <a:gd name="T74" fmla="*/ 11 w 32"/>
                    <a:gd name="T75" fmla="*/ 17 h 37"/>
                    <a:gd name="T76" fmla="*/ 8 w 32"/>
                    <a:gd name="T77" fmla="*/ 18 h 37"/>
                    <a:gd name="T78" fmla="*/ 7 w 32"/>
                    <a:gd name="T79" fmla="*/ 18 h 37"/>
                    <a:gd name="T80" fmla="*/ 5 w 32"/>
                    <a:gd name="T81" fmla="*/ 17 h 37"/>
                    <a:gd name="T82" fmla="*/ 5 w 32"/>
                    <a:gd name="T83" fmla="*/ 17 h 37"/>
                    <a:gd name="T84" fmla="*/ 2 w 32"/>
                    <a:gd name="T85" fmla="*/ 15 h 37"/>
                    <a:gd name="T86" fmla="*/ 1 w 32"/>
                    <a:gd name="T87" fmla="*/ 12 h 37"/>
                    <a:gd name="T88" fmla="*/ 1 w 32"/>
                    <a:gd name="T89" fmla="*/ 10 h 37"/>
                    <a:gd name="T90" fmla="*/ 1 w 32"/>
                    <a:gd name="T91" fmla="*/ 8 h 37"/>
                    <a:gd name="T92" fmla="*/ 2 w 32"/>
                    <a:gd name="T93" fmla="*/ 7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7"/>
                    <a:gd name="T143" fmla="*/ 32 w 32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7">
                      <a:moveTo>
                        <a:pt x="3" y="12"/>
                      </a:move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2" y="37"/>
                      </a:lnTo>
                      <a:lnTo>
                        <a:pt x="23" y="36"/>
                      </a:lnTo>
                      <a:lnTo>
                        <a:pt x="25" y="34"/>
                      </a:lnTo>
                      <a:lnTo>
                        <a:pt x="27" y="32"/>
                      </a:lnTo>
                      <a:lnTo>
                        <a:pt x="28" y="31"/>
                      </a:lnTo>
                      <a:lnTo>
                        <a:pt x="30" y="29"/>
                      </a:lnTo>
                      <a:lnTo>
                        <a:pt x="32" y="27"/>
                      </a:lnTo>
                      <a:lnTo>
                        <a:pt x="32" y="22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2" y="14"/>
                      </a:lnTo>
                      <a:lnTo>
                        <a:pt x="32" y="12"/>
                      </a:lnTo>
                      <a:lnTo>
                        <a:pt x="32" y="9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7" y="5"/>
                      </a:lnTo>
                      <a:lnTo>
                        <a:pt x="25" y="4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5" y="12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0" y="4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8" y="9"/>
                      </a:lnTo>
                      <a:lnTo>
                        <a:pt x="28" y="12"/>
                      </a:lnTo>
                      <a:lnTo>
                        <a:pt x="30" y="15"/>
                      </a:lnTo>
                      <a:lnTo>
                        <a:pt x="32" y="17"/>
                      </a:lnTo>
                      <a:lnTo>
                        <a:pt x="30" y="19"/>
                      </a:lnTo>
                      <a:lnTo>
                        <a:pt x="32" y="19"/>
                      </a:lnTo>
                      <a:lnTo>
                        <a:pt x="30" y="22"/>
                      </a:lnTo>
                      <a:lnTo>
                        <a:pt x="28" y="26"/>
                      </a:lnTo>
                      <a:lnTo>
                        <a:pt x="28" y="27"/>
                      </a:lnTo>
                      <a:lnTo>
                        <a:pt x="28" y="29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20" y="36"/>
                      </a:lnTo>
                      <a:lnTo>
                        <a:pt x="18" y="36"/>
                      </a:lnTo>
                      <a:lnTo>
                        <a:pt x="17" y="36"/>
                      </a:lnTo>
                      <a:lnTo>
                        <a:pt x="15" y="37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2" y="36"/>
                      </a:lnTo>
                      <a:lnTo>
                        <a:pt x="10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1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3" y="15"/>
                      </a:lnTo>
                      <a:lnTo>
                        <a:pt x="5" y="14"/>
                      </a:lnTo>
                      <a:lnTo>
                        <a:pt x="3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0" name="Freeform 312"/>
                <p:cNvSpPr>
                  <a:spLocks/>
                </p:cNvSpPr>
                <p:nvPr/>
              </p:nvSpPr>
              <p:spPr bwMode="auto">
                <a:xfrm>
                  <a:off x="5266" y="707"/>
                  <a:ext cx="13" cy="36"/>
                </a:xfrm>
                <a:custGeom>
                  <a:avLst/>
                  <a:gdLst>
                    <a:gd name="T0" fmla="*/ 12 w 27"/>
                    <a:gd name="T1" fmla="*/ 8 h 73"/>
                    <a:gd name="T2" fmla="*/ 11 w 27"/>
                    <a:gd name="T3" fmla="*/ 12 h 73"/>
                    <a:gd name="T4" fmla="*/ 12 w 27"/>
                    <a:gd name="T5" fmla="*/ 21 h 73"/>
                    <a:gd name="T6" fmla="*/ 13 w 27"/>
                    <a:gd name="T7" fmla="*/ 23 h 73"/>
                    <a:gd name="T8" fmla="*/ 1 w 27"/>
                    <a:gd name="T9" fmla="*/ 36 h 73"/>
                    <a:gd name="T10" fmla="*/ 0 w 27"/>
                    <a:gd name="T11" fmla="*/ 0 h 73"/>
                    <a:gd name="T12" fmla="*/ 12 w 27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3"/>
                    <a:gd name="T23" fmla="*/ 27 w 27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3">
                      <a:moveTo>
                        <a:pt x="25" y="17"/>
                      </a:moveTo>
                      <a:lnTo>
                        <a:pt x="22" y="24"/>
                      </a:lnTo>
                      <a:lnTo>
                        <a:pt x="25" y="42"/>
                      </a:lnTo>
                      <a:lnTo>
                        <a:pt x="27" y="46"/>
                      </a:lnTo>
                      <a:lnTo>
                        <a:pt x="2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1" name="Freeform 313"/>
                <p:cNvSpPr>
                  <a:spLocks/>
                </p:cNvSpPr>
                <p:nvPr/>
              </p:nvSpPr>
              <p:spPr bwMode="auto">
                <a:xfrm>
                  <a:off x="5265" y="706"/>
                  <a:ext cx="15" cy="38"/>
                </a:xfrm>
                <a:custGeom>
                  <a:avLst/>
                  <a:gdLst>
                    <a:gd name="T0" fmla="*/ 12 w 29"/>
                    <a:gd name="T1" fmla="*/ 10 h 76"/>
                    <a:gd name="T2" fmla="*/ 12 w 29"/>
                    <a:gd name="T3" fmla="*/ 9 h 76"/>
                    <a:gd name="T4" fmla="*/ 11 w 29"/>
                    <a:gd name="T5" fmla="*/ 13 h 76"/>
                    <a:gd name="T6" fmla="*/ 12 w 29"/>
                    <a:gd name="T7" fmla="*/ 22 h 76"/>
                    <a:gd name="T8" fmla="*/ 14 w 29"/>
                    <a:gd name="T9" fmla="*/ 24 h 76"/>
                    <a:gd name="T10" fmla="*/ 14 w 29"/>
                    <a:gd name="T11" fmla="*/ 23 h 76"/>
                    <a:gd name="T12" fmla="*/ 0 w 29"/>
                    <a:gd name="T13" fmla="*/ 38 h 76"/>
                    <a:gd name="T14" fmla="*/ 1 w 29"/>
                    <a:gd name="T15" fmla="*/ 38 h 76"/>
                    <a:gd name="T16" fmla="*/ 1 w 29"/>
                    <a:gd name="T17" fmla="*/ 0 h 76"/>
                    <a:gd name="T18" fmla="*/ 0 w 29"/>
                    <a:gd name="T19" fmla="*/ 1 h 76"/>
                    <a:gd name="T20" fmla="*/ 12 w 29"/>
                    <a:gd name="T21" fmla="*/ 10 h 76"/>
                    <a:gd name="T22" fmla="*/ 13 w 29"/>
                    <a:gd name="T23" fmla="*/ 9 h 76"/>
                    <a:gd name="T24" fmla="*/ 0 w 29"/>
                    <a:gd name="T25" fmla="*/ 0 h 76"/>
                    <a:gd name="T26" fmla="*/ 0 w 29"/>
                    <a:gd name="T27" fmla="*/ 0 h 76"/>
                    <a:gd name="T28" fmla="*/ 0 w 29"/>
                    <a:gd name="T29" fmla="*/ 0 h 76"/>
                    <a:gd name="T30" fmla="*/ 0 w 29"/>
                    <a:gd name="T31" fmla="*/ 0 h 76"/>
                    <a:gd name="T32" fmla="*/ 0 w 29"/>
                    <a:gd name="T33" fmla="*/ 0 h 76"/>
                    <a:gd name="T34" fmla="*/ 0 w 29"/>
                    <a:gd name="T35" fmla="*/ 38 h 76"/>
                    <a:gd name="T36" fmla="*/ 0 w 29"/>
                    <a:gd name="T37" fmla="*/ 38 h 76"/>
                    <a:gd name="T38" fmla="*/ 1 w 29"/>
                    <a:gd name="T39" fmla="*/ 38 h 76"/>
                    <a:gd name="T40" fmla="*/ 1 w 29"/>
                    <a:gd name="T41" fmla="*/ 38 h 76"/>
                    <a:gd name="T42" fmla="*/ 15 w 29"/>
                    <a:gd name="T43" fmla="*/ 24 h 76"/>
                    <a:gd name="T44" fmla="*/ 15 w 29"/>
                    <a:gd name="T45" fmla="*/ 23 h 76"/>
                    <a:gd name="T46" fmla="*/ 14 w 29"/>
                    <a:gd name="T47" fmla="*/ 22 h 76"/>
                    <a:gd name="T48" fmla="*/ 12 w 29"/>
                    <a:gd name="T49" fmla="*/ 13 h 76"/>
                    <a:gd name="T50" fmla="*/ 14 w 29"/>
                    <a:gd name="T51" fmla="*/ 10 h 76"/>
                    <a:gd name="T52" fmla="*/ 14 w 29"/>
                    <a:gd name="T53" fmla="*/ 9 h 76"/>
                    <a:gd name="T54" fmla="*/ 13 w 29"/>
                    <a:gd name="T55" fmla="*/ 9 h 76"/>
                    <a:gd name="T56" fmla="*/ 12 w 29"/>
                    <a:gd name="T57" fmla="*/ 10 h 7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"/>
                    <a:gd name="T88" fmla="*/ 0 h 76"/>
                    <a:gd name="T89" fmla="*/ 29 w 29"/>
                    <a:gd name="T90" fmla="*/ 76 h 7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" h="76">
                      <a:moveTo>
                        <a:pt x="24" y="19"/>
                      </a:moveTo>
                      <a:lnTo>
                        <a:pt x="24" y="17"/>
                      </a:lnTo>
                      <a:lnTo>
                        <a:pt x="21" y="26"/>
                      </a:lnTo>
                      <a:lnTo>
                        <a:pt x="24" y="44"/>
                      </a:lnTo>
                      <a:lnTo>
                        <a:pt x="28" y="48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1" y="75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24" y="19"/>
                      </a:lnTo>
                      <a:lnTo>
                        <a:pt x="26" y="17"/>
                      </a:lnTo>
                      <a:lnTo>
                        <a:pt x="0" y="0"/>
                      </a:lnTo>
                      <a:lnTo>
                        <a:pt x="0" y="75"/>
                      </a:lnTo>
                      <a:lnTo>
                        <a:pt x="0" y="76"/>
                      </a:lnTo>
                      <a:lnTo>
                        <a:pt x="1" y="76"/>
                      </a:lnTo>
                      <a:lnTo>
                        <a:pt x="29" y="48"/>
                      </a:lnTo>
                      <a:lnTo>
                        <a:pt x="29" y="46"/>
                      </a:lnTo>
                      <a:lnTo>
                        <a:pt x="28" y="44"/>
                      </a:lnTo>
                      <a:lnTo>
                        <a:pt x="23" y="26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4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2" name="Freeform 314"/>
                <p:cNvSpPr>
                  <a:spLocks/>
                </p:cNvSpPr>
                <p:nvPr/>
              </p:nvSpPr>
              <p:spPr bwMode="auto">
                <a:xfrm>
                  <a:off x="5269" y="755"/>
                  <a:ext cx="37" cy="17"/>
                </a:xfrm>
                <a:custGeom>
                  <a:avLst/>
                  <a:gdLst>
                    <a:gd name="T0" fmla="*/ 37 w 73"/>
                    <a:gd name="T1" fmla="*/ 11 h 34"/>
                    <a:gd name="T2" fmla="*/ 37 w 73"/>
                    <a:gd name="T3" fmla="*/ 17 h 34"/>
                    <a:gd name="T4" fmla="*/ 0 w 73"/>
                    <a:gd name="T5" fmla="*/ 13 h 34"/>
                    <a:gd name="T6" fmla="*/ 10 w 73"/>
                    <a:gd name="T7" fmla="*/ 0 h 34"/>
                    <a:gd name="T8" fmla="*/ 37 w 73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4"/>
                    <a:gd name="T17" fmla="*/ 73 w 7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4">
                      <a:moveTo>
                        <a:pt x="73" y="22"/>
                      </a:moveTo>
                      <a:lnTo>
                        <a:pt x="73" y="34"/>
                      </a:lnTo>
                      <a:lnTo>
                        <a:pt x="0" y="27"/>
                      </a:lnTo>
                      <a:lnTo>
                        <a:pt x="20" y="0"/>
                      </a:lnTo>
                      <a:lnTo>
                        <a:pt x="73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3" name="Freeform 315"/>
                <p:cNvSpPr>
                  <a:spLocks/>
                </p:cNvSpPr>
                <p:nvPr/>
              </p:nvSpPr>
              <p:spPr bwMode="auto">
                <a:xfrm>
                  <a:off x="5213" y="660"/>
                  <a:ext cx="32" cy="38"/>
                </a:xfrm>
                <a:custGeom>
                  <a:avLst/>
                  <a:gdLst>
                    <a:gd name="T0" fmla="*/ 21 w 65"/>
                    <a:gd name="T1" fmla="*/ 1 h 76"/>
                    <a:gd name="T2" fmla="*/ 20 w 65"/>
                    <a:gd name="T3" fmla="*/ 0 h 76"/>
                    <a:gd name="T4" fmla="*/ 19 w 65"/>
                    <a:gd name="T5" fmla="*/ 0 h 76"/>
                    <a:gd name="T6" fmla="*/ 17 w 65"/>
                    <a:gd name="T7" fmla="*/ 0 h 76"/>
                    <a:gd name="T8" fmla="*/ 15 w 65"/>
                    <a:gd name="T9" fmla="*/ 0 h 76"/>
                    <a:gd name="T10" fmla="*/ 14 w 65"/>
                    <a:gd name="T11" fmla="*/ 0 h 76"/>
                    <a:gd name="T12" fmla="*/ 12 w 65"/>
                    <a:gd name="T13" fmla="*/ 0 h 76"/>
                    <a:gd name="T14" fmla="*/ 10 w 65"/>
                    <a:gd name="T15" fmla="*/ 1 h 76"/>
                    <a:gd name="T16" fmla="*/ 9 w 65"/>
                    <a:gd name="T17" fmla="*/ 2 h 76"/>
                    <a:gd name="T18" fmla="*/ 8 w 65"/>
                    <a:gd name="T19" fmla="*/ 3 h 76"/>
                    <a:gd name="T20" fmla="*/ 6 w 65"/>
                    <a:gd name="T21" fmla="*/ 3 h 76"/>
                    <a:gd name="T22" fmla="*/ 5 w 65"/>
                    <a:gd name="T23" fmla="*/ 5 h 76"/>
                    <a:gd name="T24" fmla="*/ 5 w 65"/>
                    <a:gd name="T25" fmla="*/ 5 h 76"/>
                    <a:gd name="T26" fmla="*/ 4 w 65"/>
                    <a:gd name="T27" fmla="*/ 7 h 76"/>
                    <a:gd name="T28" fmla="*/ 3 w 65"/>
                    <a:gd name="T29" fmla="*/ 8 h 76"/>
                    <a:gd name="T30" fmla="*/ 2 w 65"/>
                    <a:gd name="T31" fmla="*/ 10 h 76"/>
                    <a:gd name="T32" fmla="*/ 0 w 65"/>
                    <a:gd name="T33" fmla="*/ 13 h 76"/>
                    <a:gd name="T34" fmla="*/ 0 w 65"/>
                    <a:gd name="T35" fmla="*/ 15 h 76"/>
                    <a:gd name="T36" fmla="*/ 0 w 65"/>
                    <a:gd name="T37" fmla="*/ 17 h 76"/>
                    <a:gd name="T38" fmla="*/ 0 w 65"/>
                    <a:gd name="T39" fmla="*/ 19 h 76"/>
                    <a:gd name="T40" fmla="*/ 0 w 65"/>
                    <a:gd name="T41" fmla="*/ 20 h 76"/>
                    <a:gd name="T42" fmla="*/ 0 w 65"/>
                    <a:gd name="T43" fmla="*/ 22 h 76"/>
                    <a:gd name="T44" fmla="*/ 0 w 65"/>
                    <a:gd name="T45" fmla="*/ 24 h 76"/>
                    <a:gd name="T46" fmla="*/ 0 w 65"/>
                    <a:gd name="T47" fmla="*/ 26 h 76"/>
                    <a:gd name="T48" fmla="*/ 1 w 65"/>
                    <a:gd name="T49" fmla="*/ 29 h 76"/>
                    <a:gd name="T50" fmla="*/ 2 w 65"/>
                    <a:gd name="T51" fmla="*/ 30 h 76"/>
                    <a:gd name="T52" fmla="*/ 3 w 65"/>
                    <a:gd name="T53" fmla="*/ 31 h 76"/>
                    <a:gd name="T54" fmla="*/ 4 w 65"/>
                    <a:gd name="T55" fmla="*/ 33 h 76"/>
                    <a:gd name="T56" fmla="*/ 5 w 65"/>
                    <a:gd name="T57" fmla="*/ 34 h 76"/>
                    <a:gd name="T58" fmla="*/ 6 w 65"/>
                    <a:gd name="T59" fmla="*/ 35 h 76"/>
                    <a:gd name="T60" fmla="*/ 8 w 65"/>
                    <a:gd name="T61" fmla="*/ 36 h 76"/>
                    <a:gd name="T62" fmla="*/ 10 w 65"/>
                    <a:gd name="T63" fmla="*/ 38 h 76"/>
                    <a:gd name="T64" fmla="*/ 11 w 65"/>
                    <a:gd name="T65" fmla="*/ 38 h 76"/>
                    <a:gd name="T66" fmla="*/ 14 w 65"/>
                    <a:gd name="T67" fmla="*/ 38 h 76"/>
                    <a:gd name="T68" fmla="*/ 15 w 65"/>
                    <a:gd name="T69" fmla="*/ 38 h 76"/>
                    <a:gd name="T70" fmla="*/ 16 w 65"/>
                    <a:gd name="T71" fmla="*/ 38 h 76"/>
                    <a:gd name="T72" fmla="*/ 18 w 65"/>
                    <a:gd name="T73" fmla="*/ 38 h 76"/>
                    <a:gd name="T74" fmla="*/ 20 w 65"/>
                    <a:gd name="T75" fmla="*/ 38 h 76"/>
                    <a:gd name="T76" fmla="*/ 22 w 65"/>
                    <a:gd name="T77" fmla="*/ 37 h 76"/>
                    <a:gd name="T78" fmla="*/ 24 w 65"/>
                    <a:gd name="T79" fmla="*/ 36 h 76"/>
                    <a:gd name="T80" fmla="*/ 24 w 65"/>
                    <a:gd name="T81" fmla="*/ 34 h 76"/>
                    <a:gd name="T82" fmla="*/ 26 w 65"/>
                    <a:gd name="T83" fmla="*/ 34 h 76"/>
                    <a:gd name="T84" fmla="*/ 26 w 65"/>
                    <a:gd name="T85" fmla="*/ 33 h 76"/>
                    <a:gd name="T86" fmla="*/ 27 w 65"/>
                    <a:gd name="T87" fmla="*/ 31 h 76"/>
                    <a:gd name="T88" fmla="*/ 28 w 65"/>
                    <a:gd name="T89" fmla="*/ 30 h 76"/>
                    <a:gd name="T90" fmla="*/ 29 w 65"/>
                    <a:gd name="T91" fmla="*/ 30 h 76"/>
                    <a:gd name="T92" fmla="*/ 30 w 65"/>
                    <a:gd name="T93" fmla="*/ 26 h 76"/>
                    <a:gd name="T94" fmla="*/ 31 w 65"/>
                    <a:gd name="T95" fmla="*/ 23 h 76"/>
                    <a:gd name="T96" fmla="*/ 31 w 65"/>
                    <a:gd name="T97" fmla="*/ 22 h 76"/>
                    <a:gd name="T98" fmla="*/ 31 w 65"/>
                    <a:gd name="T99" fmla="*/ 20 h 76"/>
                    <a:gd name="T100" fmla="*/ 32 w 65"/>
                    <a:gd name="T101" fmla="*/ 19 h 76"/>
                    <a:gd name="T102" fmla="*/ 31 w 65"/>
                    <a:gd name="T103" fmla="*/ 17 h 76"/>
                    <a:gd name="T104" fmla="*/ 31 w 65"/>
                    <a:gd name="T105" fmla="*/ 15 h 76"/>
                    <a:gd name="T106" fmla="*/ 31 w 65"/>
                    <a:gd name="T107" fmla="*/ 13 h 76"/>
                    <a:gd name="T108" fmla="*/ 30 w 65"/>
                    <a:gd name="T109" fmla="*/ 10 h 76"/>
                    <a:gd name="T110" fmla="*/ 30 w 65"/>
                    <a:gd name="T111" fmla="*/ 9 h 76"/>
                    <a:gd name="T112" fmla="*/ 29 w 65"/>
                    <a:gd name="T113" fmla="*/ 8 h 76"/>
                    <a:gd name="T114" fmla="*/ 28 w 65"/>
                    <a:gd name="T115" fmla="*/ 6 h 76"/>
                    <a:gd name="T116" fmla="*/ 27 w 65"/>
                    <a:gd name="T117" fmla="*/ 5 h 76"/>
                    <a:gd name="T118" fmla="*/ 26 w 65"/>
                    <a:gd name="T119" fmla="*/ 3 h 76"/>
                    <a:gd name="T120" fmla="*/ 25 w 65"/>
                    <a:gd name="T121" fmla="*/ 3 h 76"/>
                    <a:gd name="T122" fmla="*/ 22 w 65"/>
                    <a:gd name="T123" fmla="*/ 1 h 7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5"/>
                    <a:gd name="T187" fmla="*/ 0 h 76"/>
                    <a:gd name="T188" fmla="*/ 65 w 65"/>
                    <a:gd name="T189" fmla="*/ 76 h 7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5" h="76">
                      <a:moveTo>
                        <a:pt x="45" y="2"/>
                      </a:move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3" y="9"/>
                      </a:lnTo>
                      <a:lnTo>
                        <a:pt x="11" y="9"/>
                      </a:lnTo>
                      <a:lnTo>
                        <a:pt x="11" y="11"/>
                      </a:lnTo>
                      <a:lnTo>
                        <a:pt x="10" y="11"/>
                      </a:lnTo>
                      <a:lnTo>
                        <a:pt x="10" y="12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6" y="16"/>
                      </a:lnTo>
                      <a:lnTo>
                        <a:pt x="5" y="17"/>
                      </a:lnTo>
                      <a:lnTo>
                        <a:pt x="5" y="19"/>
                      </a:lnTo>
                      <a:lnTo>
                        <a:pt x="3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1" y="48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5"/>
                      </a:lnTo>
                      <a:lnTo>
                        <a:pt x="3" y="56"/>
                      </a:lnTo>
                      <a:lnTo>
                        <a:pt x="3" y="58"/>
                      </a:lnTo>
                      <a:lnTo>
                        <a:pt x="5" y="60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6" y="63"/>
                      </a:lnTo>
                      <a:lnTo>
                        <a:pt x="8" y="63"/>
                      </a:lnTo>
                      <a:lnTo>
                        <a:pt x="8" y="65"/>
                      </a:lnTo>
                      <a:lnTo>
                        <a:pt x="8" y="66"/>
                      </a:lnTo>
                      <a:lnTo>
                        <a:pt x="10" y="66"/>
                      </a:lnTo>
                      <a:lnTo>
                        <a:pt x="10" y="68"/>
                      </a:lnTo>
                      <a:lnTo>
                        <a:pt x="11" y="68"/>
                      </a:lnTo>
                      <a:lnTo>
                        <a:pt x="13" y="68"/>
                      </a:lnTo>
                      <a:lnTo>
                        <a:pt x="13" y="70"/>
                      </a:lnTo>
                      <a:lnTo>
                        <a:pt x="13" y="71"/>
                      </a:lnTo>
                      <a:lnTo>
                        <a:pt x="15" y="71"/>
                      </a:lnTo>
                      <a:lnTo>
                        <a:pt x="16" y="71"/>
                      </a:lnTo>
                      <a:lnTo>
                        <a:pt x="18" y="73"/>
                      </a:lnTo>
                      <a:lnTo>
                        <a:pt x="20" y="75"/>
                      </a:lnTo>
                      <a:lnTo>
                        <a:pt x="21" y="75"/>
                      </a:lnTo>
                      <a:lnTo>
                        <a:pt x="21" y="76"/>
                      </a:lnTo>
                      <a:lnTo>
                        <a:pt x="23" y="76"/>
                      </a:lnTo>
                      <a:lnTo>
                        <a:pt x="25" y="76"/>
                      </a:lnTo>
                      <a:lnTo>
                        <a:pt x="26" y="76"/>
                      </a:lnTo>
                      <a:lnTo>
                        <a:pt x="28" y="76"/>
                      </a:lnTo>
                      <a:lnTo>
                        <a:pt x="30" y="76"/>
                      </a:lnTo>
                      <a:lnTo>
                        <a:pt x="31" y="76"/>
                      </a:lnTo>
                      <a:lnTo>
                        <a:pt x="33" y="76"/>
                      </a:lnTo>
                      <a:lnTo>
                        <a:pt x="35" y="76"/>
                      </a:lnTo>
                      <a:lnTo>
                        <a:pt x="36" y="76"/>
                      </a:lnTo>
                      <a:lnTo>
                        <a:pt x="38" y="76"/>
                      </a:lnTo>
                      <a:lnTo>
                        <a:pt x="41" y="75"/>
                      </a:lnTo>
                      <a:lnTo>
                        <a:pt x="43" y="75"/>
                      </a:lnTo>
                      <a:lnTo>
                        <a:pt x="43" y="73"/>
                      </a:lnTo>
                      <a:lnTo>
                        <a:pt x="45" y="73"/>
                      </a:lnTo>
                      <a:lnTo>
                        <a:pt x="46" y="71"/>
                      </a:lnTo>
                      <a:lnTo>
                        <a:pt x="48" y="71"/>
                      </a:lnTo>
                      <a:lnTo>
                        <a:pt x="48" y="70"/>
                      </a:lnTo>
                      <a:lnTo>
                        <a:pt x="48" y="68"/>
                      </a:lnTo>
                      <a:lnTo>
                        <a:pt x="50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3" y="66"/>
                      </a:lnTo>
                      <a:lnTo>
                        <a:pt x="53" y="65"/>
                      </a:lnTo>
                      <a:lnTo>
                        <a:pt x="55" y="65"/>
                      </a:lnTo>
                      <a:lnTo>
                        <a:pt x="55" y="63"/>
                      </a:lnTo>
                      <a:lnTo>
                        <a:pt x="56" y="63"/>
                      </a:lnTo>
                      <a:lnTo>
                        <a:pt x="56" y="61"/>
                      </a:lnTo>
                      <a:lnTo>
                        <a:pt x="58" y="60"/>
                      </a:lnTo>
                      <a:lnTo>
                        <a:pt x="60" y="58"/>
                      </a:lnTo>
                      <a:lnTo>
                        <a:pt x="60" y="56"/>
                      </a:lnTo>
                      <a:lnTo>
                        <a:pt x="60" y="53"/>
                      </a:lnTo>
                      <a:lnTo>
                        <a:pt x="61" y="51"/>
                      </a:lnTo>
                      <a:lnTo>
                        <a:pt x="63" y="48"/>
                      </a:lnTo>
                      <a:lnTo>
                        <a:pt x="63" y="46"/>
                      </a:lnTo>
                      <a:lnTo>
                        <a:pt x="63" y="44"/>
                      </a:lnTo>
                      <a:lnTo>
                        <a:pt x="63" y="43"/>
                      </a:lnTo>
                      <a:lnTo>
                        <a:pt x="63" y="41"/>
                      </a:lnTo>
                      <a:lnTo>
                        <a:pt x="63" y="39"/>
                      </a:lnTo>
                      <a:lnTo>
                        <a:pt x="65" y="39"/>
                      </a:lnTo>
                      <a:lnTo>
                        <a:pt x="65" y="38"/>
                      </a:lnTo>
                      <a:lnTo>
                        <a:pt x="65" y="36"/>
                      </a:lnTo>
                      <a:lnTo>
                        <a:pt x="63" y="34"/>
                      </a:lnTo>
                      <a:lnTo>
                        <a:pt x="63" y="33"/>
                      </a:lnTo>
                      <a:lnTo>
                        <a:pt x="63" y="31"/>
                      </a:lnTo>
                      <a:lnTo>
                        <a:pt x="63" y="29"/>
                      </a:lnTo>
                      <a:lnTo>
                        <a:pt x="63" y="27"/>
                      </a:lnTo>
                      <a:lnTo>
                        <a:pt x="63" y="26"/>
                      </a:lnTo>
                      <a:lnTo>
                        <a:pt x="61" y="24"/>
                      </a:lnTo>
                      <a:lnTo>
                        <a:pt x="61" y="22"/>
                      </a:lnTo>
                      <a:lnTo>
                        <a:pt x="60" y="19"/>
                      </a:lnTo>
                      <a:lnTo>
                        <a:pt x="60" y="17"/>
                      </a:lnTo>
                      <a:lnTo>
                        <a:pt x="58" y="17"/>
                      </a:lnTo>
                      <a:lnTo>
                        <a:pt x="58" y="16"/>
                      </a:lnTo>
                      <a:lnTo>
                        <a:pt x="56" y="14"/>
                      </a:lnTo>
                      <a:lnTo>
                        <a:pt x="56" y="12"/>
                      </a:lnTo>
                      <a:lnTo>
                        <a:pt x="56" y="11"/>
                      </a:lnTo>
                      <a:lnTo>
                        <a:pt x="55" y="11"/>
                      </a:lnTo>
                      <a:lnTo>
                        <a:pt x="55" y="9"/>
                      </a:lnTo>
                      <a:lnTo>
                        <a:pt x="53" y="9"/>
                      </a:lnTo>
                      <a:lnTo>
                        <a:pt x="53" y="7"/>
                      </a:lnTo>
                      <a:lnTo>
                        <a:pt x="51" y="7"/>
                      </a:lnTo>
                      <a:lnTo>
                        <a:pt x="50" y="7"/>
                      </a:lnTo>
                      <a:lnTo>
                        <a:pt x="48" y="6"/>
                      </a:lnTo>
                      <a:lnTo>
                        <a:pt x="4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4" name="Freeform 316"/>
                <p:cNvSpPr>
                  <a:spLocks/>
                </p:cNvSpPr>
                <p:nvPr/>
              </p:nvSpPr>
              <p:spPr bwMode="auto">
                <a:xfrm>
                  <a:off x="5212" y="659"/>
                  <a:ext cx="33" cy="39"/>
                </a:xfrm>
                <a:custGeom>
                  <a:avLst/>
                  <a:gdLst>
                    <a:gd name="T0" fmla="*/ 0 w 67"/>
                    <a:gd name="T1" fmla="*/ 15 h 77"/>
                    <a:gd name="T2" fmla="*/ 0 w 67"/>
                    <a:gd name="T3" fmla="*/ 20 h 77"/>
                    <a:gd name="T4" fmla="*/ 0 w 67"/>
                    <a:gd name="T5" fmla="*/ 24 h 77"/>
                    <a:gd name="T6" fmla="*/ 1 w 67"/>
                    <a:gd name="T7" fmla="*/ 29 h 77"/>
                    <a:gd name="T8" fmla="*/ 3 w 67"/>
                    <a:gd name="T9" fmla="*/ 32 h 77"/>
                    <a:gd name="T10" fmla="*/ 6 w 67"/>
                    <a:gd name="T11" fmla="*/ 35 h 77"/>
                    <a:gd name="T12" fmla="*/ 8 w 67"/>
                    <a:gd name="T13" fmla="*/ 37 h 77"/>
                    <a:gd name="T14" fmla="*/ 11 w 67"/>
                    <a:gd name="T15" fmla="*/ 39 h 77"/>
                    <a:gd name="T16" fmla="*/ 14 w 67"/>
                    <a:gd name="T17" fmla="*/ 39 h 77"/>
                    <a:gd name="T18" fmla="*/ 18 w 67"/>
                    <a:gd name="T19" fmla="*/ 39 h 77"/>
                    <a:gd name="T20" fmla="*/ 21 w 67"/>
                    <a:gd name="T21" fmla="*/ 39 h 77"/>
                    <a:gd name="T22" fmla="*/ 25 w 67"/>
                    <a:gd name="T23" fmla="*/ 36 h 77"/>
                    <a:gd name="T24" fmla="*/ 26 w 67"/>
                    <a:gd name="T25" fmla="*/ 34 h 77"/>
                    <a:gd name="T26" fmla="*/ 30 w 67"/>
                    <a:gd name="T27" fmla="*/ 31 h 77"/>
                    <a:gd name="T28" fmla="*/ 31 w 67"/>
                    <a:gd name="T29" fmla="*/ 28 h 77"/>
                    <a:gd name="T30" fmla="*/ 32 w 67"/>
                    <a:gd name="T31" fmla="*/ 24 h 77"/>
                    <a:gd name="T32" fmla="*/ 33 w 67"/>
                    <a:gd name="T33" fmla="*/ 20 h 77"/>
                    <a:gd name="T34" fmla="*/ 32 w 67"/>
                    <a:gd name="T35" fmla="*/ 14 h 77"/>
                    <a:gd name="T36" fmla="*/ 30 w 67"/>
                    <a:gd name="T37" fmla="*/ 8 h 77"/>
                    <a:gd name="T38" fmla="*/ 27 w 67"/>
                    <a:gd name="T39" fmla="*/ 4 h 77"/>
                    <a:gd name="T40" fmla="*/ 25 w 67"/>
                    <a:gd name="T41" fmla="*/ 3 h 77"/>
                    <a:gd name="T42" fmla="*/ 23 w 67"/>
                    <a:gd name="T43" fmla="*/ 2 h 77"/>
                    <a:gd name="T44" fmla="*/ 19 w 67"/>
                    <a:gd name="T45" fmla="*/ 0 h 77"/>
                    <a:gd name="T46" fmla="*/ 16 w 67"/>
                    <a:gd name="T47" fmla="*/ 0 h 77"/>
                    <a:gd name="T48" fmla="*/ 13 w 67"/>
                    <a:gd name="T49" fmla="*/ 1 h 77"/>
                    <a:gd name="T50" fmla="*/ 8 w 67"/>
                    <a:gd name="T51" fmla="*/ 4 h 77"/>
                    <a:gd name="T52" fmla="*/ 5 w 67"/>
                    <a:gd name="T53" fmla="*/ 6 h 77"/>
                    <a:gd name="T54" fmla="*/ 3 w 67"/>
                    <a:gd name="T55" fmla="*/ 9 h 77"/>
                    <a:gd name="T56" fmla="*/ 3 w 67"/>
                    <a:gd name="T57" fmla="*/ 11 h 77"/>
                    <a:gd name="T58" fmla="*/ 5 w 67"/>
                    <a:gd name="T59" fmla="*/ 8 h 77"/>
                    <a:gd name="T60" fmla="*/ 8 w 67"/>
                    <a:gd name="T61" fmla="*/ 4 h 77"/>
                    <a:gd name="T62" fmla="*/ 11 w 67"/>
                    <a:gd name="T63" fmla="*/ 2 h 77"/>
                    <a:gd name="T64" fmla="*/ 16 w 67"/>
                    <a:gd name="T65" fmla="*/ 2 h 77"/>
                    <a:gd name="T66" fmla="*/ 19 w 67"/>
                    <a:gd name="T67" fmla="*/ 2 h 77"/>
                    <a:gd name="T68" fmla="*/ 21 w 67"/>
                    <a:gd name="T69" fmla="*/ 2 h 77"/>
                    <a:gd name="T70" fmla="*/ 26 w 67"/>
                    <a:gd name="T71" fmla="*/ 4 h 77"/>
                    <a:gd name="T72" fmla="*/ 28 w 67"/>
                    <a:gd name="T73" fmla="*/ 7 h 77"/>
                    <a:gd name="T74" fmla="*/ 30 w 67"/>
                    <a:gd name="T75" fmla="*/ 10 h 77"/>
                    <a:gd name="T76" fmla="*/ 31 w 67"/>
                    <a:gd name="T77" fmla="*/ 13 h 77"/>
                    <a:gd name="T78" fmla="*/ 32 w 67"/>
                    <a:gd name="T79" fmla="*/ 19 h 77"/>
                    <a:gd name="T80" fmla="*/ 31 w 67"/>
                    <a:gd name="T81" fmla="*/ 23 h 77"/>
                    <a:gd name="T82" fmla="*/ 31 w 67"/>
                    <a:gd name="T83" fmla="*/ 26 h 77"/>
                    <a:gd name="T84" fmla="*/ 29 w 67"/>
                    <a:gd name="T85" fmla="*/ 31 h 77"/>
                    <a:gd name="T86" fmla="*/ 26 w 67"/>
                    <a:gd name="T87" fmla="*/ 33 h 77"/>
                    <a:gd name="T88" fmla="*/ 24 w 67"/>
                    <a:gd name="T89" fmla="*/ 35 h 77"/>
                    <a:gd name="T90" fmla="*/ 21 w 67"/>
                    <a:gd name="T91" fmla="*/ 37 h 77"/>
                    <a:gd name="T92" fmla="*/ 18 w 67"/>
                    <a:gd name="T93" fmla="*/ 38 h 77"/>
                    <a:gd name="T94" fmla="*/ 16 w 67"/>
                    <a:gd name="T95" fmla="*/ 39 h 77"/>
                    <a:gd name="T96" fmla="*/ 12 w 67"/>
                    <a:gd name="T97" fmla="*/ 38 h 77"/>
                    <a:gd name="T98" fmla="*/ 10 w 67"/>
                    <a:gd name="T99" fmla="*/ 37 h 77"/>
                    <a:gd name="T100" fmla="*/ 6 w 67"/>
                    <a:gd name="T101" fmla="*/ 35 h 77"/>
                    <a:gd name="T102" fmla="*/ 4 w 67"/>
                    <a:gd name="T103" fmla="*/ 32 h 77"/>
                    <a:gd name="T104" fmla="*/ 2 w 67"/>
                    <a:gd name="T105" fmla="*/ 29 h 77"/>
                    <a:gd name="T106" fmla="*/ 1 w 67"/>
                    <a:gd name="T107" fmla="*/ 25 h 77"/>
                    <a:gd name="T108" fmla="*/ 1 w 67"/>
                    <a:gd name="T109" fmla="*/ 21 h 77"/>
                    <a:gd name="T110" fmla="*/ 1 w 67"/>
                    <a:gd name="T111" fmla="*/ 15 h 77"/>
                    <a:gd name="T112" fmla="*/ 1 w 67"/>
                    <a:gd name="T113" fmla="*/ 12 h 77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67"/>
                    <a:gd name="T172" fmla="*/ 0 h 77"/>
                    <a:gd name="T173" fmla="*/ 67 w 67"/>
                    <a:gd name="T174" fmla="*/ 77 h 77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67" h="77">
                      <a:moveTo>
                        <a:pt x="3" y="23"/>
                      </a:moveTo>
                      <a:lnTo>
                        <a:pt x="3" y="25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2" y="54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7" y="64"/>
                      </a:lnTo>
                      <a:lnTo>
                        <a:pt x="8" y="64"/>
                      </a:lnTo>
                      <a:lnTo>
                        <a:pt x="10" y="67"/>
                      </a:lnTo>
                      <a:lnTo>
                        <a:pt x="12" y="69"/>
                      </a:lnTo>
                      <a:lnTo>
                        <a:pt x="13" y="71"/>
                      </a:lnTo>
                      <a:lnTo>
                        <a:pt x="13" y="72"/>
                      </a:lnTo>
                      <a:lnTo>
                        <a:pt x="15" y="74"/>
                      </a:lnTo>
                      <a:lnTo>
                        <a:pt x="17" y="74"/>
                      </a:lnTo>
                      <a:lnTo>
                        <a:pt x="18" y="76"/>
                      </a:lnTo>
                      <a:lnTo>
                        <a:pt x="20" y="76"/>
                      </a:lnTo>
                      <a:lnTo>
                        <a:pt x="22" y="77"/>
                      </a:lnTo>
                      <a:lnTo>
                        <a:pt x="23" y="77"/>
                      </a:lnTo>
                      <a:lnTo>
                        <a:pt x="25" y="77"/>
                      </a:lnTo>
                      <a:lnTo>
                        <a:pt x="28" y="77"/>
                      </a:lnTo>
                      <a:lnTo>
                        <a:pt x="32" y="77"/>
                      </a:lnTo>
                      <a:lnTo>
                        <a:pt x="35" y="77"/>
                      </a:lnTo>
                      <a:lnTo>
                        <a:pt x="37" y="77"/>
                      </a:lnTo>
                      <a:lnTo>
                        <a:pt x="38" y="77"/>
                      </a:lnTo>
                      <a:lnTo>
                        <a:pt x="40" y="77"/>
                      </a:lnTo>
                      <a:lnTo>
                        <a:pt x="42" y="77"/>
                      </a:lnTo>
                      <a:lnTo>
                        <a:pt x="45" y="76"/>
                      </a:lnTo>
                      <a:lnTo>
                        <a:pt x="47" y="74"/>
                      </a:lnTo>
                      <a:lnTo>
                        <a:pt x="48" y="74"/>
                      </a:lnTo>
                      <a:lnTo>
                        <a:pt x="50" y="72"/>
                      </a:lnTo>
                      <a:lnTo>
                        <a:pt x="50" y="71"/>
                      </a:lnTo>
                      <a:lnTo>
                        <a:pt x="52" y="69"/>
                      </a:lnTo>
                      <a:lnTo>
                        <a:pt x="53" y="69"/>
                      </a:lnTo>
                      <a:lnTo>
                        <a:pt x="53" y="67"/>
                      </a:lnTo>
                      <a:lnTo>
                        <a:pt x="57" y="66"/>
                      </a:lnTo>
                      <a:lnTo>
                        <a:pt x="58" y="64"/>
                      </a:lnTo>
                      <a:lnTo>
                        <a:pt x="60" y="62"/>
                      </a:lnTo>
                      <a:lnTo>
                        <a:pt x="60" y="61"/>
                      </a:lnTo>
                      <a:lnTo>
                        <a:pt x="60" y="59"/>
                      </a:lnTo>
                      <a:lnTo>
                        <a:pt x="62" y="57"/>
                      </a:lnTo>
                      <a:lnTo>
                        <a:pt x="62" y="56"/>
                      </a:lnTo>
                      <a:lnTo>
                        <a:pt x="63" y="56"/>
                      </a:lnTo>
                      <a:lnTo>
                        <a:pt x="63" y="54"/>
                      </a:lnTo>
                      <a:lnTo>
                        <a:pt x="65" y="50"/>
                      </a:lnTo>
                      <a:lnTo>
                        <a:pt x="65" y="49"/>
                      </a:lnTo>
                      <a:lnTo>
                        <a:pt x="65" y="47"/>
                      </a:lnTo>
                      <a:lnTo>
                        <a:pt x="65" y="45"/>
                      </a:lnTo>
                      <a:lnTo>
                        <a:pt x="65" y="42"/>
                      </a:lnTo>
                      <a:lnTo>
                        <a:pt x="65" y="40"/>
                      </a:lnTo>
                      <a:lnTo>
                        <a:pt x="67" y="39"/>
                      </a:lnTo>
                      <a:lnTo>
                        <a:pt x="65" y="37"/>
                      </a:lnTo>
                      <a:lnTo>
                        <a:pt x="65" y="34"/>
                      </a:lnTo>
                      <a:lnTo>
                        <a:pt x="65" y="32"/>
                      </a:lnTo>
                      <a:lnTo>
                        <a:pt x="65" y="28"/>
                      </a:lnTo>
                      <a:lnTo>
                        <a:pt x="62" y="20"/>
                      </a:lnTo>
                      <a:lnTo>
                        <a:pt x="62" y="18"/>
                      </a:lnTo>
                      <a:lnTo>
                        <a:pt x="60" y="17"/>
                      </a:lnTo>
                      <a:lnTo>
                        <a:pt x="60" y="15"/>
                      </a:lnTo>
                      <a:lnTo>
                        <a:pt x="58" y="15"/>
                      </a:lnTo>
                      <a:lnTo>
                        <a:pt x="57" y="13"/>
                      </a:lnTo>
                      <a:lnTo>
                        <a:pt x="57" y="12"/>
                      </a:lnTo>
                      <a:lnTo>
                        <a:pt x="55" y="8"/>
                      </a:lnTo>
                      <a:lnTo>
                        <a:pt x="53" y="8"/>
                      </a:lnTo>
                      <a:lnTo>
                        <a:pt x="52" y="7"/>
                      </a:lnTo>
                      <a:lnTo>
                        <a:pt x="50" y="5"/>
                      </a:ln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2" y="1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3" y="1"/>
                      </a:lnTo>
                      <a:lnTo>
                        <a:pt x="20" y="3"/>
                      </a:lnTo>
                      <a:lnTo>
                        <a:pt x="17" y="7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2" y="8"/>
                      </a:lnTo>
                      <a:lnTo>
                        <a:pt x="10" y="12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3" y="20"/>
                      </a:lnTo>
                      <a:lnTo>
                        <a:pt x="3" y="23"/>
                      </a:lnTo>
                      <a:lnTo>
                        <a:pt x="5" y="25"/>
                      </a:lnTo>
                      <a:lnTo>
                        <a:pt x="7" y="22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3" y="10"/>
                      </a:lnTo>
                      <a:lnTo>
                        <a:pt x="17" y="8"/>
                      </a:lnTo>
                      <a:lnTo>
                        <a:pt x="20" y="7"/>
                      </a:lnTo>
                      <a:lnTo>
                        <a:pt x="22" y="5"/>
                      </a:lnTo>
                      <a:lnTo>
                        <a:pt x="23" y="3"/>
                      </a:lnTo>
                      <a:lnTo>
                        <a:pt x="27" y="3"/>
                      </a:lnTo>
                      <a:lnTo>
                        <a:pt x="28" y="3"/>
                      </a:lnTo>
                      <a:lnTo>
                        <a:pt x="30" y="3"/>
                      </a:lnTo>
                      <a:lnTo>
                        <a:pt x="32" y="3"/>
                      </a:lnTo>
                      <a:lnTo>
                        <a:pt x="33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0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7" y="5"/>
                      </a:lnTo>
                      <a:lnTo>
                        <a:pt x="50" y="7"/>
                      </a:lnTo>
                      <a:lnTo>
                        <a:pt x="50" y="8"/>
                      </a:lnTo>
                      <a:lnTo>
                        <a:pt x="52" y="8"/>
                      </a:lnTo>
                      <a:lnTo>
                        <a:pt x="53" y="10"/>
                      </a:lnTo>
                      <a:lnTo>
                        <a:pt x="53" y="12"/>
                      </a:lnTo>
                      <a:lnTo>
                        <a:pt x="55" y="12"/>
                      </a:lnTo>
                      <a:lnTo>
                        <a:pt x="57" y="13"/>
                      </a:lnTo>
                      <a:lnTo>
                        <a:pt x="57" y="15"/>
                      </a:lnTo>
                      <a:lnTo>
                        <a:pt x="58" y="17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2" y="22"/>
                      </a:lnTo>
                      <a:lnTo>
                        <a:pt x="62" y="25"/>
                      </a:lnTo>
                      <a:lnTo>
                        <a:pt x="63" y="27"/>
                      </a:lnTo>
                      <a:lnTo>
                        <a:pt x="63" y="28"/>
                      </a:lnTo>
                      <a:lnTo>
                        <a:pt x="65" y="34"/>
                      </a:lnTo>
                      <a:lnTo>
                        <a:pt x="65" y="37"/>
                      </a:lnTo>
                      <a:lnTo>
                        <a:pt x="65" y="39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3" y="45"/>
                      </a:lnTo>
                      <a:lnTo>
                        <a:pt x="63" y="47"/>
                      </a:lnTo>
                      <a:lnTo>
                        <a:pt x="63" y="49"/>
                      </a:lnTo>
                      <a:lnTo>
                        <a:pt x="62" y="50"/>
                      </a:lnTo>
                      <a:lnTo>
                        <a:pt x="62" y="52"/>
                      </a:lnTo>
                      <a:lnTo>
                        <a:pt x="60" y="54"/>
                      </a:lnTo>
                      <a:lnTo>
                        <a:pt x="60" y="56"/>
                      </a:lnTo>
                      <a:lnTo>
                        <a:pt x="60" y="57"/>
                      </a:lnTo>
                      <a:lnTo>
                        <a:pt x="58" y="61"/>
                      </a:lnTo>
                      <a:lnTo>
                        <a:pt x="57" y="61"/>
                      </a:lnTo>
                      <a:lnTo>
                        <a:pt x="57" y="62"/>
                      </a:lnTo>
                      <a:lnTo>
                        <a:pt x="53" y="64"/>
                      </a:lnTo>
                      <a:lnTo>
                        <a:pt x="53" y="66"/>
                      </a:lnTo>
                      <a:lnTo>
                        <a:pt x="52" y="67"/>
                      </a:lnTo>
                      <a:lnTo>
                        <a:pt x="52" y="69"/>
                      </a:lnTo>
                      <a:lnTo>
                        <a:pt x="50" y="69"/>
                      </a:lnTo>
                      <a:lnTo>
                        <a:pt x="48" y="69"/>
                      </a:lnTo>
                      <a:lnTo>
                        <a:pt x="48" y="71"/>
                      </a:lnTo>
                      <a:lnTo>
                        <a:pt x="47" y="72"/>
                      </a:lnTo>
                      <a:lnTo>
                        <a:pt x="45" y="72"/>
                      </a:lnTo>
                      <a:lnTo>
                        <a:pt x="43" y="74"/>
                      </a:lnTo>
                      <a:lnTo>
                        <a:pt x="42" y="74"/>
                      </a:lnTo>
                      <a:lnTo>
                        <a:pt x="40" y="76"/>
                      </a:lnTo>
                      <a:lnTo>
                        <a:pt x="38" y="76"/>
                      </a:lnTo>
                      <a:lnTo>
                        <a:pt x="37" y="76"/>
                      </a:lnTo>
                      <a:lnTo>
                        <a:pt x="37" y="77"/>
                      </a:lnTo>
                      <a:lnTo>
                        <a:pt x="35" y="77"/>
                      </a:lnTo>
                      <a:lnTo>
                        <a:pt x="32" y="77"/>
                      </a:lnTo>
                      <a:lnTo>
                        <a:pt x="28" y="77"/>
                      </a:lnTo>
                      <a:lnTo>
                        <a:pt x="27" y="76"/>
                      </a:lnTo>
                      <a:lnTo>
                        <a:pt x="25" y="76"/>
                      </a:lnTo>
                      <a:lnTo>
                        <a:pt x="23" y="76"/>
                      </a:lnTo>
                      <a:lnTo>
                        <a:pt x="23" y="74"/>
                      </a:lnTo>
                      <a:lnTo>
                        <a:pt x="20" y="74"/>
                      </a:lnTo>
                      <a:lnTo>
                        <a:pt x="18" y="72"/>
                      </a:lnTo>
                      <a:lnTo>
                        <a:pt x="17" y="71"/>
                      </a:lnTo>
                      <a:lnTo>
                        <a:pt x="15" y="69"/>
                      </a:lnTo>
                      <a:lnTo>
                        <a:pt x="13" y="69"/>
                      </a:lnTo>
                      <a:lnTo>
                        <a:pt x="13" y="67"/>
                      </a:lnTo>
                      <a:lnTo>
                        <a:pt x="12" y="67"/>
                      </a:lnTo>
                      <a:lnTo>
                        <a:pt x="12" y="66"/>
                      </a:lnTo>
                      <a:lnTo>
                        <a:pt x="8" y="64"/>
                      </a:lnTo>
                      <a:lnTo>
                        <a:pt x="8" y="61"/>
                      </a:lnTo>
                      <a:lnTo>
                        <a:pt x="7" y="61"/>
                      </a:lnTo>
                      <a:lnTo>
                        <a:pt x="7" y="59"/>
                      </a:lnTo>
                      <a:lnTo>
                        <a:pt x="5" y="57"/>
                      </a:lnTo>
                      <a:lnTo>
                        <a:pt x="3" y="56"/>
                      </a:lnTo>
                      <a:lnTo>
                        <a:pt x="3" y="54"/>
                      </a:lnTo>
                      <a:lnTo>
                        <a:pt x="3" y="50"/>
                      </a:lnTo>
                      <a:lnTo>
                        <a:pt x="3" y="49"/>
                      </a:lnTo>
                      <a:lnTo>
                        <a:pt x="2" y="47"/>
                      </a:lnTo>
                      <a:lnTo>
                        <a:pt x="2" y="45"/>
                      </a:lnTo>
                      <a:lnTo>
                        <a:pt x="2" y="44"/>
                      </a:lnTo>
                      <a:lnTo>
                        <a:pt x="2" y="42"/>
                      </a:lnTo>
                      <a:lnTo>
                        <a:pt x="2" y="40"/>
                      </a:lnTo>
                      <a:lnTo>
                        <a:pt x="2" y="37"/>
                      </a:lnTo>
                      <a:lnTo>
                        <a:pt x="2" y="34"/>
                      </a:lnTo>
                      <a:lnTo>
                        <a:pt x="3" y="30"/>
                      </a:lnTo>
                      <a:lnTo>
                        <a:pt x="3" y="25"/>
                      </a:lnTo>
                      <a:lnTo>
                        <a:pt x="5" y="25"/>
                      </a:lnTo>
                      <a:lnTo>
                        <a:pt x="3" y="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5" name="Freeform 317"/>
                <p:cNvSpPr>
                  <a:spLocks/>
                </p:cNvSpPr>
                <p:nvPr/>
              </p:nvSpPr>
              <p:spPr bwMode="auto">
                <a:xfrm>
                  <a:off x="5220" y="711"/>
                  <a:ext cx="49" cy="59"/>
                </a:xfrm>
                <a:custGeom>
                  <a:avLst/>
                  <a:gdLst>
                    <a:gd name="T0" fmla="*/ 33 w 98"/>
                    <a:gd name="T1" fmla="*/ 1 h 118"/>
                    <a:gd name="T2" fmla="*/ 30 w 98"/>
                    <a:gd name="T3" fmla="*/ 0 h 118"/>
                    <a:gd name="T4" fmla="*/ 27 w 98"/>
                    <a:gd name="T5" fmla="*/ 0 h 118"/>
                    <a:gd name="T6" fmla="*/ 25 w 98"/>
                    <a:gd name="T7" fmla="*/ 0 h 118"/>
                    <a:gd name="T8" fmla="*/ 23 w 98"/>
                    <a:gd name="T9" fmla="*/ 0 h 118"/>
                    <a:gd name="T10" fmla="*/ 20 w 98"/>
                    <a:gd name="T11" fmla="*/ 1 h 118"/>
                    <a:gd name="T12" fmla="*/ 16 w 98"/>
                    <a:gd name="T13" fmla="*/ 3 h 118"/>
                    <a:gd name="T14" fmla="*/ 13 w 98"/>
                    <a:gd name="T15" fmla="*/ 3 h 118"/>
                    <a:gd name="T16" fmla="*/ 12 w 98"/>
                    <a:gd name="T17" fmla="*/ 6 h 118"/>
                    <a:gd name="T18" fmla="*/ 9 w 98"/>
                    <a:gd name="T19" fmla="*/ 7 h 118"/>
                    <a:gd name="T20" fmla="*/ 7 w 98"/>
                    <a:gd name="T21" fmla="*/ 9 h 118"/>
                    <a:gd name="T22" fmla="*/ 5 w 98"/>
                    <a:gd name="T23" fmla="*/ 12 h 118"/>
                    <a:gd name="T24" fmla="*/ 3 w 98"/>
                    <a:gd name="T25" fmla="*/ 16 h 118"/>
                    <a:gd name="T26" fmla="*/ 1 w 98"/>
                    <a:gd name="T27" fmla="*/ 22 h 118"/>
                    <a:gd name="T28" fmla="*/ 1 w 98"/>
                    <a:gd name="T29" fmla="*/ 25 h 118"/>
                    <a:gd name="T30" fmla="*/ 0 w 98"/>
                    <a:gd name="T31" fmla="*/ 28 h 118"/>
                    <a:gd name="T32" fmla="*/ 0 w 98"/>
                    <a:gd name="T33" fmla="*/ 30 h 118"/>
                    <a:gd name="T34" fmla="*/ 0 w 98"/>
                    <a:gd name="T35" fmla="*/ 34 h 118"/>
                    <a:gd name="T36" fmla="*/ 1 w 98"/>
                    <a:gd name="T37" fmla="*/ 37 h 118"/>
                    <a:gd name="T38" fmla="*/ 1 w 98"/>
                    <a:gd name="T39" fmla="*/ 41 h 118"/>
                    <a:gd name="T40" fmla="*/ 3 w 98"/>
                    <a:gd name="T41" fmla="*/ 45 h 118"/>
                    <a:gd name="T42" fmla="*/ 5 w 98"/>
                    <a:gd name="T43" fmla="*/ 47 h 118"/>
                    <a:gd name="T44" fmla="*/ 6 w 98"/>
                    <a:gd name="T45" fmla="*/ 50 h 118"/>
                    <a:gd name="T46" fmla="*/ 7 w 98"/>
                    <a:gd name="T47" fmla="*/ 52 h 118"/>
                    <a:gd name="T48" fmla="*/ 10 w 98"/>
                    <a:gd name="T49" fmla="*/ 53 h 118"/>
                    <a:gd name="T50" fmla="*/ 12 w 98"/>
                    <a:gd name="T51" fmla="*/ 56 h 118"/>
                    <a:gd name="T52" fmla="*/ 18 w 98"/>
                    <a:gd name="T53" fmla="*/ 58 h 118"/>
                    <a:gd name="T54" fmla="*/ 19 w 98"/>
                    <a:gd name="T55" fmla="*/ 59 h 118"/>
                    <a:gd name="T56" fmla="*/ 23 w 98"/>
                    <a:gd name="T57" fmla="*/ 59 h 118"/>
                    <a:gd name="T58" fmla="*/ 24 w 98"/>
                    <a:gd name="T59" fmla="*/ 59 h 118"/>
                    <a:gd name="T60" fmla="*/ 27 w 98"/>
                    <a:gd name="T61" fmla="*/ 59 h 118"/>
                    <a:gd name="T62" fmla="*/ 31 w 98"/>
                    <a:gd name="T63" fmla="*/ 58 h 118"/>
                    <a:gd name="T64" fmla="*/ 34 w 98"/>
                    <a:gd name="T65" fmla="*/ 57 h 118"/>
                    <a:gd name="T66" fmla="*/ 37 w 98"/>
                    <a:gd name="T67" fmla="*/ 55 h 118"/>
                    <a:gd name="T68" fmla="*/ 39 w 98"/>
                    <a:gd name="T69" fmla="*/ 52 h 118"/>
                    <a:gd name="T70" fmla="*/ 42 w 98"/>
                    <a:gd name="T71" fmla="*/ 51 h 118"/>
                    <a:gd name="T72" fmla="*/ 44 w 98"/>
                    <a:gd name="T73" fmla="*/ 48 h 118"/>
                    <a:gd name="T74" fmla="*/ 46 w 98"/>
                    <a:gd name="T75" fmla="*/ 44 h 118"/>
                    <a:gd name="T76" fmla="*/ 48 w 98"/>
                    <a:gd name="T77" fmla="*/ 40 h 118"/>
                    <a:gd name="T78" fmla="*/ 48 w 98"/>
                    <a:gd name="T79" fmla="*/ 37 h 118"/>
                    <a:gd name="T80" fmla="*/ 49 w 98"/>
                    <a:gd name="T81" fmla="*/ 33 h 118"/>
                    <a:gd name="T82" fmla="*/ 49 w 98"/>
                    <a:gd name="T83" fmla="*/ 30 h 118"/>
                    <a:gd name="T84" fmla="*/ 49 w 98"/>
                    <a:gd name="T85" fmla="*/ 28 h 118"/>
                    <a:gd name="T86" fmla="*/ 49 w 98"/>
                    <a:gd name="T87" fmla="*/ 25 h 118"/>
                    <a:gd name="T88" fmla="*/ 49 w 98"/>
                    <a:gd name="T89" fmla="*/ 20 h 118"/>
                    <a:gd name="T90" fmla="*/ 48 w 98"/>
                    <a:gd name="T91" fmla="*/ 18 h 118"/>
                    <a:gd name="T92" fmla="*/ 47 w 98"/>
                    <a:gd name="T93" fmla="*/ 14 h 118"/>
                    <a:gd name="T94" fmla="*/ 45 w 98"/>
                    <a:gd name="T95" fmla="*/ 12 h 118"/>
                    <a:gd name="T96" fmla="*/ 44 w 98"/>
                    <a:gd name="T97" fmla="*/ 9 h 118"/>
                    <a:gd name="T98" fmla="*/ 42 w 98"/>
                    <a:gd name="T99" fmla="*/ 7 h 118"/>
                    <a:gd name="T100" fmla="*/ 39 w 98"/>
                    <a:gd name="T101" fmla="*/ 6 h 118"/>
                    <a:gd name="T102" fmla="*/ 37 w 98"/>
                    <a:gd name="T103" fmla="*/ 3 h 11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8"/>
                    <a:gd name="T157" fmla="*/ 0 h 118"/>
                    <a:gd name="T158" fmla="*/ 98 w 98"/>
                    <a:gd name="T159" fmla="*/ 118 h 11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8" h="118">
                      <a:moveTo>
                        <a:pt x="70" y="6"/>
                      </a:moveTo>
                      <a:lnTo>
                        <a:pt x="68" y="5"/>
                      </a:lnTo>
                      <a:lnTo>
                        <a:pt x="67" y="5"/>
                      </a:lnTo>
                      <a:lnTo>
                        <a:pt x="67" y="1"/>
                      </a:lnTo>
                      <a:lnTo>
                        <a:pt x="65" y="1"/>
                      </a:lnTo>
                      <a:lnTo>
                        <a:pt x="63" y="1"/>
                      </a:lnTo>
                      <a:lnTo>
                        <a:pt x="63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3" y="5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7" y="6"/>
                      </a:lnTo>
                      <a:lnTo>
                        <a:pt x="27" y="8"/>
                      </a:lnTo>
                      <a:lnTo>
                        <a:pt x="25" y="8"/>
                      </a:lnTo>
                      <a:lnTo>
                        <a:pt x="25" y="10"/>
                      </a:lnTo>
                      <a:lnTo>
                        <a:pt x="23" y="10"/>
                      </a:lnTo>
                      <a:lnTo>
                        <a:pt x="23" y="11"/>
                      </a:lnTo>
                      <a:lnTo>
                        <a:pt x="22" y="11"/>
                      </a:lnTo>
                      <a:lnTo>
                        <a:pt x="22" y="13"/>
                      </a:lnTo>
                      <a:lnTo>
                        <a:pt x="20" y="13"/>
                      </a:lnTo>
                      <a:lnTo>
                        <a:pt x="18" y="13"/>
                      </a:lnTo>
                      <a:lnTo>
                        <a:pt x="18" y="15"/>
                      </a:lnTo>
                      <a:lnTo>
                        <a:pt x="17" y="15"/>
                      </a:lnTo>
                      <a:lnTo>
                        <a:pt x="17" y="16"/>
                      </a:lnTo>
                      <a:lnTo>
                        <a:pt x="15" y="16"/>
                      </a:lnTo>
                      <a:lnTo>
                        <a:pt x="15" y="18"/>
                      </a:lnTo>
                      <a:lnTo>
                        <a:pt x="13" y="20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10" y="27"/>
                      </a:lnTo>
                      <a:lnTo>
                        <a:pt x="8" y="28"/>
                      </a:lnTo>
                      <a:lnTo>
                        <a:pt x="7" y="28"/>
                      </a:lnTo>
                      <a:lnTo>
                        <a:pt x="7" y="32"/>
                      </a:lnTo>
                      <a:lnTo>
                        <a:pt x="5" y="35"/>
                      </a:lnTo>
                      <a:lnTo>
                        <a:pt x="5" y="38"/>
                      </a:lnTo>
                      <a:lnTo>
                        <a:pt x="3" y="38"/>
                      </a:lnTo>
                      <a:lnTo>
                        <a:pt x="2" y="40"/>
                      </a:lnTo>
                      <a:lnTo>
                        <a:pt x="2" y="43"/>
                      </a:lnTo>
                      <a:lnTo>
                        <a:pt x="2" y="45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5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2" y="72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7"/>
                      </a:lnTo>
                      <a:lnTo>
                        <a:pt x="2" y="79"/>
                      </a:lnTo>
                      <a:lnTo>
                        <a:pt x="2" y="81"/>
                      </a:lnTo>
                      <a:lnTo>
                        <a:pt x="5" y="82"/>
                      </a:lnTo>
                      <a:lnTo>
                        <a:pt x="5" y="84"/>
                      </a:lnTo>
                      <a:lnTo>
                        <a:pt x="5" y="86"/>
                      </a:lnTo>
                      <a:lnTo>
                        <a:pt x="7" y="87"/>
                      </a:lnTo>
                      <a:lnTo>
                        <a:pt x="7" y="89"/>
                      </a:lnTo>
                      <a:lnTo>
                        <a:pt x="7" y="91"/>
                      </a:lnTo>
                      <a:lnTo>
                        <a:pt x="7" y="92"/>
                      </a:lnTo>
                      <a:lnTo>
                        <a:pt x="8" y="92"/>
                      </a:lnTo>
                      <a:lnTo>
                        <a:pt x="8" y="94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12" y="98"/>
                      </a:lnTo>
                      <a:lnTo>
                        <a:pt x="12" y="99"/>
                      </a:lnTo>
                      <a:lnTo>
                        <a:pt x="13" y="99"/>
                      </a:lnTo>
                      <a:lnTo>
                        <a:pt x="13" y="101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7" y="104"/>
                      </a:lnTo>
                      <a:lnTo>
                        <a:pt x="18" y="104"/>
                      </a:lnTo>
                      <a:lnTo>
                        <a:pt x="18" y="106"/>
                      </a:lnTo>
                      <a:lnTo>
                        <a:pt x="20" y="106"/>
                      </a:lnTo>
                      <a:lnTo>
                        <a:pt x="22" y="108"/>
                      </a:lnTo>
                      <a:lnTo>
                        <a:pt x="23" y="109"/>
                      </a:lnTo>
                      <a:lnTo>
                        <a:pt x="23" y="111"/>
                      </a:lnTo>
                      <a:lnTo>
                        <a:pt x="25" y="111"/>
                      </a:lnTo>
                      <a:lnTo>
                        <a:pt x="27" y="113"/>
                      </a:lnTo>
                      <a:lnTo>
                        <a:pt x="30" y="114"/>
                      </a:lnTo>
                      <a:lnTo>
                        <a:pt x="33" y="114"/>
                      </a:lnTo>
                      <a:lnTo>
                        <a:pt x="35" y="116"/>
                      </a:lnTo>
                      <a:lnTo>
                        <a:pt x="37" y="116"/>
                      </a:lnTo>
                      <a:lnTo>
                        <a:pt x="38" y="116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5" y="118"/>
                      </a:lnTo>
                      <a:lnTo>
                        <a:pt x="47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8" y="116"/>
                      </a:lnTo>
                      <a:lnTo>
                        <a:pt x="60" y="116"/>
                      </a:lnTo>
                      <a:lnTo>
                        <a:pt x="62" y="116"/>
                      </a:lnTo>
                      <a:lnTo>
                        <a:pt x="63" y="116"/>
                      </a:lnTo>
                      <a:lnTo>
                        <a:pt x="65" y="114"/>
                      </a:lnTo>
                      <a:lnTo>
                        <a:pt x="67" y="113"/>
                      </a:lnTo>
                      <a:lnTo>
                        <a:pt x="68" y="113"/>
                      </a:lnTo>
                      <a:lnTo>
                        <a:pt x="70" y="111"/>
                      </a:lnTo>
                      <a:lnTo>
                        <a:pt x="72" y="111"/>
                      </a:lnTo>
                      <a:lnTo>
                        <a:pt x="73" y="111"/>
                      </a:lnTo>
                      <a:lnTo>
                        <a:pt x="73" y="109"/>
                      </a:lnTo>
                      <a:lnTo>
                        <a:pt x="75" y="108"/>
                      </a:lnTo>
                      <a:lnTo>
                        <a:pt x="77" y="108"/>
                      </a:lnTo>
                      <a:lnTo>
                        <a:pt x="77" y="106"/>
                      </a:lnTo>
                      <a:lnTo>
                        <a:pt x="78" y="104"/>
                      </a:lnTo>
                      <a:lnTo>
                        <a:pt x="80" y="104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3" y="101"/>
                      </a:lnTo>
                      <a:lnTo>
                        <a:pt x="85" y="99"/>
                      </a:lnTo>
                      <a:lnTo>
                        <a:pt x="85" y="98"/>
                      </a:lnTo>
                      <a:lnTo>
                        <a:pt x="87" y="96"/>
                      </a:lnTo>
                      <a:lnTo>
                        <a:pt x="88" y="94"/>
                      </a:lnTo>
                      <a:lnTo>
                        <a:pt x="90" y="92"/>
                      </a:lnTo>
                      <a:lnTo>
                        <a:pt x="90" y="91"/>
                      </a:lnTo>
                      <a:lnTo>
                        <a:pt x="90" y="89"/>
                      </a:lnTo>
                      <a:lnTo>
                        <a:pt x="92" y="87"/>
                      </a:lnTo>
                      <a:lnTo>
                        <a:pt x="92" y="86"/>
                      </a:lnTo>
                      <a:lnTo>
                        <a:pt x="93" y="86"/>
                      </a:lnTo>
                      <a:lnTo>
                        <a:pt x="93" y="82"/>
                      </a:lnTo>
                      <a:lnTo>
                        <a:pt x="95" y="81"/>
                      </a:lnTo>
                      <a:lnTo>
                        <a:pt x="95" y="79"/>
                      </a:lnTo>
                      <a:lnTo>
                        <a:pt x="95" y="77"/>
                      </a:lnTo>
                      <a:lnTo>
                        <a:pt x="95" y="76"/>
                      </a:lnTo>
                      <a:lnTo>
                        <a:pt x="96" y="76"/>
                      </a:lnTo>
                      <a:lnTo>
                        <a:pt x="96" y="74"/>
                      </a:lnTo>
                      <a:lnTo>
                        <a:pt x="98" y="72"/>
                      </a:lnTo>
                      <a:lnTo>
                        <a:pt x="98" y="70"/>
                      </a:lnTo>
                      <a:lnTo>
                        <a:pt x="98" y="69"/>
                      </a:lnTo>
                      <a:lnTo>
                        <a:pt x="98" y="67"/>
                      </a:lnTo>
                      <a:lnTo>
                        <a:pt x="98" y="65"/>
                      </a:lnTo>
                      <a:lnTo>
                        <a:pt x="98" y="64"/>
                      </a:lnTo>
                      <a:lnTo>
                        <a:pt x="98" y="62"/>
                      </a:lnTo>
                      <a:lnTo>
                        <a:pt x="98" y="60"/>
                      </a:lnTo>
                      <a:lnTo>
                        <a:pt x="98" y="59"/>
                      </a:lnTo>
                      <a:lnTo>
                        <a:pt x="98" y="57"/>
                      </a:lnTo>
                      <a:lnTo>
                        <a:pt x="98" y="55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0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5"/>
                      </a:lnTo>
                      <a:lnTo>
                        <a:pt x="98" y="43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6" y="38"/>
                      </a:lnTo>
                      <a:lnTo>
                        <a:pt x="95" y="38"/>
                      </a:lnTo>
                      <a:lnTo>
                        <a:pt x="95" y="35"/>
                      </a:lnTo>
                      <a:lnTo>
                        <a:pt x="95" y="33"/>
                      </a:lnTo>
                      <a:lnTo>
                        <a:pt x="95" y="32"/>
                      </a:lnTo>
                      <a:lnTo>
                        <a:pt x="93" y="32"/>
                      </a:lnTo>
                      <a:lnTo>
                        <a:pt x="93" y="30"/>
                      </a:lnTo>
                      <a:lnTo>
                        <a:pt x="93" y="28"/>
                      </a:lnTo>
                      <a:lnTo>
                        <a:pt x="92" y="28"/>
                      </a:lnTo>
                      <a:lnTo>
                        <a:pt x="92" y="27"/>
                      </a:lnTo>
                      <a:lnTo>
                        <a:pt x="90" y="25"/>
                      </a:lnTo>
                      <a:lnTo>
                        <a:pt x="90" y="23"/>
                      </a:lnTo>
                      <a:lnTo>
                        <a:pt x="90" y="21"/>
                      </a:lnTo>
                      <a:lnTo>
                        <a:pt x="88" y="21"/>
                      </a:lnTo>
                      <a:lnTo>
                        <a:pt x="87" y="20"/>
                      </a:lnTo>
                      <a:lnTo>
                        <a:pt x="87" y="18"/>
                      </a:lnTo>
                      <a:lnTo>
                        <a:pt x="85" y="16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2" y="13"/>
                      </a:lnTo>
                      <a:lnTo>
                        <a:pt x="80" y="13"/>
                      </a:lnTo>
                      <a:lnTo>
                        <a:pt x="80" y="11"/>
                      </a:lnTo>
                      <a:lnTo>
                        <a:pt x="78" y="11"/>
                      </a:lnTo>
                      <a:lnTo>
                        <a:pt x="78" y="10"/>
                      </a:lnTo>
                      <a:lnTo>
                        <a:pt x="77" y="8"/>
                      </a:lnTo>
                      <a:lnTo>
                        <a:pt x="73" y="6"/>
                      </a:lnTo>
                      <a:lnTo>
                        <a:pt x="70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6" name="Freeform 318"/>
                <p:cNvSpPr>
                  <a:spLocks/>
                </p:cNvSpPr>
                <p:nvPr/>
              </p:nvSpPr>
              <p:spPr bwMode="auto">
                <a:xfrm>
                  <a:off x="5219" y="710"/>
                  <a:ext cx="50" cy="61"/>
                </a:xfrm>
                <a:custGeom>
                  <a:avLst/>
                  <a:gdLst>
                    <a:gd name="T0" fmla="*/ 1 w 102"/>
                    <a:gd name="T1" fmla="*/ 24 h 121"/>
                    <a:gd name="T2" fmla="*/ 0 w 102"/>
                    <a:gd name="T3" fmla="*/ 31 h 121"/>
                    <a:gd name="T4" fmla="*/ 1 w 102"/>
                    <a:gd name="T5" fmla="*/ 38 h 121"/>
                    <a:gd name="T6" fmla="*/ 3 w 102"/>
                    <a:gd name="T7" fmla="*/ 46 h 121"/>
                    <a:gd name="T8" fmla="*/ 6 w 102"/>
                    <a:gd name="T9" fmla="*/ 52 h 121"/>
                    <a:gd name="T10" fmla="*/ 11 w 102"/>
                    <a:gd name="T11" fmla="*/ 57 h 121"/>
                    <a:gd name="T12" fmla="*/ 17 w 102"/>
                    <a:gd name="T13" fmla="*/ 59 h 121"/>
                    <a:gd name="T14" fmla="*/ 22 w 102"/>
                    <a:gd name="T15" fmla="*/ 61 h 121"/>
                    <a:gd name="T16" fmla="*/ 29 w 102"/>
                    <a:gd name="T17" fmla="*/ 60 h 121"/>
                    <a:gd name="T18" fmla="*/ 34 w 102"/>
                    <a:gd name="T19" fmla="*/ 58 h 121"/>
                    <a:gd name="T20" fmla="*/ 39 w 102"/>
                    <a:gd name="T21" fmla="*/ 54 h 121"/>
                    <a:gd name="T22" fmla="*/ 44 w 102"/>
                    <a:gd name="T23" fmla="*/ 49 h 121"/>
                    <a:gd name="T24" fmla="*/ 48 w 102"/>
                    <a:gd name="T25" fmla="*/ 42 h 121"/>
                    <a:gd name="T26" fmla="*/ 49 w 102"/>
                    <a:gd name="T27" fmla="*/ 36 h 121"/>
                    <a:gd name="T28" fmla="*/ 50 w 102"/>
                    <a:gd name="T29" fmla="*/ 29 h 121"/>
                    <a:gd name="T30" fmla="*/ 49 w 102"/>
                    <a:gd name="T31" fmla="*/ 21 h 121"/>
                    <a:gd name="T32" fmla="*/ 47 w 102"/>
                    <a:gd name="T33" fmla="*/ 15 h 121"/>
                    <a:gd name="T34" fmla="*/ 43 w 102"/>
                    <a:gd name="T35" fmla="*/ 9 h 121"/>
                    <a:gd name="T36" fmla="*/ 38 w 102"/>
                    <a:gd name="T37" fmla="*/ 4 h 121"/>
                    <a:gd name="T38" fmla="*/ 31 w 102"/>
                    <a:gd name="T39" fmla="*/ 1 h 121"/>
                    <a:gd name="T40" fmla="*/ 25 w 102"/>
                    <a:gd name="T41" fmla="*/ 0 h 121"/>
                    <a:gd name="T42" fmla="*/ 20 w 102"/>
                    <a:gd name="T43" fmla="*/ 1 h 121"/>
                    <a:gd name="T44" fmla="*/ 14 w 102"/>
                    <a:gd name="T45" fmla="*/ 4 h 121"/>
                    <a:gd name="T46" fmla="*/ 9 w 102"/>
                    <a:gd name="T47" fmla="*/ 9 h 121"/>
                    <a:gd name="T48" fmla="*/ 4 w 102"/>
                    <a:gd name="T49" fmla="*/ 15 h 121"/>
                    <a:gd name="T50" fmla="*/ 4 w 102"/>
                    <a:gd name="T51" fmla="*/ 18 h 121"/>
                    <a:gd name="T52" fmla="*/ 7 w 102"/>
                    <a:gd name="T53" fmla="*/ 11 h 121"/>
                    <a:gd name="T54" fmla="*/ 12 w 102"/>
                    <a:gd name="T55" fmla="*/ 7 h 121"/>
                    <a:gd name="T56" fmla="*/ 17 w 102"/>
                    <a:gd name="T57" fmla="*/ 4 h 121"/>
                    <a:gd name="T58" fmla="*/ 23 w 102"/>
                    <a:gd name="T59" fmla="*/ 1 h 121"/>
                    <a:gd name="T60" fmla="*/ 29 w 102"/>
                    <a:gd name="T61" fmla="*/ 1 h 121"/>
                    <a:gd name="T62" fmla="*/ 34 w 102"/>
                    <a:gd name="T63" fmla="*/ 4 h 121"/>
                    <a:gd name="T64" fmla="*/ 41 w 102"/>
                    <a:gd name="T65" fmla="*/ 8 h 121"/>
                    <a:gd name="T66" fmla="*/ 44 w 102"/>
                    <a:gd name="T67" fmla="*/ 13 h 121"/>
                    <a:gd name="T68" fmla="*/ 48 w 102"/>
                    <a:gd name="T69" fmla="*/ 19 h 121"/>
                    <a:gd name="T70" fmla="*/ 49 w 102"/>
                    <a:gd name="T71" fmla="*/ 26 h 121"/>
                    <a:gd name="T72" fmla="*/ 49 w 102"/>
                    <a:gd name="T73" fmla="*/ 33 h 121"/>
                    <a:gd name="T74" fmla="*/ 48 w 102"/>
                    <a:gd name="T75" fmla="*/ 40 h 121"/>
                    <a:gd name="T76" fmla="*/ 44 w 102"/>
                    <a:gd name="T77" fmla="*/ 47 h 121"/>
                    <a:gd name="T78" fmla="*/ 41 w 102"/>
                    <a:gd name="T79" fmla="*/ 52 h 121"/>
                    <a:gd name="T80" fmla="*/ 36 w 102"/>
                    <a:gd name="T81" fmla="*/ 57 h 121"/>
                    <a:gd name="T82" fmla="*/ 30 w 102"/>
                    <a:gd name="T83" fmla="*/ 59 h 121"/>
                    <a:gd name="T84" fmla="*/ 25 w 102"/>
                    <a:gd name="T85" fmla="*/ 60 h 121"/>
                    <a:gd name="T86" fmla="*/ 20 w 102"/>
                    <a:gd name="T87" fmla="*/ 59 h 121"/>
                    <a:gd name="T88" fmla="*/ 14 w 102"/>
                    <a:gd name="T89" fmla="*/ 57 h 121"/>
                    <a:gd name="T90" fmla="*/ 9 w 102"/>
                    <a:gd name="T91" fmla="*/ 53 h 121"/>
                    <a:gd name="T92" fmla="*/ 5 w 102"/>
                    <a:gd name="T93" fmla="*/ 47 h 121"/>
                    <a:gd name="T94" fmla="*/ 2 w 102"/>
                    <a:gd name="T95" fmla="*/ 41 h 121"/>
                    <a:gd name="T96" fmla="*/ 2 w 102"/>
                    <a:gd name="T97" fmla="*/ 34 h 121"/>
                    <a:gd name="T98" fmla="*/ 2 w 102"/>
                    <a:gd name="T99" fmla="*/ 27 h 121"/>
                    <a:gd name="T100" fmla="*/ 3 w 102"/>
                    <a:gd name="T101" fmla="*/ 20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1"/>
                    <a:gd name="T155" fmla="*/ 102 w 102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1">
                      <a:moveTo>
                        <a:pt x="7" y="37"/>
                      </a:moveTo>
                      <a:lnTo>
                        <a:pt x="5" y="39"/>
                      </a:lnTo>
                      <a:lnTo>
                        <a:pt x="4" y="42"/>
                      </a:lnTo>
                      <a:lnTo>
                        <a:pt x="4" y="45"/>
                      </a:lnTo>
                      <a:lnTo>
                        <a:pt x="2" y="47"/>
                      </a:lnTo>
                      <a:lnTo>
                        <a:pt x="2" y="51"/>
                      </a:lnTo>
                      <a:lnTo>
                        <a:pt x="2" y="54"/>
                      </a:lnTo>
                      <a:lnTo>
                        <a:pt x="2" y="57"/>
                      </a:lnTo>
                      <a:lnTo>
                        <a:pt x="2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2" y="67"/>
                      </a:lnTo>
                      <a:lnTo>
                        <a:pt x="2" y="71"/>
                      </a:lnTo>
                      <a:lnTo>
                        <a:pt x="2" y="76"/>
                      </a:lnTo>
                      <a:lnTo>
                        <a:pt x="4" y="81"/>
                      </a:lnTo>
                      <a:lnTo>
                        <a:pt x="4" y="83"/>
                      </a:lnTo>
                      <a:lnTo>
                        <a:pt x="5" y="84"/>
                      </a:lnTo>
                      <a:lnTo>
                        <a:pt x="5" y="88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9" y="94"/>
                      </a:lnTo>
                      <a:lnTo>
                        <a:pt x="10" y="98"/>
                      </a:lnTo>
                      <a:lnTo>
                        <a:pt x="12" y="100"/>
                      </a:lnTo>
                      <a:lnTo>
                        <a:pt x="12" y="103"/>
                      </a:lnTo>
                      <a:lnTo>
                        <a:pt x="15" y="103"/>
                      </a:lnTo>
                      <a:lnTo>
                        <a:pt x="17" y="106"/>
                      </a:lnTo>
                      <a:lnTo>
                        <a:pt x="19" y="108"/>
                      </a:lnTo>
                      <a:lnTo>
                        <a:pt x="20" y="110"/>
                      </a:lnTo>
                      <a:lnTo>
                        <a:pt x="22" y="113"/>
                      </a:lnTo>
                      <a:lnTo>
                        <a:pt x="24" y="113"/>
                      </a:lnTo>
                      <a:lnTo>
                        <a:pt x="27" y="115"/>
                      </a:lnTo>
                      <a:lnTo>
                        <a:pt x="30" y="116"/>
                      </a:lnTo>
                      <a:lnTo>
                        <a:pt x="32" y="118"/>
                      </a:lnTo>
                      <a:lnTo>
                        <a:pt x="34" y="118"/>
                      </a:lnTo>
                      <a:lnTo>
                        <a:pt x="37" y="120"/>
                      </a:lnTo>
                      <a:lnTo>
                        <a:pt x="39" y="120"/>
                      </a:lnTo>
                      <a:lnTo>
                        <a:pt x="40" y="120"/>
                      </a:lnTo>
                      <a:lnTo>
                        <a:pt x="44" y="121"/>
                      </a:lnTo>
                      <a:lnTo>
                        <a:pt x="45" y="121"/>
                      </a:lnTo>
                      <a:lnTo>
                        <a:pt x="49" y="121"/>
                      </a:lnTo>
                      <a:lnTo>
                        <a:pt x="52" y="121"/>
                      </a:lnTo>
                      <a:lnTo>
                        <a:pt x="54" y="121"/>
                      </a:lnTo>
                      <a:lnTo>
                        <a:pt x="57" y="121"/>
                      </a:lnTo>
                      <a:lnTo>
                        <a:pt x="59" y="120"/>
                      </a:lnTo>
                      <a:lnTo>
                        <a:pt x="60" y="120"/>
                      </a:lnTo>
                      <a:lnTo>
                        <a:pt x="62" y="120"/>
                      </a:lnTo>
                      <a:lnTo>
                        <a:pt x="65" y="118"/>
                      </a:lnTo>
                      <a:lnTo>
                        <a:pt x="69" y="118"/>
                      </a:lnTo>
                      <a:lnTo>
                        <a:pt x="70" y="116"/>
                      </a:lnTo>
                      <a:lnTo>
                        <a:pt x="72" y="115"/>
                      </a:lnTo>
                      <a:lnTo>
                        <a:pt x="75" y="113"/>
                      </a:lnTo>
                      <a:lnTo>
                        <a:pt x="77" y="113"/>
                      </a:lnTo>
                      <a:lnTo>
                        <a:pt x="79" y="111"/>
                      </a:lnTo>
                      <a:lnTo>
                        <a:pt x="80" y="108"/>
                      </a:lnTo>
                      <a:lnTo>
                        <a:pt x="82" y="106"/>
                      </a:lnTo>
                      <a:lnTo>
                        <a:pt x="84" y="105"/>
                      </a:lnTo>
                      <a:lnTo>
                        <a:pt x="87" y="103"/>
                      </a:lnTo>
                      <a:lnTo>
                        <a:pt x="87" y="101"/>
                      </a:lnTo>
                      <a:lnTo>
                        <a:pt x="90" y="98"/>
                      </a:lnTo>
                      <a:lnTo>
                        <a:pt x="92" y="96"/>
                      </a:lnTo>
                      <a:lnTo>
                        <a:pt x="94" y="94"/>
                      </a:lnTo>
                      <a:lnTo>
                        <a:pt x="94" y="91"/>
                      </a:lnTo>
                      <a:lnTo>
                        <a:pt x="95" y="88"/>
                      </a:lnTo>
                      <a:lnTo>
                        <a:pt x="97" y="84"/>
                      </a:lnTo>
                      <a:lnTo>
                        <a:pt x="97" y="83"/>
                      </a:lnTo>
                      <a:lnTo>
                        <a:pt x="98" y="81"/>
                      </a:lnTo>
                      <a:lnTo>
                        <a:pt x="100" y="76"/>
                      </a:lnTo>
                      <a:lnTo>
                        <a:pt x="100" y="71"/>
                      </a:lnTo>
                      <a:lnTo>
                        <a:pt x="100" y="67"/>
                      </a:lnTo>
                      <a:lnTo>
                        <a:pt x="100" y="66"/>
                      </a:lnTo>
                      <a:lnTo>
                        <a:pt x="102" y="62"/>
                      </a:lnTo>
                      <a:lnTo>
                        <a:pt x="102" y="59"/>
                      </a:lnTo>
                      <a:lnTo>
                        <a:pt x="102" y="57"/>
                      </a:lnTo>
                      <a:lnTo>
                        <a:pt x="102" y="52"/>
                      </a:lnTo>
                      <a:lnTo>
                        <a:pt x="100" y="51"/>
                      </a:lnTo>
                      <a:lnTo>
                        <a:pt x="100" y="47"/>
                      </a:lnTo>
                      <a:lnTo>
                        <a:pt x="100" y="45"/>
                      </a:lnTo>
                      <a:lnTo>
                        <a:pt x="100" y="42"/>
                      </a:lnTo>
                      <a:lnTo>
                        <a:pt x="98" y="39"/>
                      </a:lnTo>
                      <a:lnTo>
                        <a:pt x="97" y="37"/>
                      </a:lnTo>
                      <a:lnTo>
                        <a:pt x="97" y="35"/>
                      </a:lnTo>
                      <a:lnTo>
                        <a:pt x="97" y="30"/>
                      </a:lnTo>
                      <a:lnTo>
                        <a:pt x="95" y="30"/>
                      </a:lnTo>
                      <a:lnTo>
                        <a:pt x="94" y="27"/>
                      </a:lnTo>
                      <a:lnTo>
                        <a:pt x="94" y="23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7" y="18"/>
                      </a:lnTo>
                      <a:lnTo>
                        <a:pt x="85" y="15"/>
                      </a:lnTo>
                      <a:lnTo>
                        <a:pt x="84" y="13"/>
                      </a:lnTo>
                      <a:lnTo>
                        <a:pt x="82" y="12"/>
                      </a:lnTo>
                      <a:lnTo>
                        <a:pt x="80" y="10"/>
                      </a:lnTo>
                      <a:lnTo>
                        <a:pt x="77" y="8"/>
                      </a:lnTo>
                      <a:lnTo>
                        <a:pt x="75" y="7"/>
                      </a:lnTo>
                      <a:lnTo>
                        <a:pt x="70" y="3"/>
                      </a:lnTo>
                      <a:lnTo>
                        <a:pt x="69" y="3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2" y="2"/>
                      </a:lnTo>
                      <a:lnTo>
                        <a:pt x="59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2" y="0"/>
                      </a:ln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7" y="3"/>
                      </a:lnTo>
                      <a:lnTo>
                        <a:pt x="34" y="3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29" y="8"/>
                      </a:lnTo>
                      <a:lnTo>
                        <a:pt x="27" y="10"/>
                      </a:lnTo>
                      <a:lnTo>
                        <a:pt x="24" y="12"/>
                      </a:lnTo>
                      <a:lnTo>
                        <a:pt x="20" y="13"/>
                      </a:lnTo>
                      <a:lnTo>
                        <a:pt x="20" y="15"/>
                      </a:lnTo>
                      <a:lnTo>
                        <a:pt x="19" y="17"/>
                      </a:lnTo>
                      <a:lnTo>
                        <a:pt x="15" y="18"/>
                      </a:lnTo>
                      <a:lnTo>
                        <a:pt x="15" y="20"/>
                      </a:lnTo>
                      <a:lnTo>
                        <a:pt x="12" y="23"/>
                      </a:lnTo>
                      <a:lnTo>
                        <a:pt x="12" y="25"/>
                      </a:lnTo>
                      <a:lnTo>
                        <a:pt x="9" y="29"/>
                      </a:lnTo>
                      <a:lnTo>
                        <a:pt x="9" y="30"/>
                      </a:lnTo>
                      <a:lnTo>
                        <a:pt x="7" y="34"/>
                      </a:lnTo>
                      <a:lnTo>
                        <a:pt x="7" y="37"/>
                      </a:lnTo>
                      <a:lnTo>
                        <a:pt x="9" y="35"/>
                      </a:lnTo>
                      <a:lnTo>
                        <a:pt x="9" y="30"/>
                      </a:lnTo>
                      <a:lnTo>
                        <a:pt x="12" y="30"/>
                      </a:lnTo>
                      <a:lnTo>
                        <a:pt x="12" y="27"/>
                      </a:lnTo>
                      <a:lnTo>
                        <a:pt x="15" y="23"/>
                      </a:lnTo>
                      <a:lnTo>
                        <a:pt x="15" y="22"/>
                      </a:lnTo>
                      <a:lnTo>
                        <a:pt x="19" y="20"/>
                      </a:lnTo>
                      <a:lnTo>
                        <a:pt x="19" y="18"/>
                      </a:lnTo>
                      <a:lnTo>
                        <a:pt x="20" y="17"/>
                      </a:lnTo>
                      <a:lnTo>
                        <a:pt x="24" y="15"/>
                      </a:lnTo>
                      <a:lnTo>
                        <a:pt x="24" y="13"/>
                      </a:lnTo>
                      <a:lnTo>
                        <a:pt x="27" y="12"/>
                      </a:lnTo>
                      <a:lnTo>
                        <a:pt x="30" y="10"/>
                      </a:lnTo>
                      <a:lnTo>
                        <a:pt x="32" y="8"/>
                      </a:lnTo>
                      <a:lnTo>
                        <a:pt x="34" y="7"/>
                      </a:lnTo>
                      <a:lnTo>
                        <a:pt x="35" y="7"/>
                      </a:lnTo>
                      <a:lnTo>
                        <a:pt x="37" y="7"/>
                      </a:lnTo>
                      <a:lnTo>
                        <a:pt x="40" y="5"/>
                      </a:lnTo>
                      <a:lnTo>
                        <a:pt x="42" y="3"/>
                      </a:lnTo>
                      <a:lnTo>
                        <a:pt x="45" y="3"/>
                      </a:lnTo>
                      <a:lnTo>
                        <a:pt x="47" y="2"/>
                      </a:lnTo>
                      <a:lnTo>
                        <a:pt x="49" y="2"/>
                      </a:lnTo>
                      <a:lnTo>
                        <a:pt x="52" y="2"/>
                      </a:lnTo>
                      <a:lnTo>
                        <a:pt x="54" y="2"/>
                      </a:lnTo>
                      <a:lnTo>
                        <a:pt x="57" y="2"/>
                      </a:lnTo>
                      <a:lnTo>
                        <a:pt x="59" y="2"/>
                      </a:lnTo>
                      <a:lnTo>
                        <a:pt x="62" y="3"/>
                      </a:lnTo>
                      <a:lnTo>
                        <a:pt x="64" y="3"/>
                      </a:lnTo>
                      <a:lnTo>
                        <a:pt x="65" y="3"/>
                      </a:lnTo>
                      <a:lnTo>
                        <a:pt x="69" y="7"/>
                      </a:lnTo>
                      <a:lnTo>
                        <a:pt x="70" y="7"/>
                      </a:lnTo>
                      <a:lnTo>
                        <a:pt x="75" y="8"/>
                      </a:lnTo>
                      <a:lnTo>
                        <a:pt x="77" y="12"/>
                      </a:lnTo>
                      <a:lnTo>
                        <a:pt x="79" y="12"/>
                      </a:lnTo>
                      <a:lnTo>
                        <a:pt x="80" y="13"/>
                      </a:lnTo>
                      <a:lnTo>
                        <a:pt x="84" y="15"/>
                      </a:lnTo>
                      <a:lnTo>
                        <a:pt x="84" y="17"/>
                      </a:lnTo>
                      <a:lnTo>
                        <a:pt x="87" y="18"/>
                      </a:lnTo>
                      <a:lnTo>
                        <a:pt x="87" y="20"/>
                      </a:lnTo>
                      <a:lnTo>
                        <a:pt x="90" y="23"/>
                      </a:lnTo>
                      <a:lnTo>
                        <a:pt x="90" y="25"/>
                      </a:lnTo>
                      <a:lnTo>
                        <a:pt x="92" y="29"/>
                      </a:lnTo>
                      <a:lnTo>
                        <a:pt x="94" y="30"/>
                      </a:lnTo>
                      <a:lnTo>
                        <a:pt x="94" y="32"/>
                      </a:lnTo>
                      <a:lnTo>
                        <a:pt x="95" y="35"/>
                      </a:lnTo>
                      <a:lnTo>
                        <a:pt x="97" y="37"/>
                      </a:lnTo>
                      <a:lnTo>
                        <a:pt x="97" y="40"/>
                      </a:lnTo>
                      <a:lnTo>
                        <a:pt x="97" y="42"/>
                      </a:lnTo>
                      <a:lnTo>
                        <a:pt x="98" y="45"/>
                      </a:lnTo>
                      <a:lnTo>
                        <a:pt x="98" y="47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0" y="57"/>
                      </a:lnTo>
                      <a:lnTo>
                        <a:pt x="100" y="59"/>
                      </a:lnTo>
                      <a:lnTo>
                        <a:pt x="100" y="62"/>
                      </a:lnTo>
                      <a:lnTo>
                        <a:pt x="100" y="66"/>
                      </a:lnTo>
                      <a:lnTo>
                        <a:pt x="100" y="67"/>
                      </a:lnTo>
                      <a:lnTo>
                        <a:pt x="98" y="71"/>
                      </a:lnTo>
                      <a:lnTo>
                        <a:pt x="98" y="74"/>
                      </a:lnTo>
                      <a:lnTo>
                        <a:pt x="97" y="76"/>
                      </a:lnTo>
                      <a:lnTo>
                        <a:pt x="97" y="79"/>
                      </a:lnTo>
                      <a:lnTo>
                        <a:pt x="97" y="81"/>
                      </a:lnTo>
                      <a:lnTo>
                        <a:pt x="95" y="84"/>
                      </a:lnTo>
                      <a:lnTo>
                        <a:pt x="94" y="88"/>
                      </a:lnTo>
                      <a:lnTo>
                        <a:pt x="94" y="91"/>
                      </a:lnTo>
                      <a:lnTo>
                        <a:pt x="90" y="93"/>
                      </a:lnTo>
                      <a:lnTo>
                        <a:pt x="90" y="94"/>
                      </a:lnTo>
                      <a:lnTo>
                        <a:pt x="89" y="98"/>
                      </a:lnTo>
                      <a:lnTo>
                        <a:pt x="87" y="100"/>
                      </a:lnTo>
                      <a:lnTo>
                        <a:pt x="85" y="103"/>
                      </a:lnTo>
                      <a:lnTo>
                        <a:pt x="84" y="103"/>
                      </a:lnTo>
                      <a:lnTo>
                        <a:pt x="82" y="106"/>
                      </a:lnTo>
                      <a:lnTo>
                        <a:pt x="79" y="106"/>
                      </a:lnTo>
                      <a:lnTo>
                        <a:pt x="77" y="108"/>
                      </a:lnTo>
                      <a:lnTo>
                        <a:pt x="75" y="111"/>
                      </a:lnTo>
                      <a:lnTo>
                        <a:pt x="74" y="113"/>
                      </a:lnTo>
                      <a:lnTo>
                        <a:pt x="72" y="113"/>
                      </a:lnTo>
                      <a:lnTo>
                        <a:pt x="69" y="113"/>
                      </a:lnTo>
                      <a:lnTo>
                        <a:pt x="67" y="115"/>
                      </a:lnTo>
                      <a:lnTo>
                        <a:pt x="65" y="116"/>
                      </a:lnTo>
                      <a:lnTo>
                        <a:pt x="62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7" y="120"/>
                      </a:lnTo>
                      <a:lnTo>
                        <a:pt x="54" y="120"/>
                      </a:lnTo>
                      <a:lnTo>
                        <a:pt x="52" y="120"/>
                      </a:lnTo>
                      <a:lnTo>
                        <a:pt x="49" y="120"/>
                      </a:lnTo>
                      <a:lnTo>
                        <a:pt x="47" y="120"/>
                      </a:lnTo>
                      <a:lnTo>
                        <a:pt x="45" y="120"/>
                      </a:lnTo>
                      <a:lnTo>
                        <a:pt x="40" y="120"/>
                      </a:lnTo>
                      <a:lnTo>
                        <a:pt x="40" y="118"/>
                      </a:lnTo>
                      <a:lnTo>
                        <a:pt x="37" y="118"/>
                      </a:lnTo>
                      <a:lnTo>
                        <a:pt x="34" y="116"/>
                      </a:lnTo>
                      <a:lnTo>
                        <a:pt x="32" y="115"/>
                      </a:lnTo>
                      <a:lnTo>
                        <a:pt x="30" y="115"/>
                      </a:lnTo>
                      <a:lnTo>
                        <a:pt x="29" y="113"/>
                      </a:lnTo>
                      <a:lnTo>
                        <a:pt x="25" y="111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20" y="106"/>
                      </a:lnTo>
                      <a:lnTo>
                        <a:pt x="19" y="105"/>
                      </a:lnTo>
                      <a:lnTo>
                        <a:pt x="15" y="103"/>
                      </a:lnTo>
                      <a:lnTo>
                        <a:pt x="15" y="101"/>
                      </a:lnTo>
                      <a:lnTo>
                        <a:pt x="12" y="98"/>
                      </a:lnTo>
                      <a:lnTo>
                        <a:pt x="10" y="94"/>
                      </a:lnTo>
                      <a:lnTo>
                        <a:pt x="9" y="91"/>
                      </a:lnTo>
                      <a:lnTo>
                        <a:pt x="9" y="89"/>
                      </a:lnTo>
                      <a:lnTo>
                        <a:pt x="7" y="86"/>
                      </a:lnTo>
                      <a:lnTo>
                        <a:pt x="7" y="84"/>
                      </a:lnTo>
                      <a:lnTo>
                        <a:pt x="5" y="81"/>
                      </a:lnTo>
                      <a:lnTo>
                        <a:pt x="5" y="79"/>
                      </a:lnTo>
                      <a:lnTo>
                        <a:pt x="4" y="76"/>
                      </a:lnTo>
                      <a:lnTo>
                        <a:pt x="4" y="74"/>
                      </a:lnTo>
                      <a:lnTo>
                        <a:pt x="4" y="71"/>
                      </a:lnTo>
                      <a:lnTo>
                        <a:pt x="4" y="67"/>
                      </a:lnTo>
                      <a:lnTo>
                        <a:pt x="4" y="66"/>
                      </a:lnTo>
                      <a:lnTo>
                        <a:pt x="4" y="62"/>
                      </a:lnTo>
                      <a:lnTo>
                        <a:pt x="4" y="59"/>
                      </a:lnTo>
                      <a:lnTo>
                        <a:pt x="4" y="57"/>
                      </a:lnTo>
                      <a:lnTo>
                        <a:pt x="4" y="54"/>
                      </a:lnTo>
                      <a:lnTo>
                        <a:pt x="4" y="52"/>
                      </a:lnTo>
                      <a:lnTo>
                        <a:pt x="5" y="47"/>
                      </a:lnTo>
                      <a:lnTo>
                        <a:pt x="5" y="45"/>
                      </a:lnTo>
                      <a:lnTo>
                        <a:pt x="7" y="42"/>
                      </a:lnTo>
                      <a:lnTo>
                        <a:pt x="7" y="40"/>
                      </a:lnTo>
                      <a:lnTo>
                        <a:pt x="7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7" name="Freeform 319"/>
                <p:cNvSpPr>
                  <a:spLocks/>
                </p:cNvSpPr>
                <p:nvPr/>
              </p:nvSpPr>
              <p:spPr bwMode="auto">
                <a:xfrm>
                  <a:off x="5236" y="694"/>
                  <a:ext cx="39" cy="46"/>
                </a:xfrm>
                <a:custGeom>
                  <a:avLst/>
                  <a:gdLst>
                    <a:gd name="T0" fmla="*/ 26 w 78"/>
                    <a:gd name="T1" fmla="*/ 0 h 93"/>
                    <a:gd name="T2" fmla="*/ 23 w 78"/>
                    <a:gd name="T3" fmla="*/ 0 h 93"/>
                    <a:gd name="T4" fmla="*/ 22 w 78"/>
                    <a:gd name="T5" fmla="*/ 0 h 93"/>
                    <a:gd name="T6" fmla="*/ 20 w 78"/>
                    <a:gd name="T7" fmla="*/ 0 h 93"/>
                    <a:gd name="T8" fmla="*/ 18 w 78"/>
                    <a:gd name="T9" fmla="*/ 0 h 93"/>
                    <a:gd name="T10" fmla="*/ 15 w 78"/>
                    <a:gd name="T11" fmla="*/ 0 h 93"/>
                    <a:gd name="T12" fmla="*/ 12 w 78"/>
                    <a:gd name="T13" fmla="*/ 1 h 93"/>
                    <a:gd name="T14" fmla="*/ 10 w 78"/>
                    <a:gd name="T15" fmla="*/ 2 h 93"/>
                    <a:gd name="T16" fmla="*/ 10 w 78"/>
                    <a:gd name="T17" fmla="*/ 4 h 93"/>
                    <a:gd name="T18" fmla="*/ 9 w 78"/>
                    <a:gd name="T19" fmla="*/ 5 h 93"/>
                    <a:gd name="T20" fmla="*/ 6 w 78"/>
                    <a:gd name="T21" fmla="*/ 7 h 93"/>
                    <a:gd name="T22" fmla="*/ 5 w 78"/>
                    <a:gd name="T23" fmla="*/ 7 h 93"/>
                    <a:gd name="T24" fmla="*/ 5 w 78"/>
                    <a:gd name="T25" fmla="*/ 9 h 93"/>
                    <a:gd name="T26" fmla="*/ 2 w 78"/>
                    <a:gd name="T27" fmla="*/ 13 h 93"/>
                    <a:gd name="T28" fmla="*/ 1 w 78"/>
                    <a:gd name="T29" fmla="*/ 18 h 93"/>
                    <a:gd name="T30" fmla="*/ 1 w 78"/>
                    <a:gd name="T31" fmla="*/ 19 h 93"/>
                    <a:gd name="T32" fmla="*/ 0 w 78"/>
                    <a:gd name="T33" fmla="*/ 23 h 93"/>
                    <a:gd name="T34" fmla="*/ 0 w 78"/>
                    <a:gd name="T35" fmla="*/ 25 h 93"/>
                    <a:gd name="T36" fmla="*/ 0 w 78"/>
                    <a:gd name="T37" fmla="*/ 28 h 93"/>
                    <a:gd name="T38" fmla="*/ 1 w 78"/>
                    <a:gd name="T39" fmla="*/ 30 h 93"/>
                    <a:gd name="T40" fmla="*/ 2 w 78"/>
                    <a:gd name="T41" fmla="*/ 34 h 93"/>
                    <a:gd name="T42" fmla="*/ 2 w 78"/>
                    <a:gd name="T43" fmla="*/ 35 h 93"/>
                    <a:gd name="T44" fmla="*/ 5 w 78"/>
                    <a:gd name="T45" fmla="*/ 38 h 93"/>
                    <a:gd name="T46" fmla="*/ 6 w 78"/>
                    <a:gd name="T47" fmla="*/ 39 h 93"/>
                    <a:gd name="T48" fmla="*/ 7 w 78"/>
                    <a:gd name="T49" fmla="*/ 41 h 93"/>
                    <a:gd name="T50" fmla="*/ 9 w 78"/>
                    <a:gd name="T51" fmla="*/ 42 h 93"/>
                    <a:gd name="T52" fmla="*/ 10 w 78"/>
                    <a:gd name="T53" fmla="*/ 44 h 93"/>
                    <a:gd name="T54" fmla="*/ 13 w 78"/>
                    <a:gd name="T55" fmla="*/ 46 h 93"/>
                    <a:gd name="T56" fmla="*/ 15 w 78"/>
                    <a:gd name="T57" fmla="*/ 46 h 93"/>
                    <a:gd name="T58" fmla="*/ 17 w 78"/>
                    <a:gd name="T59" fmla="*/ 46 h 93"/>
                    <a:gd name="T60" fmla="*/ 19 w 78"/>
                    <a:gd name="T61" fmla="*/ 46 h 93"/>
                    <a:gd name="T62" fmla="*/ 21 w 78"/>
                    <a:gd name="T63" fmla="*/ 46 h 93"/>
                    <a:gd name="T64" fmla="*/ 23 w 78"/>
                    <a:gd name="T65" fmla="*/ 46 h 93"/>
                    <a:gd name="T66" fmla="*/ 25 w 78"/>
                    <a:gd name="T67" fmla="*/ 46 h 93"/>
                    <a:gd name="T68" fmla="*/ 27 w 78"/>
                    <a:gd name="T69" fmla="*/ 44 h 93"/>
                    <a:gd name="T70" fmla="*/ 29 w 78"/>
                    <a:gd name="T71" fmla="*/ 43 h 93"/>
                    <a:gd name="T72" fmla="*/ 31 w 78"/>
                    <a:gd name="T73" fmla="*/ 42 h 93"/>
                    <a:gd name="T74" fmla="*/ 33 w 78"/>
                    <a:gd name="T75" fmla="*/ 39 h 93"/>
                    <a:gd name="T76" fmla="*/ 34 w 78"/>
                    <a:gd name="T77" fmla="*/ 39 h 93"/>
                    <a:gd name="T78" fmla="*/ 36 w 78"/>
                    <a:gd name="T79" fmla="*/ 37 h 93"/>
                    <a:gd name="T80" fmla="*/ 37 w 78"/>
                    <a:gd name="T81" fmla="*/ 34 h 93"/>
                    <a:gd name="T82" fmla="*/ 39 w 78"/>
                    <a:gd name="T83" fmla="*/ 30 h 93"/>
                    <a:gd name="T84" fmla="*/ 39 w 78"/>
                    <a:gd name="T85" fmla="*/ 28 h 93"/>
                    <a:gd name="T86" fmla="*/ 39 w 78"/>
                    <a:gd name="T87" fmla="*/ 25 h 93"/>
                    <a:gd name="T88" fmla="*/ 39 w 78"/>
                    <a:gd name="T89" fmla="*/ 21 h 93"/>
                    <a:gd name="T90" fmla="*/ 39 w 78"/>
                    <a:gd name="T91" fmla="*/ 18 h 93"/>
                    <a:gd name="T92" fmla="*/ 39 w 78"/>
                    <a:gd name="T93" fmla="*/ 16 h 93"/>
                    <a:gd name="T94" fmla="*/ 38 w 78"/>
                    <a:gd name="T95" fmla="*/ 12 h 93"/>
                    <a:gd name="T96" fmla="*/ 37 w 78"/>
                    <a:gd name="T97" fmla="*/ 11 h 93"/>
                    <a:gd name="T98" fmla="*/ 36 w 78"/>
                    <a:gd name="T99" fmla="*/ 8 h 93"/>
                    <a:gd name="T100" fmla="*/ 34 w 78"/>
                    <a:gd name="T101" fmla="*/ 7 h 93"/>
                    <a:gd name="T102" fmla="*/ 34 w 78"/>
                    <a:gd name="T103" fmla="*/ 7 h 93"/>
                    <a:gd name="T104" fmla="*/ 31 w 78"/>
                    <a:gd name="T105" fmla="*/ 4 h 93"/>
                    <a:gd name="T106" fmla="*/ 30 w 78"/>
                    <a:gd name="T107" fmla="*/ 3 h 93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78"/>
                    <a:gd name="T163" fmla="*/ 0 h 93"/>
                    <a:gd name="T164" fmla="*/ 78 w 78"/>
                    <a:gd name="T165" fmla="*/ 93 h 93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78" h="93">
                      <a:moveTo>
                        <a:pt x="57" y="3"/>
                      </a:moveTo>
                      <a:lnTo>
                        <a:pt x="54" y="2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7" y="2"/>
                      </a:lnTo>
                      <a:lnTo>
                        <a:pt x="27" y="3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4" y="12"/>
                      </a:lnTo>
                      <a:lnTo>
                        <a:pt x="14" y="14"/>
                      </a:lnTo>
                      <a:lnTo>
                        <a:pt x="12" y="14"/>
                      </a:lnTo>
                      <a:lnTo>
                        <a:pt x="12" y="15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9" y="19"/>
                      </a:lnTo>
                      <a:lnTo>
                        <a:pt x="7" y="20"/>
                      </a:lnTo>
                      <a:lnTo>
                        <a:pt x="7" y="22"/>
                      </a:lnTo>
                      <a:lnTo>
                        <a:pt x="5" y="24"/>
                      </a:lnTo>
                      <a:lnTo>
                        <a:pt x="5" y="27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57"/>
                      </a:lnTo>
                      <a:lnTo>
                        <a:pt x="2" y="59"/>
                      </a:lnTo>
                      <a:lnTo>
                        <a:pt x="2" y="61"/>
                      </a:lnTo>
                      <a:lnTo>
                        <a:pt x="2" y="63"/>
                      </a:lnTo>
                      <a:lnTo>
                        <a:pt x="2" y="64"/>
                      </a:lnTo>
                      <a:lnTo>
                        <a:pt x="4" y="66"/>
                      </a:lnTo>
                      <a:lnTo>
                        <a:pt x="4" y="68"/>
                      </a:lnTo>
                      <a:lnTo>
                        <a:pt x="5" y="69"/>
                      </a:lnTo>
                      <a:lnTo>
                        <a:pt x="5" y="71"/>
                      </a:lnTo>
                      <a:lnTo>
                        <a:pt x="5" y="73"/>
                      </a:lnTo>
                      <a:lnTo>
                        <a:pt x="7" y="74"/>
                      </a:lnTo>
                      <a:lnTo>
                        <a:pt x="9" y="76"/>
                      </a:lnTo>
                      <a:lnTo>
                        <a:pt x="10" y="78"/>
                      </a:lnTo>
                      <a:lnTo>
                        <a:pt x="10" y="79"/>
                      </a:lnTo>
                      <a:lnTo>
                        <a:pt x="12" y="79"/>
                      </a:lnTo>
                      <a:lnTo>
                        <a:pt x="12" y="81"/>
                      </a:lnTo>
                      <a:lnTo>
                        <a:pt x="12" y="83"/>
                      </a:lnTo>
                      <a:lnTo>
                        <a:pt x="14" y="83"/>
                      </a:lnTo>
                      <a:lnTo>
                        <a:pt x="14" y="85"/>
                      </a:lnTo>
                      <a:lnTo>
                        <a:pt x="15" y="85"/>
                      </a:lnTo>
                      <a:lnTo>
                        <a:pt x="17" y="85"/>
                      </a:lnTo>
                      <a:lnTo>
                        <a:pt x="19" y="85"/>
                      </a:lnTo>
                      <a:lnTo>
                        <a:pt x="19" y="86"/>
                      </a:lnTo>
                      <a:lnTo>
                        <a:pt x="19" y="88"/>
                      </a:lnTo>
                      <a:lnTo>
                        <a:pt x="20" y="88"/>
                      </a:lnTo>
                      <a:lnTo>
                        <a:pt x="22" y="90"/>
                      </a:lnTo>
                      <a:lnTo>
                        <a:pt x="24" y="91"/>
                      </a:lnTo>
                      <a:lnTo>
                        <a:pt x="25" y="91"/>
                      </a:lnTo>
                      <a:lnTo>
                        <a:pt x="27" y="93"/>
                      </a:lnTo>
                      <a:lnTo>
                        <a:pt x="29" y="93"/>
                      </a:lnTo>
                      <a:lnTo>
                        <a:pt x="30" y="93"/>
                      </a:lnTo>
                      <a:lnTo>
                        <a:pt x="32" y="93"/>
                      </a:lnTo>
                      <a:lnTo>
                        <a:pt x="34" y="93"/>
                      </a:lnTo>
                      <a:lnTo>
                        <a:pt x="35" y="93"/>
                      </a:lnTo>
                      <a:lnTo>
                        <a:pt x="37" y="93"/>
                      </a:lnTo>
                      <a:lnTo>
                        <a:pt x="39" y="93"/>
                      </a:lnTo>
                      <a:lnTo>
                        <a:pt x="40" y="93"/>
                      </a:lnTo>
                      <a:lnTo>
                        <a:pt x="42" y="93"/>
                      </a:lnTo>
                      <a:lnTo>
                        <a:pt x="44" y="93"/>
                      </a:lnTo>
                      <a:lnTo>
                        <a:pt x="45" y="93"/>
                      </a:lnTo>
                      <a:lnTo>
                        <a:pt x="47" y="93"/>
                      </a:lnTo>
                      <a:lnTo>
                        <a:pt x="49" y="93"/>
                      </a:lnTo>
                      <a:lnTo>
                        <a:pt x="50" y="93"/>
                      </a:lnTo>
                      <a:lnTo>
                        <a:pt x="52" y="91"/>
                      </a:lnTo>
                      <a:lnTo>
                        <a:pt x="55" y="90"/>
                      </a:lnTo>
                      <a:lnTo>
                        <a:pt x="55" y="88"/>
                      </a:lnTo>
                      <a:lnTo>
                        <a:pt x="57" y="88"/>
                      </a:lnTo>
                      <a:lnTo>
                        <a:pt x="59" y="88"/>
                      </a:lnTo>
                      <a:lnTo>
                        <a:pt x="59" y="86"/>
                      </a:lnTo>
                      <a:lnTo>
                        <a:pt x="60" y="85"/>
                      </a:lnTo>
                      <a:lnTo>
                        <a:pt x="62" y="85"/>
                      </a:lnTo>
                      <a:lnTo>
                        <a:pt x="62" y="83"/>
                      </a:lnTo>
                      <a:lnTo>
                        <a:pt x="63" y="83"/>
                      </a:lnTo>
                      <a:lnTo>
                        <a:pt x="65" y="81"/>
                      </a:lnTo>
                      <a:lnTo>
                        <a:pt x="65" y="79"/>
                      </a:lnTo>
                      <a:lnTo>
                        <a:pt x="67" y="79"/>
                      </a:lnTo>
                      <a:lnTo>
                        <a:pt x="67" y="78"/>
                      </a:lnTo>
                      <a:lnTo>
                        <a:pt x="68" y="78"/>
                      </a:lnTo>
                      <a:lnTo>
                        <a:pt x="68" y="76"/>
                      </a:lnTo>
                      <a:lnTo>
                        <a:pt x="70" y="74"/>
                      </a:lnTo>
                      <a:lnTo>
                        <a:pt x="72" y="74"/>
                      </a:lnTo>
                      <a:lnTo>
                        <a:pt x="72" y="73"/>
                      </a:lnTo>
                      <a:lnTo>
                        <a:pt x="72" y="71"/>
                      </a:lnTo>
                      <a:lnTo>
                        <a:pt x="73" y="69"/>
                      </a:lnTo>
                      <a:lnTo>
                        <a:pt x="75" y="66"/>
                      </a:lnTo>
                      <a:lnTo>
                        <a:pt x="75" y="63"/>
                      </a:lnTo>
                      <a:lnTo>
                        <a:pt x="77" y="61"/>
                      </a:lnTo>
                      <a:lnTo>
                        <a:pt x="77" y="59"/>
                      </a:lnTo>
                      <a:lnTo>
                        <a:pt x="77" y="57"/>
                      </a:lnTo>
                      <a:lnTo>
                        <a:pt x="78" y="56"/>
                      </a:lnTo>
                      <a:lnTo>
                        <a:pt x="78" y="54"/>
                      </a:lnTo>
                      <a:lnTo>
                        <a:pt x="78" y="52"/>
                      </a:lnTo>
                      <a:lnTo>
                        <a:pt x="78" y="51"/>
                      </a:lnTo>
                      <a:lnTo>
                        <a:pt x="78" y="49"/>
                      </a:lnTo>
                      <a:lnTo>
                        <a:pt x="78" y="46"/>
                      </a:lnTo>
                      <a:lnTo>
                        <a:pt x="78" y="42"/>
                      </a:lnTo>
                      <a:lnTo>
                        <a:pt x="78" y="41"/>
                      </a:lnTo>
                      <a:lnTo>
                        <a:pt x="78" y="39"/>
                      </a:lnTo>
                      <a:lnTo>
                        <a:pt x="78" y="37"/>
                      </a:lnTo>
                      <a:lnTo>
                        <a:pt x="78" y="36"/>
                      </a:lnTo>
                      <a:lnTo>
                        <a:pt x="77" y="34"/>
                      </a:lnTo>
                      <a:lnTo>
                        <a:pt x="77" y="32"/>
                      </a:lnTo>
                      <a:lnTo>
                        <a:pt x="77" y="30"/>
                      </a:lnTo>
                      <a:lnTo>
                        <a:pt x="77" y="29"/>
                      </a:lnTo>
                      <a:lnTo>
                        <a:pt x="75" y="27"/>
                      </a:lnTo>
                      <a:lnTo>
                        <a:pt x="75" y="25"/>
                      </a:lnTo>
                      <a:lnTo>
                        <a:pt x="75" y="24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2" y="20"/>
                      </a:lnTo>
                      <a:lnTo>
                        <a:pt x="72" y="19"/>
                      </a:lnTo>
                      <a:lnTo>
                        <a:pt x="72" y="17"/>
                      </a:lnTo>
                      <a:lnTo>
                        <a:pt x="70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4"/>
                      </a:lnTo>
                      <a:lnTo>
                        <a:pt x="67" y="14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2" y="8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9" y="5"/>
                      </a:lnTo>
                      <a:lnTo>
                        <a:pt x="57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8" name="Freeform 320"/>
                <p:cNvSpPr>
                  <a:spLocks/>
                </p:cNvSpPr>
                <p:nvPr/>
              </p:nvSpPr>
              <p:spPr bwMode="auto">
                <a:xfrm>
                  <a:off x="5236" y="693"/>
                  <a:ext cx="40" cy="48"/>
                </a:xfrm>
                <a:custGeom>
                  <a:avLst/>
                  <a:gdLst>
                    <a:gd name="T0" fmla="*/ 0 w 80"/>
                    <a:gd name="T1" fmla="*/ 19 h 97"/>
                    <a:gd name="T2" fmla="*/ 0 w 80"/>
                    <a:gd name="T3" fmla="*/ 24 h 97"/>
                    <a:gd name="T4" fmla="*/ 0 w 80"/>
                    <a:gd name="T5" fmla="*/ 29 h 97"/>
                    <a:gd name="T6" fmla="*/ 1 w 80"/>
                    <a:gd name="T7" fmla="*/ 34 h 97"/>
                    <a:gd name="T8" fmla="*/ 3 w 80"/>
                    <a:gd name="T9" fmla="*/ 38 h 97"/>
                    <a:gd name="T10" fmla="*/ 5 w 80"/>
                    <a:gd name="T11" fmla="*/ 41 h 97"/>
                    <a:gd name="T12" fmla="*/ 10 w 80"/>
                    <a:gd name="T13" fmla="*/ 45 h 97"/>
                    <a:gd name="T14" fmla="*/ 12 w 80"/>
                    <a:gd name="T15" fmla="*/ 47 h 97"/>
                    <a:gd name="T16" fmla="*/ 17 w 80"/>
                    <a:gd name="T17" fmla="*/ 48 h 97"/>
                    <a:gd name="T18" fmla="*/ 20 w 80"/>
                    <a:gd name="T19" fmla="*/ 48 h 97"/>
                    <a:gd name="T20" fmla="*/ 25 w 80"/>
                    <a:gd name="T21" fmla="*/ 47 h 97"/>
                    <a:gd name="T22" fmla="*/ 27 w 80"/>
                    <a:gd name="T23" fmla="*/ 46 h 97"/>
                    <a:gd name="T24" fmla="*/ 33 w 80"/>
                    <a:gd name="T25" fmla="*/ 42 h 97"/>
                    <a:gd name="T26" fmla="*/ 35 w 80"/>
                    <a:gd name="T27" fmla="*/ 39 h 97"/>
                    <a:gd name="T28" fmla="*/ 38 w 80"/>
                    <a:gd name="T29" fmla="*/ 35 h 97"/>
                    <a:gd name="T30" fmla="*/ 39 w 80"/>
                    <a:gd name="T31" fmla="*/ 30 h 97"/>
                    <a:gd name="T32" fmla="*/ 40 w 80"/>
                    <a:gd name="T33" fmla="*/ 26 h 97"/>
                    <a:gd name="T34" fmla="*/ 39 w 80"/>
                    <a:gd name="T35" fmla="*/ 19 h 97"/>
                    <a:gd name="T36" fmla="*/ 38 w 80"/>
                    <a:gd name="T37" fmla="*/ 13 h 97"/>
                    <a:gd name="T38" fmla="*/ 36 w 80"/>
                    <a:gd name="T39" fmla="*/ 9 h 97"/>
                    <a:gd name="T40" fmla="*/ 34 w 80"/>
                    <a:gd name="T41" fmla="*/ 6 h 97"/>
                    <a:gd name="T42" fmla="*/ 31 w 80"/>
                    <a:gd name="T43" fmla="*/ 3 h 97"/>
                    <a:gd name="T44" fmla="*/ 23 w 80"/>
                    <a:gd name="T45" fmla="*/ 0 h 97"/>
                    <a:gd name="T46" fmla="*/ 20 w 80"/>
                    <a:gd name="T47" fmla="*/ 0 h 97"/>
                    <a:gd name="T48" fmla="*/ 16 w 80"/>
                    <a:gd name="T49" fmla="*/ 1 h 97"/>
                    <a:gd name="T50" fmla="*/ 11 w 80"/>
                    <a:gd name="T51" fmla="*/ 3 h 97"/>
                    <a:gd name="T52" fmla="*/ 7 w 80"/>
                    <a:gd name="T53" fmla="*/ 6 h 97"/>
                    <a:gd name="T54" fmla="*/ 5 w 80"/>
                    <a:gd name="T55" fmla="*/ 9 h 97"/>
                    <a:gd name="T56" fmla="*/ 2 w 80"/>
                    <a:gd name="T57" fmla="*/ 14 h 97"/>
                    <a:gd name="T58" fmla="*/ 5 w 80"/>
                    <a:gd name="T59" fmla="*/ 10 h 97"/>
                    <a:gd name="T60" fmla="*/ 7 w 80"/>
                    <a:gd name="T61" fmla="*/ 8 h 97"/>
                    <a:gd name="T62" fmla="*/ 10 w 80"/>
                    <a:gd name="T63" fmla="*/ 4 h 97"/>
                    <a:gd name="T64" fmla="*/ 15 w 80"/>
                    <a:gd name="T65" fmla="*/ 2 h 97"/>
                    <a:gd name="T66" fmla="*/ 20 w 80"/>
                    <a:gd name="T67" fmla="*/ 1 h 97"/>
                    <a:gd name="T68" fmla="*/ 22 w 80"/>
                    <a:gd name="T69" fmla="*/ 1 h 97"/>
                    <a:gd name="T70" fmla="*/ 26 w 80"/>
                    <a:gd name="T71" fmla="*/ 2 h 97"/>
                    <a:gd name="T72" fmla="*/ 31 w 80"/>
                    <a:gd name="T73" fmla="*/ 6 h 97"/>
                    <a:gd name="T74" fmla="*/ 35 w 80"/>
                    <a:gd name="T75" fmla="*/ 9 h 97"/>
                    <a:gd name="T76" fmla="*/ 37 w 80"/>
                    <a:gd name="T77" fmla="*/ 13 h 97"/>
                    <a:gd name="T78" fmla="*/ 39 w 80"/>
                    <a:gd name="T79" fmla="*/ 19 h 97"/>
                    <a:gd name="T80" fmla="*/ 39 w 80"/>
                    <a:gd name="T81" fmla="*/ 24 h 97"/>
                    <a:gd name="T82" fmla="*/ 39 w 80"/>
                    <a:gd name="T83" fmla="*/ 29 h 97"/>
                    <a:gd name="T84" fmla="*/ 37 w 80"/>
                    <a:gd name="T85" fmla="*/ 34 h 97"/>
                    <a:gd name="T86" fmla="*/ 35 w 80"/>
                    <a:gd name="T87" fmla="*/ 38 h 97"/>
                    <a:gd name="T88" fmla="*/ 33 w 80"/>
                    <a:gd name="T89" fmla="*/ 40 h 97"/>
                    <a:gd name="T90" fmla="*/ 28 w 80"/>
                    <a:gd name="T91" fmla="*/ 44 h 97"/>
                    <a:gd name="T92" fmla="*/ 25 w 80"/>
                    <a:gd name="T93" fmla="*/ 46 h 97"/>
                    <a:gd name="T94" fmla="*/ 21 w 80"/>
                    <a:gd name="T95" fmla="*/ 47 h 97"/>
                    <a:gd name="T96" fmla="*/ 18 w 80"/>
                    <a:gd name="T97" fmla="*/ 47 h 97"/>
                    <a:gd name="T98" fmla="*/ 13 w 80"/>
                    <a:gd name="T99" fmla="*/ 46 h 97"/>
                    <a:gd name="T100" fmla="*/ 11 w 80"/>
                    <a:gd name="T101" fmla="*/ 44 h 97"/>
                    <a:gd name="T102" fmla="*/ 6 w 80"/>
                    <a:gd name="T103" fmla="*/ 41 h 97"/>
                    <a:gd name="T104" fmla="*/ 5 w 80"/>
                    <a:gd name="T105" fmla="*/ 38 h 97"/>
                    <a:gd name="T106" fmla="*/ 3 w 80"/>
                    <a:gd name="T107" fmla="*/ 35 h 97"/>
                    <a:gd name="T108" fmla="*/ 1 w 80"/>
                    <a:gd name="T109" fmla="*/ 29 h 97"/>
                    <a:gd name="T110" fmla="*/ 1 w 80"/>
                    <a:gd name="T111" fmla="*/ 24 h 97"/>
                    <a:gd name="T112" fmla="*/ 1 w 80"/>
                    <a:gd name="T113" fmla="*/ 20 h 97"/>
                    <a:gd name="T114" fmla="*/ 3 w 80"/>
                    <a:gd name="T115" fmla="*/ 14 h 97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80"/>
                    <a:gd name="T175" fmla="*/ 0 h 97"/>
                    <a:gd name="T176" fmla="*/ 80 w 80"/>
                    <a:gd name="T177" fmla="*/ 97 h 97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80" h="97">
                      <a:moveTo>
                        <a:pt x="4" y="29"/>
                      </a:moveTo>
                      <a:lnTo>
                        <a:pt x="2" y="32"/>
                      </a:lnTo>
                      <a:lnTo>
                        <a:pt x="2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2" y="65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4" y="73"/>
                      </a:lnTo>
                      <a:lnTo>
                        <a:pt x="5" y="75"/>
                      </a:lnTo>
                      <a:lnTo>
                        <a:pt x="7" y="76"/>
                      </a:lnTo>
                      <a:lnTo>
                        <a:pt x="9" y="80"/>
                      </a:lnTo>
                      <a:lnTo>
                        <a:pt x="10" y="81"/>
                      </a:lnTo>
                      <a:lnTo>
                        <a:pt x="10" y="83"/>
                      </a:lnTo>
                      <a:lnTo>
                        <a:pt x="12" y="85"/>
                      </a:lnTo>
                      <a:lnTo>
                        <a:pt x="14" y="87"/>
                      </a:lnTo>
                      <a:lnTo>
                        <a:pt x="17" y="88"/>
                      </a:lnTo>
                      <a:lnTo>
                        <a:pt x="19" y="90"/>
                      </a:lnTo>
                      <a:lnTo>
                        <a:pt x="20" y="92"/>
                      </a:lnTo>
                      <a:lnTo>
                        <a:pt x="22" y="93"/>
                      </a:lnTo>
                      <a:lnTo>
                        <a:pt x="24" y="93"/>
                      </a:lnTo>
                      <a:lnTo>
                        <a:pt x="25" y="95"/>
                      </a:lnTo>
                      <a:lnTo>
                        <a:pt x="27" y="95"/>
                      </a:lnTo>
                      <a:lnTo>
                        <a:pt x="30" y="95"/>
                      </a:lnTo>
                      <a:lnTo>
                        <a:pt x="32" y="95"/>
                      </a:lnTo>
                      <a:lnTo>
                        <a:pt x="34" y="97"/>
                      </a:lnTo>
                      <a:lnTo>
                        <a:pt x="35" y="97"/>
                      </a:lnTo>
                      <a:lnTo>
                        <a:pt x="37" y="97"/>
                      </a:lnTo>
                      <a:lnTo>
                        <a:pt x="40" y="97"/>
                      </a:lnTo>
                      <a:lnTo>
                        <a:pt x="42" y="95"/>
                      </a:lnTo>
                      <a:lnTo>
                        <a:pt x="45" y="95"/>
                      </a:lnTo>
                      <a:lnTo>
                        <a:pt x="47" y="95"/>
                      </a:lnTo>
                      <a:lnTo>
                        <a:pt x="50" y="95"/>
                      </a:lnTo>
                      <a:lnTo>
                        <a:pt x="52" y="95"/>
                      </a:lnTo>
                      <a:lnTo>
                        <a:pt x="55" y="93"/>
                      </a:lnTo>
                      <a:lnTo>
                        <a:pt x="55" y="92"/>
                      </a:lnTo>
                      <a:lnTo>
                        <a:pt x="59" y="90"/>
                      </a:lnTo>
                      <a:lnTo>
                        <a:pt x="60" y="88"/>
                      </a:lnTo>
                      <a:lnTo>
                        <a:pt x="62" y="87"/>
                      </a:lnTo>
                      <a:lnTo>
                        <a:pt x="65" y="85"/>
                      </a:lnTo>
                      <a:lnTo>
                        <a:pt x="67" y="83"/>
                      </a:lnTo>
                      <a:lnTo>
                        <a:pt x="67" y="81"/>
                      </a:lnTo>
                      <a:lnTo>
                        <a:pt x="68" y="80"/>
                      </a:lnTo>
                      <a:lnTo>
                        <a:pt x="70" y="78"/>
                      </a:lnTo>
                      <a:lnTo>
                        <a:pt x="70" y="76"/>
                      </a:lnTo>
                      <a:lnTo>
                        <a:pt x="73" y="75"/>
                      </a:lnTo>
                      <a:lnTo>
                        <a:pt x="73" y="73"/>
                      </a:lnTo>
                      <a:lnTo>
                        <a:pt x="75" y="71"/>
                      </a:lnTo>
                      <a:lnTo>
                        <a:pt x="75" y="68"/>
                      </a:lnTo>
                      <a:lnTo>
                        <a:pt x="77" y="65"/>
                      </a:lnTo>
                      <a:lnTo>
                        <a:pt x="77" y="63"/>
                      </a:lnTo>
                      <a:lnTo>
                        <a:pt x="78" y="61"/>
                      </a:lnTo>
                      <a:lnTo>
                        <a:pt x="78" y="59"/>
                      </a:lnTo>
                      <a:lnTo>
                        <a:pt x="78" y="56"/>
                      </a:lnTo>
                      <a:lnTo>
                        <a:pt x="78" y="54"/>
                      </a:lnTo>
                      <a:lnTo>
                        <a:pt x="80" y="53"/>
                      </a:lnTo>
                      <a:lnTo>
                        <a:pt x="80" y="48"/>
                      </a:lnTo>
                      <a:lnTo>
                        <a:pt x="80" y="44"/>
                      </a:lnTo>
                      <a:lnTo>
                        <a:pt x="78" y="39"/>
                      </a:lnTo>
                      <a:lnTo>
                        <a:pt x="78" y="38"/>
                      </a:lnTo>
                      <a:lnTo>
                        <a:pt x="78" y="36"/>
                      </a:lnTo>
                      <a:lnTo>
                        <a:pt x="78" y="34"/>
                      </a:lnTo>
                      <a:lnTo>
                        <a:pt x="75" y="27"/>
                      </a:lnTo>
                      <a:lnTo>
                        <a:pt x="75" y="24"/>
                      </a:lnTo>
                      <a:lnTo>
                        <a:pt x="73" y="24"/>
                      </a:lnTo>
                      <a:lnTo>
                        <a:pt x="73" y="21"/>
                      </a:lnTo>
                      <a:lnTo>
                        <a:pt x="72" y="19"/>
                      </a:lnTo>
                      <a:lnTo>
                        <a:pt x="70" y="17"/>
                      </a:lnTo>
                      <a:lnTo>
                        <a:pt x="70" y="16"/>
                      </a:lnTo>
                      <a:lnTo>
                        <a:pt x="67" y="16"/>
                      </a:lnTo>
                      <a:lnTo>
                        <a:pt x="67" y="12"/>
                      </a:lnTo>
                      <a:lnTo>
                        <a:pt x="65" y="10"/>
                      </a:lnTo>
                      <a:lnTo>
                        <a:pt x="63" y="9"/>
                      </a:lnTo>
                      <a:lnTo>
                        <a:pt x="62" y="9"/>
                      </a:lnTo>
                      <a:lnTo>
                        <a:pt x="62" y="7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19" y="9"/>
                      </a:lnTo>
                      <a:lnTo>
                        <a:pt x="17" y="10"/>
                      </a:lnTo>
                      <a:lnTo>
                        <a:pt x="15" y="12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7"/>
                      </a:lnTo>
                      <a:lnTo>
                        <a:pt x="10" y="19"/>
                      </a:lnTo>
                      <a:lnTo>
                        <a:pt x="7" y="19"/>
                      </a:lnTo>
                      <a:lnTo>
                        <a:pt x="7" y="22"/>
                      </a:lnTo>
                      <a:lnTo>
                        <a:pt x="5" y="24"/>
                      </a:lnTo>
                      <a:lnTo>
                        <a:pt x="4" y="29"/>
                      </a:lnTo>
                      <a:lnTo>
                        <a:pt x="5" y="29"/>
                      </a:lnTo>
                      <a:lnTo>
                        <a:pt x="7" y="24"/>
                      </a:lnTo>
                      <a:lnTo>
                        <a:pt x="9" y="24"/>
                      </a:lnTo>
                      <a:lnTo>
                        <a:pt x="10" y="21"/>
                      </a:lnTo>
                      <a:lnTo>
                        <a:pt x="10" y="19"/>
                      </a:lnTo>
                      <a:lnTo>
                        <a:pt x="12" y="19"/>
                      </a:lnTo>
                      <a:lnTo>
                        <a:pt x="12" y="16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7" y="12"/>
                      </a:lnTo>
                      <a:lnTo>
                        <a:pt x="19" y="10"/>
                      </a:lnTo>
                      <a:lnTo>
                        <a:pt x="20" y="9"/>
                      </a:lnTo>
                      <a:lnTo>
                        <a:pt x="22" y="9"/>
                      </a:lnTo>
                      <a:lnTo>
                        <a:pt x="24" y="9"/>
                      </a:lnTo>
                      <a:lnTo>
                        <a:pt x="25" y="7"/>
                      </a:lnTo>
                      <a:lnTo>
                        <a:pt x="30" y="4"/>
                      </a:lnTo>
                      <a:lnTo>
                        <a:pt x="34" y="2"/>
                      </a:lnTo>
                      <a:lnTo>
                        <a:pt x="35" y="2"/>
                      </a:lnTo>
                      <a:lnTo>
                        <a:pt x="39" y="2"/>
                      </a:lnTo>
                      <a:lnTo>
                        <a:pt x="40" y="2"/>
                      </a:lnTo>
                      <a:lnTo>
                        <a:pt x="44" y="2"/>
                      </a:lnTo>
                      <a:lnTo>
                        <a:pt x="45" y="2"/>
                      </a:lnTo>
                      <a:lnTo>
                        <a:pt x="47" y="2"/>
                      </a:lnTo>
                      <a:lnTo>
                        <a:pt x="50" y="2"/>
                      </a:lnTo>
                      <a:lnTo>
                        <a:pt x="50" y="4"/>
                      </a:lnTo>
                      <a:lnTo>
                        <a:pt x="52" y="5"/>
                      </a:lnTo>
                      <a:lnTo>
                        <a:pt x="59" y="9"/>
                      </a:lnTo>
                      <a:lnTo>
                        <a:pt x="62" y="9"/>
                      </a:lnTo>
                      <a:lnTo>
                        <a:pt x="63" y="10"/>
                      </a:lnTo>
                      <a:lnTo>
                        <a:pt x="63" y="12"/>
                      </a:lnTo>
                      <a:lnTo>
                        <a:pt x="65" y="16"/>
                      </a:lnTo>
                      <a:lnTo>
                        <a:pt x="67" y="16"/>
                      </a:lnTo>
                      <a:lnTo>
                        <a:pt x="67" y="17"/>
                      </a:lnTo>
                      <a:lnTo>
                        <a:pt x="70" y="19"/>
                      </a:lnTo>
                      <a:lnTo>
                        <a:pt x="72" y="22"/>
                      </a:lnTo>
                      <a:lnTo>
                        <a:pt x="73" y="24"/>
                      </a:lnTo>
                      <a:lnTo>
                        <a:pt x="73" y="26"/>
                      </a:lnTo>
                      <a:lnTo>
                        <a:pt x="73" y="29"/>
                      </a:lnTo>
                      <a:lnTo>
                        <a:pt x="77" y="34"/>
                      </a:lnTo>
                      <a:lnTo>
                        <a:pt x="77" y="38"/>
                      </a:lnTo>
                      <a:lnTo>
                        <a:pt x="77" y="39"/>
                      </a:lnTo>
                      <a:lnTo>
                        <a:pt x="77" y="41"/>
                      </a:lnTo>
                      <a:lnTo>
                        <a:pt x="77" y="44"/>
                      </a:lnTo>
                      <a:lnTo>
                        <a:pt x="77" y="48"/>
                      </a:lnTo>
                      <a:lnTo>
                        <a:pt x="77" y="51"/>
                      </a:lnTo>
                      <a:lnTo>
                        <a:pt x="77" y="54"/>
                      </a:lnTo>
                      <a:lnTo>
                        <a:pt x="77" y="56"/>
                      </a:lnTo>
                      <a:lnTo>
                        <a:pt x="77" y="59"/>
                      </a:lnTo>
                      <a:lnTo>
                        <a:pt x="75" y="59"/>
                      </a:lnTo>
                      <a:lnTo>
                        <a:pt x="75" y="63"/>
                      </a:lnTo>
                      <a:lnTo>
                        <a:pt x="75" y="65"/>
                      </a:lnTo>
                      <a:lnTo>
                        <a:pt x="73" y="68"/>
                      </a:lnTo>
                      <a:lnTo>
                        <a:pt x="73" y="70"/>
                      </a:lnTo>
                      <a:lnTo>
                        <a:pt x="72" y="71"/>
                      </a:lnTo>
                      <a:lnTo>
                        <a:pt x="70" y="73"/>
                      </a:lnTo>
                      <a:lnTo>
                        <a:pt x="70" y="76"/>
                      </a:lnTo>
                      <a:lnTo>
                        <a:pt x="68" y="76"/>
                      </a:lnTo>
                      <a:lnTo>
                        <a:pt x="67" y="78"/>
                      </a:lnTo>
                      <a:lnTo>
                        <a:pt x="67" y="80"/>
                      </a:lnTo>
                      <a:lnTo>
                        <a:pt x="65" y="81"/>
                      </a:lnTo>
                      <a:lnTo>
                        <a:pt x="63" y="83"/>
                      </a:lnTo>
                      <a:lnTo>
                        <a:pt x="62" y="85"/>
                      </a:lnTo>
                      <a:lnTo>
                        <a:pt x="59" y="88"/>
                      </a:lnTo>
                      <a:lnTo>
                        <a:pt x="57" y="88"/>
                      </a:lnTo>
                      <a:lnTo>
                        <a:pt x="55" y="88"/>
                      </a:lnTo>
                      <a:lnTo>
                        <a:pt x="54" y="90"/>
                      </a:lnTo>
                      <a:lnTo>
                        <a:pt x="52" y="92"/>
                      </a:lnTo>
                      <a:lnTo>
                        <a:pt x="50" y="93"/>
                      </a:lnTo>
                      <a:lnTo>
                        <a:pt x="49" y="93"/>
                      </a:lnTo>
                      <a:lnTo>
                        <a:pt x="47" y="93"/>
                      </a:lnTo>
                      <a:lnTo>
                        <a:pt x="45" y="95"/>
                      </a:lnTo>
                      <a:lnTo>
                        <a:pt x="42" y="95"/>
                      </a:lnTo>
                      <a:lnTo>
                        <a:pt x="40" y="95"/>
                      </a:lnTo>
                      <a:lnTo>
                        <a:pt x="39" y="95"/>
                      </a:lnTo>
                      <a:lnTo>
                        <a:pt x="37" y="95"/>
                      </a:lnTo>
                      <a:lnTo>
                        <a:pt x="35" y="95"/>
                      </a:lnTo>
                      <a:lnTo>
                        <a:pt x="34" y="95"/>
                      </a:lnTo>
                      <a:lnTo>
                        <a:pt x="32" y="95"/>
                      </a:lnTo>
                      <a:lnTo>
                        <a:pt x="30" y="95"/>
                      </a:lnTo>
                      <a:lnTo>
                        <a:pt x="27" y="93"/>
                      </a:lnTo>
                      <a:lnTo>
                        <a:pt x="24" y="92"/>
                      </a:lnTo>
                      <a:lnTo>
                        <a:pt x="22" y="90"/>
                      </a:lnTo>
                      <a:lnTo>
                        <a:pt x="22" y="88"/>
                      </a:lnTo>
                      <a:lnTo>
                        <a:pt x="19" y="88"/>
                      </a:lnTo>
                      <a:lnTo>
                        <a:pt x="15" y="85"/>
                      </a:lnTo>
                      <a:lnTo>
                        <a:pt x="12" y="83"/>
                      </a:lnTo>
                      <a:lnTo>
                        <a:pt x="12" y="81"/>
                      </a:lnTo>
                      <a:lnTo>
                        <a:pt x="10" y="80"/>
                      </a:lnTo>
                      <a:lnTo>
                        <a:pt x="10" y="78"/>
                      </a:lnTo>
                      <a:lnTo>
                        <a:pt x="9" y="76"/>
                      </a:lnTo>
                      <a:lnTo>
                        <a:pt x="7" y="75"/>
                      </a:lnTo>
                      <a:lnTo>
                        <a:pt x="7" y="73"/>
                      </a:lnTo>
                      <a:lnTo>
                        <a:pt x="7" y="71"/>
                      </a:lnTo>
                      <a:lnTo>
                        <a:pt x="5" y="70"/>
                      </a:lnTo>
                      <a:lnTo>
                        <a:pt x="4" y="66"/>
                      </a:lnTo>
                      <a:lnTo>
                        <a:pt x="4" y="65"/>
                      </a:lnTo>
                      <a:lnTo>
                        <a:pt x="2" y="59"/>
                      </a:lnTo>
                      <a:lnTo>
                        <a:pt x="2" y="56"/>
                      </a:lnTo>
                      <a:lnTo>
                        <a:pt x="2" y="54"/>
                      </a:lnTo>
                      <a:lnTo>
                        <a:pt x="2" y="53"/>
                      </a:lnTo>
                      <a:lnTo>
                        <a:pt x="2" y="49"/>
                      </a:lnTo>
                      <a:lnTo>
                        <a:pt x="2" y="48"/>
                      </a:lnTo>
                      <a:lnTo>
                        <a:pt x="2" y="44"/>
                      </a:lnTo>
                      <a:lnTo>
                        <a:pt x="2" y="43"/>
                      </a:lnTo>
                      <a:lnTo>
                        <a:pt x="2" y="41"/>
                      </a:lnTo>
                      <a:lnTo>
                        <a:pt x="2" y="39"/>
                      </a:lnTo>
                      <a:lnTo>
                        <a:pt x="4" y="38"/>
                      </a:lnTo>
                      <a:lnTo>
                        <a:pt x="4" y="34"/>
                      </a:lnTo>
                      <a:lnTo>
                        <a:pt x="5" y="29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19" name="Freeform 321"/>
                <p:cNvSpPr>
                  <a:spLocks/>
                </p:cNvSpPr>
                <p:nvPr/>
              </p:nvSpPr>
              <p:spPr bwMode="auto">
                <a:xfrm>
                  <a:off x="5227" y="672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2 w 70"/>
                    <a:gd name="T3" fmla="*/ 1 h 86"/>
                    <a:gd name="T4" fmla="*/ 21 w 70"/>
                    <a:gd name="T5" fmla="*/ 1 h 86"/>
                    <a:gd name="T6" fmla="*/ 18 w 70"/>
                    <a:gd name="T7" fmla="*/ 1 h 86"/>
                    <a:gd name="T8" fmla="*/ 18 w 70"/>
                    <a:gd name="T9" fmla="*/ 0 h 86"/>
                    <a:gd name="T10" fmla="*/ 17 w 70"/>
                    <a:gd name="T11" fmla="*/ 1 h 86"/>
                    <a:gd name="T12" fmla="*/ 15 w 70"/>
                    <a:gd name="T13" fmla="*/ 1 h 86"/>
                    <a:gd name="T14" fmla="*/ 13 w 70"/>
                    <a:gd name="T15" fmla="*/ 1 h 86"/>
                    <a:gd name="T16" fmla="*/ 11 w 70"/>
                    <a:gd name="T17" fmla="*/ 1 h 86"/>
                    <a:gd name="T18" fmla="*/ 9 w 70"/>
                    <a:gd name="T19" fmla="*/ 3 h 86"/>
                    <a:gd name="T20" fmla="*/ 9 w 70"/>
                    <a:gd name="T21" fmla="*/ 5 h 86"/>
                    <a:gd name="T22" fmla="*/ 6 w 70"/>
                    <a:gd name="T23" fmla="*/ 5 h 86"/>
                    <a:gd name="T24" fmla="*/ 6 w 70"/>
                    <a:gd name="T25" fmla="*/ 6 h 86"/>
                    <a:gd name="T26" fmla="*/ 5 w 70"/>
                    <a:gd name="T27" fmla="*/ 7 h 86"/>
                    <a:gd name="T28" fmla="*/ 4 w 70"/>
                    <a:gd name="T29" fmla="*/ 9 h 86"/>
                    <a:gd name="T30" fmla="*/ 3 w 70"/>
                    <a:gd name="T31" fmla="*/ 10 h 86"/>
                    <a:gd name="T32" fmla="*/ 2 w 70"/>
                    <a:gd name="T33" fmla="*/ 12 h 86"/>
                    <a:gd name="T34" fmla="*/ 1 w 70"/>
                    <a:gd name="T35" fmla="*/ 15 h 86"/>
                    <a:gd name="T36" fmla="*/ 1 w 70"/>
                    <a:gd name="T37" fmla="*/ 17 h 86"/>
                    <a:gd name="T38" fmla="*/ 0 w 70"/>
                    <a:gd name="T39" fmla="*/ 19 h 86"/>
                    <a:gd name="T40" fmla="*/ 0 w 70"/>
                    <a:gd name="T41" fmla="*/ 21 h 86"/>
                    <a:gd name="T42" fmla="*/ 0 w 70"/>
                    <a:gd name="T43" fmla="*/ 22 h 86"/>
                    <a:gd name="T44" fmla="*/ 0 w 70"/>
                    <a:gd name="T45" fmla="*/ 23 h 86"/>
                    <a:gd name="T46" fmla="*/ 0 w 70"/>
                    <a:gd name="T47" fmla="*/ 26 h 86"/>
                    <a:gd name="T48" fmla="*/ 1 w 70"/>
                    <a:gd name="T49" fmla="*/ 28 h 86"/>
                    <a:gd name="T50" fmla="*/ 1 w 70"/>
                    <a:gd name="T51" fmla="*/ 31 h 86"/>
                    <a:gd name="T52" fmla="*/ 2 w 70"/>
                    <a:gd name="T53" fmla="*/ 33 h 86"/>
                    <a:gd name="T54" fmla="*/ 3 w 70"/>
                    <a:gd name="T55" fmla="*/ 36 h 86"/>
                    <a:gd name="T56" fmla="*/ 4 w 70"/>
                    <a:gd name="T57" fmla="*/ 37 h 86"/>
                    <a:gd name="T58" fmla="*/ 5 w 70"/>
                    <a:gd name="T59" fmla="*/ 37 h 86"/>
                    <a:gd name="T60" fmla="*/ 6 w 70"/>
                    <a:gd name="T61" fmla="*/ 39 h 86"/>
                    <a:gd name="T62" fmla="*/ 6 w 70"/>
                    <a:gd name="T63" fmla="*/ 40 h 86"/>
                    <a:gd name="T64" fmla="*/ 9 w 70"/>
                    <a:gd name="T65" fmla="*/ 41 h 86"/>
                    <a:gd name="T66" fmla="*/ 11 w 70"/>
                    <a:gd name="T67" fmla="*/ 42 h 86"/>
                    <a:gd name="T68" fmla="*/ 13 w 70"/>
                    <a:gd name="T69" fmla="*/ 43 h 86"/>
                    <a:gd name="T70" fmla="*/ 15 w 70"/>
                    <a:gd name="T71" fmla="*/ 43 h 86"/>
                    <a:gd name="T72" fmla="*/ 17 w 70"/>
                    <a:gd name="T73" fmla="*/ 43 h 86"/>
                    <a:gd name="T74" fmla="*/ 18 w 70"/>
                    <a:gd name="T75" fmla="*/ 43 h 86"/>
                    <a:gd name="T76" fmla="*/ 19 w 70"/>
                    <a:gd name="T77" fmla="*/ 43 h 86"/>
                    <a:gd name="T78" fmla="*/ 21 w 70"/>
                    <a:gd name="T79" fmla="*/ 43 h 86"/>
                    <a:gd name="T80" fmla="*/ 24 w 70"/>
                    <a:gd name="T81" fmla="*/ 42 h 86"/>
                    <a:gd name="T82" fmla="*/ 26 w 70"/>
                    <a:gd name="T83" fmla="*/ 41 h 86"/>
                    <a:gd name="T84" fmla="*/ 26 w 70"/>
                    <a:gd name="T85" fmla="*/ 40 h 86"/>
                    <a:gd name="T86" fmla="*/ 27 w 70"/>
                    <a:gd name="T87" fmla="*/ 39 h 86"/>
                    <a:gd name="T88" fmla="*/ 29 w 70"/>
                    <a:gd name="T89" fmla="*/ 38 h 86"/>
                    <a:gd name="T90" fmla="*/ 30 w 70"/>
                    <a:gd name="T91" fmla="*/ 37 h 86"/>
                    <a:gd name="T92" fmla="*/ 31 w 70"/>
                    <a:gd name="T93" fmla="*/ 36 h 86"/>
                    <a:gd name="T94" fmla="*/ 31 w 70"/>
                    <a:gd name="T95" fmla="*/ 34 h 86"/>
                    <a:gd name="T96" fmla="*/ 33 w 70"/>
                    <a:gd name="T97" fmla="*/ 32 h 86"/>
                    <a:gd name="T98" fmla="*/ 35 w 70"/>
                    <a:gd name="T99" fmla="*/ 27 h 86"/>
                    <a:gd name="T100" fmla="*/ 35 w 70"/>
                    <a:gd name="T101" fmla="*/ 25 h 86"/>
                    <a:gd name="T102" fmla="*/ 35 w 70"/>
                    <a:gd name="T103" fmla="*/ 23 h 86"/>
                    <a:gd name="T104" fmla="*/ 35 w 70"/>
                    <a:gd name="T105" fmla="*/ 21 h 86"/>
                    <a:gd name="T106" fmla="*/ 35 w 70"/>
                    <a:gd name="T107" fmla="*/ 20 h 86"/>
                    <a:gd name="T108" fmla="*/ 35 w 70"/>
                    <a:gd name="T109" fmla="*/ 16 h 86"/>
                    <a:gd name="T110" fmla="*/ 35 w 70"/>
                    <a:gd name="T111" fmla="*/ 14 h 86"/>
                    <a:gd name="T112" fmla="*/ 34 w 70"/>
                    <a:gd name="T113" fmla="*/ 11 h 86"/>
                    <a:gd name="T114" fmla="*/ 33 w 70"/>
                    <a:gd name="T115" fmla="*/ 10 h 86"/>
                    <a:gd name="T116" fmla="*/ 31 w 70"/>
                    <a:gd name="T117" fmla="*/ 9 h 86"/>
                    <a:gd name="T118" fmla="*/ 31 w 70"/>
                    <a:gd name="T119" fmla="*/ 7 h 86"/>
                    <a:gd name="T120" fmla="*/ 30 w 70"/>
                    <a:gd name="T121" fmla="*/ 6 h 86"/>
                    <a:gd name="T122" fmla="*/ 29 w 70"/>
                    <a:gd name="T123" fmla="*/ 5 h 86"/>
                    <a:gd name="T124" fmla="*/ 27 w 70"/>
                    <a:gd name="T125" fmla="*/ 3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6"/>
                    <a:gd name="T191" fmla="*/ 70 w 70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6">
                      <a:moveTo>
                        <a:pt x="52" y="3"/>
                      </a:move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5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3"/>
                      </a:lnTo>
                      <a:lnTo>
                        <a:pt x="23" y="83"/>
                      </a:lnTo>
                      <a:lnTo>
                        <a:pt x="23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5" y="85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7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0" name="Freeform 322"/>
                <p:cNvSpPr>
                  <a:spLocks/>
                </p:cNvSpPr>
                <p:nvPr/>
              </p:nvSpPr>
              <p:spPr bwMode="auto">
                <a:xfrm>
                  <a:off x="5207" y="610"/>
                  <a:ext cx="37" cy="41"/>
                </a:xfrm>
                <a:custGeom>
                  <a:avLst/>
                  <a:gdLst>
                    <a:gd name="T0" fmla="*/ 24 w 73"/>
                    <a:gd name="T1" fmla="*/ 0 h 83"/>
                    <a:gd name="T2" fmla="*/ 21 w 73"/>
                    <a:gd name="T3" fmla="*/ 0 h 83"/>
                    <a:gd name="T4" fmla="*/ 19 w 73"/>
                    <a:gd name="T5" fmla="*/ 0 h 83"/>
                    <a:gd name="T6" fmla="*/ 18 w 73"/>
                    <a:gd name="T7" fmla="*/ 0 h 83"/>
                    <a:gd name="T8" fmla="*/ 16 w 73"/>
                    <a:gd name="T9" fmla="*/ 0 h 83"/>
                    <a:gd name="T10" fmla="*/ 14 w 73"/>
                    <a:gd name="T11" fmla="*/ 0 h 83"/>
                    <a:gd name="T12" fmla="*/ 13 w 73"/>
                    <a:gd name="T13" fmla="*/ 1 h 83"/>
                    <a:gd name="T14" fmla="*/ 11 w 73"/>
                    <a:gd name="T15" fmla="*/ 1 h 83"/>
                    <a:gd name="T16" fmla="*/ 10 w 73"/>
                    <a:gd name="T17" fmla="*/ 2 h 83"/>
                    <a:gd name="T18" fmla="*/ 9 w 73"/>
                    <a:gd name="T19" fmla="*/ 4 h 83"/>
                    <a:gd name="T20" fmla="*/ 7 w 73"/>
                    <a:gd name="T21" fmla="*/ 4 h 83"/>
                    <a:gd name="T22" fmla="*/ 5 w 73"/>
                    <a:gd name="T23" fmla="*/ 6 h 83"/>
                    <a:gd name="T24" fmla="*/ 4 w 73"/>
                    <a:gd name="T25" fmla="*/ 8 h 83"/>
                    <a:gd name="T26" fmla="*/ 3 w 73"/>
                    <a:gd name="T27" fmla="*/ 11 h 83"/>
                    <a:gd name="T28" fmla="*/ 0 w 73"/>
                    <a:gd name="T29" fmla="*/ 17 h 83"/>
                    <a:gd name="T30" fmla="*/ 0 w 73"/>
                    <a:gd name="T31" fmla="*/ 19 h 83"/>
                    <a:gd name="T32" fmla="*/ 0 w 73"/>
                    <a:gd name="T33" fmla="*/ 21 h 83"/>
                    <a:gd name="T34" fmla="*/ 0 w 73"/>
                    <a:gd name="T35" fmla="*/ 22 h 83"/>
                    <a:gd name="T36" fmla="*/ 0 w 73"/>
                    <a:gd name="T37" fmla="*/ 24 h 83"/>
                    <a:gd name="T38" fmla="*/ 1 w 73"/>
                    <a:gd name="T39" fmla="*/ 26 h 83"/>
                    <a:gd name="T40" fmla="*/ 1 w 73"/>
                    <a:gd name="T41" fmla="*/ 28 h 83"/>
                    <a:gd name="T42" fmla="*/ 3 w 73"/>
                    <a:gd name="T43" fmla="*/ 30 h 83"/>
                    <a:gd name="T44" fmla="*/ 3 w 73"/>
                    <a:gd name="T45" fmla="*/ 31 h 83"/>
                    <a:gd name="T46" fmla="*/ 4 w 73"/>
                    <a:gd name="T47" fmla="*/ 33 h 83"/>
                    <a:gd name="T48" fmla="*/ 5 w 73"/>
                    <a:gd name="T49" fmla="*/ 34 h 83"/>
                    <a:gd name="T50" fmla="*/ 5 w 73"/>
                    <a:gd name="T51" fmla="*/ 36 h 83"/>
                    <a:gd name="T52" fmla="*/ 7 w 73"/>
                    <a:gd name="T53" fmla="*/ 37 h 83"/>
                    <a:gd name="T54" fmla="*/ 13 w 73"/>
                    <a:gd name="T55" fmla="*/ 40 h 83"/>
                    <a:gd name="T56" fmla="*/ 15 w 73"/>
                    <a:gd name="T57" fmla="*/ 41 h 83"/>
                    <a:gd name="T58" fmla="*/ 17 w 73"/>
                    <a:gd name="T59" fmla="*/ 41 h 83"/>
                    <a:gd name="T60" fmla="*/ 19 w 73"/>
                    <a:gd name="T61" fmla="*/ 41 h 83"/>
                    <a:gd name="T62" fmla="*/ 19 w 73"/>
                    <a:gd name="T63" fmla="*/ 41 h 83"/>
                    <a:gd name="T64" fmla="*/ 21 w 73"/>
                    <a:gd name="T65" fmla="*/ 41 h 83"/>
                    <a:gd name="T66" fmla="*/ 23 w 73"/>
                    <a:gd name="T67" fmla="*/ 40 h 83"/>
                    <a:gd name="T68" fmla="*/ 24 w 73"/>
                    <a:gd name="T69" fmla="*/ 39 h 83"/>
                    <a:gd name="T70" fmla="*/ 25 w 73"/>
                    <a:gd name="T71" fmla="*/ 39 h 83"/>
                    <a:gd name="T72" fmla="*/ 27 w 73"/>
                    <a:gd name="T73" fmla="*/ 38 h 83"/>
                    <a:gd name="T74" fmla="*/ 29 w 73"/>
                    <a:gd name="T75" fmla="*/ 37 h 83"/>
                    <a:gd name="T76" fmla="*/ 30 w 73"/>
                    <a:gd name="T77" fmla="*/ 36 h 83"/>
                    <a:gd name="T78" fmla="*/ 32 w 73"/>
                    <a:gd name="T79" fmla="*/ 34 h 83"/>
                    <a:gd name="T80" fmla="*/ 33 w 73"/>
                    <a:gd name="T81" fmla="*/ 33 h 83"/>
                    <a:gd name="T82" fmla="*/ 34 w 73"/>
                    <a:gd name="T83" fmla="*/ 31 h 83"/>
                    <a:gd name="T84" fmla="*/ 36 w 73"/>
                    <a:gd name="T85" fmla="*/ 26 h 83"/>
                    <a:gd name="T86" fmla="*/ 36 w 73"/>
                    <a:gd name="T87" fmla="*/ 22 h 83"/>
                    <a:gd name="T88" fmla="*/ 37 w 73"/>
                    <a:gd name="T89" fmla="*/ 21 h 83"/>
                    <a:gd name="T90" fmla="*/ 37 w 73"/>
                    <a:gd name="T91" fmla="*/ 19 h 83"/>
                    <a:gd name="T92" fmla="*/ 36 w 73"/>
                    <a:gd name="T93" fmla="*/ 17 h 83"/>
                    <a:gd name="T94" fmla="*/ 37 w 73"/>
                    <a:gd name="T95" fmla="*/ 16 h 83"/>
                    <a:gd name="T96" fmla="*/ 36 w 73"/>
                    <a:gd name="T97" fmla="*/ 13 h 83"/>
                    <a:gd name="T98" fmla="*/ 35 w 73"/>
                    <a:gd name="T99" fmla="*/ 11 h 83"/>
                    <a:gd name="T100" fmla="*/ 34 w 73"/>
                    <a:gd name="T101" fmla="*/ 11 h 83"/>
                    <a:gd name="T102" fmla="*/ 34 w 73"/>
                    <a:gd name="T103" fmla="*/ 8 h 83"/>
                    <a:gd name="T104" fmla="*/ 34 w 73"/>
                    <a:gd name="T105" fmla="*/ 7 h 83"/>
                    <a:gd name="T106" fmla="*/ 33 w 73"/>
                    <a:gd name="T107" fmla="*/ 6 h 83"/>
                    <a:gd name="T108" fmla="*/ 32 w 73"/>
                    <a:gd name="T109" fmla="*/ 4 h 83"/>
                    <a:gd name="T110" fmla="*/ 30 w 73"/>
                    <a:gd name="T111" fmla="*/ 4 h 83"/>
                    <a:gd name="T112" fmla="*/ 27 w 73"/>
                    <a:gd name="T113" fmla="*/ 1 h 8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3"/>
                    <a:gd name="T172" fmla="*/ 0 h 83"/>
                    <a:gd name="T173" fmla="*/ 73 w 73"/>
                    <a:gd name="T174" fmla="*/ 83 h 83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3" h="83">
                      <a:moveTo>
                        <a:pt x="53" y="3"/>
                      </a:moveTo>
                      <a:lnTo>
                        <a:pt x="48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2" y="1"/>
                      </a:lnTo>
                      <a:lnTo>
                        <a:pt x="30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7" y="6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3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3" y="57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7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2" y="72"/>
                      </a:lnTo>
                      <a:lnTo>
                        <a:pt x="13" y="74"/>
                      </a:lnTo>
                      <a:lnTo>
                        <a:pt x="17" y="76"/>
                      </a:lnTo>
                      <a:lnTo>
                        <a:pt x="20" y="79"/>
                      </a:lnTo>
                      <a:lnTo>
                        <a:pt x="25" y="81"/>
                      </a:lnTo>
                      <a:lnTo>
                        <a:pt x="28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2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3" y="77"/>
                      </a:lnTo>
                      <a:lnTo>
                        <a:pt x="53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7" y="66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3" y="44"/>
                      </a:lnTo>
                      <a:lnTo>
                        <a:pt x="73" y="42"/>
                      </a:lnTo>
                      <a:lnTo>
                        <a:pt x="73" y="40"/>
                      </a:lnTo>
                      <a:lnTo>
                        <a:pt x="73" y="39"/>
                      </a:lnTo>
                      <a:lnTo>
                        <a:pt x="73" y="37"/>
                      </a:lnTo>
                      <a:lnTo>
                        <a:pt x="73" y="35"/>
                      </a:lnTo>
                      <a:lnTo>
                        <a:pt x="72" y="34"/>
                      </a:lnTo>
                      <a:lnTo>
                        <a:pt x="73" y="34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3"/>
                      </a:lnTo>
                      <a:lnTo>
                        <a:pt x="72" y="23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8" y="20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7" y="13"/>
                      </a:lnTo>
                      <a:lnTo>
                        <a:pt x="65" y="13"/>
                      </a:lnTo>
                      <a:lnTo>
                        <a:pt x="63" y="12"/>
                      </a:lnTo>
                      <a:lnTo>
                        <a:pt x="63" y="10"/>
                      </a:lnTo>
                      <a:lnTo>
                        <a:pt x="63" y="8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1" name="Freeform 323"/>
                <p:cNvSpPr>
                  <a:spLocks/>
                </p:cNvSpPr>
                <p:nvPr/>
              </p:nvSpPr>
              <p:spPr bwMode="auto">
                <a:xfrm>
                  <a:off x="5226" y="610"/>
                  <a:ext cx="37" cy="41"/>
                </a:xfrm>
                <a:custGeom>
                  <a:avLst/>
                  <a:gdLst>
                    <a:gd name="T0" fmla="*/ 23 w 74"/>
                    <a:gd name="T1" fmla="*/ 0 h 83"/>
                    <a:gd name="T2" fmla="*/ 22 w 74"/>
                    <a:gd name="T3" fmla="*/ 0 h 83"/>
                    <a:gd name="T4" fmla="*/ 20 w 74"/>
                    <a:gd name="T5" fmla="*/ 0 h 83"/>
                    <a:gd name="T6" fmla="*/ 19 w 74"/>
                    <a:gd name="T7" fmla="*/ 0 h 83"/>
                    <a:gd name="T8" fmla="*/ 17 w 74"/>
                    <a:gd name="T9" fmla="*/ 0 h 83"/>
                    <a:gd name="T10" fmla="*/ 15 w 74"/>
                    <a:gd name="T11" fmla="*/ 0 h 83"/>
                    <a:gd name="T12" fmla="*/ 14 w 74"/>
                    <a:gd name="T13" fmla="*/ 0 h 83"/>
                    <a:gd name="T14" fmla="*/ 12 w 74"/>
                    <a:gd name="T15" fmla="*/ 1 h 83"/>
                    <a:gd name="T16" fmla="*/ 10 w 74"/>
                    <a:gd name="T17" fmla="*/ 2 h 83"/>
                    <a:gd name="T18" fmla="*/ 9 w 74"/>
                    <a:gd name="T19" fmla="*/ 4 h 83"/>
                    <a:gd name="T20" fmla="*/ 7 w 74"/>
                    <a:gd name="T21" fmla="*/ 4 h 83"/>
                    <a:gd name="T22" fmla="*/ 7 w 74"/>
                    <a:gd name="T23" fmla="*/ 6 h 83"/>
                    <a:gd name="T24" fmla="*/ 5 w 74"/>
                    <a:gd name="T25" fmla="*/ 7 h 83"/>
                    <a:gd name="T26" fmla="*/ 5 w 74"/>
                    <a:gd name="T27" fmla="*/ 8 h 83"/>
                    <a:gd name="T28" fmla="*/ 2 w 74"/>
                    <a:gd name="T29" fmla="*/ 11 h 83"/>
                    <a:gd name="T30" fmla="*/ 0 w 74"/>
                    <a:gd name="T31" fmla="*/ 17 h 83"/>
                    <a:gd name="T32" fmla="*/ 0 w 74"/>
                    <a:gd name="T33" fmla="*/ 19 h 83"/>
                    <a:gd name="T34" fmla="*/ 0 w 74"/>
                    <a:gd name="T35" fmla="*/ 20 h 83"/>
                    <a:gd name="T36" fmla="*/ 0 w 74"/>
                    <a:gd name="T37" fmla="*/ 22 h 83"/>
                    <a:gd name="T38" fmla="*/ 0 w 74"/>
                    <a:gd name="T39" fmla="*/ 23 h 83"/>
                    <a:gd name="T40" fmla="*/ 0 w 74"/>
                    <a:gd name="T41" fmla="*/ 25 h 83"/>
                    <a:gd name="T42" fmla="*/ 1 w 74"/>
                    <a:gd name="T43" fmla="*/ 27 h 83"/>
                    <a:gd name="T44" fmla="*/ 2 w 74"/>
                    <a:gd name="T45" fmla="*/ 28 h 83"/>
                    <a:gd name="T46" fmla="*/ 2 w 74"/>
                    <a:gd name="T47" fmla="*/ 30 h 83"/>
                    <a:gd name="T48" fmla="*/ 2 w 74"/>
                    <a:gd name="T49" fmla="*/ 33 h 83"/>
                    <a:gd name="T50" fmla="*/ 5 w 74"/>
                    <a:gd name="T51" fmla="*/ 33 h 83"/>
                    <a:gd name="T52" fmla="*/ 5 w 74"/>
                    <a:gd name="T53" fmla="*/ 35 h 83"/>
                    <a:gd name="T54" fmla="*/ 6 w 74"/>
                    <a:gd name="T55" fmla="*/ 36 h 83"/>
                    <a:gd name="T56" fmla="*/ 7 w 74"/>
                    <a:gd name="T57" fmla="*/ 38 h 83"/>
                    <a:gd name="T58" fmla="*/ 13 w 74"/>
                    <a:gd name="T59" fmla="*/ 40 h 83"/>
                    <a:gd name="T60" fmla="*/ 15 w 74"/>
                    <a:gd name="T61" fmla="*/ 41 h 83"/>
                    <a:gd name="T62" fmla="*/ 17 w 74"/>
                    <a:gd name="T63" fmla="*/ 41 h 83"/>
                    <a:gd name="T64" fmla="*/ 19 w 74"/>
                    <a:gd name="T65" fmla="*/ 41 h 83"/>
                    <a:gd name="T66" fmla="*/ 20 w 74"/>
                    <a:gd name="T67" fmla="*/ 41 h 83"/>
                    <a:gd name="T68" fmla="*/ 22 w 74"/>
                    <a:gd name="T69" fmla="*/ 41 h 83"/>
                    <a:gd name="T70" fmla="*/ 22 w 74"/>
                    <a:gd name="T71" fmla="*/ 40 h 83"/>
                    <a:gd name="T72" fmla="*/ 24 w 74"/>
                    <a:gd name="T73" fmla="*/ 39 h 83"/>
                    <a:gd name="T74" fmla="*/ 26 w 74"/>
                    <a:gd name="T75" fmla="*/ 39 h 83"/>
                    <a:gd name="T76" fmla="*/ 28 w 74"/>
                    <a:gd name="T77" fmla="*/ 37 h 83"/>
                    <a:gd name="T78" fmla="*/ 29 w 74"/>
                    <a:gd name="T79" fmla="*/ 37 h 83"/>
                    <a:gd name="T80" fmla="*/ 30 w 74"/>
                    <a:gd name="T81" fmla="*/ 35 h 83"/>
                    <a:gd name="T82" fmla="*/ 32 w 74"/>
                    <a:gd name="T83" fmla="*/ 33 h 83"/>
                    <a:gd name="T84" fmla="*/ 33 w 74"/>
                    <a:gd name="T85" fmla="*/ 33 h 83"/>
                    <a:gd name="T86" fmla="*/ 35 w 74"/>
                    <a:gd name="T87" fmla="*/ 28 h 83"/>
                    <a:gd name="T88" fmla="*/ 36 w 74"/>
                    <a:gd name="T89" fmla="*/ 24 h 83"/>
                    <a:gd name="T90" fmla="*/ 37 w 74"/>
                    <a:gd name="T91" fmla="*/ 22 h 83"/>
                    <a:gd name="T92" fmla="*/ 37 w 74"/>
                    <a:gd name="T93" fmla="*/ 20 h 83"/>
                    <a:gd name="T94" fmla="*/ 37 w 74"/>
                    <a:gd name="T95" fmla="*/ 18 h 83"/>
                    <a:gd name="T96" fmla="*/ 37 w 74"/>
                    <a:gd name="T97" fmla="*/ 17 h 83"/>
                    <a:gd name="T98" fmla="*/ 36 w 74"/>
                    <a:gd name="T99" fmla="*/ 15 h 83"/>
                    <a:gd name="T100" fmla="*/ 36 w 74"/>
                    <a:gd name="T101" fmla="*/ 12 h 83"/>
                    <a:gd name="T102" fmla="*/ 36 w 74"/>
                    <a:gd name="T103" fmla="*/ 11 h 83"/>
                    <a:gd name="T104" fmla="*/ 35 w 74"/>
                    <a:gd name="T105" fmla="*/ 11 h 83"/>
                    <a:gd name="T106" fmla="*/ 35 w 74"/>
                    <a:gd name="T107" fmla="*/ 8 h 83"/>
                    <a:gd name="T108" fmla="*/ 34 w 74"/>
                    <a:gd name="T109" fmla="*/ 8 h 83"/>
                    <a:gd name="T110" fmla="*/ 33 w 74"/>
                    <a:gd name="T111" fmla="*/ 6 h 83"/>
                    <a:gd name="T112" fmla="*/ 31 w 74"/>
                    <a:gd name="T113" fmla="*/ 5 h 83"/>
                    <a:gd name="T114" fmla="*/ 30 w 74"/>
                    <a:gd name="T115" fmla="*/ 4 h 83"/>
                    <a:gd name="T116" fmla="*/ 26 w 74"/>
                    <a:gd name="T117" fmla="*/ 1 h 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4"/>
                    <a:gd name="T178" fmla="*/ 0 h 83"/>
                    <a:gd name="T179" fmla="*/ 74 w 74"/>
                    <a:gd name="T180" fmla="*/ 83 h 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4" h="83">
                      <a:moveTo>
                        <a:pt x="52" y="3"/>
                      </a:move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30" y="1"/>
                      </a:lnTo>
                      <a:lnTo>
                        <a:pt x="30" y="0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6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4" y="23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4" y="57"/>
                      </a:lnTo>
                      <a:lnTo>
                        <a:pt x="4" y="61"/>
                      </a:lnTo>
                      <a:lnTo>
                        <a:pt x="5" y="61"/>
                      </a:lnTo>
                      <a:lnTo>
                        <a:pt x="5" y="62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9" y="66"/>
                      </a:lnTo>
                      <a:lnTo>
                        <a:pt x="9" y="67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2" y="71"/>
                      </a:lnTo>
                      <a:lnTo>
                        <a:pt x="12" y="72"/>
                      </a:lnTo>
                      <a:lnTo>
                        <a:pt x="14" y="74"/>
                      </a:lnTo>
                      <a:lnTo>
                        <a:pt x="15" y="74"/>
                      </a:lnTo>
                      <a:lnTo>
                        <a:pt x="15" y="76"/>
                      </a:lnTo>
                      <a:lnTo>
                        <a:pt x="22" y="79"/>
                      </a:lnTo>
                      <a:lnTo>
                        <a:pt x="25" y="81"/>
                      </a:lnTo>
                      <a:lnTo>
                        <a:pt x="27" y="81"/>
                      </a:lnTo>
                      <a:lnTo>
                        <a:pt x="29" y="83"/>
                      </a:lnTo>
                      <a:lnTo>
                        <a:pt x="29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4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9" y="83"/>
                      </a:lnTo>
                      <a:lnTo>
                        <a:pt x="40" y="83"/>
                      </a:lnTo>
                      <a:lnTo>
                        <a:pt x="42" y="83"/>
                      </a:lnTo>
                      <a:lnTo>
                        <a:pt x="44" y="83"/>
                      </a:lnTo>
                      <a:lnTo>
                        <a:pt x="44" y="81"/>
                      </a:lnTo>
                      <a:lnTo>
                        <a:pt x="45" y="81"/>
                      </a:lnTo>
                      <a:lnTo>
                        <a:pt x="47" y="81"/>
                      </a:lnTo>
                      <a:lnTo>
                        <a:pt x="47" y="79"/>
                      </a:lnTo>
                      <a:lnTo>
                        <a:pt x="49" y="79"/>
                      </a:lnTo>
                      <a:lnTo>
                        <a:pt x="50" y="79"/>
                      </a:lnTo>
                      <a:lnTo>
                        <a:pt x="52" y="79"/>
                      </a:lnTo>
                      <a:lnTo>
                        <a:pt x="54" y="77"/>
                      </a:lnTo>
                      <a:lnTo>
                        <a:pt x="55" y="76"/>
                      </a:lnTo>
                      <a:lnTo>
                        <a:pt x="57" y="74"/>
                      </a:lnTo>
                      <a:lnTo>
                        <a:pt x="59" y="74"/>
                      </a:lnTo>
                      <a:lnTo>
                        <a:pt x="59" y="72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7" y="62"/>
                      </a:lnTo>
                      <a:lnTo>
                        <a:pt x="69" y="62"/>
                      </a:lnTo>
                      <a:lnTo>
                        <a:pt x="69" y="57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4" y="44"/>
                      </a:lnTo>
                      <a:lnTo>
                        <a:pt x="74" y="42"/>
                      </a:lnTo>
                      <a:lnTo>
                        <a:pt x="74" y="40"/>
                      </a:lnTo>
                      <a:lnTo>
                        <a:pt x="74" y="39"/>
                      </a:lnTo>
                      <a:lnTo>
                        <a:pt x="74" y="37"/>
                      </a:lnTo>
                      <a:lnTo>
                        <a:pt x="74" y="35"/>
                      </a:lnTo>
                      <a:lnTo>
                        <a:pt x="72" y="34"/>
                      </a:lnTo>
                      <a:lnTo>
                        <a:pt x="74" y="34"/>
                      </a:lnTo>
                      <a:lnTo>
                        <a:pt x="72" y="34"/>
                      </a:lnTo>
                      <a:lnTo>
                        <a:pt x="74" y="32"/>
                      </a:lnTo>
                      <a:lnTo>
                        <a:pt x="72" y="30"/>
                      </a:lnTo>
                      <a:lnTo>
                        <a:pt x="72" y="28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0" y="23"/>
                      </a:lnTo>
                      <a:lnTo>
                        <a:pt x="72" y="23"/>
                      </a:lnTo>
                      <a:lnTo>
                        <a:pt x="70" y="22"/>
                      </a:lnTo>
                      <a:lnTo>
                        <a:pt x="69" y="22"/>
                      </a:lnTo>
                      <a:lnTo>
                        <a:pt x="69" y="20"/>
                      </a:lnTo>
                      <a:lnTo>
                        <a:pt x="69" y="18"/>
                      </a:lnTo>
                      <a:lnTo>
                        <a:pt x="69" y="17"/>
                      </a:lnTo>
                      <a:lnTo>
                        <a:pt x="67" y="17"/>
                      </a:lnTo>
                      <a:lnTo>
                        <a:pt x="67" y="15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4" y="12"/>
                      </a:lnTo>
                      <a:lnTo>
                        <a:pt x="62" y="10"/>
                      </a:lnTo>
                      <a:lnTo>
                        <a:pt x="62" y="8"/>
                      </a:lnTo>
                      <a:lnTo>
                        <a:pt x="60" y="8"/>
                      </a:lnTo>
                      <a:lnTo>
                        <a:pt x="57" y="6"/>
                      </a:lnTo>
                      <a:lnTo>
                        <a:pt x="57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2" name="Freeform 324"/>
                <p:cNvSpPr>
                  <a:spLocks/>
                </p:cNvSpPr>
                <p:nvPr/>
              </p:nvSpPr>
              <p:spPr bwMode="auto">
                <a:xfrm>
                  <a:off x="5250" y="608"/>
                  <a:ext cx="37" cy="42"/>
                </a:xfrm>
                <a:custGeom>
                  <a:avLst/>
                  <a:gdLst>
                    <a:gd name="T0" fmla="*/ 23 w 73"/>
                    <a:gd name="T1" fmla="*/ 1 h 83"/>
                    <a:gd name="T2" fmla="*/ 22 w 73"/>
                    <a:gd name="T3" fmla="*/ 0 h 83"/>
                    <a:gd name="T4" fmla="*/ 21 w 73"/>
                    <a:gd name="T5" fmla="*/ 1 h 83"/>
                    <a:gd name="T6" fmla="*/ 19 w 73"/>
                    <a:gd name="T7" fmla="*/ 0 h 83"/>
                    <a:gd name="T8" fmla="*/ 17 w 73"/>
                    <a:gd name="T9" fmla="*/ 0 h 83"/>
                    <a:gd name="T10" fmla="*/ 17 w 73"/>
                    <a:gd name="T11" fmla="*/ 1 h 83"/>
                    <a:gd name="T12" fmla="*/ 14 w 73"/>
                    <a:gd name="T13" fmla="*/ 1 h 83"/>
                    <a:gd name="T14" fmla="*/ 13 w 73"/>
                    <a:gd name="T15" fmla="*/ 2 h 83"/>
                    <a:gd name="T16" fmla="*/ 11 w 73"/>
                    <a:gd name="T17" fmla="*/ 3 h 83"/>
                    <a:gd name="T18" fmla="*/ 10 w 73"/>
                    <a:gd name="T19" fmla="*/ 4 h 83"/>
                    <a:gd name="T20" fmla="*/ 8 w 73"/>
                    <a:gd name="T21" fmla="*/ 4 h 83"/>
                    <a:gd name="T22" fmla="*/ 7 w 73"/>
                    <a:gd name="T23" fmla="*/ 5 h 83"/>
                    <a:gd name="T24" fmla="*/ 6 w 73"/>
                    <a:gd name="T25" fmla="*/ 7 h 83"/>
                    <a:gd name="T26" fmla="*/ 5 w 73"/>
                    <a:gd name="T27" fmla="*/ 9 h 83"/>
                    <a:gd name="T28" fmla="*/ 3 w 73"/>
                    <a:gd name="T29" fmla="*/ 11 h 83"/>
                    <a:gd name="T30" fmla="*/ 1 w 73"/>
                    <a:gd name="T31" fmla="*/ 16 h 83"/>
                    <a:gd name="T32" fmla="*/ 1 w 73"/>
                    <a:gd name="T33" fmla="*/ 19 h 83"/>
                    <a:gd name="T34" fmla="*/ 0 w 73"/>
                    <a:gd name="T35" fmla="*/ 21 h 83"/>
                    <a:gd name="T36" fmla="*/ 0 w 73"/>
                    <a:gd name="T37" fmla="*/ 22 h 83"/>
                    <a:gd name="T38" fmla="*/ 0 w 73"/>
                    <a:gd name="T39" fmla="*/ 24 h 83"/>
                    <a:gd name="T40" fmla="*/ 1 w 73"/>
                    <a:gd name="T41" fmla="*/ 25 h 83"/>
                    <a:gd name="T42" fmla="*/ 1 w 73"/>
                    <a:gd name="T43" fmla="*/ 27 h 83"/>
                    <a:gd name="T44" fmla="*/ 2 w 73"/>
                    <a:gd name="T45" fmla="*/ 30 h 83"/>
                    <a:gd name="T46" fmla="*/ 3 w 73"/>
                    <a:gd name="T47" fmla="*/ 32 h 83"/>
                    <a:gd name="T48" fmla="*/ 3 w 73"/>
                    <a:gd name="T49" fmla="*/ 33 h 83"/>
                    <a:gd name="T50" fmla="*/ 3 w 73"/>
                    <a:gd name="T51" fmla="*/ 34 h 83"/>
                    <a:gd name="T52" fmla="*/ 5 w 73"/>
                    <a:gd name="T53" fmla="*/ 35 h 83"/>
                    <a:gd name="T54" fmla="*/ 5 w 73"/>
                    <a:gd name="T55" fmla="*/ 36 h 83"/>
                    <a:gd name="T56" fmla="*/ 6 w 73"/>
                    <a:gd name="T57" fmla="*/ 37 h 83"/>
                    <a:gd name="T58" fmla="*/ 8 w 73"/>
                    <a:gd name="T59" fmla="*/ 38 h 83"/>
                    <a:gd name="T60" fmla="*/ 13 w 73"/>
                    <a:gd name="T61" fmla="*/ 41 h 83"/>
                    <a:gd name="T62" fmla="*/ 16 w 73"/>
                    <a:gd name="T63" fmla="*/ 42 h 83"/>
                    <a:gd name="T64" fmla="*/ 17 w 73"/>
                    <a:gd name="T65" fmla="*/ 42 h 83"/>
                    <a:gd name="T66" fmla="*/ 18 w 73"/>
                    <a:gd name="T67" fmla="*/ 42 h 83"/>
                    <a:gd name="T68" fmla="*/ 19 w 73"/>
                    <a:gd name="T69" fmla="*/ 42 h 83"/>
                    <a:gd name="T70" fmla="*/ 20 w 73"/>
                    <a:gd name="T71" fmla="*/ 42 h 83"/>
                    <a:gd name="T72" fmla="*/ 22 w 73"/>
                    <a:gd name="T73" fmla="*/ 42 h 83"/>
                    <a:gd name="T74" fmla="*/ 23 w 73"/>
                    <a:gd name="T75" fmla="*/ 42 h 83"/>
                    <a:gd name="T76" fmla="*/ 25 w 73"/>
                    <a:gd name="T77" fmla="*/ 41 h 83"/>
                    <a:gd name="T78" fmla="*/ 26 w 73"/>
                    <a:gd name="T79" fmla="*/ 39 h 83"/>
                    <a:gd name="T80" fmla="*/ 27 w 73"/>
                    <a:gd name="T81" fmla="*/ 38 h 83"/>
                    <a:gd name="T82" fmla="*/ 29 w 73"/>
                    <a:gd name="T83" fmla="*/ 38 h 83"/>
                    <a:gd name="T84" fmla="*/ 31 w 73"/>
                    <a:gd name="T85" fmla="*/ 36 h 83"/>
                    <a:gd name="T86" fmla="*/ 32 w 73"/>
                    <a:gd name="T87" fmla="*/ 34 h 83"/>
                    <a:gd name="T88" fmla="*/ 33 w 73"/>
                    <a:gd name="T89" fmla="*/ 33 h 83"/>
                    <a:gd name="T90" fmla="*/ 37 w 73"/>
                    <a:gd name="T91" fmla="*/ 27 h 83"/>
                    <a:gd name="T92" fmla="*/ 37 w 73"/>
                    <a:gd name="T93" fmla="*/ 24 h 83"/>
                    <a:gd name="T94" fmla="*/ 37 w 73"/>
                    <a:gd name="T95" fmla="*/ 22 h 83"/>
                    <a:gd name="T96" fmla="*/ 37 w 73"/>
                    <a:gd name="T97" fmla="*/ 21 h 83"/>
                    <a:gd name="T98" fmla="*/ 37 w 73"/>
                    <a:gd name="T99" fmla="*/ 19 h 83"/>
                    <a:gd name="T100" fmla="*/ 37 w 73"/>
                    <a:gd name="T101" fmla="*/ 17 h 83"/>
                    <a:gd name="T102" fmla="*/ 37 w 73"/>
                    <a:gd name="T103" fmla="*/ 16 h 83"/>
                    <a:gd name="T104" fmla="*/ 37 w 73"/>
                    <a:gd name="T105" fmla="*/ 13 h 83"/>
                    <a:gd name="T106" fmla="*/ 36 w 73"/>
                    <a:gd name="T107" fmla="*/ 13 h 83"/>
                    <a:gd name="T108" fmla="*/ 35 w 73"/>
                    <a:gd name="T109" fmla="*/ 11 h 83"/>
                    <a:gd name="T110" fmla="*/ 33 w 73"/>
                    <a:gd name="T111" fmla="*/ 9 h 83"/>
                    <a:gd name="T112" fmla="*/ 32 w 73"/>
                    <a:gd name="T113" fmla="*/ 8 h 83"/>
                    <a:gd name="T114" fmla="*/ 32 w 73"/>
                    <a:gd name="T115" fmla="*/ 6 h 83"/>
                    <a:gd name="T116" fmla="*/ 31 w 73"/>
                    <a:gd name="T117" fmla="*/ 5 h 83"/>
                    <a:gd name="T118" fmla="*/ 29 w 73"/>
                    <a:gd name="T119" fmla="*/ 4 h 8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3"/>
                    <a:gd name="T181" fmla="*/ 0 h 83"/>
                    <a:gd name="T182" fmla="*/ 73 w 73"/>
                    <a:gd name="T183" fmla="*/ 83 h 8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3" h="83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4" y="2"/>
                      </a:lnTo>
                      <a:lnTo>
                        <a:pt x="41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6" y="21"/>
                      </a:lnTo>
                      <a:lnTo>
                        <a:pt x="5" y="26"/>
                      </a:lnTo>
                      <a:lnTo>
                        <a:pt x="3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1" y="39"/>
                      </a:lnTo>
                      <a:lnTo>
                        <a:pt x="0" y="41"/>
                      </a:lnTo>
                      <a:lnTo>
                        <a:pt x="1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1" y="46"/>
                      </a:lnTo>
                      <a:lnTo>
                        <a:pt x="0" y="48"/>
                      </a:lnTo>
                      <a:lnTo>
                        <a:pt x="1" y="48"/>
                      </a:lnTo>
                      <a:lnTo>
                        <a:pt x="0" y="48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6"/>
                      </a:lnTo>
                      <a:lnTo>
                        <a:pt x="3" y="56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5"/>
                      </a:lnTo>
                      <a:lnTo>
                        <a:pt x="6" y="65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10" y="70"/>
                      </a:lnTo>
                      <a:lnTo>
                        <a:pt x="10" y="71"/>
                      </a:lnTo>
                      <a:lnTo>
                        <a:pt x="11" y="71"/>
                      </a:lnTo>
                      <a:lnTo>
                        <a:pt x="11" y="73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6" y="76"/>
                      </a:lnTo>
                      <a:lnTo>
                        <a:pt x="21" y="80"/>
                      </a:lnTo>
                      <a:lnTo>
                        <a:pt x="26" y="83"/>
                      </a:lnTo>
                      <a:lnTo>
                        <a:pt x="26" y="81"/>
                      </a:lnTo>
                      <a:lnTo>
                        <a:pt x="28" y="83"/>
                      </a:lnTo>
                      <a:lnTo>
                        <a:pt x="30" y="83"/>
                      </a:lnTo>
                      <a:lnTo>
                        <a:pt x="31" y="83"/>
                      </a:lnTo>
                      <a:lnTo>
                        <a:pt x="33" y="83"/>
                      </a:lnTo>
                      <a:lnTo>
                        <a:pt x="34" y="83"/>
                      </a:lnTo>
                      <a:lnTo>
                        <a:pt x="36" y="83"/>
                      </a:lnTo>
                      <a:lnTo>
                        <a:pt x="38" y="83"/>
                      </a:lnTo>
                      <a:lnTo>
                        <a:pt x="39" y="83"/>
                      </a:lnTo>
                      <a:lnTo>
                        <a:pt x="41" y="83"/>
                      </a:lnTo>
                      <a:lnTo>
                        <a:pt x="43" y="83"/>
                      </a:lnTo>
                      <a:lnTo>
                        <a:pt x="44" y="83"/>
                      </a:lnTo>
                      <a:lnTo>
                        <a:pt x="44" y="81"/>
                      </a:lnTo>
                      <a:lnTo>
                        <a:pt x="46" y="83"/>
                      </a:lnTo>
                      <a:lnTo>
                        <a:pt x="46" y="81"/>
                      </a:lnTo>
                      <a:lnTo>
                        <a:pt x="48" y="80"/>
                      </a:lnTo>
                      <a:lnTo>
                        <a:pt x="49" y="81"/>
                      </a:lnTo>
                      <a:lnTo>
                        <a:pt x="49" y="80"/>
                      </a:lnTo>
                      <a:lnTo>
                        <a:pt x="51" y="80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9" y="71"/>
                      </a:lnTo>
                      <a:lnTo>
                        <a:pt x="61" y="71"/>
                      </a:lnTo>
                      <a:lnTo>
                        <a:pt x="61" y="70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4" y="66"/>
                      </a:lnTo>
                      <a:lnTo>
                        <a:pt x="64" y="65"/>
                      </a:lnTo>
                      <a:lnTo>
                        <a:pt x="66" y="65"/>
                      </a:lnTo>
                      <a:lnTo>
                        <a:pt x="68" y="65"/>
                      </a:lnTo>
                      <a:lnTo>
                        <a:pt x="69" y="59"/>
                      </a:lnTo>
                      <a:lnTo>
                        <a:pt x="73" y="53"/>
                      </a:lnTo>
                      <a:lnTo>
                        <a:pt x="71" y="53"/>
                      </a:lnTo>
                      <a:lnTo>
                        <a:pt x="73" y="49"/>
                      </a:lnTo>
                      <a:lnTo>
                        <a:pt x="73" y="48"/>
                      </a:lnTo>
                      <a:lnTo>
                        <a:pt x="73" y="46"/>
                      </a:lnTo>
                      <a:lnTo>
                        <a:pt x="73" y="44"/>
                      </a:lnTo>
                      <a:lnTo>
                        <a:pt x="73" y="43"/>
                      </a:lnTo>
                      <a:lnTo>
                        <a:pt x="73" y="41"/>
                      </a:lnTo>
                      <a:lnTo>
                        <a:pt x="73" y="39"/>
                      </a:lnTo>
                      <a:lnTo>
                        <a:pt x="73" y="38"/>
                      </a:lnTo>
                      <a:lnTo>
                        <a:pt x="73" y="36"/>
                      </a:lnTo>
                      <a:lnTo>
                        <a:pt x="73" y="34"/>
                      </a:lnTo>
                      <a:lnTo>
                        <a:pt x="73" y="32"/>
                      </a:lnTo>
                      <a:lnTo>
                        <a:pt x="73" y="31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6"/>
                      </a:lnTo>
                      <a:lnTo>
                        <a:pt x="71" y="26"/>
                      </a:lnTo>
                      <a:lnTo>
                        <a:pt x="69" y="26"/>
                      </a:lnTo>
                      <a:lnTo>
                        <a:pt x="71" y="26"/>
                      </a:lnTo>
                      <a:lnTo>
                        <a:pt x="69" y="24"/>
                      </a:lnTo>
                      <a:lnTo>
                        <a:pt x="69" y="21"/>
                      </a:lnTo>
                      <a:lnTo>
                        <a:pt x="68" y="17"/>
                      </a:lnTo>
                      <a:lnTo>
                        <a:pt x="66" y="17"/>
                      </a:lnTo>
                      <a:lnTo>
                        <a:pt x="66" y="16"/>
                      </a:lnTo>
                      <a:lnTo>
                        <a:pt x="64" y="16"/>
                      </a:lnTo>
                      <a:lnTo>
                        <a:pt x="64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1" y="9"/>
                      </a:lnTo>
                      <a:lnTo>
                        <a:pt x="59" y="9"/>
                      </a:lnTo>
                      <a:lnTo>
                        <a:pt x="59" y="7"/>
                      </a:lnTo>
                      <a:lnTo>
                        <a:pt x="58" y="7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3" name="Freeform 325"/>
                <p:cNvSpPr>
                  <a:spLocks/>
                </p:cNvSpPr>
                <p:nvPr/>
              </p:nvSpPr>
              <p:spPr bwMode="auto">
                <a:xfrm>
                  <a:off x="5231" y="652"/>
                  <a:ext cx="35" cy="42"/>
                </a:xfrm>
                <a:custGeom>
                  <a:avLst/>
                  <a:gdLst>
                    <a:gd name="T0" fmla="*/ 23 w 70"/>
                    <a:gd name="T1" fmla="*/ 1 h 85"/>
                    <a:gd name="T2" fmla="*/ 22 w 70"/>
                    <a:gd name="T3" fmla="*/ 0 h 85"/>
                    <a:gd name="T4" fmla="*/ 19 w 70"/>
                    <a:gd name="T5" fmla="*/ 0 h 85"/>
                    <a:gd name="T6" fmla="*/ 18 w 70"/>
                    <a:gd name="T7" fmla="*/ 0 h 85"/>
                    <a:gd name="T8" fmla="*/ 15 w 70"/>
                    <a:gd name="T9" fmla="*/ 0 h 85"/>
                    <a:gd name="T10" fmla="*/ 12 w 70"/>
                    <a:gd name="T11" fmla="*/ 1 h 85"/>
                    <a:gd name="T12" fmla="*/ 9 w 70"/>
                    <a:gd name="T13" fmla="*/ 2 h 85"/>
                    <a:gd name="T14" fmla="*/ 7 w 70"/>
                    <a:gd name="T15" fmla="*/ 4 h 85"/>
                    <a:gd name="T16" fmla="*/ 6 w 70"/>
                    <a:gd name="T17" fmla="*/ 5 h 85"/>
                    <a:gd name="T18" fmla="*/ 5 w 70"/>
                    <a:gd name="T19" fmla="*/ 7 h 85"/>
                    <a:gd name="T20" fmla="*/ 3 w 70"/>
                    <a:gd name="T21" fmla="*/ 8 h 85"/>
                    <a:gd name="T22" fmla="*/ 2 w 70"/>
                    <a:gd name="T23" fmla="*/ 11 h 85"/>
                    <a:gd name="T24" fmla="*/ 0 w 70"/>
                    <a:gd name="T25" fmla="*/ 15 h 85"/>
                    <a:gd name="T26" fmla="*/ 0 w 70"/>
                    <a:gd name="T27" fmla="*/ 18 h 85"/>
                    <a:gd name="T28" fmla="*/ 0 w 70"/>
                    <a:gd name="T29" fmla="*/ 21 h 85"/>
                    <a:gd name="T30" fmla="*/ 0 w 70"/>
                    <a:gd name="T31" fmla="*/ 23 h 85"/>
                    <a:gd name="T32" fmla="*/ 0 w 70"/>
                    <a:gd name="T33" fmla="*/ 27 h 85"/>
                    <a:gd name="T34" fmla="*/ 2 w 70"/>
                    <a:gd name="T35" fmla="*/ 30 h 85"/>
                    <a:gd name="T36" fmla="*/ 2 w 70"/>
                    <a:gd name="T37" fmla="*/ 33 h 85"/>
                    <a:gd name="T38" fmla="*/ 3 w 70"/>
                    <a:gd name="T39" fmla="*/ 35 h 85"/>
                    <a:gd name="T40" fmla="*/ 5 w 70"/>
                    <a:gd name="T41" fmla="*/ 37 h 85"/>
                    <a:gd name="T42" fmla="*/ 7 w 70"/>
                    <a:gd name="T43" fmla="*/ 38 h 85"/>
                    <a:gd name="T44" fmla="*/ 9 w 70"/>
                    <a:gd name="T45" fmla="*/ 40 h 85"/>
                    <a:gd name="T46" fmla="*/ 11 w 70"/>
                    <a:gd name="T47" fmla="*/ 41 h 85"/>
                    <a:gd name="T48" fmla="*/ 12 w 70"/>
                    <a:gd name="T49" fmla="*/ 42 h 85"/>
                    <a:gd name="T50" fmla="*/ 15 w 70"/>
                    <a:gd name="T51" fmla="*/ 42 h 85"/>
                    <a:gd name="T52" fmla="*/ 18 w 70"/>
                    <a:gd name="T53" fmla="*/ 42 h 85"/>
                    <a:gd name="T54" fmla="*/ 19 w 70"/>
                    <a:gd name="T55" fmla="*/ 42 h 85"/>
                    <a:gd name="T56" fmla="*/ 22 w 70"/>
                    <a:gd name="T57" fmla="*/ 41 h 85"/>
                    <a:gd name="T58" fmla="*/ 24 w 70"/>
                    <a:gd name="T59" fmla="*/ 40 h 85"/>
                    <a:gd name="T60" fmla="*/ 27 w 70"/>
                    <a:gd name="T61" fmla="*/ 39 h 85"/>
                    <a:gd name="T62" fmla="*/ 28 w 70"/>
                    <a:gd name="T63" fmla="*/ 38 h 85"/>
                    <a:gd name="T64" fmla="*/ 30 w 70"/>
                    <a:gd name="T65" fmla="*/ 36 h 85"/>
                    <a:gd name="T66" fmla="*/ 31 w 70"/>
                    <a:gd name="T67" fmla="*/ 34 h 85"/>
                    <a:gd name="T68" fmla="*/ 32 w 70"/>
                    <a:gd name="T69" fmla="*/ 32 h 85"/>
                    <a:gd name="T70" fmla="*/ 34 w 70"/>
                    <a:gd name="T71" fmla="*/ 30 h 85"/>
                    <a:gd name="T72" fmla="*/ 35 w 70"/>
                    <a:gd name="T73" fmla="*/ 27 h 85"/>
                    <a:gd name="T74" fmla="*/ 35 w 70"/>
                    <a:gd name="T75" fmla="*/ 24 h 85"/>
                    <a:gd name="T76" fmla="*/ 35 w 70"/>
                    <a:gd name="T77" fmla="*/ 22 h 85"/>
                    <a:gd name="T78" fmla="*/ 35 w 70"/>
                    <a:gd name="T79" fmla="*/ 19 h 85"/>
                    <a:gd name="T80" fmla="*/ 35 w 70"/>
                    <a:gd name="T81" fmla="*/ 17 h 85"/>
                    <a:gd name="T82" fmla="*/ 35 w 70"/>
                    <a:gd name="T83" fmla="*/ 14 h 85"/>
                    <a:gd name="T84" fmla="*/ 34 w 70"/>
                    <a:gd name="T85" fmla="*/ 11 h 85"/>
                    <a:gd name="T86" fmla="*/ 33 w 70"/>
                    <a:gd name="T87" fmla="*/ 9 h 85"/>
                    <a:gd name="T88" fmla="*/ 32 w 70"/>
                    <a:gd name="T89" fmla="*/ 7 h 85"/>
                    <a:gd name="T90" fmla="*/ 30 w 70"/>
                    <a:gd name="T91" fmla="*/ 6 h 85"/>
                    <a:gd name="T92" fmla="*/ 28 w 70"/>
                    <a:gd name="T93" fmla="*/ 4 h 85"/>
                    <a:gd name="T94" fmla="*/ 27 w 70"/>
                    <a:gd name="T95" fmla="*/ 2 h 8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5"/>
                    <a:gd name="T146" fmla="*/ 70 w 70"/>
                    <a:gd name="T147" fmla="*/ 85 h 8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5">
                      <a:moveTo>
                        <a:pt x="50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2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9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2" y="9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1"/>
                      </a:lnTo>
                      <a:lnTo>
                        <a:pt x="4" y="22"/>
                      </a:lnTo>
                      <a:lnTo>
                        <a:pt x="4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19" y="83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4" y="83"/>
                      </a:lnTo>
                      <a:lnTo>
                        <a:pt x="47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5"/>
                      </a:lnTo>
                      <a:lnTo>
                        <a:pt x="57" y="73"/>
                      </a:lnTo>
                      <a:lnTo>
                        <a:pt x="59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0" y="70"/>
                      </a:lnTo>
                      <a:lnTo>
                        <a:pt x="62" y="70"/>
                      </a:lnTo>
                      <a:lnTo>
                        <a:pt x="62" y="68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7" y="61"/>
                      </a:lnTo>
                      <a:lnTo>
                        <a:pt x="69" y="58"/>
                      </a:lnTo>
                      <a:lnTo>
                        <a:pt x="69" y="56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9" y="27"/>
                      </a:lnTo>
                      <a:lnTo>
                        <a:pt x="69" y="24"/>
                      </a:lnTo>
                      <a:lnTo>
                        <a:pt x="67" y="24"/>
                      </a:lnTo>
                      <a:lnTo>
                        <a:pt x="67" y="22"/>
                      </a:lnTo>
                      <a:lnTo>
                        <a:pt x="65" y="21"/>
                      </a:lnTo>
                      <a:lnTo>
                        <a:pt x="65" y="19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7" y="7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4" y="4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4" name="Freeform 326"/>
                <p:cNvSpPr>
                  <a:spLocks/>
                </p:cNvSpPr>
                <p:nvPr/>
              </p:nvSpPr>
              <p:spPr bwMode="auto">
                <a:xfrm>
                  <a:off x="5221" y="644"/>
                  <a:ext cx="35" cy="42"/>
                </a:xfrm>
                <a:custGeom>
                  <a:avLst/>
                  <a:gdLst>
                    <a:gd name="T0" fmla="*/ 23 w 70"/>
                    <a:gd name="T1" fmla="*/ 1 h 85"/>
                    <a:gd name="T2" fmla="*/ 22 w 70"/>
                    <a:gd name="T3" fmla="*/ 0 h 85"/>
                    <a:gd name="T4" fmla="*/ 20 w 70"/>
                    <a:gd name="T5" fmla="*/ 0 h 85"/>
                    <a:gd name="T6" fmla="*/ 18 w 70"/>
                    <a:gd name="T7" fmla="*/ 0 h 85"/>
                    <a:gd name="T8" fmla="*/ 16 w 70"/>
                    <a:gd name="T9" fmla="*/ 0 h 85"/>
                    <a:gd name="T10" fmla="*/ 13 w 70"/>
                    <a:gd name="T11" fmla="*/ 1 h 85"/>
                    <a:gd name="T12" fmla="*/ 11 w 70"/>
                    <a:gd name="T13" fmla="*/ 2 h 85"/>
                    <a:gd name="T14" fmla="*/ 9 w 70"/>
                    <a:gd name="T15" fmla="*/ 3 h 85"/>
                    <a:gd name="T16" fmla="*/ 7 w 70"/>
                    <a:gd name="T17" fmla="*/ 4 h 85"/>
                    <a:gd name="T18" fmla="*/ 6 w 70"/>
                    <a:gd name="T19" fmla="*/ 6 h 85"/>
                    <a:gd name="T20" fmla="*/ 5 w 70"/>
                    <a:gd name="T21" fmla="*/ 8 h 85"/>
                    <a:gd name="T22" fmla="*/ 3 w 70"/>
                    <a:gd name="T23" fmla="*/ 9 h 85"/>
                    <a:gd name="T24" fmla="*/ 1 w 70"/>
                    <a:gd name="T25" fmla="*/ 13 h 85"/>
                    <a:gd name="T26" fmla="*/ 0 w 70"/>
                    <a:gd name="T27" fmla="*/ 16 h 85"/>
                    <a:gd name="T28" fmla="*/ 0 w 70"/>
                    <a:gd name="T29" fmla="*/ 19 h 85"/>
                    <a:gd name="T30" fmla="*/ 0 w 70"/>
                    <a:gd name="T31" fmla="*/ 22 h 85"/>
                    <a:gd name="T32" fmla="*/ 0 w 70"/>
                    <a:gd name="T33" fmla="*/ 24 h 85"/>
                    <a:gd name="T34" fmla="*/ 0 w 70"/>
                    <a:gd name="T35" fmla="*/ 28 h 85"/>
                    <a:gd name="T36" fmla="*/ 2 w 70"/>
                    <a:gd name="T37" fmla="*/ 31 h 85"/>
                    <a:gd name="T38" fmla="*/ 3 w 70"/>
                    <a:gd name="T39" fmla="*/ 34 h 85"/>
                    <a:gd name="T40" fmla="*/ 4 w 70"/>
                    <a:gd name="T41" fmla="*/ 35 h 85"/>
                    <a:gd name="T42" fmla="*/ 6 w 70"/>
                    <a:gd name="T43" fmla="*/ 37 h 85"/>
                    <a:gd name="T44" fmla="*/ 7 w 70"/>
                    <a:gd name="T45" fmla="*/ 38 h 85"/>
                    <a:gd name="T46" fmla="*/ 9 w 70"/>
                    <a:gd name="T47" fmla="*/ 40 h 85"/>
                    <a:gd name="T48" fmla="*/ 12 w 70"/>
                    <a:gd name="T49" fmla="*/ 40 h 85"/>
                    <a:gd name="T50" fmla="*/ 13 w 70"/>
                    <a:gd name="T51" fmla="*/ 42 h 85"/>
                    <a:gd name="T52" fmla="*/ 16 w 70"/>
                    <a:gd name="T53" fmla="*/ 42 h 85"/>
                    <a:gd name="T54" fmla="*/ 18 w 70"/>
                    <a:gd name="T55" fmla="*/ 42 h 85"/>
                    <a:gd name="T56" fmla="*/ 20 w 70"/>
                    <a:gd name="T57" fmla="*/ 42 h 85"/>
                    <a:gd name="T58" fmla="*/ 22 w 70"/>
                    <a:gd name="T59" fmla="*/ 41 h 85"/>
                    <a:gd name="T60" fmla="*/ 25 w 70"/>
                    <a:gd name="T61" fmla="*/ 40 h 85"/>
                    <a:gd name="T62" fmla="*/ 27 w 70"/>
                    <a:gd name="T63" fmla="*/ 39 h 85"/>
                    <a:gd name="T64" fmla="*/ 28 w 70"/>
                    <a:gd name="T65" fmla="*/ 38 h 85"/>
                    <a:gd name="T66" fmla="*/ 30 w 70"/>
                    <a:gd name="T67" fmla="*/ 36 h 85"/>
                    <a:gd name="T68" fmla="*/ 32 w 70"/>
                    <a:gd name="T69" fmla="*/ 35 h 85"/>
                    <a:gd name="T70" fmla="*/ 33 w 70"/>
                    <a:gd name="T71" fmla="*/ 33 h 85"/>
                    <a:gd name="T72" fmla="*/ 33 w 70"/>
                    <a:gd name="T73" fmla="*/ 31 h 85"/>
                    <a:gd name="T74" fmla="*/ 35 w 70"/>
                    <a:gd name="T75" fmla="*/ 27 h 85"/>
                    <a:gd name="T76" fmla="*/ 35 w 70"/>
                    <a:gd name="T77" fmla="*/ 25 h 85"/>
                    <a:gd name="T78" fmla="*/ 35 w 70"/>
                    <a:gd name="T79" fmla="*/ 23 h 85"/>
                    <a:gd name="T80" fmla="*/ 35 w 70"/>
                    <a:gd name="T81" fmla="*/ 20 h 85"/>
                    <a:gd name="T82" fmla="*/ 35 w 70"/>
                    <a:gd name="T83" fmla="*/ 18 h 85"/>
                    <a:gd name="T84" fmla="*/ 35 w 70"/>
                    <a:gd name="T85" fmla="*/ 15 h 85"/>
                    <a:gd name="T86" fmla="*/ 35 w 70"/>
                    <a:gd name="T87" fmla="*/ 11 h 85"/>
                    <a:gd name="T88" fmla="*/ 33 w 70"/>
                    <a:gd name="T89" fmla="*/ 9 h 85"/>
                    <a:gd name="T90" fmla="*/ 32 w 70"/>
                    <a:gd name="T91" fmla="*/ 8 h 85"/>
                    <a:gd name="T92" fmla="*/ 30 w 70"/>
                    <a:gd name="T93" fmla="*/ 6 h 85"/>
                    <a:gd name="T94" fmla="*/ 28 w 70"/>
                    <a:gd name="T95" fmla="*/ 4 h 85"/>
                    <a:gd name="T96" fmla="*/ 27 w 70"/>
                    <a:gd name="T97" fmla="*/ 2 h 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5"/>
                    <a:gd name="T149" fmla="*/ 70 w 70"/>
                    <a:gd name="T150" fmla="*/ 85 h 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5">
                      <a:moveTo>
                        <a:pt x="52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2" y="9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9" y="16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2"/>
                      </a:lnTo>
                      <a:lnTo>
                        <a:pt x="4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59"/>
                      </a:lnTo>
                      <a:lnTo>
                        <a:pt x="4" y="61"/>
                      </a:lnTo>
                      <a:lnTo>
                        <a:pt x="4" y="63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9" y="70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5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80"/>
                      </a:lnTo>
                      <a:lnTo>
                        <a:pt x="19" y="80"/>
                      </a:lnTo>
                      <a:lnTo>
                        <a:pt x="19" y="81"/>
                      </a:lnTo>
                      <a:lnTo>
                        <a:pt x="20" y="81"/>
                      </a:lnTo>
                      <a:lnTo>
                        <a:pt x="22" y="81"/>
                      </a:lnTo>
                      <a:lnTo>
                        <a:pt x="24" y="81"/>
                      </a:lnTo>
                      <a:lnTo>
                        <a:pt x="24" y="83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4" y="83"/>
                      </a:lnTo>
                      <a:lnTo>
                        <a:pt x="45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5"/>
                      </a:lnTo>
                      <a:lnTo>
                        <a:pt x="59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4" y="70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5" y="63"/>
                      </a:lnTo>
                      <a:lnTo>
                        <a:pt x="69" y="59"/>
                      </a:lnTo>
                      <a:lnTo>
                        <a:pt x="69" y="58"/>
                      </a:lnTo>
                      <a:lnTo>
                        <a:pt x="69" y="56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9" y="27"/>
                      </a:lnTo>
                      <a:lnTo>
                        <a:pt x="69" y="24"/>
                      </a:lnTo>
                      <a:lnTo>
                        <a:pt x="69" y="22"/>
                      </a:lnTo>
                      <a:lnTo>
                        <a:pt x="67" y="21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4" y="16"/>
                      </a:lnTo>
                      <a:lnTo>
                        <a:pt x="64" y="14"/>
                      </a:lnTo>
                      <a:lnTo>
                        <a:pt x="62" y="12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7" y="7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4" y="4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" name="Freeform 327"/>
                <p:cNvSpPr>
                  <a:spLocks/>
                </p:cNvSpPr>
                <p:nvPr/>
              </p:nvSpPr>
              <p:spPr bwMode="auto">
                <a:xfrm>
                  <a:off x="5211" y="639"/>
                  <a:ext cx="36" cy="44"/>
                </a:xfrm>
                <a:custGeom>
                  <a:avLst/>
                  <a:gdLst>
                    <a:gd name="T0" fmla="*/ 24 w 72"/>
                    <a:gd name="T1" fmla="*/ 0 h 86"/>
                    <a:gd name="T2" fmla="*/ 22 w 72"/>
                    <a:gd name="T3" fmla="*/ 0 h 86"/>
                    <a:gd name="T4" fmla="*/ 21 w 72"/>
                    <a:gd name="T5" fmla="*/ 0 h 86"/>
                    <a:gd name="T6" fmla="*/ 18 w 72"/>
                    <a:gd name="T7" fmla="*/ 0 h 86"/>
                    <a:gd name="T8" fmla="*/ 17 w 72"/>
                    <a:gd name="T9" fmla="*/ 0 h 86"/>
                    <a:gd name="T10" fmla="*/ 14 w 72"/>
                    <a:gd name="T11" fmla="*/ 0 h 86"/>
                    <a:gd name="T12" fmla="*/ 11 w 72"/>
                    <a:gd name="T13" fmla="*/ 2 h 86"/>
                    <a:gd name="T14" fmla="*/ 9 w 72"/>
                    <a:gd name="T15" fmla="*/ 4 h 86"/>
                    <a:gd name="T16" fmla="*/ 7 w 72"/>
                    <a:gd name="T17" fmla="*/ 5 h 86"/>
                    <a:gd name="T18" fmla="*/ 5 w 72"/>
                    <a:gd name="T19" fmla="*/ 7 h 86"/>
                    <a:gd name="T20" fmla="*/ 5 w 72"/>
                    <a:gd name="T21" fmla="*/ 8 h 86"/>
                    <a:gd name="T22" fmla="*/ 3 w 72"/>
                    <a:gd name="T23" fmla="*/ 9 h 86"/>
                    <a:gd name="T24" fmla="*/ 1 w 72"/>
                    <a:gd name="T25" fmla="*/ 15 h 86"/>
                    <a:gd name="T26" fmla="*/ 1 w 72"/>
                    <a:gd name="T27" fmla="*/ 18 h 86"/>
                    <a:gd name="T28" fmla="*/ 0 w 72"/>
                    <a:gd name="T29" fmla="*/ 20 h 86"/>
                    <a:gd name="T30" fmla="*/ 0 w 72"/>
                    <a:gd name="T31" fmla="*/ 24 h 86"/>
                    <a:gd name="T32" fmla="*/ 0 w 72"/>
                    <a:gd name="T33" fmla="*/ 26 h 86"/>
                    <a:gd name="T34" fmla="*/ 1 w 72"/>
                    <a:gd name="T35" fmla="*/ 31 h 86"/>
                    <a:gd name="T36" fmla="*/ 2 w 72"/>
                    <a:gd name="T37" fmla="*/ 34 h 86"/>
                    <a:gd name="T38" fmla="*/ 3 w 72"/>
                    <a:gd name="T39" fmla="*/ 34 h 86"/>
                    <a:gd name="T40" fmla="*/ 5 w 72"/>
                    <a:gd name="T41" fmla="*/ 37 h 86"/>
                    <a:gd name="T42" fmla="*/ 6 w 72"/>
                    <a:gd name="T43" fmla="*/ 39 h 86"/>
                    <a:gd name="T44" fmla="*/ 7 w 72"/>
                    <a:gd name="T45" fmla="*/ 40 h 86"/>
                    <a:gd name="T46" fmla="*/ 9 w 72"/>
                    <a:gd name="T47" fmla="*/ 41 h 86"/>
                    <a:gd name="T48" fmla="*/ 11 w 72"/>
                    <a:gd name="T49" fmla="*/ 43 h 86"/>
                    <a:gd name="T50" fmla="*/ 13 w 72"/>
                    <a:gd name="T51" fmla="*/ 44 h 86"/>
                    <a:gd name="T52" fmla="*/ 16 w 72"/>
                    <a:gd name="T53" fmla="*/ 44 h 86"/>
                    <a:gd name="T54" fmla="*/ 18 w 72"/>
                    <a:gd name="T55" fmla="*/ 44 h 86"/>
                    <a:gd name="T56" fmla="*/ 19 w 72"/>
                    <a:gd name="T57" fmla="*/ 44 h 86"/>
                    <a:gd name="T58" fmla="*/ 22 w 72"/>
                    <a:gd name="T59" fmla="*/ 44 h 86"/>
                    <a:gd name="T60" fmla="*/ 25 w 72"/>
                    <a:gd name="T61" fmla="*/ 42 h 86"/>
                    <a:gd name="T62" fmla="*/ 27 w 72"/>
                    <a:gd name="T63" fmla="*/ 41 h 86"/>
                    <a:gd name="T64" fmla="*/ 28 w 72"/>
                    <a:gd name="T65" fmla="*/ 40 h 86"/>
                    <a:gd name="T66" fmla="*/ 30 w 72"/>
                    <a:gd name="T67" fmla="*/ 39 h 86"/>
                    <a:gd name="T68" fmla="*/ 31 w 72"/>
                    <a:gd name="T69" fmla="*/ 36 h 86"/>
                    <a:gd name="T70" fmla="*/ 33 w 72"/>
                    <a:gd name="T71" fmla="*/ 34 h 86"/>
                    <a:gd name="T72" fmla="*/ 34 w 72"/>
                    <a:gd name="T73" fmla="*/ 33 h 86"/>
                    <a:gd name="T74" fmla="*/ 35 w 72"/>
                    <a:gd name="T75" fmla="*/ 29 h 86"/>
                    <a:gd name="T76" fmla="*/ 35 w 72"/>
                    <a:gd name="T77" fmla="*/ 26 h 86"/>
                    <a:gd name="T78" fmla="*/ 36 w 72"/>
                    <a:gd name="T79" fmla="*/ 24 h 86"/>
                    <a:gd name="T80" fmla="*/ 36 w 72"/>
                    <a:gd name="T81" fmla="*/ 21 h 86"/>
                    <a:gd name="T82" fmla="*/ 36 w 72"/>
                    <a:gd name="T83" fmla="*/ 19 h 86"/>
                    <a:gd name="T84" fmla="*/ 35 w 72"/>
                    <a:gd name="T85" fmla="*/ 16 h 86"/>
                    <a:gd name="T86" fmla="*/ 35 w 72"/>
                    <a:gd name="T87" fmla="*/ 12 h 86"/>
                    <a:gd name="T88" fmla="*/ 34 w 72"/>
                    <a:gd name="T89" fmla="*/ 9 h 86"/>
                    <a:gd name="T90" fmla="*/ 33 w 72"/>
                    <a:gd name="T91" fmla="*/ 8 h 86"/>
                    <a:gd name="T92" fmla="*/ 31 w 72"/>
                    <a:gd name="T93" fmla="*/ 6 h 86"/>
                    <a:gd name="T94" fmla="*/ 30 w 72"/>
                    <a:gd name="T95" fmla="*/ 5 h 86"/>
                    <a:gd name="T96" fmla="*/ 28 w 72"/>
                    <a:gd name="T97" fmla="*/ 4 h 86"/>
                    <a:gd name="T98" fmla="*/ 26 w 72"/>
                    <a:gd name="T99" fmla="*/ 2 h 8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2"/>
                    <a:gd name="T151" fmla="*/ 0 h 86"/>
                    <a:gd name="T152" fmla="*/ 72 w 72"/>
                    <a:gd name="T153" fmla="*/ 86 h 8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2" h="86">
                      <a:moveTo>
                        <a:pt x="52" y="3"/>
                      </a:moveTo>
                      <a:lnTo>
                        <a:pt x="50" y="2"/>
                      </a:lnTo>
                      <a:lnTo>
                        <a:pt x="49" y="2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4" y="2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2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8"/>
                      </a:lnTo>
                      <a:lnTo>
                        <a:pt x="5" y="22"/>
                      </a:lnTo>
                      <a:lnTo>
                        <a:pt x="4" y="27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9" y="71"/>
                      </a:lnTo>
                      <a:lnTo>
                        <a:pt x="9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1"/>
                      </a:lnTo>
                      <a:lnTo>
                        <a:pt x="20" y="83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6"/>
                      </a:lnTo>
                      <a:lnTo>
                        <a:pt x="45" y="84"/>
                      </a:lnTo>
                      <a:lnTo>
                        <a:pt x="49" y="83"/>
                      </a:lnTo>
                      <a:lnTo>
                        <a:pt x="50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4" y="81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7" y="78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60" y="76"/>
                      </a:lnTo>
                      <a:lnTo>
                        <a:pt x="60" y="74"/>
                      </a:lnTo>
                      <a:lnTo>
                        <a:pt x="62" y="74"/>
                      </a:lnTo>
                      <a:lnTo>
                        <a:pt x="62" y="73"/>
                      </a:lnTo>
                      <a:lnTo>
                        <a:pt x="62" y="71"/>
                      </a:lnTo>
                      <a:lnTo>
                        <a:pt x="64" y="69"/>
                      </a:lnTo>
                      <a:lnTo>
                        <a:pt x="64" y="67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9" y="61"/>
                      </a:lnTo>
                      <a:lnTo>
                        <a:pt x="69" y="57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4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9" y="24"/>
                      </a:lnTo>
                      <a:lnTo>
                        <a:pt x="69" y="22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59" y="8"/>
                      </a:lnTo>
                      <a:lnTo>
                        <a:pt x="57" y="7"/>
                      </a:lnTo>
                      <a:lnTo>
                        <a:pt x="57" y="5"/>
                      </a:lnTo>
                      <a:lnTo>
                        <a:pt x="54" y="5"/>
                      </a:lnTo>
                      <a:lnTo>
                        <a:pt x="54" y="3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" name="Freeform 328"/>
                <p:cNvSpPr>
                  <a:spLocks/>
                </p:cNvSpPr>
                <p:nvPr/>
              </p:nvSpPr>
              <p:spPr bwMode="auto">
                <a:xfrm>
                  <a:off x="5242" y="645"/>
                  <a:ext cx="36" cy="43"/>
                </a:xfrm>
                <a:custGeom>
                  <a:avLst/>
                  <a:gdLst>
                    <a:gd name="T0" fmla="*/ 24 w 71"/>
                    <a:gd name="T1" fmla="*/ 1 h 86"/>
                    <a:gd name="T2" fmla="*/ 23 w 71"/>
                    <a:gd name="T3" fmla="*/ 0 h 86"/>
                    <a:gd name="T4" fmla="*/ 21 w 71"/>
                    <a:gd name="T5" fmla="*/ 0 h 86"/>
                    <a:gd name="T6" fmla="*/ 19 w 71"/>
                    <a:gd name="T7" fmla="*/ 0 h 86"/>
                    <a:gd name="T8" fmla="*/ 18 w 71"/>
                    <a:gd name="T9" fmla="*/ 0 h 86"/>
                    <a:gd name="T10" fmla="*/ 16 w 71"/>
                    <a:gd name="T11" fmla="*/ 0 h 86"/>
                    <a:gd name="T12" fmla="*/ 14 w 71"/>
                    <a:gd name="T13" fmla="*/ 0 h 86"/>
                    <a:gd name="T14" fmla="*/ 12 w 71"/>
                    <a:gd name="T15" fmla="*/ 1 h 86"/>
                    <a:gd name="T16" fmla="*/ 10 w 71"/>
                    <a:gd name="T17" fmla="*/ 3 h 86"/>
                    <a:gd name="T18" fmla="*/ 9 w 71"/>
                    <a:gd name="T19" fmla="*/ 4 h 86"/>
                    <a:gd name="T20" fmla="*/ 8 w 71"/>
                    <a:gd name="T21" fmla="*/ 4 h 86"/>
                    <a:gd name="T22" fmla="*/ 7 w 71"/>
                    <a:gd name="T23" fmla="*/ 5 h 86"/>
                    <a:gd name="T24" fmla="*/ 6 w 71"/>
                    <a:gd name="T25" fmla="*/ 7 h 86"/>
                    <a:gd name="T26" fmla="*/ 4 w 71"/>
                    <a:gd name="T27" fmla="*/ 7 h 86"/>
                    <a:gd name="T28" fmla="*/ 4 w 71"/>
                    <a:gd name="T29" fmla="*/ 9 h 86"/>
                    <a:gd name="T30" fmla="*/ 3 w 71"/>
                    <a:gd name="T31" fmla="*/ 11 h 86"/>
                    <a:gd name="T32" fmla="*/ 1 w 71"/>
                    <a:gd name="T33" fmla="*/ 14 h 86"/>
                    <a:gd name="T34" fmla="*/ 1 w 71"/>
                    <a:gd name="T35" fmla="*/ 16 h 86"/>
                    <a:gd name="T36" fmla="*/ 1 w 71"/>
                    <a:gd name="T37" fmla="*/ 18 h 86"/>
                    <a:gd name="T38" fmla="*/ 0 w 71"/>
                    <a:gd name="T39" fmla="*/ 20 h 86"/>
                    <a:gd name="T40" fmla="*/ 0 w 71"/>
                    <a:gd name="T41" fmla="*/ 21 h 86"/>
                    <a:gd name="T42" fmla="*/ 0 w 71"/>
                    <a:gd name="T43" fmla="*/ 23 h 86"/>
                    <a:gd name="T44" fmla="*/ 0 w 71"/>
                    <a:gd name="T45" fmla="*/ 25 h 86"/>
                    <a:gd name="T46" fmla="*/ 1 w 71"/>
                    <a:gd name="T47" fmla="*/ 27 h 86"/>
                    <a:gd name="T48" fmla="*/ 1 w 71"/>
                    <a:gd name="T49" fmla="*/ 30 h 86"/>
                    <a:gd name="T50" fmla="*/ 2 w 71"/>
                    <a:gd name="T51" fmla="*/ 33 h 86"/>
                    <a:gd name="T52" fmla="*/ 3 w 71"/>
                    <a:gd name="T53" fmla="*/ 34 h 86"/>
                    <a:gd name="T54" fmla="*/ 4 w 71"/>
                    <a:gd name="T55" fmla="*/ 36 h 86"/>
                    <a:gd name="T56" fmla="*/ 5 w 71"/>
                    <a:gd name="T57" fmla="*/ 37 h 86"/>
                    <a:gd name="T58" fmla="*/ 6 w 71"/>
                    <a:gd name="T59" fmla="*/ 38 h 86"/>
                    <a:gd name="T60" fmla="*/ 8 w 71"/>
                    <a:gd name="T61" fmla="*/ 39 h 86"/>
                    <a:gd name="T62" fmla="*/ 9 w 71"/>
                    <a:gd name="T63" fmla="*/ 40 h 86"/>
                    <a:gd name="T64" fmla="*/ 10 w 71"/>
                    <a:gd name="T65" fmla="*/ 42 h 86"/>
                    <a:gd name="T66" fmla="*/ 12 w 71"/>
                    <a:gd name="T67" fmla="*/ 43 h 86"/>
                    <a:gd name="T68" fmla="*/ 14 w 71"/>
                    <a:gd name="T69" fmla="*/ 43 h 86"/>
                    <a:gd name="T70" fmla="*/ 15 w 71"/>
                    <a:gd name="T71" fmla="*/ 43 h 86"/>
                    <a:gd name="T72" fmla="*/ 17 w 71"/>
                    <a:gd name="T73" fmla="*/ 43 h 86"/>
                    <a:gd name="T74" fmla="*/ 19 w 71"/>
                    <a:gd name="T75" fmla="*/ 43 h 86"/>
                    <a:gd name="T76" fmla="*/ 20 w 71"/>
                    <a:gd name="T77" fmla="*/ 43 h 86"/>
                    <a:gd name="T78" fmla="*/ 22 w 71"/>
                    <a:gd name="T79" fmla="*/ 43 h 86"/>
                    <a:gd name="T80" fmla="*/ 25 w 71"/>
                    <a:gd name="T81" fmla="*/ 42 h 86"/>
                    <a:gd name="T82" fmla="*/ 27 w 71"/>
                    <a:gd name="T83" fmla="*/ 40 h 86"/>
                    <a:gd name="T84" fmla="*/ 28 w 71"/>
                    <a:gd name="T85" fmla="*/ 39 h 86"/>
                    <a:gd name="T86" fmla="*/ 29 w 71"/>
                    <a:gd name="T87" fmla="*/ 39 h 86"/>
                    <a:gd name="T88" fmla="*/ 29 w 71"/>
                    <a:gd name="T89" fmla="*/ 37 h 86"/>
                    <a:gd name="T90" fmla="*/ 31 w 71"/>
                    <a:gd name="T91" fmla="*/ 36 h 86"/>
                    <a:gd name="T92" fmla="*/ 33 w 71"/>
                    <a:gd name="T93" fmla="*/ 36 h 86"/>
                    <a:gd name="T94" fmla="*/ 33 w 71"/>
                    <a:gd name="T95" fmla="*/ 34 h 86"/>
                    <a:gd name="T96" fmla="*/ 35 w 71"/>
                    <a:gd name="T97" fmla="*/ 30 h 86"/>
                    <a:gd name="T98" fmla="*/ 35 w 71"/>
                    <a:gd name="T99" fmla="*/ 27 h 86"/>
                    <a:gd name="T100" fmla="*/ 36 w 71"/>
                    <a:gd name="T101" fmla="*/ 25 h 86"/>
                    <a:gd name="T102" fmla="*/ 36 w 71"/>
                    <a:gd name="T103" fmla="*/ 23 h 86"/>
                    <a:gd name="T104" fmla="*/ 36 w 71"/>
                    <a:gd name="T105" fmla="*/ 21 h 86"/>
                    <a:gd name="T106" fmla="*/ 36 w 71"/>
                    <a:gd name="T107" fmla="*/ 19 h 86"/>
                    <a:gd name="T108" fmla="*/ 36 w 71"/>
                    <a:gd name="T109" fmla="*/ 16 h 86"/>
                    <a:gd name="T110" fmla="*/ 35 w 71"/>
                    <a:gd name="T111" fmla="*/ 14 h 86"/>
                    <a:gd name="T112" fmla="*/ 34 w 71"/>
                    <a:gd name="T113" fmla="*/ 11 h 86"/>
                    <a:gd name="T114" fmla="*/ 33 w 71"/>
                    <a:gd name="T115" fmla="*/ 9 h 86"/>
                    <a:gd name="T116" fmla="*/ 33 w 71"/>
                    <a:gd name="T117" fmla="*/ 7 h 86"/>
                    <a:gd name="T118" fmla="*/ 32 w 71"/>
                    <a:gd name="T119" fmla="*/ 7 h 86"/>
                    <a:gd name="T120" fmla="*/ 31 w 71"/>
                    <a:gd name="T121" fmla="*/ 6 h 86"/>
                    <a:gd name="T122" fmla="*/ 29 w 71"/>
                    <a:gd name="T123" fmla="*/ 4 h 86"/>
                    <a:gd name="T124" fmla="*/ 28 w 71"/>
                    <a:gd name="T125" fmla="*/ 3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1"/>
                    <a:gd name="T190" fmla="*/ 0 h 86"/>
                    <a:gd name="T191" fmla="*/ 71 w 71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1" h="86">
                      <a:moveTo>
                        <a:pt x="51" y="3"/>
                      </a:moveTo>
                      <a:lnTo>
                        <a:pt x="50" y="3"/>
                      </a:ln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8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5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3" y="85"/>
                      </a:lnTo>
                      <a:lnTo>
                        <a:pt x="25" y="85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3" y="86"/>
                      </a:lnTo>
                      <a:lnTo>
                        <a:pt x="45" y="85"/>
                      </a:lnTo>
                      <a:lnTo>
                        <a:pt x="50" y="83"/>
                      </a:lnTo>
                      <a:lnTo>
                        <a:pt x="51" y="81"/>
                      </a:lnTo>
                      <a:lnTo>
                        <a:pt x="53" y="79"/>
                      </a:lnTo>
                      <a:lnTo>
                        <a:pt x="55" y="79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4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5" y="71"/>
                      </a:lnTo>
                      <a:lnTo>
                        <a:pt x="65" y="69"/>
                      </a:lnTo>
                      <a:lnTo>
                        <a:pt x="65" y="68"/>
                      </a:lnTo>
                      <a:lnTo>
                        <a:pt x="66" y="66"/>
                      </a:lnTo>
                      <a:lnTo>
                        <a:pt x="66" y="64"/>
                      </a:lnTo>
                      <a:lnTo>
                        <a:pt x="70" y="61"/>
                      </a:lnTo>
                      <a:lnTo>
                        <a:pt x="70" y="59"/>
                      </a:lnTo>
                      <a:lnTo>
                        <a:pt x="70" y="57"/>
                      </a:lnTo>
                      <a:lnTo>
                        <a:pt x="70" y="54"/>
                      </a:lnTo>
                      <a:lnTo>
                        <a:pt x="71" y="54"/>
                      </a:lnTo>
                      <a:lnTo>
                        <a:pt x="71" y="52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2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6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0" y="29"/>
                      </a:lnTo>
                      <a:lnTo>
                        <a:pt x="70" y="25"/>
                      </a:lnTo>
                      <a:lnTo>
                        <a:pt x="70" y="22"/>
                      </a:lnTo>
                      <a:lnTo>
                        <a:pt x="68" y="22"/>
                      </a:lnTo>
                      <a:lnTo>
                        <a:pt x="66" y="20"/>
                      </a:lnTo>
                      <a:lnTo>
                        <a:pt x="66" y="19"/>
                      </a:lnTo>
                      <a:lnTo>
                        <a:pt x="66" y="17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5" y="5"/>
                      </a:lnTo>
                      <a:lnTo>
                        <a:pt x="51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" name="Freeform 329"/>
                <p:cNvSpPr>
                  <a:spLocks/>
                </p:cNvSpPr>
                <p:nvPr/>
              </p:nvSpPr>
              <p:spPr bwMode="auto">
                <a:xfrm>
                  <a:off x="5260" y="647"/>
                  <a:ext cx="35" cy="42"/>
                </a:xfrm>
                <a:custGeom>
                  <a:avLst/>
                  <a:gdLst>
                    <a:gd name="T0" fmla="*/ 23 w 69"/>
                    <a:gd name="T1" fmla="*/ 1 h 85"/>
                    <a:gd name="T2" fmla="*/ 22 w 69"/>
                    <a:gd name="T3" fmla="*/ 0 h 85"/>
                    <a:gd name="T4" fmla="*/ 20 w 69"/>
                    <a:gd name="T5" fmla="*/ 0 h 85"/>
                    <a:gd name="T6" fmla="*/ 17 w 69"/>
                    <a:gd name="T7" fmla="*/ 0 h 85"/>
                    <a:gd name="T8" fmla="*/ 16 w 69"/>
                    <a:gd name="T9" fmla="*/ 0 h 85"/>
                    <a:gd name="T10" fmla="*/ 13 w 69"/>
                    <a:gd name="T11" fmla="*/ 1 h 85"/>
                    <a:gd name="T12" fmla="*/ 11 w 69"/>
                    <a:gd name="T13" fmla="*/ 2 h 85"/>
                    <a:gd name="T14" fmla="*/ 8 w 69"/>
                    <a:gd name="T15" fmla="*/ 4 h 85"/>
                    <a:gd name="T16" fmla="*/ 7 w 69"/>
                    <a:gd name="T17" fmla="*/ 5 h 85"/>
                    <a:gd name="T18" fmla="*/ 5 w 69"/>
                    <a:gd name="T19" fmla="*/ 7 h 85"/>
                    <a:gd name="T20" fmla="*/ 3 w 69"/>
                    <a:gd name="T21" fmla="*/ 9 h 85"/>
                    <a:gd name="T22" fmla="*/ 3 w 69"/>
                    <a:gd name="T23" fmla="*/ 11 h 85"/>
                    <a:gd name="T24" fmla="*/ 1 w 69"/>
                    <a:gd name="T25" fmla="*/ 14 h 85"/>
                    <a:gd name="T26" fmla="*/ 1 w 69"/>
                    <a:gd name="T27" fmla="*/ 18 h 85"/>
                    <a:gd name="T28" fmla="*/ 0 w 69"/>
                    <a:gd name="T29" fmla="*/ 20 h 85"/>
                    <a:gd name="T30" fmla="*/ 0 w 69"/>
                    <a:gd name="T31" fmla="*/ 23 h 85"/>
                    <a:gd name="T32" fmla="*/ 0 w 69"/>
                    <a:gd name="T33" fmla="*/ 25 h 85"/>
                    <a:gd name="T34" fmla="*/ 1 w 69"/>
                    <a:gd name="T35" fmla="*/ 28 h 85"/>
                    <a:gd name="T36" fmla="*/ 3 w 69"/>
                    <a:gd name="T37" fmla="*/ 32 h 85"/>
                    <a:gd name="T38" fmla="*/ 3 w 69"/>
                    <a:gd name="T39" fmla="*/ 34 h 85"/>
                    <a:gd name="T40" fmla="*/ 4 w 69"/>
                    <a:gd name="T41" fmla="*/ 35 h 85"/>
                    <a:gd name="T42" fmla="*/ 5 w 69"/>
                    <a:gd name="T43" fmla="*/ 37 h 85"/>
                    <a:gd name="T44" fmla="*/ 7 w 69"/>
                    <a:gd name="T45" fmla="*/ 38 h 85"/>
                    <a:gd name="T46" fmla="*/ 9 w 69"/>
                    <a:gd name="T47" fmla="*/ 40 h 85"/>
                    <a:gd name="T48" fmla="*/ 12 w 69"/>
                    <a:gd name="T49" fmla="*/ 42 h 85"/>
                    <a:gd name="T50" fmla="*/ 13 w 69"/>
                    <a:gd name="T51" fmla="*/ 42 h 85"/>
                    <a:gd name="T52" fmla="*/ 16 w 69"/>
                    <a:gd name="T53" fmla="*/ 42 h 85"/>
                    <a:gd name="T54" fmla="*/ 17 w 69"/>
                    <a:gd name="T55" fmla="*/ 42 h 85"/>
                    <a:gd name="T56" fmla="*/ 20 w 69"/>
                    <a:gd name="T57" fmla="*/ 42 h 85"/>
                    <a:gd name="T58" fmla="*/ 22 w 69"/>
                    <a:gd name="T59" fmla="*/ 42 h 85"/>
                    <a:gd name="T60" fmla="*/ 25 w 69"/>
                    <a:gd name="T61" fmla="*/ 40 h 85"/>
                    <a:gd name="T62" fmla="*/ 27 w 69"/>
                    <a:gd name="T63" fmla="*/ 39 h 85"/>
                    <a:gd name="T64" fmla="*/ 28 w 69"/>
                    <a:gd name="T65" fmla="*/ 38 h 85"/>
                    <a:gd name="T66" fmla="*/ 29 w 69"/>
                    <a:gd name="T67" fmla="*/ 36 h 85"/>
                    <a:gd name="T68" fmla="*/ 31 w 69"/>
                    <a:gd name="T69" fmla="*/ 35 h 85"/>
                    <a:gd name="T70" fmla="*/ 32 w 69"/>
                    <a:gd name="T71" fmla="*/ 33 h 85"/>
                    <a:gd name="T72" fmla="*/ 34 w 69"/>
                    <a:gd name="T73" fmla="*/ 30 h 85"/>
                    <a:gd name="T74" fmla="*/ 34 w 69"/>
                    <a:gd name="T75" fmla="*/ 27 h 85"/>
                    <a:gd name="T76" fmla="*/ 35 w 69"/>
                    <a:gd name="T77" fmla="*/ 24 h 85"/>
                    <a:gd name="T78" fmla="*/ 35 w 69"/>
                    <a:gd name="T79" fmla="*/ 22 h 85"/>
                    <a:gd name="T80" fmla="*/ 35 w 69"/>
                    <a:gd name="T81" fmla="*/ 19 h 85"/>
                    <a:gd name="T82" fmla="*/ 35 w 69"/>
                    <a:gd name="T83" fmla="*/ 17 h 85"/>
                    <a:gd name="T84" fmla="*/ 35 w 69"/>
                    <a:gd name="T85" fmla="*/ 14 h 85"/>
                    <a:gd name="T86" fmla="*/ 33 w 69"/>
                    <a:gd name="T87" fmla="*/ 11 h 85"/>
                    <a:gd name="T88" fmla="*/ 32 w 69"/>
                    <a:gd name="T89" fmla="*/ 8 h 85"/>
                    <a:gd name="T90" fmla="*/ 31 w 69"/>
                    <a:gd name="T91" fmla="*/ 7 h 85"/>
                    <a:gd name="T92" fmla="*/ 30 w 69"/>
                    <a:gd name="T93" fmla="*/ 5 h 85"/>
                    <a:gd name="T94" fmla="*/ 28 w 69"/>
                    <a:gd name="T95" fmla="*/ 4 h 85"/>
                    <a:gd name="T96" fmla="*/ 26 w 69"/>
                    <a:gd name="T97" fmla="*/ 2 h 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9"/>
                    <a:gd name="T148" fmla="*/ 0 h 85"/>
                    <a:gd name="T149" fmla="*/ 69 w 69"/>
                    <a:gd name="T150" fmla="*/ 85 h 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9" h="85">
                      <a:moveTo>
                        <a:pt x="51" y="5"/>
                      </a:moveTo>
                      <a:lnTo>
                        <a:pt x="49" y="3"/>
                      </a:lnTo>
                      <a:lnTo>
                        <a:pt x="48" y="3"/>
                      </a:ln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9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3" y="3"/>
                      </a:lnTo>
                      <a:lnTo>
                        <a:pt x="21" y="5"/>
                      </a:lnTo>
                      <a:lnTo>
                        <a:pt x="19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9"/>
                      </a:lnTo>
                      <a:lnTo>
                        <a:pt x="14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6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61"/>
                      </a:lnTo>
                      <a:lnTo>
                        <a:pt x="3" y="61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1" y="74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4" y="80"/>
                      </a:lnTo>
                      <a:lnTo>
                        <a:pt x="18" y="80"/>
                      </a:lnTo>
                      <a:lnTo>
                        <a:pt x="18" y="81"/>
                      </a:lnTo>
                      <a:lnTo>
                        <a:pt x="19" y="83"/>
                      </a:lnTo>
                      <a:lnTo>
                        <a:pt x="21" y="85"/>
                      </a:lnTo>
                      <a:lnTo>
                        <a:pt x="23" y="85"/>
                      </a:lnTo>
                      <a:lnTo>
                        <a:pt x="24" y="85"/>
                      </a:lnTo>
                      <a:lnTo>
                        <a:pt x="26" y="85"/>
                      </a:lnTo>
                      <a:lnTo>
                        <a:pt x="28" y="85"/>
                      </a:lnTo>
                      <a:lnTo>
                        <a:pt x="29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4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4" y="85"/>
                      </a:lnTo>
                      <a:lnTo>
                        <a:pt x="48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59" y="73"/>
                      </a:lnTo>
                      <a:lnTo>
                        <a:pt x="59" y="71"/>
                      </a:lnTo>
                      <a:lnTo>
                        <a:pt x="61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4" y="63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68" y="54"/>
                      </a:lnTo>
                      <a:lnTo>
                        <a:pt x="69" y="54"/>
                      </a:lnTo>
                      <a:lnTo>
                        <a:pt x="69" y="52"/>
                      </a:lnTo>
                      <a:lnTo>
                        <a:pt x="69" y="51"/>
                      </a:lnTo>
                      <a:lnTo>
                        <a:pt x="69" y="49"/>
                      </a:lnTo>
                      <a:lnTo>
                        <a:pt x="69" y="47"/>
                      </a:lnTo>
                      <a:lnTo>
                        <a:pt x="69" y="46"/>
                      </a:lnTo>
                      <a:lnTo>
                        <a:pt x="69" y="44"/>
                      </a:lnTo>
                      <a:lnTo>
                        <a:pt x="69" y="42"/>
                      </a:lnTo>
                      <a:lnTo>
                        <a:pt x="69" y="41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69" y="36"/>
                      </a:lnTo>
                      <a:lnTo>
                        <a:pt x="69" y="34"/>
                      </a:lnTo>
                      <a:lnTo>
                        <a:pt x="69" y="32"/>
                      </a:lnTo>
                      <a:lnTo>
                        <a:pt x="69" y="31"/>
                      </a:lnTo>
                      <a:lnTo>
                        <a:pt x="69" y="29"/>
                      </a:lnTo>
                      <a:lnTo>
                        <a:pt x="68" y="29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6" y="22"/>
                      </a:lnTo>
                      <a:lnTo>
                        <a:pt x="64" y="20"/>
                      </a:lnTo>
                      <a:lnTo>
                        <a:pt x="64" y="19"/>
                      </a:lnTo>
                      <a:lnTo>
                        <a:pt x="64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9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4" y="7"/>
                      </a:lnTo>
                      <a:lnTo>
                        <a:pt x="53" y="5"/>
                      </a:lnTo>
                      <a:lnTo>
                        <a:pt x="5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" name="Freeform 330"/>
                <p:cNvSpPr>
                  <a:spLocks/>
                </p:cNvSpPr>
                <p:nvPr/>
              </p:nvSpPr>
              <p:spPr bwMode="auto">
                <a:xfrm>
                  <a:off x="5260" y="663"/>
                  <a:ext cx="35" cy="42"/>
                </a:xfrm>
                <a:custGeom>
                  <a:avLst/>
                  <a:gdLst>
                    <a:gd name="T0" fmla="*/ 23 w 69"/>
                    <a:gd name="T1" fmla="*/ 1 h 85"/>
                    <a:gd name="T2" fmla="*/ 22 w 69"/>
                    <a:gd name="T3" fmla="*/ 0 h 85"/>
                    <a:gd name="T4" fmla="*/ 20 w 69"/>
                    <a:gd name="T5" fmla="*/ 0 h 85"/>
                    <a:gd name="T6" fmla="*/ 17 w 69"/>
                    <a:gd name="T7" fmla="*/ 0 h 85"/>
                    <a:gd name="T8" fmla="*/ 16 w 69"/>
                    <a:gd name="T9" fmla="*/ 0 h 85"/>
                    <a:gd name="T10" fmla="*/ 13 w 69"/>
                    <a:gd name="T11" fmla="*/ 1 h 85"/>
                    <a:gd name="T12" fmla="*/ 11 w 69"/>
                    <a:gd name="T13" fmla="*/ 2 h 85"/>
                    <a:gd name="T14" fmla="*/ 9 w 69"/>
                    <a:gd name="T15" fmla="*/ 3 h 85"/>
                    <a:gd name="T16" fmla="*/ 7 w 69"/>
                    <a:gd name="T17" fmla="*/ 4 h 85"/>
                    <a:gd name="T18" fmla="*/ 6 w 69"/>
                    <a:gd name="T19" fmla="*/ 6 h 85"/>
                    <a:gd name="T20" fmla="*/ 5 w 69"/>
                    <a:gd name="T21" fmla="*/ 7 h 85"/>
                    <a:gd name="T22" fmla="*/ 3 w 69"/>
                    <a:gd name="T23" fmla="*/ 9 h 85"/>
                    <a:gd name="T24" fmla="*/ 2 w 69"/>
                    <a:gd name="T25" fmla="*/ 13 h 85"/>
                    <a:gd name="T26" fmla="*/ 1 w 69"/>
                    <a:gd name="T27" fmla="*/ 15 h 85"/>
                    <a:gd name="T28" fmla="*/ 0 w 69"/>
                    <a:gd name="T29" fmla="*/ 19 h 85"/>
                    <a:gd name="T30" fmla="*/ 0 w 69"/>
                    <a:gd name="T31" fmla="*/ 21 h 85"/>
                    <a:gd name="T32" fmla="*/ 0 w 69"/>
                    <a:gd name="T33" fmla="*/ 24 h 85"/>
                    <a:gd name="T34" fmla="*/ 1 w 69"/>
                    <a:gd name="T35" fmla="*/ 27 h 85"/>
                    <a:gd name="T36" fmla="*/ 2 w 69"/>
                    <a:gd name="T37" fmla="*/ 32 h 85"/>
                    <a:gd name="T38" fmla="*/ 3 w 69"/>
                    <a:gd name="T39" fmla="*/ 33 h 85"/>
                    <a:gd name="T40" fmla="*/ 3 w 69"/>
                    <a:gd name="T41" fmla="*/ 34 h 85"/>
                    <a:gd name="T42" fmla="*/ 5 w 69"/>
                    <a:gd name="T43" fmla="*/ 36 h 85"/>
                    <a:gd name="T44" fmla="*/ 7 w 69"/>
                    <a:gd name="T45" fmla="*/ 38 h 85"/>
                    <a:gd name="T46" fmla="*/ 7 w 69"/>
                    <a:gd name="T47" fmla="*/ 39 h 85"/>
                    <a:gd name="T48" fmla="*/ 10 w 69"/>
                    <a:gd name="T49" fmla="*/ 40 h 85"/>
                    <a:gd name="T50" fmla="*/ 12 w 69"/>
                    <a:gd name="T51" fmla="*/ 42 h 85"/>
                    <a:gd name="T52" fmla="*/ 15 w 69"/>
                    <a:gd name="T53" fmla="*/ 42 h 85"/>
                    <a:gd name="T54" fmla="*/ 17 w 69"/>
                    <a:gd name="T55" fmla="*/ 42 h 85"/>
                    <a:gd name="T56" fmla="*/ 19 w 69"/>
                    <a:gd name="T57" fmla="*/ 42 h 85"/>
                    <a:gd name="T58" fmla="*/ 21 w 69"/>
                    <a:gd name="T59" fmla="*/ 42 h 85"/>
                    <a:gd name="T60" fmla="*/ 25 w 69"/>
                    <a:gd name="T61" fmla="*/ 40 h 85"/>
                    <a:gd name="T62" fmla="*/ 26 w 69"/>
                    <a:gd name="T63" fmla="*/ 40 h 85"/>
                    <a:gd name="T64" fmla="*/ 27 w 69"/>
                    <a:gd name="T65" fmla="*/ 38 h 85"/>
                    <a:gd name="T66" fmla="*/ 28 w 69"/>
                    <a:gd name="T67" fmla="*/ 37 h 85"/>
                    <a:gd name="T68" fmla="*/ 30 w 69"/>
                    <a:gd name="T69" fmla="*/ 36 h 85"/>
                    <a:gd name="T70" fmla="*/ 32 w 69"/>
                    <a:gd name="T71" fmla="*/ 34 h 85"/>
                    <a:gd name="T72" fmla="*/ 32 w 69"/>
                    <a:gd name="T73" fmla="*/ 33 h 85"/>
                    <a:gd name="T74" fmla="*/ 34 w 69"/>
                    <a:gd name="T75" fmla="*/ 30 h 85"/>
                    <a:gd name="T76" fmla="*/ 34 w 69"/>
                    <a:gd name="T77" fmla="*/ 27 h 85"/>
                    <a:gd name="T78" fmla="*/ 35 w 69"/>
                    <a:gd name="T79" fmla="*/ 24 h 85"/>
                    <a:gd name="T80" fmla="*/ 35 w 69"/>
                    <a:gd name="T81" fmla="*/ 22 h 85"/>
                    <a:gd name="T82" fmla="*/ 35 w 69"/>
                    <a:gd name="T83" fmla="*/ 19 h 85"/>
                    <a:gd name="T84" fmla="*/ 35 w 69"/>
                    <a:gd name="T85" fmla="*/ 17 h 85"/>
                    <a:gd name="T86" fmla="*/ 35 w 69"/>
                    <a:gd name="T87" fmla="*/ 14 h 85"/>
                    <a:gd name="T88" fmla="*/ 33 w 69"/>
                    <a:gd name="T89" fmla="*/ 10 h 85"/>
                    <a:gd name="T90" fmla="*/ 32 w 69"/>
                    <a:gd name="T91" fmla="*/ 8 h 85"/>
                    <a:gd name="T92" fmla="*/ 32 w 69"/>
                    <a:gd name="T93" fmla="*/ 7 h 85"/>
                    <a:gd name="T94" fmla="*/ 30 w 69"/>
                    <a:gd name="T95" fmla="*/ 5 h 85"/>
                    <a:gd name="T96" fmla="*/ 28 w 69"/>
                    <a:gd name="T97" fmla="*/ 4 h 85"/>
                    <a:gd name="T98" fmla="*/ 27 w 69"/>
                    <a:gd name="T99" fmla="*/ 2 h 8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9"/>
                    <a:gd name="T151" fmla="*/ 0 h 85"/>
                    <a:gd name="T152" fmla="*/ 69 w 69"/>
                    <a:gd name="T153" fmla="*/ 85 h 8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9" h="85">
                      <a:moveTo>
                        <a:pt x="51" y="4"/>
                      </a:moveTo>
                      <a:lnTo>
                        <a:pt x="49" y="2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9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3" y="2"/>
                      </a:lnTo>
                      <a:lnTo>
                        <a:pt x="21" y="4"/>
                      </a:lnTo>
                      <a:lnTo>
                        <a:pt x="19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4" y="7"/>
                      </a:lnTo>
                      <a:lnTo>
                        <a:pt x="14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6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3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61"/>
                      </a:lnTo>
                      <a:lnTo>
                        <a:pt x="3" y="61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5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4" y="78"/>
                      </a:lnTo>
                      <a:lnTo>
                        <a:pt x="14" y="80"/>
                      </a:lnTo>
                      <a:lnTo>
                        <a:pt x="18" y="80"/>
                      </a:lnTo>
                      <a:lnTo>
                        <a:pt x="18" y="81"/>
                      </a:lnTo>
                      <a:lnTo>
                        <a:pt x="19" y="81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4" y="83"/>
                      </a:lnTo>
                      <a:lnTo>
                        <a:pt x="24" y="85"/>
                      </a:lnTo>
                      <a:lnTo>
                        <a:pt x="26" y="85"/>
                      </a:lnTo>
                      <a:lnTo>
                        <a:pt x="28" y="85"/>
                      </a:lnTo>
                      <a:lnTo>
                        <a:pt x="29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4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5"/>
                      </a:lnTo>
                      <a:lnTo>
                        <a:pt x="41" y="85"/>
                      </a:lnTo>
                      <a:lnTo>
                        <a:pt x="43" y="83"/>
                      </a:lnTo>
                      <a:lnTo>
                        <a:pt x="44" y="83"/>
                      </a:lnTo>
                      <a:lnTo>
                        <a:pt x="48" y="81"/>
                      </a:lnTo>
                      <a:lnTo>
                        <a:pt x="49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6" y="75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59" y="73"/>
                      </a:lnTo>
                      <a:lnTo>
                        <a:pt x="59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4" y="66"/>
                      </a:lnTo>
                      <a:lnTo>
                        <a:pt x="64" y="64"/>
                      </a:lnTo>
                      <a:lnTo>
                        <a:pt x="64" y="63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68" y="54"/>
                      </a:lnTo>
                      <a:lnTo>
                        <a:pt x="69" y="54"/>
                      </a:lnTo>
                      <a:lnTo>
                        <a:pt x="69" y="53"/>
                      </a:lnTo>
                      <a:lnTo>
                        <a:pt x="69" y="51"/>
                      </a:lnTo>
                      <a:lnTo>
                        <a:pt x="69" y="49"/>
                      </a:lnTo>
                      <a:lnTo>
                        <a:pt x="69" y="48"/>
                      </a:lnTo>
                      <a:lnTo>
                        <a:pt x="69" y="46"/>
                      </a:lnTo>
                      <a:lnTo>
                        <a:pt x="69" y="44"/>
                      </a:lnTo>
                      <a:lnTo>
                        <a:pt x="69" y="42"/>
                      </a:lnTo>
                      <a:lnTo>
                        <a:pt x="69" y="41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69" y="36"/>
                      </a:lnTo>
                      <a:lnTo>
                        <a:pt x="69" y="34"/>
                      </a:lnTo>
                      <a:lnTo>
                        <a:pt x="69" y="32"/>
                      </a:lnTo>
                      <a:lnTo>
                        <a:pt x="69" y="31"/>
                      </a:lnTo>
                      <a:lnTo>
                        <a:pt x="69" y="29"/>
                      </a:lnTo>
                      <a:lnTo>
                        <a:pt x="68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6" y="20"/>
                      </a:lnTo>
                      <a:lnTo>
                        <a:pt x="64" y="20"/>
                      </a:lnTo>
                      <a:lnTo>
                        <a:pt x="64" y="19"/>
                      </a:lnTo>
                      <a:lnTo>
                        <a:pt x="64" y="17"/>
                      </a:lnTo>
                      <a:lnTo>
                        <a:pt x="64" y="15"/>
                      </a:lnTo>
                      <a:lnTo>
                        <a:pt x="63" y="15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59" y="12"/>
                      </a:lnTo>
                      <a:lnTo>
                        <a:pt x="59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6" y="7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3" y="5"/>
                      </a:lnTo>
                      <a:lnTo>
                        <a:pt x="53" y="4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" name="Freeform 331"/>
                <p:cNvSpPr>
                  <a:spLocks/>
                </p:cNvSpPr>
                <p:nvPr/>
              </p:nvSpPr>
              <p:spPr bwMode="auto">
                <a:xfrm>
                  <a:off x="5270" y="677"/>
                  <a:ext cx="35" cy="42"/>
                </a:xfrm>
                <a:custGeom>
                  <a:avLst/>
                  <a:gdLst>
                    <a:gd name="T0" fmla="*/ 24 w 70"/>
                    <a:gd name="T1" fmla="*/ 1 h 85"/>
                    <a:gd name="T2" fmla="*/ 22 w 70"/>
                    <a:gd name="T3" fmla="*/ 1 h 85"/>
                    <a:gd name="T4" fmla="*/ 21 w 70"/>
                    <a:gd name="T5" fmla="*/ 1 h 85"/>
                    <a:gd name="T6" fmla="*/ 19 w 70"/>
                    <a:gd name="T7" fmla="*/ 1 h 85"/>
                    <a:gd name="T8" fmla="*/ 18 w 70"/>
                    <a:gd name="T9" fmla="*/ 0 h 85"/>
                    <a:gd name="T10" fmla="*/ 17 w 70"/>
                    <a:gd name="T11" fmla="*/ 1 h 85"/>
                    <a:gd name="T12" fmla="*/ 15 w 70"/>
                    <a:gd name="T13" fmla="*/ 1 h 85"/>
                    <a:gd name="T14" fmla="*/ 13 w 70"/>
                    <a:gd name="T15" fmla="*/ 1 h 85"/>
                    <a:gd name="T16" fmla="*/ 11 w 70"/>
                    <a:gd name="T17" fmla="*/ 2 h 85"/>
                    <a:gd name="T18" fmla="*/ 10 w 70"/>
                    <a:gd name="T19" fmla="*/ 2 h 85"/>
                    <a:gd name="T20" fmla="*/ 9 w 70"/>
                    <a:gd name="T21" fmla="*/ 3 h 85"/>
                    <a:gd name="T22" fmla="*/ 7 w 70"/>
                    <a:gd name="T23" fmla="*/ 4 h 85"/>
                    <a:gd name="T24" fmla="*/ 6 w 70"/>
                    <a:gd name="T25" fmla="*/ 5 h 85"/>
                    <a:gd name="T26" fmla="*/ 5 w 70"/>
                    <a:gd name="T27" fmla="*/ 7 h 85"/>
                    <a:gd name="T28" fmla="*/ 4 w 70"/>
                    <a:gd name="T29" fmla="*/ 8 h 85"/>
                    <a:gd name="T30" fmla="*/ 2 w 70"/>
                    <a:gd name="T31" fmla="*/ 9 h 85"/>
                    <a:gd name="T32" fmla="*/ 2 w 70"/>
                    <a:gd name="T33" fmla="*/ 13 h 85"/>
                    <a:gd name="T34" fmla="*/ 1 w 70"/>
                    <a:gd name="T35" fmla="*/ 16 h 85"/>
                    <a:gd name="T36" fmla="*/ 0 w 70"/>
                    <a:gd name="T37" fmla="*/ 18 h 85"/>
                    <a:gd name="T38" fmla="*/ 0 w 70"/>
                    <a:gd name="T39" fmla="*/ 20 h 85"/>
                    <a:gd name="T40" fmla="*/ 0 w 70"/>
                    <a:gd name="T41" fmla="*/ 22 h 85"/>
                    <a:gd name="T42" fmla="*/ 0 w 70"/>
                    <a:gd name="T43" fmla="*/ 24 h 85"/>
                    <a:gd name="T44" fmla="*/ 1 w 70"/>
                    <a:gd name="T45" fmla="*/ 27 h 85"/>
                    <a:gd name="T46" fmla="*/ 1 w 70"/>
                    <a:gd name="T47" fmla="*/ 30 h 85"/>
                    <a:gd name="T48" fmla="*/ 2 w 70"/>
                    <a:gd name="T49" fmla="*/ 32 h 85"/>
                    <a:gd name="T50" fmla="*/ 2 w 70"/>
                    <a:gd name="T51" fmla="*/ 34 h 85"/>
                    <a:gd name="T52" fmla="*/ 3 w 70"/>
                    <a:gd name="T53" fmla="*/ 35 h 85"/>
                    <a:gd name="T54" fmla="*/ 5 w 70"/>
                    <a:gd name="T55" fmla="*/ 36 h 85"/>
                    <a:gd name="T56" fmla="*/ 6 w 70"/>
                    <a:gd name="T57" fmla="*/ 37 h 85"/>
                    <a:gd name="T58" fmla="*/ 6 w 70"/>
                    <a:gd name="T59" fmla="*/ 38 h 85"/>
                    <a:gd name="T60" fmla="*/ 7 w 70"/>
                    <a:gd name="T61" fmla="*/ 40 h 85"/>
                    <a:gd name="T62" fmla="*/ 10 w 70"/>
                    <a:gd name="T63" fmla="*/ 40 h 85"/>
                    <a:gd name="T64" fmla="*/ 12 w 70"/>
                    <a:gd name="T65" fmla="*/ 41 h 85"/>
                    <a:gd name="T66" fmla="*/ 13 w 70"/>
                    <a:gd name="T67" fmla="*/ 42 h 85"/>
                    <a:gd name="T68" fmla="*/ 15 w 70"/>
                    <a:gd name="T69" fmla="*/ 42 h 85"/>
                    <a:gd name="T70" fmla="*/ 17 w 70"/>
                    <a:gd name="T71" fmla="*/ 42 h 85"/>
                    <a:gd name="T72" fmla="*/ 18 w 70"/>
                    <a:gd name="T73" fmla="*/ 42 h 85"/>
                    <a:gd name="T74" fmla="*/ 20 w 70"/>
                    <a:gd name="T75" fmla="*/ 42 h 85"/>
                    <a:gd name="T76" fmla="*/ 22 w 70"/>
                    <a:gd name="T77" fmla="*/ 41 h 85"/>
                    <a:gd name="T78" fmla="*/ 24 w 70"/>
                    <a:gd name="T79" fmla="*/ 40 h 85"/>
                    <a:gd name="T80" fmla="*/ 26 w 70"/>
                    <a:gd name="T81" fmla="*/ 40 h 85"/>
                    <a:gd name="T82" fmla="*/ 27 w 70"/>
                    <a:gd name="T83" fmla="*/ 39 h 85"/>
                    <a:gd name="T84" fmla="*/ 27 w 70"/>
                    <a:gd name="T85" fmla="*/ 38 h 85"/>
                    <a:gd name="T86" fmla="*/ 29 w 70"/>
                    <a:gd name="T87" fmla="*/ 37 h 85"/>
                    <a:gd name="T88" fmla="*/ 30 w 70"/>
                    <a:gd name="T89" fmla="*/ 36 h 85"/>
                    <a:gd name="T90" fmla="*/ 31 w 70"/>
                    <a:gd name="T91" fmla="*/ 35 h 85"/>
                    <a:gd name="T92" fmla="*/ 32 w 70"/>
                    <a:gd name="T93" fmla="*/ 33 h 85"/>
                    <a:gd name="T94" fmla="*/ 33 w 70"/>
                    <a:gd name="T95" fmla="*/ 31 h 85"/>
                    <a:gd name="T96" fmla="*/ 35 w 70"/>
                    <a:gd name="T97" fmla="*/ 29 h 85"/>
                    <a:gd name="T98" fmla="*/ 35 w 70"/>
                    <a:gd name="T99" fmla="*/ 27 h 85"/>
                    <a:gd name="T100" fmla="*/ 35 w 70"/>
                    <a:gd name="T101" fmla="*/ 25 h 85"/>
                    <a:gd name="T102" fmla="*/ 35 w 70"/>
                    <a:gd name="T103" fmla="*/ 23 h 85"/>
                    <a:gd name="T104" fmla="*/ 35 w 70"/>
                    <a:gd name="T105" fmla="*/ 20 h 85"/>
                    <a:gd name="T106" fmla="*/ 35 w 70"/>
                    <a:gd name="T107" fmla="*/ 18 h 85"/>
                    <a:gd name="T108" fmla="*/ 35 w 70"/>
                    <a:gd name="T109" fmla="*/ 17 h 85"/>
                    <a:gd name="T110" fmla="*/ 35 w 70"/>
                    <a:gd name="T111" fmla="*/ 15 h 85"/>
                    <a:gd name="T112" fmla="*/ 35 w 70"/>
                    <a:gd name="T113" fmla="*/ 12 h 85"/>
                    <a:gd name="T114" fmla="*/ 33 w 70"/>
                    <a:gd name="T115" fmla="*/ 9 h 85"/>
                    <a:gd name="T116" fmla="*/ 32 w 70"/>
                    <a:gd name="T117" fmla="*/ 7 h 85"/>
                    <a:gd name="T118" fmla="*/ 31 w 70"/>
                    <a:gd name="T119" fmla="*/ 7 h 85"/>
                    <a:gd name="T120" fmla="*/ 30 w 70"/>
                    <a:gd name="T121" fmla="*/ 5 h 85"/>
                    <a:gd name="T122" fmla="*/ 29 w 70"/>
                    <a:gd name="T123" fmla="*/ 4 h 85"/>
                    <a:gd name="T124" fmla="*/ 27 w 70"/>
                    <a:gd name="T125" fmla="*/ 2 h 8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5"/>
                    <a:gd name="T191" fmla="*/ 70 w 70"/>
                    <a:gd name="T192" fmla="*/ 85 h 85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5">
                      <a:moveTo>
                        <a:pt x="52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9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3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70"/>
                      </a:lnTo>
                      <a:lnTo>
                        <a:pt x="9" y="70"/>
                      </a:lnTo>
                      <a:lnTo>
                        <a:pt x="9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5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20" y="81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4" y="83"/>
                      </a:lnTo>
                      <a:lnTo>
                        <a:pt x="45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0" y="70"/>
                      </a:lnTo>
                      <a:lnTo>
                        <a:pt x="62" y="70"/>
                      </a:lnTo>
                      <a:lnTo>
                        <a:pt x="64" y="70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9" y="59"/>
                      </a:lnTo>
                      <a:lnTo>
                        <a:pt x="69" y="58"/>
                      </a:lnTo>
                      <a:lnTo>
                        <a:pt x="69" y="56"/>
                      </a:lnTo>
                      <a:lnTo>
                        <a:pt x="69" y="54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9" y="29"/>
                      </a:lnTo>
                      <a:lnTo>
                        <a:pt x="69" y="24"/>
                      </a:lnTo>
                      <a:lnTo>
                        <a:pt x="69" y="22"/>
                      </a:lnTo>
                      <a:lnTo>
                        <a:pt x="67" y="21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4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9"/>
                      </a:lnTo>
                      <a:lnTo>
                        <a:pt x="57" y="9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" name="Freeform 332"/>
                <p:cNvSpPr>
                  <a:spLocks/>
                </p:cNvSpPr>
                <p:nvPr/>
              </p:nvSpPr>
              <p:spPr bwMode="auto">
                <a:xfrm>
                  <a:off x="5294" y="679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1 h 86"/>
                    <a:gd name="T4" fmla="*/ 19 w 70"/>
                    <a:gd name="T5" fmla="*/ 1 h 86"/>
                    <a:gd name="T6" fmla="*/ 18 w 70"/>
                    <a:gd name="T7" fmla="*/ 1 h 86"/>
                    <a:gd name="T8" fmla="*/ 15 w 70"/>
                    <a:gd name="T9" fmla="*/ 1 h 86"/>
                    <a:gd name="T10" fmla="*/ 13 w 70"/>
                    <a:gd name="T11" fmla="*/ 1 h 86"/>
                    <a:gd name="T12" fmla="*/ 10 w 70"/>
                    <a:gd name="T13" fmla="*/ 3 h 86"/>
                    <a:gd name="T14" fmla="*/ 8 w 70"/>
                    <a:gd name="T15" fmla="*/ 5 h 86"/>
                    <a:gd name="T16" fmla="*/ 6 w 70"/>
                    <a:gd name="T17" fmla="*/ 5 h 86"/>
                    <a:gd name="T18" fmla="*/ 5 w 70"/>
                    <a:gd name="T19" fmla="*/ 8 h 86"/>
                    <a:gd name="T20" fmla="*/ 4 w 70"/>
                    <a:gd name="T21" fmla="*/ 9 h 86"/>
                    <a:gd name="T22" fmla="*/ 2 w 70"/>
                    <a:gd name="T23" fmla="*/ 11 h 86"/>
                    <a:gd name="T24" fmla="*/ 1 w 70"/>
                    <a:gd name="T25" fmla="*/ 15 h 86"/>
                    <a:gd name="T26" fmla="*/ 1 w 70"/>
                    <a:gd name="T27" fmla="*/ 18 h 86"/>
                    <a:gd name="T28" fmla="*/ 0 w 70"/>
                    <a:gd name="T29" fmla="*/ 20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1 w 70"/>
                    <a:gd name="T35" fmla="*/ 27 h 86"/>
                    <a:gd name="T36" fmla="*/ 1 w 70"/>
                    <a:gd name="T37" fmla="*/ 31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5 w 70"/>
                    <a:gd name="T43" fmla="*/ 38 h 86"/>
                    <a:gd name="T44" fmla="*/ 6 w 70"/>
                    <a:gd name="T45" fmla="*/ 39 h 86"/>
                    <a:gd name="T46" fmla="*/ 8 w 70"/>
                    <a:gd name="T47" fmla="*/ 41 h 86"/>
                    <a:gd name="T48" fmla="*/ 11 w 70"/>
                    <a:gd name="T49" fmla="*/ 42 h 86"/>
                    <a:gd name="T50" fmla="*/ 14 w 70"/>
                    <a:gd name="T51" fmla="*/ 43 h 86"/>
                    <a:gd name="T52" fmla="*/ 15 w 70"/>
                    <a:gd name="T53" fmla="*/ 43 h 86"/>
                    <a:gd name="T54" fmla="*/ 18 w 70"/>
                    <a:gd name="T55" fmla="*/ 43 h 86"/>
                    <a:gd name="T56" fmla="*/ 20 w 70"/>
                    <a:gd name="T57" fmla="*/ 43 h 86"/>
                    <a:gd name="T58" fmla="*/ 22 w 70"/>
                    <a:gd name="T59" fmla="*/ 43 h 86"/>
                    <a:gd name="T60" fmla="*/ 25 w 70"/>
                    <a:gd name="T61" fmla="*/ 41 h 86"/>
                    <a:gd name="T62" fmla="*/ 27 w 70"/>
                    <a:gd name="T63" fmla="*/ 40 h 86"/>
                    <a:gd name="T64" fmla="*/ 29 w 70"/>
                    <a:gd name="T65" fmla="*/ 39 h 86"/>
                    <a:gd name="T66" fmla="*/ 30 w 70"/>
                    <a:gd name="T67" fmla="*/ 37 h 86"/>
                    <a:gd name="T68" fmla="*/ 30 w 70"/>
                    <a:gd name="T69" fmla="*/ 36 h 86"/>
                    <a:gd name="T70" fmla="*/ 31 w 70"/>
                    <a:gd name="T71" fmla="*/ 34 h 86"/>
                    <a:gd name="T72" fmla="*/ 33 w 70"/>
                    <a:gd name="T73" fmla="*/ 33 h 86"/>
                    <a:gd name="T74" fmla="*/ 35 w 70"/>
                    <a:gd name="T75" fmla="*/ 27 h 86"/>
                    <a:gd name="T76" fmla="*/ 35 w 70"/>
                    <a:gd name="T77" fmla="*/ 24 h 86"/>
                    <a:gd name="T78" fmla="*/ 35 w 70"/>
                    <a:gd name="T79" fmla="*/ 22 h 86"/>
                    <a:gd name="T80" fmla="*/ 35 w 70"/>
                    <a:gd name="T81" fmla="*/ 20 h 86"/>
                    <a:gd name="T82" fmla="*/ 35 w 70"/>
                    <a:gd name="T83" fmla="*/ 17 h 86"/>
                    <a:gd name="T84" fmla="*/ 35 w 70"/>
                    <a:gd name="T85" fmla="*/ 14 h 86"/>
                    <a:gd name="T86" fmla="*/ 33 w 70"/>
                    <a:gd name="T87" fmla="*/ 11 h 86"/>
                    <a:gd name="T88" fmla="*/ 31 w 70"/>
                    <a:gd name="T89" fmla="*/ 9 h 86"/>
                    <a:gd name="T90" fmla="*/ 30 w 70"/>
                    <a:gd name="T91" fmla="*/ 7 h 86"/>
                    <a:gd name="T92" fmla="*/ 29 w 70"/>
                    <a:gd name="T93" fmla="*/ 5 h 86"/>
                    <a:gd name="T94" fmla="*/ 27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1" y="5"/>
                      </a:moveTo>
                      <a:lnTo>
                        <a:pt x="48" y="4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4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19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5" y="21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1" y="61"/>
                      </a:lnTo>
                      <a:lnTo>
                        <a:pt x="3" y="63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6" y="70"/>
                      </a:lnTo>
                      <a:lnTo>
                        <a:pt x="6" y="71"/>
                      </a:lnTo>
                      <a:lnTo>
                        <a:pt x="8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6"/>
                      </a:lnTo>
                      <a:lnTo>
                        <a:pt x="11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6" y="80"/>
                      </a:lnTo>
                      <a:lnTo>
                        <a:pt x="16" y="81"/>
                      </a:lnTo>
                      <a:lnTo>
                        <a:pt x="20" y="81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3" y="85"/>
                      </a:lnTo>
                      <a:lnTo>
                        <a:pt x="25" y="86"/>
                      </a:lnTo>
                      <a:lnTo>
                        <a:pt x="26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1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6"/>
                      </a:lnTo>
                      <a:lnTo>
                        <a:pt x="45" y="85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6" y="65"/>
                      </a:lnTo>
                      <a:lnTo>
                        <a:pt x="68" y="61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4"/>
                      </a:lnTo>
                      <a:lnTo>
                        <a:pt x="66" y="22"/>
                      </a:lnTo>
                      <a:lnTo>
                        <a:pt x="66" y="21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3" y="17"/>
                      </a:lnTo>
                      <a:lnTo>
                        <a:pt x="63" y="16"/>
                      </a:lnTo>
                      <a:lnTo>
                        <a:pt x="61" y="16"/>
                      </a:lnTo>
                      <a:lnTo>
                        <a:pt x="61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1" name="Freeform 333"/>
                <p:cNvSpPr>
                  <a:spLocks/>
                </p:cNvSpPr>
                <p:nvPr/>
              </p:nvSpPr>
              <p:spPr bwMode="auto">
                <a:xfrm>
                  <a:off x="5316" y="680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1 w 70"/>
                    <a:gd name="T3" fmla="*/ 1 h 86"/>
                    <a:gd name="T4" fmla="*/ 19 w 70"/>
                    <a:gd name="T5" fmla="*/ 1 h 86"/>
                    <a:gd name="T6" fmla="*/ 18 w 70"/>
                    <a:gd name="T7" fmla="*/ 0 h 86"/>
                    <a:gd name="T8" fmla="*/ 16 w 70"/>
                    <a:gd name="T9" fmla="*/ 1 h 86"/>
                    <a:gd name="T10" fmla="*/ 13 w 70"/>
                    <a:gd name="T11" fmla="*/ 1 h 86"/>
                    <a:gd name="T12" fmla="*/ 11 w 70"/>
                    <a:gd name="T13" fmla="*/ 3 h 86"/>
                    <a:gd name="T14" fmla="*/ 9 w 70"/>
                    <a:gd name="T15" fmla="*/ 4 h 86"/>
                    <a:gd name="T16" fmla="*/ 6 w 70"/>
                    <a:gd name="T17" fmla="*/ 4 h 86"/>
                    <a:gd name="T18" fmla="*/ 6 w 70"/>
                    <a:gd name="T19" fmla="*/ 6 h 86"/>
                    <a:gd name="T20" fmla="*/ 5 w 70"/>
                    <a:gd name="T21" fmla="*/ 7 h 86"/>
                    <a:gd name="T22" fmla="*/ 3 w 70"/>
                    <a:gd name="T23" fmla="*/ 10 h 86"/>
                    <a:gd name="T24" fmla="*/ 2 w 70"/>
                    <a:gd name="T25" fmla="*/ 12 h 86"/>
                    <a:gd name="T26" fmla="*/ 1 w 70"/>
                    <a:gd name="T27" fmla="*/ 16 h 86"/>
                    <a:gd name="T28" fmla="*/ 1 w 70"/>
                    <a:gd name="T29" fmla="*/ 19 h 86"/>
                    <a:gd name="T30" fmla="*/ 0 w 70"/>
                    <a:gd name="T31" fmla="*/ 21 h 86"/>
                    <a:gd name="T32" fmla="*/ 0 w 70"/>
                    <a:gd name="T33" fmla="*/ 23 h 86"/>
                    <a:gd name="T34" fmla="*/ 0 w 70"/>
                    <a:gd name="T35" fmla="*/ 25 h 86"/>
                    <a:gd name="T36" fmla="*/ 1 w 70"/>
                    <a:gd name="T37" fmla="*/ 28 h 86"/>
                    <a:gd name="T38" fmla="*/ 1 w 70"/>
                    <a:gd name="T39" fmla="*/ 32 h 86"/>
                    <a:gd name="T40" fmla="*/ 3 w 70"/>
                    <a:gd name="T41" fmla="*/ 35 h 86"/>
                    <a:gd name="T42" fmla="*/ 4 w 70"/>
                    <a:gd name="T43" fmla="*/ 37 h 86"/>
                    <a:gd name="T44" fmla="*/ 6 w 70"/>
                    <a:gd name="T45" fmla="*/ 38 h 86"/>
                    <a:gd name="T46" fmla="*/ 6 w 70"/>
                    <a:gd name="T47" fmla="*/ 39 h 86"/>
                    <a:gd name="T48" fmla="*/ 9 w 70"/>
                    <a:gd name="T49" fmla="*/ 41 h 86"/>
                    <a:gd name="T50" fmla="*/ 11 w 70"/>
                    <a:gd name="T51" fmla="*/ 42 h 86"/>
                    <a:gd name="T52" fmla="*/ 14 w 70"/>
                    <a:gd name="T53" fmla="*/ 43 h 86"/>
                    <a:gd name="T54" fmla="*/ 17 w 70"/>
                    <a:gd name="T55" fmla="*/ 43 h 86"/>
                    <a:gd name="T56" fmla="*/ 18 w 70"/>
                    <a:gd name="T57" fmla="*/ 43 h 86"/>
                    <a:gd name="T58" fmla="*/ 20 w 70"/>
                    <a:gd name="T59" fmla="*/ 42 h 86"/>
                    <a:gd name="T60" fmla="*/ 22 w 70"/>
                    <a:gd name="T61" fmla="*/ 42 h 86"/>
                    <a:gd name="T62" fmla="*/ 26 w 70"/>
                    <a:gd name="T63" fmla="*/ 41 h 86"/>
                    <a:gd name="T64" fmla="*/ 27 w 70"/>
                    <a:gd name="T65" fmla="*/ 40 h 86"/>
                    <a:gd name="T66" fmla="*/ 28 w 70"/>
                    <a:gd name="T67" fmla="*/ 39 h 86"/>
                    <a:gd name="T68" fmla="*/ 30 w 70"/>
                    <a:gd name="T69" fmla="*/ 37 h 86"/>
                    <a:gd name="T70" fmla="*/ 31 w 70"/>
                    <a:gd name="T71" fmla="*/ 36 h 86"/>
                    <a:gd name="T72" fmla="*/ 33 w 70"/>
                    <a:gd name="T73" fmla="*/ 33 h 86"/>
                    <a:gd name="T74" fmla="*/ 34 w 70"/>
                    <a:gd name="T75" fmla="*/ 27 h 86"/>
                    <a:gd name="T76" fmla="*/ 35 w 70"/>
                    <a:gd name="T77" fmla="*/ 24 h 86"/>
                    <a:gd name="T78" fmla="*/ 35 w 70"/>
                    <a:gd name="T79" fmla="*/ 22 h 86"/>
                    <a:gd name="T80" fmla="*/ 35 w 70"/>
                    <a:gd name="T81" fmla="*/ 20 h 86"/>
                    <a:gd name="T82" fmla="*/ 35 w 70"/>
                    <a:gd name="T83" fmla="*/ 16 h 86"/>
                    <a:gd name="T84" fmla="*/ 34 w 70"/>
                    <a:gd name="T85" fmla="*/ 11 h 86"/>
                    <a:gd name="T86" fmla="*/ 33 w 70"/>
                    <a:gd name="T87" fmla="*/ 10 h 86"/>
                    <a:gd name="T88" fmla="*/ 31 w 70"/>
                    <a:gd name="T89" fmla="*/ 7 h 86"/>
                    <a:gd name="T90" fmla="*/ 30 w 70"/>
                    <a:gd name="T91" fmla="*/ 7 h 86"/>
                    <a:gd name="T92" fmla="*/ 29 w 70"/>
                    <a:gd name="T93" fmla="*/ 4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2" y="5"/>
                      </a:move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2" y="63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3" y="79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4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5" y="84"/>
                      </a:lnTo>
                      <a:lnTo>
                        <a:pt x="48" y="83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5" y="79"/>
                      </a:lnTo>
                      <a:lnTo>
                        <a:pt x="55" y="78"/>
                      </a:lnTo>
                      <a:lnTo>
                        <a:pt x="57" y="78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8" y="61"/>
                      </a:lnTo>
                      <a:lnTo>
                        <a:pt x="68" y="57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68" y="29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2" name="Freeform 334"/>
                <p:cNvSpPr>
                  <a:spLocks/>
                </p:cNvSpPr>
                <p:nvPr/>
              </p:nvSpPr>
              <p:spPr bwMode="auto">
                <a:xfrm>
                  <a:off x="5321" y="667"/>
                  <a:ext cx="36" cy="44"/>
                </a:xfrm>
                <a:custGeom>
                  <a:avLst/>
                  <a:gdLst>
                    <a:gd name="T0" fmla="*/ 24 w 71"/>
                    <a:gd name="T1" fmla="*/ 1 h 88"/>
                    <a:gd name="T2" fmla="*/ 23 w 71"/>
                    <a:gd name="T3" fmla="*/ 1 h 88"/>
                    <a:gd name="T4" fmla="*/ 20 w 71"/>
                    <a:gd name="T5" fmla="*/ 1 h 88"/>
                    <a:gd name="T6" fmla="*/ 18 w 71"/>
                    <a:gd name="T7" fmla="*/ 0 h 88"/>
                    <a:gd name="T8" fmla="*/ 16 w 71"/>
                    <a:gd name="T9" fmla="*/ 1 h 88"/>
                    <a:gd name="T10" fmla="*/ 14 w 71"/>
                    <a:gd name="T11" fmla="*/ 1 h 88"/>
                    <a:gd name="T12" fmla="*/ 11 w 71"/>
                    <a:gd name="T13" fmla="*/ 3 h 88"/>
                    <a:gd name="T14" fmla="*/ 9 w 71"/>
                    <a:gd name="T15" fmla="*/ 4 h 88"/>
                    <a:gd name="T16" fmla="*/ 8 w 71"/>
                    <a:gd name="T17" fmla="*/ 5 h 88"/>
                    <a:gd name="T18" fmla="*/ 7 w 71"/>
                    <a:gd name="T19" fmla="*/ 6 h 88"/>
                    <a:gd name="T20" fmla="*/ 5 w 71"/>
                    <a:gd name="T21" fmla="*/ 7 h 88"/>
                    <a:gd name="T22" fmla="*/ 4 w 71"/>
                    <a:gd name="T23" fmla="*/ 9 h 88"/>
                    <a:gd name="T24" fmla="*/ 3 w 71"/>
                    <a:gd name="T25" fmla="*/ 13 h 88"/>
                    <a:gd name="T26" fmla="*/ 1 w 71"/>
                    <a:gd name="T27" fmla="*/ 17 h 88"/>
                    <a:gd name="T28" fmla="*/ 1 w 71"/>
                    <a:gd name="T29" fmla="*/ 19 h 88"/>
                    <a:gd name="T30" fmla="*/ 0 w 71"/>
                    <a:gd name="T31" fmla="*/ 20 h 88"/>
                    <a:gd name="T32" fmla="*/ 0 w 71"/>
                    <a:gd name="T33" fmla="*/ 23 h 88"/>
                    <a:gd name="T34" fmla="*/ 0 w 71"/>
                    <a:gd name="T35" fmla="*/ 26 h 88"/>
                    <a:gd name="T36" fmla="*/ 1 w 71"/>
                    <a:gd name="T37" fmla="*/ 28 h 88"/>
                    <a:gd name="T38" fmla="*/ 3 w 71"/>
                    <a:gd name="T39" fmla="*/ 33 h 88"/>
                    <a:gd name="T40" fmla="*/ 4 w 71"/>
                    <a:gd name="T41" fmla="*/ 35 h 88"/>
                    <a:gd name="T42" fmla="*/ 4 w 71"/>
                    <a:gd name="T43" fmla="*/ 36 h 88"/>
                    <a:gd name="T44" fmla="*/ 6 w 71"/>
                    <a:gd name="T45" fmla="*/ 39 h 88"/>
                    <a:gd name="T46" fmla="*/ 8 w 71"/>
                    <a:gd name="T47" fmla="*/ 41 h 88"/>
                    <a:gd name="T48" fmla="*/ 10 w 71"/>
                    <a:gd name="T49" fmla="*/ 41 h 88"/>
                    <a:gd name="T50" fmla="*/ 13 w 71"/>
                    <a:gd name="T51" fmla="*/ 44 h 88"/>
                    <a:gd name="T52" fmla="*/ 15 w 71"/>
                    <a:gd name="T53" fmla="*/ 44 h 88"/>
                    <a:gd name="T54" fmla="*/ 17 w 71"/>
                    <a:gd name="T55" fmla="*/ 44 h 88"/>
                    <a:gd name="T56" fmla="*/ 19 w 71"/>
                    <a:gd name="T57" fmla="*/ 44 h 88"/>
                    <a:gd name="T58" fmla="*/ 21 w 71"/>
                    <a:gd name="T59" fmla="*/ 44 h 88"/>
                    <a:gd name="T60" fmla="*/ 25 w 71"/>
                    <a:gd name="T61" fmla="*/ 41 h 88"/>
                    <a:gd name="T62" fmla="*/ 27 w 71"/>
                    <a:gd name="T63" fmla="*/ 41 h 88"/>
                    <a:gd name="T64" fmla="*/ 29 w 71"/>
                    <a:gd name="T65" fmla="*/ 40 h 88"/>
                    <a:gd name="T66" fmla="*/ 30 w 71"/>
                    <a:gd name="T67" fmla="*/ 39 h 88"/>
                    <a:gd name="T68" fmla="*/ 31 w 71"/>
                    <a:gd name="T69" fmla="*/ 36 h 88"/>
                    <a:gd name="T70" fmla="*/ 33 w 71"/>
                    <a:gd name="T71" fmla="*/ 35 h 88"/>
                    <a:gd name="T72" fmla="*/ 33 w 71"/>
                    <a:gd name="T73" fmla="*/ 33 h 88"/>
                    <a:gd name="T74" fmla="*/ 35 w 71"/>
                    <a:gd name="T75" fmla="*/ 27 h 88"/>
                    <a:gd name="T76" fmla="*/ 36 w 71"/>
                    <a:gd name="T77" fmla="*/ 25 h 88"/>
                    <a:gd name="T78" fmla="*/ 36 w 71"/>
                    <a:gd name="T79" fmla="*/ 22 h 88"/>
                    <a:gd name="T80" fmla="*/ 36 w 71"/>
                    <a:gd name="T81" fmla="*/ 20 h 88"/>
                    <a:gd name="T82" fmla="*/ 35 w 71"/>
                    <a:gd name="T83" fmla="*/ 16 h 88"/>
                    <a:gd name="T84" fmla="*/ 34 w 71"/>
                    <a:gd name="T85" fmla="*/ 12 h 88"/>
                    <a:gd name="T86" fmla="*/ 33 w 71"/>
                    <a:gd name="T87" fmla="*/ 10 h 88"/>
                    <a:gd name="T88" fmla="*/ 33 w 71"/>
                    <a:gd name="T89" fmla="*/ 7 h 88"/>
                    <a:gd name="T90" fmla="*/ 31 w 71"/>
                    <a:gd name="T91" fmla="*/ 6 h 88"/>
                    <a:gd name="T92" fmla="*/ 29 w 71"/>
                    <a:gd name="T93" fmla="*/ 5 h 88"/>
                    <a:gd name="T94" fmla="*/ 27 w 71"/>
                    <a:gd name="T95" fmla="*/ 3 h 8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88"/>
                    <a:gd name="T146" fmla="*/ 71 w 71"/>
                    <a:gd name="T147" fmla="*/ 88 h 8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88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8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3" y="13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8" y="17"/>
                      </a:lnTo>
                      <a:lnTo>
                        <a:pt x="8" y="18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3"/>
                      </a:lnTo>
                      <a:lnTo>
                        <a:pt x="5" y="27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2" y="59"/>
                      </a:lnTo>
                      <a:lnTo>
                        <a:pt x="3" y="62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9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2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2" y="77"/>
                      </a:lnTo>
                      <a:lnTo>
                        <a:pt x="13" y="77"/>
                      </a:lnTo>
                      <a:lnTo>
                        <a:pt x="15" y="79"/>
                      </a:lnTo>
                      <a:lnTo>
                        <a:pt x="15" y="81"/>
                      </a:lnTo>
                      <a:lnTo>
                        <a:pt x="17" y="81"/>
                      </a:lnTo>
                      <a:lnTo>
                        <a:pt x="17" y="82"/>
                      </a:lnTo>
                      <a:lnTo>
                        <a:pt x="18" y="82"/>
                      </a:lnTo>
                      <a:lnTo>
                        <a:pt x="20" y="82"/>
                      </a:lnTo>
                      <a:lnTo>
                        <a:pt x="22" y="84"/>
                      </a:lnTo>
                      <a:lnTo>
                        <a:pt x="23" y="84"/>
                      </a:lnTo>
                      <a:lnTo>
                        <a:pt x="23" y="86"/>
                      </a:lnTo>
                      <a:lnTo>
                        <a:pt x="25" y="88"/>
                      </a:lnTo>
                      <a:lnTo>
                        <a:pt x="27" y="88"/>
                      </a:lnTo>
                      <a:lnTo>
                        <a:pt x="28" y="88"/>
                      </a:lnTo>
                      <a:lnTo>
                        <a:pt x="30" y="88"/>
                      </a:lnTo>
                      <a:lnTo>
                        <a:pt x="32" y="88"/>
                      </a:lnTo>
                      <a:lnTo>
                        <a:pt x="33" y="88"/>
                      </a:lnTo>
                      <a:lnTo>
                        <a:pt x="35" y="88"/>
                      </a:lnTo>
                      <a:lnTo>
                        <a:pt x="37" y="88"/>
                      </a:lnTo>
                      <a:lnTo>
                        <a:pt x="38" y="88"/>
                      </a:lnTo>
                      <a:lnTo>
                        <a:pt x="40" y="88"/>
                      </a:lnTo>
                      <a:lnTo>
                        <a:pt x="42" y="88"/>
                      </a:lnTo>
                      <a:lnTo>
                        <a:pt x="43" y="88"/>
                      </a:lnTo>
                      <a:lnTo>
                        <a:pt x="45" y="86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2" y="82"/>
                      </a:lnTo>
                      <a:lnTo>
                        <a:pt x="53" y="82"/>
                      </a:lnTo>
                      <a:lnTo>
                        <a:pt x="53" y="81"/>
                      </a:lnTo>
                      <a:lnTo>
                        <a:pt x="55" y="81"/>
                      </a:lnTo>
                      <a:lnTo>
                        <a:pt x="57" y="79"/>
                      </a:lnTo>
                      <a:lnTo>
                        <a:pt x="57" y="77"/>
                      </a:lnTo>
                      <a:lnTo>
                        <a:pt x="58" y="77"/>
                      </a:lnTo>
                      <a:lnTo>
                        <a:pt x="60" y="77"/>
                      </a:lnTo>
                      <a:lnTo>
                        <a:pt x="60" y="76"/>
                      </a:lnTo>
                      <a:lnTo>
                        <a:pt x="61" y="74"/>
                      </a:lnTo>
                      <a:lnTo>
                        <a:pt x="61" y="72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6" y="66"/>
                      </a:lnTo>
                      <a:lnTo>
                        <a:pt x="68" y="60"/>
                      </a:lnTo>
                      <a:lnTo>
                        <a:pt x="70" y="59"/>
                      </a:lnTo>
                      <a:lnTo>
                        <a:pt x="70" y="55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1" y="50"/>
                      </a:lnTo>
                      <a:lnTo>
                        <a:pt x="71" y="49"/>
                      </a:lnTo>
                      <a:lnTo>
                        <a:pt x="71" y="47"/>
                      </a:lnTo>
                      <a:lnTo>
                        <a:pt x="71" y="45"/>
                      </a:lnTo>
                      <a:lnTo>
                        <a:pt x="71" y="42"/>
                      </a:lnTo>
                      <a:lnTo>
                        <a:pt x="71" y="40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8"/>
                      </a:lnTo>
                      <a:lnTo>
                        <a:pt x="70" y="25"/>
                      </a:lnTo>
                      <a:lnTo>
                        <a:pt x="68" y="25"/>
                      </a:lnTo>
                      <a:lnTo>
                        <a:pt x="68" y="23"/>
                      </a:ln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1" y="13"/>
                      </a:lnTo>
                      <a:lnTo>
                        <a:pt x="61" y="11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7" y="8"/>
                      </a:lnTo>
                      <a:lnTo>
                        <a:pt x="57" y="6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3" name="Freeform 335"/>
                <p:cNvSpPr>
                  <a:spLocks/>
                </p:cNvSpPr>
                <p:nvPr/>
              </p:nvSpPr>
              <p:spPr bwMode="auto">
                <a:xfrm>
                  <a:off x="5294" y="661"/>
                  <a:ext cx="35" cy="42"/>
                </a:xfrm>
                <a:custGeom>
                  <a:avLst/>
                  <a:gdLst>
                    <a:gd name="T0" fmla="*/ 23 w 70"/>
                    <a:gd name="T1" fmla="*/ 1 h 85"/>
                    <a:gd name="T2" fmla="*/ 21 w 70"/>
                    <a:gd name="T3" fmla="*/ 0 h 85"/>
                    <a:gd name="T4" fmla="*/ 19 w 70"/>
                    <a:gd name="T5" fmla="*/ 0 h 85"/>
                    <a:gd name="T6" fmla="*/ 18 w 70"/>
                    <a:gd name="T7" fmla="*/ 0 h 85"/>
                    <a:gd name="T8" fmla="*/ 15 w 70"/>
                    <a:gd name="T9" fmla="*/ 0 h 85"/>
                    <a:gd name="T10" fmla="*/ 13 w 70"/>
                    <a:gd name="T11" fmla="*/ 1 h 85"/>
                    <a:gd name="T12" fmla="*/ 10 w 70"/>
                    <a:gd name="T13" fmla="*/ 2 h 85"/>
                    <a:gd name="T14" fmla="*/ 8 w 70"/>
                    <a:gd name="T15" fmla="*/ 3 h 85"/>
                    <a:gd name="T16" fmla="*/ 6 w 70"/>
                    <a:gd name="T17" fmla="*/ 4 h 85"/>
                    <a:gd name="T18" fmla="*/ 5 w 70"/>
                    <a:gd name="T19" fmla="*/ 7 h 85"/>
                    <a:gd name="T20" fmla="*/ 4 w 70"/>
                    <a:gd name="T21" fmla="*/ 8 h 85"/>
                    <a:gd name="T22" fmla="*/ 2 w 70"/>
                    <a:gd name="T23" fmla="*/ 11 h 85"/>
                    <a:gd name="T24" fmla="*/ 1 w 70"/>
                    <a:gd name="T25" fmla="*/ 15 h 85"/>
                    <a:gd name="T26" fmla="*/ 0 w 70"/>
                    <a:gd name="T27" fmla="*/ 18 h 85"/>
                    <a:gd name="T28" fmla="*/ 0 w 70"/>
                    <a:gd name="T29" fmla="*/ 21 h 85"/>
                    <a:gd name="T30" fmla="*/ 0 w 70"/>
                    <a:gd name="T31" fmla="*/ 23 h 85"/>
                    <a:gd name="T32" fmla="*/ 1 w 70"/>
                    <a:gd name="T33" fmla="*/ 27 h 85"/>
                    <a:gd name="T34" fmla="*/ 1 w 70"/>
                    <a:gd name="T35" fmla="*/ 30 h 85"/>
                    <a:gd name="T36" fmla="*/ 2 w 70"/>
                    <a:gd name="T37" fmla="*/ 33 h 85"/>
                    <a:gd name="T38" fmla="*/ 3 w 70"/>
                    <a:gd name="T39" fmla="*/ 34 h 85"/>
                    <a:gd name="T40" fmla="*/ 5 w 70"/>
                    <a:gd name="T41" fmla="*/ 36 h 85"/>
                    <a:gd name="T42" fmla="*/ 6 w 70"/>
                    <a:gd name="T43" fmla="*/ 38 h 85"/>
                    <a:gd name="T44" fmla="*/ 8 w 70"/>
                    <a:gd name="T45" fmla="*/ 39 h 85"/>
                    <a:gd name="T46" fmla="*/ 10 w 70"/>
                    <a:gd name="T47" fmla="*/ 41 h 85"/>
                    <a:gd name="T48" fmla="*/ 12 w 70"/>
                    <a:gd name="T49" fmla="*/ 42 h 85"/>
                    <a:gd name="T50" fmla="*/ 15 w 70"/>
                    <a:gd name="T51" fmla="*/ 42 h 85"/>
                    <a:gd name="T52" fmla="*/ 17 w 70"/>
                    <a:gd name="T53" fmla="*/ 42 h 85"/>
                    <a:gd name="T54" fmla="*/ 19 w 70"/>
                    <a:gd name="T55" fmla="*/ 42 h 85"/>
                    <a:gd name="T56" fmla="*/ 20 w 70"/>
                    <a:gd name="T57" fmla="*/ 42 h 85"/>
                    <a:gd name="T58" fmla="*/ 24 w 70"/>
                    <a:gd name="T59" fmla="*/ 41 h 85"/>
                    <a:gd name="T60" fmla="*/ 25 w 70"/>
                    <a:gd name="T61" fmla="*/ 40 h 85"/>
                    <a:gd name="T62" fmla="*/ 27 w 70"/>
                    <a:gd name="T63" fmla="*/ 38 h 85"/>
                    <a:gd name="T64" fmla="*/ 29 w 70"/>
                    <a:gd name="T65" fmla="*/ 37 h 85"/>
                    <a:gd name="T66" fmla="*/ 30 w 70"/>
                    <a:gd name="T67" fmla="*/ 36 h 85"/>
                    <a:gd name="T68" fmla="*/ 31 w 70"/>
                    <a:gd name="T69" fmla="*/ 34 h 85"/>
                    <a:gd name="T70" fmla="*/ 33 w 70"/>
                    <a:gd name="T71" fmla="*/ 33 h 85"/>
                    <a:gd name="T72" fmla="*/ 33 w 70"/>
                    <a:gd name="T73" fmla="*/ 31 h 85"/>
                    <a:gd name="T74" fmla="*/ 35 w 70"/>
                    <a:gd name="T75" fmla="*/ 27 h 85"/>
                    <a:gd name="T76" fmla="*/ 35 w 70"/>
                    <a:gd name="T77" fmla="*/ 25 h 85"/>
                    <a:gd name="T78" fmla="*/ 35 w 70"/>
                    <a:gd name="T79" fmla="*/ 23 h 85"/>
                    <a:gd name="T80" fmla="*/ 35 w 70"/>
                    <a:gd name="T81" fmla="*/ 20 h 85"/>
                    <a:gd name="T82" fmla="*/ 35 w 70"/>
                    <a:gd name="T83" fmla="*/ 18 h 85"/>
                    <a:gd name="T84" fmla="*/ 35 w 70"/>
                    <a:gd name="T85" fmla="*/ 15 h 85"/>
                    <a:gd name="T86" fmla="*/ 34 w 70"/>
                    <a:gd name="T87" fmla="*/ 11 h 85"/>
                    <a:gd name="T88" fmla="*/ 33 w 70"/>
                    <a:gd name="T89" fmla="*/ 9 h 85"/>
                    <a:gd name="T90" fmla="*/ 31 w 70"/>
                    <a:gd name="T91" fmla="*/ 7 h 85"/>
                    <a:gd name="T92" fmla="*/ 30 w 70"/>
                    <a:gd name="T93" fmla="*/ 6 h 85"/>
                    <a:gd name="T94" fmla="*/ 29 w 70"/>
                    <a:gd name="T95" fmla="*/ 4 h 85"/>
                    <a:gd name="T96" fmla="*/ 27 w 70"/>
                    <a:gd name="T97" fmla="*/ 2 h 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0"/>
                    <a:gd name="T148" fmla="*/ 0 h 85"/>
                    <a:gd name="T149" fmla="*/ 70 w 70"/>
                    <a:gd name="T150" fmla="*/ 85 h 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0" h="85">
                      <a:moveTo>
                        <a:pt x="51" y="4"/>
                      </a:moveTo>
                      <a:lnTo>
                        <a:pt x="48" y="4"/>
                      </a:lnTo>
                      <a:lnTo>
                        <a:pt x="46" y="2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3" y="25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61"/>
                      </a:lnTo>
                      <a:lnTo>
                        <a:pt x="3" y="61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6" y="68"/>
                      </a:lnTo>
                      <a:lnTo>
                        <a:pt x="6" y="69"/>
                      </a:lnTo>
                      <a:lnTo>
                        <a:pt x="8" y="69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1" y="74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3" y="78"/>
                      </a:lnTo>
                      <a:lnTo>
                        <a:pt x="16" y="78"/>
                      </a:lnTo>
                      <a:lnTo>
                        <a:pt x="16" y="80"/>
                      </a:lnTo>
                      <a:lnTo>
                        <a:pt x="16" y="81"/>
                      </a:lnTo>
                      <a:lnTo>
                        <a:pt x="20" y="83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5" y="85"/>
                      </a:lnTo>
                      <a:lnTo>
                        <a:pt x="26" y="85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1" y="85"/>
                      </a:lnTo>
                      <a:lnTo>
                        <a:pt x="45" y="83"/>
                      </a:lnTo>
                      <a:lnTo>
                        <a:pt x="48" y="83"/>
                      </a:lnTo>
                      <a:lnTo>
                        <a:pt x="48" y="81"/>
                      </a:lnTo>
                      <a:lnTo>
                        <a:pt x="50" y="81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1" y="78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5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6" y="63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6" y="19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1" y="14"/>
                      </a:lnTo>
                      <a:lnTo>
                        <a:pt x="61" y="12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6" y="7"/>
                      </a:lnTo>
                      <a:lnTo>
                        <a:pt x="55" y="7"/>
                      </a:lnTo>
                      <a:lnTo>
                        <a:pt x="55" y="5"/>
                      </a:lnTo>
                      <a:lnTo>
                        <a:pt x="53" y="5"/>
                      </a:lnTo>
                      <a:lnTo>
                        <a:pt x="53" y="4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4" name="Freeform 336"/>
                <p:cNvSpPr>
                  <a:spLocks/>
                </p:cNvSpPr>
                <p:nvPr/>
              </p:nvSpPr>
              <p:spPr bwMode="auto">
                <a:xfrm>
                  <a:off x="5326" y="649"/>
                  <a:ext cx="35" cy="43"/>
                </a:xfrm>
                <a:custGeom>
                  <a:avLst/>
                  <a:gdLst>
                    <a:gd name="T0" fmla="*/ 23 w 70"/>
                    <a:gd name="T1" fmla="*/ 1 h 87"/>
                    <a:gd name="T2" fmla="*/ 21 w 70"/>
                    <a:gd name="T3" fmla="*/ 0 h 87"/>
                    <a:gd name="T4" fmla="*/ 19 w 70"/>
                    <a:gd name="T5" fmla="*/ 0 h 87"/>
                    <a:gd name="T6" fmla="*/ 17 w 70"/>
                    <a:gd name="T7" fmla="*/ 0 h 87"/>
                    <a:gd name="T8" fmla="*/ 15 w 70"/>
                    <a:gd name="T9" fmla="*/ 0 h 87"/>
                    <a:gd name="T10" fmla="*/ 11 w 70"/>
                    <a:gd name="T11" fmla="*/ 2 h 87"/>
                    <a:gd name="T12" fmla="*/ 10 w 70"/>
                    <a:gd name="T13" fmla="*/ 3 h 87"/>
                    <a:gd name="T14" fmla="*/ 9 w 70"/>
                    <a:gd name="T15" fmla="*/ 4 h 87"/>
                    <a:gd name="T16" fmla="*/ 6 w 70"/>
                    <a:gd name="T17" fmla="*/ 5 h 87"/>
                    <a:gd name="T18" fmla="*/ 5 w 70"/>
                    <a:gd name="T19" fmla="*/ 7 h 87"/>
                    <a:gd name="T20" fmla="*/ 4 w 70"/>
                    <a:gd name="T21" fmla="*/ 8 h 87"/>
                    <a:gd name="T22" fmla="*/ 2 w 70"/>
                    <a:gd name="T23" fmla="*/ 10 h 87"/>
                    <a:gd name="T24" fmla="*/ 1 w 70"/>
                    <a:gd name="T25" fmla="*/ 15 h 87"/>
                    <a:gd name="T26" fmla="*/ 1 w 70"/>
                    <a:gd name="T27" fmla="*/ 18 h 87"/>
                    <a:gd name="T28" fmla="*/ 0 w 70"/>
                    <a:gd name="T29" fmla="*/ 19 h 87"/>
                    <a:gd name="T30" fmla="*/ 0 w 70"/>
                    <a:gd name="T31" fmla="*/ 22 h 87"/>
                    <a:gd name="T32" fmla="*/ 0 w 70"/>
                    <a:gd name="T33" fmla="*/ 24 h 87"/>
                    <a:gd name="T34" fmla="*/ 1 w 70"/>
                    <a:gd name="T35" fmla="*/ 27 h 87"/>
                    <a:gd name="T36" fmla="*/ 1 w 70"/>
                    <a:gd name="T37" fmla="*/ 31 h 87"/>
                    <a:gd name="T38" fmla="*/ 2 w 70"/>
                    <a:gd name="T39" fmla="*/ 34 h 87"/>
                    <a:gd name="T40" fmla="*/ 3 w 70"/>
                    <a:gd name="T41" fmla="*/ 35 h 87"/>
                    <a:gd name="T42" fmla="*/ 5 w 70"/>
                    <a:gd name="T43" fmla="*/ 36 h 87"/>
                    <a:gd name="T44" fmla="*/ 6 w 70"/>
                    <a:gd name="T45" fmla="*/ 39 h 87"/>
                    <a:gd name="T46" fmla="*/ 6 w 70"/>
                    <a:gd name="T47" fmla="*/ 40 h 87"/>
                    <a:gd name="T48" fmla="*/ 10 w 70"/>
                    <a:gd name="T49" fmla="*/ 41 h 87"/>
                    <a:gd name="T50" fmla="*/ 11 w 70"/>
                    <a:gd name="T51" fmla="*/ 42 h 87"/>
                    <a:gd name="T52" fmla="*/ 14 w 70"/>
                    <a:gd name="T53" fmla="*/ 43 h 87"/>
                    <a:gd name="T54" fmla="*/ 17 w 70"/>
                    <a:gd name="T55" fmla="*/ 43 h 87"/>
                    <a:gd name="T56" fmla="*/ 18 w 70"/>
                    <a:gd name="T57" fmla="*/ 43 h 87"/>
                    <a:gd name="T58" fmla="*/ 21 w 70"/>
                    <a:gd name="T59" fmla="*/ 43 h 87"/>
                    <a:gd name="T60" fmla="*/ 24 w 70"/>
                    <a:gd name="T61" fmla="*/ 41 h 87"/>
                    <a:gd name="T62" fmla="*/ 25 w 70"/>
                    <a:gd name="T63" fmla="*/ 40 h 87"/>
                    <a:gd name="T64" fmla="*/ 28 w 70"/>
                    <a:gd name="T65" fmla="*/ 39 h 87"/>
                    <a:gd name="T66" fmla="*/ 29 w 70"/>
                    <a:gd name="T67" fmla="*/ 37 h 87"/>
                    <a:gd name="T68" fmla="*/ 30 w 70"/>
                    <a:gd name="T69" fmla="*/ 35 h 87"/>
                    <a:gd name="T70" fmla="*/ 31 w 70"/>
                    <a:gd name="T71" fmla="*/ 35 h 87"/>
                    <a:gd name="T72" fmla="*/ 33 w 70"/>
                    <a:gd name="T73" fmla="*/ 32 h 87"/>
                    <a:gd name="T74" fmla="*/ 35 w 70"/>
                    <a:gd name="T75" fmla="*/ 27 h 87"/>
                    <a:gd name="T76" fmla="*/ 35 w 70"/>
                    <a:gd name="T77" fmla="*/ 24 h 87"/>
                    <a:gd name="T78" fmla="*/ 35 w 70"/>
                    <a:gd name="T79" fmla="*/ 22 h 87"/>
                    <a:gd name="T80" fmla="*/ 35 w 70"/>
                    <a:gd name="T81" fmla="*/ 19 h 87"/>
                    <a:gd name="T82" fmla="*/ 35 w 70"/>
                    <a:gd name="T83" fmla="*/ 17 h 87"/>
                    <a:gd name="T84" fmla="*/ 35 w 70"/>
                    <a:gd name="T85" fmla="*/ 14 h 87"/>
                    <a:gd name="T86" fmla="*/ 33 w 70"/>
                    <a:gd name="T87" fmla="*/ 10 h 87"/>
                    <a:gd name="T88" fmla="*/ 31 w 70"/>
                    <a:gd name="T89" fmla="*/ 8 h 87"/>
                    <a:gd name="T90" fmla="*/ 30 w 70"/>
                    <a:gd name="T91" fmla="*/ 7 h 87"/>
                    <a:gd name="T92" fmla="*/ 29 w 70"/>
                    <a:gd name="T93" fmla="*/ 5 h 87"/>
                    <a:gd name="T94" fmla="*/ 27 w 70"/>
                    <a:gd name="T95" fmla="*/ 3 h 8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7"/>
                    <a:gd name="T146" fmla="*/ 70 w 70"/>
                    <a:gd name="T147" fmla="*/ 87 h 8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7">
                      <a:moveTo>
                        <a:pt x="51" y="6"/>
                      </a:moveTo>
                      <a:lnTo>
                        <a:pt x="48" y="4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4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21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5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3" y="63"/>
                      </a:lnTo>
                      <a:lnTo>
                        <a:pt x="3" y="65"/>
                      </a:lnTo>
                      <a:lnTo>
                        <a:pt x="3" y="66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70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2" y="77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7" y="80"/>
                      </a:lnTo>
                      <a:lnTo>
                        <a:pt x="17" y="82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3" y="85"/>
                      </a:lnTo>
                      <a:lnTo>
                        <a:pt x="25" y="87"/>
                      </a:lnTo>
                      <a:lnTo>
                        <a:pt x="27" y="87"/>
                      </a:lnTo>
                      <a:lnTo>
                        <a:pt x="28" y="87"/>
                      </a:lnTo>
                      <a:lnTo>
                        <a:pt x="30" y="87"/>
                      </a:lnTo>
                      <a:lnTo>
                        <a:pt x="32" y="87"/>
                      </a:lnTo>
                      <a:lnTo>
                        <a:pt x="33" y="87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8" y="87"/>
                      </a:lnTo>
                      <a:lnTo>
                        <a:pt x="40" y="87"/>
                      </a:lnTo>
                      <a:lnTo>
                        <a:pt x="42" y="87"/>
                      </a:lnTo>
                      <a:lnTo>
                        <a:pt x="45" y="85"/>
                      </a:lnTo>
                      <a:lnTo>
                        <a:pt x="48" y="83"/>
                      </a:lnTo>
                      <a:lnTo>
                        <a:pt x="50" y="82"/>
                      </a:lnTo>
                      <a:lnTo>
                        <a:pt x="51" y="82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8" y="78"/>
                      </a:lnTo>
                      <a:lnTo>
                        <a:pt x="58" y="77"/>
                      </a:lnTo>
                      <a:lnTo>
                        <a:pt x="58" y="75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5" y="66"/>
                      </a:lnTo>
                      <a:lnTo>
                        <a:pt x="66" y="65"/>
                      </a:lnTo>
                      <a:lnTo>
                        <a:pt x="68" y="61"/>
                      </a:lnTo>
                      <a:lnTo>
                        <a:pt x="68" y="60"/>
                      </a:lnTo>
                      <a:lnTo>
                        <a:pt x="68" y="58"/>
                      </a:lnTo>
                      <a:lnTo>
                        <a:pt x="70" y="55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6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5" y="17"/>
                      </a:lnTo>
                      <a:lnTo>
                        <a:pt x="63" y="17"/>
                      </a:lnTo>
                      <a:lnTo>
                        <a:pt x="63" y="16"/>
                      </a:lnTo>
                      <a:lnTo>
                        <a:pt x="61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1"/>
                      </a:lnTo>
                      <a:lnTo>
                        <a:pt x="58" y="11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5" y="9"/>
                      </a:lnTo>
                      <a:lnTo>
                        <a:pt x="55" y="7"/>
                      </a:lnTo>
                      <a:lnTo>
                        <a:pt x="53" y="7"/>
                      </a:lnTo>
                      <a:lnTo>
                        <a:pt x="53" y="6"/>
                      </a:lnTo>
                      <a:lnTo>
                        <a:pt x="51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5" name="Freeform 337"/>
                <p:cNvSpPr>
                  <a:spLocks/>
                </p:cNvSpPr>
                <p:nvPr/>
              </p:nvSpPr>
              <p:spPr bwMode="auto">
                <a:xfrm>
                  <a:off x="5289" y="643"/>
                  <a:ext cx="34" cy="42"/>
                </a:xfrm>
                <a:custGeom>
                  <a:avLst/>
                  <a:gdLst>
                    <a:gd name="T0" fmla="*/ 23 w 70"/>
                    <a:gd name="T1" fmla="*/ 1 h 84"/>
                    <a:gd name="T2" fmla="*/ 21 w 70"/>
                    <a:gd name="T3" fmla="*/ 1 h 84"/>
                    <a:gd name="T4" fmla="*/ 19 w 70"/>
                    <a:gd name="T5" fmla="*/ 1 h 84"/>
                    <a:gd name="T6" fmla="*/ 18 w 70"/>
                    <a:gd name="T7" fmla="*/ 1 h 84"/>
                    <a:gd name="T8" fmla="*/ 17 w 70"/>
                    <a:gd name="T9" fmla="*/ 1 h 84"/>
                    <a:gd name="T10" fmla="*/ 16 w 70"/>
                    <a:gd name="T11" fmla="*/ 1 h 84"/>
                    <a:gd name="T12" fmla="*/ 14 w 70"/>
                    <a:gd name="T13" fmla="*/ 1 h 84"/>
                    <a:gd name="T14" fmla="*/ 11 w 70"/>
                    <a:gd name="T15" fmla="*/ 1 h 84"/>
                    <a:gd name="T16" fmla="*/ 10 w 70"/>
                    <a:gd name="T17" fmla="*/ 3 h 84"/>
                    <a:gd name="T18" fmla="*/ 8 w 70"/>
                    <a:gd name="T19" fmla="*/ 3 h 84"/>
                    <a:gd name="T20" fmla="*/ 6 w 70"/>
                    <a:gd name="T21" fmla="*/ 4 h 84"/>
                    <a:gd name="T22" fmla="*/ 6 w 70"/>
                    <a:gd name="T23" fmla="*/ 5 h 84"/>
                    <a:gd name="T24" fmla="*/ 6 w 70"/>
                    <a:gd name="T25" fmla="*/ 7 h 84"/>
                    <a:gd name="T26" fmla="*/ 3 w 70"/>
                    <a:gd name="T27" fmla="*/ 9 h 84"/>
                    <a:gd name="T28" fmla="*/ 2 w 70"/>
                    <a:gd name="T29" fmla="*/ 10 h 84"/>
                    <a:gd name="T30" fmla="*/ 1 w 70"/>
                    <a:gd name="T31" fmla="*/ 12 h 84"/>
                    <a:gd name="T32" fmla="*/ 1 w 70"/>
                    <a:gd name="T33" fmla="*/ 15 h 84"/>
                    <a:gd name="T34" fmla="*/ 1 w 70"/>
                    <a:gd name="T35" fmla="*/ 18 h 84"/>
                    <a:gd name="T36" fmla="*/ 0 w 70"/>
                    <a:gd name="T37" fmla="*/ 20 h 84"/>
                    <a:gd name="T38" fmla="*/ 0 w 70"/>
                    <a:gd name="T39" fmla="*/ 21 h 84"/>
                    <a:gd name="T40" fmla="*/ 0 w 70"/>
                    <a:gd name="T41" fmla="*/ 23 h 84"/>
                    <a:gd name="T42" fmla="*/ 0 w 70"/>
                    <a:gd name="T43" fmla="*/ 26 h 84"/>
                    <a:gd name="T44" fmla="*/ 1 w 70"/>
                    <a:gd name="T45" fmla="*/ 27 h 84"/>
                    <a:gd name="T46" fmla="*/ 1 w 70"/>
                    <a:gd name="T47" fmla="*/ 30 h 84"/>
                    <a:gd name="T48" fmla="*/ 2 w 70"/>
                    <a:gd name="T49" fmla="*/ 32 h 84"/>
                    <a:gd name="T50" fmla="*/ 2 w 70"/>
                    <a:gd name="T51" fmla="*/ 34 h 84"/>
                    <a:gd name="T52" fmla="*/ 3 w 70"/>
                    <a:gd name="T53" fmla="*/ 35 h 84"/>
                    <a:gd name="T54" fmla="*/ 5 w 70"/>
                    <a:gd name="T55" fmla="*/ 36 h 84"/>
                    <a:gd name="T56" fmla="*/ 6 w 70"/>
                    <a:gd name="T57" fmla="*/ 38 h 84"/>
                    <a:gd name="T58" fmla="*/ 6 w 70"/>
                    <a:gd name="T59" fmla="*/ 38 h 84"/>
                    <a:gd name="T60" fmla="*/ 8 w 70"/>
                    <a:gd name="T61" fmla="*/ 40 h 84"/>
                    <a:gd name="T62" fmla="*/ 11 w 70"/>
                    <a:gd name="T63" fmla="*/ 41 h 84"/>
                    <a:gd name="T64" fmla="*/ 12 w 70"/>
                    <a:gd name="T65" fmla="*/ 42 h 84"/>
                    <a:gd name="T66" fmla="*/ 13 w 70"/>
                    <a:gd name="T67" fmla="*/ 42 h 84"/>
                    <a:gd name="T68" fmla="*/ 15 w 70"/>
                    <a:gd name="T69" fmla="*/ 42 h 84"/>
                    <a:gd name="T70" fmla="*/ 16 w 70"/>
                    <a:gd name="T71" fmla="*/ 42 h 84"/>
                    <a:gd name="T72" fmla="*/ 18 w 70"/>
                    <a:gd name="T73" fmla="*/ 42 h 84"/>
                    <a:gd name="T74" fmla="*/ 19 w 70"/>
                    <a:gd name="T75" fmla="*/ 42 h 84"/>
                    <a:gd name="T76" fmla="*/ 21 w 70"/>
                    <a:gd name="T77" fmla="*/ 42 h 84"/>
                    <a:gd name="T78" fmla="*/ 24 w 70"/>
                    <a:gd name="T79" fmla="*/ 41 h 84"/>
                    <a:gd name="T80" fmla="*/ 25 w 70"/>
                    <a:gd name="T81" fmla="*/ 41 h 84"/>
                    <a:gd name="T82" fmla="*/ 26 w 70"/>
                    <a:gd name="T83" fmla="*/ 40 h 84"/>
                    <a:gd name="T84" fmla="*/ 27 w 70"/>
                    <a:gd name="T85" fmla="*/ 38 h 84"/>
                    <a:gd name="T86" fmla="*/ 28 w 70"/>
                    <a:gd name="T87" fmla="*/ 38 h 84"/>
                    <a:gd name="T88" fmla="*/ 29 w 70"/>
                    <a:gd name="T89" fmla="*/ 36 h 84"/>
                    <a:gd name="T90" fmla="*/ 30 w 70"/>
                    <a:gd name="T91" fmla="*/ 35 h 84"/>
                    <a:gd name="T92" fmla="*/ 31 w 70"/>
                    <a:gd name="T93" fmla="*/ 33 h 84"/>
                    <a:gd name="T94" fmla="*/ 32 w 70"/>
                    <a:gd name="T95" fmla="*/ 31 h 84"/>
                    <a:gd name="T96" fmla="*/ 33 w 70"/>
                    <a:gd name="T97" fmla="*/ 27 h 84"/>
                    <a:gd name="T98" fmla="*/ 34 w 70"/>
                    <a:gd name="T99" fmla="*/ 26 h 84"/>
                    <a:gd name="T100" fmla="*/ 34 w 70"/>
                    <a:gd name="T101" fmla="*/ 23 h 84"/>
                    <a:gd name="T102" fmla="*/ 34 w 70"/>
                    <a:gd name="T103" fmla="*/ 21 h 84"/>
                    <a:gd name="T104" fmla="*/ 34 w 70"/>
                    <a:gd name="T105" fmla="*/ 20 h 84"/>
                    <a:gd name="T106" fmla="*/ 34 w 70"/>
                    <a:gd name="T107" fmla="*/ 18 h 84"/>
                    <a:gd name="T108" fmla="*/ 34 w 70"/>
                    <a:gd name="T109" fmla="*/ 15 h 84"/>
                    <a:gd name="T110" fmla="*/ 33 w 70"/>
                    <a:gd name="T111" fmla="*/ 12 h 84"/>
                    <a:gd name="T112" fmla="*/ 32 w 70"/>
                    <a:gd name="T113" fmla="*/ 10 h 84"/>
                    <a:gd name="T114" fmla="*/ 31 w 70"/>
                    <a:gd name="T115" fmla="*/ 9 h 84"/>
                    <a:gd name="T116" fmla="*/ 30 w 70"/>
                    <a:gd name="T117" fmla="*/ 7 h 84"/>
                    <a:gd name="T118" fmla="*/ 29 w 70"/>
                    <a:gd name="T119" fmla="*/ 5 h 84"/>
                    <a:gd name="T120" fmla="*/ 28 w 70"/>
                    <a:gd name="T121" fmla="*/ 4 h 84"/>
                    <a:gd name="T122" fmla="*/ 27 w 70"/>
                    <a:gd name="T123" fmla="*/ 3 h 8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0"/>
                    <a:gd name="T187" fmla="*/ 0 h 84"/>
                    <a:gd name="T188" fmla="*/ 70 w 70"/>
                    <a:gd name="T189" fmla="*/ 84 h 8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0" h="84">
                      <a:moveTo>
                        <a:pt x="52" y="3"/>
                      </a:move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1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7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6"/>
                      </a:lnTo>
                      <a:lnTo>
                        <a:pt x="17" y="6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3" y="10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2" y="15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2" y="60"/>
                      </a:lnTo>
                      <a:lnTo>
                        <a:pt x="3" y="60"/>
                      </a:lnTo>
                      <a:lnTo>
                        <a:pt x="3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3" y="76"/>
                      </a:lnTo>
                      <a:lnTo>
                        <a:pt x="13" y="77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8" y="82"/>
                      </a:lnTo>
                      <a:lnTo>
                        <a:pt x="22" y="82"/>
                      </a:lnTo>
                      <a:lnTo>
                        <a:pt x="23" y="82"/>
                      </a:lnTo>
                      <a:lnTo>
                        <a:pt x="23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8" y="84"/>
                      </a:lnTo>
                      <a:lnTo>
                        <a:pt x="30" y="84"/>
                      </a:lnTo>
                      <a:lnTo>
                        <a:pt x="32" y="84"/>
                      </a:lnTo>
                      <a:lnTo>
                        <a:pt x="33" y="84"/>
                      </a:lnTo>
                      <a:lnTo>
                        <a:pt x="35" y="84"/>
                      </a:lnTo>
                      <a:lnTo>
                        <a:pt x="37" y="84"/>
                      </a:lnTo>
                      <a:lnTo>
                        <a:pt x="38" y="84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3" y="84"/>
                      </a:lnTo>
                      <a:lnTo>
                        <a:pt x="47" y="82"/>
                      </a:lnTo>
                      <a:lnTo>
                        <a:pt x="48" y="82"/>
                      </a:lnTo>
                      <a:lnTo>
                        <a:pt x="50" y="82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3" y="79"/>
                      </a:lnTo>
                      <a:lnTo>
                        <a:pt x="53" y="77"/>
                      </a:lnTo>
                      <a:lnTo>
                        <a:pt x="55" y="77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7" y="74"/>
                      </a:lnTo>
                      <a:lnTo>
                        <a:pt x="58" y="74"/>
                      </a:lnTo>
                      <a:lnTo>
                        <a:pt x="60" y="72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3" y="69"/>
                      </a:lnTo>
                      <a:lnTo>
                        <a:pt x="63" y="67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8" y="60"/>
                      </a:lnTo>
                      <a:lnTo>
                        <a:pt x="68" y="57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0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0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5"/>
                      </a:lnTo>
                      <a:lnTo>
                        <a:pt x="70" y="33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68" y="28"/>
                      </a:lnTo>
                      <a:lnTo>
                        <a:pt x="68" y="25"/>
                      </a:lnTo>
                      <a:lnTo>
                        <a:pt x="68" y="22"/>
                      </a:lnTo>
                      <a:lnTo>
                        <a:pt x="67" y="20"/>
                      </a:lnTo>
                      <a:lnTo>
                        <a:pt x="65" y="20"/>
                      </a:lnTo>
                      <a:lnTo>
                        <a:pt x="65" y="18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2" y="13"/>
                      </a:lnTo>
                      <a:lnTo>
                        <a:pt x="60" y="11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7" y="8"/>
                      </a:lnTo>
                      <a:lnTo>
                        <a:pt x="55" y="6"/>
                      </a:lnTo>
                      <a:lnTo>
                        <a:pt x="53" y="5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6" name="Freeform 338"/>
                <p:cNvSpPr>
                  <a:spLocks/>
                </p:cNvSpPr>
                <p:nvPr/>
              </p:nvSpPr>
              <p:spPr bwMode="auto">
                <a:xfrm>
                  <a:off x="5279" y="636"/>
                  <a:ext cx="35" cy="43"/>
                </a:xfrm>
                <a:custGeom>
                  <a:avLst/>
                  <a:gdLst>
                    <a:gd name="T0" fmla="*/ 23 w 70"/>
                    <a:gd name="T1" fmla="*/ 1 h 86"/>
                    <a:gd name="T2" fmla="*/ 20 w 70"/>
                    <a:gd name="T3" fmla="*/ 1 h 86"/>
                    <a:gd name="T4" fmla="*/ 19 w 70"/>
                    <a:gd name="T5" fmla="*/ 1 h 86"/>
                    <a:gd name="T6" fmla="*/ 18 w 70"/>
                    <a:gd name="T7" fmla="*/ 0 h 86"/>
                    <a:gd name="T8" fmla="*/ 15 w 70"/>
                    <a:gd name="T9" fmla="*/ 1 h 86"/>
                    <a:gd name="T10" fmla="*/ 12 w 70"/>
                    <a:gd name="T11" fmla="*/ 1 h 86"/>
                    <a:gd name="T12" fmla="*/ 10 w 70"/>
                    <a:gd name="T13" fmla="*/ 3 h 86"/>
                    <a:gd name="T14" fmla="*/ 7 w 70"/>
                    <a:gd name="T15" fmla="*/ 5 h 86"/>
                    <a:gd name="T16" fmla="*/ 6 w 70"/>
                    <a:gd name="T17" fmla="*/ 5 h 86"/>
                    <a:gd name="T18" fmla="*/ 5 w 70"/>
                    <a:gd name="T19" fmla="*/ 7 h 86"/>
                    <a:gd name="T20" fmla="*/ 4 w 70"/>
                    <a:gd name="T21" fmla="*/ 9 h 86"/>
                    <a:gd name="T22" fmla="*/ 3 w 70"/>
                    <a:gd name="T23" fmla="*/ 10 h 86"/>
                    <a:gd name="T24" fmla="*/ 1 w 70"/>
                    <a:gd name="T25" fmla="*/ 14 h 86"/>
                    <a:gd name="T26" fmla="*/ 0 w 70"/>
                    <a:gd name="T27" fmla="*/ 17 h 86"/>
                    <a:gd name="T28" fmla="*/ 0 w 70"/>
                    <a:gd name="T29" fmla="*/ 20 h 86"/>
                    <a:gd name="T30" fmla="*/ 0 w 70"/>
                    <a:gd name="T31" fmla="*/ 22 h 86"/>
                    <a:gd name="T32" fmla="*/ 0 w 70"/>
                    <a:gd name="T33" fmla="*/ 24 h 86"/>
                    <a:gd name="T34" fmla="*/ 0 w 70"/>
                    <a:gd name="T35" fmla="*/ 28 h 86"/>
                    <a:gd name="T36" fmla="*/ 1 w 70"/>
                    <a:gd name="T37" fmla="*/ 32 h 86"/>
                    <a:gd name="T38" fmla="*/ 2 w 70"/>
                    <a:gd name="T39" fmla="*/ 34 h 86"/>
                    <a:gd name="T40" fmla="*/ 3 w 70"/>
                    <a:gd name="T41" fmla="*/ 36 h 86"/>
                    <a:gd name="T42" fmla="*/ 5 w 70"/>
                    <a:gd name="T43" fmla="*/ 37 h 86"/>
                    <a:gd name="T44" fmla="*/ 5 w 70"/>
                    <a:gd name="T45" fmla="*/ 39 h 86"/>
                    <a:gd name="T46" fmla="*/ 7 w 70"/>
                    <a:gd name="T47" fmla="*/ 41 h 86"/>
                    <a:gd name="T48" fmla="*/ 10 w 70"/>
                    <a:gd name="T49" fmla="*/ 42 h 86"/>
                    <a:gd name="T50" fmla="*/ 12 w 70"/>
                    <a:gd name="T51" fmla="*/ 43 h 86"/>
                    <a:gd name="T52" fmla="*/ 15 w 70"/>
                    <a:gd name="T53" fmla="*/ 43 h 86"/>
                    <a:gd name="T54" fmla="*/ 18 w 70"/>
                    <a:gd name="T55" fmla="*/ 43 h 86"/>
                    <a:gd name="T56" fmla="*/ 19 w 70"/>
                    <a:gd name="T57" fmla="*/ 43 h 86"/>
                    <a:gd name="T58" fmla="*/ 21 w 70"/>
                    <a:gd name="T59" fmla="*/ 43 h 86"/>
                    <a:gd name="T60" fmla="*/ 25 w 70"/>
                    <a:gd name="T61" fmla="*/ 42 h 86"/>
                    <a:gd name="T62" fmla="*/ 26 w 70"/>
                    <a:gd name="T63" fmla="*/ 40 h 86"/>
                    <a:gd name="T64" fmla="*/ 28 w 70"/>
                    <a:gd name="T65" fmla="*/ 39 h 86"/>
                    <a:gd name="T66" fmla="*/ 30 w 70"/>
                    <a:gd name="T67" fmla="*/ 37 h 86"/>
                    <a:gd name="T68" fmla="*/ 31 w 70"/>
                    <a:gd name="T69" fmla="*/ 35 h 86"/>
                    <a:gd name="T70" fmla="*/ 33 w 70"/>
                    <a:gd name="T71" fmla="*/ 32 h 86"/>
                    <a:gd name="T72" fmla="*/ 34 w 70"/>
                    <a:gd name="T73" fmla="*/ 29 h 86"/>
                    <a:gd name="T74" fmla="*/ 35 w 70"/>
                    <a:gd name="T75" fmla="*/ 26 h 86"/>
                    <a:gd name="T76" fmla="*/ 35 w 70"/>
                    <a:gd name="T77" fmla="*/ 23 h 86"/>
                    <a:gd name="T78" fmla="*/ 35 w 70"/>
                    <a:gd name="T79" fmla="*/ 21 h 86"/>
                    <a:gd name="T80" fmla="*/ 35 w 70"/>
                    <a:gd name="T81" fmla="*/ 19 h 86"/>
                    <a:gd name="T82" fmla="*/ 35 w 70"/>
                    <a:gd name="T83" fmla="*/ 16 h 86"/>
                    <a:gd name="T84" fmla="*/ 33 w 70"/>
                    <a:gd name="T85" fmla="*/ 12 h 86"/>
                    <a:gd name="T86" fmla="*/ 33 w 70"/>
                    <a:gd name="T87" fmla="*/ 10 h 86"/>
                    <a:gd name="T88" fmla="*/ 31 w 70"/>
                    <a:gd name="T89" fmla="*/ 9 h 86"/>
                    <a:gd name="T90" fmla="*/ 30 w 70"/>
                    <a:gd name="T91" fmla="*/ 7 h 86"/>
                    <a:gd name="T92" fmla="*/ 28 w 70"/>
                    <a:gd name="T93" fmla="*/ 5 h 86"/>
                    <a:gd name="T94" fmla="*/ 26 w 70"/>
                    <a:gd name="T95" fmla="*/ 3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6"/>
                    <a:gd name="T146" fmla="*/ 70 w 70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6">
                      <a:moveTo>
                        <a:pt x="50" y="5"/>
                      </a:moveTo>
                      <a:lnTo>
                        <a:pt x="48" y="3"/>
                      </a:lnTo>
                      <a:lnTo>
                        <a:pt x="46" y="3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5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7"/>
                      </a:lnTo>
                      <a:lnTo>
                        <a:pt x="16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6" y="20"/>
                      </a:lnTo>
                      <a:lnTo>
                        <a:pt x="5" y="20"/>
                      </a:lnTo>
                      <a:lnTo>
                        <a:pt x="3" y="24"/>
                      </a:lnTo>
                      <a:lnTo>
                        <a:pt x="3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1" y="61"/>
                      </a:lnTo>
                      <a:lnTo>
                        <a:pt x="3" y="63"/>
                      </a:lnTo>
                      <a:lnTo>
                        <a:pt x="3" y="64"/>
                      </a:lnTo>
                      <a:lnTo>
                        <a:pt x="3" y="68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6" y="73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0" y="76"/>
                      </a:lnTo>
                      <a:lnTo>
                        <a:pt x="11" y="78"/>
                      </a:lnTo>
                      <a:lnTo>
                        <a:pt x="13" y="78"/>
                      </a:lnTo>
                      <a:lnTo>
                        <a:pt x="13" y="80"/>
                      </a:lnTo>
                      <a:lnTo>
                        <a:pt x="15" y="80"/>
                      </a:lnTo>
                      <a:lnTo>
                        <a:pt x="15" y="81"/>
                      </a:lnTo>
                      <a:lnTo>
                        <a:pt x="16" y="81"/>
                      </a:lnTo>
                      <a:lnTo>
                        <a:pt x="16" y="83"/>
                      </a:lnTo>
                      <a:lnTo>
                        <a:pt x="18" y="83"/>
                      </a:lnTo>
                      <a:lnTo>
                        <a:pt x="21" y="83"/>
                      </a:lnTo>
                      <a:lnTo>
                        <a:pt x="23" y="85"/>
                      </a:lnTo>
                      <a:lnTo>
                        <a:pt x="25" y="86"/>
                      </a:lnTo>
                      <a:lnTo>
                        <a:pt x="26" y="86"/>
                      </a:lnTo>
                      <a:lnTo>
                        <a:pt x="28" y="86"/>
                      </a:lnTo>
                      <a:lnTo>
                        <a:pt x="30" y="86"/>
                      </a:lnTo>
                      <a:lnTo>
                        <a:pt x="31" y="86"/>
                      </a:lnTo>
                      <a:lnTo>
                        <a:pt x="33" y="86"/>
                      </a:lnTo>
                      <a:lnTo>
                        <a:pt x="35" y="86"/>
                      </a:lnTo>
                      <a:lnTo>
                        <a:pt x="36" y="86"/>
                      </a:lnTo>
                      <a:lnTo>
                        <a:pt x="38" y="86"/>
                      </a:lnTo>
                      <a:lnTo>
                        <a:pt x="40" y="86"/>
                      </a:lnTo>
                      <a:lnTo>
                        <a:pt x="41" y="86"/>
                      </a:lnTo>
                      <a:lnTo>
                        <a:pt x="43" y="85"/>
                      </a:lnTo>
                      <a:lnTo>
                        <a:pt x="46" y="83"/>
                      </a:lnTo>
                      <a:lnTo>
                        <a:pt x="48" y="83"/>
                      </a:lnTo>
                      <a:lnTo>
                        <a:pt x="50" y="83"/>
                      </a:lnTo>
                      <a:lnTo>
                        <a:pt x="51" y="81"/>
                      </a:lnTo>
                      <a:lnTo>
                        <a:pt x="51" y="80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6" y="78"/>
                      </a:lnTo>
                      <a:lnTo>
                        <a:pt x="56" y="76"/>
                      </a:lnTo>
                      <a:lnTo>
                        <a:pt x="56" y="74"/>
                      </a:lnTo>
                      <a:lnTo>
                        <a:pt x="58" y="74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6" y="61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68" y="29"/>
                      </a:lnTo>
                      <a:lnTo>
                        <a:pt x="68" y="25"/>
                      </a:lnTo>
                      <a:lnTo>
                        <a:pt x="66" y="25"/>
                      </a:lnTo>
                      <a:lnTo>
                        <a:pt x="66" y="24"/>
                      </a:lnTo>
                      <a:lnTo>
                        <a:pt x="66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3" y="19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1" y="15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6" y="9"/>
                      </a:lnTo>
                      <a:lnTo>
                        <a:pt x="53" y="9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7" name="Freeform 339"/>
                <p:cNvSpPr>
                  <a:spLocks/>
                </p:cNvSpPr>
                <p:nvPr/>
              </p:nvSpPr>
              <p:spPr bwMode="auto">
                <a:xfrm>
                  <a:off x="5320" y="634"/>
                  <a:ext cx="35" cy="42"/>
                </a:xfrm>
                <a:custGeom>
                  <a:avLst/>
                  <a:gdLst>
                    <a:gd name="T0" fmla="*/ 23 w 70"/>
                    <a:gd name="T1" fmla="*/ 0 h 85"/>
                    <a:gd name="T2" fmla="*/ 22 w 70"/>
                    <a:gd name="T3" fmla="*/ 0 h 85"/>
                    <a:gd name="T4" fmla="*/ 20 w 70"/>
                    <a:gd name="T5" fmla="*/ 0 h 85"/>
                    <a:gd name="T6" fmla="*/ 18 w 70"/>
                    <a:gd name="T7" fmla="*/ 0 h 85"/>
                    <a:gd name="T8" fmla="*/ 16 w 70"/>
                    <a:gd name="T9" fmla="*/ 0 h 85"/>
                    <a:gd name="T10" fmla="*/ 13 w 70"/>
                    <a:gd name="T11" fmla="*/ 0 h 85"/>
                    <a:gd name="T12" fmla="*/ 11 w 70"/>
                    <a:gd name="T13" fmla="*/ 1 h 85"/>
                    <a:gd name="T14" fmla="*/ 9 w 70"/>
                    <a:gd name="T15" fmla="*/ 3 h 85"/>
                    <a:gd name="T16" fmla="*/ 7 w 70"/>
                    <a:gd name="T17" fmla="*/ 4 h 85"/>
                    <a:gd name="T18" fmla="*/ 5 w 70"/>
                    <a:gd name="T19" fmla="*/ 7 h 85"/>
                    <a:gd name="T20" fmla="*/ 4 w 70"/>
                    <a:gd name="T21" fmla="*/ 7 h 85"/>
                    <a:gd name="T22" fmla="*/ 3 w 70"/>
                    <a:gd name="T23" fmla="*/ 9 h 85"/>
                    <a:gd name="T24" fmla="*/ 1 w 70"/>
                    <a:gd name="T25" fmla="*/ 13 h 85"/>
                    <a:gd name="T26" fmla="*/ 0 w 70"/>
                    <a:gd name="T27" fmla="*/ 16 h 85"/>
                    <a:gd name="T28" fmla="*/ 0 w 70"/>
                    <a:gd name="T29" fmla="*/ 19 h 85"/>
                    <a:gd name="T30" fmla="*/ 0 w 70"/>
                    <a:gd name="T31" fmla="*/ 22 h 85"/>
                    <a:gd name="T32" fmla="*/ 0 w 70"/>
                    <a:gd name="T33" fmla="*/ 24 h 85"/>
                    <a:gd name="T34" fmla="*/ 0 w 70"/>
                    <a:gd name="T35" fmla="*/ 28 h 85"/>
                    <a:gd name="T36" fmla="*/ 2 w 70"/>
                    <a:gd name="T37" fmla="*/ 32 h 85"/>
                    <a:gd name="T38" fmla="*/ 2 w 70"/>
                    <a:gd name="T39" fmla="*/ 34 h 85"/>
                    <a:gd name="T40" fmla="*/ 4 w 70"/>
                    <a:gd name="T41" fmla="*/ 35 h 85"/>
                    <a:gd name="T42" fmla="*/ 5 w 70"/>
                    <a:gd name="T43" fmla="*/ 37 h 85"/>
                    <a:gd name="T44" fmla="*/ 6 w 70"/>
                    <a:gd name="T45" fmla="*/ 38 h 85"/>
                    <a:gd name="T46" fmla="*/ 7 w 70"/>
                    <a:gd name="T47" fmla="*/ 39 h 85"/>
                    <a:gd name="T48" fmla="*/ 11 w 70"/>
                    <a:gd name="T49" fmla="*/ 42 h 85"/>
                    <a:gd name="T50" fmla="*/ 12 w 70"/>
                    <a:gd name="T51" fmla="*/ 42 h 85"/>
                    <a:gd name="T52" fmla="*/ 15 w 70"/>
                    <a:gd name="T53" fmla="*/ 42 h 85"/>
                    <a:gd name="T54" fmla="*/ 18 w 70"/>
                    <a:gd name="T55" fmla="*/ 42 h 85"/>
                    <a:gd name="T56" fmla="*/ 19 w 70"/>
                    <a:gd name="T57" fmla="*/ 42 h 85"/>
                    <a:gd name="T58" fmla="*/ 22 w 70"/>
                    <a:gd name="T59" fmla="*/ 42 h 85"/>
                    <a:gd name="T60" fmla="*/ 24 w 70"/>
                    <a:gd name="T61" fmla="*/ 40 h 85"/>
                    <a:gd name="T62" fmla="*/ 26 w 70"/>
                    <a:gd name="T63" fmla="*/ 39 h 85"/>
                    <a:gd name="T64" fmla="*/ 27 w 70"/>
                    <a:gd name="T65" fmla="*/ 38 h 85"/>
                    <a:gd name="T66" fmla="*/ 29 w 70"/>
                    <a:gd name="T67" fmla="*/ 37 h 85"/>
                    <a:gd name="T68" fmla="*/ 30 w 70"/>
                    <a:gd name="T69" fmla="*/ 35 h 85"/>
                    <a:gd name="T70" fmla="*/ 31 w 70"/>
                    <a:gd name="T71" fmla="*/ 34 h 85"/>
                    <a:gd name="T72" fmla="*/ 33 w 70"/>
                    <a:gd name="T73" fmla="*/ 33 h 85"/>
                    <a:gd name="T74" fmla="*/ 34 w 70"/>
                    <a:gd name="T75" fmla="*/ 29 h 85"/>
                    <a:gd name="T76" fmla="*/ 35 w 70"/>
                    <a:gd name="T77" fmla="*/ 27 h 85"/>
                    <a:gd name="T78" fmla="*/ 35 w 70"/>
                    <a:gd name="T79" fmla="*/ 24 h 85"/>
                    <a:gd name="T80" fmla="*/ 35 w 70"/>
                    <a:gd name="T81" fmla="*/ 21 h 85"/>
                    <a:gd name="T82" fmla="*/ 35 w 70"/>
                    <a:gd name="T83" fmla="*/ 18 h 85"/>
                    <a:gd name="T84" fmla="*/ 35 w 70"/>
                    <a:gd name="T85" fmla="*/ 16 h 85"/>
                    <a:gd name="T86" fmla="*/ 34 w 70"/>
                    <a:gd name="T87" fmla="*/ 14 h 85"/>
                    <a:gd name="T88" fmla="*/ 33 w 70"/>
                    <a:gd name="T89" fmla="*/ 9 h 85"/>
                    <a:gd name="T90" fmla="*/ 33 w 70"/>
                    <a:gd name="T91" fmla="*/ 7 h 85"/>
                    <a:gd name="T92" fmla="*/ 31 w 70"/>
                    <a:gd name="T93" fmla="*/ 7 h 85"/>
                    <a:gd name="T94" fmla="*/ 30 w 70"/>
                    <a:gd name="T95" fmla="*/ 5 h 85"/>
                    <a:gd name="T96" fmla="*/ 29 w 70"/>
                    <a:gd name="T97" fmla="*/ 4 h 85"/>
                    <a:gd name="T98" fmla="*/ 27 w 70"/>
                    <a:gd name="T99" fmla="*/ 2 h 8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0"/>
                    <a:gd name="T151" fmla="*/ 0 h 85"/>
                    <a:gd name="T152" fmla="*/ 70 w 70"/>
                    <a:gd name="T153" fmla="*/ 85 h 85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0" h="85">
                      <a:moveTo>
                        <a:pt x="52" y="3"/>
                      </a:moveTo>
                      <a:lnTo>
                        <a:pt x="49" y="2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4" y="2"/>
                      </a:lnTo>
                      <a:lnTo>
                        <a:pt x="22" y="3"/>
                      </a:lnTo>
                      <a:lnTo>
                        <a:pt x="20" y="5"/>
                      </a:lnTo>
                      <a:lnTo>
                        <a:pt x="19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8"/>
                      </a:lnTo>
                      <a:lnTo>
                        <a:pt x="14" y="8"/>
                      </a:lnTo>
                      <a:lnTo>
                        <a:pt x="14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2"/>
                      </a:lnTo>
                      <a:lnTo>
                        <a:pt x="4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59"/>
                      </a:lnTo>
                      <a:lnTo>
                        <a:pt x="4" y="61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69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4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4" y="85"/>
                      </a:lnTo>
                      <a:lnTo>
                        <a:pt x="45" y="85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2" y="79"/>
                      </a:lnTo>
                      <a:lnTo>
                        <a:pt x="52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9" y="76"/>
                      </a:lnTo>
                      <a:lnTo>
                        <a:pt x="59" y="74"/>
                      </a:lnTo>
                      <a:lnTo>
                        <a:pt x="59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2" y="71"/>
                      </a:lnTo>
                      <a:lnTo>
                        <a:pt x="62" y="69"/>
                      </a:lnTo>
                      <a:lnTo>
                        <a:pt x="63" y="69"/>
                      </a:lnTo>
                      <a:lnTo>
                        <a:pt x="63" y="68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68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0" y="30"/>
                      </a:lnTo>
                      <a:lnTo>
                        <a:pt x="70" y="29"/>
                      </a:lnTo>
                      <a:lnTo>
                        <a:pt x="68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7" y="20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3" y="15"/>
                      </a:lnTo>
                      <a:lnTo>
                        <a:pt x="63" y="14"/>
                      </a:lnTo>
                      <a:lnTo>
                        <a:pt x="62" y="14"/>
                      </a:lnTo>
                      <a:lnTo>
                        <a:pt x="62" y="12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59" y="10"/>
                      </a:lnTo>
                      <a:lnTo>
                        <a:pt x="59" y="8"/>
                      </a:lnTo>
                      <a:lnTo>
                        <a:pt x="57" y="7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4" y="3"/>
                      </a:lnTo>
                      <a:lnTo>
                        <a:pt x="52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8" name="Freeform 340"/>
                <p:cNvSpPr>
                  <a:spLocks/>
                </p:cNvSpPr>
                <p:nvPr/>
              </p:nvSpPr>
              <p:spPr bwMode="auto">
                <a:xfrm>
                  <a:off x="5325" y="612"/>
                  <a:ext cx="35" cy="42"/>
                </a:xfrm>
                <a:custGeom>
                  <a:avLst/>
                  <a:gdLst>
                    <a:gd name="T0" fmla="*/ 23 w 70"/>
                    <a:gd name="T1" fmla="*/ 1 h 85"/>
                    <a:gd name="T2" fmla="*/ 22 w 70"/>
                    <a:gd name="T3" fmla="*/ 0 h 85"/>
                    <a:gd name="T4" fmla="*/ 19 w 70"/>
                    <a:gd name="T5" fmla="*/ 0 h 85"/>
                    <a:gd name="T6" fmla="*/ 18 w 70"/>
                    <a:gd name="T7" fmla="*/ 0 h 85"/>
                    <a:gd name="T8" fmla="*/ 15 w 70"/>
                    <a:gd name="T9" fmla="*/ 0 h 85"/>
                    <a:gd name="T10" fmla="*/ 12 w 70"/>
                    <a:gd name="T11" fmla="*/ 1 h 85"/>
                    <a:gd name="T12" fmla="*/ 9 w 70"/>
                    <a:gd name="T13" fmla="*/ 2 h 85"/>
                    <a:gd name="T14" fmla="*/ 7 w 70"/>
                    <a:gd name="T15" fmla="*/ 4 h 85"/>
                    <a:gd name="T16" fmla="*/ 6 w 70"/>
                    <a:gd name="T17" fmla="*/ 4 h 85"/>
                    <a:gd name="T18" fmla="*/ 5 w 70"/>
                    <a:gd name="T19" fmla="*/ 7 h 85"/>
                    <a:gd name="T20" fmla="*/ 3 w 70"/>
                    <a:gd name="T21" fmla="*/ 7 h 85"/>
                    <a:gd name="T22" fmla="*/ 2 w 70"/>
                    <a:gd name="T23" fmla="*/ 10 h 85"/>
                    <a:gd name="T24" fmla="*/ 1 w 70"/>
                    <a:gd name="T25" fmla="*/ 14 h 85"/>
                    <a:gd name="T26" fmla="*/ 0 w 70"/>
                    <a:gd name="T27" fmla="*/ 18 h 85"/>
                    <a:gd name="T28" fmla="*/ 0 w 70"/>
                    <a:gd name="T29" fmla="*/ 20 h 85"/>
                    <a:gd name="T30" fmla="*/ 0 w 70"/>
                    <a:gd name="T31" fmla="*/ 23 h 85"/>
                    <a:gd name="T32" fmla="*/ 0 w 70"/>
                    <a:gd name="T33" fmla="*/ 25 h 85"/>
                    <a:gd name="T34" fmla="*/ 1 w 70"/>
                    <a:gd name="T35" fmla="*/ 30 h 85"/>
                    <a:gd name="T36" fmla="*/ 2 w 70"/>
                    <a:gd name="T37" fmla="*/ 33 h 85"/>
                    <a:gd name="T38" fmla="*/ 3 w 70"/>
                    <a:gd name="T39" fmla="*/ 34 h 85"/>
                    <a:gd name="T40" fmla="*/ 4 w 70"/>
                    <a:gd name="T41" fmla="*/ 36 h 85"/>
                    <a:gd name="T42" fmla="*/ 6 w 70"/>
                    <a:gd name="T43" fmla="*/ 38 h 85"/>
                    <a:gd name="T44" fmla="*/ 7 w 70"/>
                    <a:gd name="T45" fmla="*/ 39 h 85"/>
                    <a:gd name="T46" fmla="*/ 9 w 70"/>
                    <a:gd name="T47" fmla="*/ 41 h 85"/>
                    <a:gd name="T48" fmla="*/ 12 w 70"/>
                    <a:gd name="T49" fmla="*/ 41 h 85"/>
                    <a:gd name="T50" fmla="*/ 13 w 70"/>
                    <a:gd name="T51" fmla="*/ 42 h 85"/>
                    <a:gd name="T52" fmla="*/ 16 w 70"/>
                    <a:gd name="T53" fmla="*/ 42 h 85"/>
                    <a:gd name="T54" fmla="*/ 18 w 70"/>
                    <a:gd name="T55" fmla="*/ 42 h 85"/>
                    <a:gd name="T56" fmla="*/ 20 w 70"/>
                    <a:gd name="T57" fmla="*/ 42 h 85"/>
                    <a:gd name="T58" fmla="*/ 23 w 70"/>
                    <a:gd name="T59" fmla="*/ 41 h 85"/>
                    <a:gd name="T60" fmla="*/ 25 w 70"/>
                    <a:gd name="T61" fmla="*/ 40 h 85"/>
                    <a:gd name="T62" fmla="*/ 26 w 70"/>
                    <a:gd name="T63" fmla="*/ 38 h 85"/>
                    <a:gd name="T64" fmla="*/ 29 w 70"/>
                    <a:gd name="T65" fmla="*/ 36 h 85"/>
                    <a:gd name="T66" fmla="*/ 30 w 70"/>
                    <a:gd name="T67" fmla="*/ 34 h 85"/>
                    <a:gd name="T68" fmla="*/ 31 w 70"/>
                    <a:gd name="T69" fmla="*/ 33 h 85"/>
                    <a:gd name="T70" fmla="*/ 33 w 70"/>
                    <a:gd name="T71" fmla="*/ 31 h 85"/>
                    <a:gd name="T72" fmla="*/ 34 w 70"/>
                    <a:gd name="T73" fmla="*/ 27 h 85"/>
                    <a:gd name="T74" fmla="*/ 34 w 70"/>
                    <a:gd name="T75" fmla="*/ 24 h 85"/>
                    <a:gd name="T76" fmla="*/ 35 w 70"/>
                    <a:gd name="T77" fmla="*/ 23 h 85"/>
                    <a:gd name="T78" fmla="*/ 35 w 70"/>
                    <a:gd name="T79" fmla="*/ 20 h 85"/>
                    <a:gd name="T80" fmla="*/ 35 w 70"/>
                    <a:gd name="T81" fmla="*/ 18 h 85"/>
                    <a:gd name="T82" fmla="*/ 34 w 70"/>
                    <a:gd name="T83" fmla="*/ 15 h 85"/>
                    <a:gd name="T84" fmla="*/ 34 w 70"/>
                    <a:gd name="T85" fmla="*/ 12 h 85"/>
                    <a:gd name="T86" fmla="*/ 33 w 70"/>
                    <a:gd name="T87" fmla="*/ 9 h 85"/>
                    <a:gd name="T88" fmla="*/ 31 w 70"/>
                    <a:gd name="T89" fmla="*/ 7 h 85"/>
                    <a:gd name="T90" fmla="*/ 30 w 70"/>
                    <a:gd name="T91" fmla="*/ 6 h 85"/>
                    <a:gd name="T92" fmla="*/ 29 w 70"/>
                    <a:gd name="T93" fmla="*/ 4 h 85"/>
                    <a:gd name="T94" fmla="*/ 26 w 70"/>
                    <a:gd name="T95" fmla="*/ 2 h 8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0"/>
                    <a:gd name="T145" fmla="*/ 0 h 85"/>
                    <a:gd name="T146" fmla="*/ 70 w 70"/>
                    <a:gd name="T147" fmla="*/ 85 h 8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0" h="85">
                      <a:moveTo>
                        <a:pt x="50" y="3"/>
                      </a:move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5" y="2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19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2" y="9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5" y="19"/>
                      </a:lnTo>
                      <a:lnTo>
                        <a:pt x="5" y="20"/>
                      </a:lnTo>
                      <a:lnTo>
                        <a:pt x="5" y="22"/>
                      </a:lnTo>
                      <a:lnTo>
                        <a:pt x="4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1"/>
                      </a:lnTo>
                      <a:lnTo>
                        <a:pt x="4" y="61"/>
                      </a:lnTo>
                      <a:lnTo>
                        <a:pt x="4" y="64"/>
                      </a:lnTo>
                      <a:lnTo>
                        <a:pt x="5" y="64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5" y="69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9" y="73"/>
                      </a:lnTo>
                      <a:lnTo>
                        <a:pt x="10" y="73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4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80"/>
                      </a:lnTo>
                      <a:lnTo>
                        <a:pt x="17" y="80"/>
                      </a:lnTo>
                      <a:lnTo>
                        <a:pt x="17" y="81"/>
                      </a:lnTo>
                      <a:lnTo>
                        <a:pt x="19" y="83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4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9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4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9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4" y="83"/>
                      </a:lnTo>
                      <a:lnTo>
                        <a:pt x="47" y="83"/>
                      </a:lnTo>
                      <a:lnTo>
                        <a:pt x="49" y="83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3" y="76"/>
                      </a:lnTo>
                      <a:lnTo>
                        <a:pt x="55" y="76"/>
                      </a:lnTo>
                      <a:lnTo>
                        <a:pt x="57" y="76"/>
                      </a:lnTo>
                      <a:lnTo>
                        <a:pt x="58" y="74"/>
                      </a:lnTo>
                      <a:lnTo>
                        <a:pt x="58" y="73"/>
                      </a:lnTo>
                      <a:lnTo>
                        <a:pt x="60" y="73"/>
                      </a:lnTo>
                      <a:lnTo>
                        <a:pt x="60" y="71"/>
                      </a:lnTo>
                      <a:lnTo>
                        <a:pt x="60" y="69"/>
                      </a:lnTo>
                      <a:lnTo>
                        <a:pt x="62" y="69"/>
                      </a:lnTo>
                      <a:lnTo>
                        <a:pt x="62" y="68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4"/>
                      </a:lnTo>
                      <a:lnTo>
                        <a:pt x="65" y="63"/>
                      </a:lnTo>
                      <a:lnTo>
                        <a:pt x="67" y="61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68" y="54"/>
                      </a:lnTo>
                      <a:lnTo>
                        <a:pt x="68" y="52"/>
                      </a:lnTo>
                      <a:lnTo>
                        <a:pt x="68" y="51"/>
                      </a:lnTo>
                      <a:lnTo>
                        <a:pt x="68" y="49"/>
                      </a:lnTo>
                      <a:lnTo>
                        <a:pt x="70" y="49"/>
                      </a:lnTo>
                      <a:lnTo>
                        <a:pt x="70" y="47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68" y="32"/>
                      </a:lnTo>
                      <a:lnTo>
                        <a:pt x="68" y="31"/>
                      </a:lnTo>
                      <a:lnTo>
                        <a:pt x="68" y="29"/>
                      </a:lnTo>
                      <a:lnTo>
                        <a:pt x="68" y="27"/>
                      </a:lnTo>
                      <a:lnTo>
                        <a:pt x="68" y="24"/>
                      </a:lnTo>
                      <a:lnTo>
                        <a:pt x="67" y="24"/>
                      </a:lnTo>
                      <a:lnTo>
                        <a:pt x="67" y="22"/>
                      </a:lnTo>
                      <a:lnTo>
                        <a:pt x="65" y="22"/>
                      </a:lnTo>
                      <a:lnTo>
                        <a:pt x="65" y="20"/>
                      </a:lnTo>
                      <a:lnTo>
                        <a:pt x="65" y="19"/>
                      </a:lnTo>
                      <a:lnTo>
                        <a:pt x="63" y="17"/>
                      </a:lnTo>
                      <a:lnTo>
                        <a:pt x="63" y="15"/>
                      </a:lnTo>
                      <a:lnTo>
                        <a:pt x="62" y="15"/>
                      </a:lnTo>
                      <a:lnTo>
                        <a:pt x="62" y="14"/>
                      </a:lnTo>
                      <a:lnTo>
                        <a:pt x="60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7" y="9"/>
                      </a:lnTo>
                      <a:lnTo>
                        <a:pt x="57" y="7"/>
                      </a:lnTo>
                      <a:lnTo>
                        <a:pt x="53" y="7"/>
                      </a:lnTo>
                      <a:lnTo>
                        <a:pt x="53" y="5"/>
                      </a:lnTo>
                      <a:lnTo>
                        <a:pt x="52" y="5"/>
                      </a:lnTo>
                      <a:lnTo>
                        <a:pt x="52" y="3"/>
                      </a:lnTo>
                      <a:lnTo>
                        <a:pt x="50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9" name="Freeform 341"/>
                <p:cNvSpPr>
                  <a:spLocks/>
                </p:cNvSpPr>
                <p:nvPr/>
              </p:nvSpPr>
              <p:spPr bwMode="auto">
                <a:xfrm>
                  <a:off x="5077" y="679"/>
                  <a:ext cx="36" cy="42"/>
                </a:xfrm>
                <a:custGeom>
                  <a:avLst/>
                  <a:gdLst>
                    <a:gd name="T0" fmla="*/ 24 w 71"/>
                    <a:gd name="T1" fmla="*/ 1 h 85"/>
                    <a:gd name="T2" fmla="*/ 22 w 71"/>
                    <a:gd name="T3" fmla="*/ 0 h 85"/>
                    <a:gd name="T4" fmla="*/ 21 w 71"/>
                    <a:gd name="T5" fmla="*/ 0 h 85"/>
                    <a:gd name="T6" fmla="*/ 18 w 71"/>
                    <a:gd name="T7" fmla="*/ 0 h 85"/>
                    <a:gd name="T8" fmla="*/ 17 w 71"/>
                    <a:gd name="T9" fmla="*/ 0 h 85"/>
                    <a:gd name="T10" fmla="*/ 14 w 71"/>
                    <a:gd name="T11" fmla="*/ 1 h 85"/>
                    <a:gd name="T12" fmla="*/ 11 w 71"/>
                    <a:gd name="T13" fmla="*/ 2 h 85"/>
                    <a:gd name="T14" fmla="*/ 9 w 71"/>
                    <a:gd name="T15" fmla="*/ 3 h 85"/>
                    <a:gd name="T16" fmla="*/ 8 w 71"/>
                    <a:gd name="T17" fmla="*/ 4 h 85"/>
                    <a:gd name="T18" fmla="*/ 5 w 71"/>
                    <a:gd name="T19" fmla="*/ 7 h 85"/>
                    <a:gd name="T20" fmla="*/ 4 w 71"/>
                    <a:gd name="T21" fmla="*/ 8 h 85"/>
                    <a:gd name="T22" fmla="*/ 3 w 71"/>
                    <a:gd name="T23" fmla="*/ 11 h 85"/>
                    <a:gd name="T24" fmla="*/ 1 w 71"/>
                    <a:gd name="T25" fmla="*/ 14 h 85"/>
                    <a:gd name="T26" fmla="*/ 1 w 71"/>
                    <a:gd name="T27" fmla="*/ 17 h 85"/>
                    <a:gd name="T28" fmla="*/ 0 w 71"/>
                    <a:gd name="T29" fmla="*/ 19 h 85"/>
                    <a:gd name="T30" fmla="*/ 0 w 71"/>
                    <a:gd name="T31" fmla="*/ 22 h 85"/>
                    <a:gd name="T32" fmla="*/ 0 w 71"/>
                    <a:gd name="T33" fmla="*/ 24 h 85"/>
                    <a:gd name="T34" fmla="*/ 1 w 71"/>
                    <a:gd name="T35" fmla="*/ 27 h 85"/>
                    <a:gd name="T36" fmla="*/ 2 w 71"/>
                    <a:gd name="T37" fmla="*/ 32 h 85"/>
                    <a:gd name="T38" fmla="*/ 3 w 71"/>
                    <a:gd name="T39" fmla="*/ 33 h 85"/>
                    <a:gd name="T40" fmla="*/ 3 w 71"/>
                    <a:gd name="T41" fmla="*/ 35 h 85"/>
                    <a:gd name="T42" fmla="*/ 5 w 71"/>
                    <a:gd name="T43" fmla="*/ 35 h 85"/>
                    <a:gd name="T44" fmla="*/ 6 w 71"/>
                    <a:gd name="T45" fmla="*/ 38 h 85"/>
                    <a:gd name="T46" fmla="*/ 8 w 71"/>
                    <a:gd name="T47" fmla="*/ 39 h 85"/>
                    <a:gd name="T48" fmla="*/ 10 w 71"/>
                    <a:gd name="T49" fmla="*/ 40 h 85"/>
                    <a:gd name="T50" fmla="*/ 13 w 71"/>
                    <a:gd name="T51" fmla="*/ 42 h 85"/>
                    <a:gd name="T52" fmla="*/ 15 w 71"/>
                    <a:gd name="T53" fmla="*/ 42 h 85"/>
                    <a:gd name="T54" fmla="*/ 17 w 71"/>
                    <a:gd name="T55" fmla="*/ 42 h 85"/>
                    <a:gd name="T56" fmla="*/ 19 w 71"/>
                    <a:gd name="T57" fmla="*/ 42 h 85"/>
                    <a:gd name="T58" fmla="*/ 22 w 71"/>
                    <a:gd name="T59" fmla="*/ 42 h 85"/>
                    <a:gd name="T60" fmla="*/ 24 w 71"/>
                    <a:gd name="T61" fmla="*/ 40 h 85"/>
                    <a:gd name="T62" fmla="*/ 26 w 71"/>
                    <a:gd name="T63" fmla="*/ 40 h 85"/>
                    <a:gd name="T64" fmla="*/ 27 w 71"/>
                    <a:gd name="T65" fmla="*/ 39 h 85"/>
                    <a:gd name="T66" fmla="*/ 29 w 71"/>
                    <a:gd name="T67" fmla="*/ 38 h 85"/>
                    <a:gd name="T68" fmla="*/ 31 w 71"/>
                    <a:gd name="T69" fmla="*/ 36 h 85"/>
                    <a:gd name="T70" fmla="*/ 32 w 71"/>
                    <a:gd name="T71" fmla="*/ 35 h 85"/>
                    <a:gd name="T72" fmla="*/ 32 w 71"/>
                    <a:gd name="T73" fmla="*/ 32 h 85"/>
                    <a:gd name="T74" fmla="*/ 34 w 71"/>
                    <a:gd name="T75" fmla="*/ 29 h 85"/>
                    <a:gd name="T76" fmla="*/ 36 w 71"/>
                    <a:gd name="T77" fmla="*/ 27 h 85"/>
                    <a:gd name="T78" fmla="*/ 36 w 71"/>
                    <a:gd name="T79" fmla="*/ 24 h 85"/>
                    <a:gd name="T80" fmla="*/ 36 w 71"/>
                    <a:gd name="T81" fmla="*/ 21 h 85"/>
                    <a:gd name="T82" fmla="*/ 36 w 71"/>
                    <a:gd name="T83" fmla="*/ 18 h 85"/>
                    <a:gd name="T84" fmla="*/ 36 w 71"/>
                    <a:gd name="T85" fmla="*/ 16 h 85"/>
                    <a:gd name="T86" fmla="*/ 35 w 71"/>
                    <a:gd name="T87" fmla="*/ 14 h 85"/>
                    <a:gd name="T88" fmla="*/ 33 w 71"/>
                    <a:gd name="T89" fmla="*/ 10 h 85"/>
                    <a:gd name="T90" fmla="*/ 32 w 71"/>
                    <a:gd name="T91" fmla="*/ 8 h 85"/>
                    <a:gd name="T92" fmla="*/ 31 w 71"/>
                    <a:gd name="T93" fmla="*/ 6 h 85"/>
                    <a:gd name="T94" fmla="*/ 30 w 71"/>
                    <a:gd name="T95" fmla="*/ 4 h 85"/>
                    <a:gd name="T96" fmla="*/ 27 w 71"/>
                    <a:gd name="T97" fmla="*/ 2 h 8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1"/>
                    <a:gd name="T148" fmla="*/ 0 h 85"/>
                    <a:gd name="T149" fmla="*/ 71 w 71"/>
                    <a:gd name="T150" fmla="*/ 85 h 8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1" h="85">
                      <a:moveTo>
                        <a:pt x="51" y="4"/>
                      </a:moveTo>
                      <a:lnTo>
                        <a:pt x="49" y="2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3" y="2"/>
                      </a:lnTo>
                      <a:lnTo>
                        <a:pt x="21" y="4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6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6" y="19"/>
                      </a:lnTo>
                      <a:lnTo>
                        <a:pt x="6" y="21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61"/>
                      </a:lnTo>
                      <a:lnTo>
                        <a:pt x="3" y="61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5" y="66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1" y="75"/>
                      </a:lnTo>
                      <a:lnTo>
                        <a:pt x="11" y="76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5" y="78"/>
                      </a:lnTo>
                      <a:lnTo>
                        <a:pt x="16" y="80"/>
                      </a:lnTo>
                      <a:lnTo>
                        <a:pt x="18" y="80"/>
                      </a:lnTo>
                      <a:lnTo>
                        <a:pt x="18" y="81"/>
                      </a:lnTo>
                      <a:lnTo>
                        <a:pt x="20" y="81"/>
                      </a:lnTo>
                      <a:lnTo>
                        <a:pt x="21" y="83"/>
                      </a:lnTo>
                      <a:lnTo>
                        <a:pt x="23" y="83"/>
                      </a:lnTo>
                      <a:lnTo>
                        <a:pt x="25" y="83"/>
                      </a:lnTo>
                      <a:lnTo>
                        <a:pt x="25" y="85"/>
                      </a:lnTo>
                      <a:lnTo>
                        <a:pt x="26" y="85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1" y="85"/>
                      </a:lnTo>
                      <a:lnTo>
                        <a:pt x="33" y="85"/>
                      </a:lnTo>
                      <a:lnTo>
                        <a:pt x="34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5"/>
                      </a:lnTo>
                      <a:lnTo>
                        <a:pt x="41" y="85"/>
                      </a:lnTo>
                      <a:lnTo>
                        <a:pt x="43" y="85"/>
                      </a:lnTo>
                      <a:lnTo>
                        <a:pt x="44" y="83"/>
                      </a:lnTo>
                      <a:lnTo>
                        <a:pt x="48" y="81"/>
                      </a:lnTo>
                      <a:lnTo>
                        <a:pt x="49" y="81"/>
                      </a:lnTo>
                      <a:lnTo>
                        <a:pt x="51" y="81"/>
                      </a:lnTo>
                      <a:lnTo>
                        <a:pt x="53" y="80"/>
                      </a:lnTo>
                      <a:lnTo>
                        <a:pt x="53" y="78"/>
                      </a:lnTo>
                      <a:lnTo>
                        <a:pt x="54" y="78"/>
                      </a:lnTo>
                      <a:lnTo>
                        <a:pt x="54" y="76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59" y="75"/>
                      </a:lnTo>
                      <a:lnTo>
                        <a:pt x="59" y="73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1" y="70"/>
                      </a:lnTo>
                      <a:lnTo>
                        <a:pt x="63" y="70"/>
                      </a:lnTo>
                      <a:lnTo>
                        <a:pt x="64" y="68"/>
                      </a:lnTo>
                      <a:lnTo>
                        <a:pt x="64" y="66"/>
                      </a:lnTo>
                      <a:lnTo>
                        <a:pt x="64" y="65"/>
                      </a:lnTo>
                      <a:lnTo>
                        <a:pt x="66" y="65"/>
                      </a:lnTo>
                      <a:lnTo>
                        <a:pt x="66" y="63"/>
                      </a:lnTo>
                      <a:lnTo>
                        <a:pt x="68" y="59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69" y="54"/>
                      </a:lnTo>
                      <a:lnTo>
                        <a:pt x="71" y="54"/>
                      </a:lnTo>
                      <a:lnTo>
                        <a:pt x="71" y="53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6"/>
                      </a:lnTo>
                      <a:lnTo>
                        <a:pt x="71" y="34"/>
                      </a:lnTo>
                      <a:lnTo>
                        <a:pt x="71" y="32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69" y="29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8" y="21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4" y="19"/>
                      </a:lnTo>
                      <a:lnTo>
                        <a:pt x="64" y="17"/>
                      </a:lnTo>
                      <a:lnTo>
                        <a:pt x="64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9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4" y="7"/>
                      </a:lnTo>
                      <a:lnTo>
                        <a:pt x="53" y="5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0" name="Freeform 342"/>
                <p:cNvSpPr>
                  <a:spLocks/>
                </p:cNvSpPr>
                <p:nvPr/>
              </p:nvSpPr>
              <p:spPr bwMode="auto">
                <a:xfrm>
                  <a:off x="5214" y="676"/>
                  <a:ext cx="35" cy="43"/>
                </a:xfrm>
                <a:custGeom>
                  <a:avLst/>
                  <a:gdLst>
                    <a:gd name="T0" fmla="*/ 24 w 72"/>
                    <a:gd name="T1" fmla="*/ 1 h 86"/>
                    <a:gd name="T2" fmla="*/ 22 w 72"/>
                    <a:gd name="T3" fmla="*/ 1 h 86"/>
                    <a:gd name="T4" fmla="*/ 19 w 72"/>
                    <a:gd name="T5" fmla="*/ 1 h 86"/>
                    <a:gd name="T6" fmla="*/ 18 w 72"/>
                    <a:gd name="T7" fmla="*/ 0 h 86"/>
                    <a:gd name="T8" fmla="*/ 16 w 72"/>
                    <a:gd name="T9" fmla="*/ 1 h 86"/>
                    <a:gd name="T10" fmla="*/ 14 w 72"/>
                    <a:gd name="T11" fmla="*/ 1 h 86"/>
                    <a:gd name="T12" fmla="*/ 11 w 72"/>
                    <a:gd name="T13" fmla="*/ 3 h 86"/>
                    <a:gd name="T14" fmla="*/ 9 w 72"/>
                    <a:gd name="T15" fmla="*/ 4 h 86"/>
                    <a:gd name="T16" fmla="*/ 7 w 72"/>
                    <a:gd name="T17" fmla="*/ 4 h 86"/>
                    <a:gd name="T18" fmla="*/ 6 w 72"/>
                    <a:gd name="T19" fmla="*/ 5 h 86"/>
                    <a:gd name="T20" fmla="*/ 5 w 72"/>
                    <a:gd name="T21" fmla="*/ 7 h 86"/>
                    <a:gd name="T22" fmla="*/ 3 w 72"/>
                    <a:gd name="T23" fmla="*/ 9 h 86"/>
                    <a:gd name="T24" fmla="*/ 2 w 72"/>
                    <a:gd name="T25" fmla="*/ 11 h 86"/>
                    <a:gd name="T26" fmla="*/ 1 w 72"/>
                    <a:gd name="T27" fmla="*/ 16 h 86"/>
                    <a:gd name="T28" fmla="*/ 1 w 72"/>
                    <a:gd name="T29" fmla="*/ 18 h 86"/>
                    <a:gd name="T30" fmla="*/ 0 w 72"/>
                    <a:gd name="T31" fmla="*/ 20 h 86"/>
                    <a:gd name="T32" fmla="*/ 0 w 72"/>
                    <a:gd name="T33" fmla="*/ 23 h 86"/>
                    <a:gd name="T34" fmla="*/ 0 w 72"/>
                    <a:gd name="T35" fmla="*/ 26 h 86"/>
                    <a:gd name="T36" fmla="*/ 1 w 72"/>
                    <a:gd name="T37" fmla="*/ 28 h 86"/>
                    <a:gd name="T38" fmla="*/ 2 w 72"/>
                    <a:gd name="T39" fmla="*/ 33 h 86"/>
                    <a:gd name="T40" fmla="*/ 3 w 72"/>
                    <a:gd name="T41" fmla="*/ 35 h 86"/>
                    <a:gd name="T42" fmla="*/ 5 w 72"/>
                    <a:gd name="T43" fmla="*/ 36 h 86"/>
                    <a:gd name="T44" fmla="*/ 6 w 72"/>
                    <a:gd name="T45" fmla="*/ 38 h 86"/>
                    <a:gd name="T46" fmla="*/ 7 w 72"/>
                    <a:gd name="T47" fmla="*/ 39 h 86"/>
                    <a:gd name="T48" fmla="*/ 9 w 72"/>
                    <a:gd name="T49" fmla="*/ 41 h 86"/>
                    <a:gd name="T50" fmla="*/ 12 w 72"/>
                    <a:gd name="T51" fmla="*/ 42 h 86"/>
                    <a:gd name="T52" fmla="*/ 14 w 72"/>
                    <a:gd name="T53" fmla="*/ 43 h 86"/>
                    <a:gd name="T54" fmla="*/ 17 w 72"/>
                    <a:gd name="T55" fmla="*/ 43 h 86"/>
                    <a:gd name="T56" fmla="*/ 18 w 72"/>
                    <a:gd name="T57" fmla="*/ 43 h 86"/>
                    <a:gd name="T58" fmla="*/ 19 w 72"/>
                    <a:gd name="T59" fmla="*/ 42 h 86"/>
                    <a:gd name="T60" fmla="*/ 23 w 72"/>
                    <a:gd name="T61" fmla="*/ 42 h 86"/>
                    <a:gd name="T62" fmla="*/ 25 w 72"/>
                    <a:gd name="T63" fmla="*/ 41 h 86"/>
                    <a:gd name="T64" fmla="*/ 27 w 72"/>
                    <a:gd name="T65" fmla="*/ 40 h 86"/>
                    <a:gd name="T66" fmla="*/ 28 w 72"/>
                    <a:gd name="T67" fmla="*/ 39 h 86"/>
                    <a:gd name="T68" fmla="*/ 29 w 72"/>
                    <a:gd name="T69" fmla="*/ 37 h 86"/>
                    <a:gd name="T70" fmla="*/ 31 w 72"/>
                    <a:gd name="T71" fmla="*/ 36 h 86"/>
                    <a:gd name="T72" fmla="*/ 33 w 72"/>
                    <a:gd name="T73" fmla="*/ 33 h 86"/>
                    <a:gd name="T74" fmla="*/ 34 w 72"/>
                    <a:gd name="T75" fmla="*/ 30 h 86"/>
                    <a:gd name="T76" fmla="*/ 35 w 72"/>
                    <a:gd name="T77" fmla="*/ 27 h 86"/>
                    <a:gd name="T78" fmla="*/ 35 w 72"/>
                    <a:gd name="T79" fmla="*/ 24 h 86"/>
                    <a:gd name="T80" fmla="*/ 35 w 72"/>
                    <a:gd name="T81" fmla="*/ 20 h 86"/>
                    <a:gd name="T82" fmla="*/ 35 w 72"/>
                    <a:gd name="T83" fmla="*/ 18 h 86"/>
                    <a:gd name="T84" fmla="*/ 34 w 72"/>
                    <a:gd name="T85" fmla="*/ 14 h 86"/>
                    <a:gd name="T86" fmla="*/ 34 w 72"/>
                    <a:gd name="T87" fmla="*/ 11 h 86"/>
                    <a:gd name="T88" fmla="*/ 33 w 72"/>
                    <a:gd name="T89" fmla="*/ 8 h 86"/>
                    <a:gd name="T90" fmla="*/ 32 w 72"/>
                    <a:gd name="T91" fmla="*/ 6 h 86"/>
                    <a:gd name="T92" fmla="*/ 29 w 72"/>
                    <a:gd name="T93" fmla="*/ 5 h 86"/>
                    <a:gd name="T94" fmla="*/ 27 w 72"/>
                    <a:gd name="T95" fmla="*/ 4 h 8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86"/>
                    <a:gd name="T146" fmla="*/ 72 w 72"/>
                    <a:gd name="T147" fmla="*/ 86 h 8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86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9" y="3"/>
                      </a:lnTo>
                      <a:lnTo>
                        <a:pt x="47" y="3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0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9" y="3"/>
                      </a:lnTo>
                      <a:lnTo>
                        <a:pt x="27" y="3"/>
                      </a:lnTo>
                      <a:lnTo>
                        <a:pt x="24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9" y="6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10" y="16"/>
                      </a:lnTo>
                      <a:lnTo>
                        <a:pt x="9" y="16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4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3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5"/>
                      </a:lnTo>
                      <a:lnTo>
                        <a:pt x="2" y="57"/>
                      </a:lnTo>
                      <a:lnTo>
                        <a:pt x="2" y="62"/>
                      </a:lnTo>
                      <a:lnTo>
                        <a:pt x="4" y="62"/>
                      </a:lnTo>
                      <a:lnTo>
                        <a:pt x="4" y="64"/>
                      </a:lnTo>
                      <a:lnTo>
                        <a:pt x="5" y="65"/>
                      </a:lnTo>
                      <a:lnTo>
                        <a:pt x="5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2" y="77"/>
                      </a:lnTo>
                      <a:lnTo>
                        <a:pt x="14" y="77"/>
                      </a:lnTo>
                      <a:lnTo>
                        <a:pt x="15" y="77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1"/>
                      </a:lnTo>
                      <a:lnTo>
                        <a:pt x="20" y="82"/>
                      </a:lnTo>
                      <a:lnTo>
                        <a:pt x="22" y="84"/>
                      </a:lnTo>
                      <a:lnTo>
                        <a:pt x="24" y="84"/>
                      </a:lnTo>
                      <a:lnTo>
                        <a:pt x="25" y="84"/>
                      </a:lnTo>
                      <a:lnTo>
                        <a:pt x="27" y="84"/>
                      </a:lnTo>
                      <a:lnTo>
                        <a:pt x="29" y="84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4"/>
                      </a:lnTo>
                      <a:lnTo>
                        <a:pt x="44" y="84"/>
                      </a:lnTo>
                      <a:lnTo>
                        <a:pt x="45" y="84"/>
                      </a:lnTo>
                      <a:lnTo>
                        <a:pt x="47" y="84"/>
                      </a:lnTo>
                      <a:lnTo>
                        <a:pt x="50" y="82"/>
                      </a:lnTo>
                      <a:lnTo>
                        <a:pt x="52" y="82"/>
                      </a:lnTo>
                      <a:lnTo>
                        <a:pt x="52" y="81"/>
                      </a:lnTo>
                      <a:lnTo>
                        <a:pt x="54" y="81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5" y="77"/>
                      </a:lnTo>
                      <a:lnTo>
                        <a:pt x="57" y="77"/>
                      </a:lnTo>
                      <a:lnTo>
                        <a:pt x="59" y="76"/>
                      </a:lnTo>
                      <a:lnTo>
                        <a:pt x="60" y="76"/>
                      </a:lnTo>
                      <a:lnTo>
                        <a:pt x="60" y="74"/>
                      </a:lnTo>
                      <a:lnTo>
                        <a:pt x="62" y="72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5" y="71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7" y="65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70" y="60"/>
                      </a:lnTo>
                      <a:lnTo>
                        <a:pt x="70" y="57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3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8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0" y="28"/>
                      </a:lnTo>
                      <a:lnTo>
                        <a:pt x="70" y="25"/>
                      </a:lnTo>
                      <a:lnTo>
                        <a:pt x="70" y="22"/>
                      </a:lnTo>
                      <a:lnTo>
                        <a:pt x="69" y="22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7" y="18"/>
                      </a:lnTo>
                      <a:lnTo>
                        <a:pt x="67" y="16"/>
                      </a:lnTo>
                      <a:lnTo>
                        <a:pt x="65" y="16"/>
                      </a:lnTo>
                      <a:lnTo>
                        <a:pt x="65" y="15"/>
                      </a:lnTo>
                      <a:lnTo>
                        <a:pt x="65" y="13"/>
                      </a:lnTo>
                      <a:lnTo>
                        <a:pt x="64" y="13"/>
                      </a:lnTo>
                      <a:lnTo>
                        <a:pt x="62" y="11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5" y="8"/>
                      </a:lnTo>
                      <a:lnTo>
                        <a:pt x="55" y="6"/>
                      </a:lnTo>
                      <a:lnTo>
                        <a:pt x="55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1" name="Freeform 343"/>
                <p:cNvSpPr>
                  <a:spLocks/>
                </p:cNvSpPr>
                <p:nvPr/>
              </p:nvSpPr>
              <p:spPr bwMode="auto">
                <a:xfrm>
                  <a:off x="5175" y="618"/>
                  <a:ext cx="34" cy="40"/>
                </a:xfrm>
                <a:custGeom>
                  <a:avLst/>
                  <a:gdLst>
                    <a:gd name="T0" fmla="*/ 0 w 66"/>
                    <a:gd name="T1" fmla="*/ 18 h 79"/>
                    <a:gd name="T2" fmla="*/ 0 w 66"/>
                    <a:gd name="T3" fmla="*/ 23 h 79"/>
                    <a:gd name="T4" fmla="*/ 1 w 66"/>
                    <a:gd name="T5" fmla="*/ 26 h 79"/>
                    <a:gd name="T6" fmla="*/ 3 w 66"/>
                    <a:gd name="T7" fmla="*/ 31 h 79"/>
                    <a:gd name="T8" fmla="*/ 5 w 66"/>
                    <a:gd name="T9" fmla="*/ 34 h 79"/>
                    <a:gd name="T10" fmla="*/ 7 w 66"/>
                    <a:gd name="T11" fmla="*/ 36 h 79"/>
                    <a:gd name="T12" fmla="*/ 10 w 66"/>
                    <a:gd name="T13" fmla="*/ 39 h 79"/>
                    <a:gd name="T14" fmla="*/ 13 w 66"/>
                    <a:gd name="T15" fmla="*/ 40 h 79"/>
                    <a:gd name="T16" fmla="*/ 17 w 66"/>
                    <a:gd name="T17" fmla="*/ 40 h 79"/>
                    <a:gd name="T18" fmla="*/ 20 w 66"/>
                    <a:gd name="T19" fmla="*/ 40 h 79"/>
                    <a:gd name="T20" fmla="*/ 24 w 66"/>
                    <a:gd name="T21" fmla="*/ 38 h 79"/>
                    <a:gd name="T22" fmla="*/ 26 w 66"/>
                    <a:gd name="T23" fmla="*/ 36 h 79"/>
                    <a:gd name="T24" fmla="*/ 30 w 66"/>
                    <a:gd name="T25" fmla="*/ 33 h 79"/>
                    <a:gd name="T26" fmla="*/ 31 w 66"/>
                    <a:gd name="T27" fmla="*/ 29 h 79"/>
                    <a:gd name="T28" fmla="*/ 33 w 66"/>
                    <a:gd name="T29" fmla="*/ 26 h 79"/>
                    <a:gd name="T30" fmla="*/ 33 w 66"/>
                    <a:gd name="T31" fmla="*/ 22 h 79"/>
                    <a:gd name="T32" fmla="*/ 33 w 66"/>
                    <a:gd name="T33" fmla="*/ 18 h 79"/>
                    <a:gd name="T34" fmla="*/ 31 w 66"/>
                    <a:gd name="T35" fmla="*/ 10 h 79"/>
                    <a:gd name="T36" fmla="*/ 30 w 66"/>
                    <a:gd name="T37" fmla="*/ 8 h 79"/>
                    <a:gd name="T38" fmla="*/ 27 w 66"/>
                    <a:gd name="T39" fmla="*/ 4 h 79"/>
                    <a:gd name="T40" fmla="*/ 25 w 66"/>
                    <a:gd name="T41" fmla="*/ 3 h 79"/>
                    <a:gd name="T42" fmla="*/ 21 w 66"/>
                    <a:gd name="T43" fmla="*/ 2 h 79"/>
                    <a:gd name="T44" fmla="*/ 19 w 66"/>
                    <a:gd name="T45" fmla="*/ 1 h 79"/>
                    <a:gd name="T46" fmla="*/ 15 w 66"/>
                    <a:gd name="T47" fmla="*/ 1 h 79"/>
                    <a:gd name="T48" fmla="*/ 11 w 66"/>
                    <a:gd name="T49" fmla="*/ 3 h 79"/>
                    <a:gd name="T50" fmla="*/ 7 w 66"/>
                    <a:gd name="T51" fmla="*/ 4 h 79"/>
                    <a:gd name="T52" fmla="*/ 4 w 66"/>
                    <a:gd name="T53" fmla="*/ 8 h 79"/>
                    <a:gd name="T54" fmla="*/ 2 w 66"/>
                    <a:gd name="T55" fmla="*/ 13 h 79"/>
                    <a:gd name="T56" fmla="*/ 5 w 66"/>
                    <a:gd name="T57" fmla="*/ 9 h 79"/>
                    <a:gd name="T58" fmla="*/ 7 w 66"/>
                    <a:gd name="T59" fmla="*/ 6 h 79"/>
                    <a:gd name="T60" fmla="*/ 10 w 66"/>
                    <a:gd name="T61" fmla="*/ 3 h 79"/>
                    <a:gd name="T62" fmla="*/ 14 w 66"/>
                    <a:gd name="T63" fmla="*/ 2 h 79"/>
                    <a:gd name="T64" fmla="*/ 18 w 66"/>
                    <a:gd name="T65" fmla="*/ 2 h 79"/>
                    <a:gd name="T66" fmla="*/ 21 w 66"/>
                    <a:gd name="T67" fmla="*/ 3 h 79"/>
                    <a:gd name="T68" fmla="*/ 26 w 66"/>
                    <a:gd name="T69" fmla="*/ 4 h 79"/>
                    <a:gd name="T70" fmla="*/ 27 w 66"/>
                    <a:gd name="T71" fmla="*/ 6 h 79"/>
                    <a:gd name="T72" fmla="*/ 30 w 66"/>
                    <a:gd name="T73" fmla="*/ 9 h 79"/>
                    <a:gd name="T74" fmla="*/ 31 w 66"/>
                    <a:gd name="T75" fmla="*/ 12 h 79"/>
                    <a:gd name="T76" fmla="*/ 32 w 66"/>
                    <a:gd name="T77" fmla="*/ 15 h 79"/>
                    <a:gd name="T78" fmla="*/ 33 w 66"/>
                    <a:gd name="T79" fmla="*/ 19 h 79"/>
                    <a:gd name="T80" fmla="*/ 32 w 66"/>
                    <a:gd name="T81" fmla="*/ 25 h 79"/>
                    <a:gd name="T82" fmla="*/ 31 w 66"/>
                    <a:gd name="T83" fmla="*/ 28 h 79"/>
                    <a:gd name="T84" fmla="*/ 30 w 66"/>
                    <a:gd name="T85" fmla="*/ 31 h 79"/>
                    <a:gd name="T86" fmla="*/ 26 w 66"/>
                    <a:gd name="T87" fmla="*/ 34 h 79"/>
                    <a:gd name="T88" fmla="*/ 25 w 66"/>
                    <a:gd name="T89" fmla="*/ 36 h 79"/>
                    <a:gd name="T90" fmla="*/ 21 w 66"/>
                    <a:gd name="T91" fmla="*/ 38 h 79"/>
                    <a:gd name="T92" fmla="*/ 19 w 66"/>
                    <a:gd name="T93" fmla="*/ 39 h 79"/>
                    <a:gd name="T94" fmla="*/ 15 w 66"/>
                    <a:gd name="T95" fmla="*/ 39 h 79"/>
                    <a:gd name="T96" fmla="*/ 12 w 66"/>
                    <a:gd name="T97" fmla="*/ 38 h 79"/>
                    <a:gd name="T98" fmla="*/ 9 w 66"/>
                    <a:gd name="T99" fmla="*/ 36 h 79"/>
                    <a:gd name="T100" fmla="*/ 6 w 66"/>
                    <a:gd name="T101" fmla="*/ 34 h 79"/>
                    <a:gd name="T102" fmla="*/ 4 w 66"/>
                    <a:gd name="T103" fmla="*/ 31 h 79"/>
                    <a:gd name="T104" fmla="*/ 3 w 66"/>
                    <a:gd name="T105" fmla="*/ 28 h 79"/>
                    <a:gd name="T106" fmla="*/ 1 w 66"/>
                    <a:gd name="T107" fmla="*/ 24 h 79"/>
                    <a:gd name="T108" fmla="*/ 1 w 66"/>
                    <a:gd name="T109" fmla="*/ 19 h 79"/>
                    <a:gd name="T110" fmla="*/ 2 w 66"/>
                    <a:gd name="T111" fmla="*/ 15 h 7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66"/>
                    <a:gd name="T169" fmla="*/ 0 h 79"/>
                    <a:gd name="T170" fmla="*/ 66 w 66"/>
                    <a:gd name="T171" fmla="*/ 79 h 7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66" h="79">
                      <a:moveTo>
                        <a:pt x="3" y="25"/>
                      </a:move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5"/>
                      </a:lnTo>
                      <a:lnTo>
                        <a:pt x="3" y="57"/>
                      </a:lnTo>
                      <a:lnTo>
                        <a:pt x="3" y="59"/>
                      </a:lnTo>
                      <a:lnTo>
                        <a:pt x="5" y="62"/>
                      </a:lnTo>
                      <a:lnTo>
                        <a:pt x="7" y="62"/>
                      </a:lnTo>
                      <a:lnTo>
                        <a:pt x="7" y="64"/>
                      </a:lnTo>
                      <a:lnTo>
                        <a:pt x="8" y="66"/>
                      </a:lnTo>
                      <a:lnTo>
                        <a:pt x="10" y="67"/>
                      </a:lnTo>
                      <a:lnTo>
                        <a:pt x="11" y="69"/>
                      </a:lnTo>
                      <a:lnTo>
                        <a:pt x="11" y="71"/>
                      </a:lnTo>
                      <a:lnTo>
                        <a:pt x="13" y="72"/>
                      </a:lnTo>
                      <a:lnTo>
                        <a:pt x="15" y="74"/>
                      </a:lnTo>
                      <a:lnTo>
                        <a:pt x="18" y="76"/>
                      </a:lnTo>
                      <a:lnTo>
                        <a:pt x="20" y="77"/>
                      </a:lnTo>
                      <a:lnTo>
                        <a:pt x="21" y="77"/>
                      </a:lnTo>
                      <a:lnTo>
                        <a:pt x="23" y="79"/>
                      </a:lnTo>
                      <a:lnTo>
                        <a:pt x="25" y="79"/>
                      </a:lnTo>
                      <a:lnTo>
                        <a:pt x="28" y="79"/>
                      </a:lnTo>
                      <a:lnTo>
                        <a:pt x="30" y="79"/>
                      </a:lnTo>
                      <a:lnTo>
                        <a:pt x="31" y="79"/>
                      </a:lnTo>
                      <a:lnTo>
                        <a:pt x="33" y="79"/>
                      </a:lnTo>
                      <a:lnTo>
                        <a:pt x="35" y="79"/>
                      </a:lnTo>
                      <a:lnTo>
                        <a:pt x="36" y="79"/>
                      </a:lnTo>
                      <a:lnTo>
                        <a:pt x="38" y="79"/>
                      </a:lnTo>
                      <a:lnTo>
                        <a:pt x="40" y="79"/>
                      </a:lnTo>
                      <a:lnTo>
                        <a:pt x="41" y="77"/>
                      </a:lnTo>
                      <a:lnTo>
                        <a:pt x="46" y="76"/>
                      </a:lnTo>
                      <a:lnTo>
                        <a:pt x="48" y="74"/>
                      </a:lnTo>
                      <a:lnTo>
                        <a:pt x="50" y="74"/>
                      </a:lnTo>
                      <a:lnTo>
                        <a:pt x="50" y="72"/>
                      </a:lnTo>
                      <a:lnTo>
                        <a:pt x="51" y="71"/>
                      </a:lnTo>
                      <a:lnTo>
                        <a:pt x="53" y="71"/>
                      </a:lnTo>
                      <a:lnTo>
                        <a:pt x="53" y="69"/>
                      </a:lnTo>
                      <a:lnTo>
                        <a:pt x="56" y="67"/>
                      </a:lnTo>
                      <a:lnTo>
                        <a:pt x="58" y="66"/>
                      </a:lnTo>
                      <a:lnTo>
                        <a:pt x="60" y="64"/>
                      </a:lnTo>
                      <a:lnTo>
                        <a:pt x="60" y="62"/>
                      </a:lnTo>
                      <a:lnTo>
                        <a:pt x="61" y="60"/>
                      </a:lnTo>
                      <a:lnTo>
                        <a:pt x="61" y="57"/>
                      </a:lnTo>
                      <a:lnTo>
                        <a:pt x="61" y="55"/>
                      </a:lnTo>
                      <a:lnTo>
                        <a:pt x="63" y="55"/>
                      </a:lnTo>
                      <a:lnTo>
                        <a:pt x="65" y="52"/>
                      </a:lnTo>
                      <a:lnTo>
                        <a:pt x="65" y="50"/>
                      </a:lnTo>
                      <a:lnTo>
                        <a:pt x="65" y="49"/>
                      </a:lnTo>
                      <a:lnTo>
                        <a:pt x="65" y="47"/>
                      </a:lnTo>
                      <a:lnTo>
                        <a:pt x="65" y="44"/>
                      </a:lnTo>
                      <a:lnTo>
                        <a:pt x="65" y="42"/>
                      </a:lnTo>
                      <a:lnTo>
                        <a:pt x="66" y="38"/>
                      </a:lnTo>
                      <a:lnTo>
                        <a:pt x="65" y="38"/>
                      </a:lnTo>
                      <a:lnTo>
                        <a:pt x="65" y="35"/>
                      </a:lnTo>
                      <a:lnTo>
                        <a:pt x="65" y="32"/>
                      </a:lnTo>
                      <a:lnTo>
                        <a:pt x="65" y="30"/>
                      </a:lnTo>
                      <a:lnTo>
                        <a:pt x="61" y="22"/>
                      </a:lnTo>
                      <a:lnTo>
                        <a:pt x="61" y="20"/>
                      </a:lnTo>
                      <a:lnTo>
                        <a:pt x="61" y="18"/>
                      </a:lnTo>
                      <a:lnTo>
                        <a:pt x="60" y="17"/>
                      </a:lnTo>
                      <a:lnTo>
                        <a:pt x="58" y="15"/>
                      </a:lnTo>
                      <a:lnTo>
                        <a:pt x="56" y="11"/>
                      </a:lnTo>
                      <a:lnTo>
                        <a:pt x="55" y="10"/>
                      </a:lnTo>
                      <a:lnTo>
                        <a:pt x="53" y="8"/>
                      </a:lnTo>
                      <a:lnTo>
                        <a:pt x="51" y="8"/>
                      </a:lnTo>
                      <a:lnTo>
                        <a:pt x="50" y="6"/>
                      </a:lnTo>
                      <a:lnTo>
                        <a:pt x="50" y="5"/>
                      </a:lnTo>
                      <a:lnTo>
                        <a:pt x="48" y="5"/>
                      </a:lnTo>
                      <a:lnTo>
                        <a:pt x="46" y="5"/>
                      </a:lnTo>
                      <a:lnTo>
                        <a:pt x="45" y="3"/>
                      </a:lnTo>
                      <a:lnTo>
                        <a:pt x="41" y="3"/>
                      </a:lnTo>
                      <a:lnTo>
                        <a:pt x="41" y="1"/>
                      </a:lnTo>
                      <a:lnTo>
                        <a:pt x="38" y="1"/>
                      </a:lnTo>
                      <a:lnTo>
                        <a:pt x="36" y="1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1" y="1"/>
                      </a:lnTo>
                      <a:lnTo>
                        <a:pt x="30" y="1"/>
                      </a:lnTo>
                      <a:lnTo>
                        <a:pt x="28" y="1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6" y="6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1" y="10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3" y="22"/>
                      </a:lnTo>
                      <a:lnTo>
                        <a:pt x="3" y="25"/>
                      </a:lnTo>
                      <a:lnTo>
                        <a:pt x="7" y="25"/>
                      </a:lnTo>
                      <a:lnTo>
                        <a:pt x="7" y="23"/>
                      </a:lnTo>
                      <a:lnTo>
                        <a:pt x="8" y="20"/>
                      </a:lnTo>
                      <a:lnTo>
                        <a:pt x="10" y="18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3" y="11"/>
                      </a:lnTo>
                      <a:lnTo>
                        <a:pt x="13" y="10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21" y="6"/>
                      </a:lnTo>
                      <a:lnTo>
                        <a:pt x="23" y="5"/>
                      </a:lnTo>
                      <a:lnTo>
                        <a:pt x="26" y="5"/>
                      </a:lnTo>
                      <a:lnTo>
                        <a:pt x="28" y="3"/>
                      </a:lnTo>
                      <a:lnTo>
                        <a:pt x="30" y="3"/>
                      </a:lnTo>
                      <a:lnTo>
                        <a:pt x="31" y="3"/>
                      </a:lnTo>
                      <a:lnTo>
                        <a:pt x="35" y="3"/>
                      </a:lnTo>
                      <a:lnTo>
                        <a:pt x="36" y="3"/>
                      </a:lnTo>
                      <a:lnTo>
                        <a:pt x="38" y="3"/>
                      </a:lnTo>
                      <a:lnTo>
                        <a:pt x="40" y="5"/>
                      </a:lnTo>
                      <a:lnTo>
                        <a:pt x="41" y="5"/>
                      </a:lnTo>
                      <a:lnTo>
                        <a:pt x="43" y="5"/>
                      </a:lnTo>
                      <a:lnTo>
                        <a:pt x="46" y="6"/>
                      </a:lnTo>
                      <a:lnTo>
                        <a:pt x="50" y="8"/>
                      </a:lnTo>
                      <a:lnTo>
                        <a:pt x="51" y="10"/>
                      </a:lnTo>
                      <a:lnTo>
                        <a:pt x="53" y="10"/>
                      </a:lnTo>
                      <a:lnTo>
                        <a:pt x="53" y="11"/>
                      </a:lnTo>
                      <a:lnTo>
                        <a:pt x="55" y="13"/>
                      </a:lnTo>
                      <a:lnTo>
                        <a:pt x="56" y="15"/>
                      </a:lnTo>
                      <a:lnTo>
                        <a:pt x="58" y="15"/>
                      </a:lnTo>
                      <a:lnTo>
                        <a:pt x="58" y="17"/>
                      </a:lnTo>
                      <a:lnTo>
                        <a:pt x="60" y="18"/>
                      </a:lnTo>
                      <a:lnTo>
                        <a:pt x="60" y="22"/>
                      </a:lnTo>
                      <a:lnTo>
                        <a:pt x="61" y="22"/>
                      </a:lnTo>
                      <a:lnTo>
                        <a:pt x="61" y="23"/>
                      </a:lnTo>
                      <a:lnTo>
                        <a:pt x="61" y="25"/>
                      </a:lnTo>
                      <a:lnTo>
                        <a:pt x="61" y="27"/>
                      </a:lnTo>
                      <a:lnTo>
                        <a:pt x="63" y="28"/>
                      </a:lnTo>
                      <a:lnTo>
                        <a:pt x="63" y="30"/>
                      </a:lnTo>
                      <a:lnTo>
                        <a:pt x="65" y="33"/>
                      </a:lnTo>
                      <a:lnTo>
                        <a:pt x="65" y="35"/>
                      </a:lnTo>
                      <a:lnTo>
                        <a:pt x="65" y="38"/>
                      </a:lnTo>
                      <a:lnTo>
                        <a:pt x="65" y="42"/>
                      </a:lnTo>
                      <a:lnTo>
                        <a:pt x="63" y="47"/>
                      </a:lnTo>
                      <a:lnTo>
                        <a:pt x="63" y="49"/>
                      </a:lnTo>
                      <a:lnTo>
                        <a:pt x="61" y="50"/>
                      </a:lnTo>
                      <a:lnTo>
                        <a:pt x="61" y="54"/>
                      </a:lnTo>
                      <a:lnTo>
                        <a:pt x="61" y="55"/>
                      </a:lnTo>
                      <a:lnTo>
                        <a:pt x="60" y="57"/>
                      </a:lnTo>
                      <a:lnTo>
                        <a:pt x="60" y="59"/>
                      </a:lnTo>
                      <a:lnTo>
                        <a:pt x="58" y="60"/>
                      </a:lnTo>
                      <a:lnTo>
                        <a:pt x="58" y="62"/>
                      </a:lnTo>
                      <a:lnTo>
                        <a:pt x="56" y="64"/>
                      </a:lnTo>
                      <a:lnTo>
                        <a:pt x="53" y="66"/>
                      </a:lnTo>
                      <a:lnTo>
                        <a:pt x="53" y="67"/>
                      </a:lnTo>
                      <a:lnTo>
                        <a:pt x="51" y="67"/>
                      </a:lnTo>
                      <a:lnTo>
                        <a:pt x="51" y="69"/>
                      </a:lnTo>
                      <a:lnTo>
                        <a:pt x="50" y="71"/>
                      </a:lnTo>
                      <a:lnTo>
                        <a:pt x="48" y="71"/>
                      </a:lnTo>
                      <a:lnTo>
                        <a:pt x="48" y="72"/>
                      </a:lnTo>
                      <a:lnTo>
                        <a:pt x="46" y="72"/>
                      </a:lnTo>
                      <a:lnTo>
                        <a:pt x="45" y="74"/>
                      </a:lnTo>
                      <a:lnTo>
                        <a:pt x="43" y="74"/>
                      </a:lnTo>
                      <a:lnTo>
                        <a:pt x="41" y="76"/>
                      </a:lnTo>
                      <a:lnTo>
                        <a:pt x="40" y="76"/>
                      </a:lnTo>
                      <a:lnTo>
                        <a:pt x="38" y="77"/>
                      </a:lnTo>
                      <a:lnTo>
                        <a:pt x="36" y="77"/>
                      </a:lnTo>
                      <a:lnTo>
                        <a:pt x="35" y="77"/>
                      </a:lnTo>
                      <a:lnTo>
                        <a:pt x="33" y="77"/>
                      </a:lnTo>
                      <a:lnTo>
                        <a:pt x="31" y="77"/>
                      </a:lnTo>
                      <a:lnTo>
                        <a:pt x="30" y="77"/>
                      </a:lnTo>
                      <a:lnTo>
                        <a:pt x="28" y="77"/>
                      </a:lnTo>
                      <a:lnTo>
                        <a:pt x="26" y="77"/>
                      </a:lnTo>
                      <a:lnTo>
                        <a:pt x="25" y="77"/>
                      </a:lnTo>
                      <a:lnTo>
                        <a:pt x="23" y="76"/>
                      </a:lnTo>
                      <a:lnTo>
                        <a:pt x="21" y="74"/>
                      </a:lnTo>
                      <a:lnTo>
                        <a:pt x="20" y="74"/>
                      </a:lnTo>
                      <a:lnTo>
                        <a:pt x="18" y="72"/>
                      </a:lnTo>
                      <a:lnTo>
                        <a:pt x="15" y="71"/>
                      </a:lnTo>
                      <a:lnTo>
                        <a:pt x="13" y="71"/>
                      </a:lnTo>
                      <a:lnTo>
                        <a:pt x="13" y="69"/>
                      </a:lnTo>
                      <a:lnTo>
                        <a:pt x="11" y="67"/>
                      </a:lnTo>
                      <a:lnTo>
                        <a:pt x="11" y="66"/>
                      </a:lnTo>
                      <a:lnTo>
                        <a:pt x="10" y="64"/>
                      </a:lnTo>
                      <a:lnTo>
                        <a:pt x="8" y="62"/>
                      </a:lnTo>
                      <a:lnTo>
                        <a:pt x="7" y="62"/>
                      </a:lnTo>
                      <a:lnTo>
                        <a:pt x="7" y="60"/>
                      </a:lnTo>
                      <a:lnTo>
                        <a:pt x="7" y="59"/>
                      </a:lnTo>
                      <a:lnTo>
                        <a:pt x="5" y="55"/>
                      </a:lnTo>
                      <a:lnTo>
                        <a:pt x="3" y="50"/>
                      </a:lnTo>
                      <a:lnTo>
                        <a:pt x="3" y="49"/>
                      </a:lnTo>
                      <a:lnTo>
                        <a:pt x="2" y="49"/>
                      </a:lnTo>
                      <a:lnTo>
                        <a:pt x="2" y="47"/>
                      </a:lnTo>
                      <a:lnTo>
                        <a:pt x="2" y="45"/>
                      </a:lnTo>
                      <a:lnTo>
                        <a:pt x="2" y="44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2" y="35"/>
                      </a:lnTo>
                      <a:lnTo>
                        <a:pt x="2" y="33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3" y="2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2" name="Freeform 344"/>
                <p:cNvSpPr>
                  <a:spLocks/>
                </p:cNvSpPr>
                <p:nvPr/>
              </p:nvSpPr>
              <p:spPr bwMode="auto">
                <a:xfrm>
                  <a:off x="5172" y="611"/>
                  <a:ext cx="35" cy="42"/>
                </a:xfrm>
                <a:custGeom>
                  <a:avLst/>
                  <a:gdLst>
                    <a:gd name="T0" fmla="*/ 23 w 70"/>
                    <a:gd name="T1" fmla="*/ 2 h 85"/>
                    <a:gd name="T2" fmla="*/ 22 w 70"/>
                    <a:gd name="T3" fmla="*/ 1 h 85"/>
                    <a:gd name="T4" fmla="*/ 21 w 70"/>
                    <a:gd name="T5" fmla="*/ 1 h 85"/>
                    <a:gd name="T6" fmla="*/ 19 w 70"/>
                    <a:gd name="T7" fmla="*/ 1 h 85"/>
                    <a:gd name="T8" fmla="*/ 18 w 70"/>
                    <a:gd name="T9" fmla="*/ 0 h 85"/>
                    <a:gd name="T10" fmla="*/ 17 w 70"/>
                    <a:gd name="T11" fmla="*/ 1 h 85"/>
                    <a:gd name="T12" fmla="*/ 15 w 70"/>
                    <a:gd name="T13" fmla="*/ 1 h 85"/>
                    <a:gd name="T14" fmla="*/ 13 w 70"/>
                    <a:gd name="T15" fmla="*/ 1 h 85"/>
                    <a:gd name="T16" fmla="*/ 11 w 70"/>
                    <a:gd name="T17" fmla="*/ 2 h 85"/>
                    <a:gd name="T18" fmla="*/ 9 w 70"/>
                    <a:gd name="T19" fmla="*/ 3 h 85"/>
                    <a:gd name="T20" fmla="*/ 9 w 70"/>
                    <a:gd name="T21" fmla="*/ 4 h 85"/>
                    <a:gd name="T22" fmla="*/ 7 w 70"/>
                    <a:gd name="T23" fmla="*/ 5 h 85"/>
                    <a:gd name="T24" fmla="*/ 6 w 70"/>
                    <a:gd name="T25" fmla="*/ 7 h 85"/>
                    <a:gd name="T26" fmla="*/ 4 w 70"/>
                    <a:gd name="T27" fmla="*/ 8 h 85"/>
                    <a:gd name="T28" fmla="*/ 3 w 70"/>
                    <a:gd name="T29" fmla="*/ 9 h 85"/>
                    <a:gd name="T30" fmla="*/ 2 w 70"/>
                    <a:gd name="T31" fmla="*/ 12 h 85"/>
                    <a:gd name="T32" fmla="*/ 1 w 70"/>
                    <a:gd name="T33" fmla="*/ 14 h 85"/>
                    <a:gd name="T34" fmla="*/ 1 w 70"/>
                    <a:gd name="T35" fmla="*/ 17 h 85"/>
                    <a:gd name="T36" fmla="*/ 0 w 70"/>
                    <a:gd name="T37" fmla="*/ 18 h 85"/>
                    <a:gd name="T38" fmla="*/ 0 w 70"/>
                    <a:gd name="T39" fmla="*/ 20 h 85"/>
                    <a:gd name="T40" fmla="*/ 0 w 70"/>
                    <a:gd name="T41" fmla="*/ 22 h 85"/>
                    <a:gd name="T42" fmla="*/ 0 w 70"/>
                    <a:gd name="T43" fmla="*/ 24 h 85"/>
                    <a:gd name="T44" fmla="*/ 0 w 70"/>
                    <a:gd name="T45" fmla="*/ 25 h 85"/>
                    <a:gd name="T46" fmla="*/ 1 w 70"/>
                    <a:gd name="T47" fmla="*/ 28 h 85"/>
                    <a:gd name="T48" fmla="*/ 2 w 70"/>
                    <a:gd name="T49" fmla="*/ 31 h 85"/>
                    <a:gd name="T50" fmla="*/ 2 w 70"/>
                    <a:gd name="T51" fmla="*/ 32 h 85"/>
                    <a:gd name="T52" fmla="*/ 2 w 70"/>
                    <a:gd name="T53" fmla="*/ 34 h 85"/>
                    <a:gd name="T54" fmla="*/ 3 w 70"/>
                    <a:gd name="T55" fmla="*/ 35 h 85"/>
                    <a:gd name="T56" fmla="*/ 5 w 70"/>
                    <a:gd name="T57" fmla="*/ 35 h 85"/>
                    <a:gd name="T58" fmla="*/ 6 w 70"/>
                    <a:gd name="T59" fmla="*/ 37 h 85"/>
                    <a:gd name="T60" fmla="*/ 6 w 70"/>
                    <a:gd name="T61" fmla="*/ 39 h 85"/>
                    <a:gd name="T62" fmla="*/ 9 w 70"/>
                    <a:gd name="T63" fmla="*/ 39 h 85"/>
                    <a:gd name="T64" fmla="*/ 9 w 70"/>
                    <a:gd name="T65" fmla="*/ 41 h 85"/>
                    <a:gd name="T66" fmla="*/ 11 w 70"/>
                    <a:gd name="T67" fmla="*/ 42 h 85"/>
                    <a:gd name="T68" fmla="*/ 13 w 70"/>
                    <a:gd name="T69" fmla="*/ 42 h 85"/>
                    <a:gd name="T70" fmla="*/ 15 w 70"/>
                    <a:gd name="T71" fmla="*/ 42 h 85"/>
                    <a:gd name="T72" fmla="*/ 17 w 70"/>
                    <a:gd name="T73" fmla="*/ 42 h 85"/>
                    <a:gd name="T74" fmla="*/ 18 w 70"/>
                    <a:gd name="T75" fmla="*/ 42 h 85"/>
                    <a:gd name="T76" fmla="*/ 19 w 70"/>
                    <a:gd name="T77" fmla="*/ 42 h 85"/>
                    <a:gd name="T78" fmla="*/ 21 w 70"/>
                    <a:gd name="T79" fmla="*/ 42 h 85"/>
                    <a:gd name="T80" fmla="*/ 24 w 70"/>
                    <a:gd name="T81" fmla="*/ 41 h 85"/>
                    <a:gd name="T82" fmla="*/ 26 w 70"/>
                    <a:gd name="T83" fmla="*/ 40 h 85"/>
                    <a:gd name="T84" fmla="*/ 27 w 70"/>
                    <a:gd name="T85" fmla="*/ 39 h 85"/>
                    <a:gd name="T86" fmla="*/ 28 w 70"/>
                    <a:gd name="T87" fmla="*/ 38 h 85"/>
                    <a:gd name="T88" fmla="*/ 29 w 70"/>
                    <a:gd name="T89" fmla="*/ 36 h 85"/>
                    <a:gd name="T90" fmla="*/ 30 w 70"/>
                    <a:gd name="T91" fmla="*/ 35 h 85"/>
                    <a:gd name="T92" fmla="*/ 31 w 70"/>
                    <a:gd name="T93" fmla="*/ 35 h 85"/>
                    <a:gd name="T94" fmla="*/ 31 w 70"/>
                    <a:gd name="T95" fmla="*/ 34 h 85"/>
                    <a:gd name="T96" fmla="*/ 33 w 70"/>
                    <a:gd name="T97" fmla="*/ 31 h 85"/>
                    <a:gd name="T98" fmla="*/ 34 w 70"/>
                    <a:gd name="T99" fmla="*/ 28 h 85"/>
                    <a:gd name="T100" fmla="*/ 35 w 70"/>
                    <a:gd name="T101" fmla="*/ 25 h 85"/>
                    <a:gd name="T102" fmla="*/ 35 w 70"/>
                    <a:gd name="T103" fmla="*/ 24 h 85"/>
                    <a:gd name="T104" fmla="*/ 35 w 70"/>
                    <a:gd name="T105" fmla="*/ 22 h 85"/>
                    <a:gd name="T106" fmla="*/ 35 w 70"/>
                    <a:gd name="T107" fmla="*/ 19 h 85"/>
                    <a:gd name="T108" fmla="*/ 35 w 70"/>
                    <a:gd name="T109" fmla="*/ 18 h 85"/>
                    <a:gd name="T110" fmla="*/ 35 w 70"/>
                    <a:gd name="T111" fmla="*/ 14 h 85"/>
                    <a:gd name="T112" fmla="*/ 34 w 70"/>
                    <a:gd name="T113" fmla="*/ 12 h 85"/>
                    <a:gd name="T114" fmla="*/ 33 w 70"/>
                    <a:gd name="T115" fmla="*/ 10 h 85"/>
                    <a:gd name="T116" fmla="*/ 31 w 70"/>
                    <a:gd name="T117" fmla="*/ 8 h 85"/>
                    <a:gd name="T118" fmla="*/ 31 w 70"/>
                    <a:gd name="T119" fmla="*/ 7 h 85"/>
                    <a:gd name="T120" fmla="*/ 30 w 70"/>
                    <a:gd name="T121" fmla="*/ 6 h 85"/>
                    <a:gd name="T122" fmla="*/ 29 w 70"/>
                    <a:gd name="T123" fmla="*/ 4 h 85"/>
                    <a:gd name="T124" fmla="*/ 27 w 70"/>
                    <a:gd name="T125" fmla="*/ 3 h 8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0"/>
                    <a:gd name="T190" fmla="*/ 0 h 85"/>
                    <a:gd name="T191" fmla="*/ 70 w 70"/>
                    <a:gd name="T192" fmla="*/ 85 h 85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0" h="85">
                      <a:moveTo>
                        <a:pt x="52" y="5"/>
                      </a:moveTo>
                      <a:lnTo>
                        <a:pt x="48" y="4"/>
                      </a:lnTo>
                      <a:lnTo>
                        <a:pt x="47" y="4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6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7" y="21"/>
                      </a:lnTo>
                      <a:lnTo>
                        <a:pt x="5" y="21"/>
                      </a:lnTo>
                      <a:lnTo>
                        <a:pt x="5" y="24"/>
                      </a:lnTo>
                      <a:lnTo>
                        <a:pt x="4" y="26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4" y="63"/>
                      </a:lnTo>
                      <a:lnTo>
                        <a:pt x="4" y="65"/>
                      </a:lnTo>
                      <a:lnTo>
                        <a:pt x="5" y="65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5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4" y="78"/>
                      </a:lnTo>
                      <a:lnTo>
                        <a:pt x="17" y="78"/>
                      </a:lnTo>
                      <a:lnTo>
                        <a:pt x="17" y="80"/>
                      </a:lnTo>
                      <a:lnTo>
                        <a:pt x="18" y="82"/>
                      </a:lnTo>
                      <a:lnTo>
                        <a:pt x="22" y="83"/>
                      </a:lnTo>
                      <a:lnTo>
                        <a:pt x="23" y="83"/>
                      </a:lnTo>
                      <a:lnTo>
                        <a:pt x="23" y="85"/>
                      </a:lnTo>
                      <a:lnTo>
                        <a:pt x="25" y="85"/>
                      </a:lnTo>
                      <a:lnTo>
                        <a:pt x="27" y="85"/>
                      </a:lnTo>
                      <a:lnTo>
                        <a:pt x="28" y="85"/>
                      </a:lnTo>
                      <a:lnTo>
                        <a:pt x="30" y="85"/>
                      </a:lnTo>
                      <a:lnTo>
                        <a:pt x="32" y="85"/>
                      </a:lnTo>
                      <a:lnTo>
                        <a:pt x="33" y="85"/>
                      </a:lnTo>
                      <a:lnTo>
                        <a:pt x="35" y="85"/>
                      </a:lnTo>
                      <a:lnTo>
                        <a:pt x="37" y="85"/>
                      </a:lnTo>
                      <a:lnTo>
                        <a:pt x="38" y="85"/>
                      </a:lnTo>
                      <a:lnTo>
                        <a:pt x="40" y="85"/>
                      </a:lnTo>
                      <a:lnTo>
                        <a:pt x="42" y="85"/>
                      </a:lnTo>
                      <a:lnTo>
                        <a:pt x="45" y="85"/>
                      </a:lnTo>
                      <a:lnTo>
                        <a:pt x="47" y="82"/>
                      </a:lnTo>
                      <a:lnTo>
                        <a:pt x="48" y="82"/>
                      </a:lnTo>
                      <a:lnTo>
                        <a:pt x="50" y="80"/>
                      </a:lnTo>
                      <a:lnTo>
                        <a:pt x="52" y="80"/>
                      </a:lnTo>
                      <a:lnTo>
                        <a:pt x="52" y="78"/>
                      </a:lnTo>
                      <a:lnTo>
                        <a:pt x="53" y="78"/>
                      </a:lnTo>
                      <a:lnTo>
                        <a:pt x="55" y="78"/>
                      </a:lnTo>
                      <a:lnTo>
                        <a:pt x="57" y="76"/>
                      </a:lnTo>
                      <a:lnTo>
                        <a:pt x="58" y="76"/>
                      </a:lnTo>
                      <a:lnTo>
                        <a:pt x="58" y="75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2" y="70"/>
                      </a:lnTo>
                      <a:lnTo>
                        <a:pt x="63" y="70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5"/>
                      </a:lnTo>
                      <a:lnTo>
                        <a:pt x="65" y="63"/>
                      </a:lnTo>
                      <a:lnTo>
                        <a:pt x="68" y="60"/>
                      </a:lnTo>
                      <a:lnTo>
                        <a:pt x="68" y="58"/>
                      </a:lnTo>
                      <a:lnTo>
                        <a:pt x="68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39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5" y="21"/>
                      </a:lnTo>
                      <a:lnTo>
                        <a:pt x="65" y="19"/>
                      </a:lnTo>
                      <a:lnTo>
                        <a:pt x="63" y="19"/>
                      </a:lnTo>
                      <a:lnTo>
                        <a:pt x="63" y="17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2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60" y="11"/>
                      </a:lnTo>
                      <a:lnTo>
                        <a:pt x="58" y="11"/>
                      </a:lnTo>
                      <a:lnTo>
                        <a:pt x="58" y="9"/>
                      </a:lnTo>
                      <a:lnTo>
                        <a:pt x="57" y="7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3" name="Freeform 345"/>
                <p:cNvSpPr>
                  <a:spLocks/>
                </p:cNvSpPr>
                <p:nvPr/>
              </p:nvSpPr>
              <p:spPr bwMode="auto">
                <a:xfrm>
                  <a:off x="5153" y="610"/>
                  <a:ext cx="33" cy="39"/>
                </a:xfrm>
                <a:custGeom>
                  <a:avLst/>
                  <a:gdLst>
                    <a:gd name="T0" fmla="*/ 1 w 66"/>
                    <a:gd name="T1" fmla="*/ 15 h 77"/>
                    <a:gd name="T2" fmla="*/ 0 w 66"/>
                    <a:gd name="T3" fmla="*/ 20 h 77"/>
                    <a:gd name="T4" fmla="*/ 1 w 66"/>
                    <a:gd name="T5" fmla="*/ 24 h 77"/>
                    <a:gd name="T6" fmla="*/ 1 w 66"/>
                    <a:gd name="T7" fmla="*/ 28 h 77"/>
                    <a:gd name="T8" fmla="*/ 2 w 66"/>
                    <a:gd name="T9" fmla="*/ 32 h 77"/>
                    <a:gd name="T10" fmla="*/ 6 w 66"/>
                    <a:gd name="T11" fmla="*/ 35 h 77"/>
                    <a:gd name="T12" fmla="*/ 8 w 66"/>
                    <a:gd name="T13" fmla="*/ 36 h 77"/>
                    <a:gd name="T14" fmla="*/ 11 w 66"/>
                    <a:gd name="T15" fmla="*/ 38 h 77"/>
                    <a:gd name="T16" fmla="*/ 15 w 66"/>
                    <a:gd name="T17" fmla="*/ 39 h 77"/>
                    <a:gd name="T18" fmla="*/ 18 w 66"/>
                    <a:gd name="T19" fmla="*/ 39 h 77"/>
                    <a:gd name="T20" fmla="*/ 21 w 66"/>
                    <a:gd name="T21" fmla="*/ 38 h 77"/>
                    <a:gd name="T22" fmla="*/ 26 w 66"/>
                    <a:gd name="T23" fmla="*/ 36 h 77"/>
                    <a:gd name="T24" fmla="*/ 27 w 66"/>
                    <a:gd name="T25" fmla="*/ 34 h 77"/>
                    <a:gd name="T26" fmla="*/ 30 w 66"/>
                    <a:gd name="T27" fmla="*/ 30 h 77"/>
                    <a:gd name="T28" fmla="*/ 31 w 66"/>
                    <a:gd name="T29" fmla="*/ 28 h 77"/>
                    <a:gd name="T30" fmla="*/ 33 w 66"/>
                    <a:gd name="T31" fmla="*/ 24 h 77"/>
                    <a:gd name="T32" fmla="*/ 33 w 66"/>
                    <a:gd name="T33" fmla="*/ 19 h 77"/>
                    <a:gd name="T34" fmla="*/ 33 w 66"/>
                    <a:gd name="T35" fmla="*/ 14 h 77"/>
                    <a:gd name="T36" fmla="*/ 30 w 66"/>
                    <a:gd name="T37" fmla="*/ 8 h 77"/>
                    <a:gd name="T38" fmla="*/ 28 w 66"/>
                    <a:gd name="T39" fmla="*/ 4 h 77"/>
                    <a:gd name="T40" fmla="*/ 26 w 66"/>
                    <a:gd name="T41" fmla="*/ 3 h 77"/>
                    <a:gd name="T42" fmla="*/ 23 w 66"/>
                    <a:gd name="T43" fmla="*/ 2 h 77"/>
                    <a:gd name="T44" fmla="*/ 20 w 66"/>
                    <a:gd name="T45" fmla="*/ 0 h 77"/>
                    <a:gd name="T46" fmla="*/ 17 w 66"/>
                    <a:gd name="T47" fmla="*/ 0 h 77"/>
                    <a:gd name="T48" fmla="*/ 13 w 66"/>
                    <a:gd name="T49" fmla="*/ 1 h 77"/>
                    <a:gd name="T50" fmla="*/ 8 w 66"/>
                    <a:gd name="T51" fmla="*/ 3 h 77"/>
                    <a:gd name="T52" fmla="*/ 5 w 66"/>
                    <a:gd name="T53" fmla="*/ 6 h 77"/>
                    <a:gd name="T54" fmla="*/ 2 w 66"/>
                    <a:gd name="T55" fmla="*/ 9 h 77"/>
                    <a:gd name="T56" fmla="*/ 2 w 66"/>
                    <a:gd name="T57" fmla="*/ 11 h 77"/>
                    <a:gd name="T58" fmla="*/ 5 w 66"/>
                    <a:gd name="T59" fmla="*/ 8 h 77"/>
                    <a:gd name="T60" fmla="*/ 8 w 66"/>
                    <a:gd name="T61" fmla="*/ 4 h 77"/>
                    <a:gd name="T62" fmla="*/ 11 w 66"/>
                    <a:gd name="T63" fmla="*/ 2 h 77"/>
                    <a:gd name="T64" fmla="*/ 15 w 66"/>
                    <a:gd name="T65" fmla="*/ 2 h 77"/>
                    <a:gd name="T66" fmla="*/ 18 w 66"/>
                    <a:gd name="T67" fmla="*/ 2 h 77"/>
                    <a:gd name="T68" fmla="*/ 21 w 66"/>
                    <a:gd name="T69" fmla="*/ 2 h 77"/>
                    <a:gd name="T70" fmla="*/ 26 w 66"/>
                    <a:gd name="T71" fmla="*/ 3 h 77"/>
                    <a:gd name="T72" fmla="*/ 28 w 66"/>
                    <a:gd name="T73" fmla="*/ 6 h 77"/>
                    <a:gd name="T74" fmla="*/ 30 w 66"/>
                    <a:gd name="T75" fmla="*/ 9 h 77"/>
                    <a:gd name="T76" fmla="*/ 31 w 66"/>
                    <a:gd name="T77" fmla="*/ 13 h 77"/>
                    <a:gd name="T78" fmla="*/ 33 w 66"/>
                    <a:gd name="T79" fmla="*/ 17 h 77"/>
                    <a:gd name="T80" fmla="*/ 33 w 66"/>
                    <a:gd name="T81" fmla="*/ 20 h 77"/>
                    <a:gd name="T82" fmla="*/ 31 w 66"/>
                    <a:gd name="T83" fmla="*/ 25 h 77"/>
                    <a:gd name="T84" fmla="*/ 30 w 66"/>
                    <a:gd name="T85" fmla="*/ 28 h 77"/>
                    <a:gd name="T86" fmla="*/ 29 w 66"/>
                    <a:gd name="T87" fmla="*/ 31 h 77"/>
                    <a:gd name="T88" fmla="*/ 26 w 66"/>
                    <a:gd name="T89" fmla="*/ 35 h 77"/>
                    <a:gd name="T90" fmla="*/ 23 w 66"/>
                    <a:gd name="T91" fmla="*/ 36 h 77"/>
                    <a:gd name="T92" fmla="*/ 21 w 66"/>
                    <a:gd name="T93" fmla="*/ 37 h 77"/>
                    <a:gd name="T94" fmla="*/ 17 w 66"/>
                    <a:gd name="T95" fmla="*/ 38 h 77"/>
                    <a:gd name="T96" fmla="*/ 14 w 66"/>
                    <a:gd name="T97" fmla="*/ 38 h 77"/>
                    <a:gd name="T98" fmla="*/ 11 w 66"/>
                    <a:gd name="T99" fmla="*/ 36 h 77"/>
                    <a:gd name="T100" fmla="*/ 8 w 66"/>
                    <a:gd name="T101" fmla="*/ 36 h 77"/>
                    <a:gd name="T102" fmla="*/ 6 w 66"/>
                    <a:gd name="T103" fmla="*/ 34 h 77"/>
                    <a:gd name="T104" fmla="*/ 3 w 66"/>
                    <a:gd name="T105" fmla="*/ 30 h 77"/>
                    <a:gd name="T106" fmla="*/ 2 w 66"/>
                    <a:gd name="T107" fmla="*/ 27 h 77"/>
                    <a:gd name="T108" fmla="*/ 1 w 66"/>
                    <a:gd name="T109" fmla="*/ 23 h 77"/>
                    <a:gd name="T110" fmla="*/ 1 w 66"/>
                    <a:gd name="T111" fmla="*/ 18 h 77"/>
                    <a:gd name="T112" fmla="*/ 1 w 66"/>
                    <a:gd name="T113" fmla="*/ 14 h 77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66"/>
                    <a:gd name="T172" fmla="*/ 0 h 77"/>
                    <a:gd name="T173" fmla="*/ 66 w 66"/>
                    <a:gd name="T174" fmla="*/ 77 h 77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66" h="77">
                      <a:moveTo>
                        <a:pt x="3" y="23"/>
                      </a:moveTo>
                      <a:lnTo>
                        <a:pt x="3" y="25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4"/>
                      </a:lnTo>
                      <a:lnTo>
                        <a:pt x="3" y="55"/>
                      </a:lnTo>
                      <a:lnTo>
                        <a:pt x="3" y="57"/>
                      </a:lnTo>
                      <a:lnTo>
                        <a:pt x="5" y="59"/>
                      </a:lnTo>
                      <a:lnTo>
                        <a:pt x="5" y="61"/>
                      </a:lnTo>
                      <a:lnTo>
                        <a:pt x="5" y="64"/>
                      </a:lnTo>
                      <a:lnTo>
                        <a:pt x="7" y="64"/>
                      </a:lnTo>
                      <a:lnTo>
                        <a:pt x="10" y="67"/>
                      </a:lnTo>
                      <a:lnTo>
                        <a:pt x="10" y="69"/>
                      </a:lnTo>
                      <a:lnTo>
                        <a:pt x="12" y="69"/>
                      </a:lnTo>
                      <a:lnTo>
                        <a:pt x="13" y="71"/>
                      </a:lnTo>
                      <a:lnTo>
                        <a:pt x="15" y="72"/>
                      </a:lnTo>
                      <a:lnTo>
                        <a:pt x="17" y="72"/>
                      </a:lnTo>
                      <a:lnTo>
                        <a:pt x="20" y="74"/>
                      </a:lnTo>
                      <a:lnTo>
                        <a:pt x="22" y="76"/>
                      </a:lnTo>
                      <a:lnTo>
                        <a:pt x="23" y="76"/>
                      </a:lnTo>
                      <a:lnTo>
                        <a:pt x="25" y="77"/>
                      </a:lnTo>
                      <a:lnTo>
                        <a:pt x="27" y="77"/>
                      </a:lnTo>
                      <a:lnTo>
                        <a:pt x="28" y="77"/>
                      </a:lnTo>
                      <a:lnTo>
                        <a:pt x="30" y="77"/>
                      </a:lnTo>
                      <a:lnTo>
                        <a:pt x="32" y="77"/>
                      </a:lnTo>
                      <a:lnTo>
                        <a:pt x="33" y="77"/>
                      </a:lnTo>
                      <a:lnTo>
                        <a:pt x="37" y="77"/>
                      </a:lnTo>
                      <a:lnTo>
                        <a:pt x="38" y="77"/>
                      </a:lnTo>
                      <a:lnTo>
                        <a:pt x="40" y="77"/>
                      </a:lnTo>
                      <a:lnTo>
                        <a:pt x="42" y="76"/>
                      </a:lnTo>
                      <a:lnTo>
                        <a:pt x="45" y="74"/>
                      </a:lnTo>
                      <a:lnTo>
                        <a:pt x="47" y="72"/>
                      </a:lnTo>
                      <a:lnTo>
                        <a:pt x="48" y="72"/>
                      </a:lnTo>
                      <a:lnTo>
                        <a:pt x="52" y="72"/>
                      </a:lnTo>
                      <a:lnTo>
                        <a:pt x="52" y="71"/>
                      </a:lnTo>
                      <a:lnTo>
                        <a:pt x="53" y="69"/>
                      </a:lnTo>
                      <a:lnTo>
                        <a:pt x="55" y="69"/>
                      </a:lnTo>
                      <a:lnTo>
                        <a:pt x="55" y="67"/>
                      </a:lnTo>
                      <a:lnTo>
                        <a:pt x="56" y="66"/>
                      </a:lnTo>
                      <a:lnTo>
                        <a:pt x="60" y="64"/>
                      </a:lnTo>
                      <a:lnTo>
                        <a:pt x="60" y="62"/>
                      </a:lnTo>
                      <a:lnTo>
                        <a:pt x="60" y="59"/>
                      </a:lnTo>
                      <a:lnTo>
                        <a:pt x="61" y="57"/>
                      </a:lnTo>
                      <a:lnTo>
                        <a:pt x="63" y="55"/>
                      </a:lnTo>
                      <a:lnTo>
                        <a:pt x="63" y="52"/>
                      </a:lnTo>
                      <a:lnTo>
                        <a:pt x="65" y="50"/>
                      </a:lnTo>
                      <a:lnTo>
                        <a:pt x="66" y="49"/>
                      </a:lnTo>
                      <a:lnTo>
                        <a:pt x="66" y="47"/>
                      </a:lnTo>
                      <a:lnTo>
                        <a:pt x="66" y="45"/>
                      </a:lnTo>
                      <a:lnTo>
                        <a:pt x="66" y="42"/>
                      </a:lnTo>
                      <a:lnTo>
                        <a:pt x="66" y="40"/>
                      </a:lnTo>
                      <a:lnTo>
                        <a:pt x="66" y="37"/>
                      </a:lnTo>
                      <a:lnTo>
                        <a:pt x="66" y="35"/>
                      </a:lnTo>
                      <a:lnTo>
                        <a:pt x="66" y="32"/>
                      </a:lnTo>
                      <a:lnTo>
                        <a:pt x="66" y="28"/>
                      </a:lnTo>
                      <a:lnTo>
                        <a:pt x="63" y="20"/>
                      </a:lnTo>
                      <a:lnTo>
                        <a:pt x="63" y="18"/>
                      </a:lnTo>
                      <a:lnTo>
                        <a:pt x="61" y="17"/>
                      </a:lnTo>
                      <a:lnTo>
                        <a:pt x="60" y="15"/>
                      </a:lnTo>
                      <a:lnTo>
                        <a:pt x="60" y="13"/>
                      </a:lnTo>
                      <a:lnTo>
                        <a:pt x="58" y="13"/>
                      </a:lnTo>
                      <a:lnTo>
                        <a:pt x="58" y="12"/>
                      </a:lnTo>
                      <a:lnTo>
                        <a:pt x="56" y="8"/>
                      </a:lnTo>
                      <a:lnTo>
                        <a:pt x="55" y="8"/>
                      </a:lnTo>
                      <a:lnTo>
                        <a:pt x="55" y="6"/>
                      </a:lnTo>
                      <a:lnTo>
                        <a:pt x="52" y="6"/>
                      </a:lnTo>
                      <a:lnTo>
                        <a:pt x="52" y="5"/>
                      </a:ln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7" y="3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1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17" y="6"/>
                      </a:lnTo>
                      <a:lnTo>
                        <a:pt x="13" y="6"/>
                      </a:lnTo>
                      <a:lnTo>
                        <a:pt x="12" y="8"/>
                      </a:lnTo>
                      <a:lnTo>
                        <a:pt x="10" y="12"/>
                      </a:lnTo>
                      <a:lnTo>
                        <a:pt x="10" y="13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5" y="18"/>
                      </a:lnTo>
                      <a:lnTo>
                        <a:pt x="3" y="22"/>
                      </a:lnTo>
                      <a:lnTo>
                        <a:pt x="3" y="23"/>
                      </a:lnTo>
                      <a:lnTo>
                        <a:pt x="5" y="25"/>
                      </a:lnTo>
                      <a:lnTo>
                        <a:pt x="5" y="22"/>
                      </a:lnTo>
                      <a:lnTo>
                        <a:pt x="7" y="20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3" y="10"/>
                      </a:lnTo>
                      <a:lnTo>
                        <a:pt x="15" y="10"/>
                      </a:lnTo>
                      <a:lnTo>
                        <a:pt x="17" y="8"/>
                      </a:lnTo>
                      <a:lnTo>
                        <a:pt x="17" y="6"/>
                      </a:lnTo>
                      <a:lnTo>
                        <a:pt x="20" y="6"/>
                      </a:lnTo>
                      <a:lnTo>
                        <a:pt x="22" y="5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7" y="3"/>
                      </a:lnTo>
                      <a:lnTo>
                        <a:pt x="30" y="3"/>
                      </a:lnTo>
                      <a:lnTo>
                        <a:pt x="32" y="3"/>
                      </a:lnTo>
                      <a:lnTo>
                        <a:pt x="33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0" y="3"/>
                      </a:lnTo>
                      <a:lnTo>
                        <a:pt x="42" y="3"/>
                      </a:lnTo>
                      <a:lnTo>
                        <a:pt x="45" y="3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3" y="8"/>
                      </a:lnTo>
                      <a:lnTo>
                        <a:pt x="55" y="10"/>
                      </a:lnTo>
                      <a:lnTo>
                        <a:pt x="55" y="12"/>
                      </a:lnTo>
                      <a:lnTo>
                        <a:pt x="56" y="12"/>
                      </a:lnTo>
                      <a:lnTo>
                        <a:pt x="56" y="13"/>
                      </a:lnTo>
                      <a:lnTo>
                        <a:pt x="58" y="15"/>
                      </a:lnTo>
                      <a:lnTo>
                        <a:pt x="60" y="17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1" y="22"/>
                      </a:lnTo>
                      <a:lnTo>
                        <a:pt x="63" y="22"/>
                      </a:lnTo>
                      <a:lnTo>
                        <a:pt x="63" y="25"/>
                      </a:lnTo>
                      <a:lnTo>
                        <a:pt x="63" y="27"/>
                      </a:lnTo>
                      <a:lnTo>
                        <a:pt x="63" y="28"/>
                      </a:lnTo>
                      <a:lnTo>
                        <a:pt x="65" y="34"/>
                      </a:lnTo>
                      <a:lnTo>
                        <a:pt x="65" y="35"/>
                      </a:lnTo>
                      <a:lnTo>
                        <a:pt x="65" y="37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3" y="45"/>
                      </a:lnTo>
                      <a:lnTo>
                        <a:pt x="63" y="47"/>
                      </a:lnTo>
                      <a:lnTo>
                        <a:pt x="63" y="49"/>
                      </a:lnTo>
                      <a:lnTo>
                        <a:pt x="63" y="50"/>
                      </a:lnTo>
                      <a:lnTo>
                        <a:pt x="61" y="54"/>
                      </a:lnTo>
                      <a:lnTo>
                        <a:pt x="60" y="55"/>
                      </a:lnTo>
                      <a:lnTo>
                        <a:pt x="60" y="59"/>
                      </a:lnTo>
                      <a:lnTo>
                        <a:pt x="58" y="61"/>
                      </a:lnTo>
                      <a:lnTo>
                        <a:pt x="58" y="62"/>
                      </a:lnTo>
                      <a:lnTo>
                        <a:pt x="55" y="64"/>
                      </a:lnTo>
                      <a:lnTo>
                        <a:pt x="55" y="66"/>
                      </a:lnTo>
                      <a:lnTo>
                        <a:pt x="53" y="67"/>
                      </a:lnTo>
                      <a:lnTo>
                        <a:pt x="52" y="69"/>
                      </a:lnTo>
                      <a:lnTo>
                        <a:pt x="48" y="69"/>
                      </a:lnTo>
                      <a:lnTo>
                        <a:pt x="48" y="71"/>
                      </a:lnTo>
                      <a:lnTo>
                        <a:pt x="47" y="72"/>
                      </a:lnTo>
                      <a:lnTo>
                        <a:pt x="45" y="72"/>
                      </a:lnTo>
                      <a:lnTo>
                        <a:pt x="42" y="72"/>
                      </a:lnTo>
                      <a:lnTo>
                        <a:pt x="42" y="74"/>
                      </a:lnTo>
                      <a:lnTo>
                        <a:pt x="40" y="74"/>
                      </a:lnTo>
                      <a:lnTo>
                        <a:pt x="38" y="74"/>
                      </a:lnTo>
                      <a:lnTo>
                        <a:pt x="37" y="76"/>
                      </a:lnTo>
                      <a:lnTo>
                        <a:pt x="33" y="76"/>
                      </a:lnTo>
                      <a:lnTo>
                        <a:pt x="32" y="76"/>
                      </a:lnTo>
                      <a:lnTo>
                        <a:pt x="30" y="76"/>
                      </a:lnTo>
                      <a:lnTo>
                        <a:pt x="28" y="76"/>
                      </a:lnTo>
                      <a:lnTo>
                        <a:pt x="27" y="74"/>
                      </a:lnTo>
                      <a:lnTo>
                        <a:pt x="25" y="74"/>
                      </a:lnTo>
                      <a:lnTo>
                        <a:pt x="22" y="72"/>
                      </a:lnTo>
                      <a:lnTo>
                        <a:pt x="20" y="72"/>
                      </a:lnTo>
                      <a:lnTo>
                        <a:pt x="18" y="72"/>
                      </a:lnTo>
                      <a:lnTo>
                        <a:pt x="17" y="71"/>
                      </a:lnTo>
                      <a:lnTo>
                        <a:pt x="17" y="69"/>
                      </a:lnTo>
                      <a:lnTo>
                        <a:pt x="13" y="69"/>
                      </a:lnTo>
                      <a:lnTo>
                        <a:pt x="13" y="67"/>
                      </a:lnTo>
                      <a:lnTo>
                        <a:pt x="12" y="67"/>
                      </a:lnTo>
                      <a:lnTo>
                        <a:pt x="10" y="66"/>
                      </a:lnTo>
                      <a:lnTo>
                        <a:pt x="8" y="64"/>
                      </a:lnTo>
                      <a:lnTo>
                        <a:pt x="7" y="61"/>
                      </a:lnTo>
                      <a:lnTo>
                        <a:pt x="7" y="59"/>
                      </a:lnTo>
                      <a:lnTo>
                        <a:pt x="5" y="57"/>
                      </a:lnTo>
                      <a:lnTo>
                        <a:pt x="5" y="55"/>
                      </a:lnTo>
                      <a:lnTo>
                        <a:pt x="5" y="54"/>
                      </a:lnTo>
                      <a:lnTo>
                        <a:pt x="3" y="50"/>
                      </a:lnTo>
                      <a:lnTo>
                        <a:pt x="3" y="49"/>
                      </a:lnTo>
                      <a:lnTo>
                        <a:pt x="2" y="47"/>
                      </a:lnTo>
                      <a:lnTo>
                        <a:pt x="2" y="45"/>
                      </a:lnTo>
                      <a:lnTo>
                        <a:pt x="2" y="44"/>
                      </a:lnTo>
                      <a:lnTo>
                        <a:pt x="2" y="42"/>
                      </a:lnTo>
                      <a:lnTo>
                        <a:pt x="2" y="40"/>
                      </a:lnTo>
                      <a:lnTo>
                        <a:pt x="2" y="35"/>
                      </a:lnTo>
                      <a:lnTo>
                        <a:pt x="2" y="34"/>
                      </a:lnTo>
                      <a:lnTo>
                        <a:pt x="3" y="30"/>
                      </a:lnTo>
                      <a:lnTo>
                        <a:pt x="3" y="28"/>
                      </a:lnTo>
                      <a:lnTo>
                        <a:pt x="5" y="25"/>
                      </a:lnTo>
                      <a:lnTo>
                        <a:pt x="3" y="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4" name="Freeform 346"/>
                <p:cNvSpPr>
                  <a:spLocks/>
                </p:cNvSpPr>
                <p:nvPr/>
              </p:nvSpPr>
              <p:spPr bwMode="auto">
                <a:xfrm>
                  <a:off x="5153" y="608"/>
                  <a:ext cx="36" cy="43"/>
                </a:xfrm>
                <a:custGeom>
                  <a:avLst/>
                  <a:gdLst>
                    <a:gd name="T0" fmla="*/ 24 w 71"/>
                    <a:gd name="T1" fmla="*/ 1 h 87"/>
                    <a:gd name="T2" fmla="*/ 22 w 71"/>
                    <a:gd name="T3" fmla="*/ 0 h 87"/>
                    <a:gd name="T4" fmla="*/ 20 w 71"/>
                    <a:gd name="T5" fmla="*/ 0 h 87"/>
                    <a:gd name="T6" fmla="*/ 19 w 71"/>
                    <a:gd name="T7" fmla="*/ 0 h 87"/>
                    <a:gd name="T8" fmla="*/ 17 w 71"/>
                    <a:gd name="T9" fmla="*/ 0 h 87"/>
                    <a:gd name="T10" fmla="*/ 14 w 71"/>
                    <a:gd name="T11" fmla="*/ 1 h 87"/>
                    <a:gd name="T12" fmla="*/ 11 w 71"/>
                    <a:gd name="T13" fmla="*/ 2 h 87"/>
                    <a:gd name="T14" fmla="*/ 9 w 71"/>
                    <a:gd name="T15" fmla="*/ 3 h 87"/>
                    <a:gd name="T16" fmla="*/ 8 w 71"/>
                    <a:gd name="T17" fmla="*/ 5 h 87"/>
                    <a:gd name="T18" fmla="*/ 5 w 71"/>
                    <a:gd name="T19" fmla="*/ 7 h 87"/>
                    <a:gd name="T20" fmla="*/ 4 w 71"/>
                    <a:gd name="T21" fmla="*/ 8 h 87"/>
                    <a:gd name="T22" fmla="*/ 3 w 71"/>
                    <a:gd name="T23" fmla="*/ 11 h 87"/>
                    <a:gd name="T24" fmla="*/ 1 w 71"/>
                    <a:gd name="T25" fmla="*/ 14 h 87"/>
                    <a:gd name="T26" fmla="*/ 1 w 71"/>
                    <a:gd name="T27" fmla="*/ 17 h 87"/>
                    <a:gd name="T28" fmla="*/ 0 w 71"/>
                    <a:gd name="T29" fmla="*/ 19 h 87"/>
                    <a:gd name="T30" fmla="*/ 0 w 71"/>
                    <a:gd name="T31" fmla="*/ 23 h 87"/>
                    <a:gd name="T32" fmla="*/ 0 w 71"/>
                    <a:gd name="T33" fmla="*/ 25 h 87"/>
                    <a:gd name="T34" fmla="*/ 1 w 71"/>
                    <a:gd name="T35" fmla="*/ 28 h 87"/>
                    <a:gd name="T36" fmla="*/ 2 w 71"/>
                    <a:gd name="T37" fmla="*/ 32 h 87"/>
                    <a:gd name="T38" fmla="*/ 3 w 71"/>
                    <a:gd name="T39" fmla="*/ 34 h 87"/>
                    <a:gd name="T40" fmla="*/ 4 w 71"/>
                    <a:gd name="T41" fmla="*/ 35 h 87"/>
                    <a:gd name="T42" fmla="*/ 5 w 71"/>
                    <a:gd name="T43" fmla="*/ 36 h 87"/>
                    <a:gd name="T44" fmla="*/ 6 w 71"/>
                    <a:gd name="T45" fmla="*/ 38 h 87"/>
                    <a:gd name="T46" fmla="*/ 8 w 71"/>
                    <a:gd name="T47" fmla="*/ 40 h 87"/>
                    <a:gd name="T48" fmla="*/ 10 w 71"/>
                    <a:gd name="T49" fmla="*/ 41 h 87"/>
                    <a:gd name="T50" fmla="*/ 13 w 71"/>
                    <a:gd name="T51" fmla="*/ 43 h 87"/>
                    <a:gd name="T52" fmla="*/ 15 w 71"/>
                    <a:gd name="T53" fmla="*/ 43 h 87"/>
                    <a:gd name="T54" fmla="*/ 17 w 71"/>
                    <a:gd name="T55" fmla="*/ 43 h 87"/>
                    <a:gd name="T56" fmla="*/ 19 w 71"/>
                    <a:gd name="T57" fmla="*/ 43 h 87"/>
                    <a:gd name="T58" fmla="*/ 21 w 71"/>
                    <a:gd name="T59" fmla="*/ 43 h 87"/>
                    <a:gd name="T60" fmla="*/ 24 w 71"/>
                    <a:gd name="T61" fmla="*/ 41 h 87"/>
                    <a:gd name="T62" fmla="*/ 26 w 71"/>
                    <a:gd name="T63" fmla="*/ 41 h 87"/>
                    <a:gd name="T64" fmla="*/ 28 w 71"/>
                    <a:gd name="T65" fmla="*/ 40 h 87"/>
                    <a:gd name="T66" fmla="*/ 29 w 71"/>
                    <a:gd name="T67" fmla="*/ 38 h 87"/>
                    <a:gd name="T68" fmla="*/ 31 w 71"/>
                    <a:gd name="T69" fmla="*/ 37 h 87"/>
                    <a:gd name="T70" fmla="*/ 32 w 71"/>
                    <a:gd name="T71" fmla="*/ 35 h 87"/>
                    <a:gd name="T72" fmla="*/ 33 w 71"/>
                    <a:gd name="T73" fmla="*/ 33 h 87"/>
                    <a:gd name="T74" fmla="*/ 34 w 71"/>
                    <a:gd name="T75" fmla="*/ 29 h 87"/>
                    <a:gd name="T76" fmla="*/ 35 w 71"/>
                    <a:gd name="T77" fmla="*/ 27 h 87"/>
                    <a:gd name="T78" fmla="*/ 36 w 71"/>
                    <a:gd name="T79" fmla="*/ 24 h 87"/>
                    <a:gd name="T80" fmla="*/ 36 w 71"/>
                    <a:gd name="T81" fmla="*/ 22 h 87"/>
                    <a:gd name="T82" fmla="*/ 36 w 71"/>
                    <a:gd name="T83" fmla="*/ 19 h 87"/>
                    <a:gd name="T84" fmla="*/ 35 w 71"/>
                    <a:gd name="T85" fmla="*/ 16 h 87"/>
                    <a:gd name="T86" fmla="*/ 35 w 71"/>
                    <a:gd name="T87" fmla="*/ 14 h 87"/>
                    <a:gd name="T88" fmla="*/ 33 w 71"/>
                    <a:gd name="T89" fmla="*/ 9 h 87"/>
                    <a:gd name="T90" fmla="*/ 33 w 71"/>
                    <a:gd name="T91" fmla="*/ 8 h 87"/>
                    <a:gd name="T92" fmla="*/ 31 w 71"/>
                    <a:gd name="T93" fmla="*/ 6 h 87"/>
                    <a:gd name="T94" fmla="*/ 29 w 71"/>
                    <a:gd name="T95" fmla="*/ 5 h 87"/>
                    <a:gd name="T96" fmla="*/ 27 w 71"/>
                    <a:gd name="T97" fmla="*/ 2 h 8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1"/>
                    <a:gd name="T148" fmla="*/ 0 h 87"/>
                    <a:gd name="T149" fmla="*/ 71 w 71"/>
                    <a:gd name="T150" fmla="*/ 87 h 8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1" h="87">
                      <a:moveTo>
                        <a:pt x="52" y="4"/>
                      </a:moveTo>
                      <a:lnTo>
                        <a:pt x="50" y="2"/>
                      </a:lnTo>
                      <a:lnTo>
                        <a:pt x="48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7" y="2"/>
                      </a:lnTo>
                      <a:lnTo>
                        <a:pt x="23" y="2"/>
                      </a:lnTo>
                      <a:lnTo>
                        <a:pt x="22" y="4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8" y="7"/>
                      </a:lnTo>
                      <a:lnTo>
                        <a:pt x="17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7" y="19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3"/>
                      </a:lnTo>
                      <a:lnTo>
                        <a:pt x="3" y="63"/>
                      </a:lnTo>
                      <a:lnTo>
                        <a:pt x="3" y="65"/>
                      </a:lnTo>
                      <a:lnTo>
                        <a:pt x="5" y="65"/>
                      </a:lnTo>
                      <a:lnTo>
                        <a:pt x="5" y="66"/>
                      </a:lnTo>
                      <a:lnTo>
                        <a:pt x="5" y="68"/>
                      </a:lnTo>
                      <a:lnTo>
                        <a:pt x="7" y="68"/>
                      </a:lnTo>
                      <a:lnTo>
                        <a:pt x="7" y="70"/>
                      </a:lnTo>
                      <a:lnTo>
                        <a:pt x="7" y="71"/>
                      </a:lnTo>
                      <a:lnTo>
                        <a:pt x="8" y="71"/>
                      </a:lnTo>
                      <a:lnTo>
                        <a:pt x="8" y="73"/>
                      </a:lnTo>
                      <a:lnTo>
                        <a:pt x="10" y="73"/>
                      </a:lnTo>
                      <a:lnTo>
                        <a:pt x="10" y="75"/>
                      </a:lnTo>
                      <a:lnTo>
                        <a:pt x="10" y="76"/>
                      </a:lnTo>
                      <a:lnTo>
                        <a:pt x="12" y="76"/>
                      </a:lnTo>
                      <a:lnTo>
                        <a:pt x="12" y="78"/>
                      </a:lnTo>
                      <a:lnTo>
                        <a:pt x="13" y="78"/>
                      </a:lnTo>
                      <a:lnTo>
                        <a:pt x="15" y="80"/>
                      </a:lnTo>
                      <a:lnTo>
                        <a:pt x="17" y="81"/>
                      </a:lnTo>
                      <a:lnTo>
                        <a:pt x="18" y="81"/>
                      </a:lnTo>
                      <a:lnTo>
                        <a:pt x="18" y="83"/>
                      </a:lnTo>
                      <a:lnTo>
                        <a:pt x="20" y="83"/>
                      </a:lnTo>
                      <a:lnTo>
                        <a:pt x="22" y="85"/>
                      </a:lnTo>
                      <a:lnTo>
                        <a:pt x="23" y="85"/>
                      </a:lnTo>
                      <a:lnTo>
                        <a:pt x="25" y="87"/>
                      </a:lnTo>
                      <a:lnTo>
                        <a:pt x="27" y="87"/>
                      </a:lnTo>
                      <a:lnTo>
                        <a:pt x="28" y="87"/>
                      </a:lnTo>
                      <a:lnTo>
                        <a:pt x="30" y="87"/>
                      </a:lnTo>
                      <a:lnTo>
                        <a:pt x="32" y="87"/>
                      </a:lnTo>
                      <a:lnTo>
                        <a:pt x="33" y="87"/>
                      </a:lnTo>
                      <a:lnTo>
                        <a:pt x="35" y="87"/>
                      </a:lnTo>
                      <a:lnTo>
                        <a:pt x="37" y="87"/>
                      </a:lnTo>
                      <a:lnTo>
                        <a:pt x="38" y="87"/>
                      </a:lnTo>
                      <a:lnTo>
                        <a:pt x="40" y="87"/>
                      </a:lnTo>
                      <a:lnTo>
                        <a:pt x="42" y="87"/>
                      </a:lnTo>
                      <a:lnTo>
                        <a:pt x="43" y="87"/>
                      </a:lnTo>
                      <a:lnTo>
                        <a:pt x="45" y="85"/>
                      </a:lnTo>
                      <a:lnTo>
                        <a:pt x="48" y="83"/>
                      </a:lnTo>
                      <a:lnTo>
                        <a:pt x="50" y="83"/>
                      </a:lnTo>
                      <a:lnTo>
                        <a:pt x="52" y="83"/>
                      </a:lnTo>
                      <a:lnTo>
                        <a:pt x="53" y="81"/>
                      </a:lnTo>
                      <a:lnTo>
                        <a:pt x="53" y="80"/>
                      </a:lnTo>
                      <a:lnTo>
                        <a:pt x="55" y="80"/>
                      </a:lnTo>
                      <a:lnTo>
                        <a:pt x="55" y="78"/>
                      </a:lnTo>
                      <a:lnTo>
                        <a:pt x="56" y="76"/>
                      </a:lnTo>
                      <a:lnTo>
                        <a:pt x="58" y="76"/>
                      </a:lnTo>
                      <a:lnTo>
                        <a:pt x="60" y="76"/>
                      </a:lnTo>
                      <a:lnTo>
                        <a:pt x="60" y="75"/>
                      </a:lnTo>
                      <a:lnTo>
                        <a:pt x="61" y="75"/>
                      </a:lnTo>
                      <a:lnTo>
                        <a:pt x="61" y="73"/>
                      </a:lnTo>
                      <a:lnTo>
                        <a:pt x="61" y="71"/>
                      </a:lnTo>
                      <a:lnTo>
                        <a:pt x="63" y="71"/>
                      </a:lnTo>
                      <a:lnTo>
                        <a:pt x="63" y="70"/>
                      </a:lnTo>
                      <a:lnTo>
                        <a:pt x="65" y="70"/>
                      </a:lnTo>
                      <a:lnTo>
                        <a:pt x="65" y="68"/>
                      </a:lnTo>
                      <a:lnTo>
                        <a:pt x="65" y="66"/>
                      </a:lnTo>
                      <a:lnTo>
                        <a:pt x="66" y="65"/>
                      </a:lnTo>
                      <a:lnTo>
                        <a:pt x="68" y="61"/>
                      </a:lnTo>
                      <a:lnTo>
                        <a:pt x="68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53"/>
                      </a:lnTo>
                      <a:lnTo>
                        <a:pt x="70" y="51"/>
                      </a:lnTo>
                      <a:lnTo>
                        <a:pt x="71" y="51"/>
                      </a:lnTo>
                      <a:lnTo>
                        <a:pt x="71" y="49"/>
                      </a:lnTo>
                      <a:lnTo>
                        <a:pt x="71" y="48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8"/>
                      </a:lnTo>
                      <a:lnTo>
                        <a:pt x="71" y="36"/>
                      </a:lnTo>
                      <a:lnTo>
                        <a:pt x="71" y="34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68" y="26"/>
                      </a:lnTo>
                      <a:lnTo>
                        <a:pt x="68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5" y="19"/>
                      </a:lnTo>
                      <a:lnTo>
                        <a:pt x="65" y="17"/>
                      </a:lnTo>
                      <a:lnTo>
                        <a:pt x="65" y="16"/>
                      </a:lnTo>
                      <a:lnTo>
                        <a:pt x="63" y="16"/>
                      </a:lnTo>
                      <a:lnTo>
                        <a:pt x="63" y="14"/>
                      </a:lnTo>
                      <a:lnTo>
                        <a:pt x="61" y="12"/>
                      </a:lnTo>
                      <a:lnTo>
                        <a:pt x="61" y="10"/>
                      </a:lnTo>
                      <a:lnTo>
                        <a:pt x="60" y="10"/>
                      </a:lnTo>
                      <a:lnTo>
                        <a:pt x="58" y="10"/>
                      </a:lnTo>
                      <a:lnTo>
                        <a:pt x="58" y="9"/>
                      </a:lnTo>
                      <a:lnTo>
                        <a:pt x="56" y="9"/>
                      </a:lnTo>
                      <a:lnTo>
                        <a:pt x="55" y="7"/>
                      </a:lnTo>
                      <a:lnTo>
                        <a:pt x="53" y="5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" name="Freeform 347"/>
                <p:cNvSpPr>
                  <a:spLocks/>
                </p:cNvSpPr>
                <p:nvPr/>
              </p:nvSpPr>
              <p:spPr bwMode="auto">
                <a:xfrm>
                  <a:off x="5140" y="623"/>
                  <a:ext cx="35" cy="43"/>
                </a:xfrm>
                <a:custGeom>
                  <a:avLst/>
                  <a:gdLst>
                    <a:gd name="T0" fmla="*/ 24 w 72"/>
                    <a:gd name="T1" fmla="*/ 1 h 86"/>
                    <a:gd name="T2" fmla="*/ 22 w 72"/>
                    <a:gd name="T3" fmla="*/ 1 h 86"/>
                    <a:gd name="T4" fmla="*/ 19 w 72"/>
                    <a:gd name="T5" fmla="*/ 1 h 86"/>
                    <a:gd name="T6" fmla="*/ 17 w 72"/>
                    <a:gd name="T7" fmla="*/ 0 h 86"/>
                    <a:gd name="T8" fmla="*/ 16 w 72"/>
                    <a:gd name="T9" fmla="*/ 1 h 86"/>
                    <a:gd name="T10" fmla="*/ 14 w 72"/>
                    <a:gd name="T11" fmla="*/ 1 h 86"/>
                    <a:gd name="T12" fmla="*/ 11 w 72"/>
                    <a:gd name="T13" fmla="*/ 3 h 86"/>
                    <a:gd name="T14" fmla="*/ 8 w 72"/>
                    <a:gd name="T15" fmla="*/ 4 h 86"/>
                    <a:gd name="T16" fmla="*/ 7 w 72"/>
                    <a:gd name="T17" fmla="*/ 5 h 86"/>
                    <a:gd name="T18" fmla="*/ 7 w 72"/>
                    <a:gd name="T19" fmla="*/ 6 h 86"/>
                    <a:gd name="T20" fmla="*/ 5 w 72"/>
                    <a:gd name="T21" fmla="*/ 7 h 86"/>
                    <a:gd name="T22" fmla="*/ 3 w 72"/>
                    <a:gd name="T23" fmla="*/ 9 h 86"/>
                    <a:gd name="T24" fmla="*/ 2 w 72"/>
                    <a:gd name="T25" fmla="*/ 12 h 86"/>
                    <a:gd name="T26" fmla="*/ 1 w 72"/>
                    <a:gd name="T27" fmla="*/ 16 h 86"/>
                    <a:gd name="T28" fmla="*/ 0 w 72"/>
                    <a:gd name="T29" fmla="*/ 19 h 86"/>
                    <a:gd name="T30" fmla="*/ 0 w 72"/>
                    <a:gd name="T31" fmla="*/ 21 h 86"/>
                    <a:gd name="T32" fmla="*/ 0 w 72"/>
                    <a:gd name="T33" fmla="*/ 23 h 86"/>
                    <a:gd name="T34" fmla="*/ 0 w 72"/>
                    <a:gd name="T35" fmla="*/ 26 h 86"/>
                    <a:gd name="T36" fmla="*/ 1 w 72"/>
                    <a:gd name="T37" fmla="*/ 28 h 86"/>
                    <a:gd name="T38" fmla="*/ 2 w 72"/>
                    <a:gd name="T39" fmla="*/ 32 h 86"/>
                    <a:gd name="T40" fmla="*/ 3 w 72"/>
                    <a:gd name="T41" fmla="*/ 35 h 86"/>
                    <a:gd name="T42" fmla="*/ 5 w 72"/>
                    <a:gd name="T43" fmla="*/ 36 h 86"/>
                    <a:gd name="T44" fmla="*/ 7 w 72"/>
                    <a:gd name="T45" fmla="*/ 39 h 86"/>
                    <a:gd name="T46" fmla="*/ 7 w 72"/>
                    <a:gd name="T47" fmla="*/ 40 h 86"/>
                    <a:gd name="T48" fmla="*/ 10 w 72"/>
                    <a:gd name="T49" fmla="*/ 41 h 86"/>
                    <a:gd name="T50" fmla="*/ 12 w 72"/>
                    <a:gd name="T51" fmla="*/ 42 h 86"/>
                    <a:gd name="T52" fmla="*/ 14 w 72"/>
                    <a:gd name="T53" fmla="*/ 43 h 86"/>
                    <a:gd name="T54" fmla="*/ 17 w 72"/>
                    <a:gd name="T55" fmla="*/ 43 h 86"/>
                    <a:gd name="T56" fmla="*/ 18 w 72"/>
                    <a:gd name="T57" fmla="*/ 43 h 86"/>
                    <a:gd name="T58" fmla="*/ 20 w 72"/>
                    <a:gd name="T59" fmla="*/ 43 h 86"/>
                    <a:gd name="T60" fmla="*/ 24 w 72"/>
                    <a:gd name="T61" fmla="*/ 41 h 86"/>
                    <a:gd name="T62" fmla="*/ 25 w 72"/>
                    <a:gd name="T63" fmla="*/ 41 h 86"/>
                    <a:gd name="T64" fmla="*/ 28 w 72"/>
                    <a:gd name="T65" fmla="*/ 39 h 86"/>
                    <a:gd name="T66" fmla="*/ 29 w 72"/>
                    <a:gd name="T67" fmla="*/ 38 h 86"/>
                    <a:gd name="T68" fmla="*/ 30 w 72"/>
                    <a:gd name="T69" fmla="*/ 36 h 86"/>
                    <a:gd name="T70" fmla="*/ 32 w 72"/>
                    <a:gd name="T71" fmla="*/ 35 h 86"/>
                    <a:gd name="T72" fmla="*/ 32 w 72"/>
                    <a:gd name="T73" fmla="*/ 32 h 86"/>
                    <a:gd name="T74" fmla="*/ 34 w 72"/>
                    <a:gd name="T75" fmla="*/ 28 h 86"/>
                    <a:gd name="T76" fmla="*/ 35 w 72"/>
                    <a:gd name="T77" fmla="*/ 25 h 86"/>
                    <a:gd name="T78" fmla="*/ 35 w 72"/>
                    <a:gd name="T79" fmla="*/ 23 h 86"/>
                    <a:gd name="T80" fmla="*/ 35 w 72"/>
                    <a:gd name="T81" fmla="*/ 21 h 86"/>
                    <a:gd name="T82" fmla="*/ 35 w 72"/>
                    <a:gd name="T83" fmla="*/ 19 h 86"/>
                    <a:gd name="T84" fmla="*/ 35 w 72"/>
                    <a:gd name="T85" fmla="*/ 16 h 86"/>
                    <a:gd name="T86" fmla="*/ 34 w 72"/>
                    <a:gd name="T87" fmla="*/ 11 h 86"/>
                    <a:gd name="T88" fmla="*/ 33 w 72"/>
                    <a:gd name="T89" fmla="*/ 10 h 86"/>
                    <a:gd name="T90" fmla="*/ 32 w 72"/>
                    <a:gd name="T91" fmla="*/ 7 h 86"/>
                    <a:gd name="T92" fmla="*/ 30 w 72"/>
                    <a:gd name="T93" fmla="*/ 6 h 86"/>
                    <a:gd name="T94" fmla="*/ 29 w 72"/>
                    <a:gd name="T95" fmla="*/ 4 h 86"/>
                    <a:gd name="T96" fmla="*/ 28 w 72"/>
                    <a:gd name="T97" fmla="*/ 3 h 8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72"/>
                    <a:gd name="T148" fmla="*/ 0 h 86"/>
                    <a:gd name="T149" fmla="*/ 72 w 72"/>
                    <a:gd name="T150" fmla="*/ 86 h 8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72" h="86">
                      <a:moveTo>
                        <a:pt x="52" y="5"/>
                      </a:moveTo>
                      <a:lnTo>
                        <a:pt x="50" y="3"/>
                      </a:lnTo>
                      <a:lnTo>
                        <a:pt x="49" y="3"/>
                      </a:ln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5" y="1"/>
                      </a:lnTo>
                      <a:lnTo>
                        <a:pt x="34" y="1"/>
                      </a:lnTo>
                      <a:lnTo>
                        <a:pt x="32" y="1"/>
                      </a:lnTo>
                      <a:lnTo>
                        <a:pt x="30" y="1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4" y="3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4" y="13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10" y="17"/>
                      </a:lnTo>
                      <a:lnTo>
                        <a:pt x="9" y="17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5" y="23"/>
                      </a:lnTo>
                      <a:lnTo>
                        <a:pt x="5" y="25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7"/>
                      </a:lnTo>
                      <a:lnTo>
                        <a:pt x="4" y="61"/>
                      </a:lnTo>
                      <a:lnTo>
                        <a:pt x="5" y="62"/>
                      </a:lnTo>
                      <a:lnTo>
                        <a:pt x="5" y="64"/>
                      </a:lnTo>
                      <a:lnTo>
                        <a:pt x="5" y="67"/>
                      </a:lnTo>
                      <a:lnTo>
                        <a:pt x="7" y="67"/>
                      </a:lnTo>
                      <a:lnTo>
                        <a:pt x="7" y="69"/>
                      </a:lnTo>
                      <a:lnTo>
                        <a:pt x="7" y="71"/>
                      </a:lnTo>
                      <a:lnTo>
                        <a:pt x="9" y="71"/>
                      </a:lnTo>
                      <a:lnTo>
                        <a:pt x="10" y="72"/>
                      </a:lnTo>
                      <a:lnTo>
                        <a:pt x="10" y="74"/>
                      </a:lnTo>
                      <a:lnTo>
                        <a:pt x="12" y="76"/>
                      </a:lnTo>
                      <a:lnTo>
                        <a:pt x="14" y="78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7" y="79"/>
                      </a:lnTo>
                      <a:lnTo>
                        <a:pt x="17" y="81"/>
                      </a:lnTo>
                      <a:lnTo>
                        <a:pt x="19" y="81"/>
                      </a:lnTo>
                      <a:lnTo>
                        <a:pt x="20" y="81"/>
                      </a:lnTo>
                      <a:lnTo>
                        <a:pt x="22" y="83"/>
                      </a:lnTo>
                      <a:lnTo>
                        <a:pt x="24" y="83"/>
                      </a:lnTo>
                      <a:lnTo>
                        <a:pt x="25" y="84"/>
                      </a:lnTo>
                      <a:lnTo>
                        <a:pt x="25" y="86"/>
                      </a:lnTo>
                      <a:lnTo>
                        <a:pt x="27" y="86"/>
                      </a:lnTo>
                      <a:lnTo>
                        <a:pt x="29" y="86"/>
                      </a:lnTo>
                      <a:lnTo>
                        <a:pt x="30" y="86"/>
                      </a:lnTo>
                      <a:lnTo>
                        <a:pt x="32" y="86"/>
                      </a:lnTo>
                      <a:lnTo>
                        <a:pt x="34" y="86"/>
                      </a:lnTo>
                      <a:lnTo>
                        <a:pt x="35" y="86"/>
                      </a:lnTo>
                      <a:lnTo>
                        <a:pt x="37" y="86"/>
                      </a:lnTo>
                      <a:lnTo>
                        <a:pt x="39" y="86"/>
                      </a:lnTo>
                      <a:lnTo>
                        <a:pt x="40" y="86"/>
                      </a:lnTo>
                      <a:lnTo>
                        <a:pt x="42" y="86"/>
                      </a:lnTo>
                      <a:lnTo>
                        <a:pt x="44" y="86"/>
                      </a:lnTo>
                      <a:lnTo>
                        <a:pt x="45" y="84"/>
                      </a:lnTo>
                      <a:lnTo>
                        <a:pt x="49" y="81"/>
                      </a:lnTo>
                      <a:lnTo>
                        <a:pt x="50" y="81"/>
                      </a:lnTo>
                      <a:lnTo>
                        <a:pt x="52" y="81"/>
                      </a:lnTo>
                      <a:lnTo>
                        <a:pt x="54" y="81"/>
                      </a:lnTo>
                      <a:lnTo>
                        <a:pt x="54" y="79"/>
                      </a:lnTo>
                      <a:lnTo>
                        <a:pt x="55" y="79"/>
                      </a:lnTo>
                      <a:lnTo>
                        <a:pt x="57" y="78"/>
                      </a:lnTo>
                      <a:lnTo>
                        <a:pt x="59" y="78"/>
                      </a:lnTo>
                      <a:lnTo>
                        <a:pt x="60" y="76"/>
                      </a:lnTo>
                      <a:lnTo>
                        <a:pt x="60" y="74"/>
                      </a:lnTo>
                      <a:lnTo>
                        <a:pt x="62" y="72"/>
                      </a:lnTo>
                      <a:lnTo>
                        <a:pt x="62" y="71"/>
                      </a:lnTo>
                      <a:lnTo>
                        <a:pt x="64" y="71"/>
                      </a:lnTo>
                      <a:lnTo>
                        <a:pt x="64" y="69"/>
                      </a:lnTo>
                      <a:lnTo>
                        <a:pt x="65" y="69"/>
                      </a:lnTo>
                      <a:lnTo>
                        <a:pt x="65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7" y="64"/>
                      </a:lnTo>
                      <a:lnTo>
                        <a:pt x="69" y="61"/>
                      </a:lnTo>
                      <a:lnTo>
                        <a:pt x="70" y="59"/>
                      </a:lnTo>
                      <a:lnTo>
                        <a:pt x="70" y="57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2" y="52"/>
                      </a:lnTo>
                      <a:lnTo>
                        <a:pt x="72" y="50"/>
                      </a:lnTo>
                      <a:lnTo>
                        <a:pt x="72" y="49"/>
                      </a:lnTo>
                      <a:lnTo>
                        <a:pt x="72" y="47"/>
                      </a:lnTo>
                      <a:lnTo>
                        <a:pt x="72" y="45"/>
                      </a:lnTo>
                      <a:lnTo>
                        <a:pt x="72" y="44"/>
                      </a:lnTo>
                      <a:lnTo>
                        <a:pt x="72" y="42"/>
                      </a:lnTo>
                      <a:lnTo>
                        <a:pt x="72" y="40"/>
                      </a:lnTo>
                      <a:lnTo>
                        <a:pt x="72" y="39"/>
                      </a:lnTo>
                      <a:lnTo>
                        <a:pt x="72" y="37"/>
                      </a:lnTo>
                      <a:lnTo>
                        <a:pt x="72" y="35"/>
                      </a:lnTo>
                      <a:lnTo>
                        <a:pt x="72" y="34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0" y="28"/>
                      </a:lnTo>
                      <a:lnTo>
                        <a:pt x="70" y="23"/>
                      </a:lnTo>
                      <a:lnTo>
                        <a:pt x="69" y="23"/>
                      </a:lnTo>
                      <a:lnTo>
                        <a:pt x="67" y="22"/>
                      </a:lnTo>
                      <a:lnTo>
                        <a:pt x="67" y="20"/>
                      </a:lnTo>
                      <a:lnTo>
                        <a:pt x="65" y="18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4" y="15"/>
                      </a:lnTo>
                      <a:lnTo>
                        <a:pt x="62" y="13"/>
                      </a:lnTo>
                      <a:lnTo>
                        <a:pt x="62" y="12"/>
                      </a:lnTo>
                      <a:lnTo>
                        <a:pt x="62" y="10"/>
                      </a:lnTo>
                      <a:lnTo>
                        <a:pt x="60" y="10"/>
                      </a:lnTo>
                      <a:lnTo>
                        <a:pt x="60" y="8"/>
                      </a:lnTo>
                      <a:lnTo>
                        <a:pt x="59" y="8"/>
                      </a:lnTo>
                      <a:lnTo>
                        <a:pt x="57" y="8"/>
                      </a:lnTo>
                      <a:lnTo>
                        <a:pt x="57" y="7"/>
                      </a:lnTo>
                      <a:lnTo>
                        <a:pt x="54" y="7"/>
                      </a:lnTo>
                      <a:lnTo>
                        <a:pt x="54" y="5"/>
                      </a:lnTo>
                      <a:lnTo>
                        <a:pt x="5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6" name="Freeform 348"/>
                <p:cNvSpPr>
                  <a:spLocks/>
                </p:cNvSpPr>
                <p:nvPr/>
              </p:nvSpPr>
              <p:spPr bwMode="auto">
                <a:xfrm>
                  <a:off x="5074" y="739"/>
                  <a:ext cx="36" cy="42"/>
                </a:xfrm>
                <a:custGeom>
                  <a:avLst/>
                  <a:gdLst>
                    <a:gd name="T0" fmla="*/ 23 w 71"/>
                    <a:gd name="T1" fmla="*/ 0 h 83"/>
                    <a:gd name="T2" fmla="*/ 21 w 71"/>
                    <a:gd name="T3" fmla="*/ 0 h 83"/>
                    <a:gd name="T4" fmla="*/ 19 w 71"/>
                    <a:gd name="T5" fmla="*/ 0 h 83"/>
                    <a:gd name="T6" fmla="*/ 18 w 71"/>
                    <a:gd name="T7" fmla="*/ 0 h 83"/>
                    <a:gd name="T8" fmla="*/ 17 w 71"/>
                    <a:gd name="T9" fmla="*/ 0 h 83"/>
                    <a:gd name="T10" fmla="*/ 15 w 71"/>
                    <a:gd name="T11" fmla="*/ 0 h 83"/>
                    <a:gd name="T12" fmla="*/ 14 w 71"/>
                    <a:gd name="T13" fmla="*/ 0 h 83"/>
                    <a:gd name="T14" fmla="*/ 11 w 71"/>
                    <a:gd name="T15" fmla="*/ 1 h 83"/>
                    <a:gd name="T16" fmla="*/ 10 w 71"/>
                    <a:gd name="T17" fmla="*/ 2 h 83"/>
                    <a:gd name="T18" fmla="*/ 9 w 71"/>
                    <a:gd name="T19" fmla="*/ 4 h 83"/>
                    <a:gd name="T20" fmla="*/ 8 w 71"/>
                    <a:gd name="T21" fmla="*/ 5 h 83"/>
                    <a:gd name="T22" fmla="*/ 7 w 71"/>
                    <a:gd name="T23" fmla="*/ 5 h 83"/>
                    <a:gd name="T24" fmla="*/ 6 w 71"/>
                    <a:gd name="T25" fmla="*/ 7 h 83"/>
                    <a:gd name="T26" fmla="*/ 4 w 71"/>
                    <a:gd name="T27" fmla="*/ 8 h 83"/>
                    <a:gd name="T28" fmla="*/ 4 w 71"/>
                    <a:gd name="T29" fmla="*/ 10 h 83"/>
                    <a:gd name="T30" fmla="*/ 2 w 71"/>
                    <a:gd name="T31" fmla="*/ 16 h 83"/>
                    <a:gd name="T32" fmla="*/ 0 w 71"/>
                    <a:gd name="T33" fmla="*/ 18 h 83"/>
                    <a:gd name="T34" fmla="*/ 0 w 71"/>
                    <a:gd name="T35" fmla="*/ 20 h 83"/>
                    <a:gd name="T36" fmla="*/ 0 w 71"/>
                    <a:gd name="T37" fmla="*/ 22 h 83"/>
                    <a:gd name="T38" fmla="*/ 0 w 71"/>
                    <a:gd name="T39" fmla="*/ 24 h 83"/>
                    <a:gd name="T40" fmla="*/ 0 w 71"/>
                    <a:gd name="T41" fmla="*/ 25 h 83"/>
                    <a:gd name="T42" fmla="*/ 1 w 71"/>
                    <a:gd name="T43" fmla="*/ 27 h 83"/>
                    <a:gd name="T44" fmla="*/ 2 w 71"/>
                    <a:gd name="T45" fmla="*/ 28 h 83"/>
                    <a:gd name="T46" fmla="*/ 3 w 71"/>
                    <a:gd name="T47" fmla="*/ 31 h 83"/>
                    <a:gd name="T48" fmla="*/ 3 w 71"/>
                    <a:gd name="T49" fmla="*/ 32 h 83"/>
                    <a:gd name="T50" fmla="*/ 4 w 71"/>
                    <a:gd name="T51" fmla="*/ 34 h 83"/>
                    <a:gd name="T52" fmla="*/ 4 w 71"/>
                    <a:gd name="T53" fmla="*/ 35 h 83"/>
                    <a:gd name="T54" fmla="*/ 6 w 71"/>
                    <a:gd name="T55" fmla="*/ 37 h 83"/>
                    <a:gd name="T56" fmla="*/ 8 w 71"/>
                    <a:gd name="T57" fmla="*/ 38 h 83"/>
                    <a:gd name="T58" fmla="*/ 13 w 71"/>
                    <a:gd name="T59" fmla="*/ 41 h 83"/>
                    <a:gd name="T60" fmla="*/ 14 w 71"/>
                    <a:gd name="T61" fmla="*/ 41 h 83"/>
                    <a:gd name="T62" fmla="*/ 16 w 71"/>
                    <a:gd name="T63" fmla="*/ 42 h 83"/>
                    <a:gd name="T64" fmla="*/ 18 w 71"/>
                    <a:gd name="T65" fmla="*/ 42 h 83"/>
                    <a:gd name="T66" fmla="*/ 19 w 71"/>
                    <a:gd name="T67" fmla="*/ 42 h 83"/>
                    <a:gd name="T68" fmla="*/ 21 w 71"/>
                    <a:gd name="T69" fmla="*/ 42 h 83"/>
                    <a:gd name="T70" fmla="*/ 23 w 71"/>
                    <a:gd name="T71" fmla="*/ 41 h 83"/>
                    <a:gd name="T72" fmla="*/ 23 w 71"/>
                    <a:gd name="T73" fmla="*/ 41 h 83"/>
                    <a:gd name="T74" fmla="*/ 26 w 71"/>
                    <a:gd name="T75" fmla="*/ 39 h 83"/>
                    <a:gd name="T76" fmla="*/ 28 w 71"/>
                    <a:gd name="T77" fmla="*/ 38 h 83"/>
                    <a:gd name="T78" fmla="*/ 28 w 71"/>
                    <a:gd name="T79" fmla="*/ 38 h 83"/>
                    <a:gd name="T80" fmla="*/ 30 w 71"/>
                    <a:gd name="T81" fmla="*/ 36 h 83"/>
                    <a:gd name="T82" fmla="*/ 31 w 71"/>
                    <a:gd name="T83" fmla="*/ 34 h 83"/>
                    <a:gd name="T84" fmla="*/ 32 w 71"/>
                    <a:gd name="T85" fmla="*/ 33 h 83"/>
                    <a:gd name="T86" fmla="*/ 33 w 71"/>
                    <a:gd name="T87" fmla="*/ 29 h 83"/>
                    <a:gd name="T88" fmla="*/ 35 w 71"/>
                    <a:gd name="T89" fmla="*/ 25 h 83"/>
                    <a:gd name="T90" fmla="*/ 35 w 71"/>
                    <a:gd name="T91" fmla="*/ 23 h 83"/>
                    <a:gd name="T92" fmla="*/ 36 w 71"/>
                    <a:gd name="T93" fmla="*/ 22 h 83"/>
                    <a:gd name="T94" fmla="*/ 36 w 71"/>
                    <a:gd name="T95" fmla="*/ 19 h 83"/>
                    <a:gd name="T96" fmla="*/ 35 w 71"/>
                    <a:gd name="T97" fmla="*/ 17 h 83"/>
                    <a:gd name="T98" fmla="*/ 36 w 71"/>
                    <a:gd name="T99" fmla="*/ 16 h 83"/>
                    <a:gd name="T100" fmla="*/ 35 w 71"/>
                    <a:gd name="T101" fmla="*/ 15 h 83"/>
                    <a:gd name="T102" fmla="*/ 34 w 71"/>
                    <a:gd name="T103" fmla="*/ 13 h 83"/>
                    <a:gd name="T104" fmla="*/ 33 w 71"/>
                    <a:gd name="T105" fmla="*/ 11 h 83"/>
                    <a:gd name="T106" fmla="*/ 33 w 71"/>
                    <a:gd name="T107" fmla="*/ 10 h 83"/>
                    <a:gd name="T108" fmla="*/ 33 w 71"/>
                    <a:gd name="T109" fmla="*/ 8 h 83"/>
                    <a:gd name="T110" fmla="*/ 32 w 71"/>
                    <a:gd name="T111" fmla="*/ 7 h 83"/>
                    <a:gd name="T112" fmla="*/ 30 w 71"/>
                    <a:gd name="T113" fmla="*/ 5 h 83"/>
                    <a:gd name="T114" fmla="*/ 29 w 71"/>
                    <a:gd name="T115" fmla="*/ 5 h 83"/>
                    <a:gd name="T116" fmla="*/ 26 w 71"/>
                    <a:gd name="T117" fmla="*/ 1 h 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1"/>
                    <a:gd name="T178" fmla="*/ 0 h 83"/>
                    <a:gd name="T179" fmla="*/ 71 w 71"/>
                    <a:gd name="T180" fmla="*/ 83 h 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1" h="83">
                      <a:moveTo>
                        <a:pt x="51" y="2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7" y="7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8" y="15"/>
                      </a:lnTo>
                      <a:lnTo>
                        <a:pt x="7" y="15"/>
                      </a:lnTo>
                      <a:lnTo>
                        <a:pt x="7" y="19"/>
                      </a:lnTo>
                      <a:lnTo>
                        <a:pt x="5" y="24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3" y="58"/>
                      </a:lnTo>
                      <a:lnTo>
                        <a:pt x="3" y="61"/>
                      </a:lnTo>
                      <a:lnTo>
                        <a:pt x="5" y="61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70"/>
                      </a:lnTo>
                      <a:lnTo>
                        <a:pt x="8" y="71"/>
                      </a:lnTo>
                      <a:lnTo>
                        <a:pt x="12" y="71"/>
                      </a:lnTo>
                      <a:lnTo>
                        <a:pt x="12" y="73"/>
                      </a:lnTo>
                      <a:lnTo>
                        <a:pt x="12" y="75"/>
                      </a:lnTo>
                      <a:lnTo>
                        <a:pt x="13" y="75"/>
                      </a:lnTo>
                      <a:lnTo>
                        <a:pt x="15" y="75"/>
                      </a:lnTo>
                      <a:lnTo>
                        <a:pt x="15" y="76"/>
                      </a:lnTo>
                      <a:lnTo>
                        <a:pt x="20" y="80"/>
                      </a:lnTo>
                      <a:lnTo>
                        <a:pt x="25" y="81"/>
                      </a:lnTo>
                      <a:lnTo>
                        <a:pt x="27" y="83"/>
                      </a:lnTo>
                      <a:lnTo>
                        <a:pt x="28" y="81"/>
                      </a:lnTo>
                      <a:lnTo>
                        <a:pt x="30" y="83"/>
                      </a:lnTo>
                      <a:lnTo>
                        <a:pt x="32" y="83"/>
                      </a:lnTo>
                      <a:lnTo>
                        <a:pt x="33" y="83"/>
                      </a:lnTo>
                      <a:lnTo>
                        <a:pt x="35" y="83"/>
                      </a:lnTo>
                      <a:lnTo>
                        <a:pt x="37" y="83"/>
                      </a:lnTo>
                      <a:lnTo>
                        <a:pt x="38" y="83"/>
                      </a:lnTo>
                      <a:lnTo>
                        <a:pt x="40" y="83"/>
                      </a:lnTo>
                      <a:lnTo>
                        <a:pt x="41" y="83"/>
                      </a:lnTo>
                      <a:lnTo>
                        <a:pt x="41" y="81"/>
                      </a:lnTo>
                      <a:lnTo>
                        <a:pt x="43" y="81"/>
                      </a:lnTo>
                      <a:lnTo>
                        <a:pt x="45" y="81"/>
                      </a:lnTo>
                      <a:lnTo>
                        <a:pt x="46" y="80"/>
                      </a:lnTo>
                      <a:lnTo>
                        <a:pt x="46" y="81"/>
                      </a:lnTo>
                      <a:lnTo>
                        <a:pt x="48" y="80"/>
                      </a:lnTo>
                      <a:lnTo>
                        <a:pt x="50" y="80"/>
                      </a:lnTo>
                      <a:lnTo>
                        <a:pt x="51" y="78"/>
                      </a:lnTo>
                      <a:lnTo>
                        <a:pt x="53" y="76"/>
                      </a:lnTo>
                      <a:lnTo>
                        <a:pt x="55" y="75"/>
                      </a:lnTo>
                      <a:lnTo>
                        <a:pt x="56" y="75"/>
                      </a:lnTo>
                      <a:lnTo>
                        <a:pt x="56" y="73"/>
                      </a:lnTo>
                      <a:lnTo>
                        <a:pt x="58" y="73"/>
                      </a:lnTo>
                      <a:lnTo>
                        <a:pt x="60" y="71"/>
                      </a:lnTo>
                      <a:lnTo>
                        <a:pt x="61" y="70"/>
                      </a:lnTo>
                      <a:lnTo>
                        <a:pt x="61" y="68"/>
                      </a:lnTo>
                      <a:lnTo>
                        <a:pt x="63" y="68"/>
                      </a:lnTo>
                      <a:lnTo>
                        <a:pt x="63" y="66"/>
                      </a:lnTo>
                      <a:lnTo>
                        <a:pt x="65" y="63"/>
                      </a:lnTo>
                      <a:lnTo>
                        <a:pt x="66" y="58"/>
                      </a:lnTo>
                      <a:lnTo>
                        <a:pt x="70" y="54"/>
                      </a:lnTo>
                      <a:lnTo>
                        <a:pt x="68" y="53"/>
                      </a:lnTo>
                      <a:lnTo>
                        <a:pt x="70" y="49"/>
                      </a:lnTo>
                      <a:lnTo>
                        <a:pt x="70" y="48"/>
                      </a:lnTo>
                      <a:lnTo>
                        <a:pt x="70" y="46"/>
                      </a:lnTo>
                      <a:lnTo>
                        <a:pt x="71" y="46"/>
                      </a:lnTo>
                      <a:lnTo>
                        <a:pt x="71" y="44"/>
                      </a:lnTo>
                      <a:lnTo>
                        <a:pt x="71" y="43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1" y="37"/>
                      </a:lnTo>
                      <a:lnTo>
                        <a:pt x="71" y="36"/>
                      </a:lnTo>
                      <a:lnTo>
                        <a:pt x="70" y="34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1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0" y="27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8" y="22"/>
                      </a:lnTo>
                      <a:lnTo>
                        <a:pt x="66" y="21"/>
                      </a:lnTo>
                      <a:lnTo>
                        <a:pt x="66" y="19"/>
                      </a:lnTo>
                      <a:lnTo>
                        <a:pt x="65" y="17"/>
                      </a:lnTo>
                      <a:lnTo>
                        <a:pt x="65" y="15"/>
                      </a:lnTo>
                      <a:lnTo>
                        <a:pt x="65" y="14"/>
                      </a:lnTo>
                      <a:lnTo>
                        <a:pt x="63" y="14"/>
                      </a:lnTo>
                      <a:lnTo>
                        <a:pt x="63" y="12"/>
                      </a:lnTo>
                      <a:lnTo>
                        <a:pt x="60" y="10"/>
                      </a:lnTo>
                      <a:lnTo>
                        <a:pt x="60" y="9"/>
                      </a:lnTo>
                      <a:lnTo>
                        <a:pt x="58" y="9"/>
                      </a:lnTo>
                      <a:lnTo>
                        <a:pt x="56" y="7"/>
                      </a:lnTo>
                      <a:lnTo>
                        <a:pt x="56" y="5"/>
                      </a:lnTo>
                      <a:lnTo>
                        <a:pt x="51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7" name="Freeform 349"/>
                <p:cNvSpPr>
                  <a:spLocks/>
                </p:cNvSpPr>
                <p:nvPr/>
              </p:nvSpPr>
              <p:spPr bwMode="auto">
                <a:xfrm>
                  <a:off x="5042" y="735"/>
                  <a:ext cx="42" cy="37"/>
                </a:xfrm>
                <a:custGeom>
                  <a:avLst/>
                  <a:gdLst>
                    <a:gd name="T0" fmla="*/ 38 w 83"/>
                    <a:gd name="T1" fmla="*/ 11 h 74"/>
                    <a:gd name="T2" fmla="*/ 37 w 83"/>
                    <a:gd name="T3" fmla="*/ 10 h 74"/>
                    <a:gd name="T4" fmla="*/ 36 w 83"/>
                    <a:gd name="T5" fmla="*/ 9 h 74"/>
                    <a:gd name="T6" fmla="*/ 35 w 83"/>
                    <a:gd name="T7" fmla="*/ 7 h 74"/>
                    <a:gd name="T8" fmla="*/ 33 w 83"/>
                    <a:gd name="T9" fmla="*/ 6 h 74"/>
                    <a:gd name="T10" fmla="*/ 33 w 83"/>
                    <a:gd name="T11" fmla="*/ 5 h 74"/>
                    <a:gd name="T12" fmla="*/ 30 w 83"/>
                    <a:gd name="T13" fmla="*/ 4 h 74"/>
                    <a:gd name="T14" fmla="*/ 25 w 83"/>
                    <a:gd name="T15" fmla="*/ 1 h 74"/>
                    <a:gd name="T16" fmla="*/ 23 w 83"/>
                    <a:gd name="T17" fmla="*/ 1 h 74"/>
                    <a:gd name="T18" fmla="*/ 22 w 83"/>
                    <a:gd name="T19" fmla="*/ 1 h 74"/>
                    <a:gd name="T20" fmla="*/ 19 w 83"/>
                    <a:gd name="T21" fmla="*/ 1 h 74"/>
                    <a:gd name="T22" fmla="*/ 18 w 83"/>
                    <a:gd name="T23" fmla="*/ 0 h 74"/>
                    <a:gd name="T24" fmla="*/ 17 w 83"/>
                    <a:gd name="T25" fmla="*/ 0 h 74"/>
                    <a:gd name="T26" fmla="*/ 14 w 83"/>
                    <a:gd name="T27" fmla="*/ 0 h 74"/>
                    <a:gd name="T28" fmla="*/ 10 w 83"/>
                    <a:gd name="T29" fmla="*/ 1 h 74"/>
                    <a:gd name="T30" fmla="*/ 8 w 83"/>
                    <a:gd name="T31" fmla="*/ 1 h 74"/>
                    <a:gd name="T32" fmla="*/ 7 w 83"/>
                    <a:gd name="T33" fmla="*/ 3 h 74"/>
                    <a:gd name="T34" fmla="*/ 5 w 83"/>
                    <a:gd name="T35" fmla="*/ 4 h 74"/>
                    <a:gd name="T36" fmla="*/ 3 w 83"/>
                    <a:gd name="T37" fmla="*/ 6 h 74"/>
                    <a:gd name="T38" fmla="*/ 2 w 83"/>
                    <a:gd name="T39" fmla="*/ 9 h 74"/>
                    <a:gd name="T40" fmla="*/ 0 w 83"/>
                    <a:gd name="T41" fmla="*/ 11 h 74"/>
                    <a:gd name="T42" fmla="*/ 0 w 83"/>
                    <a:gd name="T43" fmla="*/ 12 h 74"/>
                    <a:gd name="T44" fmla="*/ 0 w 83"/>
                    <a:gd name="T45" fmla="*/ 14 h 74"/>
                    <a:gd name="T46" fmla="*/ 0 w 83"/>
                    <a:gd name="T47" fmla="*/ 17 h 74"/>
                    <a:gd name="T48" fmla="*/ 0 w 83"/>
                    <a:gd name="T49" fmla="*/ 18 h 74"/>
                    <a:gd name="T50" fmla="*/ 2 w 83"/>
                    <a:gd name="T51" fmla="*/ 20 h 74"/>
                    <a:gd name="T52" fmla="*/ 3 w 83"/>
                    <a:gd name="T53" fmla="*/ 24 h 74"/>
                    <a:gd name="T54" fmla="*/ 5 w 83"/>
                    <a:gd name="T55" fmla="*/ 26 h 74"/>
                    <a:gd name="T56" fmla="*/ 6 w 83"/>
                    <a:gd name="T57" fmla="*/ 28 h 74"/>
                    <a:gd name="T58" fmla="*/ 7 w 83"/>
                    <a:gd name="T59" fmla="*/ 28 h 74"/>
                    <a:gd name="T60" fmla="*/ 8 w 83"/>
                    <a:gd name="T61" fmla="*/ 29 h 74"/>
                    <a:gd name="T62" fmla="*/ 9 w 83"/>
                    <a:gd name="T63" fmla="*/ 31 h 74"/>
                    <a:gd name="T64" fmla="*/ 11 w 83"/>
                    <a:gd name="T65" fmla="*/ 32 h 74"/>
                    <a:gd name="T66" fmla="*/ 13 w 83"/>
                    <a:gd name="T67" fmla="*/ 34 h 74"/>
                    <a:gd name="T68" fmla="*/ 17 w 83"/>
                    <a:gd name="T69" fmla="*/ 36 h 74"/>
                    <a:gd name="T70" fmla="*/ 18 w 83"/>
                    <a:gd name="T71" fmla="*/ 36 h 74"/>
                    <a:gd name="T72" fmla="*/ 21 w 83"/>
                    <a:gd name="T73" fmla="*/ 36 h 74"/>
                    <a:gd name="T74" fmla="*/ 23 w 83"/>
                    <a:gd name="T75" fmla="*/ 36 h 74"/>
                    <a:gd name="T76" fmla="*/ 24 w 83"/>
                    <a:gd name="T77" fmla="*/ 36 h 74"/>
                    <a:gd name="T78" fmla="*/ 25 w 83"/>
                    <a:gd name="T79" fmla="*/ 37 h 74"/>
                    <a:gd name="T80" fmla="*/ 28 w 83"/>
                    <a:gd name="T81" fmla="*/ 36 h 74"/>
                    <a:gd name="T82" fmla="*/ 32 w 83"/>
                    <a:gd name="T83" fmla="*/ 36 h 74"/>
                    <a:gd name="T84" fmla="*/ 34 w 83"/>
                    <a:gd name="T85" fmla="*/ 36 h 74"/>
                    <a:gd name="T86" fmla="*/ 36 w 83"/>
                    <a:gd name="T87" fmla="*/ 34 h 74"/>
                    <a:gd name="T88" fmla="*/ 38 w 83"/>
                    <a:gd name="T89" fmla="*/ 32 h 74"/>
                    <a:gd name="T90" fmla="*/ 38 w 83"/>
                    <a:gd name="T91" fmla="*/ 32 h 74"/>
                    <a:gd name="T92" fmla="*/ 41 w 83"/>
                    <a:gd name="T93" fmla="*/ 28 h 74"/>
                    <a:gd name="T94" fmla="*/ 41 w 83"/>
                    <a:gd name="T95" fmla="*/ 26 h 74"/>
                    <a:gd name="T96" fmla="*/ 42 w 83"/>
                    <a:gd name="T97" fmla="*/ 23 h 74"/>
                    <a:gd name="T98" fmla="*/ 42 w 83"/>
                    <a:gd name="T99" fmla="*/ 22 h 74"/>
                    <a:gd name="T100" fmla="*/ 42 w 83"/>
                    <a:gd name="T101" fmla="*/ 19 h 74"/>
                    <a:gd name="T102" fmla="*/ 41 w 83"/>
                    <a:gd name="T103" fmla="*/ 19 h 74"/>
                    <a:gd name="T104" fmla="*/ 41 w 83"/>
                    <a:gd name="T105" fmla="*/ 17 h 7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83"/>
                    <a:gd name="T160" fmla="*/ 0 h 74"/>
                    <a:gd name="T161" fmla="*/ 83 w 83"/>
                    <a:gd name="T162" fmla="*/ 74 h 74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83" h="74">
                      <a:moveTo>
                        <a:pt x="78" y="29"/>
                      </a:moveTo>
                      <a:lnTo>
                        <a:pt x="78" y="25"/>
                      </a:lnTo>
                      <a:lnTo>
                        <a:pt x="76" y="23"/>
                      </a:lnTo>
                      <a:lnTo>
                        <a:pt x="76" y="22"/>
                      </a:lnTo>
                      <a:lnTo>
                        <a:pt x="75" y="22"/>
                      </a:lnTo>
                      <a:lnTo>
                        <a:pt x="73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3"/>
                      </a:lnTo>
                      <a:lnTo>
                        <a:pt x="66" y="13"/>
                      </a:lnTo>
                      <a:lnTo>
                        <a:pt x="66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3" y="10"/>
                      </a:lnTo>
                      <a:lnTo>
                        <a:pt x="61" y="8"/>
                      </a:lnTo>
                      <a:lnTo>
                        <a:pt x="60" y="8"/>
                      </a:lnTo>
                      <a:lnTo>
                        <a:pt x="56" y="7"/>
                      </a:lnTo>
                      <a:lnTo>
                        <a:pt x="51" y="3"/>
                      </a:lnTo>
                      <a:lnTo>
                        <a:pt x="50" y="3"/>
                      </a:lnTo>
                      <a:lnTo>
                        <a:pt x="48" y="3"/>
                      </a:lnTo>
                      <a:lnTo>
                        <a:pt x="46" y="3"/>
                      </a:lnTo>
                      <a:lnTo>
                        <a:pt x="45" y="2"/>
                      </a:lnTo>
                      <a:lnTo>
                        <a:pt x="45" y="3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8" y="0"/>
                      </a:lnTo>
                      <a:lnTo>
                        <a:pt x="36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3" y="2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3" y="5"/>
                      </a:lnTo>
                      <a:lnTo>
                        <a:pt x="13" y="7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5" y="13"/>
                      </a:lnTo>
                      <a:lnTo>
                        <a:pt x="3" y="18"/>
                      </a:ln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1" y="35"/>
                      </a:lnTo>
                      <a:lnTo>
                        <a:pt x="0" y="35"/>
                      </a:lnTo>
                      <a:lnTo>
                        <a:pt x="1" y="37"/>
                      </a:lnTo>
                      <a:lnTo>
                        <a:pt x="1" y="39"/>
                      </a:lnTo>
                      <a:lnTo>
                        <a:pt x="3" y="40"/>
                      </a:lnTo>
                      <a:lnTo>
                        <a:pt x="1" y="40"/>
                      </a:lnTo>
                      <a:lnTo>
                        <a:pt x="5" y="45"/>
                      </a:lnTo>
                      <a:lnTo>
                        <a:pt x="6" y="49"/>
                      </a:lnTo>
                      <a:lnTo>
                        <a:pt x="6" y="51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1" y="56"/>
                      </a:lnTo>
                      <a:lnTo>
                        <a:pt x="11" y="57"/>
                      </a:lnTo>
                      <a:lnTo>
                        <a:pt x="13" y="57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6" y="61"/>
                      </a:lnTo>
                      <a:lnTo>
                        <a:pt x="18" y="61"/>
                      </a:lnTo>
                      <a:lnTo>
                        <a:pt x="18" y="62"/>
                      </a:lnTo>
                      <a:lnTo>
                        <a:pt x="18" y="64"/>
                      </a:lnTo>
                      <a:lnTo>
                        <a:pt x="21" y="64"/>
                      </a:lnTo>
                      <a:lnTo>
                        <a:pt x="23" y="66"/>
                      </a:lnTo>
                      <a:lnTo>
                        <a:pt x="25" y="66"/>
                      </a:lnTo>
                      <a:lnTo>
                        <a:pt x="26" y="67"/>
                      </a:lnTo>
                      <a:lnTo>
                        <a:pt x="28" y="67"/>
                      </a:lnTo>
                      <a:lnTo>
                        <a:pt x="33" y="71"/>
                      </a:lnTo>
                      <a:lnTo>
                        <a:pt x="35" y="71"/>
                      </a:lnTo>
                      <a:lnTo>
                        <a:pt x="36" y="71"/>
                      </a:lnTo>
                      <a:lnTo>
                        <a:pt x="38" y="71"/>
                      </a:lnTo>
                      <a:lnTo>
                        <a:pt x="38" y="72"/>
                      </a:lnTo>
                      <a:lnTo>
                        <a:pt x="41" y="72"/>
                      </a:lnTo>
                      <a:lnTo>
                        <a:pt x="43" y="72"/>
                      </a:lnTo>
                      <a:lnTo>
                        <a:pt x="45" y="72"/>
                      </a:lnTo>
                      <a:lnTo>
                        <a:pt x="46" y="74"/>
                      </a:lnTo>
                      <a:lnTo>
                        <a:pt x="48" y="72"/>
                      </a:lnTo>
                      <a:lnTo>
                        <a:pt x="48" y="74"/>
                      </a:lnTo>
                      <a:lnTo>
                        <a:pt x="50" y="74"/>
                      </a:lnTo>
                      <a:lnTo>
                        <a:pt x="51" y="74"/>
                      </a:lnTo>
                      <a:lnTo>
                        <a:pt x="55" y="72"/>
                      </a:lnTo>
                      <a:lnTo>
                        <a:pt x="56" y="74"/>
                      </a:lnTo>
                      <a:lnTo>
                        <a:pt x="60" y="72"/>
                      </a:lnTo>
                      <a:lnTo>
                        <a:pt x="63" y="71"/>
                      </a:lnTo>
                      <a:lnTo>
                        <a:pt x="66" y="71"/>
                      </a:lnTo>
                      <a:lnTo>
                        <a:pt x="68" y="71"/>
                      </a:lnTo>
                      <a:lnTo>
                        <a:pt x="70" y="69"/>
                      </a:lnTo>
                      <a:lnTo>
                        <a:pt x="71" y="67"/>
                      </a:lnTo>
                      <a:lnTo>
                        <a:pt x="73" y="66"/>
                      </a:lnTo>
                      <a:lnTo>
                        <a:pt x="75" y="64"/>
                      </a:lnTo>
                      <a:lnTo>
                        <a:pt x="76" y="64"/>
                      </a:lnTo>
                      <a:lnTo>
                        <a:pt x="78" y="61"/>
                      </a:lnTo>
                      <a:lnTo>
                        <a:pt x="81" y="56"/>
                      </a:lnTo>
                      <a:lnTo>
                        <a:pt x="81" y="54"/>
                      </a:lnTo>
                      <a:lnTo>
                        <a:pt x="81" y="52"/>
                      </a:lnTo>
                      <a:lnTo>
                        <a:pt x="83" y="51"/>
                      </a:lnTo>
                      <a:lnTo>
                        <a:pt x="83" y="49"/>
                      </a:lnTo>
                      <a:lnTo>
                        <a:pt x="83" y="47"/>
                      </a:lnTo>
                      <a:lnTo>
                        <a:pt x="83" y="45"/>
                      </a:lnTo>
                      <a:lnTo>
                        <a:pt x="83" y="44"/>
                      </a:lnTo>
                      <a:lnTo>
                        <a:pt x="83" y="42"/>
                      </a:lnTo>
                      <a:lnTo>
                        <a:pt x="83" y="40"/>
                      </a:lnTo>
                      <a:lnTo>
                        <a:pt x="83" y="39"/>
                      </a:lnTo>
                      <a:lnTo>
                        <a:pt x="81" y="39"/>
                      </a:lnTo>
                      <a:lnTo>
                        <a:pt x="83" y="39"/>
                      </a:lnTo>
                      <a:lnTo>
                        <a:pt x="81" y="37"/>
                      </a:lnTo>
                      <a:lnTo>
                        <a:pt x="81" y="35"/>
                      </a:lnTo>
                      <a:lnTo>
                        <a:pt x="81" y="34"/>
                      </a:lnTo>
                      <a:lnTo>
                        <a:pt x="78" y="2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8" name="Freeform 350"/>
                <p:cNvSpPr>
                  <a:spLocks/>
                </p:cNvSpPr>
                <p:nvPr/>
              </p:nvSpPr>
              <p:spPr bwMode="auto">
                <a:xfrm>
                  <a:off x="5080" y="695"/>
                  <a:ext cx="36" cy="27"/>
                </a:xfrm>
                <a:custGeom>
                  <a:avLst/>
                  <a:gdLst>
                    <a:gd name="T0" fmla="*/ 22 w 71"/>
                    <a:gd name="T1" fmla="*/ 1 h 54"/>
                    <a:gd name="T2" fmla="*/ 21 w 71"/>
                    <a:gd name="T3" fmla="*/ 1 h 54"/>
                    <a:gd name="T4" fmla="*/ 19 w 71"/>
                    <a:gd name="T5" fmla="*/ 0 h 54"/>
                    <a:gd name="T6" fmla="*/ 17 w 71"/>
                    <a:gd name="T7" fmla="*/ 0 h 54"/>
                    <a:gd name="T8" fmla="*/ 16 w 71"/>
                    <a:gd name="T9" fmla="*/ 0 h 54"/>
                    <a:gd name="T10" fmla="*/ 13 w 71"/>
                    <a:gd name="T11" fmla="*/ 1 h 54"/>
                    <a:gd name="T12" fmla="*/ 12 w 71"/>
                    <a:gd name="T13" fmla="*/ 2 h 54"/>
                    <a:gd name="T14" fmla="*/ 9 w 71"/>
                    <a:gd name="T15" fmla="*/ 2 h 54"/>
                    <a:gd name="T16" fmla="*/ 8 w 71"/>
                    <a:gd name="T17" fmla="*/ 3 h 54"/>
                    <a:gd name="T18" fmla="*/ 6 w 71"/>
                    <a:gd name="T19" fmla="*/ 5 h 54"/>
                    <a:gd name="T20" fmla="*/ 5 w 71"/>
                    <a:gd name="T21" fmla="*/ 5 h 54"/>
                    <a:gd name="T22" fmla="*/ 4 w 71"/>
                    <a:gd name="T23" fmla="*/ 6 h 54"/>
                    <a:gd name="T24" fmla="*/ 2 w 71"/>
                    <a:gd name="T25" fmla="*/ 9 h 54"/>
                    <a:gd name="T26" fmla="*/ 0 w 71"/>
                    <a:gd name="T27" fmla="*/ 11 h 54"/>
                    <a:gd name="T28" fmla="*/ 0 w 71"/>
                    <a:gd name="T29" fmla="*/ 13 h 54"/>
                    <a:gd name="T30" fmla="*/ 0 w 71"/>
                    <a:gd name="T31" fmla="*/ 14 h 54"/>
                    <a:gd name="T32" fmla="*/ 0 w 71"/>
                    <a:gd name="T33" fmla="*/ 17 h 54"/>
                    <a:gd name="T34" fmla="*/ 1 w 71"/>
                    <a:gd name="T35" fmla="*/ 18 h 54"/>
                    <a:gd name="T36" fmla="*/ 2 w 71"/>
                    <a:gd name="T37" fmla="*/ 20 h 54"/>
                    <a:gd name="T38" fmla="*/ 3 w 71"/>
                    <a:gd name="T39" fmla="*/ 22 h 54"/>
                    <a:gd name="T40" fmla="*/ 5 w 71"/>
                    <a:gd name="T41" fmla="*/ 23 h 54"/>
                    <a:gd name="T42" fmla="*/ 6 w 71"/>
                    <a:gd name="T43" fmla="*/ 24 h 54"/>
                    <a:gd name="T44" fmla="*/ 10 w 71"/>
                    <a:gd name="T45" fmla="*/ 26 h 54"/>
                    <a:gd name="T46" fmla="*/ 13 w 71"/>
                    <a:gd name="T47" fmla="*/ 27 h 54"/>
                    <a:gd name="T48" fmla="*/ 15 w 71"/>
                    <a:gd name="T49" fmla="*/ 27 h 54"/>
                    <a:gd name="T50" fmla="*/ 17 w 71"/>
                    <a:gd name="T51" fmla="*/ 27 h 54"/>
                    <a:gd name="T52" fmla="*/ 18 w 71"/>
                    <a:gd name="T53" fmla="*/ 27 h 54"/>
                    <a:gd name="T54" fmla="*/ 20 w 71"/>
                    <a:gd name="T55" fmla="*/ 27 h 54"/>
                    <a:gd name="T56" fmla="*/ 21 w 71"/>
                    <a:gd name="T57" fmla="*/ 27 h 54"/>
                    <a:gd name="T58" fmla="*/ 23 w 71"/>
                    <a:gd name="T59" fmla="*/ 27 h 54"/>
                    <a:gd name="T60" fmla="*/ 25 w 71"/>
                    <a:gd name="T61" fmla="*/ 27 h 54"/>
                    <a:gd name="T62" fmla="*/ 27 w 71"/>
                    <a:gd name="T63" fmla="*/ 25 h 54"/>
                    <a:gd name="T64" fmla="*/ 28 w 71"/>
                    <a:gd name="T65" fmla="*/ 24 h 54"/>
                    <a:gd name="T66" fmla="*/ 30 w 71"/>
                    <a:gd name="T67" fmla="*/ 23 h 54"/>
                    <a:gd name="T68" fmla="*/ 31 w 71"/>
                    <a:gd name="T69" fmla="*/ 23 h 54"/>
                    <a:gd name="T70" fmla="*/ 32 w 71"/>
                    <a:gd name="T71" fmla="*/ 21 h 54"/>
                    <a:gd name="T72" fmla="*/ 35 w 71"/>
                    <a:gd name="T73" fmla="*/ 18 h 54"/>
                    <a:gd name="T74" fmla="*/ 36 w 71"/>
                    <a:gd name="T75" fmla="*/ 15 h 54"/>
                    <a:gd name="T76" fmla="*/ 35 w 71"/>
                    <a:gd name="T77" fmla="*/ 14 h 54"/>
                    <a:gd name="T78" fmla="*/ 36 w 71"/>
                    <a:gd name="T79" fmla="*/ 14 h 54"/>
                    <a:gd name="T80" fmla="*/ 36 w 71"/>
                    <a:gd name="T81" fmla="*/ 12 h 54"/>
                    <a:gd name="T82" fmla="*/ 35 w 71"/>
                    <a:gd name="T83" fmla="*/ 11 h 54"/>
                    <a:gd name="T84" fmla="*/ 35 w 71"/>
                    <a:gd name="T85" fmla="*/ 10 h 54"/>
                    <a:gd name="T86" fmla="*/ 35 w 71"/>
                    <a:gd name="T87" fmla="*/ 9 h 54"/>
                    <a:gd name="T88" fmla="*/ 33 w 71"/>
                    <a:gd name="T89" fmla="*/ 7 h 54"/>
                    <a:gd name="T90" fmla="*/ 32 w 71"/>
                    <a:gd name="T91" fmla="*/ 6 h 54"/>
                    <a:gd name="T92" fmla="*/ 32 w 71"/>
                    <a:gd name="T93" fmla="*/ 5 h 54"/>
                    <a:gd name="T94" fmla="*/ 31 w 71"/>
                    <a:gd name="T95" fmla="*/ 5 h 54"/>
                    <a:gd name="T96" fmla="*/ 29 w 71"/>
                    <a:gd name="T97" fmla="*/ 3 h 54"/>
                    <a:gd name="T98" fmla="*/ 28 w 71"/>
                    <a:gd name="T99" fmla="*/ 2 h 5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1"/>
                    <a:gd name="T151" fmla="*/ 0 h 54"/>
                    <a:gd name="T152" fmla="*/ 71 w 71"/>
                    <a:gd name="T153" fmla="*/ 54 h 5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1" h="54">
                      <a:moveTo>
                        <a:pt x="51" y="4"/>
                      </a:move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1" y="2"/>
                      </a:lnTo>
                      <a:lnTo>
                        <a:pt x="39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18" y="4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1" y="9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4"/>
                      </a:lnTo>
                      <a:lnTo>
                        <a:pt x="3" y="17"/>
                      </a:lnTo>
                      <a:lnTo>
                        <a:pt x="1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1" y="36"/>
                      </a:lnTo>
                      <a:lnTo>
                        <a:pt x="0" y="36"/>
                      </a:lnTo>
                      <a:lnTo>
                        <a:pt x="1" y="38"/>
                      </a:lnTo>
                      <a:lnTo>
                        <a:pt x="3" y="39"/>
                      </a:lnTo>
                      <a:lnTo>
                        <a:pt x="5" y="41"/>
                      </a:lnTo>
                      <a:lnTo>
                        <a:pt x="6" y="43"/>
                      </a:lnTo>
                      <a:lnTo>
                        <a:pt x="6" y="4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1" y="48"/>
                      </a:lnTo>
                      <a:lnTo>
                        <a:pt x="13" y="49"/>
                      </a:lnTo>
                      <a:lnTo>
                        <a:pt x="15" y="49"/>
                      </a:lnTo>
                      <a:lnTo>
                        <a:pt x="20" y="51"/>
                      </a:lnTo>
                      <a:lnTo>
                        <a:pt x="23" y="54"/>
                      </a:lnTo>
                      <a:lnTo>
                        <a:pt x="25" y="53"/>
                      </a:lnTo>
                      <a:lnTo>
                        <a:pt x="26" y="54"/>
                      </a:lnTo>
                      <a:lnTo>
                        <a:pt x="28" y="54"/>
                      </a:lnTo>
                      <a:lnTo>
                        <a:pt x="29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4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39" y="54"/>
                      </a:lnTo>
                      <a:lnTo>
                        <a:pt x="41" y="54"/>
                      </a:lnTo>
                      <a:lnTo>
                        <a:pt x="43" y="54"/>
                      </a:lnTo>
                      <a:lnTo>
                        <a:pt x="46" y="53"/>
                      </a:lnTo>
                      <a:lnTo>
                        <a:pt x="48" y="53"/>
                      </a:lnTo>
                      <a:lnTo>
                        <a:pt x="49" y="51"/>
                      </a:lnTo>
                      <a:lnTo>
                        <a:pt x="49" y="53"/>
                      </a:lnTo>
                      <a:lnTo>
                        <a:pt x="49" y="51"/>
                      </a:lnTo>
                      <a:lnTo>
                        <a:pt x="51" y="51"/>
                      </a:lnTo>
                      <a:lnTo>
                        <a:pt x="53" y="49"/>
                      </a:lnTo>
                      <a:lnTo>
                        <a:pt x="54" y="49"/>
                      </a:lnTo>
                      <a:lnTo>
                        <a:pt x="56" y="48"/>
                      </a:lnTo>
                      <a:lnTo>
                        <a:pt x="58" y="48"/>
                      </a:lnTo>
                      <a:lnTo>
                        <a:pt x="58" y="46"/>
                      </a:lnTo>
                      <a:lnTo>
                        <a:pt x="59" y="46"/>
                      </a:lnTo>
                      <a:lnTo>
                        <a:pt x="61" y="46"/>
                      </a:lnTo>
                      <a:lnTo>
                        <a:pt x="63" y="43"/>
                      </a:lnTo>
                      <a:lnTo>
                        <a:pt x="64" y="43"/>
                      </a:lnTo>
                      <a:lnTo>
                        <a:pt x="64" y="41"/>
                      </a:lnTo>
                      <a:lnTo>
                        <a:pt x="66" y="41"/>
                      </a:lnTo>
                      <a:lnTo>
                        <a:pt x="66" y="39"/>
                      </a:lnTo>
                      <a:lnTo>
                        <a:pt x="69" y="36"/>
                      </a:lnTo>
                      <a:lnTo>
                        <a:pt x="69" y="34"/>
                      </a:lnTo>
                      <a:lnTo>
                        <a:pt x="69" y="33"/>
                      </a:lnTo>
                      <a:lnTo>
                        <a:pt x="71" y="31"/>
                      </a:lnTo>
                      <a:lnTo>
                        <a:pt x="69" y="31"/>
                      </a:lnTo>
                      <a:lnTo>
                        <a:pt x="71" y="29"/>
                      </a:lnTo>
                      <a:lnTo>
                        <a:pt x="69" y="29"/>
                      </a:lnTo>
                      <a:lnTo>
                        <a:pt x="71" y="27"/>
                      </a:lnTo>
                      <a:lnTo>
                        <a:pt x="69" y="27"/>
                      </a:lnTo>
                      <a:lnTo>
                        <a:pt x="71" y="27"/>
                      </a:lnTo>
                      <a:lnTo>
                        <a:pt x="71" y="26"/>
                      </a:lnTo>
                      <a:lnTo>
                        <a:pt x="71" y="24"/>
                      </a:lnTo>
                      <a:lnTo>
                        <a:pt x="71" y="22"/>
                      </a:lnTo>
                      <a:lnTo>
                        <a:pt x="69" y="22"/>
                      </a:lnTo>
                      <a:lnTo>
                        <a:pt x="69" y="21"/>
                      </a:lnTo>
                      <a:lnTo>
                        <a:pt x="69" y="19"/>
                      </a:lnTo>
                      <a:lnTo>
                        <a:pt x="69" y="17"/>
                      </a:lnTo>
                      <a:lnTo>
                        <a:pt x="68" y="17"/>
                      </a:lnTo>
                      <a:lnTo>
                        <a:pt x="69" y="17"/>
                      </a:lnTo>
                      <a:lnTo>
                        <a:pt x="68" y="16"/>
                      </a:lnTo>
                      <a:lnTo>
                        <a:pt x="66" y="16"/>
                      </a:lnTo>
                      <a:lnTo>
                        <a:pt x="66" y="14"/>
                      </a:lnTo>
                      <a:lnTo>
                        <a:pt x="66" y="12"/>
                      </a:lnTo>
                      <a:lnTo>
                        <a:pt x="64" y="12"/>
                      </a:lnTo>
                      <a:lnTo>
                        <a:pt x="64" y="11"/>
                      </a:lnTo>
                      <a:lnTo>
                        <a:pt x="64" y="9"/>
                      </a:lnTo>
                      <a:lnTo>
                        <a:pt x="63" y="9"/>
                      </a:lnTo>
                      <a:lnTo>
                        <a:pt x="61" y="9"/>
                      </a:lnTo>
                      <a:lnTo>
                        <a:pt x="59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6" y="5"/>
                      </a:lnTo>
                      <a:lnTo>
                        <a:pt x="56" y="4"/>
                      </a:lnTo>
                      <a:lnTo>
                        <a:pt x="51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9" name="Freeform 351"/>
                <p:cNvSpPr>
                  <a:spLocks/>
                </p:cNvSpPr>
                <p:nvPr/>
              </p:nvSpPr>
              <p:spPr bwMode="auto">
                <a:xfrm>
                  <a:off x="5078" y="695"/>
                  <a:ext cx="39" cy="27"/>
                </a:xfrm>
                <a:custGeom>
                  <a:avLst/>
                  <a:gdLst>
                    <a:gd name="T0" fmla="*/ 0 w 78"/>
                    <a:gd name="T1" fmla="*/ 11 h 54"/>
                    <a:gd name="T2" fmla="*/ 0 w 78"/>
                    <a:gd name="T3" fmla="*/ 14 h 54"/>
                    <a:gd name="T4" fmla="*/ 0 w 78"/>
                    <a:gd name="T5" fmla="*/ 17 h 54"/>
                    <a:gd name="T6" fmla="*/ 2 w 78"/>
                    <a:gd name="T7" fmla="*/ 20 h 54"/>
                    <a:gd name="T8" fmla="*/ 3 w 78"/>
                    <a:gd name="T9" fmla="*/ 23 h 54"/>
                    <a:gd name="T10" fmla="*/ 7 w 78"/>
                    <a:gd name="T11" fmla="*/ 25 h 54"/>
                    <a:gd name="T12" fmla="*/ 10 w 78"/>
                    <a:gd name="T13" fmla="*/ 27 h 54"/>
                    <a:gd name="T14" fmla="*/ 13 w 78"/>
                    <a:gd name="T15" fmla="*/ 27 h 54"/>
                    <a:gd name="T16" fmla="*/ 16 w 78"/>
                    <a:gd name="T17" fmla="*/ 27 h 54"/>
                    <a:gd name="T18" fmla="*/ 19 w 78"/>
                    <a:gd name="T19" fmla="*/ 27 h 54"/>
                    <a:gd name="T20" fmla="*/ 22 w 78"/>
                    <a:gd name="T21" fmla="*/ 27 h 54"/>
                    <a:gd name="T22" fmla="*/ 28 w 78"/>
                    <a:gd name="T23" fmla="*/ 27 h 54"/>
                    <a:gd name="T24" fmla="*/ 31 w 78"/>
                    <a:gd name="T25" fmla="*/ 25 h 54"/>
                    <a:gd name="T26" fmla="*/ 34 w 78"/>
                    <a:gd name="T27" fmla="*/ 22 h 54"/>
                    <a:gd name="T28" fmla="*/ 37 w 78"/>
                    <a:gd name="T29" fmla="*/ 20 h 54"/>
                    <a:gd name="T30" fmla="*/ 39 w 78"/>
                    <a:gd name="T31" fmla="*/ 17 h 54"/>
                    <a:gd name="T32" fmla="*/ 39 w 78"/>
                    <a:gd name="T33" fmla="*/ 13 h 54"/>
                    <a:gd name="T34" fmla="*/ 39 w 78"/>
                    <a:gd name="T35" fmla="*/ 11 h 54"/>
                    <a:gd name="T36" fmla="*/ 37 w 78"/>
                    <a:gd name="T37" fmla="*/ 9 h 54"/>
                    <a:gd name="T38" fmla="*/ 35 w 78"/>
                    <a:gd name="T39" fmla="*/ 6 h 54"/>
                    <a:gd name="T40" fmla="*/ 34 w 78"/>
                    <a:gd name="T41" fmla="*/ 5 h 54"/>
                    <a:gd name="T42" fmla="*/ 31 w 78"/>
                    <a:gd name="T43" fmla="*/ 3 h 54"/>
                    <a:gd name="T44" fmla="*/ 22 w 78"/>
                    <a:gd name="T45" fmla="*/ 0 h 54"/>
                    <a:gd name="T46" fmla="*/ 19 w 78"/>
                    <a:gd name="T47" fmla="*/ 0 h 54"/>
                    <a:gd name="T48" fmla="*/ 16 w 78"/>
                    <a:gd name="T49" fmla="*/ 0 h 54"/>
                    <a:gd name="T50" fmla="*/ 10 w 78"/>
                    <a:gd name="T51" fmla="*/ 2 h 54"/>
                    <a:gd name="T52" fmla="*/ 9 w 78"/>
                    <a:gd name="T53" fmla="*/ 3 h 54"/>
                    <a:gd name="T54" fmla="*/ 5 w 78"/>
                    <a:gd name="T55" fmla="*/ 5 h 54"/>
                    <a:gd name="T56" fmla="*/ 2 w 78"/>
                    <a:gd name="T57" fmla="*/ 9 h 54"/>
                    <a:gd name="T58" fmla="*/ 6 w 78"/>
                    <a:gd name="T59" fmla="*/ 7 h 54"/>
                    <a:gd name="T60" fmla="*/ 10 w 78"/>
                    <a:gd name="T61" fmla="*/ 5 h 54"/>
                    <a:gd name="T62" fmla="*/ 12 w 78"/>
                    <a:gd name="T63" fmla="*/ 3 h 54"/>
                    <a:gd name="T64" fmla="*/ 19 w 78"/>
                    <a:gd name="T65" fmla="*/ 1 h 54"/>
                    <a:gd name="T66" fmla="*/ 21 w 78"/>
                    <a:gd name="T67" fmla="*/ 1 h 54"/>
                    <a:gd name="T68" fmla="*/ 23 w 78"/>
                    <a:gd name="T69" fmla="*/ 2 h 54"/>
                    <a:gd name="T70" fmla="*/ 29 w 78"/>
                    <a:gd name="T71" fmla="*/ 5 h 54"/>
                    <a:gd name="T72" fmla="*/ 31 w 78"/>
                    <a:gd name="T73" fmla="*/ 5 h 54"/>
                    <a:gd name="T74" fmla="*/ 34 w 78"/>
                    <a:gd name="T75" fmla="*/ 7 h 54"/>
                    <a:gd name="T76" fmla="*/ 36 w 78"/>
                    <a:gd name="T77" fmla="*/ 10 h 54"/>
                    <a:gd name="T78" fmla="*/ 36 w 78"/>
                    <a:gd name="T79" fmla="*/ 13 h 54"/>
                    <a:gd name="T80" fmla="*/ 36 w 78"/>
                    <a:gd name="T81" fmla="*/ 17 h 54"/>
                    <a:gd name="T82" fmla="*/ 35 w 78"/>
                    <a:gd name="T83" fmla="*/ 19 h 54"/>
                    <a:gd name="T84" fmla="*/ 34 w 78"/>
                    <a:gd name="T85" fmla="*/ 22 h 54"/>
                    <a:gd name="T86" fmla="*/ 28 w 78"/>
                    <a:gd name="T87" fmla="*/ 23 h 54"/>
                    <a:gd name="T88" fmla="*/ 22 w 78"/>
                    <a:gd name="T89" fmla="*/ 26 h 54"/>
                    <a:gd name="T90" fmla="*/ 19 w 78"/>
                    <a:gd name="T91" fmla="*/ 27 h 54"/>
                    <a:gd name="T92" fmla="*/ 18 w 78"/>
                    <a:gd name="T93" fmla="*/ 27 h 54"/>
                    <a:gd name="T94" fmla="*/ 14 w 78"/>
                    <a:gd name="T95" fmla="*/ 27 h 54"/>
                    <a:gd name="T96" fmla="*/ 12 w 78"/>
                    <a:gd name="T97" fmla="*/ 26 h 54"/>
                    <a:gd name="T98" fmla="*/ 9 w 78"/>
                    <a:gd name="T99" fmla="*/ 23 h 54"/>
                    <a:gd name="T100" fmla="*/ 5 w 78"/>
                    <a:gd name="T101" fmla="*/ 22 h 54"/>
                    <a:gd name="T102" fmla="*/ 2 w 78"/>
                    <a:gd name="T103" fmla="*/ 17 h 54"/>
                    <a:gd name="T104" fmla="*/ 2 w 78"/>
                    <a:gd name="T105" fmla="*/ 12 h 54"/>
                    <a:gd name="T106" fmla="*/ 2 w 78"/>
                    <a:gd name="T107" fmla="*/ 11 h 5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78"/>
                    <a:gd name="T163" fmla="*/ 0 h 54"/>
                    <a:gd name="T164" fmla="*/ 78 w 78"/>
                    <a:gd name="T165" fmla="*/ 54 h 5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78" h="54">
                      <a:moveTo>
                        <a:pt x="4" y="17"/>
                      </a:move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4" y="39"/>
                      </a:lnTo>
                      <a:lnTo>
                        <a:pt x="4" y="41"/>
                      </a:lnTo>
                      <a:lnTo>
                        <a:pt x="7" y="44"/>
                      </a:lnTo>
                      <a:lnTo>
                        <a:pt x="7" y="46"/>
                      </a:lnTo>
                      <a:lnTo>
                        <a:pt x="10" y="46"/>
                      </a:lnTo>
                      <a:lnTo>
                        <a:pt x="12" y="48"/>
                      </a:lnTo>
                      <a:lnTo>
                        <a:pt x="14" y="49"/>
                      </a:lnTo>
                      <a:lnTo>
                        <a:pt x="17" y="51"/>
                      </a:lnTo>
                      <a:lnTo>
                        <a:pt x="20" y="53"/>
                      </a:lnTo>
                      <a:lnTo>
                        <a:pt x="20" y="54"/>
                      </a:lnTo>
                      <a:lnTo>
                        <a:pt x="22" y="54"/>
                      </a:lnTo>
                      <a:lnTo>
                        <a:pt x="24" y="54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2" y="54"/>
                      </a:lnTo>
                      <a:lnTo>
                        <a:pt x="35" y="54"/>
                      </a:lnTo>
                      <a:lnTo>
                        <a:pt x="37" y="54"/>
                      </a:lnTo>
                      <a:lnTo>
                        <a:pt x="38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8" y="54"/>
                      </a:lnTo>
                      <a:lnTo>
                        <a:pt x="53" y="54"/>
                      </a:lnTo>
                      <a:lnTo>
                        <a:pt x="57" y="53"/>
                      </a:lnTo>
                      <a:lnTo>
                        <a:pt x="57" y="51"/>
                      </a:lnTo>
                      <a:lnTo>
                        <a:pt x="60" y="51"/>
                      </a:lnTo>
                      <a:lnTo>
                        <a:pt x="62" y="49"/>
                      </a:lnTo>
                      <a:lnTo>
                        <a:pt x="63" y="48"/>
                      </a:lnTo>
                      <a:lnTo>
                        <a:pt x="65" y="46"/>
                      </a:lnTo>
                      <a:lnTo>
                        <a:pt x="68" y="44"/>
                      </a:lnTo>
                      <a:lnTo>
                        <a:pt x="70" y="44"/>
                      </a:lnTo>
                      <a:lnTo>
                        <a:pt x="70" y="43"/>
                      </a:lnTo>
                      <a:lnTo>
                        <a:pt x="73" y="39"/>
                      </a:lnTo>
                      <a:lnTo>
                        <a:pt x="77" y="36"/>
                      </a:lnTo>
                      <a:lnTo>
                        <a:pt x="77" y="34"/>
                      </a:lnTo>
                      <a:lnTo>
                        <a:pt x="77" y="33"/>
                      </a:lnTo>
                      <a:lnTo>
                        <a:pt x="78" y="29"/>
                      </a:lnTo>
                      <a:lnTo>
                        <a:pt x="78" y="27"/>
                      </a:lnTo>
                      <a:lnTo>
                        <a:pt x="78" y="26"/>
                      </a:lnTo>
                      <a:lnTo>
                        <a:pt x="78" y="24"/>
                      </a:lnTo>
                      <a:lnTo>
                        <a:pt x="77" y="22"/>
                      </a:lnTo>
                      <a:lnTo>
                        <a:pt x="75" y="19"/>
                      </a:lnTo>
                      <a:lnTo>
                        <a:pt x="75" y="17"/>
                      </a:lnTo>
                      <a:lnTo>
                        <a:pt x="73" y="17"/>
                      </a:lnTo>
                      <a:lnTo>
                        <a:pt x="73" y="14"/>
                      </a:lnTo>
                      <a:lnTo>
                        <a:pt x="70" y="12"/>
                      </a:lnTo>
                      <a:lnTo>
                        <a:pt x="70" y="11"/>
                      </a:lnTo>
                      <a:lnTo>
                        <a:pt x="68" y="11"/>
                      </a:lnTo>
                      <a:lnTo>
                        <a:pt x="68" y="9"/>
                      </a:lnTo>
                      <a:lnTo>
                        <a:pt x="67" y="9"/>
                      </a:lnTo>
                      <a:lnTo>
                        <a:pt x="67" y="7"/>
                      </a:lnTo>
                      <a:lnTo>
                        <a:pt x="63" y="7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2"/>
                      </a:lnTo>
                      <a:lnTo>
                        <a:pt x="24" y="2"/>
                      </a:lnTo>
                      <a:lnTo>
                        <a:pt x="20" y="4"/>
                      </a:lnTo>
                      <a:lnTo>
                        <a:pt x="20" y="5"/>
                      </a:lnTo>
                      <a:lnTo>
                        <a:pt x="17" y="5"/>
                      </a:lnTo>
                      <a:lnTo>
                        <a:pt x="17" y="7"/>
                      </a:lnTo>
                      <a:lnTo>
                        <a:pt x="14" y="7"/>
                      </a:lnTo>
                      <a:lnTo>
                        <a:pt x="14" y="9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4" y="17"/>
                      </a:lnTo>
                      <a:lnTo>
                        <a:pt x="7" y="17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7" y="9"/>
                      </a:lnTo>
                      <a:lnTo>
                        <a:pt x="20" y="9"/>
                      </a:lnTo>
                      <a:lnTo>
                        <a:pt x="22" y="9"/>
                      </a:lnTo>
                      <a:lnTo>
                        <a:pt x="24" y="7"/>
                      </a:lnTo>
                      <a:lnTo>
                        <a:pt x="27" y="5"/>
                      </a:lnTo>
                      <a:lnTo>
                        <a:pt x="32" y="4"/>
                      </a:lnTo>
                      <a:lnTo>
                        <a:pt x="37" y="2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7" y="4"/>
                      </a:lnTo>
                      <a:lnTo>
                        <a:pt x="48" y="4"/>
                      </a:lnTo>
                      <a:lnTo>
                        <a:pt x="57" y="7"/>
                      </a:lnTo>
                      <a:lnTo>
                        <a:pt x="58" y="9"/>
                      </a:lnTo>
                      <a:lnTo>
                        <a:pt x="60" y="9"/>
                      </a:lnTo>
                      <a:lnTo>
                        <a:pt x="62" y="9"/>
                      </a:lnTo>
                      <a:lnTo>
                        <a:pt x="63" y="9"/>
                      </a:lnTo>
                      <a:lnTo>
                        <a:pt x="63" y="11"/>
                      </a:lnTo>
                      <a:lnTo>
                        <a:pt x="67" y="12"/>
                      </a:lnTo>
                      <a:lnTo>
                        <a:pt x="68" y="14"/>
                      </a:lnTo>
                      <a:lnTo>
                        <a:pt x="68" y="16"/>
                      </a:lnTo>
                      <a:lnTo>
                        <a:pt x="70" y="17"/>
                      </a:lnTo>
                      <a:lnTo>
                        <a:pt x="72" y="19"/>
                      </a:lnTo>
                      <a:lnTo>
                        <a:pt x="72" y="24"/>
                      </a:lnTo>
                      <a:lnTo>
                        <a:pt x="73" y="24"/>
                      </a:lnTo>
                      <a:lnTo>
                        <a:pt x="72" y="26"/>
                      </a:lnTo>
                      <a:lnTo>
                        <a:pt x="73" y="27"/>
                      </a:lnTo>
                      <a:lnTo>
                        <a:pt x="73" y="29"/>
                      </a:lnTo>
                      <a:lnTo>
                        <a:pt x="72" y="33"/>
                      </a:lnTo>
                      <a:lnTo>
                        <a:pt x="72" y="34"/>
                      </a:lnTo>
                      <a:lnTo>
                        <a:pt x="70" y="38"/>
                      </a:lnTo>
                      <a:lnTo>
                        <a:pt x="67" y="41"/>
                      </a:lnTo>
                      <a:lnTo>
                        <a:pt x="67" y="43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2" y="51"/>
                      </a:lnTo>
                      <a:lnTo>
                        <a:pt x="45" y="51"/>
                      </a:lnTo>
                      <a:lnTo>
                        <a:pt x="45" y="53"/>
                      </a:lnTo>
                      <a:lnTo>
                        <a:pt x="42" y="53"/>
                      </a:lnTo>
                      <a:lnTo>
                        <a:pt x="38" y="53"/>
                      </a:lnTo>
                      <a:lnTo>
                        <a:pt x="37" y="53"/>
                      </a:lnTo>
                      <a:lnTo>
                        <a:pt x="35" y="53"/>
                      </a:lnTo>
                      <a:lnTo>
                        <a:pt x="33" y="53"/>
                      </a:lnTo>
                      <a:lnTo>
                        <a:pt x="32" y="53"/>
                      </a:lnTo>
                      <a:lnTo>
                        <a:pt x="29" y="53"/>
                      </a:lnTo>
                      <a:lnTo>
                        <a:pt x="27" y="53"/>
                      </a:lnTo>
                      <a:lnTo>
                        <a:pt x="25" y="51"/>
                      </a:lnTo>
                      <a:lnTo>
                        <a:pt x="24" y="51"/>
                      </a:lnTo>
                      <a:lnTo>
                        <a:pt x="22" y="49"/>
                      </a:lnTo>
                      <a:lnTo>
                        <a:pt x="20" y="48"/>
                      </a:lnTo>
                      <a:lnTo>
                        <a:pt x="17" y="46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3"/>
                      </a:lnTo>
                      <a:lnTo>
                        <a:pt x="7" y="39"/>
                      </a:lnTo>
                      <a:lnTo>
                        <a:pt x="5" y="36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17"/>
                      </a:lnTo>
                      <a:lnTo>
                        <a:pt x="4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0" name="Freeform 352"/>
                <p:cNvSpPr>
                  <a:spLocks/>
                </p:cNvSpPr>
                <p:nvPr/>
              </p:nvSpPr>
              <p:spPr bwMode="auto">
                <a:xfrm>
                  <a:off x="5075" y="693"/>
                  <a:ext cx="29" cy="55"/>
                </a:xfrm>
                <a:custGeom>
                  <a:avLst/>
                  <a:gdLst>
                    <a:gd name="T0" fmla="*/ 12 w 58"/>
                    <a:gd name="T1" fmla="*/ 55 h 110"/>
                    <a:gd name="T2" fmla="*/ 0 w 58"/>
                    <a:gd name="T3" fmla="*/ 52 h 110"/>
                    <a:gd name="T4" fmla="*/ 15 w 58"/>
                    <a:gd name="T5" fmla="*/ 0 h 110"/>
                    <a:gd name="T6" fmla="*/ 29 w 58"/>
                    <a:gd name="T7" fmla="*/ 10 h 110"/>
                    <a:gd name="T8" fmla="*/ 14 w 58"/>
                    <a:gd name="T9" fmla="*/ 31 h 110"/>
                    <a:gd name="T10" fmla="*/ 12 w 58"/>
                    <a:gd name="T11" fmla="*/ 55 h 11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8"/>
                    <a:gd name="T19" fmla="*/ 0 h 110"/>
                    <a:gd name="T20" fmla="*/ 58 w 58"/>
                    <a:gd name="T21" fmla="*/ 110 h 11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8" h="110">
                      <a:moveTo>
                        <a:pt x="23" y="110"/>
                      </a:moveTo>
                      <a:lnTo>
                        <a:pt x="0" y="103"/>
                      </a:lnTo>
                      <a:lnTo>
                        <a:pt x="30" y="0"/>
                      </a:lnTo>
                      <a:lnTo>
                        <a:pt x="58" y="19"/>
                      </a:lnTo>
                      <a:lnTo>
                        <a:pt x="28" y="63"/>
                      </a:lnTo>
                      <a:lnTo>
                        <a:pt x="23" y="1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1" name="Freeform 353"/>
                <p:cNvSpPr>
                  <a:spLocks/>
                </p:cNvSpPr>
                <p:nvPr/>
              </p:nvSpPr>
              <p:spPr bwMode="auto">
                <a:xfrm>
                  <a:off x="5074" y="692"/>
                  <a:ext cx="32" cy="56"/>
                </a:xfrm>
                <a:custGeom>
                  <a:avLst/>
                  <a:gdLst>
                    <a:gd name="T0" fmla="*/ 12 w 63"/>
                    <a:gd name="T1" fmla="*/ 55 h 113"/>
                    <a:gd name="T2" fmla="*/ 13 w 63"/>
                    <a:gd name="T3" fmla="*/ 54 h 113"/>
                    <a:gd name="T4" fmla="*/ 2 w 63"/>
                    <a:gd name="T5" fmla="*/ 51 h 113"/>
                    <a:gd name="T6" fmla="*/ 3 w 63"/>
                    <a:gd name="T7" fmla="*/ 52 h 113"/>
                    <a:gd name="T8" fmla="*/ 18 w 63"/>
                    <a:gd name="T9" fmla="*/ 1 h 113"/>
                    <a:gd name="T10" fmla="*/ 15 w 63"/>
                    <a:gd name="T11" fmla="*/ 1 h 113"/>
                    <a:gd name="T12" fmla="*/ 29 w 63"/>
                    <a:gd name="T13" fmla="*/ 10 h 113"/>
                    <a:gd name="T14" fmla="*/ 29 w 63"/>
                    <a:gd name="T15" fmla="*/ 10 h 113"/>
                    <a:gd name="T16" fmla="*/ 15 w 63"/>
                    <a:gd name="T17" fmla="*/ 32 h 113"/>
                    <a:gd name="T18" fmla="*/ 15 w 63"/>
                    <a:gd name="T19" fmla="*/ 32 h 113"/>
                    <a:gd name="T20" fmla="*/ 12 w 63"/>
                    <a:gd name="T21" fmla="*/ 55 h 113"/>
                    <a:gd name="T22" fmla="*/ 14 w 63"/>
                    <a:gd name="T23" fmla="*/ 55 h 113"/>
                    <a:gd name="T24" fmla="*/ 17 w 63"/>
                    <a:gd name="T25" fmla="*/ 32 h 113"/>
                    <a:gd name="T26" fmla="*/ 17 w 63"/>
                    <a:gd name="T27" fmla="*/ 33 h 113"/>
                    <a:gd name="T28" fmla="*/ 32 w 63"/>
                    <a:gd name="T29" fmla="*/ 10 h 113"/>
                    <a:gd name="T30" fmla="*/ 32 w 63"/>
                    <a:gd name="T31" fmla="*/ 10 h 113"/>
                    <a:gd name="T32" fmla="*/ 31 w 63"/>
                    <a:gd name="T33" fmla="*/ 10 h 113"/>
                    <a:gd name="T34" fmla="*/ 17 w 63"/>
                    <a:gd name="T35" fmla="*/ 0 h 113"/>
                    <a:gd name="T36" fmla="*/ 17 w 63"/>
                    <a:gd name="T37" fmla="*/ 0 h 113"/>
                    <a:gd name="T38" fmla="*/ 16 w 63"/>
                    <a:gd name="T39" fmla="*/ 0 h 113"/>
                    <a:gd name="T40" fmla="*/ 15 w 63"/>
                    <a:gd name="T41" fmla="*/ 0 h 113"/>
                    <a:gd name="T42" fmla="*/ 0 w 63"/>
                    <a:gd name="T43" fmla="*/ 52 h 113"/>
                    <a:gd name="T44" fmla="*/ 0 w 63"/>
                    <a:gd name="T45" fmla="*/ 52 h 113"/>
                    <a:gd name="T46" fmla="*/ 0 w 63"/>
                    <a:gd name="T47" fmla="*/ 52 h 113"/>
                    <a:gd name="T48" fmla="*/ 1 w 63"/>
                    <a:gd name="T49" fmla="*/ 53 h 113"/>
                    <a:gd name="T50" fmla="*/ 12 w 63"/>
                    <a:gd name="T51" fmla="*/ 56 h 113"/>
                    <a:gd name="T52" fmla="*/ 13 w 63"/>
                    <a:gd name="T53" fmla="*/ 56 h 113"/>
                    <a:gd name="T54" fmla="*/ 13 w 63"/>
                    <a:gd name="T55" fmla="*/ 56 h 113"/>
                    <a:gd name="T56" fmla="*/ 14 w 63"/>
                    <a:gd name="T57" fmla="*/ 56 h 113"/>
                    <a:gd name="T58" fmla="*/ 14 w 63"/>
                    <a:gd name="T59" fmla="*/ 56 h 113"/>
                    <a:gd name="T60" fmla="*/ 14 w 63"/>
                    <a:gd name="T61" fmla="*/ 55 h 113"/>
                    <a:gd name="T62" fmla="*/ 14 w 63"/>
                    <a:gd name="T63" fmla="*/ 55 h 113"/>
                    <a:gd name="T64" fmla="*/ 12 w 63"/>
                    <a:gd name="T65" fmla="*/ 55 h 11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3"/>
                    <a:gd name="T100" fmla="*/ 0 h 113"/>
                    <a:gd name="T101" fmla="*/ 63 w 63"/>
                    <a:gd name="T102" fmla="*/ 113 h 11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3" h="113">
                      <a:moveTo>
                        <a:pt x="23" y="111"/>
                      </a:moveTo>
                      <a:lnTo>
                        <a:pt x="25" y="109"/>
                      </a:lnTo>
                      <a:lnTo>
                        <a:pt x="3" y="103"/>
                      </a:lnTo>
                      <a:lnTo>
                        <a:pt x="5" y="104"/>
                      </a:lnTo>
                      <a:lnTo>
                        <a:pt x="35" y="3"/>
                      </a:lnTo>
                      <a:lnTo>
                        <a:pt x="30" y="3"/>
                      </a:lnTo>
                      <a:lnTo>
                        <a:pt x="58" y="20"/>
                      </a:lnTo>
                      <a:lnTo>
                        <a:pt x="30" y="64"/>
                      </a:lnTo>
                      <a:lnTo>
                        <a:pt x="23" y="111"/>
                      </a:lnTo>
                      <a:lnTo>
                        <a:pt x="27" y="111"/>
                      </a:lnTo>
                      <a:lnTo>
                        <a:pt x="33" y="64"/>
                      </a:lnTo>
                      <a:lnTo>
                        <a:pt x="33" y="66"/>
                      </a:lnTo>
                      <a:lnTo>
                        <a:pt x="63" y="20"/>
                      </a:lnTo>
                      <a:lnTo>
                        <a:pt x="61" y="20"/>
                      </a:lnTo>
                      <a:lnTo>
                        <a:pt x="33" y="1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0" y="1"/>
                      </a:lnTo>
                      <a:lnTo>
                        <a:pt x="0" y="104"/>
                      </a:lnTo>
                      <a:lnTo>
                        <a:pt x="2" y="106"/>
                      </a:lnTo>
                      <a:lnTo>
                        <a:pt x="23" y="113"/>
                      </a:lnTo>
                      <a:lnTo>
                        <a:pt x="25" y="113"/>
                      </a:lnTo>
                      <a:lnTo>
                        <a:pt x="27" y="113"/>
                      </a:lnTo>
                      <a:lnTo>
                        <a:pt x="28" y="111"/>
                      </a:lnTo>
                      <a:lnTo>
                        <a:pt x="27" y="111"/>
                      </a:lnTo>
                      <a:lnTo>
                        <a:pt x="23" y="1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2" name="Freeform 354"/>
                <p:cNvSpPr>
                  <a:spLocks/>
                </p:cNvSpPr>
                <p:nvPr/>
              </p:nvSpPr>
              <p:spPr bwMode="auto">
                <a:xfrm>
                  <a:off x="5037" y="694"/>
                  <a:ext cx="63" cy="45"/>
                </a:xfrm>
                <a:custGeom>
                  <a:avLst/>
                  <a:gdLst>
                    <a:gd name="T0" fmla="*/ 41 w 126"/>
                    <a:gd name="T1" fmla="*/ 1 h 91"/>
                    <a:gd name="T2" fmla="*/ 39 w 126"/>
                    <a:gd name="T3" fmla="*/ 1 h 91"/>
                    <a:gd name="T4" fmla="*/ 36 w 126"/>
                    <a:gd name="T5" fmla="*/ 1 h 91"/>
                    <a:gd name="T6" fmla="*/ 33 w 126"/>
                    <a:gd name="T7" fmla="*/ 0 h 91"/>
                    <a:gd name="T8" fmla="*/ 31 w 126"/>
                    <a:gd name="T9" fmla="*/ 0 h 91"/>
                    <a:gd name="T10" fmla="*/ 29 w 126"/>
                    <a:gd name="T11" fmla="*/ 1 h 91"/>
                    <a:gd name="T12" fmla="*/ 25 w 126"/>
                    <a:gd name="T13" fmla="*/ 1 h 91"/>
                    <a:gd name="T14" fmla="*/ 19 w 126"/>
                    <a:gd name="T15" fmla="*/ 2 h 91"/>
                    <a:gd name="T16" fmla="*/ 17 w 126"/>
                    <a:gd name="T17" fmla="*/ 3 h 91"/>
                    <a:gd name="T18" fmla="*/ 14 w 126"/>
                    <a:gd name="T19" fmla="*/ 4 h 91"/>
                    <a:gd name="T20" fmla="*/ 12 w 126"/>
                    <a:gd name="T21" fmla="*/ 6 h 91"/>
                    <a:gd name="T22" fmla="*/ 11 w 126"/>
                    <a:gd name="T23" fmla="*/ 7 h 91"/>
                    <a:gd name="T24" fmla="*/ 9 w 126"/>
                    <a:gd name="T25" fmla="*/ 8 h 91"/>
                    <a:gd name="T26" fmla="*/ 6 w 126"/>
                    <a:gd name="T27" fmla="*/ 10 h 91"/>
                    <a:gd name="T28" fmla="*/ 4 w 126"/>
                    <a:gd name="T29" fmla="*/ 12 h 91"/>
                    <a:gd name="T30" fmla="*/ 1 w 126"/>
                    <a:gd name="T31" fmla="*/ 17 h 91"/>
                    <a:gd name="T32" fmla="*/ 0 w 126"/>
                    <a:gd name="T33" fmla="*/ 19 h 91"/>
                    <a:gd name="T34" fmla="*/ 0 w 126"/>
                    <a:gd name="T35" fmla="*/ 21 h 91"/>
                    <a:gd name="T36" fmla="*/ 0 w 126"/>
                    <a:gd name="T37" fmla="*/ 23 h 91"/>
                    <a:gd name="T38" fmla="*/ 0 w 126"/>
                    <a:gd name="T39" fmla="*/ 26 h 91"/>
                    <a:gd name="T40" fmla="*/ 1 w 126"/>
                    <a:gd name="T41" fmla="*/ 30 h 91"/>
                    <a:gd name="T42" fmla="*/ 3 w 126"/>
                    <a:gd name="T43" fmla="*/ 33 h 91"/>
                    <a:gd name="T44" fmla="*/ 4 w 126"/>
                    <a:gd name="T45" fmla="*/ 34 h 91"/>
                    <a:gd name="T46" fmla="*/ 5 w 126"/>
                    <a:gd name="T47" fmla="*/ 36 h 91"/>
                    <a:gd name="T48" fmla="*/ 7 w 126"/>
                    <a:gd name="T49" fmla="*/ 38 h 91"/>
                    <a:gd name="T50" fmla="*/ 9 w 126"/>
                    <a:gd name="T51" fmla="*/ 39 h 91"/>
                    <a:gd name="T52" fmla="*/ 11 w 126"/>
                    <a:gd name="T53" fmla="*/ 40 h 91"/>
                    <a:gd name="T54" fmla="*/ 13 w 126"/>
                    <a:gd name="T55" fmla="*/ 41 h 91"/>
                    <a:gd name="T56" fmla="*/ 20 w 126"/>
                    <a:gd name="T57" fmla="*/ 45 h 91"/>
                    <a:gd name="T58" fmla="*/ 25 w 126"/>
                    <a:gd name="T59" fmla="*/ 45 h 91"/>
                    <a:gd name="T60" fmla="*/ 27 w 126"/>
                    <a:gd name="T61" fmla="*/ 45 h 91"/>
                    <a:gd name="T62" fmla="*/ 31 w 126"/>
                    <a:gd name="T63" fmla="*/ 45 h 91"/>
                    <a:gd name="T64" fmla="*/ 34 w 126"/>
                    <a:gd name="T65" fmla="*/ 45 h 91"/>
                    <a:gd name="T66" fmla="*/ 37 w 126"/>
                    <a:gd name="T67" fmla="*/ 45 h 91"/>
                    <a:gd name="T68" fmla="*/ 39 w 126"/>
                    <a:gd name="T69" fmla="*/ 45 h 91"/>
                    <a:gd name="T70" fmla="*/ 44 w 126"/>
                    <a:gd name="T71" fmla="*/ 43 h 91"/>
                    <a:gd name="T72" fmla="*/ 47 w 126"/>
                    <a:gd name="T73" fmla="*/ 42 h 91"/>
                    <a:gd name="T74" fmla="*/ 49 w 126"/>
                    <a:gd name="T75" fmla="*/ 41 h 91"/>
                    <a:gd name="T76" fmla="*/ 52 w 126"/>
                    <a:gd name="T77" fmla="*/ 39 h 91"/>
                    <a:gd name="T78" fmla="*/ 54 w 126"/>
                    <a:gd name="T79" fmla="*/ 38 h 91"/>
                    <a:gd name="T80" fmla="*/ 56 w 126"/>
                    <a:gd name="T81" fmla="*/ 36 h 91"/>
                    <a:gd name="T82" fmla="*/ 59 w 126"/>
                    <a:gd name="T83" fmla="*/ 34 h 91"/>
                    <a:gd name="T84" fmla="*/ 62 w 126"/>
                    <a:gd name="T85" fmla="*/ 28 h 91"/>
                    <a:gd name="T86" fmla="*/ 63 w 126"/>
                    <a:gd name="T87" fmla="*/ 26 h 91"/>
                    <a:gd name="T88" fmla="*/ 63 w 126"/>
                    <a:gd name="T89" fmla="*/ 23 h 91"/>
                    <a:gd name="T90" fmla="*/ 63 w 126"/>
                    <a:gd name="T91" fmla="*/ 21 h 91"/>
                    <a:gd name="T92" fmla="*/ 63 w 126"/>
                    <a:gd name="T93" fmla="*/ 19 h 91"/>
                    <a:gd name="T94" fmla="*/ 62 w 126"/>
                    <a:gd name="T95" fmla="*/ 15 h 91"/>
                    <a:gd name="T96" fmla="*/ 60 w 126"/>
                    <a:gd name="T97" fmla="*/ 12 h 91"/>
                    <a:gd name="T98" fmla="*/ 58 w 126"/>
                    <a:gd name="T99" fmla="*/ 11 h 91"/>
                    <a:gd name="T100" fmla="*/ 58 w 126"/>
                    <a:gd name="T101" fmla="*/ 9 h 91"/>
                    <a:gd name="T102" fmla="*/ 55 w 126"/>
                    <a:gd name="T103" fmla="*/ 7 h 91"/>
                    <a:gd name="T104" fmla="*/ 54 w 126"/>
                    <a:gd name="T105" fmla="*/ 7 h 91"/>
                    <a:gd name="T106" fmla="*/ 52 w 126"/>
                    <a:gd name="T107" fmla="*/ 5 h 91"/>
                    <a:gd name="T108" fmla="*/ 49 w 126"/>
                    <a:gd name="T109" fmla="*/ 3 h 9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26"/>
                    <a:gd name="T166" fmla="*/ 0 h 91"/>
                    <a:gd name="T167" fmla="*/ 126 w 126"/>
                    <a:gd name="T168" fmla="*/ 91 h 9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26" h="91">
                      <a:moveTo>
                        <a:pt x="92" y="5"/>
                      </a:moveTo>
                      <a:lnTo>
                        <a:pt x="87" y="3"/>
                      </a:lnTo>
                      <a:lnTo>
                        <a:pt x="85" y="3"/>
                      </a:lnTo>
                      <a:lnTo>
                        <a:pt x="82" y="3"/>
                      </a:lnTo>
                      <a:lnTo>
                        <a:pt x="80" y="3"/>
                      </a:lnTo>
                      <a:lnTo>
                        <a:pt x="78" y="2"/>
                      </a:lnTo>
                      <a:lnTo>
                        <a:pt x="77" y="2"/>
                      </a:lnTo>
                      <a:lnTo>
                        <a:pt x="75" y="2"/>
                      </a:lnTo>
                      <a:lnTo>
                        <a:pt x="73" y="2"/>
                      </a:lnTo>
                      <a:lnTo>
                        <a:pt x="72" y="2"/>
                      </a:lnTo>
                      <a:lnTo>
                        <a:pt x="70" y="2"/>
                      </a:lnTo>
                      <a:lnTo>
                        <a:pt x="68" y="2"/>
                      </a:lnTo>
                      <a:lnTo>
                        <a:pt x="67" y="0"/>
                      </a:lnTo>
                      <a:lnTo>
                        <a:pt x="65" y="0"/>
                      </a:lnTo>
                      <a:lnTo>
                        <a:pt x="63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8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2" y="3"/>
                      </a:lnTo>
                      <a:lnTo>
                        <a:pt x="50" y="3"/>
                      </a:lnTo>
                      <a:lnTo>
                        <a:pt x="42" y="3"/>
                      </a:lnTo>
                      <a:lnTo>
                        <a:pt x="40" y="3"/>
                      </a:lnTo>
                      <a:lnTo>
                        <a:pt x="38" y="5"/>
                      </a:lnTo>
                      <a:lnTo>
                        <a:pt x="35" y="5"/>
                      </a:lnTo>
                      <a:lnTo>
                        <a:pt x="35" y="7"/>
                      </a:lnTo>
                      <a:lnTo>
                        <a:pt x="33" y="7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8" y="8"/>
                      </a:lnTo>
                      <a:lnTo>
                        <a:pt x="27" y="8"/>
                      </a:lnTo>
                      <a:lnTo>
                        <a:pt x="25" y="10"/>
                      </a:lnTo>
                      <a:lnTo>
                        <a:pt x="25" y="12"/>
                      </a:lnTo>
                      <a:lnTo>
                        <a:pt x="23" y="12"/>
                      </a:lnTo>
                      <a:lnTo>
                        <a:pt x="23" y="14"/>
                      </a:lnTo>
                      <a:lnTo>
                        <a:pt x="22" y="14"/>
                      </a:lnTo>
                      <a:lnTo>
                        <a:pt x="20" y="15"/>
                      </a:lnTo>
                      <a:lnTo>
                        <a:pt x="18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19"/>
                      </a:lnTo>
                      <a:lnTo>
                        <a:pt x="12" y="20"/>
                      </a:lnTo>
                      <a:lnTo>
                        <a:pt x="10" y="24"/>
                      </a:lnTo>
                      <a:lnTo>
                        <a:pt x="8" y="24"/>
                      </a:lnTo>
                      <a:lnTo>
                        <a:pt x="7" y="27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2" y="61"/>
                      </a:lnTo>
                      <a:lnTo>
                        <a:pt x="3" y="61"/>
                      </a:lnTo>
                      <a:lnTo>
                        <a:pt x="5" y="63"/>
                      </a:lnTo>
                      <a:lnTo>
                        <a:pt x="5" y="66"/>
                      </a:lnTo>
                      <a:lnTo>
                        <a:pt x="7" y="66"/>
                      </a:lnTo>
                      <a:lnTo>
                        <a:pt x="7" y="68"/>
                      </a:lnTo>
                      <a:lnTo>
                        <a:pt x="8" y="69"/>
                      </a:lnTo>
                      <a:lnTo>
                        <a:pt x="10" y="69"/>
                      </a:lnTo>
                      <a:lnTo>
                        <a:pt x="10" y="71"/>
                      </a:lnTo>
                      <a:lnTo>
                        <a:pt x="10" y="73"/>
                      </a:lnTo>
                      <a:lnTo>
                        <a:pt x="12" y="73"/>
                      </a:lnTo>
                      <a:lnTo>
                        <a:pt x="12" y="74"/>
                      </a:lnTo>
                      <a:lnTo>
                        <a:pt x="12" y="76"/>
                      </a:lnTo>
                      <a:lnTo>
                        <a:pt x="13" y="76"/>
                      </a:lnTo>
                      <a:lnTo>
                        <a:pt x="15" y="76"/>
                      </a:lnTo>
                      <a:lnTo>
                        <a:pt x="17" y="78"/>
                      </a:lnTo>
                      <a:lnTo>
                        <a:pt x="18" y="79"/>
                      </a:lnTo>
                      <a:lnTo>
                        <a:pt x="20" y="79"/>
                      </a:lnTo>
                      <a:lnTo>
                        <a:pt x="22" y="81"/>
                      </a:lnTo>
                      <a:lnTo>
                        <a:pt x="23" y="83"/>
                      </a:lnTo>
                      <a:lnTo>
                        <a:pt x="25" y="83"/>
                      </a:lnTo>
                      <a:lnTo>
                        <a:pt x="28" y="85"/>
                      </a:lnTo>
                      <a:lnTo>
                        <a:pt x="30" y="86"/>
                      </a:lnTo>
                      <a:lnTo>
                        <a:pt x="35" y="86"/>
                      </a:lnTo>
                      <a:lnTo>
                        <a:pt x="40" y="90"/>
                      </a:lnTo>
                      <a:lnTo>
                        <a:pt x="42" y="88"/>
                      </a:lnTo>
                      <a:lnTo>
                        <a:pt x="45" y="90"/>
                      </a:lnTo>
                      <a:lnTo>
                        <a:pt x="48" y="91"/>
                      </a:lnTo>
                      <a:lnTo>
                        <a:pt x="50" y="91"/>
                      </a:lnTo>
                      <a:lnTo>
                        <a:pt x="52" y="91"/>
                      </a:lnTo>
                      <a:lnTo>
                        <a:pt x="53" y="91"/>
                      </a:lnTo>
                      <a:lnTo>
                        <a:pt x="57" y="91"/>
                      </a:lnTo>
                      <a:lnTo>
                        <a:pt x="58" y="91"/>
                      </a:lnTo>
                      <a:lnTo>
                        <a:pt x="62" y="91"/>
                      </a:lnTo>
                      <a:lnTo>
                        <a:pt x="63" y="91"/>
                      </a:lnTo>
                      <a:lnTo>
                        <a:pt x="65" y="91"/>
                      </a:lnTo>
                      <a:lnTo>
                        <a:pt x="67" y="91"/>
                      </a:lnTo>
                      <a:lnTo>
                        <a:pt x="68" y="91"/>
                      </a:lnTo>
                      <a:lnTo>
                        <a:pt x="70" y="91"/>
                      </a:lnTo>
                      <a:lnTo>
                        <a:pt x="72" y="91"/>
                      </a:lnTo>
                      <a:lnTo>
                        <a:pt x="73" y="91"/>
                      </a:lnTo>
                      <a:lnTo>
                        <a:pt x="75" y="90"/>
                      </a:lnTo>
                      <a:lnTo>
                        <a:pt x="77" y="90"/>
                      </a:lnTo>
                      <a:lnTo>
                        <a:pt x="83" y="88"/>
                      </a:lnTo>
                      <a:lnTo>
                        <a:pt x="85" y="88"/>
                      </a:lnTo>
                      <a:lnTo>
                        <a:pt x="87" y="88"/>
                      </a:lnTo>
                      <a:lnTo>
                        <a:pt x="88" y="86"/>
                      </a:lnTo>
                      <a:lnTo>
                        <a:pt x="92" y="86"/>
                      </a:lnTo>
                      <a:lnTo>
                        <a:pt x="92" y="85"/>
                      </a:lnTo>
                      <a:lnTo>
                        <a:pt x="93" y="85"/>
                      </a:lnTo>
                      <a:lnTo>
                        <a:pt x="97" y="83"/>
                      </a:lnTo>
                      <a:lnTo>
                        <a:pt x="98" y="83"/>
                      </a:lnTo>
                      <a:lnTo>
                        <a:pt x="100" y="83"/>
                      </a:lnTo>
                      <a:lnTo>
                        <a:pt x="102" y="81"/>
                      </a:lnTo>
                      <a:lnTo>
                        <a:pt x="103" y="81"/>
                      </a:lnTo>
                      <a:lnTo>
                        <a:pt x="103" y="79"/>
                      </a:lnTo>
                      <a:lnTo>
                        <a:pt x="105" y="79"/>
                      </a:lnTo>
                      <a:lnTo>
                        <a:pt x="107" y="78"/>
                      </a:lnTo>
                      <a:lnTo>
                        <a:pt x="108" y="76"/>
                      </a:lnTo>
                      <a:lnTo>
                        <a:pt x="110" y="76"/>
                      </a:lnTo>
                      <a:lnTo>
                        <a:pt x="110" y="74"/>
                      </a:lnTo>
                      <a:lnTo>
                        <a:pt x="112" y="73"/>
                      </a:lnTo>
                      <a:lnTo>
                        <a:pt x="113" y="73"/>
                      </a:lnTo>
                      <a:lnTo>
                        <a:pt x="115" y="71"/>
                      </a:lnTo>
                      <a:lnTo>
                        <a:pt x="116" y="69"/>
                      </a:lnTo>
                      <a:lnTo>
                        <a:pt x="118" y="69"/>
                      </a:lnTo>
                      <a:lnTo>
                        <a:pt x="120" y="64"/>
                      </a:lnTo>
                      <a:lnTo>
                        <a:pt x="121" y="61"/>
                      </a:lnTo>
                      <a:lnTo>
                        <a:pt x="123" y="57"/>
                      </a:lnTo>
                      <a:lnTo>
                        <a:pt x="125" y="56"/>
                      </a:lnTo>
                      <a:lnTo>
                        <a:pt x="125" y="54"/>
                      </a:lnTo>
                      <a:lnTo>
                        <a:pt x="125" y="52"/>
                      </a:lnTo>
                      <a:lnTo>
                        <a:pt x="125" y="51"/>
                      </a:lnTo>
                      <a:lnTo>
                        <a:pt x="125" y="49"/>
                      </a:lnTo>
                      <a:lnTo>
                        <a:pt x="126" y="49"/>
                      </a:lnTo>
                      <a:lnTo>
                        <a:pt x="126" y="47"/>
                      </a:lnTo>
                      <a:lnTo>
                        <a:pt x="126" y="46"/>
                      </a:lnTo>
                      <a:lnTo>
                        <a:pt x="126" y="44"/>
                      </a:lnTo>
                      <a:lnTo>
                        <a:pt x="126" y="42"/>
                      </a:lnTo>
                      <a:lnTo>
                        <a:pt x="125" y="42"/>
                      </a:lnTo>
                      <a:lnTo>
                        <a:pt x="125" y="41"/>
                      </a:lnTo>
                      <a:lnTo>
                        <a:pt x="125" y="39"/>
                      </a:lnTo>
                      <a:lnTo>
                        <a:pt x="125" y="37"/>
                      </a:lnTo>
                      <a:lnTo>
                        <a:pt x="125" y="36"/>
                      </a:lnTo>
                      <a:lnTo>
                        <a:pt x="123" y="32"/>
                      </a:lnTo>
                      <a:lnTo>
                        <a:pt x="123" y="30"/>
                      </a:lnTo>
                      <a:lnTo>
                        <a:pt x="121" y="30"/>
                      </a:lnTo>
                      <a:lnTo>
                        <a:pt x="120" y="25"/>
                      </a:lnTo>
                      <a:lnTo>
                        <a:pt x="118" y="24"/>
                      </a:lnTo>
                      <a:lnTo>
                        <a:pt x="118" y="22"/>
                      </a:lnTo>
                      <a:lnTo>
                        <a:pt x="116" y="22"/>
                      </a:lnTo>
                      <a:lnTo>
                        <a:pt x="116" y="20"/>
                      </a:lnTo>
                      <a:lnTo>
                        <a:pt x="115" y="20"/>
                      </a:lnTo>
                      <a:lnTo>
                        <a:pt x="115" y="19"/>
                      </a:lnTo>
                      <a:lnTo>
                        <a:pt x="113" y="17"/>
                      </a:lnTo>
                      <a:lnTo>
                        <a:pt x="112" y="17"/>
                      </a:lnTo>
                      <a:lnTo>
                        <a:pt x="110" y="17"/>
                      </a:lnTo>
                      <a:lnTo>
                        <a:pt x="110" y="15"/>
                      </a:lnTo>
                      <a:lnTo>
                        <a:pt x="108" y="15"/>
                      </a:lnTo>
                      <a:lnTo>
                        <a:pt x="108" y="14"/>
                      </a:lnTo>
                      <a:lnTo>
                        <a:pt x="107" y="14"/>
                      </a:lnTo>
                      <a:lnTo>
                        <a:pt x="105" y="12"/>
                      </a:lnTo>
                      <a:lnTo>
                        <a:pt x="103" y="10"/>
                      </a:lnTo>
                      <a:lnTo>
                        <a:pt x="103" y="8"/>
                      </a:lnTo>
                      <a:lnTo>
                        <a:pt x="100" y="8"/>
                      </a:lnTo>
                      <a:lnTo>
                        <a:pt x="100" y="7"/>
                      </a:lnTo>
                      <a:lnTo>
                        <a:pt x="97" y="7"/>
                      </a:lnTo>
                      <a:lnTo>
                        <a:pt x="95" y="7"/>
                      </a:lnTo>
                      <a:lnTo>
                        <a:pt x="9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3" name="Freeform 355"/>
                <p:cNvSpPr>
                  <a:spLocks/>
                </p:cNvSpPr>
                <p:nvPr/>
              </p:nvSpPr>
              <p:spPr bwMode="auto">
                <a:xfrm>
                  <a:off x="5035" y="694"/>
                  <a:ext cx="66" cy="47"/>
                </a:xfrm>
                <a:custGeom>
                  <a:avLst/>
                  <a:gdLst>
                    <a:gd name="T0" fmla="*/ 2 w 131"/>
                    <a:gd name="T1" fmla="*/ 18 h 95"/>
                    <a:gd name="T2" fmla="*/ 0 w 131"/>
                    <a:gd name="T3" fmla="*/ 24 h 95"/>
                    <a:gd name="T4" fmla="*/ 1 w 131"/>
                    <a:gd name="T5" fmla="*/ 29 h 95"/>
                    <a:gd name="T6" fmla="*/ 3 w 131"/>
                    <a:gd name="T7" fmla="*/ 35 h 95"/>
                    <a:gd name="T8" fmla="*/ 8 w 131"/>
                    <a:gd name="T9" fmla="*/ 39 h 95"/>
                    <a:gd name="T10" fmla="*/ 12 w 131"/>
                    <a:gd name="T11" fmla="*/ 42 h 95"/>
                    <a:gd name="T12" fmla="*/ 17 w 131"/>
                    <a:gd name="T13" fmla="*/ 44 h 95"/>
                    <a:gd name="T14" fmla="*/ 25 w 131"/>
                    <a:gd name="T15" fmla="*/ 46 h 95"/>
                    <a:gd name="T16" fmla="*/ 31 w 131"/>
                    <a:gd name="T17" fmla="*/ 46 h 95"/>
                    <a:gd name="T18" fmla="*/ 38 w 131"/>
                    <a:gd name="T19" fmla="*/ 46 h 95"/>
                    <a:gd name="T20" fmla="*/ 47 w 131"/>
                    <a:gd name="T21" fmla="*/ 45 h 95"/>
                    <a:gd name="T22" fmla="*/ 53 w 131"/>
                    <a:gd name="T23" fmla="*/ 41 h 95"/>
                    <a:gd name="T24" fmla="*/ 58 w 131"/>
                    <a:gd name="T25" fmla="*/ 38 h 95"/>
                    <a:gd name="T26" fmla="*/ 62 w 131"/>
                    <a:gd name="T27" fmla="*/ 34 h 95"/>
                    <a:gd name="T28" fmla="*/ 65 w 131"/>
                    <a:gd name="T29" fmla="*/ 29 h 95"/>
                    <a:gd name="T30" fmla="*/ 66 w 131"/>
                    <a:gd name="T31" fmla="*/ 25 h 95"/>
                    <a:gd name="T32" fmla="*/ 65 w 131"/>
                    <a:gd name="T33" fmla="*/ 19 h 95"/>
                    <a:gd name="T34" fmla="*/ 62 w 131"/>
                    <a:gd name="T35" fmla="*/ 12 h 95"/>
                    <a:gd name="T36" fmla="*/ 58 w 131"/>
                    <a:gd name="T37" fmla="*/ 7 h 95"/>
                    <a:gd name="T38" fmla="*/ 53 w 131"/>
                    <a:gd name="T39" fmla="*/ 4 h 95"/>
                    <a:gd name="T40" fmla="*/ 43 w 131"/>
                    <a:gd name="T41" fmla="*/ 0 h 95"/>
                    <a:gd name="T42" fmla="*/ 36 w 131"/>
                    <a:gd name="T43" fmla="*/ 0 h 95"/>
                    <a:gd name="T44" fmla="*/ 30 w 131"/>
                    <a:gd name="T45" fmla="*/ 0 h 95"/>
                    <a:gd name="T46" fmla="*/ 22 w 131"/>
                    <a:gd name="T47" fmla="*/ 1 h 95"/>
                    <a:gd name="T48" fmla="*/ 13 w 131"/>
                    <a:gd name="T49" fmla="*/ 5 h 95"/>
                    <a:gd name="T50" fmla="*/ 8 w 131"/>
                    <a:gd name="T51" fmla="*/ 8 h 95"/>
                    <a:gd name="T52" fmla="*/ 3 w 131"/>
                    <a:gd name="T53" fmla="*/ 14 h 95"/>
                    <a:gd name="T54" fmla="*/ 9 w 131"/>
                    <a:gd name="T55" fmla="*/ 11 h 95"/>
                    <a:gd name="T56" fmla="*/ 13 w 131"/>
                    <a:gd name="T57" fmla="*/ 7 h 95"/>
                    <a:gd name="T58" fmla="*/ 20 w 131"/>
                    <a:gd name="T59" fmla="*/ 4 h 95"/>
                    <a:gd name="T60" fmla="*/ 28 w 131"/>
                    <a:gd name="T61" fmla="*/ 2 h 95"/>
                    <a:gd name="T62" fmla="*/ 33 w 131"/>
                    <a:gd name="T63" fmla="*/ 1 h 95"/>
                    <a:gd name="T64" fmla="*/ 39 w 131"/>
                    <a:gd name="T65" fmla="*/ 1 h 95"/>
                    <a:gd name="T66" fmla="*/ 49 w 131"/>
                    <a:gd name="T67" fmla="*/ 4 h 95"/>
                    <a:gd name="T68" fmla="*/ 54 w 131"/>
                    <a:gd name="T69" fmla="*/ 7 h 95"/>
                    <a:gd name="T70" fmla="*/ 58 w 131"/>
                    <a:gd name="T71" fmla="*/ 11 h 95"/>
                    <a:gd name="T72" fmla="*/ 62 w 131"/>
                    <a:gd name="T73" fmla="*/ 15 h 95"/>
                    <a:gd name="T74" fmla="*/ 63 w 131"/>
                    <a:gd name="T75" fmla="*/ 22 h 95"/>
                    <a:gd name="T76" fmla="*/ 63 w 131"/>
                    <a:gd name="T77" fmla="*/ 26 h 95"/>
                    <a:gd name="T78" fmla="*/ 61 w 131"/>
                    <a:gd name="T79" fmla="*/ 31 h 95"/>
                    <a:gd name="T80" fmla="*/ 59 w 131"/>
                    <a:gd name="T81" fmla="*/ 34 h 95"/>
                    <a:gd name="T82" fmla="*/ 55 w 131"/>
                    <a:gd name="T83" fmla="*/ 38 h 95"/>
                    <a:gd name="T84" fmla="*/ 51 w 131"/>
                    <a:gd name="T85" fmla="*/ 40 h 95"/>
                    <a:gd name="T86" fmla="*/ 43 w 131"/>
                    <a:gd name="T87" fmla="*/ 44 h 95"/>
                    <a:gd name="T88" fmla="*/ 37 w 131"/>
                    <a:gd name="T89" fmla="*/ 45 h 95"/>
                    <a:gd name="T90" fmla="*/ 31 w 131"/>
                    <a:gd name="T91" fmla="*/ 45 h 95"/>
                    <a:gd name="T92" fmla="*/ 25 w 131"/>
                    <a:gd name="T93" fmla="*/ 45 h 95"/>
                    <a:gd name="T94" fmla="*/ 19 w 131"/>
                    <a:gd name="T95" fmla="*/ 43 h 95"/>
                    <a:gd name="T96" fmla="*/ 14 w 131"/>
                    <a:gd name="T97" fmla="*/ 41 h 95"/>
                    <a:gd name="T98" fmla="*/ 10 w 131"/>
                    <a:gd name="T99" fmla="*/ 38 h 95"/>
                    <a:gd name="T100" fmla="*/ 7 w 131"/>
                    <a:gd name="T101" fmla="*/ 35 h 95"/>
                    <a:gd name="T102" fmla="*/ 4 w 131"/>
                    <a:gd name="T103" fmla="*/ 31 h 95"/>
                    <a:gd name="T104" fmla="*/ 3 w 131"/>
                    <a:gd name="T105" fmla="*/ 25 h 95"/>
                    <a:gd name="T106" fmla="*/ 3 w 131"/>
                    <a:gd name="T107" fmla="*/ 20 h 95"/>
                    <a:gd name="T108" fmla="*/ 6 w 131"/>
                    <a:gd name="T109" fmla="*/ 15 h 9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31"/>
                    <a:gd name="T166" fmla="*/ 0 h 95"/>
                    <a:gd name="T167" fmla="*/ 131 w 131"/>
                    <a:gd name="T168" fmla="*/ 95 h 9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31" h="95">
                      <a:moveTo>
                        <a:pt x="6" y="29"/>
                      </a:moveTo>
                      <a:lnTo>
                        <a:pt x="3" y="32"/>
                      </a:lnTo>
                      <a:lnTo>
                        <a:pt x="3" y="36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6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3" y="63"/>
                      </a:lnTo>
                      <a:lnTo>
                        <a:pt x="5" y="66"/>
                      </a:lnTo>
                      <a:lnTo>
                        <a:pt x="6" y="69"/>
                      </a:lnTo>
                      <a:lnTo>
                        <a:pt x="6" y="71"/>
                      </a:lnTo>
                      <a:lnTo>
                        <a:pt x="10" y="73"/>
                      </a:lnTo>
                      <a:lnTo>
                        <a:pt x="11" y="74"/>
                      </a:lnTo>
                      <a:lnTo>
                        <a:pt x="15" y="78"/>
                      </a:lnTo>
                      <a:lnTo>
                        <a:pt x="15" y="79"/>
                      </a:lnTo>
                      <a:lnTo>
                        <a:pt x="18" y="79"/>
                      </a:lnTo>
                      <a:lnTo>
                        <a:pt x="21" y="83"/>
                      </a:lnTo>
                      <a:lnTo>
                        <a:pt x="23" y="85"/>
                      </a:lnTo>
                      <a:lnTo>
                        <a:pt x="25" y="86"/>
                      </a:lnTo>
                      <a:lnTo>
                        <a:pt x="28" y="86"/>
                      </a:lnTo>
                      <a:lnTo>
                        <a:pt x="31" y="88"/>
                      </a:lnTo>
                      <a:lnTo>
                        <a:pt x="33" y="88"/>
                      </a:lnTo>
                      <a:lnTo>
                        <a:pt x="36" y="91"/>
                      </a:lnTo>
                      <a:lnTo>
                        <a:pt x="40" y="91"/>
                      </a:lnTo>
                      <a:lnTo>
                        <a:pt x="46" y="93"/>
                      </a:lnTo>
                      <a:lnTo>
                        <a:pt x="50" y="93"/>
                      </a:lnTo>
                      <a:lnTo>
                        <a:pt x="53" y="93"/>
                      </a:lnTo>
                      <a:lnTo>
                        <a:pt x="55" y="93"/>
                      </a:lnTo>
                      <a:lnTo>
                        <a:pt x="58" y="93"/>
                      </a:lnTo>
                      <a:lnTo>
                        <a:pt x="61" y="93"/>
                      </a:lnTo>
                      <a:lnTo>
                        <a:pt x="66" y="95"/>
                      </a:lnTo>
                      <a:lnTo>
                        <a:pt x="70" y="93"/>
                      </a:lnTo>
                      <a:lnTo>
                        <a:pt x="71" y="93"/>
                      </a:lnTo>
                      <a:lnTo>
                        <a:pt x="75" y="93"/>
                      </a:lnTo>
                      <a:lnTo>
                        <a:pt x="78" y="93"/>
                      </a:lnTo>
                      <a:lnTo>
                        <a:pt x="81" y="93"/>
                      </a:lnTo>
                      <a:lnTo>
                        <a:pt x="86" y="91"/>
                      </a:lnTo>
                      <a:lnTo>
                        <a:pt x="93" y="90"/>
                      </a:lnTo>
                      <a:lnTo>
                        <a:pt x="96" y="88"/>
                      </a:lnTo>
                      <a:lnTo>
                        <a:pt x="98" y="86"/>
                      </a:lnTo>
                      <a:lnTo>
                        <a:pt x="103" y="85"/>
                      </a:lnTo>
                      <a:lnTo>
                        <a:pt x="106" y="83"/>
                      </a:lnTo>
                      <a:lnTo>
                        <a:pt x="110" y="81"/>
                      </a:lnTo>
                      <a:lnTo>
                        <a:pt x="111" y="79"/>
                      </a:lnTo>
                      <a:lnTo>
                        <a:pt x="113" y="78"/>
                      </a:lnTo>
                      <a:lnTo>
                        <a:pt x="115" y="76"/>
                      </a:lnTo>
                      <a:lnTo>
                        <a:pt x="118" y="74"/>
                      </a:lnTo>
                      <a:lnTo>
                        <a:pt x="119" y="73"/>
                      </a:lnTo>
                      <a:lnTo>
                        <a:pt x="121" y="71"/>
                      </a:lnTo>
                      <a:lnTo>
                        <a:pt x="123" y="69"/>
                      </a:lnTo>
                      <a:lnTo>
                        <a:pt x="124" y="68"/>
                      </a:lnTo>
                      <a:lnTo>
                        <a:pt x="126" y="66"/>
                      </a:lnTo>
                      <a:lnTo>
                        <a:pt x="126" y="64"/>
                      </a:lnTo>
                      <a:lnTo>
                        <a:pt x="129" y="59"/>
                      </a:lnTo>
                      <a:lnTo>
                        <a:pt x="129" y="57"/>
                      </a:lnTo>
                      <a:lnTo>
                        <a:pt x="129" y="56"/>
                      </a:lnTo>
                      <a:lnTo>
                        <a:pt x="129" y="52"/>
                      </a:lnTo>
                      <a:lnTo>
                        <a:pt x="131" y="51"/>
                      </a:lnTo>
                      <a:lnTo>
                        <a:pt x="131" y="49"/>
                      </a:lnTo>
                      <a:lnTo>
                        <a:pt x="131" y="47"/>
                      </a:lnTo>
                      <a:lnTo>
                        <a:pt x="131" y="44"/>
                      </a:lnTo>
                      <a:lnTo>
                        <a:pt x="129" y="39"/>
                      </a:lnTo>
                      <a:lnTo>
                        <a:pt x="129" y="36"/>
                      </a:lnTo>
                      <a:lnTo>
                        <a:pt x="126" y="30"/>
                      </a:lnTo>
                      <a:lnTo>
                        <a:pt x="124" y="24"/>
                      </a:lnTo>
                      <a:lnTo>
                        <a:pt x="121" y="22"/>
                      </a:lnTo>
                      <a:lnTo>
                        <a:pt x="121" y="20"/>
                      </a:lnTo>
                      <a:lnTo>
                        <a:pt x="116" y="17"/>
                      </a:lnTo>
                      <a:lnTo>
                        <a:pt x="115" y="15"/>
                      </a:lnTo>
                      <a:lnTo>
                        <a:pt x="113" y="14"/>
                      </a:lnTo>
                      <a:lnTo>
                        <a:pt x="110" y="12"/>
                      </a:lnTo>
                      <a:lnTo>
                        <a:pt x="108" y="10"/>
                      </a:lnTo>
                      <a:lnTo>
                        <a:pt x="105" y="8"/>
                      </a:lnTo>
                      <a:lnTo>
                        <a:pt x="103" y="8"/>
                      </a:lnTo>
                      <a:lnTo>
                        <a:pt x="100" y="5"/>
                      </a:lnTo>
                      <a:lnTo>
                        <a:pt x="86" y="2"/>
                      </a:lnTo>
                      <a:lnTo>
                        <a:pt x="85" y="0"/>
                      </a:lnTo>
                      <a:lnTo>
                        <a:pt x="81" y="0"/>
                      </a:lnTo>
                      <a:lnTo>
                        <a:pt x="78" y="0"/>
                      </a:lnTo>
                      <a:lnTo>
                        <a:pt x="75" y="0"/>
                      </a:lnTo>
                      <a:lnTo>
                        <a:pt x="71" y="0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3" y="3"/>
                      </a:lnTo>
                      <a:lnTo>
                        <a:pt x="38" y="5"/>
                      </a:lnTo>
                      <a:lnTo>
                        <a:pt x="36" y="7"/>
                      </a:lnTo>
                      <a:lnTo>
                        <a:pt x="31" y="8"/>
                      </a:lnTo>
                      <a:lnTo>
                        <a:pt x="26" y="10"/>
                      </a:lnTo>
                      <a:lnTo>
                        <a:pt x="21" y="14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5" y="17"/>
                      </a:lnTo>
                      <a:lnTo>
                        <a:pt x="13" y="19"/>
                      </a:lnTo>
                      <a:lnTo>
                        <a:pt x="11" y="22"/>
                      </a:lnTo>
                      <a:lnTo>
                        <a:pt x="10" y="24"/>
                      </a:lnTo>
                      <a:lnTo>
                        <a:pt x="6" y="29"/>
                      </a:lnTo>
                      <a:lnTo>
                        <a:pt x="11" y="30"/>
                      </a:lnTo>
                      <a:lnTo>
                        <a:pt x="13" y="25"/>
                      </a:lnTo>
                      <a:lnTo>
                        <a:pt x="15" y="24"/>
                      </a:lnTo>
                      <a:lnTo>
                        <a:pt x="18" y="22"/>
                      </a:lnTo>
                      <a:lnTo>
                        <a:pt x="18" y="19"/>
                      </a:lnTo>
                      <a:lnTo>
                        <a:pt x="21" y="17"/>
                      </a:lnTo>
                      <a:lnTo>
                        <a:pt x="23" y="17"/>
                      </a:lnTo>
                      <a:lnTo>
                        <a:pt x="25" y="15"/>
                      </a:lnTo>
                      <a:lnTo>
                        <a:pt x="30" y="14"/>
                      </a:lnTo>
                      <a:lnTo>
                        <a:pt x="35" y="10"/>
                      </a:lnTo>
                      <a:lnTo>
                        <a:pt x="38" y="8"/>
                      </a:lnTo>
                      <a:lnTo>
                        <a:pt x="40" y="8"/>
                      </a:lnTo>
                      <a:lnTo>
                        <a:pt x="46" y="5"/>
                      </a:lnTo>
                      <a:lnTo>
                        <a:pt x="50" y="5"/>
                      </a:lnTo>
                      <a:lnTo>
                        <a:pt x="51" y="5"/>
                      </a:lnTo>
                      <a:lnTo>
                        <a:pt x="55" y="5"/>
                      </a:lnTo>
                      <a:lnTo>
                        <a:pt x="56" y="5"/>
                      </a:lnTo>
                      <a:lnTo>
                        <a:pt x="60" y="3"/>
                      </a:lnTo>
                      <a:lnTo>
                        <a:pt x="63" y="3"/>
                      </a:lnTo>
                      <a:lnTo>
                        <a:pt x="66" y="3"/>
                      </a:lnTo>
                      <a:lnTo>
                        <a:pt x="70" y="3"/>
                      </a:lnTo>
                      <a:lnTo>
                        <a:pt x="71" y="3"/>
                      </a:lnTo>
                      <a:lnTo>
                        <a:pt x="75" y="3"/>
                      </a:lnTo>
                      <a:lnTo>
                        <a:pt x="78" y="3"/>
                      </a:lnTo>
                      <a:lnTo>
                        <a:pt x="81" y="5"/>
                      </a:lnTo>
                      <a:lnTo>
                        <a:pt x="83" y="5"/>
                      </a:lnTo>
                      <a:lnTo>
                        <a:pt x="86" y="5"/>
                      </a:lnTo>
                      <a:lnTo>
                        <a:pt x="98" y="8"/>
                      </a:lnTo>
                      <a:lnTo>
                        <a:pt x="100" y="10"/>
                      </a:lnTo>
                      <a:lnTo>
                        <a:pt x="103" y="12"/>
                      </a:lnTo>
                      <a:lnTo>
                        <a:pt x="105" y="14"/>
                      </a:lnTo>
                      <a:lnTo>
                        <a:pt x="108" y="14"/>
                      </a:lnTo>
                      <a:lnTo>
                        <a:pt x="110" y="15"/>
                      </a:lnTo>
                      <a:lnTo>
                        <a:pt x="111" y="17"/>
                      </a:lnTo>
                      <a:lnTo>
                        <a:pt x="113" y="17"/>
                      </a:lnTo>
                      <a:lnTo>
                        <a:pt x="116" y="22"/>
                      </a:lnTo>
                      <a:lnTo>
                        <a:pt x="118" y="24"/>
                      </a:lnTo>
                      <a:lnTo>
                        <a:pt x="119" y="25"/>
                      </a:lnTo>
                      <a:lnTo>
                        <a:pt x="121" y="27"/>
                      </a:lnTo>
                      <a:lnTo>
                        <a:pt x="123" y="30"/>
                      </a:lnTo>
                      <a:lnTo>
                        <a:pt x="124" y="36"/>
                      </a:lnTo>
                      <a:lnTo>
                        <a:pt x="126" y="37"/>
                      </a:lnTo>
                      <a:lnTo>
                        <a:pt x="126" y="39"/>
                      </a:lnTo>
                      <a:lnTo>
                        <a:pt x="126" y="44"/>
                      </a:lnTo>
                      <a:lnTo>
                        <a:pt x="126" y="47"/>
                      </a:lnTo>
                      <a:lnTo>
                        <a:pt x="126" y="51"/>
                      </a:lnTo>
                      <a:lnTo>
                        <a:pt x="126" y="52"/>
                      </a:lnTo>
                      <a:lnTo>
                        <a:pt x="126" y="54"/>
                      </a:lnTo>
                      <a:lnTo>
                        <a:pt x="124" y="57"/>
                      </a:lnTo>
                      <a:lnTo>
                        <a:pt x="121" y="63"/>
                      </a:lnTo>
                      <a:lnTo>
                        <a:pt x="121" y="66"/>
                      </a:lnTo>
                      <a:lnTo>
                        <a:pt x="121" y="64"/>
                      </a:lnTo>
                      <a:lnTo>
                        <a:pt x="118" y="68"/>
                      </a:lnTo>
                      <a:lnTo>
                        <a:pt x="118" y="69"/>
                      </a:lnTo>
                      <a:lnTo>
                        <a:pt x="115" y="71"/>
                      </a:lnTo>
                      <a:lnTo>
                        <a:pt x="113" y="73"/>
                      </a:lnTo>
                      <a:lnTo>
                        <a:pt x="113" y="74"/>
                      </a:lnTo>
                      <a:lnTo>
                        <a:pt x="110" y="76"/>
                      </a:lnTo>
                      <a:lnTo>
                        <a:pt x="108" y="78"/>
                      </a:lnTo>
                      <a:lnTo>
                        <a:pt x="106" y="79"/>
                      </a:lnTo>
                      <a:lnTo>
                        <a:pt x="103" y="81"/>
                      </a:lnTo>
                      <a:lnTo>
                        <a:pt x="101" y="81"/>
                      </a:lnTo>
                      <a:lnTo>
                        <a:pt x="96" y="85"/>
                      </a:lnTo>
                      <a:lnTo>
                        <a:pt x="93" y="86"/>
                      </a:lnTo>
                      <a:lnTo>
                        <a:pt x="90" y="86"/>
                      </a:lnTo>
                      <a:lnTo>
                        <a:pt x="85" y="88"/>
                      </a:lnTo>
                      <a:lnTo>
                        <a:pt x="81" y="88"/>
                      </a:lnTo>
                      <a:lnTo>
                        <a:pt x="80" y="90"/>
                      </a:lnTo>
                      <a:lnTo>
                        <a:pt x="76" y="91"/>
                      </a:lnTo>
                      <a:lnTo>
                        <a:pt x="73" y="91"/>
                      </a:lnTo>
                      <a:lnTo>
                        <a:pt x="71" y="91"/>
                      </a:lnTo>
                      <a:lnTo>
                        <a:pt x="68" y="91"/>
                      </a:lnTo>
                      <a:lnTo>
                        <a:pt x="65" y="91"/>
                      </a:lnTo>
                      <a:lnTo>
                        <a:pt x="61" y="91"/>
                      </a:lnTo>
                      <a:lnTo>
                        <a:pt x="58" y="91"/>
                      </a:lnTo>
                      <a:lnTo>
                        <a:pt x="56" y="91"/>
                      </a:lnTo>
                      <a:lnTo>
                        <a:pt x="53" y="91"/>
                      </a:lnTo>
                      <a:lnTo>
                        <a:pt x="50" y="90"/>
                      </a:lnTo>
                      <a:lnTo>
                        <a:pt x="46" y="90"/>
                      </a:lnTo>
                      <a:lnTo>
                        <a:pt x="41" y="88"/>
                      </a:lnTo>
                      <a:lnTo>
                        <a:pt x="38" y="86"/>
                      </a:lnTo>
                      <a:lnTo>
                        <a:pt x="36" y="86"/>
                      </a:lnTo>
                      <a:lnTo>
                        <a:pt x="33" y="86"/>
                      </a:lnTo>
                      <a:lnTo>
                        <a:pt x="31" y="85"/>
                      </a:lnTo>
                      <a:lnTo>
                        <a:pt x="28" y="83"/>
                      </a:lnTo>
                      <a:lnTo>
                        <a:pt x="26" y="81"/>
                      </a:lnTo>
                      <a:lnTo>
                        <a:pt x="23" y="79"/>
                      </a:lnTo>
                      <a:lnTo>
                        <a:pt x="21" y="78"/>
                      </a:lnTo>
                      <a:lnTo>
                        <a:pt x="20" y="76"/>
                      </a:lnTo>
                      <a:lnTo>
                        <a:pt x="18" y="74"/>
                      </a:lnTo>
                      <a:lnTo>
                        <a:pt x="15" y="74"/>
                      </a:lnTo>
                      <a:lnTo>
                        <a:pt x="15" y="73"/>
                      </a:lnTo>
                      <a:lnTo>
                        <a:pt x="13" y="71"/>
                      </a:lnTo>
                      <a:lnTo>
                        <a:pt x="11" y="69"/>
                      </a:lnTo>
                      <a:lnTo>
                        <a:pt x="10" y="68"/>
                      </a:lnTo>
                      <a:lnTo>
                        <a:pt x="10" y="64"/>
                      </a:lnTo>
                      <a:lnTo>
                        <a:pt x="8" y="63"/>
                      </a:lnTo>
                      <a:lnTo>
                        <a:pt x="6" y="59"/>
                      </a:lnTo>
                      <a:lnTo>
                        <a:pt x="5" y="57"/>
                      </a:lnTo>
                      <a:lnTo>
                        <a:pt x="5" y="54"/>
                      </a:lnTo>
                      <a:lnTo>
                        <a:pt x="5" y="51"/>
                      </a:lnTo>
                      <a:lnTo>
                        <a:pt x="5" y="49"/>
                      </a:lnTo>
                      <a:lnTo>
                        <a:pt x="5" y="47"/>
                      </a:lnTo>
                      <a:lnTo>
                        <a:pt x="5" y="46"/>
                      </a:lnTo>
                      <a:lnTo>
                        <a:pt x="5" y="41"/>
                      </a:lnTo>
                      <a:lnTo>
                        <a:pt x="6" y="37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11" y="30"/>
                      </a:lnTo>
                      <a:lnTo>
                        <a:pt x="6" y="2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4" name="Freeform 356"/>
                <p:cNvSpPr>
                  <a:spLocks/>
                </p:cNvSpPr>
                <p:nvPr/>
              </p:nvSpPr>
              <p:spPr bwMode="auto">
                <a:xfrm>
                  <a:off x="5026" y="715"/>
                  <a:ext cx="45" cy="33"/>
                </a:xfrm>
                <a:custGeom>
                  <a:avLst/>
                  <a:gdLst>
                    <a:gd name="T0" fmla="*/ 28 w 90"/>
                    <a:gd name="T1" fmla="*/ 1 h 66"/>
                    <a:gd name="T2" fmla="*/ 27 w 90"/>
                    <a:gd name="T3" fmla="*/ 1 h 66"/>
                    <a:gd name="T4" fmla="*/ 25 w 90"/>
                    <a:gd name="T5" fmla="*/ 1 h 66"/>
                    <a:gd name="T6" fmla="*/ 23 w 90"/>
                    <a:gd name="T7" fmla="*/ 0 h 66"/>
                    <a:gd name="T8" fmla="*/ 23 w 90"/>
                    <a:gd name="T9" fmla="*/ 1 h 66"/>
                    <a:gd name="T10" fmla="*/ 21 w 90"/>
                    <a:gd name="T11" fmla="*/ 1 h 66"/>
                    <a:gd name="T12" fmla="*/ 19 w 90"/>
                    <a:gd name="T13" fmla="*/ 1 h 66"/>
                    <a:gd name="T14" fmla="*/ 11 w 90"/>
                    <a:gd name="T15" fmla="*/ 2 h 66"/>
                    <a:gd name="T16" fmla="*/ 10 w 90"/>
                    <a:gd name="T17" fmla="*/ 4 h 66"/>
                    <a:gd name="T18" fmla="*/ 7 w 90"/>
                    <a:gd name="T19" fmla="*/ 4 h 66"/>
                    <a:gd name="T20" fmla="*/ 7 w 90"/>
                    <a:gd name="T21" fmla="*/ 6 h 66"/>
                    <a:gd name="T22" fmla="*/ 5 w 90"/>
                    <a:gd name="T23" fmla="*/ 6 h 66"/>
                    <a:gd name="T24" fmla="*/ 3 w 90"/>
                    <a:gd name="T25" fmla="*/ 7 h 66"/>
                    <a:gd name="T26" fmla="*/ 2 w 90"/>
                    <a:gd name="T27" fmla="*/ 12 h 66"/>
                    <a:gd name="T28" fmla="*/ 1 w 90"/>
                    <a:gd name="T29" fmla="*/ 14 h 66"/>
                    <a:gd name="T30" fmla="*/ 1 w 90"/>
                    <a:gd name="T31" fmla="*/ 15 h 66"/>
                    <a:gd name="T32" fmla="*/ 0 w 90"/>
                    <a:gd name="T33" fmla="*/ 17 h 66"/>
                    <a:gd name="T34" fmla="*/ 0 w 90"/>
                    <a:gd name="T35" fmla="*/ 18 h 66"/>
                    <a:gd name="T36" fmla="*/ 1 w 90"/>
                    <a:gd name="T37" fmla="*/ 21 h 66"/>
                    <a:gd name="T38" fmla="*/ 3 w 90"/>
                    <a:gd name="T39" fmla="*/ 24 h 66"/>
                    <a:gd name="T40" fmla="*/ 3 w 90"/>
                    <a:gd name="T41" fmla="*/ 26 h 66"/>
                    <a:gd name="T42" fmla="*/ 5 w 90"/>
                    <a:gd name="T43" fmla="*/ 27 h 66"/>
                    <a:gd name="T44" fmla="*/ 6 w 90"/>
                    <a:gd name="T45" fmla="*/ 28 h 66"/>
                    <a:gd name="T46" fmla="*/ 7 w 90"/>
                    <a:gd name="T47" fmla="*/ 29 h 66"/>
                    <a:gd name="T48" fmla="*/ 10 w 90"/>
                    <a:gd name="T49" fmla="*/ 30 h 66"/>
                    <a:gd name="T50" fmla="*/ 13 w 90"/>
                    <a:gd name="T51" fmla="*/ 31 h 66"/>
                    <a:gd name="T52" fmla="*/ 17 w 90"/>
                    <a:gd name="T53" fmla="*/ 33 h 66"/>
                    <a:gd name="T54" fmla="*/ 19 w 90"/>
                    <a:gd name="T55" fmla="*/ 33 h 66"/>
                    <a:gd name="T56" fmla="*/ 20 w 90"/>
                    <a:gd name="T57" fmla="*/ 33 h 66"/>
                    <a:gd name="T58" fmla="*/ 23 w 90"/>
                    <a:gd name="T59" fmla="*/ 33 h 66"/>
                    <a:gd name="T60" fmla="*/ 23 w 90"/>
                    <a:gd name="T61" fmla="*/ 33 h 66"/>
                    <a:gd name="T62" fmla="*/ 27 w 90"/>
                    <a:gd name="T63" fmla="*/ 33 h 66"/>
                    <a:gd name="T64" fmla="*/ 33 w 90"/>
                    <a:gd name="T65" fmla="*/ 31 h 66"/>
                    <a:gd name="T66" fmla="*/ 36 w 90"/>
                    <a:gd name="T67" fmla="*/ 29 h 66"/>
                    <a:gd name="T68" fmla="*/ 38 w 90"/>
                    <a:gd name="T69" fmla="*/ 28 h 66"/>
                    <a:gd name="T70" fmla="*/ 39 w 90"/>
                    <a:gd name="T71" fmla="*/ 27 h 66"/>
                    <a:gd name="T72" fmla="*/ 40 w 90"/>
                    <a:gd name="T73" fmla="*/ 26 h 66"/>
                    <a:gd name="T74" fmla="*/ 42 w 90"/>
                    <a:gd name="T75" fmla="*/ 24 h 66"/>
                    <a:gd name="T76" fmla="*/ 45 w 90"/>
                    <a:gd name="T77" fmla="*/ 20 h 66"/>
                    <a:gd name="T78" fmla="*/ 45 w 90"/>
                    <a:gd name="T79" fmla="*/ 18 h 66"/>
                    <a:gd name="T80" fmla="*/ 45 w 90"/>
                    <a:gd name="T81" fmla="*/ 17 h 66"/>
                    <a:gd name="T82" fmla="*/ 45 w 90"/>
                    <a:gd name="T83" fmla="*/ 15 h 66"/>
                    <a:gd name="T84" fmla="*/ 45 w 90"/>
                    <a:gd name="T85" fmla="*/ 12 h 66"/>
                    <a:gd name="T86" fmla="*/ 43 w 90"/>
                    <a:gd name="T87" fmla="*/ 8 h 66"/>
                    <a:gd name="T88" fmla="*/ 42 w 90"/>
                    <a:gd name="T89" fmla="*/ 7 h 66"/>
                    <a:gd name="T90" fmla="*/ 41 w 90"/>
                    <a:gd name="T91" fmla="*/ 6 h 66"/>
                    <a:gd name="T92" fmla="*/ 40 w 90"/>
                    <a:gd name="T93" fmla="*/ 5 h 66"/>
                    <a:gd name="T94" fmla="*/ 38 w 90"/>
                    <a:gd name="T95" fmla="*/ 4 h 66"/>
                    <a:gd name="T96" fmla="*/ 35 w 90"/>
                    <a:gd name="T97" fmla="*/ 2 h 6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0"/>
                    <a:gd name="T148" fmla="*/ 0 h 66"/>
                    <a:gd name="T149" fmla="*/ 90 w 90"/>
                    <a:gd name="T150" fmla="*/ 66 h 6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0" h="66">
                      <a:moveTo>
                        <a:pt x="65" y="3"/>
                      </a:moveTo>
                      <a:lnTo>
                        <a:pt x="60" y="3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27" y="3"/>
                      </a:lnTo>
                      <a:lnTo>
                        <a:pt x="27" y="5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5" y="20"/>
                      </a:lnTo>
                      <a:lnTo>
                        <a:pt x="4" y="24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0" y="34"/>
                      </a:lnTo>
                      <a:lnTo>
                        <a:pt x="2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2" y="37"/>
                      </a:lnTo>
                      <a:lnTo>
                        <a:pt x="2" y="39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9" y="52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2" y="56"/>
                      </a:lnTo>
                      <a:lnTo>
                        <a:pt x="12" y="57"/>
                      </a:lnTo>
                      <a:lnTo>
                        <a:pt x="14" y="57"/>
                      </a:lnTo>
                      <a:lnTo>
                        <a:pt x="15" y="57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19" y="61"/>
                      </a:lnTo>
                      <a:lnTo>
                        <a:pt x="20" y="61"/>
                      </a:lnTo>
                      <a:lnTo>
                        <a:pt x="22" y="62"/>
                      </a:lnTo>
                      <a:lnTo>
                        <a:pt x="27" y="62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4" y="66"/>
                      </a:lnTo>
                      <a:lnTo>
                        <a:pt x="37" y="66"/>
                      </a:lnTo>
                      <a:lnTo>
                        <a:pt x="39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5" y="66"/>
                      </a:lnTo>
                      <a:lnTo>
                        <a:pt x="65" y="62"/>
                      </a:lnTo>
                      <a:lnTo>
                        <a:pt x="69" y="61"/>
                      </a:lnTo>
                      <a:lnTo>
                        <a:pt x="70" y="59"/>
                      </a:lnTo>
                      <a:lnTo>
                        <a:pt x="72" y="59"/>
                      </a:lnTo>
                      <a:lnTo>
                        <a:pt x="74" y="59"/>
                      </a:lnTo>
                      <a:lnTo>
                        <a:pt x="75" y="57"/>
                      </a:lnTo>
                      <a:lnTo>
                        <a:pt x="75" y="56"/>
                      </a:lnTo>
                      <a:lnTo>
                        <a:pt x="77" y="56"/>
                      </a:lnTo>
                      <a:lnTo>
                        <a:pt x="77" y="54"/>
                      </a:lnTo>
                      <a:lnTo>
                        <a:pt x="79" y="54"/>
                      </a:lnTo>
                      <a:lnTo>
                        <a:pt x="79" y="52"/>
                      </a:lnTo>
                      <a:lnTo>
                        <a:pt x="80" y="52"/>
                      </a:lnTo>
                      <a:lnTo>
                        <a:pt x="82" y="52"/>
                      </a:lnTo>
                      <a:lnTo>
                        <a:pt x="84" y="49"/>
                      </a:lnTo>
                      <a:lnTo>
                        <a:pt x="85" y="47"/>
                      </a:lnTo>
                      <a:lnTo>
                        <a:pt x="89" y="44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5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5" y="17"/>
                      </a:lnTo>
                      <a:lnTo>
                        <a:pt x="84" y="15"/>
                      </a:lnTo>
                      <a:lnTo>
                        <a:pt x="82" y="13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79" y="12"/>
                      </a:lnTo>
                      <a:lnTo>
                        <a:pt x="79" y="10"/>
                      </a:lnTo>
                      <a:lnTo>
                        <a:pt x="77" y="8"/>
                      </a:lnTo>
                      <a:lnTo>
                        <a:pt x="75" y="8"/>
                      </a:lnTo>
                      <a:lnTo>
                        <a:pt x="75" y="7"/>
                      </a:lnTo>
                      <a:lnTo>
                        <a:pt x="72" y="7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5" name="Freeform 357"/>
                <p:cNvSpPr>
                  <a:spLocks/>
                </p:cNvSpPr>
                <p:nvPr/>
              </p:nvSpPr>
              <p:spPr bwMode="auto">
                <a:xfrm>
                  <a:off x="5025" y="715"/>
                  <a:ext cx="47" cy="33"/>
                </a:xfrm>
                <a:custGeom>
                  <a:avLst/>
                  <a:gdLst>
                    <a:gd name="T0" fmla="*/ 0 w 95"/>
                    <a:gd name="T1" fmla="*/ 14 h 68"/>
                    <a:gd name="T2" fmla="*/ 0 w 95"/>
                    <a:gd name="T3" fmla="*/ 17 h 68"/>
                    <a:gd name="T4" fmla="*/ 0 w 95"/>
                    <a:gd name="T5" fmla="*/ 21 h 68"/>
                    <a:gd name="T6" fmla="*/ 3 w 95"/>
                    <a:gd name="T7" fmla="*/ 26 h 68"/>
                    <a:gd name="T8" fmla="*/ 5 w 95"/>
                    <a:gd name="T9" fmla="*/ 28 h 68"/>
                    <a:gd name="T10" fmla="*/ 9 w 95"/>
                    <a:gd name="T11" fmla="*/ 31 h 68"/>
                    <a:gd name="T12" fmla="*/ 15 w 95"/>
                    <a:gd name="T13" fmla="*/ 33 h 68"/>
                    <a:gd name="T14" fmla="*/ 20 w 95"/>
                    <a:gd name="T15" fmla="*/ 33 h 68"/>
                    <a:gd name="T16" fmla="*/ 25 w 95"/>
                    <a:gd name="T17" fmla="*/ 33 h 68"/>
                    <a:gd name="T18" fmla="*/ 34 w 95"/>
                    <a:gd name="T19" fmla="*/ 31 h 68"/>
                    <a:gd name="T20" fmla="*/ 38 w 95"/>
                    <a:gd name="T21" fmla="*/ 29 h 68"/>
                    <a:gd name="T22" fmla="*/ 42 w 95"/>
                    <a:gd name="T23" fmla="*/ 26 h 68"/>
                    <a:gd name="T24" fmla="*/ 45 w 95"/>
                    <a:gd name="T25" fmla="*/ 21 h 68"/>
                    <a:gd name="T26" fmla="*/ 47 w 95"/>
                    <a:gd name="T27" fmla="*/ 18 h 68"/>
                    <a:gd name="T28" fmla="*/ 47 w 95"/>
                    <a:gd name="T29" fmla="*/ 15 h 68"/>
                    <a:gd name="T30" fmla="*/ 45 w 95"/>
                    <a:gd name="T31" fmla="*/ 9 h 68"/>
                    <a:gd name="T32" fmla="*/ 40 w 95"/>
                    <a:gd name="T33" fmla="*/ 5 h 68"/>
                    <a:gd name="T34" fmla="*/ 38 w 95"/>
                    <a:gd name="T35" fmla="*/ 3 h 68"/>
                    <a:gd name="T36" fmla="*/ 30 w 95"/>
                    <a:gd name="T37" fmla="*/ 0 h 68"/>
                    <a:gd name="T38" fmla="*/ 25 w 95"/>
                    <a:gd name="T39" fmla="*/ 0 h 68"/>
                    <a:gd name="T40" fmla="*/ 18 w 95"/>
                    <a:gd name="T41" fmla="*/ 0 h 68"/>
                    <a:gd name="T42" fmla="*/ 10 w 95"/>
                    <a:gd name="T43" fmla="*/ 3 h 68"/>
                    <a:gd name="T44" fmla="*/ 6 w 95"/>
                    <a:gd name="T45" fmla="*/ 5 h 68"/>
                    <a:gd name="T46" fmla="*/ 4 w 95"/>
                    <a:gd name="T47" fmla="*/ 7 h 68"/>
                    <a:gd name="T48" fmla="*/ 6 w 95"/>
                    <a:gd name="T49" fmla="*/ 7 h 68"/>
                    <a:gd name="T50" fmla="*/ 10 w 95"/>
                    <a:gd name="T51" fmla="*/ 6 h 68"/>
                    <a:gd name="T52" fmla="*/ 12 w 95"/>
                    <a:gd name="T53" fmla="*/ 3 h 68"/>
                    <a:gd name="T54" fmla="*/ 18 w 95"/>
                    <a:gd name="T55" fmla="*/ 2 h 68"/>
                    <a:gd name="T56" fmla="*/ 25 w 95"/>
                    <a:gd name="T57" fmla="*/ 1 h 68"/>
                    <a:gd name="T58" fmla="*/ 30 w 95"/>
                    <a:gd name="T59" fmla="*/ 2 h 68"/>
                    <a:gd name="T60" fmla="*/ 36 w 95"/>
                    <a:gd name="T61" fmla="*/ 4 h 68"/>
                    <a:gd name="T62" fmla="*/ 39 w 95"/>
                    <a:gd name="T63" fmla="*/ 7 h 68"/>
                    <a:gd name="T64" fmla="*/ 43 w 95"/>
                    <a:gd name="T65" fmla="*/ 9 h 68"/>
                    <a:gd name="T66" fmla="*/ 45 w 95"/>
                    <a:gd name="T67" fmla="*/ 14 h 68"/>
                    <a:gd name="T68" fmla="*/ 45 w 95"/>
                    <a:gd name="T69" fmla="*/ 17 h 68"/>
                    <a:gd name="T70" fmla="*/ 44 w 95"/>
                    <a:gd name="T71" fmla="*/ 21 h 68"/>
                    <a:gd name="T72" fmla="*/ 40 w 95"/>
                    <a:gd name="T73" fmla="*/ 25 h 68"/>
                    <a:gd name="T74" fmla="*/ 38 w 95"/>
                    <a:gd name="T75" fmla="*/ 28 h 68"/>
                    <a:gd name="T76" fmla="*/ 34 w 95"/>
                    <a:gd name="T77" fmla="*/ 29 h 68"/>
                    <a:gd name="T78" fmla="*/ 28 w 95"/>
                    <a:gd name="T79" fmla="*/ 31 h 68"/>
                    <a:gd name="T80" fmla="*/ 23 w 95"/>
                    <a:gd name="T81" fmla="*/ 32 h 68"/>
                    <a:gd name="T82" fmla="*/ 18 w 95"/>
                    <a:gd name="T83" fmla="*/ 31 h 68"/>
                    <a:gd name="T84" fmla="*/ 12 w 95"/>
                    <a:gd name="T85" fmla="*/ 30 h 68"/>
                    <a:gd name="T86" fmla="*/ 9 w 95"/>
                    <a:gd name="T87" fmla="*/ 28 h 68"/>
                    <a:gd name="T88" fmla="*/ 5 w 95"/>
                    <a:gd name="T89" fmla="*/ 26 h 68"/>
                    <a:gd name="T90" fmla="*/ 4 w 95"/>
                    <a:gd name="T91" fmla="*/ 24 h 68"/>
                    <a:gd name="T92" fmla="*/ 2 w 95"/>
                    <a:gd name="T93" fmla="*/ 19 h 68"/>
                    <a:gd name="T94" fmla="*/ 2 w 95"/>
                    <a:gd name="T95" fmla="*/ 17 h 68"/>
                    <a:gd name="T96" fmla="*/ 2 w 95"/>
                    <a:gd name="T97" fmla="*/ 13 h 6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8"/>
                    <a:gd name="T149" fmla="*/ 95 w 95"/>
                    <a:gd name="T150" fmla="*/ 68 h 6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8">
                      <a:moveTo>
                        <a:pt x="5" y="19"/>
                      </a:moveTo>
                      <a:lnTo>
                        <a:pt x="0" y="26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41"/>
                      </a:lnTo>
                      <a:lnTo>
                        <a:pt x="0" y="43"/>
                      </a:lnTo>
                      <a:lnTo>
                        <a:pt x="3" y="51"/>
                      </a:lnTo>
                      <a:lnTo>
                        <a:pt x="5" y="51"/>
                      </a:lnTo>
                      <a:lnTo>
                        <a:pt x="6" y="53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0" y="56"/>
                      </a:lnTo>
                      <a:lnTo>
                        <a:pt x="11" y="58"/>
                      </a:lnTo>
                      <a:lnTo>
                        <a:pt x="13" y="59"/>
                      </a:lnTo>
                      <a:lnTo>
                        <a:pt x="16" y="61"/>
                      </a:lnTo>
                      <a:lnTo>
                        <a:pt x="18" y="63"/>
                      </a:lnTo>
                      <a:lnTo>
                        <a:pt x="20" y="63"/>
                      </a:lnTo>
                      <a:lnTo>
                        <a:pt x="23" y="64"/>
                      </a:lnTo>
                      <a:lnTo>
                        <a:pt x="25" y="66"/>
                      </a:lnTo>
                      <a:lnTo>
                        <a:pt x="30" y="68"/>
                      </a:lnTo>
                      <a:lnTo>
                        <a:pt x="33" y="68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5" y="68"/>
                      </a:lnTo>
                      <a:lnTo>
                        <a:pt x="46" y="68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6" y="68"/>
                      </a:lnTo>
                      <a:lnTo>
                        <a:pt x="58" y="68"/>
                      </a:lnTo>
                      <a:lnTo>
                        <a:pt x="66" y="66"/>
                      </a:lnTo>
                      <a:lnTo>
                        <a:pt x="68" y="64"/>
                      </a:lnTo>
                      <a:lnTo>
                        <a:pt x="70" y="64"/>
                      </a:lnTo>
                      <a:lnTo>
                        <a:pt x="73" y="63"/>
                      </a:lnTo>
                      <a:lnTo>
                        <a:pt x="73" y="61"/>
                      </a:lnTo>
                      <a:lnTo>
                        <a:pt x="76" y="59"/>
                      </a:lnTo>
                      <a:lnTo>
                        <a:pt x="78" y="59"/>
                      </a:lnTo>
                      <a:lnTo>
                        <a:pt x="81" y="56"/>
                      </a:lnTo>
                      <a:lnTo>
                        <a:pt x="83" y="56"/>
                      </a:lnTo>
                      <a:lnTo>
                        <a:pt x="85" y="54"/>
                      </a:lnTo>
                      <a:lnTo>
                        <a:pt x="86" y="53"/>
                      </a:lnTo>
                      <a:lnTo>
                        <a:pt x="88" y="51"/>
                      </a:lnTo>
                      <a:lnTo>
                        <a:pt x="90" y="49"/>
                      </a:lnTo>
                      <a:lnTo>
                        <a:pt x="91" y="44"/>
                      </a:lnTo>
                      <a:lnTo>
                        <a:pt x="93" y="43"/>
                      </a:lnTo>
                      <a:lnTo>
                        <a:pt x="93" y="39"/>
                      </a:lnTo>
                      <a:lnTo>
                        <a:pt x="95" y="37"/>
                      </a:lnTo>
                      <a:lnTo>
                        <a:pt x="95" y="36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3" y="29"/>
                      </a:lnTo>
                      <a:lnTo>
                        <a:pt x="93" y="26"/>
                      </a:lnTo>
                      <a:lnTo>
                        <a:pt x="90" y="19"/>
                      </a:lnTo>
                      <a:lnTo>
                        <a:pt x="90" y="17"/>
                      </a:lnTo>
                      <a:lnTo>
                        <a:pt x="88" y="15"/>
                      </a:lnTo>
                      <a:lnTo>
                        <a:pt x="85" y="12"/>
                      </a:lnTo>
                      <a:lnTo>
                        <a:pt x="81" y="10"/>
                      </a:lnTo>
                      <a:lnTo>
                        <a:pt x="81" y="9"/>
                      </a:lnTo>
                      <a:lnTo>
                        <a:pt x="78" y="9"/>
                      </a:lnTo>
                      <a:lnTo>
                        <a:pt x="78" y="7"/>
                      </a:lnTo>
                      <a:lnTo>
                        <a:pt x="76" y="7"/>
                      </a:lnTo>
                      <a:lnTo>
                        <a:pt x="73" y="5"/>
                      </a:lnTo>
                      <a:lnTo>
                        <a:pt x="71" y="4"/>
                      </a:lnTo>
                      <a:lnTo>
                        <a:pt x="63" y="0"/>
                      </a:lnTo>
                      <a:lnTo>
                        <a:pt x="61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2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5" y="19"/>
                      </a:lnTo>
                      <a:lnTo>
                        <a:pt x="8" y="21"/>
                      </a:lnTo>
                      <a:lnTo>
                        <a:pt x="11" y="17"/>
                      </a:lnTo>
                      <a:lnTo>
                        <a:pt x="13" y="15"/>
                      </a:lnTo>
                      <a:lnTo>
                        <a:pt x="16" y="14"/>
                      </a:lnTo>
                      <a:lnTo>
                        <a:pt x="16" y="12"/>
                      </a:lnTo>
                      <a:lnTo>
                        <a:pt x="20" y="12"/>
                      </a:lnTo>
                      <a:lnTo>
                        <a:pt x="21" y="10"/>
                      </a:lnTo>
                      <a:lnTo>
                        <a:pt x="23" y="9"/>
                      </a:lnTo>
                      <a:lnTo>
                        <a:pt x="25" y="7"/>
                      </a:lnTo>
                      <a:lnTo>
                        <a:pt x="28" y="7"/>
                      </a:lnTo>
                      <a:lnTo>
                        <a:pt x="31" y="5"/>
                      </a:lnTo>
                      <a:lnTo>
                        <a:pt x="36" y="4"/>
                      </a:lnTo>
                      <a:lnTo>
                        <a:pt x="40" y="4"/>
                      </a:lnTo>
                      <a:lnTo>
                        <a:pt x="41" y="2"/>
                      </a:lnTo>
                      <a:lnTo>
                        <a:pt x="48" y="2"/>
                      </a:lnTo>
                      <a:lnTo>
                        <a:pt x="51" y="2"/>
                      </a:lnTo>
                      <a:lnTo>
                        <a:pt x="53" y="2"/>
                      </a:lnTo>
                      <a:lnTo>
                        <a:pt x="56" y="2"/>
                      </a:lnTo>
                      <a:lnTo>
                        <a:pt x="58" y="4"/>
                      </a:lnTo>
                      <a:lnTo>
                        <a:pt x="60" y="4"/>
                      </a:lnTo>
                      <a:lnTo>
                        <a:pt x="63" y="4"/>
                      </a:lnTo>
                      <a:lnTo>
                        <a:pt x="70" y="7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5" y="9"/>
                      </a:lnTo>
                      <a:lnTo>
                        <a:pt x="76" y="10"/>
                      </a:lnTo>
                      <a:lnTo>
                        <a:pt x="78" y="12"/>
                      </a:lnTo>
                      <a:lnTo>
                        <a:pt x="78" y="14"/>
                      </a:lnTo>
                      <a:lnTo>
                        <a:pt x="81" y="14"/>
                      </a:lnTo>
                      <a:lnTo>
                        <a:pt x="85" y="17"/>
                      </a:lnTo>
                      <a:lnTo>
                        <a:pt x="85" y="19"/>
                      </a:lnTo>
                      <a:lnTo>
                        <a:pt x="86" y="19"/>
                      </a:lnTo>
                      <a:lnTo>
                        <a:pt x="88" y="26"/>
                      </a:lnTo>
                      <a:lnTo>
                        <a:pt x="90" y="26"/>
                      </a:lnTo>
                      <a:lnTo>
                        <a:pt x="90" y="27"/>
                      </a:lnTo>
                      <a:lnTo>
                        <a:pt x="90" y="29"/>
                      </a:lnTo>
                      <a:lnTo>
                        <a:pt x="90" y="31"/>
                      </a:lnTo>
                      <a:lnTo>
                        <a:pt x="90" y="32"/>
                      </a:lnTo>
                      <a:lnTo>
                        <a:pt x="90" y="34"/>
                      </a:lnTo>
                      <a:lnTo>
                        <a:pt x="90" y="36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88" y="43"/>
                      </a:lnTo>
                      <a:lnTo>
                        <a:pt x="86" y="48"/>
                      </a:lnTo>
                      <a:lnTo>
                        <a:pt x="85" y="49"/>
                      </a:lnTo>
                      <a:lnTo>
                        <a:pt x="81" y="51"/>
                      </a:lnTo>
                      <a:lnTo>
                        <a:pt x="81" y="53"/>
                      </a:lnTo>
                      <a:lnTo>
                        <a:pt x="78" y="54"/>
                      </a:lnTo>
                      <a:lnTo>
                        <a:pt x="76" y="58"/>
                      </a:lnTo>
                      <a:lnTo>
                        <a:pt x="73" y="58"/>
                      </a:lnTo>
                      <a:lnTo>
                        <a:pt x="71" y="59"/>
                      </a:lnTo>
                      <a:lnTo>
                        <a:pt x="70" y="59"/>
                      </a:lnTo>
                      <a:lnTo>
                        <a:pt x="68" y="59"/>
                      </a:lnTo>
                      <a:lnTo>
                        <a:pt x="66" y="61"/>
                      </a:lnTo>
                      <a:lnTo>
                        <a:pt x="65" y="63"/>
                      </a:lnTo>
                      <a:lnTo>
                        <a:pt x="63" y="63"/>
                      </a:lnTo>
                      <a:lnTo>
                        <a:pt x="56" y="64"/>
                      </a:lnTo>
                      <a:lnTo>
                        <a:pt x="53" y="64"/>
                      </a:lnTo>
                      <a:lnTo>
                        <a:pt x="51" y="66"/>
                      </a:lnTo>
                      <a:lnTo>
                        <a:pt x="48" y="66"/>
                      </a:lnTo>
                      <a:lnTo>
                        <a:pt x="46" y="66"/>
                      </a:lnTo>
                      <a:lnTo>
                        <a:pt x="45" y="66"/>
                      </a:lnTo>
                      <a:lnTo>
                        <a:pt x="41" y="66"/>
                      </a:lnTo>
                      <a:lnTo>
                        <a:pt x="40" y="66"/>
                      </a:lnTo>
                      <a:lnTo>
                        <a:pt x="36" y="64"/>
                      </a:lnTo>
                      <a:lnTo>
                        <a:pt x="35" y="64"/>
                      </a:lnTo>
                      <a:lnTo>
                        <a:pt x="31" y="64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1" y="59"/>
                      </a:lnTo>
                      <a:lnTo>
                        <a:pt x="18" y="59"/>
                      </a:lnTo>
                      <a:lnTo>
                        <a:pt x="18" y="58"/>
                      </a:lnTo>
                      <a:lnTo>
                        <a:pt x="16" y="56"/>
                      </a:lnTo>
                      <a:lnTo>
                        <a:pt x="13" y="54"/>
                      </a:lnTo>
                      <a:lnTo>
                        <a:pt x="11" y="54"/>
                      </a:lnTo>
                      <a:lnTo>
                        <a:pt x="11" y="53"/>
                      </a:lnTo>
                      <a:lnTo>
                        <a:pt x="10" y="51"/>
                      </a:lnTo>
                      <a:lnTo>
                        <a:pt x="8" y="49"/>
                      </a:lnTo>
                      <a:lnTo>
                        <a:pt x="6" y="44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6" y="26"/>
                      </a:lnTo>
                      <a:lnTo>
                        <a:pt x="8" y="21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6" name="Freeform 358"/>
                <p:cNvSpPr>
                  <a:spLocks/>
                </p:cNvSpPr>
                <p:nvPr/>
              </p:nvSpPr>
              <p:spPr bwMode="auto">
                <a:xfrm>
                  <a:off x="5056" y="685"/>
                  <a:ext cx="37" cy="52"/>
                </a:xfrm>
                <a:custGeom>
                  <a:avLst/>
                  <a:gdLst>
                    <a:gd name="T0" fmla="*/ 37 w 73"/>
                    <a:gd name="T1" fmla="*/ 12 h 103"/>
                    <a:gd name="T2" fmla="*/ 26 w 73"/>
                    <a:gd name="T3" fmla="*/ 22 h 103"/>
                    <a:gd name="T4" fmla="*/ 16 w 73"/>
                    <a:gd name="T5" fmla="*/ 48 h 103"/>
                    <a:gd name="T6" fmla="*/ 0 w 73"/>
                    <a:gd name="T7" fmla="*/ 52 h 103"/>
                    <a:gd name="T8" fmla="*/ 2 w 73"/>
                    <a:gd name="T9" fmla="*/ 17 h 103"/>
                    <a:gd name="T10" fmla="*/ 30 w 73"/>
                    <a:gd name="T11" fmla="*/ 0 h 103"/>
                    <a:gd name="T12" fmla="*/ 37 w 73"/>
                    <a:gd name="T13" fmla="*/ 12 h 10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3"/>
                    <a:gd name="T22" fmla="*/ 0 h 103"/>
                    <a:gd name="T23" fmla="*/ 73 w 73"/>
                    <a:gd name="T24" fmla="*/ 103 h 10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3" h="103">
                      <a:moveTo>
                        <a:pt x="73" y="24"/>
                      </a:moveTo>
                      <a:lnTo>
                        <a:pt x="52" y="44"/>
                      </a:lnTo>
                      <a:lnTo>
                        <a:pt x="32" y="96"/>
                      </a:lnTo>
                      <a:lnTo>
                        <a:pt x="0" y="103"/>
                      </a:lnTo>
                      <a:lnTo>
                        <a:pt x="3" y="34"/>
                      </a:lnTo>
                      <a:lnTo>
                        <a:pt x="60" y="0"/>
                      </a:lnTo>
                      <a:lnTo>
                        <a:pt x="73" y="2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7" name="Freeform 359"/>
                <p:cNvSpPr>
                  <a:spLocks/>
                </p:cNvSpPr>
                <p:nvPr/>
              </p:nvSpPr>
              <p:spPr bwMode="auto">
                <a:xfrm>
                  <a:off x="5055" y="684"/>
                  <a:ext cx="39" cy="53"/>
                </a:xfrm>
                <a:custGeom>
                  <a:avLst/>
                  <a:gdLst>
                    <a:gd name="T0" fmla="*/ 37 w 78"/>
                    <a:gd name="T1" fmla="*/ 13 h 107"/>
                    <a:gd name="T2" fmla="*/ 37 w 78"/>
                    <a:gd name="T3" fmla="*/ 13 h 107"/>
                    <a:gd name="T4" fmla="*/ 26 w 78"/>
                    <a:gd name="T5" fmla="*/ 23 h 107"/>
                    <a:gd name="T6" fmla="*/ 15 w 78"/>
                    <a:gd name="T7" fmla="*/ 49 h 107"/>
                    <a:gd name="T8" fmla="*/ 18 w 78"/>
                    <a:gd name="T9" fmla="*/ 49 h 107"/>
                    <a:gd name="T10" fmla="*/ 1 w 78"/>
                    <a:gd name="T11" fmla="*/ 52 h 107"/>
                    <a:gd name="T12" fmla="*/ 2 w 78"/>
                    <a:gd name="T13" fmla="*/ 53 h 107"/>
                    <a:gd name="T14" fmla="*/ 4 w 78"/>
                    <a:gd name="T15" fmla="*/ 18 h 107"/>
                    <a:gd name="T16" fmla="*/ 3 w 78"/>
                    <a:gd name="T17" fmla="*/ 19 h 107"/>
                    <a:gd name="T18" fmla="*/ 33 w 78"/>
                    <a:gd name="T19" fmla="*/ 2 h 107"/>
                    <a:gd name="T20" fmla="*/ 30 w 78"/>
                    <a:gd name="T21" fmla="*/ 2 h 107"/>
                    <a:gd name="T22" fmla="*/ 37 w 78"/>
                    <a:gd name="T23" fmla="*/ 13 h 107"/>
                    <a:gd name="T24" fmla="*/ 39 w 78"/>
                    <a:gd name="T25" fmla="*/ 13 h 107"/>
                    <a:gd name="T26" fmla="*/ 33 w 78"/>
                    <a:gd name="T27" fmla="*/ 1 h 107"/>
                    <a:gd name="T28" fmla="*/ 33 w 78"/>
                    <a:gd name="T29" fmla="*/ 0 h 107"/>
                    <a:gd name="T30" fmla="*/ 31 w 78"/>
                    <a:gd name="T31" fmla="*/ 0 h 107"/>
                    <a:gd name="T32" fmla="*/ 30 w 78"/>
                    <a:gd name="T33" fmla="*/ 0 h 107"/>
                    <a:gd name="T34" fmla="*/ 30 w 78"/>
                    <a:gd name="T35" fmla="*/ 0 h 107"/>
                    <a:gd name="T36" fmla="*/ 2 w 78"/>
                    <a:gd name="T37" fmla="*/ 18 h 107"/>
                    <a:gd name="T38" fmla="*/ 1 w 78"/>
                    <a:gd name="T39" fmla="*/ 18 h 107"/>
                    <a:gd name="T40" fmla="*/ 0 w 78"/>
                    <a:gd name="T41" fmla="*/ 53 h 107"/>
                    <a:gd name="T42" fmla="*/ 0 w 78"/>
                    <a:gd name="T43" fmla="*/ 53 h 107"/>
                    <a:gd name="T44" fmla="*/ 1 w 78"/>
                    <a:gd name="T45" fmla="*/ 53 h 107"/>
                    <a:gd name="T46" fmla="*/ 1 w 78"/>
                    <a:gd name="T47" fmla="*/ 53 h 107"/>
                    <a:gd name="T48" fmla="*/ 18 w 78"/>
                    <a:gd name="T49" fmla="*/ 50 h 107"/>
                    <a:gd name="T50" fmla="*/ 18 w 78"/>
                    <a:gd name="T51" fmla="*/ 50 h 107"/>
                    <a:gd name="T52" fmla="*/ 18 w 78"/>
                    <a:gd name="T53" fmla="*/ 50 h 107"/>
                    <a:gd name="T54" fmla="*/ 18 w 78"/>
                    <a:gd name="T55" fmla="*/ 50 h 107"/>
                    <a:gd name="T56" fmla="*/ 18 w 78"/>
                    <a:gd name="T57" fmla="*/ 49 h 107"/>
                    <a:gd name="T58" fmla="*/ 28 w 78"/>
                    <a:gd name="T59" fmla="*/ 24 h 107"/>
                    <a:gd name="T60" fmla="*/ 39 w 78"/>
                    <a:gd name="T61" fmla="*/ 13 h 107"/>
                    <a:gd name="T62" fmla="*/ 39 w 78"/>
                    <a:gd name="T63" fmla="*/ 13 h 107"/>
                    <a:gd name="T64" fmla="*/ 37 w 78"/>
                    <a:gd name="T65" fmla="*/ 13 h 107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78"/>
                    <a:gd name="T100" fmla="*/ 0 h 107"/>
                    <a:gd name="T101" fmla="*/ 78 w 78"/>
                    <a:gd name="T102" fmla="*/ 107 h 107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78" h="107">
                      <a:moveTo>
                        <a:pt x="73" y="27"/>
                      </a:moveTo>
                      <a:lnTo>
                        <a:pt x="73" y="27"/>
                      </a:lnTo>
                      <a:lnTo>
                        <a:pt x="53" y="46"/>
                      </a:lnTo>
                      <a:lnTo>
                        <a:pt x="31" y="98"/>
                      </a:lnTo>
                      <a:lnTo>
                        <a:pt x="35" y="98"/>
                      </a:lnTo>
                      <a:lnTo>
                        <a:pt x="1" y="105"/>
                      </a:lnTo>
                      <a:lnTo>
                        <a:pt x="5" y="107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65" y="4"/>
                      </a:lnTo>
                      <a:lnTo>
                        <a:pt x="60" y="4"/>
                      </a:lnTo>
                      <a:lnTo>
                        <a:pt x="73" y="27"/>
                      </a:lnTo>
                      <a:lnTo>
                        <a:pt x="78" y="27"/>
                      </a:lnTo>
                      <a:lnTo>
                        <a:pt x="65" y="2"/>
                      </a:lnTo>
                      <a:lnTo>
                        <a:pt x="65" y="0"/>
                      </a:lnTo>
                      <a:lnTo>
                        <a:pt x="63" y="0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" y="36"/>
                      </a:lnTo>
                      <a:lnTo>
                        <a:pt x="3" y="36"/>
                      </a:lnTo>
                      <a:lnTo>
                        <a:pt x="0" y="107"/>
                      </a:lnTo>
                      <a:lnTo>
                        <a:pt x="1" y="107"/>
                      </a:lnTo>
                      <a:lnTo>
                        <a:pt x="35" y="100"/>
                      </a:lnTo>
                      <a:lnTo>
                        <a:pt x="36" y="100"/>
                      </a:lnTo>
                      <a:lnTo>
                        <a:pt x="36" y="98"/>
                      </a:lnTo>
                      <a:lnTo>
                        <a:pt x="56" y="48"/>
                      </a:lnTo>
                      <a:lnTo>
                        <a:pt x="78" y="27"/>
                      </a:lnTo>
                      <a:lnTo>
                        <a:pt x="73" y="2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8" name="Freeform 360"/>
                <p:cNvSpPr>
                  <a:spLocks/>
                </p:cNvSpPr>
                <p:nvPr/>
              </p:nvSpPr>
              <p:spPr bwMode="auto">
                <a:xfrm>
                  <a:off x="5012" y="737"/>
                  <a:ext cx="37" cy="27"/>
                </a:xfrm>
                <a:custGeom>
                  <a:avLst/>
                  <a:gdLst>
                    <a:gd name="T0" fmla="*/ 23 w 73"/>
                    <a:gd name="T1" fmla="*/ 1 h 52"/>
                    <a:gd name="T2" fmla="*/ 22 w 73"/>
                    <a:gd name="T3" fmla="*/ 0 h 52"/>
                    <a:gd name="T4" fmla="*/ 19 w 73"/>
                    <a:gd name="T5" fmla="*/ 0 h 52"/>
                    <a:gd name="T6" fmla="*/ 18 w 73"/>
                    <a:gd name="T7" fmla="*/ 0 h 52"/>
                    <a:gd name="T8" fmla="*/ 17 w 73"/>
                    <a:gd name="T9" fmla="*/ 0 h 52"/>
                    <a:gd name="T10" fmla="*/ 15 w 73"/>
                    <a:gd name="T11" fmla="*/ 1 h 52"/>
                    <a:gd name="T12" fmla="*/ 13 w 73"/>
                    <a:gd name="T13" fmla="*/ 1 h 52"/>
                    <a:gd name="T14" fmla="*/ 12 w 73"/>
                    <a:gd name="T15" fmla="*/ 2 h 52"/>
                    <a:gd name="T16" fmla="*/ 9 w 73"/>
                    <a:gd name="T17" fmla="*/ 3 h 52"/>
                    <a:gd name="T18" fmla="*/ 8 w 73"/>
                    <a:gd name="T19" fmla="*/ 4 h 52"/>
                    <a:gd name="T20" fmla="*/ 7 w 73"/>
                    <a:gd name="T21" fmla="*/ 4 h 52"/>
                    <a:gd name="T22" fmla="*/ 5 w 73"/>
                    <a:gd name="T23" fmla="*/ 4 h 52"/>
                    <a:gd name="T24" fmla="*/ 3 w 73"/>
                    <a:gd name="T25" fmla="*/ 7 h 52"/>
                    <a:gd name="T26" fmla="*/ 1 w 73"/>
                    <a:gd name="T27" fmla="*/ 10 h 52"/>
                    <a:gd name="T28" fmla="*/ 1 w 73"/>
                    <a:gd name="T29" fmla="*/ 11 h 52"/>
                    <a:gd name="T30" fmla="*/ 1 w 73"/>
                    <a:gd name="T31" fmla="*/ 13 h 52"/>
                    <a:gd name="T32" fmla="*/ 0 w 73"/>
                    <a:gd name="T33" fmla="*/ 13 h 52"/>
                    <a:gd name="T34" fmla="*/ 0 w 73"/>
                    <a:gd name="T35" fmla="*/ 15 h 52"/>
                    <a:gd name="T36" fmla="*/ 1 w 73"/>
                    <a:gd name="T37" fmla="*/ 17 h 52"/>
                    <a:gd name="T38" fmla="*/ 1 w 73"/>
                    <a:gd name="T39" fmla="*/ 18 h 52"/>
                    <a:gd name="T40" fmla="*/ 1 w 73"/>
                    <a:gd name="T41" fmla="*/ 19 h 52"/>
                    <a:gd name="T42" fmla="*/ 2 w 73"/>
                    <a:gd name="T43" fmla="*/ 20 h 52"/>
                    <a:gd name="T44" fmla="*/ 3 w 73"/>
                    <a:gd name="T45" fmla="*/ 21 h 52"/>
                    <a:gd name="T46" fmla="*/ 3 w 73"/>
                    <a:gd name="T47" fmla="*/ 22 h 52"/>
                    <a:gd name="T48" fmla="*/ 4 w 73"/>
                    <a:gd name="T49" fmla="*/ 23 h 52"/>
                    <a:gd name="T50" fmla="*/ 6 w 73"/>
                    <a:gd name="T51" fmla="*/ 24 h 52"/>
                    <a:gd name="T52" fmla="*/ 8 w 73"/>
                    <a:gd name="T53" fmla="*/ 24 h 52"/>
                    <a:gd name="T54" fmla="*/ 13 w 73"/>
                    <a:gd name="T55" fmla="*/ 27 h 52"/>
                    <a:gd name="T56" fmla="*/ 15 w 73"/>
                    <a:gd name="T57" fmla="*/ 27 h 52"/>
                    <a:gd name="T58" fmla="*/ 17 w 73"/>
                    <a:gd name="T59" fmla="*/ 27 h 52"/>
                    <a:gd name="T60" fmla="*/ 18 w 73"/>
                    <a:gd name="T61" fmla="*/ 27 h 52"/>
                    <a:gd name="T62" fmla="*/ 20 w 73"/>
                    <a:gd name="T63" fmla="*/ 27 h 52"/>
                    <a:gd name="T64" fmla="*/ 23 w 73"/>
                    <a:gd name="T65" fmla="*/ 27 h 52"/>
                    <a:gd name="T66" fmla="*/ 24 w 73"/>
                    <a:gd name="T67" fmla="*/ 26 h 52"/>
                    <a:gd name="T68" fmla="*/ 27 w 73"/>
                    <a:gd name="T69" fmla="*/ 26 h 52"/>
                    <a:gd name="T70" fmla="*/ 28 w 73"/>
                    <a:gd name="T71" fmla="*/ 25 h 52"/>
                    <a:gd name="T72" fmla="*/ 30 w 73"/>
                    <a:gd name="T73" fmla="*/ 24 h 52"/>
                    <a:gd name="T74" fmla="*/ 31 w 73"/>
                    <a:gd name="T75" fmla="*/ 24 h 52"/>
                    <a:gd name="T76" fmla="*/ 33 w 73"/>
                    <a:gd name="T77" fmla="*/ 22 h 52"/>
                    <a:gd name="T78" fmla="*/ 34 w 73"/>
                    <a:gd name="T79" fmla="*/ 19 h 52"/>
                    <a:gd name="T80" fmla="*/ 36 w 73"/>
                    <a:gd name="T81" fmla="*/ 16 h 52"/>
                    <a:gd name="T82" fmla="*/ 37 w 73"/>
                    <a:gd name="T83" fmla="*/ 15 h 52"/>
                    <a:gd name="T84" fmla="*/ 37 w 73"/>
                    <a:gd name="T85" fmla="*/ 13 h 52"/>
                    <a:gd name="T86" fmla="*/ 36 w 73"/>
                    <a:gd name="T87" fmla="*/ 10 h 52"/>
                    <a:gd name="T88" fmla="*/ 36 w 73"/>
                    <a:gd name="T89" fmla="*/ 9 h 52"/>
                    <a:gd name="T90" fmla="*/ 34 w 73"/>
                    <a:gd name="T91" fmla="*/ 7 h 52"/>
                    <a:gd name="T92" fmla="*/ 33 w 73"/>
                    <a:gd name="T93" fmla="*/ 6 h 52"/>
                    <a:gd name="T94" fmla="*/ 32 w 73"/>
                    <a:gd name="T95" fmla="*/ 4 h 52"/>
                    <a:gd name="T96" fmla="*/ 31 w 73"/>
                    <a:gd name="T97" fmla="*/ 4 h 52"/>
                    <a:gd name="T98" fmla="*/ 29 w 73"/>
                    <a:gd name="T99" fmla="*/ 3 h 52"/>
                    <a:gd name="T100" fmla="*/ 27 w 73"/>
                    <a:gd name="T101" fmla="*/ 2 h 5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3"/>
                    <a:gd name="T154" fmla="*/ 0 h 52"/>
                    <a:gd name="T155" fmla="*/ 73 w 73"/>
                    <a:gd name="T156" fmla="*/ 52 h 5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3" h="52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3" y="0"/>
                      </a:lnTo>
                      <a:lnTo>
                        <a:pt x="31" y="2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5" y="7"/>
                      </a:lnTo>
                      <a:lnTo>
                        <a:pt x="15" y="8"/>
                      </a:lnTo>
                      <a:lnTo>
                        <a:pt x="13" y="8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6" y="13"/>
                      </a:lnTo>
                      <a:lnTo>
                        <a:pt x="5" y="15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1" y="46"/>
                      </a:lnTo>
                      <a:lnTo>
                        <a:pt x="13" y="46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6" y="49"/>
                      </a:lnTo>
                      <a:lnTo>
                        <a:pt x="20" y="51"/>
                      </a:lnTo>
                      <a:lnTo>
                        <a:pt x="25" y="52"/>
                      </a:lnTo>
                      <a:lnTo>
                        <a:pt x="26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1" y="52"/>
                      </a:lnTo>
                      <a:lnTo>
                        <a:pt x="43" y="52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48" y="52"/>
                      </a:lnTo>
                      <a:lnTo>
                        <a:pt x="48" y="51"/>
                      </a:lnTo>
                      <a:lnTo>
                        <a:pt x="50" y="51"/>
                      </a:lnTo>
                      <a:lnTo>
                        <a:pt x="51" y="51"/>
                      </a:lnTo>
                      <a:lnTo>
                        <a:pt x="53" y="51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6" y="47"/>
                      </a:lnTo>
                      <a:lnTo>
                        <a:pt x="58" y="47"/>
                      </a:lnTo>
                      <a:lnTo>
                        <a:pt x="60" y="46"/>
                      </a:lnTo>
                      <a:lnTo>
                        <a:pt x="61" y="46"/>
                      </a:lnTo>
                      <a:lnTo>
                        <a:pt x="63" y="46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6" y="40"/>
                      </a:lnTo>
                      <a:lnTo>
                        <a:pt x="68" y="39"/>
                      </a:lnTo>
                      <a:lnTo>
                        <a:pt x="68" y="37"/>
                      </a:lnTo>
                      <a:lnTo>
                        <a:pt x="71" y="34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30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8"/>
                      </a:lnTo>
                      <a:lnTo>
                        <a:pt x="60" y="7"/>
                      </a:lnTo>
                      <a:lnTo>
                        <a:pt x="58" y="5"/>
                      </a:lnTo>
                      <a:lnTo>
                        <a:pt x="56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9" name="Freeform 361"/>
                <p:cNvSpPr>
                  <a:spLocks/>
                </p:cNvSpPr>
                <p:nvPr/>
              </p:nvSpPr>
              <p:spPr bwMode="auto">
                <a:xfrm>
                  <a:off x="5012" y="737"/>
                  <a:ext cx="38" cy="27"/>
                </a:xfrm>
                <a:custGeom>
                  <a:avLst/>
                  <a:gdLst>
                    <a:gd name="T0" fmla="*/ 1 w 77"/>
                    <a:gd name="T1" fmla="*/ 10 h 56"/>
                    <a:gd name="T2" fmla="*/ 0 w 77"/>
                    <a:gd name="T3" fmla="*/ 14 h 56"/>
                    <a:gd name="T4" fmla="*/ 1 w 77"/>
                    <a:gd name="T5" fmla="*/ 16 h 56"/>
                    <a:gd name="T6" fmla="*/ 2 w 77"/>
                    <a:gd name="T7" fmla="*/ 20 h 56"/>
                    <a:gd name="T8" fmla="*/ 4 w 77"/>
                    <a:gd name="T9" fmla="*/ 22 h 56"/>
                    <a:gd name="T10" fmla="*/ 6 w 77"/>
                    <a:gd name="T11" fmla="*/ 24 h 56"/>
                    <a:gd name="T12" fmla="*/ 10 w 77"/>
                    <a:gd name="T13" fmla="*/ 26 h 56"/>
                    <a:gd name="T14" fmla="*/ 13 w 77"/>
                    <a:gd name="T15" fmla="*/ 26 h 56"/>
                    <a:gd name="T16" fmla="*/ 16 w 77"/>
                    <a:gd name="T17" fmla="*/ 27 h 56"/>
                    <a:gd name="T18" fmla="*/ 20 w 77"/>
                    <a:gd name="T19" fmla="*/ 27 h 56"/>
                    <a:gd name="T20" fmla="*/ 24 w 77"/>
                    <a:gd name="T21" fmla="*/ 26 h 56"/>
                    <a:gd name="T22" fmla="*/ 28 w 77"/>
                    <a:gd name="T23" fmla="*/ 26 h 56"/>
                    <a:gd name="T24" fmla="*/ 31 w 77"/>
                    <a:gd name="T25" fmla="*/ 24 h 56"/>
                    <a:gd name="T26" fmla="*/ 33 w 77"/>
                    <a:gd name="T27" fmla="*/ 22 h 56"/>
                    <a:gd name="T28" fmla="*/ 35 w 77"/>
                    <a:gd name="T29" fmla="*/ 20 h 56"/>
                    <a:gd name="T30" fmla="*/ 36 w 77"/>
                    <a:gd name="T31" fmla="*/ 19 h 56"/>
                    <a:gd name="T32" fmla="*/ 37 w 77"/>
                    <a:gd name="T33" fmla="*/ 15 h 56"/>
                    <a:gd name="T34" fmla="*/ 38 w 77"/>
                    <a:gd name="T35" fmla="*/ 13 h 56"/>
                    <a:gd name="T36" fmla="*/ 38 w 77"/>
                    <a:gd name="T37" fmla="*/ 11 h 56"/>
                    <a:gd name="T38" fmla="*/ 37 w 77"/>
                    <a:gd name="T39" fmla="*/ 9 h 56"/>
                    <a:gd name="T40" fmla="*/ 35 w 77"/>
                    <a:gd name="T41" fmla="*/ 6 h 56"/>
                    <a:gd name="T42" fmla="*/ 32 w 77"/>
                    <a:gd name="T43" fmla="*/ 4 h 56"/>
                    <a:gd name="T44" fmla="*/ 30 w 77"/>
                    <a:gd name="T45" fmla="*/ 2 h 56"/>
                    <a:gd name="T46" fmla="*/ 22 w 77"/>
                    <a:gd name="T47" fmla="*/ 0 h 56"/>
                    <a:gd name="T48" fmla="*/ 18 w 77"/>
                    <a:gd name="T49" fmla="*/ 0 h 56"/>
                    <a:gd name="T50" fmla="*/ 16 w 77"/>
                    <a:gd name="T51" fmla="*/ 0 h 56"/>
                    <a:gd name="T52" fmla="*/ 10 w 77"/>
                    <a:gd name="T53" fmla="*/ 2 h 56"/>
                    <a:gd name="T54" fmla="*/ 8 w 77"/>
                    <a:gd name="T55" fmla="*/ 2 h 56"/>
                    <a:gd name="T56" fmla="*/ 5 w 77"/>
                    <a:gd name="T57" fmla="*/ 4 h 56"/>
                    <a:gd name="T58" fmla="*/ 2 w 77"/>
                    <a:gd name="T59" fmla="*/ 8 h 56"/>
                    <a:gd name="T60" fmla="*/ 6 w 77"/>
                    <a:gd name="T61" fmla="*/ 7 h 56"/>
                    <a:gd name="T62" fmla="*/ 8 w 77"/>
                    <a:gd name="T63" fmla="*/ 4 h 56"/>
                    <a:gd name="T64" fmla="*/ 11 w 77"/>
                    <a:gd name="T65" fmla="*/ 3 h 56"/>
                    <a:gd name="T66" fmla="*/ 17 w 77"/>
                    <a:gd name="T67" fmla="*/ 1 h 56"/>
                    <a:gd name="T68" fmla="*/ 21 w 77"/>
                    <a:gd name="T69" fmla="*/ 1 h 56"/>
                    <a:gd name="T70" fmla="*/ 23 w 77"/>
                    <a:gd name="T71" fmla="*/ 2 h 56"/>
                    <a:gd name="T72" fmla="*/ 29 w 77"/>
                    <a:gd name="T73" fmla="*/ 4 h 56"/>
                    <a:gd name="T74" fmla="*/ 31 w 77"/>
                    <a:gd name="T75" fmla="*/ 6 h 56"/>
                    <a:gd name="T76" fmla="*/ 34 w 77"/>
                    <a:gd name="T77" fmla="*/ 7 h 56"/>
                    <a:gd name="T78" fmla="*/ 36 w 77"/>
                    <a:gd name="T79" fmla="*/ 10 h 56"/>
                    <a:gd name="T80" fmla="*/ 36 w 77"/>
                    <a:gd name="T81" fmla="*/ 13 h 56"/>
                    <a:gd name="T82" fmla="*/ 36 w 77"/>
                    <a:gd name="T83" fmla="*/ 15 h 56"/>
                    <a:gd name="T84" fmla="*/ 36 w 77"/>
                    <a:gd name="T85" fmla="*/ 16 h 56"/>
                    <a:gd name="T86" fmla="*/ 33 w 77"/>
                    <a:gd name="T87" fmla="*/ 20 h 56"/>
                    <a:gd name="T88" fmla="*/ 31 w 77"/>
                    <a:gd name="T89" fmla="*/ 21 h 56"/>
                    <a:gd name="T90" fmla="*/ 29 w 77"/>
                    <a:gd name="T91" fmla="*/ 23 h 56"/>
                    <a:gd name="T92" fmla="*/ 26 w 77"/>
                    <a:gd name="T93" fmla="*/ 24 h 56"/>
                    <a:gd name="T94" fmla="*/ 22 w 77"/>
                    <a:gd name="T95" fmla="*/ 26 h 56"/>
                    <a:gd name="T96" fmla="*/ 18 w 77"/>
                    <a:gd name="T97" fmla="*/ 26 h 56"/>
                    <a:gd name="T98" fmla="*/ 16 w 77"/>
                    <a:gd name="T99" fmla="*/ 26 h 56"/>
                    <a:gd name="T100" fmla="*/ 13 w 77"/>
                    <a:gd name="T101" fmla="*/ 25 h 56"/>
                    <a:gd name="T102" fmla="*/ 11 w 77"/>
                    <a:gd name="T103" fmla="*/ 24 h 56"/>
                    <a:gd name="T104" fmla="*/ 6 w 77"/>
                    <a:gd name="T105" fmla="*/ 22 h 56"/>
                    <a:gd name="T106" fmla="*/ 4 w 77"/>
                    <a:gd name="T107" fmla="*/ 20 h 56"/>
                    <a:gd name="T108" fmla="*/ 3 w 77"/>
                    <a:gd name="T109" fmla="*/ 17 h 56"/>
                    <a:gd name="T110" fmla="*/ 2 w 77"/>
                    <a:gd name="T111" fmla="*/ 15 h 56"/>
                    <a:gd name="T112" fmla="*/ 2 w 77"/>
                    <a:gd name="T113" fmla="*/ 12 h 56"/>
                    <a:gd name="T114" fmla="*/ 4 w 77"/>
                    <a:gd name="T115" fmla="*/ 9 h 5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7"/>
                    <a:gd name="T175" fmla="*/ 0 h 56"/>
                    <a:gd name="T176" fmla="*/ 77 w 77"/>
                    <a:gd name="T177" fmla="*/ 56 h 5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7" h="56">
                      <a:moveTo>
                        <a:pt x="5" y="17"/>
                      </a:moveTo>
                      <a:lnTo>
                        <a:pt x="2" y="19"/>
                      </a:lnTo>
                      <a:lnTo>
                        <a:pt x="2" y="20"/>
                      </a:lnTo>
                      <a:lnTo>
                        <a:pt x="2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9"/>
                      </a:lnTo>
                      <a:lnTo>
                        <a:pt x="5" y="41"/>
                      </a:lnTo>
                      <a:lnTo>
                        <a:pt x="7" y="44"/>
                      </a:lnTo>
                      <a:lnTo>
                        <a:pt x="8" y="46"/>
                      </a:lnTo>
                      <a:lnTo>
                        <a:pt x="8" y="48"/>
                      </a:lnTo>
                      <a:lnTo>
                        <a:pt x="10" y="48"/>
                      </a:lnTo>
                      <a:lnTo>
                        <a:pt x="12" y="49"/>
                      </a:lnTo>
                      <a:lnTo>
                        <a:pt x="17" y="51"/>
                      </a:lnTo>
                      <a:lnTo>
                        <a:pt x="20" y="53"/>
                      </a:lnTo>
                      <a:lnTo>
                        <a:pt x="20" y="54"/>
                      </a:lnTo>
                      <a:lnTo>
                        <a:pt x="22" y="54"/>
                      </a:lnTo>
                      <a:lnTo>
                        <a:pt x="25" y="54"/>
                      </a:lnTo>
                      <a:lnTo>
                        <a:pt x="27" y="54"/>
                      </a:lnTo>
                      <a:lnTo>
                        <a:pt x="30" y="54"/>
                      </a:lnTo>
                      <a:lnTo>
                        <a:pt x="32" y="54"/>
                      </a:lnTo>
                      <a:lnTo>
                        <a:pt x="33" y="56"/>
                      </a:lnTo>
                      <a:lnTo>
                        <a:pt x="37" y="56"/>
                      </a:lnTo>
                      <a:lnTo>
                        <a:pt x="40" y="56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8" y="54"/>
                      </a:lnTo>
                      <a:lnTo>
                        <a:pt x="53" y="54"/>
                      </a:lnTo>
                      <a:lnTo>
                        <a:pt x="57" y="53"/>
                      </a:lnTo>
                      <a:lnTo>
                        <a:pt x="60" y="51"/>
                      </a:lnTo>
                      <a:lnTo>
                        <a:pt x="62" y="49"/>
                      </a:lnTo>
                      <a:lnTo>
                        <a:pt x="63" y="48"/>
                      </a:lnTo>
                      <a:lnTo>
                        <a:pt x="65" y="48"/>
                      </a:lnTo>
                      <a:lnTo>
                        <a:pt x="67" y="46"/>
                      </a:lnTo>
                      <a:lnTo>
                        <a:pt x="68" y="46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2" y="41"/>
                      </a:lnTo>
                      <a:lnTo>
                        <a:pt x="73" y="39"/>
                      </a:lnTo>
                      <a:lnTo>
                        <a:pt x="75" y="36"/>
                      </a:lnTo>
                      <a:lnTo>
                        <a:pt x="75" y="34"/>
                      </a:lnTo>
                      <a:lnTo>
                        <a:pt x="75" y="32"/>
                      </a:lnTo>
                      <a:lnTo>
                        <a:pt x="77" y="31"/>
                      </a:lnTo>
                      <a:lnTo>
                        <a:pt x="77" y="29"/>
                      </a:lnTo>
                      <a:lnTo>
                        <a:pt x="77" y="27"/>
                      </a:lnTo>
                      <a:lnTo>
                        <a:pt x="77" y="26"/>
                      </a:lnTo>
                      <a:lnTo>
                        <a:pt x="77" y="24"/>
                      </a:lnTo>
                      <a:lnTo>
                        <a:pt x="77" y="22"/>
                      </a:lnTo>
                      <a:lnTo>
                        <a:pt x="75" y="22"/>
                      </a:lnTo>
                      <a:lnTo>
                        <a:pt x="75" y="20"/>
                      </a:lnTo>
                      <a:lnTo>
                        <a:pt x="75" y="19"/>
                      </a:lnTo>
                      <a:lnTo>
                        <a:pt x="72" y="14"/>
                      </a:lnTo>
                      <a:lnTo>
                        <a:pt x="70" y="12"/>
                      </a:lnTo>
                      <a:lnTo>
                        <a:pt x="68" y="10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2" y="5"/>
                      </a:lnTo>
                      <a:lnTo>
                        <a:pt x="60" y="4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7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5" y="0"/>
                      </a:lnTo>
                      <a:lnTo>
                        <a:pt x="23" y="2"/>
                      </a:lnTo>
                      <a:lnTo>
                        <a:pt x="20" y="4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7" y="14"/>
                      </a:lnTo>
                      <a:lnTo>
                        <a:pt x="5" y="17"/>
                      </a:lnTo>
                      <a:lnTo>
                        <a:pt x="8" y="19"/>
                      </a:lnTo>
                      <a:lnTo>
                        <a:pt x="8" y="15"/>
                      </a:lnTo>
                      <a:lnTo>
                        <a:pt x="12" y="14"/>
                      </a:lnTo>
                      <a:lnTo>
                        <a:pt x="13" y="12"/>
                      </a:lnTo>
                      <a:lnTo>
                        <a:pt x="17" y="10"/>
                      </a:lnTo>
                      <a:lnTo>
                        <a:pt x="17" y="9"/>
                      </a:lnTo>
                      <a:lnTo>
                        <a:pt x="18" y="9"/>
                      </a:lnTo>
                      <a:lnTo>
                        <a:pt x="20" y="7"/>
                      </a:lnTo>
                      <a:lnTo>
                        <a:pt x="22" y="7"/>
                      </a:lnTo>
                      <a:lnTo>
                        <a:pt x="27" y="5"/>
                      </a:lnTo>
                      <a:lnTo>
                        <a:pt x="32" y="4"/>
                      </a:lnTo>
                      <a:lnTo>
                        <a:pt x="35" y="2"/>
                      </a:lnTo>
                      <a:lnTo>
                        <a:pt x="37" y="2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7" y="4"/>
                      </a:lnTo>
                      <a:lnTo>
                        <a:pt x="57" y="7"/>
                      </a:lnTo>
                      <a:lnTo>
                        <a:pt x="58" y="9"/>
                      </a:lnTo>
                      <a:lnTo>
                        <a:pt x="60" y="9"/>
                      </a:lnTo>
                      <a:lnTo>
                        <a:pt x="62" y="10"/>
                      </a:lnTo>
                      <a:lnTo>
                        <a:pt x="63" y="12"/>
                      </a:lnTo>
                      <a:lnTo>
                        <a:pt x="65" y="12"/>
                      </a:lnTo>
                      <a:lnTo>
                        <a:pt x="67" y="14"/>
                      </a:lnTo>
                      <a:lnTo>
                        <a:pt x="68" y="15"/>
                      </a:lnTo>
                      <a:lnTo>
                        <a:pt x="68" y="17"/>
                      </a:lnTo>
                      <a:lnTo>
                        <a:pt x="70" y="19"/>
                      </a:lnTo>
                      <a:lnTo>
                        <a:pt x="72" y="20"/>
                      </a:lnTo>
                      <a:lnTo>
                        <a:pt x="72" y="22"/>
                      </a:lnTo>
                      <a:lnTo>
                        <a:pt x="72" y="24"/>
                      </a:lnTo>
                      <a:lnTo>
                        <a:pt x="72" y="26"/>
                      </a:lnTo>
                      <a:lnTo>
                        <a:pt x="72" y="27"/>
                      </a:lnTo>
                      <a:lnTo>
                        <a:pt x="72" y="29"/>
                      </a:lnTo>
                      <a:lnTo>
                        <a:pt x="72" y="31"/>
                      </a:lnTo>
                      <a:lnTo>
                        <a:pt x="72" y="32"/>
                      </a:lnTo>
                      <a:lnTo>
                        <a:pt x="72" y="34"/>
                      </a:lnTo>
                      <a:lnTo>
                        <a:pt x="70" y="37"/>
                      </a:lnTo>
                      <a:lnTo>
                        <a:pt x="68" y="41"/>
                      </a:lnTo>
                      <a:lnTo>
                        <a:pt x="67" y="41"/>
                      </a:lnTo>
                      <a:lnTo>
                        <a:pt x="65" y="42"/>
                      </a:lnTo>
                      <a:lnTo>
                        <a:pt x="63" y="44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8" y="48"/>
                      </a:lnTo>
                      <a:lnTo>
                        <a:pt x="57" y="48"/>
                      </a:lnTo>
                      <a:lnTo>
                        <a:pt x="53" y="49"/>
                      </a:lnTo>
                      <a:lnTo>
                        <a:pt x="53" y="51"/>
                      </a:lnTo>
                      <a:lnTo>
                        <a:pt x="47" y="53"/>
                      </a:lnTo>
                      <a:lnTo>
                        <a:pt x="45" y="53"/>
                      </a:lnTo>
                      <a:lnTo>
                        <a:pt x="42" y="53"/>
                      </a:lnTo>
                      <a:lnTo>
                        <a:pt x="40" y="53"/>
                      </a:lnTo>
                      <a:lnTo>
                        <a:pt x="37" y="53"/>
                      </a:lnTo>
                      <a:lnTo>
                        <a:pt x="33" y="53"/>
                      </a:lnTo>
                      <a:lnTo>
                        <a:pt x="32" y="53"/>
                      </a:lnTo>
                      <a:lnTo>
                        <a:pt x="30" y="53"/>
                      </a:lnTo>
                      <a:lnTo>
                        <a:pt x="28" y="53"/>
                      </a:lnTo>
                      <a:lnTo>
                        <a:pt x="27" y="51"/>
                      </a:lnTo>
                      <a:lnTo>
                        <a:pt x="22" y="51"/>
                      </a:lnTo>
                      <a:lnTo>
                        <a:pt x="23" y="51"/>
                      </a:lnTo>
                      <a:lnTo>
                        <a:pt x="22" y="49"/>
                      </a:lnTo>
                      <a:lnTo>
                        <a:pt x="18" y="49"/>
                      </a:lnTo>
                      <a:lnTo>
                        <a:pt x="15" y="48"/>
                      </a:lnTo>
                      <a:lnTo>
                        <a:pt x="13" y="46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8" y="41"/>
                      </a:lnTo>
                      <a:lnTo>
                        <a:pt x="7" y="39"/>
                      </a:lnTo>
                      <a:lnTo>
                        <a:pt x="7" y="37"/>
                      </a:lnTo>
                      <a:lnTo>
                        <a:pt x="7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7" y="22"/>
                      </a:lnTo>
                      <a:lnTo>
                        <a:pt x="7" y="20"/>
                      </a:lnTo>
                      <a:lnTo>
                        <a:pt x="8" y="19"/>
                      </a:lnTo>
                      <a:lnTo>
                        <a:pt x="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0" name="Freeform 362"/>
                <p:cNvSpPr>
                  <a:spLocks/>
                </p:cNvSpPr>
                <p:nvPr/>
              </p:nvSpPr>
              <p:spPr bwMode="auto">
                <a:xfrm>
                  <a:off x="5032" y="737"/>
                  <a:ext cx="20" cy="11"/>
                </a:xfrm>
                <a:custGeom>
                  <a:avLst/>
                  <a:gdLst>
                    <a:gd name="T0" fmla="*/ 20 w 42"/>
                    <a:gd name="T1" fmla="*/ 9 h 20"/>
                    <a:gd name="T2" fmla="*/ 10 w 42"/>
                    <a:gd name="T3" fmla="*/ 11 h 20"/>
                    <a:gd name="T4" fmla="*/ 0 w 42"/>
                    <a:gd name="T5" fmla="*/ 1 h 20"/>
                    <a:gd name="T6" fmla="*/ 18 w 42"/>
                    <a:gd name="T7" fmla="*/ 0 h 20"/>
                    <a:gd name="T8" fmla="*/ 20 w 42"/>
                    <a:gd name="T9" fmla="*/ 9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20"/>
                    <a:gd name="T17" fmla="*/ 42 w 42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20">
                      <a:moveTo>
                        <a:pt x="42" y="17"/>
                      </a:moveTo>
                      <a:lnTo>
                        <a:pt x="22" y="20"/>
                      </a:lnTo>
                      <a:lnTo>
                        <a:pt x="0" y="2"/>
                      </a:lnTo>
                      <a:lnTo>
                        <a:pt x="37" y="0"/>
                      </a:lnTo>
                      <a:lnTo>
                        <a:pt x="42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1" name="Freeform 363"/>
                <p:cNvSpPr>
                  <a:spLocks/>
                </p:cNvSpPr>
                <p:nvPr/>
              </p:nvSpPr>
              <p:spPr bwMode="auto">
                <a:xfrm>
                  <a:off x="5030" y="737"/>
                  <a:ext cx="23" cy="11"/>
                </a:xfrm>
                <a:custGeom>
                  <a:avLst/>
                  <a:gdLst>
                    <a:gd name="T0" fmla="*/ 21 w 46"/>
                    <a:gd name="T1" fmla="*/ 8 h 24"/>
                    <a:gd name="T2" fmla="*/ 22 w 46"/>
                    <a:gd name="T3" fmla="*/ 8 h 24"/>
                    <a:gd name="T4" fmla="*/ 12 w 46"/>
                    <a:gd name="T5" fmla="*/ 9 h 24"/>
                    <a:gd name="T6" fmla="*/ 14 w 46"/>
                    <a:gd name="T7" fmla="*/ 10 h 24"/>
                    <a:gd name="T8" fmla="*/ 3 w 46"/>
                    <a:gd name="T9" fmla="*/ 0 h 24"/>
                    <a:gd name="T10" fmla="*/ 1 w 46"/>
                    <a:gd name="T11" fmla="*/ 1 h 24"/>
                    <a:gd name="T12" fmla="*/ 20 w 46"/>
                    <a:gd name="T13" fmla="*/ 1 h 24"/>
                    <a:gd name="T14" fmla="*/ 18 w 46"/>
                    <a:gd name="T15" fmla="*/ 0 h 24"/>
                    <a:gd name="T16" fmla="*/ 21 w 46"/>
                    <a:gd name="T17" fmla="*/ 8 h 24"/>
                    <a:gd name="T18" fmla="*/ 23 w 46"/>
                    <a:gd name="T19" fmla="*/ 8 h 24"/>
                    <a:gd name="T20" fmla="*/ 21 w 46"/>
                    <a:gd name="T21" fmla="*/ 0 h 24"/>
                    <a:gd name="T22" fmla="*/ 20 w 46"/>
                    <a:gd name="T23" fmla="*/ 0 h 24"/>
                    <a:gd name="T24" fmla="*/ 1 w 46"/>
                    <a:gd name="T25" fmla="*/ 0 h 24"/>
                    <a:gd name="T26" fmla="*/ 1 w 46"/>
                    <a:gd name="T27" fmla="*/ 0 h 24"/>
                    <a:gd name="T28" fmla="*/ 1 w 46"/>
                    <a:gd name="T29" fmla="*/ 0 h 24"/>
                    <a:gd name="T30" fmla="*/ 0 w 46"/>
                    <a:gd name="T31" fmla="*/ 1 h 24"/>
                    <a:gd name="T32" fmla="*/ 1 w 46"/>
                    <a:gd name="T33" fmla="*/ 1 h 24"/>
                    <a:gd name="T34" fmla="*/ 12 w 46"/>
                    <a:gd name="T35" fmla="*/ 11 h 24"/>
                    <a:gd name="T36" fmla="*/ 12 w 46"/>
                    <a:gd name="T37" fmla="*/ 11 h 24"/>
                    <a:gd name="T38" fmla="*/ 12 w 46"/>
                    <a:gd name="T39" fmla="*/ 11 h 24"/>
                    <a:gd name="T40" fmla="*/ 13 w 46"/>
                    <a:gd name="T41" fmla="*/ 11 h 24"/>
                    <a:gd name="T42" fmla="*/ 23 w 46"/>
                    <a:gd name="T43" fmla="*/ 9 h 24"/>
                    <a:gd name="T44" fmla="*/ 23 w 46"/>
                    <a:gd name="T45" fmla="*/ 9 h 24"/>
                    <a:gd name="T46" fmla="*/ 23 w 46"/>
                    <a:gd name="T47" fmla="*/ 9 h 24"/>
                    <a:gd name="T48" fmla="*/ 23 w 46"/>
                    <a:gd name="T49" fmla="*/ 8 h 24"/>
                    <a:gd name="T50" fmla="*/ 21 w 46"/>
                    <a:gd name="T51" fmla="*/ 8 h 2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6"/>
                    <a:gd name="T79" fmla="*/ 0 h 24"/>
                    <a:gd name="T80" fmla="*/ 46 w 46"/>
                    <a:gd name="T81" fmla="*/ 24 h 2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6" h="24">
                      <a:moveTo>
                        <a:pt x="41" y="17"/>
                      </a:moveTo>
                      <a:lnTo>
                        <a:pt x="43" y="17"/>
                      </a:lnTo>
                      <a:lnTo>
                        <a:pt x="25" y="20"/>
                      </a:lnTo>
                      <a:lnTo>
                        <a:pt x="28" y="22"/>
                      </a:ln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41" y="17"/>
                      </a:lnTo>
                      <a:lnTo>
                        <a:pt x="46" y="17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2"/>
                      </a:lnTo>
                      <a:lnTo>
                        <a:pt x="25" y="24"/>
                      </a:lnTo>
                      <a:lnTo>
                        <a:pt x="26" y="24"/>
                      </a:lnTo>
                      <a:lnTo>
                        <a:pt x="45" y="20"/>
                      </a:lnTo>
                      <a:lnTo>
                        <a:pt x="46" y="20"/>
                      </a:lnTo>
                      <a:lnTo>
                        <a:pt x="46" y="19"/>
                      </a:lnTo>
                      <a:lnTo>
                        <a:pt x="46" y="17"/>
                      </a:lnTo>
                      <a:lnTo>
                        <a:pt x="41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2" name="Freeform 364"/>
                <p:cNvSpPr>
                  <a:spLocks/>
                </p:cNvSpPr>
                <p:nvPr/>
              </p:nvSpPr>
              <p:spPr bwMode="auto">
                <a:xfrm>
                  <a:off x="4968" y="704"/>
                  <a:ext cx="81" cy="58"/>
                </a:xfrm>
                <a:custGeom>
                  <a:avLst/>
                  <a:gdLst>
                    <a:gd name="T0" fmla="*/ 52 w 161"/>
                    <a:gd name="T1" fmla="*/ 1 h 117"/>
                    <a:gd name="T2" fmla="*/ 50 w 161"/>
                    <a:gd name="T3" fmla="*/ 0 h 117"/>
                    <a:gd name="T4" fmla="*/ 46 w 161"/>
                    <a:gd name="T5" fmla="*/ 0 h 117"/>
                    <a:gd name="T6" fmla="*/ 43 w 161"/>
                    <a:gd name="T7" fmla="*/ 0 h 117"/>
                    <a:gd name="T8" fmla="*/ 40 w 161"/>
                    <a:gd name="T9" fmla="*/ 0 h 117"/>
                    <a:gd name="T10" fmla="*/ 38 w 161"/>
                    <a:gd name="T11" fmla="*/ 0 h 117"/>
                    <a:gd name="T12" fmla="*/ 35 w 161"/>
                    <a:gd name="T13" fmla="*/ 0 h 117"/>
                    <a:gd name="T14" fmla="*/ 30 w 161"/>
                    <a:gd name="T15" fmla="*/ 1 h 117"/>
                    <a:gd name="T16" fmla="*/ 25 w 161"/>
                    <a:gd name="T17" fmla="*/ 2 h 117"/>
                    <a:gd name="T18" fmla="*/ 22 w 161"/>
                    <a:gd name="T19" fmla="*/ 4 h 117"/>
                    <a:gd name="T20" fmla="*/ 18 w 161"/>
                    <a:gd name="T21" fmla="*/ 4 h 117"/>
                    <a:gd name="T22" fmla="*/ 16 w 161"/>
                    <a:gd name="T23" fmla="*/ 6 h 117"/>
                    <a:gd name="T24" fmla="*/ 13 w 161"/>
                    <a:gd name="T25" fmla="*/ 8 h 117"/>
                    <a:gd name="T26" fmla="*/ 12 w 161"/>
                    <a:gd name="T27" fmla="*/ 9 h 117"/>
                    <a:gd name="T28" fmla="*/ 9 w 161"/>
                    <a:gd name="T29" fmla="*/ 11 h 117"/>
                    <a:gd name="T30" fmla="*/ 8 w 161"/>
                    <a:gd name="T31" fmla="*/ 13 h 117"/>
                    <a:gd name="T32" fmla="*/ 4 w 161"/>
                    <a:gd name="T33" fmla="*/ 17 h 117"/>
                    <a:gd name="T34" fmla="*/ 2 w 161"/>
                    <a:gd name="T35" fmla="*/ 22 h 117"/>
                    <a:gd name="T36" fmla="*/ 1 w 161"/>
                    <a:gd name="T37" fmla="*/ 24 h 117"/>
                    <a:gd name="T38" fmla="*/ 1 w 161"/>
                    <a:gd name="T39" fmla="*/ 26 h 117"/>
                    <a:gd name="T40" fmla="*/ 0 w 161"/>
                    <a:gd name="T41" fmla="*/ 29 h 117"/>
                    <a:gd name="T42" fmla="*/ 0 w 161"/>
                    <a:gd name="T43" fmla="*/ 31 h 117"/>
                    <a:gd name="T44" fmla="*/ 1 w 161"/>
                    <a:gd name="T45" fmla="*/ 33 h 117"/>
                    <a:gd name="T46" fmla="*/ 2 w 161"/>
                    <a:gd name="T47" fmla="*/ 37 h 117"/>
                    <a:gd name="T48" fmla="*/ 3 w 161"/>
                    <a:gd name="T49" fmla="*/ 41 h 117"/>
                    <a:gd name="T50" fmla="*/ 6 w 161"/>
                    <a:gd name="T51" fmla="*/ 45 h 117"/>
                    <a:gd name="T52" fmla="*/ 8 w 161"/>
                    <a:gd name="T53" fmla="*/ 46 h 117"/>
                    <a:gd name="T54" fmla="*/ 9 w 161"/>
                    <a:gd name="T55" fmla="*/ 48 h 117"/>
                    <a:gd name="T56" fmla="*/ 11 w 161"/>
                    <a:gd name="T57" fmla="*/ 50 h 117"/>
                    <a:gd name="T58" fmla="*/ 13 w 161"/>
                    <a:gd name="T59" fmla="*/ 51 h 117"/>
                    <a:gd name="T60" fmla="*/ 17 w 161"/>
                    <a:gd name="T61" fmla="*/ 53 h 117"/>
                    <a:gd name="T62" fmla="*/ 23 w 161"/>
                    <a:gd name="T63" fmla="*/ 56 h 117"/>
                    <a:gd name="T64" fmla="*/ 29 w 161"/>
                    <a:gd name="T65" fmla="*/ 57 h 117"/>
                    <a:gd name="T66" fmla="*/ 32 w 161"/>
                    <a:gd name="T67" fmla="*/ 58 h 117"/>
                    <a:gd name="T68" fmla="*/ 35 w 161"/>
                    <a:gd name="T69" fmla="*/ 58 h 117"/>
                    <a:gd name="T70" fmla="*/ 38 w 161"/>
                    <a:gd name="T71" fmla="*/ 58 h 117"/>
                    <a:gd name="T72" fmla="*/ 40 w 161"/>
                    <a:gd name="T73" fmla="*/ 58 h 117"/>
                    <a:gd name="T74" fmla="*/ 43 w 161"/>
                    <a:gd name="T75" fmla="*/ 58 h 117"/>
                    <a:gd name="T76" fmla="*/ 47 w 161"/>
                    <a:gd name="T77" fmla="*/ 58 h 117"/>
                    <a:gd name="T78" fmla="*/ 52 w 161"/>
                    <a:gd name="T79" fmla="*/ 57 h 117"/>
                    <a:gd name="T80" fmla="*/ 57 w 161"/>
                    <a:gd name="T81" fmla="*/ 55 h 117"/>
                    <a:gd name="T82" fmla="*/ 60 w 161"/>
                    <a:gd name="T83" fmla="*/ 54 h 117"/>
                    <a:gd name="T84" fmla="*/ 62 w 161"/>
                    <a:gd name="T85" fmla="*/ 53 h 117"/>
                    <a:gd name="T86" fmla="*/ 64 w 161"/>
                    <a:gd name="T87" fmla="*/ 51 h 117"/>
                    <a:gd name="T88" fmla="*/ 67 w 161"/>
                    <a:gd name="T89" fmla="*/ 51 h 117"/>
                    <a:gd name="T90" fmla="*/ 69 w 161"/>
                    <a:gd name="T91" fmla="*/ 49 h 117"/>
                    <a:gd name="T92" fmla="*/ 72 w 161"/>
                    <a:gd name="T93" fmla="*/ 46 h 117"/>
                    <a:gd name="T94" fmla="*/ 73 w 161"/>
                    <a:gd name="T95" fmla="*/ 45 h 117"/>
                    <a:gd name="T96" fmla="*/ 77 w 161"/>
                    <a:gd name="T97" fmla="*/ 41 h 117"/>
                    <a:gd name="T98" fmla="*/ 79 w 161"/>
                    <a:gd name="T99" fmla="*/ 36 h 117"/>
                    <a:gd name="T100" fmla="*/ 80 w 161"/>
                    <a:gd name="T101" fmla="*/ 33 h 117"/>
                    <a:gd name="T102" fmla="*/ 81 w 161"/>
                    <a:gd name="T103" fmla="*/ 31 h 117"/>
                    <a:gd name="T104" fmla="*/ 81 w 161"/>
                    <a:gd name="T105" fmla="*/ 29 h 117"/>
                    <a:gd name="T106" fmla="*/ 81 w 161"/>
                    <a:gd name="T107" fmla="*/ 25 h 117"/>
                    <a:gd name="T108" fmla="*/ 80 w 161"/>
                    <a:gd name="T109" fmla="*/ 23 h 117"/>
                    <a:gd name="T110" fmla="*/ 80 w 161"/>
                    <a:gd name="T111" fmla="*/ 20 h 117"/>
                    <a:gd name="T112" fmla="*/ 77 w 161"/>
                    <a:gd name="T113" fmla="*/ 14 h 117"/>
                    <a:gd name="T114" fmla="*/ 75 w 161"/>
                    <a:gd name="T115" fmla="*/ 13 h 117"/>
                    <a:gd name="T116" fmla="*/ 73 w 161"/>
                    <a:gd name="T117" fmla="*/ 11 h 117"/>
                    <a:gd name="T118" fmla="*/ 72 w 161"/>
                    <a:gd name="T119" fmla="*/ 10 h 117"/>
                    <a:gd name="T120" fmla="*/ 68 w 161"/>
                    <a:gd name="T121" fmla="*/ 8 h 117"/>
                    <a:gd name="T122" fmla="*/ 66 w 161"/>
                    <a:gd name="T123" fmla="*/ 6 h 117"/>
                    <a:gd name="T124" fmla="*/ 63 w 161"/>
                    <a:gd name="T125" fmla="*/ 4 h 117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61"/>
                    <a:gd name="T190" fmla="*/ 0 h 117"/>
                    <a:gd name="T191" fmla="*/ 161 w 161"/>
                    <a:gd name="T192" fmla="*/ 117 h 117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61" h="117">
                      <a:moveTo>
                        <a:pt x="116" y="5"/>
                      </a:moveTo>
                      <a:lnTo>
                        <a:pt x="111" y="4"/>
                      </a:lnTo>
                      <a:lnTo>
                        <a:pt x="108" y="4"/>
                      </a:lnTo>
                      <a:lnTo>
                        <a:pt x="104" y="2"/>
                      </a:lnTo>
                      <a:lnTo>
                        <a:pt x="103" y="2"/>
                      </a:lnTo>
                      <a:lnTo>
                        <a:pt x="99" y="2"/>
                      </a:lnTo>
                      <a:lnTo>
                        <a:pt x="99" y="0"/>
                      </a:lnTo>
                      <a:lnTo>
                        <a:pt x="98" y="0"/>
                      </a:lnTo>
                      <a:lnTo>
                        <a:pt x="96" y="0"/>
                      </a:lnTo>
                      <a:lnTo>
                        <a:pt x="94" y="0"/>
                      </a:lnTo>
                      <a:lnTo>
                        <a:pt x="91" y="0"/>
                      </a:lnTo>
                      <a:lnTo>
                        <a:pt x="89" y="0"/>
                      </a:lnTo>
                      <a:lnTo>
                        <a:pt x="88" y="0"/>
                      </a:lnTo>
                      <a:lnTo>
                        <a:pt x="86" y="0"/>
                      </a:lnTo>
                      <a:lnTo>
                        <a:pt x="84" y="0"/>
                      </a:lnTo>
                      <a:lnTo>
                        <a:pt x="83" y="0"/>
                      </a:lnTo>
                      <a:lnTo>
                        <a:pt x="81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75" y="0"/>
                      </a:lnTo>
                      <a:lnTo>
                        <a:pt x="73" y="0"/>
                      </a:lnTo>
                      <a:lnTo>
                        <a:pt x="71" y="0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6" y="0"/>
                      </a:lnTo>
                      <a:lnTo>
                        <a:pt x="63" y="0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1" y="5"/>
                      </a:lnTo>
                      <a:lnTo>
                        <a:pt x="50" y="5"/>
                      </a:lnTo>
                      <a:lnTo>
                        <a:pt x="48" y="5"/>
                      </a:lnTo>
                      <a:lnTo>
                        <a:pt x="45" y="7"/>
                      </a:lnTo>
                      <a:lnTo>
                        <a:pt x="43" y="9"/>
                      </a:lnTo>
                      <a:lnTo>
                        <a:pt x="41" y="9"/>
                      </a:lnTo>
                      <a:lnTo>
                        <a:pt x="38" y="9"/>
                      </a:lnTo>
                      <a:lnTo>
                        <a:pt x="36" y="9"/>
                      </a:lnTo>
                      <a:lnTo>
                        <a:pt x="35" y="10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1" y="12"/>
                      </a:lnTo>
                      <a:lnTo>
                        <a:pt x="31" y="14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6" y="17"/>
                      </a:lnTo>
                      <a:lnTo>
                        <a:pt x="25" y="17"/>
                      </a:lnTo>
                      <a:lnTo>
                        <a:pt x="23" y="17"/>
                      </a:lnTo>
                      <a:lnTo>
                        <a:pt x="23" y="19"/>
                      </a:lnTo>
                      <a:lnTo>
                        <a:pt x="21" y="21"/>
                      </a:lnTo>
                      <a:lnTo>
                        <a:pt x="20" y="22"/>
                      </a:lnTo>
                      <a:lnTo>
                        <a:pt x="18" y="22"/>
                      </a:lnTo>
                      <a:lnTo>
                        <a:pt x="16" y="24"/>
                      </a:lnTo>
                      <a:lnTo>
                        <a:pt x="16" y="26"/>
                      </a:lnTo>
                      <a:lnTo>
                        <a:pt x="15" y="26"/>
                      </a:lnTo>
                      <a:lnTo>
                        <a:pt x="13" y="27"/>
                      </a:lnTo>
                      <a:lnTo>
                        <a:pt x="13" y="29"/>
                      </a:lnTo>
                      <a:lnTo>
                        <a:pt x="10" y="31"/>
                      </a:lnTo>
                      <a:lnTo>
                        <a:pt x="8" y="34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3" y="43"/>
                      </a:lnTo>
                      <a:lnTo>
                        <a:pt x="3" y="44"/>
                      </a:lnTo>
                      <a:lnTo>
                        <a:pt x="1" y="46"/>
                      </a:lnTo>
                      <a:lnTo>
                        <a:pt x="1" y="48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4"/>
                      </a:lnTo>
                      <a:lnTo>
                        <a:pt x="1" y="56"/>
                      </a:lnTo>
                      <a:lnTo>
                        <a:pt x="1" y="58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1" y="65"/>
                      </a:lnTo>
                      <a:lnTo>
                        <a:pt x="1" y="66"/>
                      </a:lnTo>
                      <a:lnTo>
                        <a:pt x="1" y="68"/>
                      </a:lnTo>
                      <a:lnTo>
                        <a:pt x="1" y="70"/>
                      </a:lnTo>
                      <a:lnTo>
                        <a:pt x="1" y="71"/>
                      </a:lnTo>
                      <a:lnTo>
                        <a:pt x="3" y="75"/>
                      </a:lnTo>
                      <a:lnTo>
                        <a:pt x="3" y="76"/>
                      </a:lnTo>
                      <a:lnTo>
                        <a:pt x="3" y="78"/>
                      </a:lnTo>
                      <a:lnTo>
                        <a:pt x="5" y="83"/>
                      </a:lnTo>
                      <a:lnTo>
                        <a:pt x="6" y="83"/>
                      </a:lnTo>
                      <a:lnTo>
                        <a:pt x="8" y="86"/>
                      </a:lnTo>
                      <a:lnTo>
                        <a:pt x="10" y="88"/>
                      </a:lnTo>
                      <a:lnTo>
                        <a:pt x="11" y="90"/>
                      </a:lnTo>
                      <a:lnTo>
                        <a:pt x="13" y="92"/>
                      </a:lnTo>
                      <a:lnTo>
                        <a:pt x="13" y="93"/>
                      </a:lnTo>
                      <a:lnTo>
                        <a:pt x="15" y="93"/>
                      </a:lnTo>
                      <a:lnTo>
                        <a:pt x="16" y="95"/>
                      </a:lnTo>
                      <a:lnTo>
                        <a:pt x="16" y="97"/>
                      </a:lnTo>
                      <a:lnTo>
                        <a:pt x="18" y="97"/>
                      </a:lnTo>
                      <a:lnTo>
                        <a:pt x="18" y="98"/>
                      </a:lnTo>
                      <a:lnTo>
                        <a:pt x="20" y="98"/>
                      </a:lnTo>
                      <a:lnTo>
                        <a:pt x="21" y="98"/>
                      </a:lnTo>
                      <a:lnTo>
                        <a:pt x="21" y="100"/>
                      </a:lnTo>
                      <a:lnTo>
                        <a:pt x="23" y="102"/>
                      </a:lnTo>
                      <a:lnTo>
                        <a:pt x="25" y="102"/>
                      </a:lnTo>
                      <a:lnTo>
                        <a:pt x="26" y="102"/>
                      </a:lnTo>
                      <a:lnTo>
                        <a:pt x="28" y="103"/>
                      </a:lnTo>
                      <a:lnTo>
                        <a:pt x="30" y="105"/>
                      </a:lnTo>
                      <a:lnTo>
                        <a:pt x="31" y="105"/>
                      </a:lnTo>
                      <a:lnTo>
                        <a:pt x="33" y="107"/>
                      </a:lnTo>
                      <a:lnTo>
                        <a:pt x="35" y="108"/>
                      </a:lnTo>
                      <a:lnTo>
                        <a:pt x="38" y="108"/>
                      </a:lnTo>
                      <a:lnTo>
                        <a:pt x="40" y="110"/>
                      </a:lnTo>
                      <a:lnTo>
                        <a:pt x="45" y="112"/>
                      </a:lnTo>
                      <a:lnTo>
                        <a:pt x="50" y="114"/>
                      </a:lnTo>
                      <a:lnTo>
                        <a:pt x="51" y="114"/>
                      </a:lnTo>
                      <a:lnTo>
                        <a:pt x="56" y="115"/>
                      </a:lnTo>
                      <a:lnTo>
                        <a:pt x="58" y="115"/>
                      </a:lnTo>
                      <a:lnTo>
                        <a:pt x="60" y="115"/>
                      </a:lnTo>
                      <a:lnTo>
                        <a:pt x="61" y="117"/>
                      </a:lnTo>
                      <a:lnTo>
                        <a:pt x="63" y="117"/>
                      </a:lnTo>
                      <a:lnTo>
                        <a:pt x="65" y="117"/>
                      </a:lnTo>
                      <a:lnTo>
                        <a:pt x="66" y="117"/>
                      </a:lnTo>
                      <a:lnTo>
                        <a:pt x="68" y="117"/>
                      </a:lnTo>
                      <a:lnTo>
                        <a:pt x="70" y="117"/>
                      </a:lnTo>
                      <a:lnTo>
                        <a:pt x="71" y="117"/>
                      </a:lnTo>
                      <a:lnTo>
                        <a:pt x="73" y="117"/>
                      </a:lnTo>
                      <a:lnTo>
                        <a:pt x="75" y="117"/>
                      </a:lnTo>
                      <a:lnTo>
                        <a:pt x="76" y="117"/>
                      </a:lnTo>
                      <a:lnTo>
                        <a:pt x="80" y="117"/>
                      </a:lnTo>
                      <a:lnTo>
                        <a:pt x="81" y="117"/>
                      </a:lnTo>
                      <a:lnTo>
                        <a:pt x="84" y="117"/>
                      </a:lnTo>
                      <a:lnTo>
                        <a:pt x="86" y="117"/>
                      </a:lnTo>
                      <a:lnTo>
                        <a:pt x="88" y="117"/>
                      </a:lnTo>
                      <a:lnTo>
                        <a:pt x="89" y="117"/>
                      </a:lnTo>
                      <a:lnTo>
                        <a:pt x="91" y="117"/>
                      </a:lnTo>
                      <a:lnTo>
                        <a:pt x="93" y="117"/>
                      </a:lnTo>
                      <a:lnTo>
                        <a:pt x="94" y="117"/>
                      </a:lnTo>
                      <a:lnTo>
                        <a:pt x="96" y="117"/>
                      </a:lnTo>
                      <a:lnTo>
                        <a:pt x="101" y="115"/>
                      </a:lnTo>
                      <a:lnTo>
                        <a:pt x="103" y="115"/>
                      </a:lnTo>
                      <a:lnTo>
                        <a:pt x="109" y="112"/>
                      </a:lnTo>
                      <a:lnTo>
                        <a:pt x="111" y="112"/>
                      </a:lnTo>
                      <a:lnTo>
                        <a:pt x="113" y="110"/>
                      </a:lnTo>
                      <a:lnTo>
                        <a:pt x="116" y="110"/>
                      </a:lnTo>
                      <a:lnTo>
                        <a:pt x="116" y="108"/>
                      </a:lnTo>
                      <a:lnTo>
                        <a:pt x="118" y="108"/>
                      </a:lnTo>
                      <a:lnTo>
                        <a:pt x="119" y="108"/>
                      </a:lnTo>
                      <a:lnTo>
                        <a:pt x="123" y="108"/>
                      </a:lnTo>
                      <a:lnTo>
                        <a:pt x="123" y="107"/>
                      </a:lnTo>
                      <a:lnTo>
                        <a:pt x="124" y="107"/>
                      </a:lnTo>
                      <a:lnTo>
                        <a:pt x="126" y="105"/>
                      </a:lnTo>
                      <a:lnTo>
                        <a:pt x="128" y="105"/>
                      </a:lnTo>
                      <a:lnTo>
                        <a:pt x="128" y="103"/>
                      </a:lnTo>
                      <a:lnTo>
                        <a:pt x="131" y="103"/>
                      </a:lnTo>
                      <a:lnTo>
                        <a:pt x="131" y="102"/>
                      </a:lnTo>
                      <a:lnTo>
                        <a:pt x="133" y="102"/>
                      </a:lnTo>
                      <a:lnTo>
                        <a:pt x="133" y="100"/>
                      </a:lnTo>
                      <a:lnTo>
                        <a:pt x="136" y="100"/>
                      </a:lnTo>
                      <a:lnTo>
                        <a:pt x="136" y="98"/>
                      </a:lnTo>
                      <a:lnTo>
                        <a:pt x="138" y="98"/>
                      </a:lnTo>
                      <a:lnTo>
                        <a:pt x="139" y="97"/>
                      </a:lnTo>
                      <a:lnTo>
                        <a:pt x="141" y="95"/>
                      </a:lnTo>
                      <a:lnTo>
                        <a:pt x="143" y="95"/>
                      </a:lnTo>
                      <a:lnTo>
                        <a:pt x="143" y="93"/>
                      </a:lnTo>
                      <a:lnTo>
                        <a:pt x="144" y="93"/>
                      </a:lnTo>
                      <a:lnTo>
                        <a:pt x="144" y="92"/>
                      </a:lnTo>
                      <a:lnTo>
                        <a:pt x="146" y="92"/>
                      </a:lnTo>
                      <a:lnTo>
                        <a:pt x="146" y="90"/>
                      </a:lnTo>
                      <a:lnTo>
                        <a:pt x="148" y="90"/>
                      </a:lnTo>
                      <a:lnTo>
                        <a:pt x="148" y="86"/>
                      </a:lnTo>
                      <a:lnTo>
                        <a:pt x="151" y="85"/>
                      </a:lnTo>
                      <a:lnTo>
                        <a:pt x="153" y="83"/>
                      </a:lnTo>
                      <a:lnTo>
                        <a:pt x="156" y="78"/>
                      </a:lnTo>
                      <a:lnTo>
                        <a:pt x="156" y="76"/>
                      </a:lnTo>
                      <a:lnTo>
                        <a:pt x="158" y="75"/>
                      </a:lnTo>
                      <a:lnTo>
                        <a:pt x="158" y="73"/>
                      </a:lnTo>
                      <a:lnTo>
                        <a:pt x="159" y="71"/>
                      </a:lnTo>
                      <a:lnTo>
                        <a:pt x="159" y="70"/>
                      </a:lnTo>
                      <a:lnTo>
                        <a:pt x="159" y="68"/>
                      </a:lnTo>
                      <a:lnTo>
                        <a:pt x="159" y="66"/>
                      </a:lnTo>
                      <a:lnTo>
                        <a:pt x="159" y="65"/>
                      </a:lnTo>
                      <a:lnTo>
                        <a:pt x="159" y="63"/>
                      </a:lnTo>
                      <a:lnTo>
                        <a:pt x="161" y="63"/>
                      </a:lnTo>
                      <a:lnTo>
                        <a:pt x="161" y="61"/>
                      </a:lnTo>
                      <a:lnTo>
                        <a:pt x="161" y="59"/>
                      </a:lnTo>
                      <a:lnTo>
                        <a:pt x="161" y="58"/>
                      </a:lnTo>
                      <a:lnTo>
                        <a:pt x="161" y="56"/>
                      </a:lnTo>
                      <a:lnTo>
                        <a:pt x="161" y="54"/>
                      </a:lnTo>
                      <a:lnTo>
                        <a:pt x="161" y="53"/>
                      </a:lnTo>
                      <a:lnTo>
                        <a:pt x="161" y="51"/>
                      </a:lnTo>
                      <a:lnTo>
                        <a:pt x="161" y="49"/>
                      </a:lnTo>
                      <a:lnTo>
                        <a:pt x="159" y="48"/>
                      </a:lnTo>
                      <a:lnTo>
                        <a:pt x="159" y="46"/>
                      </a:lnTo>
                      <a:lnTo>
                        <a:pt x="159" y="44"/>
                      </a:lnTo>
                      <a:lnTo>
                        <a:pt x="159" y="43"/>
                      </a:lnTo>
                      <a:lnTo>
                        <a:pt x="159" y="41"/>
                      </a:lnTo>
                      <a:lnTo>
                        <a:pt x="158" y="41"/>
                      </a:lnTo>
                      <a:lnTo>
                        <a:pt x="156" y="34"/>
                      </a:lnTo>
                      <a:lnTo>
                        <a:pt x="154" y="34"/>
                      </a:lnTo>
                      <a:lnTo>
                        <a:pt x="153" y="29"/>
                      </a:lnTo>
                      <a:lnTo>
                        <a:pt x="151" y="29"/>
                      </a:lnTo>
                      <a:lnTo>
                        <a:pt x="151" y="27"/>
                      </a:lnTo>
                      <a:lnTo>
                        <a:pt x="149" y="26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6" y="24"/>
                      </a:lnTo>
                      <a:lnTo>
                        <a:pt x="146" y="22"/>
                      </a:lnTo>
                      <a:lnTo>
                        <a:pt x="144" y="22"/>
                      </a:lnTo>
                      <a:lnTo>
                        <a:pt x="144" y="21"/>
                      </a:lnTo>
                      <a:lnTo>
                        <a:pt x="143" y="21"/>
                      </a:lnTo>
                      <a:lnTo>
                        <a:pt x="141" y="19"/>
                      </a:lnTo>
                      <a:lnTo>
                        <a:pt x="139" y="17"/>
                      </a:lnTo>
                      <a:lnTo>
                        <a:pt x="136" y="17"/>
                      </a:lnTo>
                      <a:lnTo>
                        <a:pt x="136" y="16"/>
                      </a:lnTo>
                      <a:lnTo>
                        <a:pt x="133" y="14"/>
                      </a:lnTo>
                      <a:lnTo>
                        <a:pt x="133" y="12"/>
                      </a:lnTo>
                      <a:lnTo>
                        <a:pt x="131" y="12"/>
                      </a:lnTo>
                      <a:lnTo>
                        <a:pt x="131" y="10"/>
                      </a:lnTo>
                      <a:lnTo>
                        <a:pt x="129" y="10"/>
                      </a:lnTo>
                      <a:lnTo>
                        <a:pt x="128" y="9"/>
                      </a:lnTo>
                      <a:lnTo>
                        <a:pt x="126" y="9"/>
                      </a:lnTo>
                      <a:lnTo>
                        <a:pt x="121" y="7"/>
                      </a:lnTo>
                      <a:lnTo>
                        <a:pt x="119" y="7"/>
                      </a:lnTo>
                      <a:lnTo>
                        <a:pt x="116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3" name="Freeform 365"/>
              <p:cNvSpPr>
                <a:spLocks/>
              </p:cNvSpPr>
              <p:nvPr/>
            </p:nvSpPr>
            <p:spPr bwMode="auto">
              <a:xfrm>
                <a:off x="4972" y="698"/>
                <a:ext cx="83" cy="60"/>
              </a:xfrm>
              <a:custGeom>
                <a:avLst/>
                <a:gdLst>
                  <a:gd name="T0" fmla="*/ 0 w 165"/>
                  <a:gd name="T1" fmla="*/ 24 h 120"/>
                  <a:gd name="T2" fmla="*/ 0 w 165"/>
                  <a:gd name="T3" fmla="*/ 30 h 120"/>
                  <a:gd name="T4" fmla="*/ 0 w 165"/>
                  <a:gd name="T5" fmla="*/ 36 h 120"/>
                  <a:gd name="T6" fmla="*/ 4 w 165"/>
                  <a:gd name="T7" fmla="*/ 45 h 120"/>
                  <a:gd name="T8" fmla="*/ 9 w 165"/>
                  <a:gd name="T9" fmla="*/ 50 h 120"/>
                  <a:gd name="T10" fmla="*/ 14 w 165"/>
                  <a:gd name="T11" fmla="*/ 54 h 120"/>
                  <a:gd name="T12" fmla="*/ 21 w 165"/>
                  <a:gd name="T13" fmla="*/ 57 h 120"/>
                  <a:gd name="T14" fmla="*/ 27 w 165"/>
                  <a:gd name="T15" fmla="*/ 60 h 120"/>
                  <a:gd name="T16" fmla="*/ 34 w 165"/>
                  <a:gd name="T17" fmla="*/ 60 h 120"/>
                  <a:gd name="T18" fmla="*/ 43 w 165"/>
                  <a:gd name="T19" fmla="*/ 60 h 120"/>
                  <a:gd name="T20" fmla="*/ 55 w 165"/>
                  <a:gd name="T21" fmla="*/ 59 h 120"/>
                  <a:gd name="T22" fmla="*/ 64 w 165"/>
                  <a:gd name="T23" fmla="*/ 55 h 120"/>
                  <a:gd name="T24" fmla="*/ 70 w 165"/>
                  <a:gd name="T25" fmla="*/ 51 h 120"/>
                  <a:gd name="T26" fmla="*/ 75 w 165"/>
                  <a:gd name="T27" fmla="*/ 47 h 120"/>
                  <a:gd name="T28" fmla="*/ 79 w 165"/>
                  <a:gd name="T29" fmla="*/ 42 h 120"/>
                  <a:gd name="T30" fmla="*/ 82 w 165"/>
                  <a:gd name="T31" fmla="*/ 36 h 120"/>
                  <a:gd name="T32" fmla="*/ 83 w 165"/>
                  <a:gd name="T33" fmla="*/ 28 h 120"/>
                  <a:gd name="T34" fmla="*/ 78 w 165"/>
                  <a:gd name="T35" fmla="*/ 17 h 120"/>
                  <a:gd name="T36" fmla="*/ 73 w 165"/>
                  <a:gd name="T37" fmla="*/ 11 h 120"/>
                  <a:gd name="T38" fmla="*/ 68 w 165"/>
                  <a:gd name="T39" fmla="*/ 7 h 120"/>
                  <a:gd name="T40" fmla="*/ 55 w 165"/>
                  <a:gd name="T41" fmla="*/ 2 h 120"/>
                  <a:gd name="T42" fmla="*/ 48 w 165"/>
                  <a:gd name="T43" fmla="*/ 1 h 120"/>
                  <a:gd name="T44" fmla="*/ 39 w 165"/>
                  <a:gd name="T45" fmla="*/ 1 h 120"/>
                  <a:gd name="T46" fmla="*/ 24 w 165"/>
                  <a:gd name="T47" fmla="*/ 4 h 120"/>
                  <a:gd name="T48" fmla="*/ 18 w 165"/>
                  <a:gd name="T49" fmla="*/ 7 h 120"/>
                  <a:gd name="T50" fmla="*/ 11 w 165"/>
                  <a:gd name="T51" fmla="*/ 11 h 120"/>
                  <a:gd name="T52" fmla="*/ 5 w 165"/>
                  <a:gd name="T53" fmla="*/ 17 h 120"/>
                  <a:gd name="T54" fmla="*/ 9 w 165"/>
                  <a:gd name="T55" fmla="*/ 15 h 120"/>
                  <a:gd name="T56" fmla="*/ 14 w 165"/>
                  <a:gd name="T57" fmla="*/ 11 h 120"/>
                  <a:gd name="T58" fmla="*/ 20 w 165"/>
                  <a:gd name="T59" fmla="*/ 8 h 120"/>
                  <a:gd name="T60" fmla="*/ 27 w 165"/>
                  <a:gd name="T61" fmla="*/ 5 h 120"/>
                  <a:gd name="T62" fmla="*/ 34 w 165"/>
                  <a:gd name="T63" fmla="*/ 3 h 120"/>
                  <a:gd name="T64" fmla="*/ 41 w 165"/>
                  <a:gd name="T65" fmla="*/ 3 h 120"/>
                  <a:gd name="T66" fmla="*/ 49 w 165"/>
                  <a:gd name="T67" fmla="*/ 3 h 120"/>
                  <a:gd name="T68" fmla="*/ 58 w 165"/>
                  <a:gd name="T69" fmla="*/ 5 h 120"/>
                  <a:gd name="T70" fmla="*/ 66 w 165"/>
                  <a:gd name="T71" fmla="*/ 8 h 120"/>
                  <a:gd name="T72" fmla="*/ 72 w 165"/>
                  <a:gd name="T73" fmla="*/ 12 h 120"/>
                  <a:gd name="T74" fmla="*/ 76 w 165"/>
                  <a:gd name="T75" fmla="*/ 17 h 120"/>
                  <a:gd name="T76" fmla="*/ 79 w 165"/>
                  <a:gd name="T77" fmla="*/ 22 h 120"/>
                  <a:gd name="T78" fmla="*/ 80 w 165"/>
                  <a:gd name="T79" fmla="*/ 28 h 120"/>
                  <a:gd name="T80" fmla="*/ 79 w 165"/>
                  <a:gd name="T81" fmla="*/ 36 h 120"/>
                  <a:gd name="T82" fmla="*/ 77 w 165"/>
                  <a:gd name="T83" fmla="*/ 41 h 120"/>
                  <a:gd name="T84" fmla="*/ 74 w 165"/>
                  <a:gd name="T85" fmla="*/ 44 h 120"/>
                  <a:gd name="T86" fmla="*/ 70 w 165"/>
                  <a:gd name="T87" fmla="*/ 49 h 120"/>
                  <a:gd name="T88" fmla="*/ 64 w 165"/>
                  <a:gd name="T89" fmla="*/ 54 h 120"/>
                  <a:gd name="T90" fmla="*/ 57 w 165"/>
                  <a:gd name="T91" fmla="*/ 56 h 120"/>
                  <a:gd name="T92" fmla="*/ 44 w 165"/>
                  <a:gd name="T93" fmla="*/ 59 h 120"/>
                  <a:gd name="T94" fmla="*/ 38 w 165"/>
                  <a:gd name="T95" fmla="*/ 60 h 120"/>
                  <a:gd name="T96" fmla="*/ 30 w 165"/>
                  <a:gd name="T97" fmla="*/ 58 h 120"/>
                  <a:gd name="T98" fmla="*/ 23 w 165"/>
                  <a:gd name="T99" fmla="*/ 56 h 120"/>
                  <a:gd name="T100" fmla="*/ 16 w 165"/>
                  <a:gd name="T101" fmla="*/ 54 h 120"/>
                  <a:gd name="T102" fmla="*/ 11 w 165"/>
                  <a:gd name="T103" fmla="*/ 49 h 120"/>
                  <a:gd name="T104" fmla="*/ 6 w 165"/>
                  <a:gd name="T105" fmla="*/ 44 h 120"/>
                  <a:gd name="T106" fmla="*/ 4 w 165"/>
                  <a:gd name="T107" fmla="*/ 37 h 120"/>
                  <a:gd name="T108" fmla="*/ 2 w 165"/>
                  <a:gd name="T109" fmla="*/ 31 h 120"/>
                  <a:gd name="T110" fmla="*/ 3 w 165"/>
                  <a:gd name="T111" fmla="*/ 26 h 120"/>
                  <a:gd name="T112" fmla="*/ 6 w 165"/>
                  <a:gd name="T113" fmla="*/ 20 h 12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5"/>
                  <a:gd name="T172" fmla="*/ 0 h 120"/>
                  <a:gd name="T173" fmla="*/ 165 w 165"/>
                  <a:gd name="T174" fmla="*/ 120 h 12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5" h="120">
                    <a:moveTo>
                      <a:pt x="7" y="38"/>
                    </a:moveTo>
                    <a:lnTo>
                      <a:pt x="7" y="39"/>
                    </a:lnTo>
                    <a:lnTo>
                      <a:pt x="3" y="44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2" y="78"/>
                    </a:lnTo>
                    <a:lnTo>
                      <a:pt x="5" y="82"/>
                    </a:lnTo>
                    <a:lnTo>
                      <a:pt x="8" y="90"/>
                    </a:lnTo>
                    <a:lnTo>
                      <a:pt x="10" y="92"/>
                    </a:lnTo>
                    <a:lnTo>
                      <a:pt x="12" y="97"/>
                    </a:lnTo>
                    <a:lnTo>
                      <a:pt x="15" y="97"/>
                    </a:lnTo>
                    <a:lnTo>
                      <a:pt x="17" y="100"/>
                    </a:lnTo>
                    <a:lnTo>
                      <a:pt x="20" y="102"/>
                    </a:lnTo>
                    <a:lnTo>
                      <a:pt x="23" y="104"/>
                    </a:lnTo>
                    <a:lnTo>
                      <a:pt x="25" y="107"/>
                    </a:lnTo>
                    <a:lnTo>
                      <a:pt x="28" y="107"/>
                    </a:lnTo>
                    <a:lnTo>
                      <a:pt x="32" y="110"/>
                    </a:lnTo>
                    <a:lnTo>
                      <a:pt x="35" y="112"/>
                    </a:lnTo>
                    <a:lnTo>
                      <a:pt x="38" y="112"/>
                    </a:lnTo>
                    <a:lnTo>
                      <a:pt x="42" y="114"/>
                    </a:lnTo>
                    <a:lnTo>
                      <a:pt x="47" y="115"/>
                    </a:lnTo>
                    <a:lnTo>
                      <a:pt x="47" y="117"/>
                    </a:lnTo>
                    <a:lnTo>
                      <a:pt x="50" y="117"/>
                    </a:lnTo>
                    <a:lnTo>
                      <a:pt x="53" y="119"/>
                    </a:lnTo>
                    <a:lnTo>
                      <a:pt x="58" y="120"/>
                    </a:lnTo>
                    <a:lnTo>
                      <a:pt x="62" y="120"/>
                    </a:lnTo>
                    <a:lnTo>
                      <a:pt x="65" y="120"/>
                    </a:lnTo>
                    <a:lnTo>
                      <a:pt x="68" y="120"/>
                    </a:lnTo>
                    <a:lnTo>
                      <a:pt x="75" y="120"/>
                    </a:lnTo>
                    <a:lnTo>
                      <a:pt x="78" y="120"/>
                    </a:lnTo>
                    <a:lnTo>
                      <a:pt x="81" y="120"/>
                    </a:lnTo>
                    <a:lnTo>
                      <a:pt x="86" y="120"/>
                    </a:lnTo>
                    <a:lnTo>
                      <a:pt x="90" y="120"/>
                    </a:lnTo>
                    <a:lnTo>
                      <a:pt x="96" y="120"/>
                    </a:lnTo>
                    <a:lnTo>
                      <a:pt x="101" y="119"/>
                    </a:lnTo>
                    <a:lnTo>
                      <a:pt x="110" y="117"/>
                    </a:lnTo>
                    <a:lnTo>
                      <a:pt x="116" y="115"/>
                    </a:lnTo>
                    <a:lnTo>
                      <a:pt x="120" y="112"/>
                    </a:lnTo>
                    <a:lnTo>
                      <a:pt x="123" y="112"/>
                    </a:lnTo>
                    <a:lnTo>
                      <a:pt x="128" y="110"/>
                    </a:lnTo>
                    <a:lnTo>
                      <a:pt x="130" y="109"/>
                    </a:lnTo>
                    <a:lnTo>
                      <a:pt x="133" y="107"/>
                    </a:lnTo>
                    <a:lnTo>
                      <a:pt x="136" y="105"/>
                    </a:lnTo>
                    <a:lnTo>
                      <a:pt x="140" y="102"/>
                    </a:lnTo>
                    <a:lnTo>
                      <a:pt x="141" y="100"/>
                    </a:lnTo>
                    <a:lnTo>
                      <a:pt x="145" y="98"/>
                    </a:lnTo>
                    <a:lnTo>
                      <a:pt x="148" y="97"/>
                    </a:lnTo>
                    <a:lnTo>
                      <a:pt x="150" y="93"/>
                    </a:lnTo>
                    <a:lnTo>
                      <a:pt x="153" y="90"/>
                    </a:lnTo>
                    <a:lnTo>
                      <a:pt x="155" y="88"/>
                    </a:lnTo>
                    <a:lnTo>
                      <a:pt x="158" y="85"/>
                    </a:lnTo>
                    <a:lnTo>
                      <a:pt x="158" y="83"/>
                    </a:lnTo>
                    <a:lnTo>
                      <a:pt x="160" y="80"/>
                    </a:lnTo>
                    <a:lnTo>
                      <a:pt x="161" y="78"/>
                    </a:lnTo>
                    <a:lnTo>
                      <a:pt x="163" y="73"/>
                    </a:lnTo>
                    <a:lnTo>
                      <a:pt x="163" y="71"/>
                    </a:lnTo>
                    <a:lnTo>
                      <a:pt x="165" y="65"/>
                    </a:lnTo>
                    <a:lnTo>
                      <a:pt x="165" y="63"/>
                    </a:lnTo>
                    <a:lnTo>
                      <a:pt x="165" y="60"/>
                    </a:lnTo>
                    <a:lnTo>
                      <a:pt x="165" y="56"/>
                    </a:lnTo>
                    <a:lnTo>
                      <a:pt x="165" y="55"/>
                    </a:lnTo>
                    <a:lnTo>
                      <a:pt x="163" y="51"/>
                    </a:lnTo>
                    <a:lnTo>
                      <a:pt x="163" y="44"/>
                    </a:lnTo>
                    <a:lnTo>
                      <a:pt x="155" y="33"/>
                    </a:lnTo>
                    <a:lnTo>
                      <a:pt x="153" y="29"/>
                    </a:lnTo>
                    <a:lnTo>
                      <a:pt x="153" y="28"/>
                    </a:lnTo>
                    <a:lnTo>
                      <a:pt x="150" y="24"/>
                    </a:lnTo>
                    <a:lnTo>
                      <a:pt x="146" y="22"/>
                    </a:lnTo>
                    <a:lnTo>
                      <a:pt x="145" y="21"/>
                    </a:lnTo>
                    <a:lnTo>
                      <a:pt x="141" y="17"/>
                    </a:lnTo>
                    <a:lnTo>
                      <a:pt x="140" y="16"/>
                    </a:lnTo>
                    <a:lnTo>
                      <a:pt x="135" y="14"/>
                    </a:lnTo>
                    <a:lnTo>
                      <a:pt x="131" y="12"/>
                    </a:lnTo>
                    <a:lnTo>
                      <a:pt x="130" y="9"/>
                    </a:lnTo>
                    <a:lnTo>
                      <a:pt x="125" y="9"/>
                    </a:lnTo>
                    <a:lnTo>
                      <a:pt x="110" y="4"/>
                    </a:lnTo>
                    <a:lnTo>
                      <a:pt x="106" y="4"/>
                    </a:lnTo>
                    <a:lnTo>
                      <a:pt x="103" y="2"/>
                    </a:lnTo>
                    <a:lnTo>
                      <a:pt x="100" y="2"/>
                    </a:lnTo>
                    <a:lnTo>
                      <a:pt x="95" y="2"/>
                    </a:lnTo>
                    <a:lnTo>
                      <a:pt x="90" y="0"/>
                    </a:lnTo>
                    <a:lnTo>
                      <a:pt x="86" y="0"/>
                    </a:lnTo>
                    <a:lnTo>
                      <a:pt x="81" y="0"/>
                    </a:lnTo>
                    <a:lnTo>
                      <a:pt x="78" y="2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5" y="2"/>
                    </a:lnTo>
                    <a:lnTo>
                      <a:pt x="48" y="7"/>
                    </a:lnTo>
                    <a:lnTo>
                      <a:pt x="43" y="9"/>
                    </a:lnTo>
                    <a:lnTo>
                      <a:pt x="40" y="9"/>
                    </a:lnTo>
                    <a:lnTo>
                      <a:pt x="37" y="11"/>
                    </a:lnTo>
                    <a:lnTo>
                      <a:pt x="35" y="14"/>
                    </a:lnTo>
                    <a:lnTo>
                      <a:pt x="32" y="16"/>
                    </a:lnTo>
                    <a:lnTo>
                      <a:pt x="28" y="17"/>
                    </a:lnTo>
                    <a:lnTo>
                      <a:pt x="23" y="19"/>
                    </a:lnTo>
                    <a:lnTo>
                      <a:pt x="22" y="22"/>
                    </a:lnTo>
                    <a:lnTo>
                      <a:pt x="18" y="24"/>
                    </a:lnTo>
                    <a:lnTo>
                      <a:pt x="15" y="26"/>
                    </a:lnTo>
                    <a:lnTo>
                      <a:pt x="13" y="28"/>
                    </a:lnTo>
                    <a:lnTo>
                      <a:pt x="10" y="33"/>
                    </a:lnTo>
                    <a:lnTo>
                      <a:pt x="7" y="38"/>
                    </a:lnTo>
                    <a:lnTo>
                      <a:pt x="12" y="39"/>
                    </a:lnTo>
                    <a:lnTo>
                      <a:pt x="13" y="34"/>
                    </a:lnTo>
                    <a:lnTo>
                      <a:pt x="18" y="29"/>
                    </a:lnTo>
                    <a:lnTo>
                      <a:pt x="20" y="28"/>
                    </a:lnTo>
                    <a:lnTo>
                      <a:pt x="23" y="26"/>
                    </a:lnTo>
                    <a:lnTo>
                      <a:pt x="25" y="24"/>
                    </a:lnTo>
                    <a:lnTo>
                      <a:pt x="28" y="22"/>
                    </a:lnTo>
                    <a:lnTo>
                      <a:pt x="30" y="19"/>
                    </a:lnTo>
                    <a:lnTo>
                      <a:pt x="33" y="17"/>
                    </a:lnTo>
                    <a:lnTo>
                      <a:pt x="37" y="16"/>
                    </a:lnTo>
                    <a:lnTo>
                      <a:pt x="40" y="16"/>
                    </a:lnTo>
                    <a:lnTo>
                      <a:pt x="43" y="12"/>
                    </a:lnTo>
                    <a:lnTo>
                      <a:pt x="47" y="11"/>
                    </a:lnTo>
                    <a:lnTo>
                      <a:pt x="50" y="9"/>
                    </a:lnTo>
                    <a:lnTo>
                      <a:pt x="53" y="9"/>
                    </a:lnTo>
                    <a:lnTo>
                      <a:pt x="57" y="9"/>
                    </a:lnTo>
                    <a:lnTo>
                      <a:pt x="60" y="7"/>
                    </a:lnTo>
                    <a:lnTo>
                      <a:pt x="63" y="7"/>
                    </a:lnTo>
                    <a:lnTo>
                      <a:pt x="67" y="6"/>
                    </a:lnTo>
                    <a:lnTo>
                      <a:pt x="72" y="6"/>
                    </a:lnTo>
                    <a:lnTo>
                      <a:pt x="75" y="6"/>
                    </a:lnTo>
                    <a:lnTo>
                      <a:pt x="78" y="6"/>
                    </a:lnTo>
                    <a:lnTo>
                      <a:pt x="81" y="6"/>
                    </a:lnTo>
                    <a:lnTo>
                      <a:pt x="86" y="6"/>
                    </a:lnTo>
                    <a:lnTo>
                      <a:pt x="90" y="6"/>
                    </a:lnTo>
                    <a:lnTo>
                      <a:pt x="93" y="6"/>
                    </a:lnTo>
                    <a:lnTo>
                      <a:pt x="98" y="6"/>
                    </a:lnTo>
                    <a:lnTo>
                      <a:pt x="101" y="6"/>
                    </a:lnTo>
                    <a:lnTo>
                      <a:pt x="105" y="7"/>
                    </a:lnTo>
                    <a:lnTo>
                      <a:pt x="110" y="7"/>
                    </a:lnTo>
                    <a:lnTo>
                      <a:pt x="116" y="9"/>
                    </a:lnTo>
                    <a:lnTo>
                      <a:pt x="123" y="11"/>
                    </a:lnTo>
                    <a:lnTo>
                      <a:pt x="128" y="12"/>
                    </a:lnTo>
                    <a:lnTo>
                      <a:pt x="130" y="16"/>
                    </a:lnTo>
                    <a:lnTo>
                      <a:pt x="131" y="16"/>
                    </a:lnTo>
                    <a:lnTo>
                      <a:pt x="135" y="19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3" y="24"/>
                    </a:lnTo>
                    <a:lnTo>
                      <a:pt x="145" y="28"/>
                    </a:lnTo>
                    <a:lnTo>
                      <a:pt x="148" y="28"/>
                    </a:lnTo>
                    <a:lnTo>
                      <a:pt x="150" y="31"/>
                    </a:lnTo>
                    <a:lnTo>
                      <a:pt x="151" y="33"/>
                    </a:lnTo>
                    <a:lnTo>
                      <a:pt x="153" y="36"/>
                    </a:lnTo>
                    <a:lnTo>
                      <a:pt x="155" y="39"/>
                    </a:lnTo>
                    <a:lnTo>
                      <a:pt x="156" y="41"/>
                    </a:lnTo>
                    <a:lnTo>
                      <a:pt x="158" y="44"/>
                    </a:lnTo>
                    <a:lnTo>
                      <a:pt x="158" y="46"/>
                    </a:lnTo>
                    <a:lnTo>
                      <a:pt x="160" y="51"/>
                    </a:lnTo>
                    <a:lnTo>
                      <a:pt x="160" y="55"/>
                    </a:lnTo>
                    <a:lnTo>
                      <a:pt x="160" y="56"/>
                    </a:lnTo>
                    <a:lnTo>
                      <a:pt x="160" y="60"/>
                    </a:lnTo>
                    <a:lnTo>
                      <a:pt x="160" y="63"/>
                    </a:lnTo>
                    <a:lnTo>
                      <a:pt x="160" y="65"/>
                    </a:lnTo>
                    <a:lnTo>
                      <a:pt x="158" y="71"/>
                    </a:lnTo>
                    <a:lnTo>
                      <a:pt x="158" y="73"/>
                    </a:lnTo>
                    <a:lnTo>
                      <a:pt x="158" y="75"/>
                    </a:lnTo>
                    <a:lnTo>
                      <a:pt x="155" y="80"/>
                    </a:lnTo>
                    <a:lnTo>
                      <a:pt x="153" y="82"/>
                    </a:lnTo>
                    <a:lnTo>
                      <a:pt x="153" y="85"/>
                    </a:lnTo>
                    <a:lnTo>
                      <a:pt x="150" y="87"/>
                    </a:lnTo>
                    <a:lnTo>
                      <a:pt x="148" y="88"/>
                    </a:lnTo>
                    <a:lnTo>
                      <a:pt x="146" y="92"/>
                    </a:lnTo>
                    <a:lnTo>
                      <a:pt x="145" y="93"/>
                    </a:lnTo>
                    <a:lnTo>
                      <a:pt x="141" y="97"/>
                    </a:lnTo>
                    <a:lnTo>
                      <a:pt x="140" y="98"/>
                    </a:lnTo>
                    <a:lnTo>
                      <a:pt x="136" y="100"/>
                    </a:lnTo>
                    <a:lnTo>
                      <a:pt x="133" y="102"/>
                    </a:lnTo>
                    <a:lnTo>
                      <a:pt x="130" y="105"/>
                    </a:lnTo>
                    <a:lnTo>
                      <a:pt x="128" y="107"/>
                    </a:lnTo>
                    <a:lnTo>
                      <a:pt x="125" y="107"/>
                    </a:lnTo>
                    <a:lnTo>
                      <a:pt x="121" y="109"/>
                    </a:lnTo>
                    <a:lnTo>
                      <a:pt x="118" y="110"/>
                    </a:lnTo>
                    <a:lnTo>
                      <a:pt x="113" y="112"/>
                    </a:lnTo>
                    <a:lnTo>
                      <a:pt x="106" y="114"/>
                    </a:lnTo>
                    <a:lnTo>
                      <a:pt x="100" y="115"/>
                    </a:lnTo>
                    <a:lnTo>
                      <a:pt x="96" y="117"/>
                    </a:lnTo>
                    <a:lnTo>
                      <a:pt x="88" y="117"/>
                    </a:lnTo>
                    <a:lnTo>
                      <a:pt x="85" y="117"/>
                    </a:lnTo>
                    <a:lnTo>
                      <a:pt x="81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0" y="117"/>
                    </a:lnTo>
                    <a:lnTo>
                      <a:pt x="65" y="117"/>
                    </a:lnTo>
                    <a:lnTo>
                      <a:pt x="63" y="117"/>
                    </a:lnTo>
                    <a:lnTo>
                      <a:pt x="60" y="115"/>
                    </a:lnTo>
                    <a:lnTo>
                      <a:pt x="55" y="115"/>
                    </a:lnTo>
                    <a:lnTo>
                      <a:pt x="52" y="114"/>
                    </a:lnTo>
                    <a:lnTo>
                      <a:pt x="48" y="112"/>
                    </a:lnTo>
                    <a:lnTo>
                      <a:pt x="45" y="112"/>
                    </a:lnTo>
                    <a:lnTo>
                      <a:pt x="40" y="112"/>
                    </a:lnTo>
                    <a:lnTo>
                      <a:pt x="38" y="109"/>
                    </a:lnTo>
                    <a:lnTo>
                      <a:pt x="35" y="107"/>
                    </a:lnTo>
                    <a:lnTo>
                      <a:pt x="32" y="107"/>
                    </a:lnTo>
                    <a:lnTo>
                      <a:pt x="28" y="104"/>
                    </a:lnTo>
                    <a:lnTo>
                      <a:pt x="25" y="102"/>
                    </a:lnTo>
                    <a:lnTo>
                      <a:pt x="23" y="100"/>
                    </a:lnTo>
                    <a:lnTo>
                      <a:pt x="22" y="98"/>
                    </a:lnTo>
                    <a:lnTo>
                      <a:pt x="18" y="97"/>
                    </a:lnTo>
                    <a:lnTo>
                      <a:pt x="15" y="93"/>
                    </a:lnTo>
                    <a:lnTo>
                      <a:pt x="15" y="90"/>
                    </a:lnTo>
                    <a:lnTo>
                      <a:pt x="12" y="88"/>
                    </a:lnTo>
                    <a:lnTo>
                      <a:pt x="10" y="87"/>
                    </a:lnTo>
                    <a:lnTo>
                      <a:pt x="8" y="82"/>
                    </a:lnTo>
                    <a:lnTo>
                      <a:pt x="7" y="77"/>
                    </a:lnTo>
                    <a:lnTo>
                      <a:pt x="7" y="73"/>
                    </a:lnTo>
                    <a:lnTo>
                      <a:pt x="5" y="71"/>
                    </a:lnTo>
                    <a:lnTo>
                      <a:pt x="5" y="68"/>
                    </a:lnTo>
                    <a:lnTo>
                      <a:pt x="3" y="65"/>
                    </a:lnTo>
                    <a:lnTo>
                      <a:pt x="3" y="63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5" y="55"/>
                    </a:lnTo>
                    <a:lnTo>
                      <a:pt x="5" y="51"/>
                    </a:lnTo>
                    <a:lnTo>
                      <a:pt x="7" y="49"/>
                    </a:lnTo>
                    <a:lnTo>
                      <a:pt x="7" y="46"/>
                    </a:lnTo>
                    <a:lnTo>
                      <a:pt x="10" y="41"/>
                    </a:lnTo>
                    <a:lnTo>
                      <a:pt x="12" y="39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Freeform 366"/>
              <p:cNvSpPr>
                <a:spLocks/>
              </p:cNvSpPr>
              <p:nvPr/>
            </p:nvSpPr>
            <p:spPr bwMode="auto">
              <a:xfrm>
                <a:off x="5005" y="715"/>
                <a:ext cx="37" cy="17"/>
              </a:xfrm>
              <a:custGeom>
                <a:avLst/>
                <a:gdLst>
                  <a:gd name="T0" fmla="*/ 36 w 75"/>
                  <a:gd name="T1" fmla="*/ 11 h 32"/>
                  <a:gd name="T2" fmla="*/ 37 w 75"/>
                  <a:gd name="T3" fmla="*/ 17 h 32"/>
                  <a:gd name="T4" fmla="*/ 0 w 75"/>
                  <a:gd name="T5" fmla="*/ 14 h 32"/>
                  <a:gd name="T6" fmla="*/ 10 w 75"/>
                  <a:gd name="T7" fmla="*/ 0 h 32"/>
                  <a:gd name="T8" fmla="*/ 36 w 75"/>
                  <a:gd name="T9" fmla="*/ 1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32"/>
                  <a:gd name="T17" fmla="*/ 75 w 75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32">
                    <a:moveTo>
                      <a:pt x="73" y="20"/>
                    </a:moveTo>
                    <a:lnTo>
                      <a:pt x="75" y="32"/>
                    </a:lnTo>
                    <a:lnTo>
                      <a:pt x="0" y="27"/>
                    </a:lnTo>
                    <a:lnTo>
                      <a:pt x="21" y="0"/>
                    </a:lnTo>
                    <a:lnTo>
                      <a:pt x="73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Freeform 367"/>
              <p:cNvSpPr>
                <a:spLocks/>
              </p:cNvSpPr>
              <p:nvPr/>
            </p:nvSpPr>
            <p:spPr bwMode="auto">
              <a:xfrm>
                <a:off x="5004" y="715"/>
                <a:ext cx="38" cy="18"/>
              </a:xfrm>
              <a:custGeom>
                <a:avLst/>
                <a:gdLst>
                  <a:gd name="T0" fmla="*/ 36 w 77"/>
                  <a:gd name="T1" fmla="*/ 13 h 37"/>
                  <a:gd name="T2" fmla="*/ 36 w 77"/>
                  <a:gd name="T3" fmla="*/ 12 h 37"/>
                  <a:gd name="T4" fmla="*/ 36 w 77"/>
                  <a:gd name="T5" fmla="*/ 18 h 37"/>
                  <a:gd name="T6" fmla="*/ 38 w 77"/>
                  <a:gd name="T7" fmla="*/ 16 h 37"/>
                  <a:gd name="T8" fmla="*/ 1 w 77"/>
                  <a:gd name="T9" fmla="*/ 13 h 37"/>
                  <a:gd name="T10" fmla="*/ 2 w 77"/>
                  <a:gd name="T11" fmla="*/ 15 h 37"/>
                  <a:gd name="T12" fmla="*/ 12 w 77"/>
                  <a:gd name="T13" fmla="*/ 1 h 37"/>
                  <a:gd name="T14" fmla="*/ 11 w 77"/>
                  <a:gd name="T15" fmla="*/ 1 h 37"/>
                  <a:gd name="T16" fmla="*/ 36 w 77"/>
                  <a:gd name="T17" fmla="*/ 13 h 37"/>
                  <a:gd name="T18" fmla="*/ 37 w 77"/>
                  <a:gd name="T19" fmla="*/ 11 h 37"/>
                  <a:gd name="T20" fmla="*/ 11 w 77"/>
                  <a:gd name="T21" fmla="*/ 0 h 37"/>
                  <a:gd name="T22" fmla="*/ 11 w 77"/>
                  <a:gd name="T23" fmla="*/ 0 h 37"/>
                  <a:gd name="T24" fmla="*/ 11 w 77"/>
                  <a:gd name="T25" fmla="*/ 0 h 37"/>
                  <a:gd name="T26" fmla="*/ 0 w 77"/>
                  <a:gd name="T27" fmla="*/ 13 h 37"/>
                  <a:gd name="T28" fmla="*/ 0 w 77"/>
                  <a:gd name="T29" fmla="*/ 14 h 37"/>
                  <a:gd name="T30" fmla="*/ 0 w 77"/>
                  <a:gd name="T31" fmla="*/ 15 h 37"/>
                  <a:gd name="T32" fmla="*/ 0 w 77"/>
                  <a:gd name="T33" fmla="*/ 15 h 37"/>
                  <a:gd name="T34" fmla="*/ 1 w 77"/>
                  <a:gd name="T35" fmla="*/ 15 h 37"/>
                  <a:gd name="T36" fmla="*/ 37 w 77"/>
                  <a:gd name="T37" fmla="*/ 18 h 37"/>
                  <a:gd name="T38" fmla="*/ 38 w 77"/>
                  <a:gd name="T39" fmla="*/ 18 h 37"/>
                  <a:gd name="T40" fmla="*/ 38 w 77"/>
                  <a:gd name="T41" fmla="*/ 18 h 37"/>
                  <a:gd name="T42" fmla="*/ 38 w 77"/>
                  <a:gd name="T43" fmla="*/ 18 h 37"/>
                  <a:gd name="T44" fmla="*/ 38 w 77"/>
                  <a:gd name="T45" fmla="*/ 17 h 37"/>
                  <a:gd name="T46" fmla="*/ 38 w 77"/>
                  <a:gd name="T47" fmla="*/ 12 h 37"/>
                  <a:gd name="T48" fmla="*/ 38 w 77"/>
                  <a:gd name="T49" fmla="*/ 11 h 37"/>
                  <a:gd name="T50" fmla="*/ 37 w 77"/>
                  <a:gd name="T51" fmla="*/ 11 h 37"/>
                  <a:gd name="T52" fmla="*/ 36 w 77"/>
                  <a:gd name="T53" fmla="*/ 13 h 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7"/>
                  <a:gd name="T82" fmla="*/ 0 h 37"/>
                  <a:gd name="T83" fmla="*/ 77 w 77"/>
                  <a:gd name="T84" fmla="*/ 37 h 3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7" h="37">
                    <a:moveTo>
                      <a:pt x="72" y="26"/>
                    </a:moveTo>
                    <a:lnTo>
                      <a:pt x="72" y="24"/>
                    </a:lnTo>
                    <a:lnTo>
                      <a:pt x="72" y="36"/>
                    </a:lnTo>
                    <a:lnTo>
                      <a:pt x="77" y="32"/>
                    </a:lnTo>
                    <a:lnTo>
                      <a:pt x="2" y="27"/>
                    </a:lnTo>
                    <a:lnTo>
                      <a:pt x="5" y="31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72" y="26"/>
                    </a:lnTo>
                    <a:lnTo>
                      <a:pt x="75" y="22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75" y="36"/>
                    </a:lnTo>
                    <a:lnTo>
                      <a:pt x="77" y="37"/>
                    </a:lnTo>
                    <a:lnTo>
                      <a:pt x="77" y="36"/>
                    </a:lnTo>
                    <a:lnTo>
                      <a:pt x="77" y="34"/>
                    </a:lnTo>
                    <a:lnTo>
                      <a:pt x="77" y="24"/>
                    </a:lnTo>
                    <a:lnTo>
                      <a:pt x="77" y="22"/>
                    </a:lnTo>
                    <a:lnTo>
                      <a:pt x="75" y="22"/>
                    </a:lnTo>
                    <a:lnTo>
                      <a:pt x="72" y="2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Freeform 368"/>
              <p:cNvSpPr>
                <a:spLocks/>
              </p:cNvSpPr>
              <p:nvPr/>
            </p:nvSpPr>
            <p:spPr bwMode="auto">
              <a:xfrm>
                <a:off x="4948" y="721"/>
                <a:ext cx="44" cy="34"/>
              </a:xfrm>
              <a:custGeom>
                <a:avLst/>
                <a:gdLst>
                  <a:gd name="T0" fmla="*/ 28 w 90"/>
                  <a:gd name="T1" fmla="*/ 1 h 67"/>
                  <a:gd name="T2" fmla="*/ 26 w 90"/>
                  <a:gd name="T3" fmla="*/ 0 h 67"/>
                  <a:gd name="T4" fmla="*/ 24 w 90"/>
                  <a:gd name="T5" fmla="*/ 0 h 67"/>
                  <a:gd name="T6" fmla="*/ 23 w 90"/>
                  <a:gd name="T7" fmla="*/ 0 h 67"/>
                  <a:gd name="T8" fmla="*/ 22 w 90"/>
                  <a:gd name="T9" fmla="*/ 0 h 67"/>
                  <a:gd name="T10" fmla="*/ 21 w 90"/>
                  <a:gd name="T11" fmla="*/ 0 h 67"/>
                  <a:gd name="T12" fmla="*/ 19 w 90"/>
                  <a:gd name="T13" fmla="*/ 0 h 67"/>
                  <a:gd name="T14" fmla="*/ 11 w 90"/>
                  <a:gd name="T15" fmla="*/ 3 h 67"/>
                  <a:gd name="T16" fmla="*/ 10 w 90"/>
                  <a:gd name="T17" fmla="*/ 4 h 67"/>
                  <a:gd name="T18" fmla="*/ 9 w 90"/>
                  <a:gd name="T19" fmla="*/ 4 h 67"/>
                  <a:gd name="T20" fmla="*/ 7 w 90"/>
                  <a:gd name="T21" fmla="*/ 5 h 67"/>
                  <a:gd name="T22" fmla="*/ 6 w 90"/>
                  <a:gd name="T23" fmla="*/ 6 h 67"/>
                  <a:gd name="T24" fmla="*/ 5 w 90"/>
                  <a:gd name="T25" fmla="*/ 7 h 67"/>
                  <a:gd name="T26" fmla="*/ 3 w 90"/>
                  <a:gd name="T27" fmla="*/ 9 h 67"/>
                  <a:gd name="T28" fmla="*/ 1 w 90"/>
                  <a:gd name="T29" fmla="*/ 13 h 67"/>
                  <a:gd name="T30" fmla="*/ 1 w 90"/>
                  <a:gd name="T31" fmla="*/ 15 h 67"/>
                  <a:gd name="T32" fmla="*/ 0 w 90"/>
                  <a:gd name="T33" fmla="*/ 16 h 67"/>
                  <a:gd name="T34" fmla="*/ 1 w 90"/>
                  <a:gd name="T35" fmla="*/ 17 h 67"/>
                  <a:gd name="T36" fmla="*/ 0 w 90"/>
                  <a:gd name="T37" fmla="*/ 18 h 67"/>
                  <a:gd name="T38" fmla="*/ 0 w 90"/>
                  <a:gd name="T39" fmla="*/ 20 h 67"/>
                  <a:gd name="T40" fmla="*/ 1 w 90"/>
                  <a:gd name="T41" fmla="*/ 21 h 67"/>
                  <a:gd name="T42" fmla="*/ 3 w 90"/>
                  <a:gd name="T43" fmla="*/ 26 h 67"/>
                  <a:gd name="T44" fmla="*/ 4 w 90"/>
                  <a:gd name="T45" fmla="*/ 27 h 67"/>
                  <a:gd name="T46" fmla="*/ 6 w 90"/>
                  <a:gd name="T47" fmla="*/ 28 h 67"/>
                  <a:gd name="T48" fmla="*/ 6 w 90"/>
                  <a:gd name="T49" fmla="*/ 30 h 67"/>
                  <a:gd name="T50" fmla="*/ 8 w 90"/>
                  <a:gd name="T51" fmla="*/ 30 h 67"/>
                  <a:gd name="T52" fmla="*/ 10 w 90"/>
                  <a:gd name="T53" fmla="*/ 32 h 67"/>
                  <a:gd name="T54" fmla="*/ 16 w 90"/>
                  <a:gd name="T55" fmla="*/ 34 h 67"/>
                  <a:gd name="T56" fmla="*/ 18 w 90"/>
                  <a:gd name="T57" fmla="*/ 34 h 67"/>
                  <a:gd name="T58" fmla="*/ 20 w 90"/>
                  <a:gd name="T59" fmla="*/ 34 h 67"/>
                  <a:gd name="T60" fmla="*/ 22 w 90"/>
                  <a:gd name="T61" fmla="*/ 34 h 67"/>
                  <a:gd name="T62" fmla="*/ 24 w 90"/>
                  <a:gd name="T63" fmla="*/ 34 h 67"/>
                  <a:gd name="T64" fmla="*/ 26 w 90"/>
                  <a:gd name="T65" fmla="*/ 34 h 67"/>
                  <a:gd name="T66" fmla="*/ 33 w 90"/>
                  <a:gd name="T67" fmla="*/ 32 h 67"/>
                  <a:gd name="T68" fmla="*/ 34 w 90"/>
                  <a:gd name="T69" fmla="*/ 31 h 67"/>
                  <a:gd name="T70" fmla="*/ 35 w 90"/>
                  <a:gd name="T71" fmla="*/ 30 h 67"/>
                  <a:gd name="T72" fmla="*/ 37 w 90"/>
                  <a:gd name="T73" fmla="*/ 30 h 67"/>
                  <a:gd name="T74" fmla="*/ 38 w 90"/>
                  <a:gd name="T75" fmla="*/ 29 h 67"/>
                  <a:gd name="T76" fmla="*/ 39 w 90"/>
                  <a:gd name="T77" fmla="*/ 27 h 67"/>
                  <a:gd name="T78" fmla="*/ 41 w 90"/>
                  <a:gd name="T79" fmla="*/ 25 h 67"/>
                  <a:gd name="T80" fmla="*/ 43 w 90"/>
                  <a:gd name="T81" fmla="*/ 23 h 67"/>
                  <a:gd name="T82" fmla="*/ 44 w 90"/>
                  <a:gd name="T83" fmla="*/ 20 h 67"/>
                  <a:gd name="T84" fmla="*/ 44 w 90"/>
                  <a:gd name="T85" fmla="*/ 19 h 67"/>
                  <a:gd name="T86" fmla="*/ 44 w 90"/>
                  <a:gd name="T87" fmla="*/ 16 h 67"/>
                  <a:gd name="T88" fmla="*/ 44 w 90"/>
                  <a:gd name="T89" fmla="*/ 14 h 67"/>
                  <a:gd name="T90" fmla="*/ 42 w 90"/>
                  <a:gd name="T91" fmla="*/ 9 h 67"/>
                  <a:gd name="T92" fmla="*/ 41 w 90"/>
                  <a:gd name="T93" fmla="*/ 7 h 67"/>
                  <a:gd name="T94" fmla="*/ 40 w 90"/>
                  <a:gd name="T95" fmla="*/ 6 h 67"/>
                  <a:gd name="T96" fmla="*/ 38 w 90"/>
                  <a:gd name="T97" fmla="*/ 5 h 67"/>
                  <a:gd name="T98" fmla="*/ 37 w 90"/>
                  <a:gd name="T99" fmla="*/ 4 h 67"/>
                  <a:gd name="T100" fmla="*/ 34 w 90"/>
                  <a:gd name="T101" fmla="*/ 3 h 6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"/>
                  <a:gd name="T154" fmla="*/ 0 h 67"/>
                  <a:gd name="T155" fmla="*/ 90 w 90"/>
                  <a:gd name="T156" fmla="*/ 67 h 6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" h="67">
                    <a:moveTo>
                      <a:pt x="65" y="3"/>
                    </a:moveTo>
                    <a:lnTo>
                      <a:pt x="62" y="1"/>
                    </a:lnTo>
                    <a:lnTo>
                      <a:pt x="58" y="1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27" y="3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7" y="17"/>
                    </a:lnTo>
                    <a:lnTo>
                      <a:pt x="5" y="20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5" y="50"/>
                    </a:lnTo>
                    <a:lnTo>
                      <a:pt x="7" y="50"/>
                    </a:lnTo>
                    <a:lnTo>
                      <a:pt x="7" y="52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2" y="56"/>
                    </a:lnTo>
                    <a:lnTo>
                      <a:pt x="12" y="57"/>
                    </a:lnTo>
                    <a:lnTo>
                      <a:pt x="13" y="59"/>
                    </a:lnTo>
                    <a:lnTo>
                      <a:pt x="15" y="59"/>
                    </a:lnTo>
                    <a:lnTo>
                      <a:pt x="17" y="59"/>
                    </a:lnTo>
                    <a:lnTo>
                      <a:pt x="18" y="61"/>
                    </a:lnTo>
                    <a:lnTo>
                      <a:pt x="20" y="62"/>
                    </a:lnTo>
                    <a:lnTo>
                      <a:pt x="20" y="64"/>
                    </a:lnTo>
                    <a:lnTo>
                      <a:pt x="27" y="66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7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2" y="67"/>
                    </a:lnTo>
                    <a:lnTo>
                      <a:pt x="43" y="67"/>
                    </a:lnTo>
                    <a:lnTo>
                      <a:pt x="45" y="67"/>
                    </a:lnTo>
                    <a:lnTo>
                      <a:pt x="47" y="67"/>
                    </a:lnTo>
                    <a:lnTo>
                      <a:pt x="50" y="67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65" y="64"/>
                    </a:lnTo>
                    <a:lnTo>
                      <a:pt x="67" y="64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0" y="61"/>
                    </a:lnTo>
                    <a:lnTo>
                      <a:pt x="72" y="59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7" y="57"/>
                    </a:lnTo>
                    <a:lnTo>
                      <a:pt x="78" y="57"/>
                    </a:lnTo>
                    <a:lnTo>
                      <a:pt x="78" y="56"/>
                    </a:lnTo>
                    <a:lnTo>
                      <a:pt x="80" y="56"/>
                    </a:lnTo>
                    <a:lnTo>
                      <a:pt x="80" y="54"/>
                    </a:lnTo>
                    <a:lnTo>
                      <a:pt x="82" y="54"/>
                    </a:lnTo>
                    <a:lnTo>
                      <a:pt x="83" y="50"/>
                    </a:lnTo>
                    <a:lnTo>
                      <a:pt x="85" y="47"/>
                    </a:lnTo>
                    <a:lnTo>
                      <a:pt x="88" y="45"/>
                    </a:lnTo>
                    <a:lnTo>
                      <a:pt x="88" y="44"/>
                    </a:lnTo>
                    <a:lnTo>
                      <a:pt x="90" y="40"/>
                    </a:lnTo>
                    <a:lnTo>
                      <a:pt x="90" y="39"/>
                    </a:lnTo>
                    <a:lnTo>
                      <a:pt x="90" y="37"/>
                    </a:lnTo>
                    <a:lnTo>
                      <a:pt x="90" y="35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9"/>
                    </a:lnTo>
                    <a:lnTo>
                      <a:pt x="90" y="27"/>
                    </a:lnTo>
                    <a:lnTo>
                      <a:pt x="90" y="25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2" y="13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8" y="10"/>
                    </a:lnTo>
                    <a:lnTo>
                      <a:pt x="77" y="8"/>
                    </a:lnTo>
                    <a:lnTo>
                      <a:pt x="75" y="8"/>
                    </a:lnTo>
                    <a:lnTo>
                      <a:pt x="72" y="7"/>
                    </a:lnTo>
                    <a:lnTo>
                      <a:pt x="70" y="5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Freeform 369"/>
              <p:cNvSpPr>
                <a:spLocks/>
              </p:cNvSpPr>
              <p:nvPr/>
            </p:nvSpPr>
            <p:spPr bwMode="auto">
              <a:xfrm>
                <a:off x="4945" y="715"/>
                <a:ext cx="47" cy="34"/>
              </a:xfrm>
              <a:custGeom>
                <a:avLst/>
                <a:gdLst>
                  <a:gd name="T0" fmla="*/ 1 w 95"/>
                  <a:gd name="T1" fmla="*/ 13 h 68"/>
                  <a:gd name="T2" fmla="*/ 0 w 95"/>
                  <a:gd name="T3" fmla="*/ 17 h 68"/>
                  <a:gd name="T4" fmla="*/ 1 w 95"/>
                  <a:gd name="T5" fmla="*/ 21 h 68"/>
                  <a:gd name="T6" fmla="*/ 3 w 95"/>
                  <a:gd name="T7" fmla="*/ 26 h 68"/>
                  <a:gd name="T8" fmla="*/ 6 w 95"/>
                  <a:gd name="T9" fmla="*/ 28 h 68"/>
                  <a:gd name="T10" fmla="*/ 9 w 95"/>
                  <a:gd name="T11" fmla="*/ 30 h 68"/>
                  <a:gd name="T12" fmla="*/ 15 w 95"/>
                  <a:gd name="T13" fmla="*/ 33 h 68"/>
                  <a:gd name="T14" fmla="*/ 21 w 95"/>
                  <a:gd name="T15" fmla="*/ 34 h 68"/>
                  <a:gd name="T16" fmla="*/ 26 w 95"/>
                  <a:gd name="T17" fmla="*/ 34 h 68"/>
                  <a:gd name="T18" fmla="*/ 34 w 95"/>
                  <a:gd name="T19" fmla="*/ 32 h 68"/>
                  <a:gd name="T20" fmla="*/ 38 w 95"/>
                  <a:gd name="T21" fmla="*/ 30 h 68"/>
                  <a:gd name="T22" fmla="*/ 42 w 95"/>
                  <a:gd name="T23" fmla="*/ 26 h 68"/>
                  <a:gd name="T24" fmla="*/ 45 w 95"/>
                  <a:gd name="T25" fmla="*/ 23 h 68"/>
                  <a:gd name="T26" fmla="*/ 46 w 95"/>
                  <a:gd name="T27" fmla="*/ 19 h 68"/>
                  <a:gd name="T28" fmla="*/ 47 w 95"/>
                  <a:gd name="T29" fmla="*/ 15 h 68"/>
                  <a:gd name="T30" fmla="*/ 46 w 95"/>
                  <a:gd name="T31" fmla="*/ 12 h 68"/>
                  <a:gd name="T32" fmla="*/ 42 w 95"/>
                  <a:gd name="T33" fmla="*/ 6 h 68"/>
                  <a:gd name="T34" fmla="*/ 39 w 95"/>
                  <a:gd name="T35" fmla="*/ 4 h 68"/>
                  <a:gd name="T36" fmla="*/ 36 w 95"/>
                  <a:gd name="T37" fmla="*/ 2 h 68"/>
                  <a:gd name="T38" fmla="*/ 28 w 95"/>
                  <a:gd name="T39" fmla="*/ 1 h 68"/>
                  <a:gd name="T40" fmla="*/ 22 w 95"/>
                  <a:gd name="T41" fmla="*/ 0 h 68"/>
                  <a:gd name="T42" fmla="*/ 17 w 95"/>
                  <a:gd name="T43" fmla="*/ 1 h 68"/>
                  <a:gd name="T44" fmla="*/ 10 w 95"/>
                  <a:gd name="T45" fmla="*/ 3 h 68"/>
                  <a:gd name="T46" fmla="*/ 6 w 95"/>
                  <a:gd name="T47" fmla="*/ 5 h 68"/>
                  <a:gd name="T48" fmla="*/ 3 w 95"/>
                  <a:gd name="T49" fmla="*/ 7 h 68"/>
                  <a:gd name="T50" fmla="*/ 6 w 95"/>
                  <a:gd name="T51" fmla="*/ 7 h 68"/>
                  <a:gd name="T52" fmla="*/ 10 w 95"/>
                  <a:gd name="T53" fmla="*/ 5 h 68"/>
                  <a:gd name="T54" fmla="*/ 13 w 95"/>
                  <a:gd name="T55" fmla="*/ 4 h 68"/>
                  <a:gd name="T56" fmla="*/ 19 w 95"/>
                  <a:gd name="T57" fmla="*/ 2 h 68"/>
                  <a:gd name="T58" fmla="*/ 24 w 95"/>
                  <a:gd name="T59" fmla="*/ 1 h 68"/>
                  <a:gd name="T60" fmla="*/ 29 w 95"/>
                  <a:gd name="T61" fmla="*/ 2 h 68"/>
                  <a:gd name="T62" fmla="*/ 35 w 95"/>
                  <a:gd name="T63" fmla="*/ 4 h 68"/>
                  <a:gd name="T64" fmla="*/ 38 w 95"/>
                  <a:gd name="T65" fmla="*/ 6 h 68"/>
                  <a:gd name="T66" fmla="*/ 41 w 95"/>
                  <a:gd name="T67" fmla="*/ 9 h 68"/>
                  <a:gd name="T68" fmla="*/ 44 w 95"/>
                  <a:gd name="T69" fmla="*/ 13 h 68"/>
                  <a:gd name="T70" fmla="*/ 45 w 95"/>
                  <a:gd name="T71" fmla="*/ 15 h 68"/>
                  <a:gd name="T72" fmla="*/ 44 w 95"/>
                  <a:gd name="T73" fmla="*/ 19 h 68"/>
                  <a:gd name="T74" fmla="*/ 43 w 95"/>
                  <a:gd name="T75" fmla="*/ 23 h 68"/>
                  <a:gd name="T76" fmla="*/ 39 w 95"/>
                  <a:gd name="T77" fmla="*/ 26 h 68"/>
                  <a:gd name="T78" fmla="*/ 36 w 95"/>
                  <a:gd name="T79" fmla="*/ 29 h 68"/>
                  <a:gd name="T80" fmla="*/ 32 w 95"/>
                  <a:gd name="T81" fmla="*/ 30 h 68"/>
                  <a:gd name="T82" fmla="*/ 26 w 95"/>
                  <a:gd name="T83" fmla="*/ 32 h 68"/>
                  <a:gd name="T84" fmla="*/ 21 w 95"/>
                  <a:gd name="T85" fmla="*/ 33 h 68"/>
                  <a:gd name="T86" fmla="*/ 16 w 95"/>
                  <a:gd name="T87" fmla="*/ 32 h 68"/>
                  <a:gd name="T88" fmla="*/ 11 w 95"/>
                  <a:gd name="T89" fmla="*/ 30 h 68"/>
                  <a:gd name="T90" fmla="*/ 8 w 95"/>
                  <a:gd name="T91" fmla="*/ 28 h 68"/>
                  <a:gd name="T92" fmla="*/ 6 w 95"/>
                  <a:gd name="T93" fmla="*/ 26 h 68"/>
                  <a:gd name="T94" fmla="*/ 3 w 95"/>
                  <a:gd name="T95" fmla="*/ 22 h 68"/>
                  <a:gd name="T96" fmla="*/ 2 w 95"/>
                  <a:gd name="T97" fmla="*/ 18 h 68"/>
                  <a:gd name="T98" fmla="*/ 2 w 95"/>
                  <a:gd name="T99" fmla="*/ 15 h 68"/>
                  <a:gd name="T100" fmla="*/ 3 w 95"/>
                  <a:gd name="T101" fmla="*/ 13 h 6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5"/>
                  <a:gd name="T154" fmla="*/ 0 h 68"/>
                  <a:gd name="T155" fmla="*/ 95 w 95"/>
                  <a:gd name="T156" fmla="*/ 68 h 6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5" h="68">
                    <a:moveTo>
                      <a:pt x="5" y="20"/>
                    </a:moveTo>
                    <a:lnTo>
                      <a:pt x="2" y="25"/>
                    </a:lnTo>
                    <a:lnTo>
                      <a:pt x="2" y="27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5" y="49"/>
                    </a:lnTo>
                    <a:lnTo>
                      <a:pt x="5" y="51"/>
                    </a:lnTo>
                    <a:lnTo>
                      <a:pt x="7" y="52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2" y="57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7" y="61"/>
                    </a:lnTo>
                    <a:lnTo>
                      <a:pt x="18" y="61"/>
                    </a:lnTo>
                    <a:lnTo>
                      <a:pt x="20" y="62"/>
                    </a:lnTo>
                    <a:lnTo>
                      <a:pt x="23" y="64"/>
                    </a:lnTo>
                    <a:lnTo>
                      <a:pt x="27" y="66"/>
                    </a:lnTo>
                    <a:lnTo>
                      <a:pt x="30" y="66"/>
                    </a:lnTo>
                    <a:lnTo>
                      <a:pt x="33" y="66"/>
                    </a:lnTo>
                    <a:lnTo>
                      <a:pt x="35" y="66"/>
                    </a:lnTo>
                    <a:lnTo>
                      <a:pt x="40" y="68"/>
                    </a:lnTo>
                    <a:lnTo>
                      <a:pt x="43" y="68"/>
                    </a:lnTo>
                    <a:lnTo>
                      <a:pt x="45" y="68"/>
                    </a:lnTo>
                    <a:lnTo>
                      <a:pt x="47" y="68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7" y="66"/>
                    </a:lnTo>
                    <a:lnTo>
                      <a:pt x="58" y="66"/>
                    </a:lnTo>
                    <a:lnTo>
                      <a:pt x="68" y="64"/>
                    </a:lnTo>
                    <a:lnTo>
                      <a:pt x="70" y="62"/>
                    </a:lnTo>
                    <a:lnTo>
                      <a:pt x="73" y="62"/>
                    </a:lnTo>
                    <a:lnTo>
                      <a:pt x="73" y="61"/>
                    </a:lnTo>
                    <a:lnTo>
                      <a:pt x="77" y="61"/>
                    </a:lnTo>
                    <a:lnTo>
                      <a:pt x="78" y="59"/>
                    </a:lnTo>
                    <a:lnTo>
                      <a:pt x="82" y="56"/>
                    </a:lnTo>
                    <a:lnTo>
                      <a:pt x="83" y="54"/>
                    </a:lnTo>
                    <a:lnTo>
                      <a:pt x="85" y="52"/>
                    </a:lnTo>
                    <a:lnTo>
                      <a:pt x="87" y="52"/>
                    </a:lnTo>
                    <a:lnTo>
                      <a:pt x="88" y="49"/>
                    </a:lnTo>
                    <a:lnTo>
                      <a:pt x="90" y="49"/>
                    </a:lnTo>
                    <a:lnTo>
                      <a:pt x="90" y="47"/>
                    </a:lnTo>
                    <a:lnTo>
                      <a:pt x="90" y="46"/>
                    </a:lnTo>
                    <a:lnTo>
                      <a:pt x="93" y="44"/>
                    </a:lnTo>
                    <a:lnTo>
                      <a:pt x="93" y="42"/>
                    </a:lnTo>
                    <a:lnTo>
                      <a:pt x="93" y="39"/>
                    </a:lnTo>
                    <a:lnTo>
                      <a:pt x="95" y="37"/>
                    </a:lnTo>
                    <a:lnTo>
                      <a:pt x="93" y="37"/>
                    </a:lnTo>
                    <a:lnTo>
                      <a:pt x="95" y="35"/>
                    </a:lnTo>
                    <a:lnTo>
                      <a:pt x="95" y="30"/>
                    </a:lnTo>
                    <a:lnTo>
                      <a:pt x="93" y="30"/>
                    </a:lnTo>
                    <a:lnTo>
                      <a:pt x="93" y="27"/>
                    </a:lnTo>
                    <a:lnTo>
                      <a:pt x="93" y="25"/>
                    </a:lnTo>
                    <a:lnTo>
                      <a:pt x="90" y="20"/>
                    </a:lnTo>
                    <a:lnTo>
                      <a:pt x="88" y="17"/>
                    </a:lnTo>
                    <a:lnTo>
                      <a:pt x="87" y="15"/>
                    </a:lnTo>
                    <a:lnTo>
                      <a:pt x="85" y="13"/>
                    </a:lnTo>
                    <a:lnTo>
                      <a:pt x="83" y="12"/>
                    </a:lnTo>
                    <a:lnTo>
                      <a:pt x="83" y="10"/>
                    </a:lnTo>
                    <a:lnTo>
                      <a:pt x="82" y="10"/>
                    </a:lnTo>
                    <a:lnTo>
                      <a:pt x="78" y="8"/>
                    </a:lnTo>
                    <a:lnTo>
                      <a:pt x="77" y="7"/>
                    </a:lnTo>
                    <a:lnTo>
                      <a:pt x="73" y="5"/>
                    </a:lnTo>
                    <a:lnTo>
                      <a:pt x="72" y="5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7" y="2"/>
                    </a:lnTo>
                    <a:lnTo>
                      <a:pt x="55" y="2"/>
                    </a:lnTo>
                    <a:lnTo>
                      <a:pt x="52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5" y="2"/>
                    </a:lnTo>
                    <a:lnTo>
                      <a:pt x="27" y="3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2" y="17"/>
                    </a:lnTo>
                    <a:lnTo>
                      <a:pt x="13" y="15"/>
                    </a:lnTo>
                    <a:lnTo>
                      <a:pt x="15" y="15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10"/>
                    </a:lnTo>
                    <a:lnTo>
                      <a:pt x="25" y="8"/>
                    </a:lnTo>
                    <a:lnTo>
                      <a:pt x="27" y="8"/>
                    </a:lnTo>
                    <a:lnTo>
                      <a:pt x="30" y="7"/>
                    </a:lnTo>
                    <a:lnTo>
                      <a:pt x="32" y="5"/>
                    </a:lnTo>
                    <a:lnTo>
                      <a:pt x="38" y="5"/>
                    </a:lnTo>
                    <a:lnTo>
                      <a:pt x="42" y="5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2" y="5"/>
                    </a:lnTo>
                    <a:lnTo>
                      <a:pt x="70" y="7"/>
                    </a:lnTo>
                    <a:lnTo>
                      <a:pt x="70" y="8"/>
                    </a:lnTo>
                    <a:lnTo>
                      <a:pt x="73" y="8"/>
                    </a:lnTo>
                    <a:lnTo>
                      <a:pt x="73" y="10"/>
                    </a:lnTo>
                    <a:lnTo>
                      <a:pt x="77" y="10"/>
                    </a:lnTo>
                    <a:lnTo>
                      <a:pt x="77" y="12"/>
                    </a:lnTo>
                    <a:lnTo>
                      <a:pt x="78" y="13"/>
                    </a:lnTo>
                    <a:lnTo>
                      <a:pt x="80" y="15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5" y="20"/>
                    </a:lnTo>
                    <a:lnTo>
                      <a:pt x="87" y="20"/>
                    </a:lnTo>
                    <a:lnTo>
                      <a:pt x="88" y="25"/>
                    </a:lnTo>
                    <a:lnTo>
                      <a:pt x="88" y="27"/>
                    </a:lnTo>
                    <a:lnTo>
                      <a:pt x="90" y="29"/>
                    </a:lnTo>
                    <a:lnTo>
                      <a:pt x="88" y="30"/>
                    </a:lnTo>
                    <a:lnTo>
                      <a:pt x="90" y="30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1"/>
                    </a:lnTo>
                    <a:lnTo>
                      <a:pt x="88" y="44"/>
                    </a:lnTo>
                    <a:lnTo>
                      <a:pt x="87" y="46"/>
                    </a:lnTo>
                    <a:lnTo>
                      <a:pt x="87" y="47"/>
                    </a:lnTo>
                    <a:lnTo>
                      <a:pt x="83" y="49"/>
                    </a:lnTo>
                    <a:lnTo>
                      <a:pt x="83" y="51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7" y="56"/>
                    </a:lnTo>
                    <a:lnTo>
                      <a:pt x="73" y="57"/>
                    </a:lnTo>
                    <a:lnTo>
                      <a:pt x="72" y="59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7" y="61"/>
                    </a:lnTo>
                    <a:lnTo>
                      <a:pt x="65" y="61"/>
                    </a:lnTo>
                    <a:lnTo>
                      <a:pt x="63" y="62"/>
                    </a:lnTo>
                    <a:lnTo>
                      <a:pt x="57" y="64"/>
                    </a:lnTo>
                    <a:lnTo>
                      <a:pt x="55" y="64"/>
                    </a:lnTo>
                    <a:lnTo>
                      <a:pt x="52" y="64"/>
                    </a:lnTo>
                    <a:lnTo>
                      <a:pt x="48" y="66"/>
                    </a:lnTo>
                    <a:lnTo>
                      <a:pt x="47" y="66"/>
                    </a:lnTo>
                    <a:lnTo>
                      <a:pt x="45" y="66"/>
                    </a:lnTo>
                    <a:lnTo>
                      <a:pt x="43" y="66"/>
                    </a:lnTo>
                    <a:lnTo>
                      <a:pt x="40" y="66"/>
                    </a:lnTo>
                    <a:lnTo>
                      <a:pt x="35" y="64"/>
                    </a:lnTo>
                    <a:lnTo>
                      <a:pt x="32" y="64"/>
                    </a:lnTo>
                    <a:lnTo>
                      <a:pt x="27" y="62"/>
                    </a:lnTo>
                    <a:lnTo>
                      <a:pt x="28" y="62"/>
                    </a:lnTo>
                    <a:lnTo>
                      <a:pt x="27" y="61"/>
                    </a:lnTo>
                    <a:lnTo>
                      <a:pt x="23" y="61"/>
                    </a:lnTo>
                    <a:lnTo>
                      <a:pt x="20" y="61"/>
                    </a:lnTo>
                    <a:lnTo>
                      <a:pt x="18" y="57"/>
                    </a:lnTo>
                    <a:lnTo>
                      <a:pt x="17" y="56"/>
                    </a:lnTo>
                    <a:lnTo>
                      <a:pt x="15" y="54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2" y="52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7" y="49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7" y="27"/>
                    </a:lnTo>
                    <a:lnTo>
                      <a:pt x="8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Freeform 370"/>
              <p:cNvSpPr>
                <a:spLocks/>
              </p:cNvSpPr>
              <p:nvPr/>
            </p:nvSpPr>
            <p:spPr bwMode="auto">
              <a:xfrm>
                <a:off x="4982" y="736"/>
                <a:ext cx="19" cy="17"/>
              </a:xfrm>
              <a:custGeom>
                <a:avLst/>
                <a:gdLst>
                  <a:gd name="T0" fmla="*/ 2 w 39"/>
                  <a:gd name="T1" fmla="*/ 17 h 33"/>
                  <a:gd name="T2" fmla="*/ 19 w 39"/>
                  <a:gd name="T3" fmla="*/ 15 h 33"/>
                  <a:gd name="T4" fmla="*/ 11 w 39"/>
                  <a:gd name="T5" fmla="*/ 0 h 33"/>
                  <a:gd name="T6" fmla="*/ 0 w 39"/>
                  <a:gd name="T7" fmla="*/ 4 h 33"/>
                  <a:gd name="T8" fmla="*/ 2 w 39"/>
                  <a:gd name="T9" fmla="*/ 1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33"/>
                  <a:gd name="T17" fmla="*/ 39 w 3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33">
                    <a:moveTo>
                      <a:pt x="5" y="33"/>
                    </a:moveTo>
                    <a:lnTo>
                      <a:pt x="39" y="30"/>
                    </a:lnTo>
                    <a:lnTo>
                      <a:pt x="22" y="0"/>
                    </a:lnTo>
                    <a:lnTo>
                      <a:pt x="0" y="8"/>
                    </a:ln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371"/>
              <p:cNvSpPr>
                <a:spLocks/>
              </p:cNvSpPr>
              <p:nvPr/>
            </p:nvSpPr>
            <p:spPr bwMode="auto">
              <a:xfrm>
                <a:off x="4981" y="734"/>
                <a:ext cx="21" cy="19"/>
              </a:xfrm>
              <a:custGeom>
                <a:avLst/>
                <a:gdLst>
                  <a:gd name="T0" fmla="*/ 3 w 41"/>
                  <a:gd name="T1" fmla="*/ 18 h 37"/>
                  <a:gd name="T2" fmla="*/ 3 w 41"/>
                  <a:gd name="T3" fmla="*/ 19 h 37"/>
                  <a:gd name="T4" fmla="*/ 3 w 41"/>
                  <a:gd name="T5" fmla="*/ 19 h 37"/>
                  <a:gd name="T6" fmla="*/ 3 w 41"/>
                  <a:gd name="T7" fmla="*/ 19 h 37"/>
                  <a:gd name="T8" fmla="*/ 4 w 41"/>
                  <a:gd name="T9" fmla="*/ 19 h 37"/>
                  <a:gd name="T10" fmla="*/ 20 w 41"/>
                  <a:gd name="T11" fmla="*/ 18 h 37"/>
                  <a:gd name="T12" fmla="*/ 21 w 41"/>
                  <a:gd name="T13" fmla="*/ 18 h 37"/>
                  <a:gd name="T14" fmla="*/ 21 w 41"/>
                  <a:gd name="T15" fmla="*/ 17 h 37"/>
                  <a:gd name="T16" fmla="*/ 21 w 41"/>
                  <a:gd name="T17" fmla="*/ 17 h 37"/>
                  <a:gd name="T18" fmla="*/ 13 w 41"/>
                  <a:gd name="T19" fmla="*/ 1 h 37"/>
                  <a:gd name="T20" fmla="*/ 13 w 41"/>
                  <a:gd name="T21" fmla="*/ 1 h 37"/>
                  <a:gd name="T22" fmla="*/ 12 w 41"/>
                  <a:gd name="T23" fmla="*/ 0 h 37"/>
                  <a:gd name="T24" fmla="*/ 12 w 41"/>
                  <a:gd name="T25" fmla="*/ 1 h 37"/>
                  <a:gd name="T26" fmla="*/ 1 w 41"/>
                  <a:gd name="T27" fmla="*/ 5 h 37"/>
                  <a:gd name="T28" fmla="*/ 1 w 41"/>
                  <a:gd name="T29" fmla="*/ 5 h 37"/>
                  <a:gd name="T30" fmla="*/ 0 w 41"/>
                  <a:gd name="T31" fmla="*/ 5 h 37"/>
                  <a:gd name="T32" fmla="*/ 3 w 41"/>
                  <a:gd name="T33" fmla="*/ 18 h 37"/>
                  <a:gd name="T34" fmla="*/ 5 w 41"/>
                  <a:gd name="T35" fmla="*/ 18 h 37"/>
                  <a:gd name="T36" fmla="*/ 3 w 41"/>
                  <a:gd name="T37" fmla="*/ 5 h 37"/>
                  <a:gd name="T38" fmla="*/ 2 w 41"/>
                  <a:gd name="T39" fmla="*/ 5 h 37"/>
                  <a:gd name="T40" fmla="*/ 13 w 41"/>
                  <a:gd name="T41" fmla="*/ 2 h 37"/>
                  <a:gd name="T42" fmla="*/ 11 w 41"/>
                  <a:gd name="T43" fmla="*/ 1 h 37"/>
                  <a:gd name="T44" fmla="*/ 18 w 41"/>
                  <a:gd name="T45" fmla="*/ 17 h 37"/>
                  <a:gd name="T46" fmla="*/ 20 w 41"/>
                  <a:gd name="T47" fmla="*/ 16 h 37"/>
                  <a:gd name="T48" fmla="*/ 3 w 41"/>
                  <a:gd name="T49" fmla="*/ 17 h 37"/>
                  <a:gd name="T50" fmla="*/ 5 w 41"/>
                  <a:gd name="T51" fmla="*/ 18 h 37"/>
                  <a:gd name="T52" fmla="*/ 3 w 41"/>
                  <a:gd name="T53" fmla="*/ 18 h 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1"/>
                  <a:gd name="T82" fmla="*/ 0 h 37"/>
                  <a:gd name="T83" fmla="*/ 41 w 41"/>
                  <a:gd name="T84" fmla="*/ 37 h 3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1" h="37">
                    <a:moveTo>
                      <a:pt x="5" y="36"/>
                    </a:moveTo>
                    <a:lnTo>
                      <a:pt x="5" y="37"/>
                    </a:lnTo>
                    <a:lnTo>
                      <a:pt x="6" y="37"/>
                    </a:lnTo>
                    <a:lnTo>
                      <a:pt x="8" y="37"/>
                    </a:lnTo>
                    <a:lnTo>
                      <a:pt x="40" y="36"/>
                    </a:lnTo>
                    <a:lnTo>
                      <a:pt x="41" y="36"/>
                    </a:lnTo>
                    <a:lnTo>
                      <a:pt x="41" y="34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5" y="36"/>
                    </a:lnTo>
                    <a:lnTo>
                      <a:pt x="10" y="36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25" y="4"/>
                    </a:lnTo>
                    <a:lnTo>
                      <a:pt x="21" y="2"/>
                    </a:lnTo>
                    <a:lnTo>
                      <a:pt x="36" y="34"/>
                    </a:lnTo>
                    <a:lnTo>
                      <a:pt x="40" y="32"/>
                    </a:lnTo>
                    <a:lnTo>
                      <a:pt x="6" y="34"/>
                    </a:lnTo>
                    <a:lnTo>
                      <a:pt x="10" y="36"/>
                    </a:lnTo>
                    <a:lnTo>
                      <a:pt x="5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372"/>
              <p:cNvSpPr>
                <a:spLocks/>
              </p:cNvSpPr>
              <p:nvPr/>
            </p:nvSpPr>
            <p:spPr bwMode="auto">
              <a:xfrm>
                <a:off x="4928" y="724"/>
                <a:ext cx="22" cy="26"/>
              </a:xfrm>
              <a:custGeom>
                <a:avLst/>
                <a:gdLst>
                  <a:gd name="T0" fmla="*/ 14 w 43"/>
                  <a:gd name="T1" fmla="*/ 0 h 52"/>
                  <a:gd name="T2" fmla="*/ 13 w 43"/>
                  <a:gd name="T3" fmla="*/ 0 h 52"/>
                  <a:gd name="T4" fmla="*/ 11 w 43"/>
                  <a:gd name="T5" fmla="*/ 0 h 52"/>
                  <a:gd name="T6" fmla="*/ 9 w 43"/>
                  <a:gd name="T7" fmla="*/ 0 h 52"/>
                  <a:gd name="T8" fmla="*/ 8 w 43"/>
                  <a:gd name="T9" fmla="*/ 0 h 52"/>
                  <a:gd name="T10" fmla="*/ 7 w 43"/>
                  <a:gd name="T11" fmla="*/ 2 h 52"/>
                  <a:gd name="T12" fmla="*/ 5 w 43"/>
                  <a:gd name="T13" fmla="*/ 2 h 52"/>
                  <a:gd name="T14" fmla="*/ 4 w 43"/>
                  <a:gd name="T15" fmla="*/ 3 h 52"/>
                  <a:gd name="T16" fmla="*/ 3 w 43"/>
                  <a:gd name="T17" fmla="*/ 4 h 52"/>
                  <a:gd name="T18" fmla="*/ 3 w 43"/>
                  <a:gd name="T19" fmla="*/ 5 h 52"/>
                  <a:gd name="T20" fmla="*/ 2 w 43"/>
                  <a:gd name="T21" fmla="*/ 7 h 52"/>
                  <a:gd name="T22" fmla="*/ 1 w 43"/>
                  <a:gd name="T23" fmla="*/ 10 h 52"/>
                  <a:gd name="T24" fmla="*/ 0 w 43"/>
                  <a:gd name="T25" fmla="*/ 11 h 52"/>
                  <a:gd name="T26" fmla="*/ 0 w 43"/>
                  <a:gd name="T27" fmla="*/ 13 h 52"/>
                  <a:gd name="T28" fmla="*/ 0 w 43"/>
                  <a:gd name="T29" fmla="*/ 14 h 52"/>
                  <a:gd name="T30" fmla="*/ 1 w 43"/>
                  <a:gd name="T31" fmla="*/ 16 h 52"/>
                  <a:gd name="T32" fmla="*/ 1 w 43"/>
                  <a:gd name="T33" fmla="*/ 19 h 52"/>
                  <a:gd name="T34" fmla="*/ 2 w 43"/>
                  <a:gd name="T35" fmla="*/ 20 h 52"/>
                  <a:gd name="T36" fmla="*/ 3 w 43"/>
                  <a:gd name="T37" fmla="*/ 21 h 52"/>
                  <a:gd name="T38" fmla="*/ 3 w 43"/>
                  <a:gd name="T39" fmla="*/ 22 h 52"/>
                  <a:gd name="T40" fmla="*/ 4 w 43"/>
                  <a:gd name="T41" fmla="*/ 23 h 52"/>
                  <a:gd name="T42" fmla="*/ 5 w 43"/>
                  <a:gd name="T43" fmla="*/ 24 h 52"/>
                  <a:gd name="T44" fmla="*/ 8 w 43"/>
                  <a:gd name="T45" fmla="*/ 26 h 52"/>
                  <a:gd name="T46" fmla="*/ 9 w 43"/>
                  <a:gd name="T47" fmla="*/ 26 h 52"/>
                  <a:gd name="T48" fmla="*/ 10 w 43"/>
                  <a:gd name="T49" fmla="*/ 26 h 52"/>
                  <a:gd name="T50" fmla="*/ 12 w 43"/>
                  <a:gd name="T51" fmla="*/ 26 h 52"/>
                  <a:gd name="T52" fmla="*/ 13 w 43"/>
                  <a:gd name="T53" fmla="*/ 26 h 52"/>
                  <a:gd name="T54" fmla="*/ 15 w 43"/>
                  <a:gd name="T55" fmla="*/ 26 h 52"/>
                  <a:gd name="T56" fmla="*/ 16 w 43"/>
                  <a:gd name="T57" fmla="*/ 24 h 52"/>
                  <a:gd name="T58" fmla="*/ 17 w 43"/>
                  <a:gd name="T59" fmla="*/ 24 h 52"/>
                  <a:gd name="T60" fmla="*/ 18 w 43"/>
                  <a:gd name="T61" fmla="*/ 23 h 52"/>
                  <a:gd name="T62" fmla="*/ 18 w 43"/>
                  <a:gd name="T63" fmla="*/ 22 h 52"/>
                  <a:gd name="T64" fmla="*/ 19 w 43"/>
                  <a:gd name="T65" fmla="*/ 21 h 52"/>
                  <a:gd name="T66" fmla="*/ 20 w 43"/>
                  <a:gd name="T67" fmla="*/ 20 h 52"/>
                  <a:gd name="T68" fmla="*/ 21 w 43"/>
                  <a:gd name="T69" fmla="*/ 17 h 52"/>
                  <a:gd name="T70" fmla="*/ 22 w 43"/>
                  <a:gd name="T71" fmla="*/ 15 h 52"/>
                  <a:gd name="T72" fmla="*/ 22 w 43"/>
                  <a:gd name="T73" fmla="*/ 13 h 52"/>
                  <a:gd name="T74" fmla="*/ 22 w 43"/>
                  <a:gd name="T75" fmla="*/ 12 h 52"/>
                  <a:gd name="T76" fmla="*/ 22 w 43"/>
                  <a:gd name="T77" fmla="*/ 10 h 52"/>
                  <a:gd name="T78" fmla="*/ 21 w 43"/>
                  <a:gd name="T79" fmla="*/ 9 h 52"/>
                  <a:gd name="T80" fmla="*/ 21 w 43"/>
                  <a:gd name="T81" fmla="*/ 7 h 52"/>
                  <a:gd name="T82" fmla="*/ 20 w 43"/>
                  <a:gd name="T83" fmla="*/ 5 h 52"/>
                  <a:gd name="T84" fmla="*/ 18 w 43"/>
                  <a:gd name="T85" fmla="*/ 4 h 52"/>
                  <a:gd name="T86" fmla="*/ 18 w 43"/>
                  <a:gd name="T87" fmla="*/ 3 h 52"/>
                  <a:gd name="T88" fmla="*/ 17 w 43"/>
                  <a:gd name="T89" fmla="*/ 2 h 5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3"/>
                  <a:gd name="T136" fmla="*/ 0 h 52"/>
                  <a:gd name="T137" fmla="*/ 43 w 43"/>
                  <a:gd name="T138" fmla="*/ 52 h 5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3" h="52">
                    <a:moveTo>
                      <a:pt x="31" y="3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7"/>
                    </a:lnTo>
                    <a:lnTo>
                      <a:pt x="3" y="37"/>
                    </a:lnTo>
                    <a:lnTo>
                      <a:pt x="3" y="39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5" y="42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11" y="49"/>
                    </a:lnTo>
                    <a:lnTo>
                      <a:pt x="15" y="51"/>
                    </a:lnTo>
                    <a:lnTo>
                      <a:pt x="16" y="51"/>
                    </a:lnTo>
                    <a:lnTo>
                      <a:pt x="16" y="52"/>
                    </a:lnTo>
                    <a:lnTo>
                      <a:pt x="18" y="51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1" y="52"/>
                    </a:lnTo>
                    <a:lnTo>
                      <a:pt x="23" y="52"/>
                    </a:lnTo>
                    <a:lnTo>
                      <a:pt x="23" y="51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0" y="49"/>
                    </a:lnTo>
                    <a:lnTo>
                      <a:pt x="31" y="47"/>
                    </a:lnTo>
                    <a:lnTo>
                      <a:pt x="33" y="47"/>
                    </a:lnTo>
                    <a:lnTo>
                      <a:pt x="35" y="47"/>
                    </a:lnTo>
                    <a:lnTo>
                      <a:pt x="35" y="45"/>
                    </a:lnTo>
                    <a:lnTo>
                      <a:pt x="35" y="44"/>
                    </a:lnTo>
                    <a:lnTo>
                      <a:pt x="36" y="44"/>
                    </a:lnTo>
                    <a:lnTo>
                      <a:pt x="36" y="42"/>
                    </a:lnTo>
                    <a:lnTo>
                      <a:pt x="38" y="42"/>
                    </a:lnTo>
                    <a:lnTo>
                      <a:pt x="38" y="40"/>
                    </a:lnTo>
                    <a:lnTo>
                      <a:pt x="40" y="40"/>
                    </a:lnTo>
                    <a:lnTo>
                      <a:pt x="40" y="39"/>
                    </a:lnTo>
                    <a:lnTo>
                      <a:pt x="40" y="37"/>
                    </a:lnTo>
                    <a:lnTo>
                      <a:pt x="41" y="37"/>
                    </a:lnTo>
                    <a:lnTo>
                      <a:pt x="41" y="34"/>
                    </a:lnTo>
                    <a:lnTo>
                      <a:pt x="43" y="32"/>
                    </a:lnTo>
                    <a:lnTo>
                      <a:pt x="43" y="30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3" y="25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41" y="17"/>
                    </a:lnTo>
                    <a:lnTo>
                      <a:pt x="41" y="15"/>
                    </a:lnTo>
                    <a:lnTo>
                      <a:pt x="41" y="13"/>
                    </a:lnTo>
                    <a:lnTo>
                      <a:pt x="40" y="13"/>
                    </a:lnTo>
                    <a:lnTo>
                      <a:pt x="40" y="12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6" y="8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35" y="5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Freeform 373"/>
              <p:cNvSpPr>
                <a:spLocks/>
              </p:cNvSpPr>
              <p:nvPr/>
            </p:nvSpPr>
            <p:spPr bwMode="auto">
              <a:xfrm>
                <a:off x="4931" y="720"/>
                <a:ext cx="22" cy="26"/>
              </a:xfrm>
              <a:custGeom>
                <a:avLst/>
                <a:gdLst>
                  <a:gd name="T0" fmla="*/ 0 w 45"/>
                  <a:gd name="T1" fmla="*/ 9 h 53"/>
                  <a:gd name="T2" fmla="*/ 0 w 45"/>
                  <a:gd name="T3" fmla="*/ 12 h 53"/>
                  <a:gd name="T4" fmla="*/ 0 w 45"/>
                  <a:gd name="T5" fmla="*/ 13 h 53"/>
                  <a:gd name="T6" fmla="*/ 0 w 45"/>
                  <a:gd name="T7" fmla="*/ 16 h 53"/>
                  <a:gd name="T8" fmla="*/ 1 w 45"/>
                  <a:gd name="T9" fmla="*/ 19 h 53"/>
                  <a:gd name="T10" fmla="*/ 2 w 45"/>
                  <a:gd name="T11" fmla="*/ 22 h 53"/>
                  <a:gd name="T12" fmla="*/ 3 w 45"/>
                  <a:gd name="T13" fmla="*/ 23 h 53"/>
                  <a:gd name="T14" fmla="*/ 5 w 45"/>
                  <a:gd name="T15" fmla="*/ 24 h 53"/>
                  <a:gd name="T16" fmla="*/ 7 w 45"/>
                  <a:gd name="T17" fmla="*/ 25 h 53"/>
                  <a:gd name="T18" fmla="*/ 10 w 45"/>
                  <a:gd name="T19" fmla="*/ 26 h 53"/>
                  <a:gd name="T20" fmla="*/ 11 w 45"/>
                  <a:gd name="T21" fmla="*/ 26 h 53"/>
                  <a:gd name="T22" fmla="*/ 14 w 45"/>
                  <a:gd name="T23" fmla="*/ 25 h 53"/>
                  <a:gd name="T24" fmla="*/ 17 w 45"/>
                  <a:gd name="T25" fmla="*/ 24 h 53"/>
                  <a:gd name="T26" fmla="*/ 19 w 45"/>
                  <a:gd name="T27" fmla="*/ 22 h 53"/>
                  <a:gd name="T28" fmla="*/ 20 w 45"/>
                  <a:gd name="T29" fmla="*/ 20 h 53"/>
                  <a:gd name="T30" fmla="*/ 21 w 45"/>
                  <a:gd name="T31" fmla="*/ 19 h 53"/>
                  <a:gd name="T32" fmla="*/ 22 w 45"/>
                  <a:gd name="T33" fmla="*/ 15 h 53"/>
                  <a:gd name="T34" fmla="*/ 22 w 45"/>
                  <a:gd name="T35" fmla="*/ 13 h 53"/>
                  <a:gd name="T36" fmla="*/ 22 w 45"/>
                  <a:gd name="T37" fmla="*/ 11 h 53"/>
                  <a:gd name="T38" fmla="*/ 21 w 45"/>
                  <a:gd name="T39" fmla="*/ 8 h 53"/>
                  <a:gd name="T40" fmla="*/ 20 w 45"/>
                  <a:gd name="T41" fmla="*/ 5 h 53"/>
                  <a:gd name="T42" fmla="*/ 19 w 45"/>
                  <a:gd name="T43" fmla="*/ 3 h 53"/>
                  <a:gd name="T44" fmla="*/ 17 w 45"/>
                  <a:gd name="T45" fmla="*/ 2 h 53"/>
                  <a:gd name="T46" fmla="*/ 15 w 45"/>
                  <a:gd name="T47" fmla="*/ 0 h 53"/>
                  <a:gd name="T48" fmla="*/ 11 w 45"/>
                  <a:gd name="T49" fmla="*/ 0 h 53"/>
                  <a:gd name="T50" fmla="*/ 9 w 45"/>
                  <a:gd name="T51" fmla="*/ 0 h 53"/>
                  <a:gd name="T52" fmla="*/ 8 w 45"/>
                  <a:gd name="T53" fmla="*/ 0 h 53"/>
                  <a:gd name="T54" fmla="*/ 5 w 45"/>
                  <a:gd name="T55" fmla="*/ 2 h 53"/>
                  <a:gd name="T56" fmla="*/ 5 w 45"/>
                  <a:gd name="T57" fmla="*/ 2 h 53"/>
                  <a:gd name="T58" fmla="*/ 2 w 45"/>
                  <a:gd name="T59" fmla="*/ 4 h 53"/>
                  <a:gd name="T60" fmla="*/ 1 w 45"/>
                  <a:gd name="T61" fmla="*/ 7 h 53"/>
                  <a:gd name="T62" fmla="*/ 2 w 45"/>
                  <a:gd name="T63" fmla="*/ 7 h 53"/>
                  <a:gd name="T64" fmla="*/ 3 w 45"/>
                  <a:gd name="T65" fmla="*/ 5 h 53"/>
                  <a:gd name="T66" fmla="*/ 5 w 45"/>
                  <a:gd name="T67" fmla="*/ 3 h 53"/>
                  <a:gd name="T68" fmla="*/ 6 w 45"/>
                  <a:gd name="T69" fmla="*/ 2 h 53"/>
                  <a:gd name="T70" fmla="*/ 9 w 45"/>
                  <a:gd name="T71" fmla="*/ 1 h 53"/>
                  <a:gd name="T72" fmla="*/ 11 w 45"/>
                  <a:gd name="T73" fmla="*/ 0 h 53"/>
                  <a:gd name="T74" fmla="*/ 14 w 45"/>
                  <a:gd name="T75" fmla="*/ 1 h 53"/>
                  <a:gd name="T76" fmla="*/ 16 w 45"/>
                  <a:gd name="T77" fmla="*/ 2 h 53"/>
                  <a:gd name="T78" fmla="*/ 19 w 45"/>
                  <a:gd name="T79" fmla="*/ 4 h 53"/>
                  <a:gd name="T80" fmla="*/ 20 w 45"/>
                  <a:gd name="T81" fmla="*/ 7 h 53"/>
                  <a:gd name="T82" fmla="*/ 21 w 45"/>
                  <a:gd name="T83" fmla="*/ 9 h 53"/>
                  <a:gd name="T84" fmla="*/ 21 w 45"/>
                  <a:gd name="T85" fmla="*/ 11 h 53"/>
                  <a:gd name="T86" fmla="*/ 21 w 45"/>
                  <a:gd name="T87" fmla="*/ 13 h 53"/>
                  <a:gd name="T88" fmla="*/ 20 w 45"/>
                  <a:gd name="T89" fmla="*/ 18 h 53"/>
                  <a:gd name="T90" fmla="*/ 19 w 45"/>
                  <a:gd name="T91" fmla="*/ 19 h 53"/>
                  <a:gd name="T92" fmla="*/ 18 w 45"/>
                  <a:gd name="T93" fmla="*/ 21 h 53"/>
                  <a:gd name="T94" fmla="*/ 16 w 45"/>
                  <a:gd name="T95" fmla="*/ 23 h 53"/>
                  <a:gd name="T96" fmla="*/ 13 w 45"/>
                  <a:gd name="T97" fmla="*/ 24 h 53"/>
                  <a:gd name="T98" fmla="*/ 10 w 45"/>
                  <a:gd name="T99" fmla="*/ 24 h 53"/>
                  <a:gd name="T100" fmla="*/ 9 w 45"/>
                  <a:gd name="T101" fmla="*/ 24 h 53"/>
                  <a:gd name="T102" fmla="*/ 6 w 45"/>
                  <a:gd name="T103" fmla="*/ 24 h 53"/>
                  <a:gd name="T104" fmla="*/ 5 w 45"/>
                  <a:gd name="T105" fmla="*/ 23 h 53"/>
                  <a:gd name="T106" fmla="*/ 4 w 45"/>
                  <a:gd name="T107" fmla="*/ 22 h 53"/>
                  <a:gd name="T108" fmla="*/ 2 w 45"/>
                  <a:gd name="T109" fmla="*/ 19 h 53"/>
                  <a:gd name="T110" fmla="*/ 1 w 45"/>
                  <a:gd name="T111" fmla="*/ 18 h 53"/>
                  <a:gd name="T112" fmla="*/ 0 w 45"/>
                  <a:gd name="T113" fmla="*/ 14 h 53"/>
                  <a:gd name="T114" fmla="*/ 0 w 45"/>
                  <a:gd name="T115" fmla="*/ 13 h 53"/>
                  <a:gd name="T116" fmla="*/ 0 w 45"/>
                  <a:gd name="T117" fmla="*/ 11 h 53"/>
                  <a:gd name="T118" fmla="*/ 2 w 45"/>
                  <a:gd name="T119" fmla="*/ 8 h 5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5"/>
                  <a:gd name="T181" fmla="*/ 0 h 53"/>
                  <a:gd name="T182" fmla="*/ 45 w 45"/>
                  <a:gd name="T183" fmla="*/ 53 h 5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5" h="53">
                    <a:moveTo>
                      <a:pt x="1" y="16"/>
                    </a:moveTo>
                    <a:lnTo>
                      <a:pt x="1" y="17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1" y="33"/>
                    </a:lnTo>
                    <a:lnTo>
                      <a:pt x="1" y="38"/>
                    </a:lnTo>
                    <a:lnTo>
                      <a:pt x="1" y="39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5" y="43"/>
                    </a:lnTo>
                    <a:lnTo>
                      <a:pt x="5" y="44"/>
                    </a:lnTo>
                    <a:lnTo>
                      <a:pt x="6" y="44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1" y="48"/>
                    </a:lnTo>
                    <a:lnTo>
                      <a:pt x="13" y="49"/>
                    </a:lnTo>
                    <a:lnTo>
                      <a:pt x="15" y="51"/>
                    </a:lnTo>
                    <a:lnTo>
                      <a:pt x="16" y="51"/>
                    </a:lnTo>
                    <a:lnTo>
                      <a:pt x="18" y="53"/>
                    </a:lnTo>
                    <a:lnTo>
                      <a:pt x="20" y="53"/>
                    </a:lnTo>
                    <a:lnTo>
                      <a:pt x="21" y="53"/>
                    </a:lnTo>
                    <a:lnTo>
                      <a:pt x="23" y="53"/>
                    </a:lnTo>
                    <a:lnTo>
                      <a:pt x="25" y="51"/>
                    </a:lnTo>
                    <a:lnTo>
                      <a:pt x="26" y="51"/>
                    </a:lnTo>
                    <a:lnTo>
                      <a:pt x="28" y="51"/>
                    </a:lnTo>
                    <a:lnTo>
                      <a:pt x="31" y="48"/>
                    </a:lnTo>
                    <a:lnTo>
                      <a:pt x="33" y="48"/>
                    </a:lnTo>
                    <a:lnTo>
                      <a:pt x="35" y="48"/>
                    </a:lnTo>
                    <a:lnTo>
                      <a:pt x="36" y="44"/>
                    </a:lnTo>
                    <a:lnTo>
                      <a:pt x="38" y="44"/>
                    </a:lnTo>
                    <a:lnTo>
                      <a:pt x="40" y="43"/>
                    </a:lnTo>
                    <a:lnTo>
                      <a:pt x="40" y="41"/>
                    </a:lnTo>
                    <a:lnTo>
                      <a:pt x="41" y="39"/>
                    </a:lnTo>
                    <a:lnTo>
                      <a:pt x="41" y="38"/>
                    </a:lnTo>
                    <a:lnTo>
                      <a:pt x="43" y="38"/>
                    </a:lnTo>
                    <a:lnTo>
                      <a:pt x="43" y="34"/>
                    </a:lnTo>
                    <a:lnTo>
                      <a:pt x="45" y="31"/>
                    </a:lnTo>
                    <a:lnTo>
                      <a:pt x="45" y="29"/>
                    </a:lnTo>
                    <a:lnTo>
                      <a:pt x="45" y="27"/>
                    </a:lnTo>
                    <a:lnTo>
                      <a:pt x="45" y="24"/>
                    </a:lnTo>
                    <a:lnTo>
                      <a:pt x="45" y="22"/>
                    </a:lnTo>
                    <a:lnTo>
                      <a:pt x="45" y="19"/>
                    </a:lnTo>
                    <a:lnTo>
                      <a:pt x="43" y="17"/>
                    </a:lnTo>
                    <a:lnTo>
                      <a:pt x="43" y="16"/>
                    </a:lnTo>
                    <a:lnTo>
                      <a:pt x="43" y="14"/>
                    </a:lnTo>
                    <a:lnTo>
                      <a:pt x="41" y="11"/>
                    </a:lnTo>
                    <a:lnTo>
                      <a:pt x="40" y="9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6" y="5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10" y="5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10" y="7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3" y="5"/>
                    </a:lnTo>
                    <a:lnTo>
                      <a:pt x="35" y="7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11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1" y="16"/>
                    </a:lnTo>
                    <a:lnTo>
                      <a:pt x="41" y="17"/>
                    </a:lnTo>
                    <a:lnTo>
                      <a:pt x="43" y="19"/>
                    </a:lnTo>
                    <a:lnTo>
                      <a:pt x="43" y="22"/>
                    </a:lnTo>
                    <a:lnTo>
                      <a:pt x="43" y="24"/>
                    </a:lnTo>
                    <a:lnTo>
                      <a:pt x="43" y="27"/>
                    </a:lnTo>
                    <a:lnTo>
                      <a:pt x="43" y="31"/>
                    </a:lnTo>
                    <a:lnTo>
                      <a:pt x="41" y="33"/>
                    </a:lnTo>
                    <a:lnTo>
                      <a:pt x="41" y="36"/>
                    </a:lnTo>
                    <a:lnTo>
                      <a:pt x="40" y="38"/>
                    </a:lnTo>
                    <a:lnTo>
                      <a:pt x="40" y="39"/>
                    </a:lnTo>
                    <a:lnTo>
                      <a:pt x="38" y="39"/>
                    </a:lnTo>
                    <a:lnTo>
                      <a:pt x="38" y="41"/>
                    </a:lnTo>
                    <a:lnTo>
                      <a:pt x="38" y="43"/>
                    </a:lnTo>
                    <a:lnTo>
                      <a:pt x="36" y="43"/>
                    </a:lnTo>
                    <a:lnTo>
                      <a:pt x="35" y="44"/>
                    </a:lnTo>
                    <a:lnTo>
                      <a:pt x="33" y="46"/>
                    </a:lnTo>
                    <a:lnTo>
                      <a:pt x="30" y="48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5" y="49"/>
                    </a:lnTo>
                    <a:lnTo>
                      <a:pt x="23" y="49"/>
                    </a:lnTo>
                    <a:lnTo>
                      <a:pt x="21" y="49"/>
                    </a:lnTo>
                    <a:lnTo>
                      <a:pt x="20" y="49"/>
                    </a:lnTo>
                    <a:lnTo>
                      <a:pt x="18" y="49"/>
                    </a:lnTo>
                    <a:lnTo>
                      <a:pt x="16" y="48"/>
                    </a:lnTo>
                    <a:lnTo>
                      <a:pt x="15" y="48"/>
                    </a:lnTo>
                    <a:lnTo>
                      <a:pt x="13" y="48"/>
                    </a:lnTo>
                    <a:lnTo>
                      <a:pt x="11" y="46"/>
                    </a:lnTo>
                    <a:lnTo>
                      <a:pt x="10" y="46"/>
                    </a:lnTo>
                    <a:lnTo>
                      <a:pt x="8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5" y="39"/>
                    </a:lnTo>
                    <a:lnTo>
                      <a:pt x="5" y="38"/>
                    </a:lnTo>
                    <a:lnTo>
                      <a:pt x="3" y="36"/>
                    </a:lnTo>
                    <a:lnTo>
                      <a:pt x="1" y="33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19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374"/>
              <p:cNvSpPr>
                <a:spLocks/>
              </p:cNvSpPr>
              <p:nvPr/>
            </p:nvSpPr>
            <p:spPr bwMode="auto">
              <a:xfrm>
                <a:off x="4944" y="732"/>
                <a:ext cx="19" cy="22"/>
              </a:xfrm>
              <a:custGeom>
                <a:avLst/>
                <a:gdLst>
                  <a:gd name="T0" fmla="*/ 13 w 37"/>
                  <a:gd name="T1" fmla="*/ 1 h 44"/>
                  <a:gd name="T2" fmla="*/ 12 w 37"/>
                  <a:gd name="T3" fmla="*/ 0 h 44"/>
                  <a:gd name="T4" fmla="*/ 11 w 37"/>
                  <a:gd name="T5" fmla="*/ 0 h 44"/>
                  <a:gd name="T6" fmla="*/ 10 w 37"/>
                  <a:gd name="T7" fmla="*/ 0 h 44"/>
                  <a:gd name="T8" fmla="*/ 10 w 37"/>
                  <a:gd name="T9" fmla="*/ 0 h 44"/>
                  <a:gd name="T10" fmla="*/ 8 w 37"/>
                  <a:gd name="T11" fmla="*/ 0 h 44"/>
                  <a:gd name="T12" fmla="*/ 5 w 37"/>
                  <a:gd name="T13" fmla="*/ 1 h 44"/>
                  <a:gd name="T14" fmla="*/ 5 w 37"/>
                  <a:gd name="T15" fmla="*/ 1 h 44"/>
                  <a:gd name="T16" fmla="*/ 4 w 37"/>
                  <a:gd name="T17" fmla="*/ 3 h 44"/>
                  <a:gd name="T18" fmla="*/ 4 w 37"/>
                  <a:gd name="T19" fmla="*/ 3 h 44"/>
                  <a:gd name="T20" fmla="*/ 3 w 37"/>
                  <a:gd name="T21" fmla="*/ 3 h 44"/>
                  <a:gd name="T22" fmla="*/ 2 w 37"/>
                  <a:gd name="T23" fmla="*/ 5 h 44"/>
                  <a:gd name="T24" fmla="*/ 1 w 37"/>
                  <a:gd name="T25" fmla="*/ 6 h 44"/>
                  <a:gd name="T26" fmla="*/ 0 w 37"/>
                  <a:gd name="T27" fmla="*/ 7 h 44"/>
                  <a:gd name="T28" fmla="*/ 0 w 37"/>
                  <a:gd name="T29" fmla="*/ 10 h 44"/>
                  <a:gd name="T30" fmla="*/ 0 w 37"/>
                  <a:gd name="T31" fmla="*/ 10 h 44"/>
                  <a:gd name="T32" fmla="*/ 0 w 37"/>
                  <a:gd name="T33" fmla="*/ 12 h 44"/>
                  <a:gd name="T34" fmla="*/ 0 w 37"/>
                  <a:gd name="T35" fmla="*/ 12 h 44"/>
                  <a:gd name="T36" fmla="*/ 1 w 37"/>
                  <a:gd name="T37" fmla="*/ 16 h 44"/>
                  <a:gd name="T38" fmla="*/ 2 w 37"/>
                  <a:gd name="T39" fmla="*/ 19 h 44"/>
                  <a:gd name="T40" fmla="*/ 3 w 37"/>
                  <a:gd name="T41" fmla="*/ 19 h 44"/>
                  <a:gd name="T42" fmla="*/ 4 w 37"/>
                  <a:gd name="T43" fmla="*/ 20 h 44"/>
                  <a:gd name="T44" fmla="*/ 5 w 37"/>
                  <a:gd name="T45" fmla="*/ 21 h 44"/>
                  <a:gd name="T46" fmla="*/ 5 w 37"/>
                  <a:gd name="T47" fmla="*/ 21 h 44"/>
                  <a:gd name="T48" fmla="*/ 7 w 37"/>
                  <a:gd name="T49" fmla="*/ 22 h 44"/>
                  <a:gd name="T50" fmla="*/ 8 w 37"/>
                  <a:gd name="T51" fmla="*/ 22 h 44"/>
                  <a:gd name="T52" fmla="*/ 10 w 37"/>
                  <a:gd name="T53" fmla="*/ 22 h 44"/>
                  <a:gd name="T54" fmla="*/ 10 w 37"/>
                  <a:gd name="T55" fmla="*/ 22 h 44"/>
                  <a:gd name="T56" fmla="*/ 11 w 37"/>
                  <a:gd name="T57" fmla="*/ 22 h 44"/>
                  <a:gd name="T58" fmla="*/ 14 w 37"/>
                  <a:gd name="T59" fmla="*/ 21 h 44"/>
                  <a:gd name="T60" fmla="*/ 15 w 37"/>
                  <a:gd name="T61" fmla="*/ 21 h 44"/>
                  <a:gd name="T62" fmla="*/ 15 w 37"/>
                  <a:gd name="T63" fmla="*/ 20 h 44"/>
                  <a:gd name="T64" fmla="*/ 15 w 37"/>
                  <a:gd name="T65" fmla="*/ 19 h 44"/>
                  <a:gd name="T66" fmla="*/ 17 w 37"/>
                  <a:gd name="T67" fmla="*/ 19 h 44"/>
                  <a:gd name="T68" fmla="*/ 17 w 37"/>
                  <a:gd name="T69" fmla="*/ 17 h 44"/>
                  <a:gd name="T70" fmla="*/ 18 w 37"/>
                  <a:gd name="T71" fmla="*/ 15 h 44"/>
                  <a:gd name="T72" fmla="*/ 19 w 37"/>
                  <a:gd name="T73" fmla="*/ 13 h 44"/>
                  <a:gd name="T74" fmla="*/ 19 w 37"/>
                  <a:gd name="T75" fmla="*/ 12 h 44"/>
                  <a:gd name="T76" fmla="*/ 19 w 37"/>
                  <a:gd name="T77" fmla="*/ 11 h 44"/>
                  <a:gd name="T78" fmla="*/ 19 w 37"/>
                  <a:gd name="T79" fmla="*/ 10 h 44"/>
                  <a:gd name="T80" fmla="*/ 19 w 37"/>
                  <a:gd name="T81" fmla="*/ 9 h 44"/>
                  <a:gd name="T82" fmla="*/ 17 w 37"/>
                  <a:gd name="T83" fmla="*/ 5 h 44"/>
                  <a:gd name="T84" fmla="*/ 17 w 37"/>
                  <a:gd name="T85" fmla="*/ 3 h 44"/>
                  <a:gd name="T86" fmla="*/ 16 w 37"/>
                  <a:gd name="T87" fmla="*/ 3 h 44"/>
                  <a:gd name="T88" fmla="*/ 15 w 37"/>
                  <a:gd name="T89" fmla="*/ 3 h 44"/>
                  <a:gd name="T90" fmla="*/ 15 w 37"/>
                  <a:gd name="T91" fmla="*/ 1 h 4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"/>
                  <a:gd name="T139" fmla="*/ 0 h 44"/>
                  <a:gd name="T140" fmla="*/ 37 w 37"/>
                  <a:gd name="T141" fmla="*/ 44 h 4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" h="44">
                    <a:moveTo>
                      <a:pt x="27" y="3"/>
                    </a:moveTo>
                    <a:lnTo>
                      <a:pt x="25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4" y="37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4" y="44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9" y="44"/>
                    </a:lnTo>
                    <a:lnTo>
                      <a:pt x="20" y="44"/>
                    </a:lnTo>
                    <a:lnTo>
                      <a:pt x="22" y="44"/>
                    </a:lnTo>
                    <a:lnTo>
                      <a:pt x="27" y="42"/>
                    </a:lnTo>
                    <a:lnTo>
                      <a:pt x="27" y="41"/>
                    </a:lnTo>
                    <a:lnTo>
                      <a:pt x="29" y="41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37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4" y="34"/>
                    </a:lnTo>
                    <a:lnTo>
                      <a:pt x="34" y="32"/>
                    </a:lnTo>
                    <a:lnTo>
                      <a:pt x="35" y="30"/>
                    </a:lnTo>
                    <a:lnTo>
                      <a:pt x="37" y="29"/>
                    </a:lnTo>
                    <a:lnTo>
                      <a:pt x="37" y="27"/>
                    </a:lnTo>
                    <a:lnTo>
                      <a:pt x="37" y="25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5" y="12"/>
                    </a:lnTo>
                    <a:lnTo>
                      <a:pt x="34" y="10"/>
                    </a:lnTo>
                    <a:lnTo>
                      <a:pt x="34" y="9"/>
                    </a:lnTo>
                    <a:lnTo>
                      <a:pt x="34" y="7"/>
                    </a:lnTo>
                    <a:lnTo>
                      <a:pt x="32" y="7"/>
                    </a:lnTo>
                    <a:lnTo>
                      <a:pt x="30" y="5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Freeform 375"/>
              <p:cNvSpPr>
                <a:spLocks/>
              </p:cNvSpPr>
              <p:nvPr/>
            </p:nvSpPr>
            <p:spPr bwMode="auto">
              <a:xfrm>
                <a:off x="4943" y="732"/>
                <a:ext cx="20" cy="22"/>
              </a:xfrm>
              <a:custGeom>
                <a:avLst/>
                <a:gdLst>
                  <a:gd name="T0" fmla="*/ 1 w 40"/>
                  <a:gd name="T1" fmla="*/ 8 h 46"/>
                  <a:gd name="T2" fmla="*/ 1 w 40"/>
                  <a:gd name="T3" fmla="*/ 10 h 46"/>
                  <a:gd name="T4" fmla="*/ 1 w 40"/>
                  <a:gd name="T5" fmla="*/ 11 h 46"/>
                  <a:gd name="T6" fmla="*/ 1 w 40"/>
                  <a:gd name="T7" fmla="*/ 13 h 46"/>
                  <a:gd name="T8" fmla="*/ 1 w 40"/>
                  <a:gd name="T9" fmla="*/ 15 h 46"/>
                  <a:gd name="T10" fmla="*/ 3 w 40"/>
                  <a:gd name="T11" fmla="*/ 18 h 46"/>
                  <a:gd name="T12" fmla="*/ 3 w 40"/>
                  <a:gd name="T13" fmla="*/ 19 h 46"/>
                  <a:gd name="T14" fmla="*/ 5 w 40"/>
                  <a:gd name="T15" fmla="*/ 20 h 46"/>
                  <a:gd name="T16" fmla="*/ 6 w 40"/>
                  <a:gd name="T17" fmla="*/ 21 h 46"/>
                  <a:gd name="T18" fmla="*/ 9 w 40"/>
                  <a:gd name="T19" fmla="*/ 22 h 46"/>
                  <a:gd name="T20" fmla="*/ 11 w 40"/>
                  <a:gd name="T21" fmla="*/ 21 h 46"/>
                  <a:gd name="T22" fmla="*/ 15 w 40"/>
                  <a:gd name="T23" fmla="*/ 20 h 46"/>
                  <a:gd name="T24" fmla="*/ 15 w 40"/>
                  <a:gd name="T25" fmla="*/ 20 h 46"/>
                  <a:gd name="T26" fmla="*/ 18 w 40"/>
                  <a:gd name="T27" fmla="*/ 18 h 46"/>
                  <a:gd name="T28" fmla="*/ 18 w 40"/>
                  <a:gd name="T29" fmla="*/ 15 h 46"/>
                  <a:gd name="T30" fmla="*/ 19 w 40"/>
                  <a:gd name="T31" fmla="*/ 14 h 46"/>
                  <a:gd name="T32" fmla="*/ 20 w 40"/>
                  <a:gd name="T33" fmla="*/ 11 h 46"/>
                  <a:gd name="T34" fmla="*/ 20 w 40"/>
                  <a:gd name="T35" fmla="*/ 10 h 46"/>
                  <a:gd name="T36" fmla="*/ 19 w 40"/>
                  <a:gd name="T37" fmla="*/ 6 h 46"/>
                  <a:gd name="T38" fmla="*/ 18 w 40"/>
                  <a:gd name="T39" fmla="*/ 4 h 46"/>
                  <a:gd name="T40" fmla="*/ 15 w 40"/>
                  <a:gd name="T41" fmla="*/ 2 h 46"/>
                  <a:gd name="T42" fmla="*/ 15 w 40"/>
                  <a:gd name="T43" fmla="*/ 1 h 46"/>
                  <a:gd name="T44" fmla="*/ 12 w 40"/>
                  <a:gd name="T45" fmla="*/ 0 h 46"/>
                  <a:gd name="T46" fmla="*/ 10 w 40"/>
                  <a:gd name="T47" fmla="*/ 0 h 46"/>
                  <a:gd name="T48" fmla="*/ 8 w 40"/>
                  <a:gd name="T49" fmla="*/ 0 h 46"/>
                  <a:gd name="T50" fmla="*/ 5 w 40"/>
                  <a:gd name="T51" fmla="*/ 1 h 46"/>
                  <a:gd name="T52" fmla="*/ 4 w 40"/>
                  <a:gd name="T53" fmla="*/ 2 h 46"/>
                  <a:gd name="T54" fmla="*/ 3 w 40"/>
                  <a:gd name="T55" fmla="*/ 3 h 46"/>
                  <a:gd name="T56" fmla="*/ 3 w 40"/>
                  <a:gd name="T57" fmla="*/ 5 h 46"/>
                  <a:gd name="T58" fmla="*/ 3 w 40"/>
                  <a:gd name="T59" fmla="*/ 5 h 46"/>
                  <a:gd name="T60" fmla="*/ 4 w 40"/>
                  <a:gd name="T61" fmla="*/ 3 h 46"/>
                  <a:gd name="T62" fmla="*/ 5 w 40"/>
                  <a:gd name="T63" fmla="*/ 2 h 46"/>
                  <a:gd name="T64" fmla="*/ 6 w 40"/>
                  <a:gd name="T65" fmla="*/ 1 h 46"/>
                  <a:gd name="T66" fmla="*/ 9 w 40"/>
                  <a:gd name="T67" fmla="*/ 1 h 46"/>
                  <a:gd name="T68" fmla="*/ 11 w 40"/>
                  <a:gd name="T69" fmla="*/ 1 h 46"/>
                  <a:gd name="T70" fmla="*/ 15 w 40"/>
                  <a:gd name="T71" fmla="*/ 2 h 46"/>
                  <a:gd name="T72" fmla="*/ 15 w 40"/>
                  <a:gd name="T73" fmla="*/ 3 h 46"/>
                  <a:gd name="T74" fmla="*/ 18 w 40"/>
                  <a:gd name="T75" fmla="*/ 5 h 46"/>
                  <a:gd name="T76" fmla="*/ 18 w 40"/>
                  <a:gd name="T77" fmla="*/ 7 h 46"/>
                  <a:gd name="T78" fmla="*/ 18 w 40"/>
                  <a:gd name="T79" fmla="*/ 9 h 46"/>
                  <a:gd name="T80" fmla="*/ 19 w 40"/>
                  <a:gd name="T81" fmla="*/ 11 h 46"/>
                  <a:gd name="T82" fmla="*/ 18 w 40"/>
                  <a:gd name="T83" fmla="*/ 13 h 46"/>
                  <a:gd name="T84" fmla="*/ 18 w 40"/>
                  <a:gd name="T85" fmla="*/ 14 h 46"/>
                  <a:gd name="T86" fmla="*/ 17 w 40"/>
                  <a:gd name="T87" fmla="*/ 16 h 46"/>
                  <a:gd name="T88" fmla="*/ 15 w 40"/>
                  <a:gd name="T89" fmla="*/ 18 h 46"/>
                  <a:gd name="T90" fmla="*/ 15 w 40"/>
                  <a:gd name="T91" fmla="*/ 19 h 46"/>
                  <a:gd name="T92" fmla="*/ 11 w 40"/>
                  <a:gd name="T93" fmla="*/ 20 h 46"/>
                  <a:gd name="T94" fmla="*/ 10 w 40"/>
                  <a:gd name="T95" fmla="*/ 20 h 46"/>
                  <a:gd name="T96" fmla="*/ 7 w 40"/>
                  <a:gd name="T97" fmla="*/ 20 h 46"/>
                  <a:gd name="T98" fmla="*/ 5 w 40"/>
                  <a:gd name="T99" fmla="*/ 20 h 46"/>
                  <a:gd name="T100" fmla="*/ 5 w 40"/>
                  <a:gd name="T101" fmla="*/ 19 h 46"/>
                  <a:gd name="T102" fmla="*/ 3 w 40"/>
                  <a:gd name="T103" fmla="*/ 16 h 46"/>
                  <a:gd name="T104" fmla="*/ 1 w 40"/>
                  <a:gd name="T105" fmla="*/ 14 h 46"/>
                  <a:gd name="T106" fmla="*/ 1 w 40"/>
                  <a:gd name="T107" fmla="*/ 12 h 46"/>
                  <a:gd name="T108" fmla="*/ 1 w 40"/>
                  <a:gd name="T109" fmla="*/ 11 h 46"/>
                  <a:gd name="T110" fmla="*/ 1 w 40"/>
                  <a:gd name="T111" fmla="*/ 9 h 46"/>
                  <a:gd name="T112" fmla="*/ 1 w 40"/>
                  <a:gd name="T113" fmla="*/ 7 h 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"/>
                  <a:gd name="T172" fmla="*/ 0 h 46"/>
                  <a:gd name="T173" fmla="*/ 40 w 40"/>
                  <a:gd name="T174" fmla="*/ 46 h 4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" h="46">
                    <a:moveTo>
                      <a:pt x="1" y="14"/>
                    </a:moveTo>
                    <a:lnTo>
                      <a:pt x="1" y="15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3" y="34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6" y="39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1" y="42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6" y="46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3" y="44"/>
                    </a:lnTo>
                    <a:lnTo>
                      <a:pt x="28" y="42"/>
                    </a:lnTo>
                    <a:lnTo>
                      <a:pt x="30" y="42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39"/>
                    </a:lnTo>
                    <a:lnTo>
                      <a:pt x="33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4"/>
                    </a:lnTo>
                    <a:lnTo>
                      <a:pt x="36" y="32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40" y="24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38" y="19"/>
                    </a:lnTo>
                    <a:lnTo>
                      <a:pt x="38" y="15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6" y="2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1" y="14"/>
                    </a:lnTo>
                    <a:lnTo>
                      <a:pt x="5" y="15"/>
                    </a:lnTo>
                    <a:lnTo>
                      <a:pt x="5" y="10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30" y="5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5" y="14"/>
                    </a:lnTo>
                    <a:lnTo>
                      <a:pt x="36" y="15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8" y="20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6" y="24"/>
                    </a:lnTo>
                    <a:lnTo>
                      <a:pt x="36" y="25"/>
                    </a:lnTo>
                    <a:lnTo>
                      <a:pt x="36" y="27"/>
                    </a:lnTo>
                    <a:lnTo>
                      <a:pt x="35" y="30"/>
                    </a:lnTo>
                    <a:lnTo>
                      <a:pt x="35" y="32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1" y="37"/>
                    </a:lnTo>
                    <a:lnTo>
                      <a:pt x="30" y="37"/>
                    </a:lnTo>
                    <a:lnTo>
                      <a:pt x="30" y="39"/>
                    </a:lnTo>
                    <a:lnTo>
                      <a:pt x="28" y="41"/>
                    </a:lnTo>
                    <a:lnTo>
                      <a:pt x="26" y="41"/>
                    </a:lnTo>
                    <a:lnTo>
                      <a:pt x="23" y="42"/>
                    </a:lnTo>
                    <a:lnTo>
                      <a:pt x="21" y="42"/>
                    </a:lnTo>
                    <a:lnTo>
                      <a:pt x="20" y="42"/>
                    </a:lnTo>
                    <a:lnTo>
                      <a:pt x="16" y="42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1" y="41"/>
                    </a:lnTo>
                    <a:lnTo>
                      <a:pt x="11" y="42"/>
                    </a:lnTo>
                    <a:lnTo>
                      <a:pt x="10" y="41"/>
                    </a:lnTo>
                    <a:lnTo>
                      <a:pt x="10" y="39"/>
                    </a:lnTo>
                    <a:lnTo>
                      <a:pt x="8" y="37"/>
                    </a:lnTo>
                    <a:lnTo>
                      <a:pt x="6" y="37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3" y="15"/>
                    </a:lnTo>
                    <a:lnTo>
                      <a:pt x="5" y="15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Freeform 376"/>
              <p:cNvSpPr>
                <a:spLocks/>
              </p:cNvSpPr>
              <p:nvPr/>
            </p:nvSpPr>
            <p:spPr bwMode="auto">
              <a:xfrm>
                <a:off x="4955" y="731"/>
                <a:ext cx="18" cy="22"/>
              </a:xfrm>
              <a:custGeom>
                <a:avLst/>
                <a:gdLst>
                  <a:gd name="T0" fmla="*/ 12 w 37"/>
                  <a:gd name="T1" fmla="*/ 0 h 44"/>
                  <a:gd name="T2" fmla="*/ 12 w 37"/>
                  <a:gd name="T3" fmla="*/ 0 h 44"/>
                  <a:gd name="T4" fmla="*/ 11 w 37"/>
                  <a:gd name="T5" fmla="*/ 0 h 44"/>
                  <a:gd name="T6" fmla="*/ 10 w 37"/>
                  <a:gd name="T7" fmla="*/ 0 h 44"/>
                  <a:gd name="T8" fmla="*/ 9 w 37"/>
                  <a:gd name="T9" fmla="*/ 0 h 44"/>
                  <a:gd name="T10" fmla="*/ 8 w 37"/>
                  <a:gd name="T11" fmla="*/ 0 h 44"/>
                  <a:gd name="T12" fmla="*/ 8 w 37"/>
                  <a:gd name="T13" fmla="*/ 0 h 44"/>
                  <a:gd name="T14" fmla="*/ 5 w 37"/>
                  <a:gd name="T15" fmla="*/ 2 h 44"/>
                  <a:gd name="T16" fmla="*/ 4 w 37"/>
                  <a:gd name="T17" fmla="*/ 3 h 44"/>
                  <a:gd name="T18" fmla="*/ 3 w 37"/>
                  <a:gd name="T19" fmla="*/ 3 h 44"/>
                  <a:gd name="T20" fmla="*/ 3 w 37"/>
                  <a:gd name="T21" fmla="*/ 3 h 44"/>
                  <a:gd name="T22" fmla="*/ 2 w 37"/>
                  <a:gd name="T23" fmla="*/ 5 h 44"/>
                  <a:gd name="T24" fmla="*/ 1 w 37"/>
                  <a:gd name="T25" fmla="*/ 7 h 44"/>
                  <a:gd name="T26" fmla="*/ 1 w 37"/>
                  <a:gd name="T27" fmla="*/ 9 h 44"/>
                  <a:gd name="T28" fmla="*/ 1 w 37"/>
                  <a:gd name="T29" fmla="*/ 10 h 44"/>
                  <a:gd name="T30" fmla="*/ 1 w 37"/>
                  <a:gd name="T31" fmla="*/ 11 h 44"/>
                  <a:gd name="T32" fmla="*/ 1 w 37"/>
                  <a:gd name="T33" fmla="*/ 11 h 44"/>
                  <a:gd name="T34" fmla="*/ 1 w 37"/>
                  <a:gd name="T35" fmla="*/ 11 h 44"/>
                  <a:gd name="T36" fmla="*/ 1 w 37"/>
                  <a:gd name="T37" fmla="*/ 13 h 44"/>
                  <a:gd name="T38" fmla="*/ 1 w 37"/>
                  <a:gd name="T39" fmla="*/ 14 h 44"/>
                  <a:gd name="T40" fmla="*/ 1 w 37"/>
                  <a:gd name="T41" fmla="*/ 17 h 44"/>
                  <a:gd name="T42" fmla="*/ 2 w 37"/>
                  <a:gd name="T43" fmla="*/ 18 h 44"/>
                  <a:gd name="T44" fmla="*/ 2 w 37"/>
                  <a:gd name="T45" fmla="*/ 18 h 44"/>
                  <a:gd name="T46" fmla="*/ 3 w 37"/>
                  <a:gd name="T47" fmla="*/ 19 h 44"/>
                  <a:gd name="T48" fmla="*/ 3 w 37"/>
                  <a:gd name="T49" fmla="*/ 21 h 44"/>
                  <a:gd name="T50" fmla="*/ 4 w 37"/>
                  <a:gd name="T51" fmla="*/ 21 h 44"/>
                  <a:gd name="T52" fmla="*/ 6 w 37"/>
                  <a:gd name="T53" fmla="*/ 22 h 44"/>
                  <a:gd name="T54" fmla="*/ 6 w 37"/>
                  <a:gd name="T55" fmla="*/ 22 h 44"/>
                  <a:gd name="T56" fmla="*/ 7 w 37"/>
                  <a:gd name="T57" fmla="*/ 22 h 44"/>
                  <a:gd name="T58" fmla="*/ 8 w 37"/>
                  <a:gd name="T59" fmla="*/ 22 h 44"/>
                  <a:gd name="T60" fmla="*/ 9 w 37"/>
                  <a:gd name="T61" fmla="*/ 22 h 44"/>
                  <a:gd name="T62" fmla="*/ 11 w 37"/>
                  <a:gd name="T63" fmla="*/ 22 h 44"/>
                  <a:gd name="T64" fmla="*/ 13 w 37"/>
                  <a:gd name="T65" fmla="*/ 21 h 44"/>
                  <a:gd name="T66" fmla="*/ 14 w 37"/>
                  <a:gd name="T67" fmla="*/ 21 h 44"/>
                  <a:gd name="T68" fmla="*/ 15 w 37"/>
                  <a:gd name="T69" fmla="*/ 20 h 44"/>
                  <a:gd name="T70" fmla="*/ 15 w 37"/>
                  <a:gd name="T71" fmla="*/ 19 h 44"/>
                  <a:gd name="T72" fmla="*/ 16 w 37"/>
                  <a:gd name="T73" fmla="*/ 18 h 44"/>
                  <a:gd name="T74" fmla="*/ 16 w 37"/>
                  <a:gd name="T75" fmla="*/ 18 h 44"/>
                  <a:gd name="T76" fmla="*/ 17 w 37"/>
                  <a:gd name="T77" fmla="*/ 15 h 44"/>
                  <a:gd name="T78" fmla="*/ 18 w 37"/>
                  <a:gd name="T79" fmla="*/ 13 h 44"/>
                  <a:gd name="T80" fmla="*/ 18 w 37"/>
                  <a:gd name="T81" fmla="*/ 12 h 44"/>
                  <a:gd name="T82" fmla="*/ 18 w 37"/>
                  <a:gd name="T83" fmla="*/ 11 h 44"/>
                  <a:gd name="T84" fmla="*/ 18 w 37"/>
                  <a:gd name="T85" fmla="*/ 10 h 44"/>
                  <a:gd name="T86" fmla="*/ 18 w 37"/>
                  <a:gd name="T87" fmla="*/ 9 h 44"/>
                  <a:gd name="T88" fmla="*/ 17 w 37"/>
                  <a:gd name="T89" fmla="*/ 6 h 44"/>
                  <a:gd name="T90" fmla="*/ 16 w 37"/>
                  <a:gd name="T91" fmla="*/ 5 h 44"/>
                  <a:gd name="T92" fmla="*/ 16 w 37"/>
                  <a:gd name="T93" fmla="*/ 3 h 44"/>
                  <a:gd name="T94" fmla="*/ 16 w 37"/>
                  <a:gd name="T95" fmla="*/ 3 h 44"/>
                  <a:gd name="T96" fmla="*/ 15 w 37"/>
                  <a:gd name="T97" fmla="*/ 3 h 44"/>
                  <a:gd name="T98" fmla="*/ 14 w 37"/>
                  <a:gd name="T99" fmla="*/ 2 h 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7"/>
                  <a:gd name="T151" fmla="*/ 0 h 44"/>
                  <a:gd name="T152" fmla="*/ 37 w 37"/>
                  <a:gd name="T153" fmla="*/ 44 h 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7" h="44">
                    <a:moveTo>
                      <a:pt x="27" y="2"/>
                    </a:move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3" y="32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8" y="41"/>
                    </a:lnTo>
                    <a:lnTo>
                      <a:pt x="12" y="43"/>
                    </a:lnTo>
                    <a:lnTo>
                      <a:pt x="13" y="43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2" y="44"/>
                    </a:lnTo>
                    <a:lnTo>
                      <a:pt x="27" y="41"/>
                    </a:lnTo>
                    <a:lnTo>
                      <a:pt x="28" y="41"/>
                    </a:lnTo>
                    <a:lnTo>
                      <a:pt x="30" y="41"/>
                    </a:lnTo>
                    <a:lnTo>
                      <a:pt x="30" y="39"/>
                    </a:lnTo>
                    <a:lnTo>
                      <a:pt x="30" y="38"/>
                    </a:lnTo>
                    <a:lnTo>
                      <a:pt x="32" y="38"/>
                    </a:lnTo>
                    <a:lnTo>
                      <a:pt x="32" y="36"/>
                    </a:lnTo>
                    <a:lnTo>
                      <a:pt x="33" y="36"/>
                    </a:lnTo>
                    <a:lnTo>
                      <a:pt x="35" y="32"/>
                    </a:lnTo>
                    <a:lnTo>
                      <a:pt x="35" y="31"/>
                    </a:lnTo>
                    <a:lnTo>
                      <a:pt x="35" y="29"/>
                    </a:lnTo>
                    <a:lnTo>
                      <a:pt x="37" y="27"/>
                    </a:lnTo>
                    <a:lnTo>
                      <a:pt x="37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5" y="12"/>
                    </a:lnTo>
                    <a:lnTo>
                      <a:pt x="35" y="11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377"/>
              <p:cNvSpPr>
                <a:spLocks/>
              </p:cNvSpPr>
              <p:nvPr/>
            </p:nvSpPr>
            <p:spPr bwMode="auto">
              <a:xfrm>
                <a:off x="4955" y="730"/>
                <a:ext cx="19" cy="23"/>
              </a:xfrm>
              <a:custGeom>
                <a:avLst/>
                <a:gdLst>
                  <a:gd name="T0" fmla="*/ 1 w 38"/>
                  <a:gd name="T1" fmla="*/ 9 h 45"/>
                  <a:gd name="T2" fmla="*/ 0 w 38"/>
                  <a:gd name="T3" fmla="*/ 11 h 45"/>
                  <a:gd name="T4" fmla="*/ 0 w 38"/>
                  <a:gd name="T5" fmla="*/ 13 h 45"/>
                  <a:gd name="T6" fmla="*/ 1 w 38"/>
                  <a:gd name="T7" fmla="*/ 15 h 45"/>
                  <a:gd name="T8" fmla="*/ 1 w 38"/>
                  <a:gd name="T9" fmla="*/ 17 h 45"/>
                  <a:gd name="T10" fmla="*/ 2 w 38"/>
                  <a:gd name="T11" fmla="*/ 19 h 45"/>
                  <a:gd name="T12" fmla="*/ 3 w 38"/>
                  <a:gd name="T13" fmla="*/ 20 h 45"/>
                  <a:gd name="T14" fmla="*/ 5 w 38"/>
                  <a:gd name="T15" fmla="*/ 21 h 45"/>
                  <a:gd name="T16" fmla="*/ 7 w 38"/>
                  <a:gd name="T17" fmla="*/ 23 h 45"/>
                  <a:gd name="T18" fmla="*/ 9 w 38"/>
                  <a:gd name="T19" fmla="*/ 23 h 45"/>
                  <a:gd name="T20" fmla="*/ 11 w 38"/>
                  <a:gd name="T21" fmla="*/ 22 h 45"/>
                  <a:gd name="T22" fmla="*/ 14 w 38"/>
                  <a:gd name="T23" fmla="*/ 21 h 45"/>
                  <a:gd name="T24" fmla="*/ 16 w 38"/>
                  <a:gd name="T25" fmla="*/ 20 h 45"/>
                  <a:gd name="T26" fmla="*/ 17 w 38"/>
                  <a:gd name="T27" fmla="*/ 19 h 45"/>
                  <a:gd name="T28" fmla="*/ 19 w 38"/>
                  <a:gd name="T29" fmla="*/ 17 h 45"/>
                  <a:gd name="T30" fmla="*/ 19 w 38"/>
                  <a:gd name="T31" fmla="*/ 14 h 45"/>
                  <a:gd name="T32" fmla="*/ 19 w 38"/>
                  <a:gd name="T33" fmla="*/ 12 h 45"/>
                  <a:gd name="T34" fmla="*/ 19 w 38"/>
                  <a:gd name="T35" fmla="*/ 9 h 45"/>
                  <a:gd name="T36" fmla="*/ 19 w 38"/>
                  <a:gd name="T37" fmla="*/ 6 h 45"/>
                  <a:gd name="T38" fmla="*/ 17 w 38"/>
                  <a:gd name="T39" fmla="*/ 3 h 45"/>
                  <a:gd name="T40" fmla="*/ 16 w 38"/>
                  <a:gd name="T41" fmla="*/ 3 h 45"/>
                  <a:gd name="T42" fmla="*/ 13 w 38"/>
                  <a:gd name="T43" fmla="*/ 1 h 45"/>
                  <a:gd name="T44" fmla="*/ 11 w 38"/>
                  <a:gd name="T45" fmla="*/ 0 h 45"/>
                  <a:gd name="T46" fmla="*/ 9 w 38"/>
                  <a:gd name="T47" fmla="*/ 0 h 45"/>
                  <a:gd name="T48" fmla="*/ 9 w 38"/>
                  <a:gd name="T49" fmla="*/ 1 h 45"/>
                  <a:gd name="T50" fmla="*/ 6 w 38"/>
                  <a:gd name="T51" fmla="*/ 1 h 45"/>
                  <a:gd name="T52" fmla="*/ 4 w 38"/>
                  <a:gd name="T53" fmla="*/ 3 h 45"/>
                  <a:gd name="T54" fmla="*/ 3 w 38"/>
                  <a:gd name="T55" fmla="*/ 3 h 45"/>
                  <a:gd name="T56" fmla="*/ 2 w 38"/>
                  <a:gd name="T57" fmla="*/ 4 h 45"/>
                  <a:gd name="T58" fmla="*/ 2 w 38"/>
                  <a:gd name="T59" fmla="*/ 8 h 45"/>
                  <a:gd name="T60" fmla="*/ 3 w 38"/>
                  <a:gd name="T61" fmla="*/ 5 h 45"/>
                  <a:gd name="T62" fmla="*/ 4 w 38"/>
                  <a:gd name="T63" fmla="*/ 3 h 45"/>
                  <a:gd name="T64" fmla="*/ 6 w 38"/>
                  <a:gd name="T65" fmla="*/ 3 h 45"/>
                  <a:gd name="T66" fmla="*/ 7 w 38"/>
                  <a:gd name="T67" fmla="*/ 2 h 45"/>
                  <a:gd name="T68" fmla="*/ 9 w 38"/>
                  <a:gd name="T69" fmla="*/ 1 h 45"/>
                  <a:gd name="T70" fmla="*/ 10 w 38"/>
                  <a:gd name="T71" fmla="*/ 1 h 45"/>
                  <a:gd name="T72" fmla="*/ 11 w 38"/>
                  <a:gd name="T73" fmla="*/ 2 h 45"/>
                  <a:gd name="T74" fmla="*/ 14 w 38"/>
                  <a:gd name="T75" fmla="*/ 3 h 45"/>
                  <a:gd name="T76" fmla="*/ 16 w 38"/>
                  <a:gd name="T77" fmla="*/ 3 h 45"/>
                  <a:gd name="T78" fmla="*/ 17 w 38"/>
                  <a:gd name="T79" fmla="*/ 5 h 45"/>
                  <a:gd name="T80" fmla="*/ 18 w 38"/>
                  <a:gd name="T81" fmla="*/ 8 h 45"/>
                  <a:gd name="T82" fmla="*/ 19 w 38"/>
                  <a:gd name="T83" fmla="*/ 9 h 45"/>
                  <a:gd name="T84" fmla="*/ 19 w 38"/>
                  <a:gd name="T85" fmla="*/ 12 h 45"/>
                  <a:gd name="T86" fmla="*/ 18 w 38"/>
                  <a:gd name="T87" fmla="*/ 14 h 45"/>
                  <a:gd name="T88" fmla="*/ 17 w 38"/>
                  <a:gd name="T89" fmla="*/ 15 h 45"/>
                  <a:gd name="T90" fmla="*/ 16 w 38"/>
                  <a:gd name="T91" fmla="*/ 19 h 45"/>
                  <a:gd name="T92" fmla="*/ 15 w 38"/>
                  <a:gd name="T93" fmla="*/ 19 h 45"/>
                  <a:gd name="T94" fmla="*/ 14 w 38"/>
                  <a:gd name="T95" fmla="*/ 20 h 45"/>
                  <a:gd name="T96" fmla="*/ 11 w 38"/>
                  <a:gd name="T97" fmla="*/ 21 h 45"/>
                  <a:gd name="T98" fmla="*/ 10 w 38"/>
                  <a:gd name="T99" fmla="*/ 21 h 45"/>
                  <a:gd name="T100" fmla="*/ 9 w 38"/>
                  <a:gd name="T101" fmla="*/ 22 h 45"/>
                  <a:gd name="T102" fmla="*/ 6 w 38"/>
                  <a:gd name="T103" fmla="*/ 21 h 45"/>
                  <a:gd name="T104" fmla="*/ 5 w 38"/>
                  <a:gd name="T105" fmla="*/ 20 h 45"/>
                  <a:gd name="T106" fmla="*/ 3 w 38"/>
                  <a:gd name="T107" fmla="*/ 19 h 45"/>
                  <a:gd name="T108" fmla="*/ 2 w 38"/>
                  <a:gd name="T109" fmla="*/ 18 h 45"/>
                  <a:gd name="T110" fmla="*/ 2 w 38"/>
                  <a:gd name="T111" fmla="*/ 15 h 45"/>
                  <a:gd name="T112" fmla="*/ 1 w 38"/>
                  <a:gd name="T113" fmla="*/ 13 h 45"/>
                  <a:gd name="T114" fmla="*/ 1 w 38"/>
                  <a:gd name="T115" fmla="*/ 11 h 45"/>
                  <a:gd name="T116" fmla="*/ 1 w 38"/>
                  <a:gd name="T117" fmla="*/ 9 h 45"/>
                  <a:gd name="T118" fmla="*/ 1 w 38"/>
                  <a:gd name="T119" fmla="*/ 8 h 4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8"/>
                  <a:gd name="T181" fmla="*/ 0 h 45"/>
                  <a:gd name="T182" fmla="*/ 38 w 38"/>
                  <a:gd name="T183" fmla="*/ 45 h 4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8" h="45">
                    <a:moveTo>
                      <a:pt x="2" y="15"/>
                    </a:moveTo>
                    <a:lnTo>
                      <a:pt x="2" y="17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3" y="35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5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22" y="45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7" y="42"/>
                    </a:lnTo>
                    <a:lnTo>
                      <a:pt x="28" y="42"/>
                    </a:lnTo>
                    <a:lnTo>
                      <a:pt x="30" y="42"/>
                    </a:lnTo>
                    <a:lnTo>
                      <a:pt x="30" y="40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5" y="35"/>
                    </a:lnTo>
                    <a:lnTo>
                      <a:pt x="37" y="33"/>
                    </a:lnTo>
                    <a:lnTo>
                      <a:pt x="37" y="30"/>
                    </a:lnTo>
                    <a:lnTo>
                      <a:pt x="38" y="28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7" y="13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0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2" y="1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8" y="5"/>
                    </a:lnTo>
                    <a:lnTo>
                      <a:pt x="30" y="6"/>
                    </a:lnTo>
                    <a:lnTo>
                      <a:pt x="32" y="6"/>
                    </a:lnTo>
                    <a:lnTo>
                      <a:pt x="32" y="8"/>
                    </a:lnTo>
                    <a:lnTo>
                      <a:pt x="33" y="10"/>
                    </a:lnTo>
                    <a:lnTo>
                      <a:pt x="33" y="13"/>
                    </a:lnTo>
                    <a:lnTo>
                      <a:pt x="35" y="13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7" y="20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7" y="27"/>
                    </a:lnTo>
                    <a:lnTo>
                      <a:pt x="35" y="28"/>
                    </a:lnTo>
                    <a:lnTo>
                      <a:pt x="35" y="30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0" y="37"/>
                    </a:lnTo>
                    <a:lnTo>
                      <a:pt x="30" y="39"/>
                    </a:lnTo>
                    <a:lnTo>
                      <a:pt x="28" y="39"/>
                    </a:lnTo>
                    <a:lnTo>
                      <a:pt x="28" y="40"/>
                    </a:lnTo>
                    <a:lnTo>
                      <a:pt x="27" y="40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8" y="39"/>
                    </a:lnTo>
                    <a:lnTo>
                      <a:pt x="7" y="39"/>
                    </a:lnTo>
                    <a:lnTo>
                      <a:pt x="7" y="37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3"/>
                    </a:lnTo>
                    <a:lnTo>
                      <a:pt x="5" y="30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378"/>
              <p:cNvSpPr>
                <a:spLocks/>
              </p:cNvSpPr>
              <p:nvPr/>
            </p:nvSpPr>
            <p:spPr bwMode="auto">
              <a:xfrm>
                <a:off x="4942" y="729"/>
                <a:ext cx="36" cy="21"/>
              </a:xfrm>
              <a:custGeom>
                <a:avLst/>
                <a:gdLst>
                  <a:gd name="T0" fmla="*/ 33 w 74"/>
                  <a:gd name="T1" fmla="*/ 12 h 42"/>
                  <a:gd name="T2" fmla="*/ 29 w 74"/>
                  <a:gd name="T3" fmla="*/ 12 h 42"/>
                  <a:gd name="T4" fmla="*/ 17 w 74"/>
                  <a:gd name="T5" fmla="*/ 18 h 42"/>
                  <a:gd name="T6" fmla="*/ 13 w 74"/>
                  <a:gd name="T7" fmla="*/ 21 h 42"/>
                  <a:gd name="T8" fmla="*/ 4 w 74"/>
                  <a:gd name="T9" fmla="*/ 16 h 42"/>
                  <a:gd name="T10" fmla="*/ 1 w 74"/>
                  <a:gd name="T11" fmla="*/ 17 h 42"/>
                  <a:gd name="T12" fmla="*/ 0 w 74"/>
                  <a:gd name="T13" fmla="*/ 7 h 42"/>
                  <a:gd name="T14" fmla="*/ 28 w 74"/>
                  <a:gd name="T15" fmla="*/ 0 h 42"/>
                  <a:gd name="T16" fmla="*/ 36 w 74"/>
                  <a:gd name="T17" fmla="*/ 10 h 42"/>
                  <a:gd name="T18" fmla="*/ 33 w 74"/>
                  <a:gd name="T19" fmla="*/ 1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4"/>
                  <a:gd name="T31" fmla="*/ 0 h 42"/>
                  <a:gd name="T32" fmla="*/ 74 w 74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4" h="42">
                    <a:moveTo>
                      <a:pt x="67" y="24"/>
                    </a:moveTo>
                    <a:lnTo>
                      <a:pt x="59" y="24"/>
                    </a:lnTo>
                    <a:lnTo>
                      <a:pt x="34" y="35"/>
                    </a:lnTo>
                    <a:lnTo>
                      <a:pt x="27" y="42"/>
                    </a:lnTo>
                    <a:lnTo>
                      <a:pt x="9" y="32"/>
                    </a:lnTo>
                    <a:lnTo>
                      <a:pt x="2" y="34"/>
                    </a:lnTo>
                    <a:lnTo>
                      <a:pt x="0" y="14"/>
                    </a:lnTo>
                    <a:lnTo>
                      <a:pt x="57" y="0"/>
                    </a:lnTo>
                    <a:lnTo>
                      <a:pt x="74" y="20"/>
                    </a:lnTo>
                    <a:lnTo>
                      <a:pt x="67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Freeform 379"/>
              <p:cNvSpPr>
                <a:spLocks/>
              </p:cNvSpPr>
              <p:nvPr/>
            </p:nvSpPr>
            <p:spPr bwMode="auto">
              <a:xfrm>
                <a:off x="4941" y="723"/>
                <a:ext cx="37" cy="23"/>
              </a:xfrm>
              <a:custGeom>
                <a:avLst/>
                <a:gdLst>
                  <a:gd name="T0" fmla="*/ 33 w 75"/>
                  <a:gd name="T1" fmla="*/ 12 h 46"/>
                  <a:gd name="T2" fmla="*/ 34 w 75"/>
                  <a:gd name="T3" fmla="*/ 12 h 46"/>
                  <a:gd name="T4" fmla="*/ 30 w 75"/>
                  <a:gd name="T5" fmla="*/ 12 h 46"/>
                  <a:gd name="T6" fmla="*/ 30 w 75"/>
                  <a:gd name="T7" fmla="*/ 13 h 46"/>
                  <a:gd name="T8" fmla="*/ 17 w 75"/>
                  <a:gd name="T9" fmla="*/ 19 h 46"/>
                  <a:gd name="T10" fmla="*/ 17 w 75"/>
                  <a:gd name="T11" fmla="*/ 19 h 46"/>
                  <a:gd name="T12" fmla="*/ 13 w 75"/>
                  <a:gd name="T13" fmla="*/ 21 h 46"/>
                  <a:gd name="T14" fmla="*/ 14 w 75"/>
                  <a:gd name="T15" fmla="*/ 21 h 46"/>
                  <a:gd name="T16" fmla="*/ 5 w 75"/>
                  <a:gd name="T17" fmla="*/ 16 h 46"/>
                  <a:gd name="T18" fmla="*/ 2 w 75"/>
                  <a:gd name="T19" fmla="*/ 18 h 46"/>
                  <a:gd name="T20" fmla="*/ 3 w 75"/>
                  <a:gd name="T21" fmla="*/ 18 h 46"/>
                  <a:gd name="T22" fmla="*/ 0 w 75"/>
                  <a:gd name="T23" fmla="*/ 7 h 46"/>
                  <a:gd name="T24" fmla="*/ 0 w 75"/>
                  <a:gd name="T25" fmla="*/ 9 h 46"/>
                  <a:gd name="T26" fmla="*/ 28 w 75"/>
                  <a:gd name="T27" fmla="*/ 2 h 46"/>
                  <a:gd name="T28" fmla="*/ 28 w 75"/>
                  <a:gd name="T29" fmla="*/ 1 h 46"/>
                  <a:gd name="T30" fmla="*/ 36 w 75"/>
                  <a:gd name="T31" fmla="*/ 11 h 46"/>
                  <a:gd name="T32" fmla="*/ 37 w 75"/>
                  <a:gd name="T33" fmla="*/ 10 h 46"/>
                  <a:gd name="T34" fmla="*/ 33 w 75"/>
                  <a:gd name="T35" fmla="*/ 12 h 46"/>
                  <a:gd name="T36" fmla="*/ 34 w 75"/>
                  <a:gd name="T37" fmla="*/ 13 h 46"/>
                  <a:gd name="T38" fmla="*/ 37 w 75"/>
                  <a:gd name="T39" fmla="*/ 11 h 46"/>
                  <a:gd name="T40" fmla="*/ 37 w 75"/>
                  <a:gd name="T41" fmla="*/ 10 h 46"/>
                  <a:gd name="T42" fmla="*/ 29 w 75"/>
                  <a:gd name="T43" fmla="*/ 1 h 46"/>
                  <a:gd name="T44" fmla="*/ 28 w 75"/>
                  <a:gd name="T45" fmla="*/ 0 h 46"/>
                  <a:gd name="T46" fmla="*/ 0 w 75"/>
                  <a:gd name="T47" fmla="*/ 7 h 46"/>
                  <a:gd name="T48" fmla="*/ 0 w 75"/>
                  <a:gd name="T49" fmla="*/ 7 h 46"/>
                  <a:gd name="T50" fmla="*/ 1 w 75"/>
                  <a:gd name="T51" fmla="*/ 19 h 46"/>
                  <a:gd name="T52" fmla="*/ 2 w 75"/>
                  <a:gd name="T53" fmla="*/ 19 h 46"/>
                  <a:gd name="T54" fmla="*/ 2 w 75"/>
                  <a:gd name="T55" fmla="*/ 19 h 46"/>
                  <a:gd name="T56" fmla="*/ 5 w 75"/>
                  <a:gd name="T57" fmla="*/ 18 h 46"/>
                  <a:gd name="T58" fmla="*/ 5 w 75"/>
                  <a:gd name="T59" fmla="*/ 18 h 46"/>
                  <a:gd name="T60" fmla="*/ 13 w 75"/>
                  <a:gd name="T61" fmla="*/ 23 h 46"/>
                  <a:gd name="T62" fmla="*/ 14 w 75"/>
                  <a:gd name="T63" fmla="*/ 22 h 46"/>
                  <a:gd name="T64" fmla="*/ 14 w 75"/>
                  <a:gd name="T65" fmla="*/ 23 h 46"/>
                  <a:gd name="T66" fmla="*/ 14 w 75"/>
                  <a:gd name="T67" fmla="*/ 22 h 46"/>
                  <a:gd name="T68" fmla="*/ 18 w 75"/>
                  <a:gd name="T69" fmla="*/ 19 h 46"/>
                  <a:gd name="T70" fmla="*/ 30 w 75"/>
                  <a:gd name="T71" fmla="*/ 13 h 46"/>
                  <a:gd name="T72" fmla="*/ 33 w 75"/>
                  <a:gd name="T73" fmla="*/ 13 h 46"/>
                  <a:gd name="T74" fmla="*/ 34 w 75"/>
                  <a:gd name="T75" fmla="*/ 13 h 46"/>
                  <a:gd name="T76" fmla="*/ 33 w 75"/>
                  <a:gd name="T77" fmla="*/ 12 h 4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5"/>
                  <a:gd name="T118" fmla="*/ 0 h 46"/>
                  <a:gd name="T119" fmla="*/ 75 w 75"/>
                  <a:gd name="T120" fmla="*/ 46 h 4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5" h="46">
                    <a:moveTo>
                      <a:pt x="66" y="24"/>
                    </a:moveTo>
                    <a:lnTo>
                      <a:pt x="68" y="24"/>
                    </a:lnTo>
                    <a:lnTo>
                      <a:pt x="60" y="24"/>
                    </a:lnTo>
                    <a:lnTo>
                      <a:pt x="60" y="26"/>
                    </a:lnTo>
                    <a:lnTo>
                      <a:pt x="35" y="37"/>
                    </a:lnTo>
                    <a:lnTo>
                      <a:pt x="26" y="42"/>
                    </a:lnTo>
                    <a:lnTo>
                      <a:pt x="28" y="42"/>
                    </a:lnTo>
                    <a:lnTo>
                      <a:pt x="10" y="32"/>
                    </a:lnTo>
                    <a:lnTo>
                      <a:pt x="5" y="36"/>
                    </a:lnTo>
                    <a:lnTo>
                      <a:pt x="6" y="36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56" y="4"/>
                    </a:lnTo>
                    <a:lnTo>
                      <a:pt x="56" y="2"/>
                    </a:lnTo>
                    <a:lnTo>
                      <a:pt x="73" y="22"/>
                    </a:lnTo>
                    <a:lnTo>
                      <a:pt x="75" y="20"/>
                    </a:lnTo>
                    <a:lnTo>
                      <a:pt x="66" y="24"/>
                    </a:lnTo>
                    <a:lnTo>
                      <a:pt x="68" y="27"/>
                    </a:lnTo>
                    <a:lnTo>
                      <a:pt x="75" y="22"/>
                    </a:lnTo>
                    <a:lnTo>
                      <a:pt x="75" y="20"/>
                    </a:lnTo>
                    <a:lnTo>
                      <a:pt x="58" y="2"/>
                    </a:lnTo>
                    <a:lnTo>
                      <a:pt x="56" y="0"/>
                    </a:lnTo>
                    <a:lnTo>
                      <a:pt x="1" y="15"/>
                    </a:lnTo>
                    <a:lnTo>
                      <a:pt x="0" y="15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11" y="36"/>
                    </a:lnTo>
                    <a:lnTo>
                      <a:pt x="10" y="36"/>
                    </a:lnTo>
                    <a:lnTo>
                      <a:pt x="26" y="46"/>
                    </a:lnTo>
                    <a:lnTo>
                      <a:pt x="28" y="44"/>
                    </a:lnTo>
                    <a:lnTo>
                      <a:pt x="28" y="46"/>
                    </a:lnTo>
                    <a:lnTo>
                      <a:pt x="28" y="44"/>
                    </a:lnTo>
                    <a:lnTo>
                      <a:pt x="36" y="37"/>
                    </a:lnTo>
                    <a:lnTo>
                      <a:pt x="60" y="27"/>
                    </a:lnTo>
                    <a:lnTo>
                      <a:pt x="66" y="27"/>
                    </a:lnTo>
                    <a:lnTo>
                      <a:pt x="68" y="27"/>
                    </a:lnTo>
                    <a:lnTo>
                      <a:pt x="66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Freeform 380"/>
              <p:cNvSpPr>
                <a:spLocks/>
              </p:cNvSpPr>
              <p:nvPr/>
            </p:nvSpPr>
            <p:spPr bwMode="auto">
              <a:xfrm>
                <a:off x="4932" y="694"/>
                <a:ext cx="42" cy="50"/>
              </a:xfrm>
              <a:custGeom>
                <a:avLst/>
                <a:gdLst>
                  <a:gd name="T0" fmla="*/ 27 w 85"/>
                  <a:gd name="T1" fmla="*/ 1 h 101"/>
                  <a:gd name="T2" fmla="*/ 25 w 85"/>
                  <a:gd name="T3" fmla="*/ 1 h 101"/>
                  <a:gd name="T4" fmla="*/ 23 w 85"/>
                  <a:gd name="T5" fmla="*/ 1 h 101"/>
                  <a:gd name="T6" fmla="*/ 21 w 85"/>
                  <a:gd name="T7" fmla="*/ 0 h 101"/>
                  <a:gd name="T8" fmla="*/ 19 w 85"/>
                  <a:gd name="T9" fmla="*/ 1 h 101"/>
                  <a:gd name="T10" fmla="*/ 17 w 85"/>
                  <a:gd name="T11" fmla="*/ 1 h 101"/>
                  <a:gd name="T12" fmla="*/ 15 w 85"/>
                  <a:gd name="T13" fmla="*/ 1 h 101"/>
                  <a:gd name="T14" fmla="*/ 13 w 85"/>
                  <a:gd name="T15" fmla="*/ 2 h 101"/>
                  <a:gd name="T16" fmla="*/ 11 w 85"/>
                  <a:gd name="T17" fmla="*/ 3 h 101"/>
                  <a:gd name="T18" fmla="*/ 9 w 85"/>
                  <a:gd name="T19" fmla="*/ 4 h 101"/>
                  <a:gd name="T20" fmla="*/ 8 w 85"/>
                  <a:gd name="T21" fmla="*/ 6 h 101"/>
                  <a:gd name="T22" fmla="*/ 7 w 85"/>
                  <a:gd name="T23" fmla="*/ 7 h 101"/>
                  <a:gd name="T24" fmla="*/ 6 w 85"/>
                  <a:gd name="T25" fmla="*/ 9 h 101"/>
                  <a:gd name="T26" fmla="*/ 3 w 85"/>
                  <a:gd name="T27" fmla="*/ 11 h 101"/>
                  <a:gd name="T28" fmla="*/ 3 w 85"/>
                  <a:gd name="T29" fmla="*/ 12 h 101"/>
                  <a:gd name="T30" fmla="*/ 1 w 85"/>
                  <a:gd name="T31" fmla="*/ 18 h 101"/>
                  <a:gd name="T32" fmla="*/ 1 w 85"/>
                  <a:gd name="T33" fmla="*/ 19 h 101"/>
                  <a:gd name="T34" fmla="*/ 0 w 85"/>
                  <a:gd name="T35" fmla="*/ 21 h 101"/>
                  <a:gd name="T36" fmla="*/ 0 w 85"/>
                  <a:gd name="T37" fmla="*/ 23 h 101"/>
                  <a:gd name="T38" fmla="*/ 0 w 85"/>
                  <a:gd name="T39" fmla="*/ 27 h 101"/>
                  <a:gd name="T40" fmla="*/ 0 w 85"/>
                  <a:gd name="T41" fmla="*/ 30 h 101"/>
                  <a:gd name="T42" fmla="*/ 1 w 85"/>
                  <a:gd name="T43" fmla="*/ 32 h 101"/>
                  <a:gd name="T44" fmla="*/ 1 w 85"/>
                  <a:gd name="T45" fmla="*/ 34 h 101"/>
                  <a:gd name="T46" fmla="*/ 2 w 85"/>
                  <a:gd name="T47" fmla="*/ 37 h 101"/>
                  <a:gd name="T48" fmla="*/ 3 w 85"/>
                  <a:gd name="T49" fmla="*/ 39 h 101"/>
                  <a:gd name="T50" fmla="*/ 3 w 85"/>
                  <a:gd name="T51" fmla="*/ 41 h 101"/>
                  <a:gd name="T52" fmla="*/ 5 w 85"/>
                  <a:gd name="T53" fmla="*/ 42 h 101"/>
                  <a:gd name="T54" fmla="*/ 6 w 85"/>
                  <a:gd name="T55" fmla="*/ 44 h 101"/>
                  <a:gd name="T56" fmla="*/ 8 w 85"/>
                  <a:gd name="T57" fmla="*/ 45 h 101"/>
                  <a:gd name="T58" fmla="*/ 9 w 85"/>
                  <a:gd name="T59" fmla="*/ 46 h 101"/>
                  <a:gd name="T60" fmla="*/ 13 w 85"/>
                  <a:gd name="T61" fmla="*/ 50 h 101"/>
                  <a:gd name="T62" fmla="*/ 15 w 85"/>
                  <a:gd name="T63" fmla="*/ 50 h 101"/>
                  <a:gd name="T64" fmla="*/ 17 w 85"/>
                  <a:gd name="T65" fmla="*/ 50 h 101"/>
                  <a:gd name="T66" fmla="*/ 19 w 85"/>
                  <a:gd name="T67" fmla="*/ 50 h 101"/>
                  <a:gd name="T68" fmla="*/ 21 w 85"/>
                  <a:gd name="T69" fmla="*/ 50 h 101"/>
                  <a:gd name="T70" fmla="*/ 23 w 85"/>
                  <a:gd name="T71" fmla="*/ 50 h 101"/>
                  <a:gd name="T72" fmla="*/ 25 w 85"/>
                  <a:gd name="T73" fmla="*/ 50 h 101"/>
                  <a:gd name="T74" fmla="*/ 27 w 85"/>
                  <a:gd name="T75" fmla="*/ 50 h 101"/>
                  <a:gd name="T76" fmla="*/ 28 w 85"/>
                  <a:gd name="T77" fmla="*/ 49 h 101"/>
                  <a:gd name="T78" fmla="*/ 31 w 85"/>
                  <a:gd name="T79" fmla="*/ 47 h 101"/>
                  <a:gd name="T80" fmla="*/ 32 w 85"/>
                  <a:gd name="T81" fmla="*/ 46 h 101"/>
                  <a:gd name="T82" fmla="*/ 34 w 85"/>
                  <a:gd name="T83" fmla="*/ 45 h 101"/>
                  <a:gd name="T84" fmla="*/ 36 w 85"/>
                  <a:gd name="T85" fmla="*/ 43 h 101"/>
                  <a:gd name="T86" fmla="*/ 37 w 85"/>
                  <a:gd name="T87" fmla="*/ 41 h 101"/>
                  <a:gd name="T88" fmla="*/ 39 w 85"/>
                  <a:gd name="T89" fmla="*/ 39 h 101"/>
                  <a:gd name="T90" fmla="*/ 40 w 85"/>
                  <a:gd name="T91" fmla="*/ 35 h 101"/>
                  <a:gd name="T92" fmla="*/ 42 w 85"/>
                  <a:gd name="T93" fmla="*/ 31 h 101"/>
                  <a:gd name="T94" fmla="*/ 42 w 85"/>
                  <a:gd name="T95" fmla="*/ 29 h 101"/>
                  <a:gd name="T96" fmla="*/ 42 w 85"/>
                  <a:gd name="T97" fmla="*/ 27 h 101"/>
                  <a:gd name="T98" fmla="*/ 42 w 85"/>
                  <a:gd name="T99" fmla="*/ 23 h 101"/>
                  <a:gd name="T100" fmla="*/ 42 w 85"/>
                  <a:gd name="T101" fmla="*/ 21 h 101"/>
                  <a:gd name="T102" fmla="*/ 42 w 85"/>
                  <a:gd name="T103" fmla="*/ 19 h 101"/>
                  <a:gd name="T104" fmla="*/ 42 w 85"/>
                  <a:gd name="T105" fmla="*/ 16 h 101"/>
                  <a:gd name="T106" fmla="*/ 40 w 85"/>
                  <a:gd name="T107" fmla="*/ 14 h 101"/>
                  <a:gd name="T108" fmla="*/ 40 w 85"/>
                  <a:gd name="T109" fmla="*/ 12 h 101"/>
                  <a:gd name="T110" fmla="*/ 39 w 85"/>
                  <a:gd name="T111" fmla="*/ 10 h 101"/>
                  <a:gd name="T112" fmla="*/ 37 w 85"/>
                  <a:gd name="T113" fmla="*/ 8 h 101"/>
                  <a:gd name="T114" fmla="*/ 35 w 85"/>
                  <a:gd name="T115" fmla="*/ 6 h 101"/>
                  <a:gd name="T116" fmla="*/ 33 w 85"/>
                  <a:gd name="T117" fmla="*/ 4 h 101"/>
                  <a:gd name="T118" fmla="*/ 30 w 85"/>
                  <a:gd name="T119" fmla="*/ 2 h 10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5"/>
                  <a:gd name="T181" fmla="*/ 0 h 101"/>
                  <a:gd name="T182" fmla="*/ 85 w 85"/>
                  <a:gd name="T183" fmla="*/ 101 h 10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5" h="101">
                    <a:moveTo>
                      <a:pt x="60" y="5"/>
                    </a:moveTo>
                    <a:lnTo>
                      <a:pt x="57" y="3"/>
                    </a:lnTo>
                    <a:lnTo>
                      <a:pt x="55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4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9" y="20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5" y="30"/>
                    </a:lnTo>
                    <a:lnTo>
                      <a:pt x="4" y="32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4" y="71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5" y="76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7" y="79"/>
                    </a:lnTo>
                    <a:lnTo>
                      <a:pt x="7" y="81"/>
                    </a:lnTo>
                    <a:lnTo>
                      <a:pt x="7" y="83"/>
                    </a:lnTo>
                    <a:lnTo>
                      <a:pt x="9" y="83"/>
                    </a:lnTo>
                    <a:lnTo>
                      <a:pt x="9" y="85"/>
                    </a:lnTo>
                    <a:lnTo>
                      <a:pt x="10" y="85"/>
                    </a:lnTo>
                    <a:lnTo>
                      <a:pt x="10" y="86"/>
                    </a:lnTo>
                    <a:lnTo>
                      <a:pt x="12" y="86"/>
                    </a:lnTo>
                    <a:lnTo>
                      <a:pt x="12" y="88"/>
                    </a:lnTo>
                    <a:lnTo>
                      <a:pt x="14" y="88"/>
                    </a:lnTo>
                    <a:lnTo>
                      <a:pt x="14" y="90"/>
                    </a:lnTo>
                    <a:lnTo>
                      <a:pt x="15" y="90"/>
                    </a:lnTo>
                    <a:lnTo>
                      <a:pt x="17" y="91"/>
                    </a:lnTo>
                    <a:lnTo>
                      <a:pt x="17" y="93"/>
                    </a:lnTo>
                    <a:lnTo>
                      <a:pt x="19" y="93"/>
                    </a:lnTo>
                    <a:lnTo>
                      <a:pt x="20" y="95"/>
                    </a:lnTo>
                    <a:lnTo>
                      <a:pt x="22" y="96"/>
                    </a:lnTo>
                    <a:lnTo>
                      <a:pt x="24" y="98"/>
                    </a:lnTo>
                    <a:lnTo>
                      <a:pt x="27" y="100"/>
                    </a:lnTo>
                    <a:lnTo>
                      <a:pt x="29" y="100"/>
                    </a:lnTo>
                    <a:lnTo>
                      <a:pt x="30" y="100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5" y="100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9" y="101"/>
                    </a:lnTo>
                    <a:lnTo>
                      <a:pt x="40" y="101"/>
                    </a:lnTo>
                    <a:lnTo>
                      <a:pt x="42" y="101"/>
                    </a:lnTo>
                    <a:lnTo>
                      <a:pt x="44" y="101"/>
                    </a:lnTo>
                    <a:lnTo>
                      <a:pt x="45" y="101"/>
                    </a:lnTo>
                    <a:lnTo>
                      <a:pt x="47" y="101"/>
                    </a:lnTo>
                    <a:lnTo>
                      <a:pt x="47" y="100"/>
                    </a:lnTo>
                    <a:lnTo>
                      <a:pt x="49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5" y="100"/>
                    </a:lnTo>
                    <a:lnTo>
                      <a:pt x="55" y="98"/>
                    </a:lnTo>
                    <a:lnTo>
                      <a:pt x="57" y="98"/>
                    </a:lnTo>
                    <a:lnTo>
                      <a:pt x="59" y="96"/>
                    </a:lnTo>
                    <a:lnTo>
                      <a:pt x="60" y="96"/>
                    </a:lnTo>
                    <a:lnTo>
                      <a:pt x="62" y="95"/>
                    </a:lnTo>
                    <a:lnTo>
                      <a:pt x="64" y="93"/>
                    </a:lnTo>
                    <a:lnTo>
                      <a:pt x="65" y="93"/>
                    </a:lnTo>
                    <a:lnTo>
                      <a:pt x="67" y="91"/>
                    </a:lnTo>
                    <a:lnTo>
                      <a:pt x="67" y="90"/>
                    </a:lnTo>
                    <a:lnTo>
                      <a:pt x="69" y="90"/>
                    </a:lnTo>
                    <a:lnTo>
                      <a:pt x="69" y="88"/>
                    </a:lnTo>
                    <a:lnTo>
                      <a:pt x="70" y="88"/>
                    </a:lnTo>
                    <a:lnTo>
                      <a:pt x="70" y="86"/>
                    </a:lnTo>
                    <a:lnTo>
                      <a:pt x="72" y="86"/>
                    </a:lnTo>
                    <a:lnTo>
                      <a:pt x="74" y="85"/>
                    </a:lnTo>
                    <a:lnTo>
                      <a:pt x="74" y="83"/>
                    </a:lnTo>
                    <a:lnTo>
                      <a:pt x="75" y="83"/>
                    </a:lnTo>
                    <a:lnTo>
                      <a:pt x="75" y="81"/>
                    </a:lnTo>
                    <a:lnTo>
                      <a:pt x="77" y="79"/>
                    </a:lnTo>
                    <a:lnTo>
                      <a:pt x="79" y="78"/>
                    </a:lnTo>
                    <a:lnTo>
                      <a:pt x="79" y="76"/>
                    </a:lnTo>
                    <a:lnTo>
                      <a:pt x="80" y="76"/>
                    </a:lnTo>
                    <a:lnTo>
                      <a:pt x="80" y="71"/>
                    </a:lnTo>
                    <a:lnTo>
                      <a:pt x="82" y="68"/>
                    </a:lnTo>
                    <a:lnTo>
                      <a:pt x="84" y="66"/>
                    </a:lnTo>
                    <a:lnTo>
                      <a:pt x="84" y="64"/>
                    </a:lnTo>
                    <a:lnTo>
                      <a:pt x="84" y="63"/>
                    </a:lnTo>
                    <a:lnTo>
                      <a:pt x="84" y="61"/>
                    </a:lnTo>
                    <a:lnTo>
                      <a:pt x="84" y="59"/>
                    </a:lnTo>
                    <a:lnTo>
                      <a:pt x="84" y="57"/>
                    </a:lnTo>
                    <a:lnTo>
                      <a:pt x="84" y="56"/>
                    </a:lnTo>
                    <a:lnTo>
                      <a:pt x="84" y="54"/>
                    </a:lnTo>
                    <a:lnTo>
                      <a:pt x="85" y="54"/>
                    </a:lnTo>
                    <a:lnTo>
                      <a:pt x="85" y="51"/>
                    </a:lnTo>
                    <a:lnTo>
                      <a:pt x="85" y="49"/>
                    </a:lnTo>
                    <a:lnTo>
                      <a:pt x="85" y="47"/>
                    </a:lnTo>
                    <a:lnTo>
                      <a:pt x="85" y="46"/>
                    </a:lnTo>
                    <a:lnTo>
                      <a:pt x="85" y="44"/>
                    </a:lnTo>
                    <a:lnTo>
                      <a:pt x="84" y="42"/>
                    </a:lnTo>
                    <a:lnTo>
                      <a:pt x="84" y="41"/>
                    </a:lnTo>
                    <a:lnTo>
                      <a:pt x="84" y="39"/>
                    </a:lnTo>
                    <a:lnTo>
                      <a:pt x="84" y="37"/>
                    </a:lnTo>
                    <a:lnTo>
                      <a:pt x="84" y="36"/>
                    </a:lnTo>
                    <a:lnTo>
                      <a:pt x="84" y="34"/>
                    </a:lnTo>
                    <a:lnTo>
                      <a:pt x="84" y="32"/>
                    </a:lnTo>
                    <a:lnTo>
                      <a:pt x="84" y="30"/>
                    </a:lnTo>
                    <a:lnTo>
                      <a:pt x="82" y="30"/>
                    </a:lnTo>
                    <a:lnTo>
                      <a:pt x="80" y="29"/>
                    </a:lnTo>
                    <a:lnTo>
                      <a:pt x="80" y="27"/>
                    </a:lnTo>
                    <a:lnTo>
                      <a:pt x="80" y="25"/>
                    </a:lnTo>
                    <a:lnTo>
                      <a:pt x="79" y="24"/>
                    </a:lnTo>
                    <a:lnTo>
                      <a:pt x="79" y="20"/>
                    </a:lnTo>
                    <a:lnTo>
                      <a:pt x="77" y="20"/>
                    </a:lnTo>
                    <a:lnTo>
                      <a:pt x="75" y="19"/>
                    </a:lnTo>
                    <a:lnTo>
                      <a:pt x="75" y="17"/>
                    </a:lnTo>
                    <a:lnTo>
                      <a:pt x="74" y="15"/>
                    </a:lnTo>
                    <a:lnTo>
                      <a:pt x="72" y="15"/>
                    </a:lnTo>
                    <a:lnTo>
                      <a:pt x="72" y="14"/>
                    </a:lnTo>
                    <a:lnTo>
                      <a:pt x="70" y="12"/>
                    </a:lnTo>
                    <a:lnTo>
                      <a:pt x="69" y="10"/>
                    </a:lnTo>
                    <a:lnTo>
                      <a:pt x="69" y="8"/>
                    </a:lnTo>
                    <a:lnTo>
                      <a:pt x="67" y="8"/>
                    </a:lnTo>
                    <a:lnTo>
                      <a:pt x="65" y="8"/>
                    </a:lnTo>
                    <a:lnTo>
                      <a:pt x="64" y="7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Freeform 381"/>
              <p:cNvSpPr>
                <a:spLocks/>
              </p:cNvSpPr>
              <p:nvPr/>
            </p:nvSpPr>
            <p:spPr bwMode="auto">
              <a:xfrm>
                <a:off x="4931" y="694"/>
                <a:ext cx="44" cy="50"/>
              </a:xfrm>
              <a:custGeom>
                <a:avLst/>
                <a:gdLst>
                  <a:gd name="T0" fmla="*/ 1 w 88"/>
                  <a:gd name="T1" fmla="*/ 18 h 101"/>
                  <a:gd name="T2" fmla="*/ 0 w 88"/>
                  <a:gd name="T3" fmla="*/ 23 h 101"/>
                  <a:gd name="T4" fmla="*/ 0 w 88"/>
                  <a:gd name="T5" fmla="*/ 28 h 101"/>
                  <a:gd name="T6" fmla="*/ 1 w 88"/>
                  <a:gd name="T7" fmla="*/ 33 h 101"/>
                  <a:gd name="T8" fmla="*/ 3 w 88"/>
                  <a:gd name="T9" fmla="*/ 38 h 101"/>
                  <a:gd name="T10" fmla="*/ 5 w 88"/>
                  <a:gd name="T11" fmla="*/ 41 h 101"/>
                  <a:gd name="T12" fmla="*/ 8 w 88"/>
                  <a:gd name="T13" fmla="*/ 45 h 101"/>
                  <a:gd name="T14" fmla="*/ 11 w 88"/>
                  <a:gd name="T15" fmla="*/ 48 h 101"/>
                  <a:gd name="T16" fmla="*/ 15 w 88"/>
                  <a:gd name="T17" fmla="*/ 50 h 101"/>
                  <a:gd name="T18" fmla="*/ 19 w 88"/>
                  <a:gd name="T19" fmla="*/ 50 h 101"/>
                  <a:gd name="T20" fmla="*/ 24 w 88"/>
                  <a:gd name="T21" fmla="*/ 50 h 101"/>
                  <a:gd name="T22" fmla="*/ 28 w 88"/>
                  <a:gd name="T23" fmla="*/ 50 h 101"/>
                  <a:gd name="T24" fmla="*/ 33 w 88"/>
                  <a:gd name="T25" fmla="*/ 48 h 101"/>
                  <a:gd name="T26" fmla="*/ 36 w 88"/>
                  <a:gd name="T27" fmla="*/ 45 h 101"/>
                  <a:gd name="T28" fmla="*/ 38 w 88"/>
                  <a:gd name="T29" fmla="*/ 41 h 101"/>
                  <a:gd name="T30" fmla="*/ 42 w 88"/>
                  <a:gd name="T31" fmla="*/ 37 h 101"/>
                  <a:gd name="T32" fmla="*/ 43 w 88"/>
                  <a:gd name="T33" fmla="*/ 32 h 101"/>
                  <a:gd name="T34" fmla="*/ 44 w 88"/>
                  <a:gd name="T35" fmla="*/ 27 h 101"/>
                  <a:gd name="T36" fmla="*/ 44 w 88"/>
                  <a:gd name="T37" fmla="*/ 22 h 101"/>
                  <a:gd name="T38" fmla="*/ 43 w 88"/>
                  <a:gd name="T39" fmla="*/ 18 h 101"/>
                  <a:gd name="T40" fmla="*/ 42 w 88"/>
                  <a:gd name="T41" fmla="*/ 12 h 101"/>
                  <a:gd name="T42" fmla="*/ 39 w 88"/>
                  <a:gd name="T43" fmla="*/ 8 h 101"/>
                  <a:gd name="T44" fmla="*/ 37 w 88"/>
                  <a:gd name="T45" fmla="*/ 5 h 101"/>
                  <a:gd name="T46" fmla="*/ 33 w 88"/>
                  <a:gd name="T47" fmla="*/ 2 h 101"/>
                  <a:gd name="T48" fmla="*/ 27 w 88"/>
                  <a:gd name="T49" fmla="*/ 0 h 101"/>
                  <a:gd name="T50" fmla="*/ 23 w 88"/>
                  <a:gd name="T51" fmla="*/ 0 h 101"/>
                  <a:gd name="T52" fmla="*/ 19 w 88"/>
                  <a:gd name="T53" fmla="*/ 0 h 101"/>
                  <a:gd name="T54" fmla="*/ 15 w 88"/>
                  <a:gd name="T55" fmla="*/ 1 h 101"/>
                  <a:gd name="T56" fmla="*/ 11 w 88"/>
                  <a:gd name="T57" fmla="*/ 3 h 101"/>
                  <a:gd name="T58" fmla="*/ 7 w 88"/>
                  <a:gd name="T59" fmla="*/ 7 h 101"/>
                  <a:gd name="T60" fmla="*/ 5 w 88"/>
                  <a:gd name="T61" fmla="*/ 10 h 101"/>
                  <a:gd name="T62" fmla="*/ 3 w 88"/>
                  <a:gd name="T63" fmla="*/ 15 h 101"/>
                  <a:gd name="T64" fmla="*/ 5 w 88"/>
                  <a:gd name="T65" fmla="*/ 11 h 101"/>
                  <a:gd name="T66" fmla="*/ 7 w 88"/>
                  <a:gd name="T67" fmla="*/ 8 h 101"/>
                  <a:gd name="T68" fmla="*/ 11 w 88"/>
                  <a:gd name="T69" fmla="*/ 5 h 101"/>
                  <a:gd name="T70" fmla="*/ 14 w 88"/>
                  <a:gd name="T71" fmla="*/ 2 h 101"/>
                  <a:gd name="T72" fmla="*/ 20 w 88"/>
                  <a:gd name="T73" fmla="*/ 0 h 101"/>
                  <a:gd name="T74" fmla="*/ 24 w 88"/>
                  <a:gd name="T75" fmla="*/ 0 h 101"/>
                  <a:gd name="T76" fmla="*/ 28 w 88"/>
                  <a:gd name="T77" fmla="*/ 1 h 101"/>
                  <a:gd name="T78" fmla="*/ 33 w 88"/>
                  <a:gd name="T79" fmla="*/ 3 h 101"/>
                  <a:gd name="T80" fmla="*/ 37 w 88"/>
                  <a:gd name="T81" fmla="*/ 7 h 101"/>
                  <a:gd name="T82" fmla="*/ 39 w 88"/>
                  <a:gd name="T83" fmla="*/ 10 h 101"/>
                  <a:gd name="T84" fmla="*/ 41 w 88"/>
                  <a:gd name="T85" fmla="*/ 14 h 101"/>
                  <a:gd name="T86" fmla="*/ 43 w 88"/>
                  <a:gd name="T87" fmla="*/ 18 h 101"/>
                  <a:gd name="T88" fmla="*/ 43 w 88"/>
                  <a:gd name="T89" fmla="*/ 23 h 101"/>
                  <a:gd name="T90" fmla="*/ 43 w 88"/>
                  <a:gd name="T91" fmla="*/ 28 h 101"/>
                  <a:gd name="T92" fmla="*/ 42 w 88"/>
                  <a:gd name="T93" fmla="*/ 33 h 101"/>
                  <a:gd name="T94" fmla="*/ 40 w 88"/>
                  <a:gd name="T95" fmla="*/ 38 h 101"/>
                  <a:gd name="T96" fmla="*/ 38 w 88"/>
                  <a:gd name="T97" fmla="*/ 41 h 101"/>
                  <a:gd name="T98" fmla="*/ 34 w 88"/>
                  <a:gd name="T99" fmla="*/ 45 h 101"/>
                  <a:gd name="T100" fmla="*/ 30 w 88"/>
                  <a:gd name="T101" fmla="*/ 47 h 101"/>
                  <a:gd name="T102" fmla="*/ 26 w 88"/>
                  <a:gd name="T103" fmla="*/ 50 h 101"/>
                  <a:gd name="T104" fmla="*/ 22 w 88"/>
                  <a:gd name="T105" fmla="*/ 50 h 101"/>
                  <a:gd name="T106" fmla="*/ 19 w 88"/>
                  <a:gd name="T107" fmla="*/ 50 h 101"/>
                  <a:gd name="T108" fmla="*/ 15 w 88"/>
                  <a:gd name="T109" fmla="*/ 49 h 101"/>
                  <a:gd name="T110" fmla="*/ 11 w 88"/>
                  <a:gd name="T111" fmla="*/ 47 h 101"/>
                  <a:gd name="T112" fmla="*/ 8 w 88"/>
                  <a:gd name="T113" fmla="*/ 43 h 101"/>
                  <a:gd name="T114" fmla="*/ 5 w 88"/>
                  <a:gd name="T115" fmla="*/ 40 h 101"/>
                  <a:gd name="T116" fmla="*/ 3 w 88"/>
                  <a:gd name="T117" fmla="*/ 36 h 101"/>
                  <a:gd name="T118" fmla="*/ 1 w 88"/>
                  <a:gd name="T119" fmla="*/ 32 h 101"/>
                  <a:gd name="T120" fmla="*/ 1 w 88"/>
                  <a:gd name="T121" fmla="*/ 27 h 101"/>
                  <a:gd name="T122" fmla="*/ 1 w 88"/>
                  <a:gd name="T123" fmla="*/ 22 h 101"/>
                  <a:gd name="T124" fmla="*/ 3 w 88"/>
                  <a:gd name="T125" fmla="*/ 18 h 10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8"/>
                  <a:gd name="T190" fmla="*/ 0 h 101"/>
                  <a:gd name="T191" fmla="*/ 88 w 88"/>
                  <a:gd name="T192" fmla="*/ 101 h 10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8" h="101">
                    <a:moveTo>
                      <a:pt x="5" y="30"/>
                    </a:moveTo>
                    <a:lnTo>
                      <a:pt x="3" y="32"/>
                    </a:lnTo>
                    <a:lnTo>
                      <a:pt x="3" y="36"/>
                    </a:lnTo>
                    <a:lnTo>
                      <a:pt x="1" y="37"/>
                    </a:lnTo>
                    <a:lnTo>
                      <a:pt x="1" y="39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1" y="61"/>
                    </a:lnTo>
                    <a:lnTo>
                      <a:pt x="1" y="64"/>
                    </a:lnTo>
                    <a:lnTo>
                      <a:pt x="1" y="66"/>
                    </a:lnTo>
                    <a:lnTo>
                      <a:pt x="3" y="69"/>
                    </a:lnTo>
                    <a:lnTo>
                      <a:pt x="3" y="73"/>
                    </a:lnTo>
                    <a:lnTo>
                      <a:pt x="5" y="73"/>
                    </a:lnTo>
                    <a:lnTo>
                      <a:pt x="5" y="76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0" y="83"/>
                    </a:lnTo>
                    <a:lnTo>
                      <a:pt x="10" y="86"/>
                    </a:lnTo>
                    <a:lnTo>
                      <a:pt x="13" y="86"/>
                    </a:lnTo>
                    <a:lnTo>
                      <a:pt x="13" y="90"/>
                    </a:lnTo>
                    <a:lnTo>
                      <a:pt x="16" y="91"/>
                    </a:lnTo>
                    <a:lnTo>
                      <a:pt x="16" y="93"/>
                    </a:lnTo>
                    <a:lnTo>
                      <a:pt x="18" y="95"/>
                    </a:lnTo>
                    <a:lnTo>
                      <a:pt x="21" y="95"/>
                    </a:lnTo>
                    <a:lnTo>
                      <a:pt x="23" y="96"/>
                    </a:lnTo>
                    <a:lnTo>
                      <a:pt x="25" y="98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31" y="100"/>
                    </a:lnTo>
                    <a:lnTo>
                      <a:pt x="33" y="101"/>
                    </a:lnTo>
                    <a:lnTo>
                      <a:pt x="35" y="101"/>
                    </a:lnTo>
                    <a:lnTo>
                      <a:pt x="38" y="101"/>
                    </a:lnTo>
                    <a:lnTo>
                      <a:pt x="41" y="101"/>
                    </a:lnTo>
                    <a:lnTo>
                      <a:pt x="45" y="101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50" y="101"/>
                    </a:lnTo>
                    <a:lnTo>
                      <a:pt x="53" y="101"/>
                    </a:lnTo>
                    <a:lnTo>
                      <a:pt x="55" y="100"/>
                    </a:lnTo>
                    <a:lnTo>
                      <a:pt x="56" y="100"/>
                    </a:lnTo>
                    <a:lnTo>
                      <a:pt x="58" y="100"/>
                    </a:lnTo>
                    <a:lnTo>
                      <a:pt x="60" y="98"/>
                    </a:lnTo>
                    <a:lnTo>
                      <a:pt x="61" y="98"/>
                    </a:lnTo>
                    <a:lnTo>
                      <a:pt x="65" y="96"/>
                    </a:lnTo>
                    <a:lnTo>
                      <a:pt x="66" y="95"/>
                    </a:lnTo>
                    <a:lnTo>
                      <a:pt x="66" y="93"/>
                    </a:lnTo>
                    <a:lnTo>
                      <a:pt x="70" y="91"/>
                    </a:lnTo>
                    <a:lnTo>
                      <a:pt x="71" y="90"/>
                    </a:lnTo>
                    <a:lnTo>
                      <a:pt x="73" y="88"/>
                    </a:lnTo>
                    <a:lnTo>
                      <a:pt x="75" y="86"/>
                    </a:lnTo>
                    <a:lnTo>
                      <a:pt x="76" y="85"/>
                    </a:lnTo>
                    <a:lnTo>
                      <a:pt x="76" y="83"/>
                    </a:lnTo>
                    <a:lnTo>
                      <a:pt x="78" y="81"/>
                    </a:lnTo>
                    <a:lnTo>
                      <a:pt x="80" y="79"/>
                    </a:lnTo>
                    <a:lnTo>
                      <a:pt x="81" y="76"/>
                    </a:lnTo>
                    <a:lnTo>
                      <a:pt x="83" y="74"/>
                    </a:lnTo>
                    <a:lnTo>
                      <a:pt x="83" y="73"/>
                    </a:lnTo>
                    <a:lnTo>
                      <a:pt x="83" y="69"/>
                    </a:lnTo>
                    <a:lnTo>
                      <a:pt x="85" y="66"/>
                    </a:lnTo>
                    <a:lnTo>
                      <a:pt x="85" y="64"/>
                    </a:lnTo>
                    <a:lnTo>
                      <a:pt x="86" y="61"/>
                    </a:lnTo>
                    <a:lnTo>
                      <a:pt x="88" y="59"/>
                    </a:lnTo>
                    <a:lnTo>
                      <a:pt x="88" y="57"/>
                    </a:lnTo>
                    <a:lnTo>
                      <a:pt x="88" y="54"/>
                    </a:lnTo>
                    <a:lnTo>
                      <a:pt x="88" y="52"/>
                    </a:lnTo>
                    <a:lnTo>
                      <a:pt x="88" y="49"/>
                    </a:lnTo>
                    <a:lnTo>
                      <a:pt x="88" y="46"/>
                    </a:lnTo>
                    <a:lnTo>
                      <a:pt x="88" y="44"/>
                    </a:lnTo>
                    <a:lnTo>
                      <a:pt x="88" y="42"/>
                    </a:lnTo>
                    <a:lnTo>
                      <a:pt x="88" y="39"/>
                    </a:lnTo>
                    <a:lnTo>
                      <a:pt x="86" y="37"/>
                    </a:lnTo>
                    <a:lnTo>
                      <a:pt x="85" y="36"/>
                    </a:lnTo>
                    <a:lnTo>
                      <a:pt x="85" y="32"/>
                    </a:lnTo>
                    <a:lnTo>
                      <a:pt x="85" y="30"/>
                    </a:lnTo>
                    <a:lnTo>
                      <a:pt x="83" y="29"/>
                    </a:lnTo>
                    <a:lnTo>
                      <a:pt x="83" y="25"/>
                    </a:lnTo>
                    <a:lnTo>
                      <a:pt x="81" y="22"/>
                    </a:lnTo>
                    <a:lnTo>
                      <a:pt x="80" y="19"/>
                    </a:lnTo>
                    <a:lnTo>
                      <a:pt x="78" y="17"/>
                    </a:lnTo>
                    <a:lnTo>
                      <a:pt x="76" y="15"/>
                    </a:lnTo>
                    <a:lnTo>
                      <a:pt x="76" y="14"/>
                    </a:lnTo>
                    <a:lnTo>
                      <a:pt x="73" y="14"/>
                    </a:lnTo>
                    <a:lnTo>
                      <a:pt x="73" y="10"/>
                    </a:lnTo>
                    <a:lnTo>
                      <a:pt x="70" y="8"/>
                    </a:lnTo>
                    <a:lnTo>
                      <a:pt x="68" y="7"/>
                    </a:lnTo>
                    <a:lnTo>
                      <a:pt x="66" y="7"/>
                    </a:lnTo>
                    <a:lnTo>
                      <a:pt x="65" y="5"/>
                    </a:lnTo>
                    <a:lnTo>
                      <a:pt x="61" y="3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3" y="14"/>
                    </a:lnTo>
                    <a:lnTo>
                      <a:pt x="13" y="17"/>
                    </a:lnTo>
                    <a:lnTo>
                      <a:pt x="10" y="19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27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8" y="25"/>
                    </a:lnTo>
                    <a:lnTo>
                      <a:pt x="10" y="22"/>
                    </a:lnTo>
                    <a:lnTo>
                      <a:pt x="13" y="20"/>
                    </a:lnTo>
                    <a:lnTo>
                      <a:pt x="13" y="17"/>
                    </a:lnTo>
                    <a:lnTo>
                      <a:pt x="15" y="17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0"/>
                    </a:lnTo>
                    <a:lnTo>
                      <a:pt x="23" y="8"/>
                    </a:lnTo>
                    <a:lnTo>
                      <a:pt x="25" y="7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5" y="7"/>
                    </a:lnTo>
                    <a:lnTo>
                      <a:pt x="66" y="7"/>
                    </a:lnTo>
                    <a:lnTo>
                      <a:pt x="66" y="8"/>
                    </a:lnTo>
                    <a:lnTo>
                      <a:pt x="70" y="10"/>
                    </a:lnTo>
                    <a:lnTo>
                      <a:pt x="71" y="14"/>
                    </a:lnTo>
                    <a:lnTo>
                      <a:pt x="73" y="14"/>
                    </a:lnTo>
                    <a:lnTo>
                      <a:pt x="73" y="15"/>
                    </a:lnTo>
                    <a:lnTo>
                      <a:pt x="76" y="17"/>
                    </a:lnTo>
                    <a:lnTo>
                      <a:pt x="76" y="19"/>
                    </a:lnTo>
                    <a:lnTo>
                      <a:pt x="78" y="20"/>
                    </a:lnTo>
                    <a:lnTo>
                      <a:pt x="80" y="22"/>
                    </a:lnTo>
                    <a:lnTo>
                      <a:pt x="80" y="24"/>
                    </a:lnTo>
                    <a:lnTo>
                      <a:pt x="81" y="27"/>
                    </a:lnTo>
                    <a:lnTo>
                      <a:pt x="81" y="29"/>
                    </a:lnTo>
                    <a:lnTo>
                      <a:pt x="83" y="30"/>
                    </a:lnTo>
                    <a:lnTo>
                      <a:pt x="83" y="34"/>
                    </a:lnTo>
                    <a:lnTo>
                      <a:pt x="83" y="36"/>
                    </a:lnTo>
                    <a:lnTo>
                      <a:pt x="85" y="37"/>
                    </a:lnTo>
                    <a:lnTo>
                      <a:pt x="85" y="39"/>
                    </a:lnTo>
                    <a:lnTo>
                      <a:pt x="85" y="42"/>
                    </a:lnTo>
                    <a:lnTo>
                      <a:pt x="85" y="44"/>
                    </a:lnTo>
                    <a:lnTo>
                      <a:pt x="85" y="46"/>
                    </a:lnTo>
                    <a:lnTo>
                      <a:pt x="86" y="49"/>
                    </a:lnTo>
                    <a:lnTo>
                      <a:pt x="85" y="51"/>
                    </a:lnTo>
                    <a:lnTo>
                      <a:pt x="85" y="54"/>
                    </a:lnTo>
                    <a:lnTo>
                      <a:pt x="85" y="57"/>
                    </a:lnTo>
                    <a:lnTo>
                      <a:pt x="85" y="59"/>
                    </a:lnTo>
                    <a:lnTo>
                      <a:pt x="85" y="61"/>
                    </a:lnTo>
                    <a:lnTo>
                      <a:pt x="83" y="64"/>
                    </a:lnTo>
                    <a:lnTo>
                      <a:pt x="83" y="66"/>
                    </a:lnTo>
                    <a:lnTo>
                      <a:pt x="83" y="69"/>
                    </a:lnTo>
                    <a:lnTo>
                      <a:pt x="81" y="71"/>
                    </a:lnTo>
                    <a:lnTo>
                      <a:pt x="81" y="73"/>
                    </a:lnTo>
                    <a:lnTo>
                      <a:pt x="80" y="76"/>
                    </a:lnTo>
                    <a:lnTo>
                      <a:pt x="78" y="79"/>
                    </a:lnTo>
                    <a:lnTo>
                      <a:pt x="76" y="81"/>
                    </a:lnTo>
                    <a:lnTo>
                      <a:pt x="75" y="83"/>
                    </a:lnTo>
                    <a:lnTo>
                      <a:pt x="73" y="85"/>
                    </a:lnTo>
                    <a:lnTo>
                      <a:pt x="71" y="86"/>
                    </a:lnTo>
                    <a:lnTo>
                      <a:pt x="70" y="88"/>
                    </a:lnTo>
                    <a:lnTo>
                      <a:pt x="68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5" y="95"/>
                    </a:lnTo>
                    <a:lnTo>
                      <a:pt x="61" y="95"/>
                    </a:lnTo>
                    <a:lnTo>
                      <a:pt x="60" y="96"/>
                    </a:lnTo>
                    <a:lnTo>
                      <a:pt x="58" y="96"/>
                    </a:lnTo>
                    <a:lnTo>
                      <a:pt x="55" y="98"/>
                    </a:lnTo>
                    <a:lnTo>
                      <a:pt x="53" y="100"/>
                    </a:lnTo>
                    <a:lnTo>
                      <a:pt x="50" y="100"/>
                    </a:lnTo>
                    <a:lnTo>
                      <a:pt x="48" y="100"/>
                    </a:lnTo>
                    <a:lnTo>
                      <a:pt x="45" y="100"/>
                    </a:lnTo>
                    <a:lnTo>
                      <a:pt x="41" y="100"/>
                    </a:lnTo>
                    <a:lnTo>
                      <a:pt x="40" y="100"/>
                    </a:lnTo>
                    <a:lnTo>
                      <a:pt x="38" y="100"/>
                    </a:lnTo>
                    <a:lnTo>
                      <a:pt x="35" y="100"/>
                    </a:lnTo>
                    <a:lnTo>
                      <a:pt x="33" y="100"/>
                    </a:lnTo>
                    <a:lnTo>
                      <a:pt x="31" y="98"/>
                    </a:lnTo>
                    <a:lnTo>
                      <a:pt x="30" y="98"/>
                    </a:lnTo>
                    <a:lnTo>
                      <a:pt x="26" y="96"/>
                    </a:lnTo>
                    <a:lnTo>
                      <a:pt x="23" y="95"/>
                    </a:lnTo>
                    <a:lnTo>
                      <a:pt x="21" y="95"/>
                    </a:lnTo>
                    <a:lnTo>
                      <a:pt x="20" y="93"/>
                    </a:lnTo>
                    <a:lnTo>
                      <a:pt x="18" y="91"/>
                    </a:lnTo>
                    <a:lnTo>
                      <a:pt x="16" y="90"/>
                    </a:lnTo>
                    <a:lnTo>
                      <a:pt x="16" y="86"/>
                    </a:lnTo>
                    <a:lnTo>
                      <a:pt x="13" y="86"/>
                    </a:lnTo>
                    <a:lnTo>
                      <a:pt x="13" y="85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10" y="79"/>
                    </a:lnTo>
                    <a:lnTo>
                      <a:pt x="6" y="78"/>
                    </a:lnTo>
                    <a:lnTo>
                      <a:pt x="6" y="74"/>
                    </a:lnTo>
                    <a:lnTo>
                      <a:pt x="6" y="73"/>
                    </a:lnTo>
                    <a:lnTo>
                      <a:pt x="5" y="71"/>
                    </a:lnTo>
                    <a:lnTo>
                      <a:pt x="5" y="68"/>
                    </a:lnTo>
                    <a:lnTo>
                      <a:pt x="3" y="66"/>
                    </a:lnTo>
                    <a:lnTo>
                      <a:pt x="3" y="64"/>
                    </a:lnTo>
                    <a:lnTo>
                      <a:pt x="3" y="61"/>
                    </a:lnTo>
                    <a:lnTo>
                      <a:pt x="1" y="59"/>
                    </a:lnTo>
                    <a:lnTo>
                      <a:pt x="1" y="57"/>
                    </a:lnTo>
                    <a:lnTo>
                      <a:pt x="1" y="54"/>
                    </a:lnTo>
                    <a:lnTo>
                      <a:pt x="1" y="52"/>
                    </a:lnTo>
                    <a:lnTo>
                      <a:pt x="1" y="49"/>
                    </a:lnTo>
                    <a:lnTo>
                      <a:pt x="1" y="47"/>
                    </a:lnTo>
                    <a:lnTo>
                      <a:pt x="3" y="44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6" y="30"/>
                    </a:lnTo>
                    <a:lnTo>
                      <a:pt x="5" y="3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Freeform 382"/>
              <p:cNvSpPr>
                <a:spLocks/>
              </p:cNvSpPr>
              <p:nvPr/>
            </p:nvSpPr>
            <p:spPr bwMode="auto">
              <a:xfrm>
                <a:off x="4892" y="684"/>
                <a:ext cx="50" cy="60"/>
              </a:xfrm>
              <a:custGeom>
                <a:avLst/>
                <a:gdLst>
                  <a:gd name="T0" fmla="*/ 32 w 99"/>
                  <a:gd name="T1" fmla="*/ 1 h 120"/>
                  <a:gd name="T2" fmla="*/ 30 w 99"/>
                  <a:gd name="T3" fmla="*/ 0 h 120"/>
                  <a:gd name="T4" fmla="*/ 27 w 99"/>
                  <a:gd name="T5" fmla="*/ 0 h 120"/>
                  <a:gd name="T6" fmla="*/ 24 w 99"/>
                  <a:gd name="T7" fmla="*/ 0 h 120"/>
                  <a:gd name="T8" fmla="*/ 21 w 99"/>
                  <a:gd name="T9" fmla="*/ 0 h 120"/>
                  <a:gd name="T10" fmla="*/ 18 w 99"/>
                  <a:gd name="T11" fmla="*/ 1 h 120"/>
                  <a:gd name="T12" fmla="*/ 16 w 99"/>
                  <a:gd name="T13" fmla="*/ 4 h 120"/>
                  <a:gd name="T14" fmla="*/ 13 w 99"/>
                  <a:gd name="T15" fmla="*/ 5 h 120"/>
                  <a:gd name="T16" fmla="*/ 11 w 99"/>
                  <a:gd name="T17" fmla="*/ 6 h 120"/>
                  <a:gd name="T18" fmla="*/ 9 w 99"/>
                  <a:gd name="T19" fmla="*/ 8 h 120"/>
                  <a:gd name="T20" fmla="*/ 7 w 99"/>
                  <a:gd name="T21" fmla="*/ 10 h 120"/>
                  <a:gd name="T22" fmla="*/ 5 w 99"/>
                  <a:gd name="T23" fmla="*/ 13 h 120"/>
                  <a:gd name="T24" fmla="*/ 3 w 99"/>
                  <a:gd name="T25" fmla="*/ 15 h 120"/>
                  <a:gd name="T26" fmla="*/ 3 w 99"/>
                  <a:gd name="T27" fmla="*/ 20 h 120"/>
                  <a:gd name="T28" fmla="*/ 1 w 99"/>
                  <a:gd name="T29" fmla="*/ 23 h 120"/>
                  <a:gd name="T30" fmla="*/ 1 w 99"/>
                  <a:gd name="T31" fmla="*/ 26 h 120"/>
                  <a:gd name="T32" fmla="*/ 0 w 99"/>
                  <a:gd name="T33" fmla="*/ 28 h 120"/>
                  <a:gd name="T34" fmla="*/ 0 w 99"/>
                  <a:gd name="T35" fmla="*/ 31 h 120"/>
                  <a:gd name="T36" fmla="*/ 0 w 99"/>
                  <a:gd name="T37" fmla="*/ 35 h 120"/>
                  <a:gd name="T38" fmla="*/ 1 w 99"/>
                  <a:gd name="T39" fmla="*/ 38 h 120"/>
                  <a:gd name="T40" fmla="*/ 3 w 99"/>
                  <a:gd name="T41" fmla="*/ 43 h 120"/>
                  <a:gd name="T42" fmla="*/ 3 w 99"/>
                  <a:gd name="T43" fmla="*/ 45 h 120"/>
                  <a:gd name="T44" fmla="*/ 4 w 99"/>
                  <a:gd name="T45" fmla="*/ 49 h 120"/>
                  <a:gd name="T46" fmla="*/ 7 w 99"/>
                  <a:gd name="T47" fmla="*/ 51 h 120"/>
                  <a:gd name="T48" fmla="*/ 8 w 99"/>
                  <a:gd name="T49" fmla="*/ 53 h 120"/>
                  <a:gd name="T50" fmla="*/ 10 w 99"/>
                  <a:gd name="T51" fmla="*/ 54 h 120"/>
                  <a:gd name="T52" fmla="*/ 12 w 99"/>
                  <a:gd name="T53" fmla="*/ 56 h 120"/>
                  <a:gd name="T54" fmla="*/ 16 w 99"/>
                  <a:gd name="T55" fmla="*/ 58 h 120"/>
                  <a:gd name="T56" fmla="*/ 19 w 99"/>
                  <a:gd name="T57" fmla="*/ 60 h 120"/>
                  <a:gd name="T58" fmla="*/ 23 w 99"/>
                  <a:gd name="T59" fmla="*/ 60 h 120"/>
                  <a:gd name="T60" fmla="*/ 24 w 99"/>
                  <a:gd name="T61" fmla="*/ 60 h 120"/>
                  <a:gd name="T62" fmla="*/ 28 w 99"/>
                  <a:gd name="T63" fmla="*/ 60 h 120"/>
                  <a:gd name="T64" fmla="*/ 31 w 99"/>
                  <a:gd name="T65" fmla="*/ 60 h 120"/>
                  <a:gd name="T66" fmla="*/ 34 w 99"/>
                  <a:gd name="T67" fmla="*/ 58 h 120"/>
                  <a:gd name="T68" fmla="*/ 37 w 99"/>
                  <a:gd name="T69" fmla="*/ 56 h 120"/>
                  <a:gd name="T70" fmla="*/ 39 w 99"/>
                  <a:gd name="T71" fmla="*/ 54 h 120"/>
                  <a:gd name="T72" fmla="*/ 41 w 99"/>
                  <a:gd name="T73" fmla="*/ 53 h 120"/>
                  <a:gd name="T74" fmla="*/ 43 w 99"/>
                  <a:gd name="T75" fmla="*/ 51 h 120"/>
                  <a:gd name="T76" fmla="*/ 45 w 99"/>
                  <a:gd name="T77" fmla="*/ 48 h 120"/>
                  <a:gd name="T78" fmla="*/ 47 w 99"/>
                  <a:gd name="T79" fmla="*/ 45 h 120"/>
                  <a:gd name="T80" fmla="*/ 47 w 99"/>
                  <a:gd name="T81" fmla="*/ 41 h 120"/>
                  <a:gd name="T82" fmla="*/ 49 w 99"/>
                  <a:gd name="T83" fmla="*/ 38 h 120"/>
                  <a:gd name="T84" fmla="*/ 49 w 99"/>
                  <a:gd name="T85" fmla="*/ 34 h 120"/>
                  <a:gd name="T86" fmla="*/ 50 w 99"/>
                  <a:gd name="T87" fmla="*/ 30 h 120"/>
                  <a:gd name="T88" fmla="*/ 50 w 99"/>
                  <a:gd name="T89" fmla="*/ 28 h 120"/>
                  <a:gd name="T90" fmla="*/ 49 w 99"/>
                  <a:gd name="T91" fmla="*/ 23 h 120"/>
                  <a:gd name="T92" fmla="*/ 49 w 99"/>
                  <a:gd name="T93" fmla="*/ 20 h 120"/>
                  <a:gd name="T94" fmla="*/ 47 w 99"/>
                  <a:gd name="T95" fmla="*/ 17 h 120"/>
                  <a:gd name="T96" fmla="*/ 47 w 99"/>
                  <a:gd name="T97" fmla="*/ 13 h 120"/>
                  <a:gd name="T98" fmla="*/ 45 w 99"/>
                  <a:gd name="T99" fmla="*/ 11 h 120"/>
                  <a:gd name="T100" fmla="*/ 42 w 99"/>
                  <a:gd name="T101" fmla="*/ 8 h 120"/>
                  <a:gd name="T102" fmla="*/ 41 w 99"/>
                  <a:gd name="T103" fmla="*/ 6 h 120"/>
                  <a:gd name="T104" fmla="*/ 38 w 99"/>
                  <a:gd name="T105" fmla="*/ 5 h 12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9"/>
                  <a:gd name="T160" fmla="*/ 0 h 120"/>
                  <a:gd name="T161" fmla="*/ 99 w 99"/>
                  <a:gd name="T162" fmla="*/ 120 h 12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9" h="120">
                    <a:moveTo>
                      <a:pt x="71" y="6"/>
                    </a:moveTo>
                    <a:lnTo>
                      <a:pt x="69" y="4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3" y="4"/>
                    </a:lnTo>
                    <a:lnTo>
                      <a:pt x="31" y="6"/>
                    </a:lnTo>
                    <a:lnTo>
                      <a:pt x="31" y="7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3" y="9"/>
                    </a:lnTo>
                    <a:lnTo>
                      <a:pt x="23" y="11"/>
                    </a:lnTo>
                    <a:lnTo>
                      <a:pt x="21" y="12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8" y="16"/>
                    </a:lnTo>
                    <a:lnTo>
                      <a:pt x="16" y="17"/>
                    </a:lnTo>
                    <a:lnTo>
                      <a:pt x="15" y="19"/>
                    </a:lnTo>
                    <a:lnTo>
                      <a:pt x="13" y="19"/>
                    </a:lnTo>
                    <a:lnTo>
                      <a:pt x="13" y="21"/>
                    </a:lnTo>
                    <a:lnTo>
                      <a:pt x="11" y="22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6" y="31"/>
                    </a:lnTo>
                    <a:lnTo>
                      <a:pt x="6" y="33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39"/>
                    </a:lnTo>
                    <a:lnTo>
                      <a:pt x="3" y="41"/>
                    </a:lnTo>
                    <a:lnTo>
                      <a:pt x="3" y="43"/>
                    </a:lnTo>
                    <a:lnTo>
                      <a:pt x="1" y="43"/>
                    </a:lnTo>
                    <a:lnTo>
                      <a:pt x="1" y="44"/>
                    </a:lnTo>
                    <a:lnTo>
                      <a:pt x="1" y="46"/>
                    </a:lnTo>
                    <a:lnTo>
                      <a:pt x="1" y="48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3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1" y="71"/>
                    </a:lnTo>
                    <a:lnTo>
                      <a:pt x="1" y="73"/>
                    </a:lnTo>
                    <a:lnTo>
                      <a:pt x="1" y="75"/>
                    </a:lnTo>
                    <a:lnTo>
                      <a:pt x="1" y="76"/>
                    </a:lnTo>
                    <a:lnTo>
                      <a:pt x="1" y="78"/>
                    </a:lnTo>
                    <a:lnTo>
                      <a:pt x="1" y="80"/>
                    </a:lnTo>
                    <a:lnTo>
                      <a:pt x="1" y="82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5" y="88"/>
                    </a:lnTo>
                    <a:lnTo>
                      <a:pt x="5" y="90"/>
                    </a:lnTo>
                    <a:lnTo>
                      <a:pt x="6" y="90"/>
                    </a:lnTo>
                    <a:lnTo>
                      <a:pt x="6" y="92"/>
                    </a:lnTo>
                    <a:lnTo>
                      <a:pt x="6" y="93"/>
                    </a:lnTo>
                    <a:lnTo>
                      <a:pt x="6" y="95"/>
                    </a:lnTo>
                    <a:lnTo>
                      <a:pt x="8" y="95"/>
                    </a:lnTo>
                    <a:lnTo>
                      <a:pt x="8" y="97"/>
                    </a:lnTo>
                    <a:lnTo>
                      <a:pt x="10" y="97"/>
                    </a:lnTo>
                    <a:lnTo>
                      <a:pt x="10" y="98"/>
                    </a:lnTo>
                    <a:lnTo>
                      <a:pt x="11" y="102"/>
                    </a:lnTo>
                    <a:lnTo>
                      <a:pt x="13" y="102"/>
                    </a:lnTo>
                    <a:lnTo>
                      <a:pt x="13" y="104"/>
                    </a:lnTo>
                    <a:lnTo>
                      <a:pt x="15" y="104"/>
                    </a:lnTo>
                    <a:lnTo>
                      <a:pt x="15" y="105"/>
                    </a:lnTo>
                    <a:lnTo>
                      <a:pt x="16" y="107"/>
                    </a:lnTo>
                    <a:lnTo>
                      <a:pt x="18" y="107"/>
                    </a:lnTo>
                    <a:lnTo>
                      <a:pt x="20" y="107"/>
                    </a:lnTo>
                    <a:lnTo>
                      <a:pt x="20" y="109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1" y="112"/>
                    </a:lnTo>
                    <a:lnTo>
                      <a:pt x="23" y="112"/>
                    </a:lnTo>
                    <a:lnTo>
                      <a:pt x="25" y="112"/>
                    </a:lnTo>
                    <a:lnTo>
                      <a:pt x="26" y="112"/>
                    </a:lnTo>
                    <a:lnTo>
                      <a:pt x="28" y="115"/>
                    </a:lnTo>
                    <a:lnTo>
                      <a:pt x="31" y="115"/>
                    </a:lnTo>
                    <a:lnTo>
                      <a:pt x="33" y="117"/>
                    </a:lnTo>
                    <a:lnTo>
                      <a:pt x="35" y="117"/>
                    </a:lnTo>
                    <a:lnTo>
                      <a:pt x="35" y="119"/>
                    </a:lnTo>
                    <a:lnTo>
                      <a:pt x="36" y="119"/>
                    </a:lnTo>
                    <a:lnTo>
                      <a:pt x="38" y="120"/>
                    </a:lnTo>
                    <a:lnTo>
                      <a:pt x="41" y="120"/>
                    </a:lnTo>
                    <a:lnTo>
                      <a:pt x="43" y="120"/>
                    </a:lnTo>
                    <a:lnTo>
                      <a:pt x="45" y="120"/>
                    </a:lnTo>
                    <a:lnTo>
                      <a:pt x="46" y="120"/>
                    </a:lnTo>
                    <a:lnTo>
                      <a:pt x="48" y="120"/>
                    </a:lnTo>
                    <a:lnTo>
                      <a:pt x="50" y="120"/>
                    </a:lnTo>
                    <a:lnTo>
                      <a:pt x="51" y="120"/>
                    </a:lnTo>
                    <a:lnTo>
                      <a:pt x="53" y="120"/>
                    </a:lnTo>
                    <a:lnTo>
                      <a:pt x="55" y="120"/>
                    </a:lnTo>
                    <a:lnTo>
                      <a:pt x="56" y="120"/>
                    </a:lnTo>
                    <a:lnTo>
                      <a:pt x="58" y="120"/>
                    </a:lnTo>
                    <a:lnTo>
                      <a:pt x="60" y="120"/>
                    </a:lnTo>
                    <a:lnTo>
                      <a:pt x="61" y="119"/>
                    </a:lnTo>
                    <a:lnTo>
                      <a:pt x="61" y="117"/>
                    </a:lnTo>
                    <a:lnTo>
                      <a:pt x="63" y="117"/>
                    </a:lnTo>
                    <a:lnTo>
                      <a:pt x="66" y="115"/>
                    </a:lnTo>
                    <a:lnTo>
                      <a:pt x="68" y="115"/>
                    </a:lnTo>
                    <a:lnTo>
                      <a:pt x="69" y="115"/>
                    </a:lnTo>
                    <a:lnTo>
                      <a:pt x="69" y="114"/>
                    </a:lnTo>
                    <a:lnTo>
                      <a:pt x="71" y="114"/>
                    </a:lnTo>
                    <a:lnTo>
                      <a:pt x="71" y="112"/>
                    </a:lnTo>
                    <a:lnTo>
                      <a:pt x="73" y="112"/>
                    </a:lnTo>
                    <a:lnTo>
                      <a:pt x="74" y="112"/>
                    </a:lnTo>
                    <a:lnTo>
                      <a:pt x="76" y="110"/>
                    </a:lnTo>
                    <a:lnTo>
                      <a:pt x="76" y="109"/>
                    </a:lnTo>
                    <a:lnTo>
                      <a:pt x="78" y="107"/>
                    </a:lnTo>
                    <a:lnTo>
                      <a:pt x="79" y="107"/>
                    </a:lnTo>
                    <a:lnTo>
                      <a:pt x="81" y="107"/>
                    </a:lnTo>
                    <a:lnTo>
                      <a:pt x="81" y="105"/>
                    </a:lnTo>
                    <a:lnTo>
                      <a:pt x="81" y="104"/>
                    </a:lnTo>
                    <a:lnTo>
                      <a:pt x="83" y="104"/>
                    </a:lnTo>
                    <a:lnTo>
                      <a:pt x="84" y="104"/>
                    </a:lnTo>
                    <a:lnTo>
                      <a:pt x="86" y="102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7"/>
                    </a:lnTo>
                    <a:lnTo>
                      <a:pt x="89" y="97"/>
                    </a:lnTo>
                    <a:lnTo>
                      <a:pt x="89" y="95"/>
                    </a:lnTo>
                    <a:lnTo>
                      <a:pt x="89" y="93"/>
                    </a:lnTo>
                    <a:lnTo>
                      <a:pt x="91" y="93"/>
                    </a:lnTo>
                    <a:lnTo>
                      <a:pt x="91" y="92"/>
                    </a:lnTo>
                    <a:lnTo>
                      <a:pt x="93" y="90"/>
                    </a:lnTo>
                    <a:lnTo>
                      <a:pt x="93" y="88"/>
                    </a:lnTo>
                    <a:lnTo>
                      <a:pt x="93" y="87"/>
                    </a:lnTo>
                    <a:lnTo>
                      <a:pt x="94" y="85"/>
                    </a:lnTo>
                    <a:lnTo>
                      <a:pt x="94" y="82"/>
                    </a:lnTo>
                    <a:lnTo>
                      <a:pt x="96" y="80"/>
                    </a:lnTo>
                    <a:lnTo>
                      <a:pt x="98" y="78"/>
                    </a:lnTo>
                    <a:lnTo>
                      <a:pt x="98" y="76"/>
                    </a:lnTo>
                    <a:lnTo>
                      <a:pt x="98" y="75"/>
                    </a:lnTo>
                    <a:lnTo>
                      <a:pt x="98" y="73"/>
                    </a:lnTo>
                    <a:lnTo>
                      <a:pt x="98" y="71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9" y="68"/>
                    </a:lnTo>
                    <a:lnTo>
                      <a:pt x="99" y="66"/>
                    </a:lnTo>
                    <a:lnTo>
                      <a:pt x="99" y="65"/>
                    </a:lnTo>
                    <a:lnTo>
                      <a:pt x="99" y="63"/>
                    </a:lnTo>
                    <a:lnTo>
                      <a:pt x="99" y="61"/>
                    </a:lnTo>
                    <a:lnTo>
                      <a:pt x="99" y="60"/>
                    </a:lnTo>
                    <a:lnTo>
                      <a:pt x="99" y="58"/>
                    </a:lnTo>
                    <a:lnTo>
                      <a:pt x="99" y="56"/>
                    </a:lnTo>
                    <a:lnTo>
                      <a:pt x="99" y="55"/>
                    </a:lnTo>
                    <a:lnTo>
                      <a:pt x="99" y="53"/>
                    </a:lnTo>
                    <a:lnTo>
                      <a:pt x="99" y="49"/>
                    </a:lnTo>
                    <a:lnTo>
                      <a:pt x="98" y="49"/>
                    </a:lnTo>
                    <a:lnTo>
                      <a:pt x="98" y="48"/>
                    </a:lnTo>
                    <a:lnTo>
                      <a:pt x="98" y="46"/>
                    </a:lnTo>
                    <a:lnTo>
                      <a:pt x="98" y="44"/>
                    </a:lnTo>
                    <a:lnTo>
                      <a:pt x="98" y="43"/>
                    </a:lnTo>
                    <a:lnTo>
                      <a:pt x="98" y="41"/>
                    </a:lnTo>
                    <a:lnTo>
                      <a:pt x="98" y="39"/>
                    </a:lnTo>
                    <a:lnTo>
                      <a:pt x="98" y="38"/>
                    </a:lnTo>
                    <a:lnTo>
                      <a:pt x="94" y="36"/>
                    </a:lnTo>
                    <a:lnTo>
                      <a:pt x="94" y="34"/>
                    </a:lnTo>
                    <a:lnTo>
                      <a:pt x="94" y="33"/>
                    </a:lnTo>
                    <a:lnTo>
                      <a:pt x="94" y="31"/>
                    </a:lnTo>
                    <a:lnTo>
                      <a:pt x="93" y="29"/>
                    </a:lnTo>
                    <a:lnTo>
                      <a:pt x="93" y="27"/>
                    </a:lnTo>
                    <a:lnTo>
                      <a:pt x="93" y="26"/>
                    </a:lnTo>
                    <a:lnTo>
                      <a:pt x="91" y="26"/>
                    </a:lnTo>
                    <a:lnTo>
                      <a:pt x="91" y="24"/>
                    </a:lnTo>
                    <a:lnTo>
                      <a:pt x="89" y="22"/>
                    </a:lnTo>
                    <a:lnTo>
                      <a:pt x="89" y="21"/>
                    </a:lnTo>
                    <a:lnTo>
                      <a:pt x="88" y="19"/>
                    </a:lnTo>
                    <a:lnTo>
                      <a:pt x="86" y="17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3" y="14"/>
                    </a:lnTo>
                    <a:lnTo>
                      <a:pt x="81" y="14"/>
                    </a:lnTo>
                    <a:lnTo>
                      <a:pt x="81" y="12"/>
                    </a:lnTo>
                    <a:lnTo>
                      <a:pt x="79" y="11"/>
                    </a:lnTo>
                    <a:lnTo>
                      <a:pt x="78" y="11"/>
                    </a:lnTo>
                    <a:lnTo>
                      <a:pt x="78" y="9"/>
                    </a:lnTo>
                    <a:lnTo>
                      <a:pt x="76" y="9"/>
                    </a:lnTo>
                    <a:lnTo>
                      <a:pt x="74" y="9"/>
                    </a:lnTo>
                    <a:lnTo>
                      <a:pt x="74" y="7"/>
                    </a:lnTo>
                    <a:lnTo>
                      <a:pt x="71" y="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383"/>
              <p:cNvSpPr>
                <a:spLocks/>
              </p:cNvSpPr>
              <p:nvPr/>
            </p:nvSpPr>
            <p:spPr bwMode="auto">
              <a:xfrm>
                <a:off x="4892" y="683"/>
                <a:ext cx="50" cy="61"/>
              </a:xfrm>
              <a:custGeom>
                <a:avLst/>
                <a:gdLst>
                  <a:gd name="T0" fmla="*/ 1 w 99"/>
                  <a:gd name="T1" fmla="*/ 22 h 121"/>
                  <a:gd name="T2" fmla="*/ 0 w 99"/>
                  <a:gd name="T3" fmla="*/ 28 h 121"/>
                  <a:gd name="T4" fmla="*/ 0 w 99"/>
                  <a:gd name="T5" fmla="*/ 35 h 121"/>
                  <a:gd name="T6" fmla="*/ 1 w 99"/>
                  <a:gd name="T7" fmla="*/ 40 h 121"/>
                  <a:gd name="T8" fmla="*/ 3 w 99"/>
                  <a:gd name="T9" fmla="*/ 46 h 121"/>
                  <a:gd name="T10" fmla="*/ 5 w 99"/>
                  <a:gd name="T11" fmla="*/ 50 h 121"/>
                  <a:gd name="T12" fmla="*/ 9 w 99"/>
                  <a:gd name="T13" fmla="*/ 54 h 121"/>
                  <a:gd name="T14" fmla="*/ 13 w 99"/>
                  <a:gd name="T15" fmla="*/ 58 h 121"/>
                  <a:gd name="T16" fmla="*/ 18 w 99"/>
                  <a:gd name="T17" fmla="*/ 61 h 121"/>
                  <a:gd name="T18" fmla="*/ 23 w 99"/>
                  <a:gd name="T19" fmla="*/ 61 h 121"/>
                  <a:gd name="T20" fmla="*/ 28 w 99"/>
                  <a:gd name="T21" fmla="*/ 61 h 121"/>
                  <a:gd name="T22" fmla="*/ 33 w 99"/>
                  <a:gd name="T23" fmla="*/ 59 h 121"/>
                  <a:gd name="T24" fmla="*/ 37 w 99"/>
                  <a:gd name="T25" fmla="*/ 57 h 121"/>
                  <a:gd name="T26" fmla="*/ 42 w 99"/>
                  <a:gd name="T27" fmla="*/ 53 h 121"/>
                  <a:gd name="T28" fmla="*/ 45 w 99"/>
                  <a:gd name="T29" fmla="*/ 48 h 121"/>
                  <a:gd name="T30" fmla="*/ 47 w 99"/>
                  <a:gd name="T31" fmla="*/ 43 h 121"/>
                  <a:gd name="T32" fmla="*/ 49 w 99"/>
                  <a:gd name="T33" fmla="*/ 37 h 121"/>
                  <a:gd name="T34" fmla="*/ 50 w 99"/>
                  <a:gd name="T35" fmla="*/ 31 h 121"/>
                  <a:gd name="T36" fmla="*/ 50 w 99"/>
                  <a:gd name="T37" fmla="*/ 25 h 121"/>
                  <a:gd name="T38" fmla="*/ 49 w 99"/>
                  <a:gd name="T39" fmla="*/ 20 h 121"/>
                  <a:gd name="T40" fmla="*/ 47 w 99"/>
                  <a:gd name="T41" fmla="*/ 14 h 121"/>
                  <a:gd name="T42" fmla="*/ 43 w 99"/>
                  <a:gd name="T43" fmla="*/ 10 h 121"/>
                  <a:gd name="T44" fmla="*/ 40 w 99"/>
                  <a:gd name="T45" fmla="*/ 6 h 121"/>
                  <a:gd name="T46" fmla="*/ 35 w 99"/>
                  <a:gd name="T47" fmla="*/ 2 h 121"/>
                  <a:gd name="T48" fmla="*/ 30 w 99"/>
                  <a:gd name="T49" fmla="*/ 0 h 121"/>
                  <a:gd name="T50" fmla="*/ 25 w 99"/>
                  <a:gd name="T51" fmla="*/ 0 h 121"/>
                  <a:gd name="T52" fmla="*/ 20 w 99"/>
                  <a:gd name="T53" fmla="*/ 1 h 121"/>
                  <a:gd name="T54" fmla="*/ 16 w 99"/>
                  <a:gd name="T55" fmla="*/ 3 h 121"/>
                  <a:gd name="T56" fmla="*/ 11 w 99"/>
                  <a:gd name="T57" fmla="*/ 5 h 121"/>
                  <a:gd name="T58" fmla="*/ 8 w 99"/>
                  <a:gd name="T59" fmla="*/ 9 h 121"/>
                  <a:gd name="T60" fmla="*/ 4 w 99"/>
                  <a:gd name="T61" fmla="*/ 14 h 121"/>
                  <a:gd name="T62" fmla="*/ 3 w 99"/>
                  <a:gd name="T63" fmla="*/ 19 h 121"/>
                  <a:gd name="T64" fmla="*/ 6 w 99"/>
                  <a:gd name="T65" fmla="*/ 13 h 121"/>
                  <a:gd name="T66" fmla="*/ 9 w 99"/>
                  <a:gd name="T67" fmla="*/ 9 h 121"/>
                  <a:gd name="T68" fmla="*/ 13 w 99"/>
                  <a:gd name="T69" fmla="*/ 5 h 121"/>
                  <a:gd name="T70" fmla="*/ 17 w 99"/>
                  <a:gd name="T71" fmla="*/ 3 h 121"/>
                  <a:gd name="T72" fmla="*/ 22 w 99"/>
                  <a:gd name="T73" fmla="*/ 1 h 121"/>
                  <a:gd name="T74" fmla="*/ 26 w 99"/>
                  <a:gd name="T75" fmla="*/ 1 h 121"/>
                  <a:gd name="T76" fmla="*/ 31 w 99"/>
                  <a:gd name="T77" fmla="*/ 1 h 121"/>
                  <a:gd name="T78" fmla="*/ 37 w 99"/>
                  <a:gd name="T79" fmla="*/ 4 h 121"/>
                  <a:gd name="T80" fmla="*/ 41 w 99"/>
                  <a:gd name="T81" fmla="*/ 8 h 121"/>
                  <a:gd name="T82" fmla="*/ 43 w 99"/>
                  <a:gd name="T83" fmla="*/ 11 h 121"/>
                  <a:gd name="T84" fmla="*/ 47 w 99"/>
                  <a:gd name="T85" fmla="*/ 17 h 121"/>
                  <a:gd name="T86" fmla="*/ 47 w 99"/>
                  <a:gd name="T87" fmla="*/ 21 h 121"/>
                  <a:gd name="T88" fmla="*/ 49 w 99"/>
                  <a:gd name="T89" fmla="*/ 27 h 121"/>
                  <a:gd name="T90" fmla="*/ 49 w 99"/>
                  <a:gd name="T91" fmla="*/ 33 h 121"/>
                  <a:gd name="T92" fmla="*/ 47 w 99"/>
                  <a:gd name="T93" fmla="*/ 38 h 121"/>
                  <a:gd name="T94" fmla="*/ 46 w 99"/>
                  <a:gd name="T95" fmla="*/ 44 h 121"/>
                  <a:gd name="T96" fmla="*/ 43 w 99"/>
                  <a:gd name="T97" fmla="*/ 48 h 121"/>
                  <a:gd name="T98" fmla="*/ 40 w 99"/>
                  <a:gd name="T99" fmla="*/ 53 h 121"/>
                  <a:gd name="T100" fmla="*/ 36 w 99"/>
                  <a:gd name="T101" fmla="*/ 57 h 121"/>
                  <a:gd name="T102" fmla="*/ 32 w 99"/>
                  <a:gd name="T103" fmla="*/ 58 h 121"/>
                  <a:gd name="T104" fmla="*/ 26 w 99"/>
                  <a:gd name="T105" fmla="*/ 61 h 121"/>
                  <a:gd name="T106" fmla="*/ 22 w 99"/>
                  <a:gd name="T107" fmla="*/ 60 h 121"/>
                  <a:gd name="T108" fmla="*/ 17 w 99"/>
                  <a:gd name="T109" fmla="*/ 58 h 121"/>
                  <a:gd name="T110" fmla="*/ 13 w 99"/>
                  <a:gd name="T111" fmla="*/ 57 h 121"/>
                  <a:gd name="T112" fmla="*/ 8 w 99"/>
                  <a:gd name="T113" fmla="*/ 53 h 121"/>
                  <a:gd name="T114" fmla="*/ 5 w 99"/>
                  <a:gd name="T115" fmla="*/ 48 h 121"/>
                  <a:gd name="T116" fmla="*/ 3 w 99"/>
                  <a:gd name="T117" fmla="*/ 44 h 121"/>
                  <a:gd name="T118" fmla="*/ 2 w 99"/>
                  <a:gd name="T119" fmla="*/ 39 h 121"/>
                  <a:gd name="T120" fmla="*/ 1 w 99"/>
                  <a:gd name="T121" fmla="*/ 33 h 121"/>
                  <a:gd name="T122" fmla="*/ 1 w 99"/>
                  <a:gd name="T123" fmla="*/ 27 h 121"/>
                  <a:gd name="T124" fmla="*/ 3 w 99"/>
                  <a:gd name="T125" fmla="*/ 21 h 12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9"/>
                  <a:gd name="T190" fmla="*/ 0 h 121"/>
                  <a:gd name="T191" fmla="*/ 99 w 99"/>
                  <a:gd name="T192" fmla="*/ 121 h 12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9" h="121">
                    <a:moveTo>
                      <a:pt x="5" y="35"/>
                    </a:moveTo>
                    <a:lnTo>
                      <a:pt x="3" y="39"/>
                    </a:lnTo>
                    <a:lnTo>
                      <a:pt x="3" y="42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4"/>
                    </a:lnTo>
                    <a:lnTo>
                      <a:pt x="1" y="77"/>
                    </a:lnTo>
                    <a:lnTo>
                      <a:pt x="1" y="79"/>
                    </a:lnTo>
                    <a:lnTo>
                      <a:pt x="1" y="83"/>
                    </a:lnTo>
                    <a:lnTo>
                      <a:pt x="3" y="86"/>
                    </a:lnTo>
                    <a:lnTo>
                      <a:pt x="5" y="88"/>
                    </a:lnTo>
                    <a:lnTo>
                      <a:pt x="6" y="91"/>
                    </a:lnTo>
                    <a:lnTo>
                      <a:pt x="6" y="93"/>
                    </a:lnTo>
                    <a:lnTo>
                      <a:pt x="8" y="96"/>
                    </a:lnTo>
                    <a:lnTo>
                      <a:pt x="8" y="98"/>
                    </a:lnTo>
                    <a:lnTo>
                      <a:pt x="10" y="99"/>
                    </a:lnTo>
                    <a:lnTo>
                      <a:pt x="11" y="103"/>
                    </a:lnTo>
                    <a:lnTo>
                      <a:pt x="13" y="105"/>
                    </a:lnTo>
                    <a:lnTo>
                      <a:pt x="15" y="106"/>
                    </a:lnTo>
                    <a:lnTo>
                      <a:pt x="18" y="108"/>
                    </a:lnTo>
                    <a:lnTo>
                      <a:pt x="20" y="111"/>
                    </a:lnTo>
                    <a:lnTo>
                      <a:pt x="21" y="113"/>
                    </a:lnTo>
                    <a:lnTo>
                      <a:pt x="23" y="113"/>
                    </a:lnTo>
                    <a:lnTo>
                      <a:pt x="25" y="115"/>
                    </a:lnTo>
                    <a:lnTo>
                      <a:pt x="28" y="116"/>
                    </a:lnTo>
                    <a:lnTo>
                      <a:pt x="31" y="118"/>
                    </a:lnTo>
                    <a:lnTo>
                      <a:pt x="33" y="118"/>
                    </a:lnTo>
                    <a:lnTo>
                      <a:pt x="35" y="121"/>
                    </a:lnTo>
                    <a:lnTo>
                      <a:pt x="36" y="121"/>
                    </a:lnTo>
                    <a:lnTo>
                      <a:pt x="40" y="121"/>
                    </a:lnTo>
                    <a:lnTo>
                      <a:pt x="43" y="121"/>
                    </a:lnTo>
                    <a:lnTo>
                      <a:pt x="45" y="121"/>
                    </a:lnTo>
                    <a:lnTo>
                      <a:pt x="46" y="121"/>
                    </a:lnTo>
                    <a:lnTo>
                      <a:pt x="48" y="121"/>
                    </a:lnTo>
                    <a:lnTo>
                      <a:pt x="51" y="121"/>
                    </a:lnTo>
                    <a:lnTo>
                      <a:pt x="55" y="121"/>
                    </a:lnTo>
                    <a:lnTo>
                      <a:pt x="58" y="121"/>
                    </a:lnTo>
                    <a:lnTo>
                      <a:pt x="61" y="121"/>
                    </a:lnTo>
                    <a:lnTo>
                      <a:pt x="63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1" y="115"/>
                    </a:lnTo>
                    <a:lnTo>
                      <a:pt x="73" y="113"/>
                    </a:lnTo>
                    <a:lnTo>
                      <a:pt x="74" y="113"/>
                    </a:lnTo>
                    <a:lnTo>
                      <a:pt x="76" y="111"/>
                    </a:lnTo>
                    <a:lnTo>
                      <a:pt x="79" y="108"/>
                    </a:lnTo>
                    <a:lnTo>
                      <a:pt x="81" y="108"/>
                    </a:lnTo>
                    <a:lnTo>
                      <a:pt x="83" y="105"/>
                    </a:lnTo>
                    <a:lnTo>
                      <a:pt x="84" y="105"/>
                    </a:lnTo>
                    <a:lnTo>
                      <a:pt x="86" y="101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1" y="94"/>
                    </a:lnTo>
                    <a:lnTo>
                      <a:pt x="91" y="91"/>
                    </a:lnTo>
                    <a:lnTo>
                      <a:pt x="93" y="89"/>
                    </a:lnTo>
                    <a:lnTo>
                      <a:pt x="94" y="86"/>
                    </a:lnTo>
                    <a:lnTo>
                      <a:pt x="94" y="84"/>
                    </a:lnTo>
                    <a:lnTo>
                      <a:pt x="96" y="79"/>
                    </a:lnTo>
                    <a:lnTo>
                      <a:pt x="98" y="77"/>
                    </a:lnTo>
                    <a:lnTo>
                      <a:pt x="98" y="74"/>
                    </a:lnTo>
                    <a:lnTo>
                      <a:pt x="98" y="71"/>
                    </a:lnTo>
                    <a:lnTo>
                      <a:pt x="98" y="69"/>
                    </a:lnTo>
                    <a:lnTo>
                      <a:pt x="99" y="66"/>
                    </a:lnTo>
                    <a:lnTo>
                      <a:pt x="99" y="61"/>
                    </a:lnTo>
                    <a:lnTo>
                      <a:pt x="99" y="59"/>
                    </a:lnTo>
                    <a:lnTo>
                      <a:pt x="99" y="56"/>
                    </a:lnTo>
                    <a:lnTo>
                      <a:pt x="99" y="52"/>
                    </a:lnTo>
                    <a:lnTo>
                      <a:pt x="99" y="50"/>
                    </a:lnTo>
                    <a:lnTo>
                      <a:pt x="98" y="49"/>
                    </a:lnTo>
                    <a:lnTo>
                      <a:pt x="98" y="44"/>
                    </a:lnTo>
                    <a:lnTo>
                      <a:pt x="98" y="42"/>
                    </a:lnTo>
                    <a:lnTo>
                      <a:pt x="98" y="39"/>
                    </a:lnTo>
                    <a:lnTo>
                      <a:pt x="96" y="35"/>
                    </a:lnTo>
                    <a:lnTo>
                      <a:pt x="94" y="34"/>
                    </a:lnTo>
                    <a:lnTo>
                      <a:pt x="94" y="30"/>
                    </a:lnTo>
                    <a:lnTo>
                      <a:pt x="93" y="28"/>
                    </a:lnTo>
                    <a:lnTo>
                      <a:pt x="91" y="25"/>
                    </a:lnTo>
                    <a:lnTo>
                      <a:pt x="91" y="23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6" y="17"/>
                    </a:lnTo>
                    <a:lnTo>
                      <a:pt x="84" y="15"/>
                    </a:lnTo>
                    <a:lnTo>
                      <a:pt x="81" y="13"/>
                    </a:lnTo>
                    <a:lnTo>
                      <a:pt x="79" y="12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7"/>
                    </a:lnTo>
                    <a:lnTo>
                      <a:pt x="69" y="3"/>
                    </a:lnTo>
                    <a:lnTo>
                      <a:pt x="66" y="1"/>
                    </a:lnTo>
                    <a:lnTo>
                      <a:pt x="64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5" y="1"/>
                    </a:lnTo>
                    <a:lnTo>
                      <a:pt x="33" y="3"/>
                    </a:lnTo>
                    <a:lnTo>
                      <a:pt x="31" y="5"/>
                    </a:lnTo>
                    <a:lnTo>
                      <a:pt x="30" y="7"/>
                    </a:lnTo>
                    <a:lnTo>
                      <a:pt x="26" y="8"/>
                    </a:lnTo>
                    <a:lnTo>
                      <a:pt x="25" y="8"/>
                    </a:lnTo>
                    <a:lnTo>
                      <a:pt x="21" y="10"/>
                    </a:lnTo>
                    <a:lnTo>
                      <a:pt x="20" y="12"/>
                    </a:lnTo>
                    <a:lnTo>
                      <a:pt x="18" y="15"/>
                    </a:lnTo>
                    <a:lnTo>
                      <a:pt x="16" y="15"/>
                    </a:lnTo>
                    <a:lnTo>
                      <a:pt x="15" y="18"/>
                    </a:lnTo>
                    <a:lnTo>
                      <a:pt x="13" y="20"/>
                    </a:lnTo>
                    <a:lnTo>
                      <a:pt x="11" y="22"/>
                    </a:lnTo>
                    <a:lnTo>
                      <a:pt x="10" y="25"/>
                    </a:lnTo>
                    <a:lnTo>
                      <a:pt x="8" y="27"/>
                    </a:lnTo>
                    <a:lnTo>
                      <a:pt x="8" y="30"/>
                    </a:lnTo>
                    <a:lnTo>
                      <a:pt x="6" y="34"/>
                    </a:lnTo>
                    <a:lnTo>
                      <a:pt x="5" y="35"/>
                    </a:lnTo>
                    <a:lnTo>
                      <a:pt x="6" y="37"/>
                    </a:lnTo>
                    <a:lnTo>
                      <a:pt x="8" y="34"/>
                    </a:lnTo>
                    <a:lnTo>
                      <a:pt x="8" y="32"/>
                    </a:lnTo>
                    <a:lnTo>
                      <a:pt x="10" y="28"/>
                    </a:lnTo>
                    <a:lnTo>
                      <a:pt x="11" y="25"/>
                    </a:lnTo>
                    <a:lnTo>
                      <a:pt x="13" y="23"/>
                    </a:lnTo>
                    <a:lnTo>
                      <a:pt x="13" y="20"/>
                    </a:lnTo>
                    <a:lnTo>
                      <a:pt x="16" y="20"/>
                    </a:lnTo>
                    <a:lnTo>
                      <a:pt x="18" y="17"/>
                    </a:lnTo>
                    <a:lnTo>
                      <a:pt x="20" y="15"/>
                    </a:lnTo>
                    <a:lnTo>
                      <a:pt x="21" y="15"/>
                    </a:lnTo>
                    <a:lnTo>
                      <a:pt x="23" y="12"/>
                    </a:lnTo>
                    <a:lnTo>
                      <a:pt x="25" y="10"/>
                    </a:lnTo>
                    <a:lnTo>
                      <a:pt x="28" y="8"/>
                    </a:lnTo>
                    <a:lnTo>
                      <a:pt x="31" y="8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1" y="1"/>
                    </a:lnTo>
                    <a:lnTo>
                      <a:pt x="43" y="1"/>
                    </a:lnTo>
                    <a:lnTo>
                      <a:pt x="46" y="1"/>
                    </a:lnTo>
                    <a:lnTo>
                      <a:pt x="48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5" y="1"/>
                    </a:lnTo>
                    <a:lnTo>
                      <a:pt x="58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3" y="3"/>
                    </a:lnTo>
                    <a:lnTo>
                      <a:pt x="66" y="5"/>
                    </a:lnTo>
                    <a:lnTo>
                      <a:pt x="68" y="5"/>
                    </a:lnTo>
                    <a:lnTo>
                      <a:pt x="73" y="8"/>
                    </a:lnTo>
                    <a:lnTo>
                      <a:pt x="74" y="10"/>
                    </a:lnTo>
                    <a:lnTo>
                      <a:pt x="76" y="12"/>
                    </a:lnTo>
                    <a:lnTo>
                      <a:pt x="79" y="12"/>
                    </a:lnTo>
                    <a:lnTo>
                      <a:pt x="81" y="15"/>
                    </a:lnTo>
                    <a:lnTo>
                      <a:pt x="83" y="15"/>
                    </a:lnTo>
                    <a:lnTo>
                      <a:pt x="84" y="18"/>
                    </a:lnTo>
                    <a:lnTo>
                      <a:pt x="86" y="20"/>
                    </a:lnTo>
                    <a:lnTo>
                      <a:pt x="86" y="22"/>
                    </a:lnTo>
                    <a:lnTo>
                      <a:pt x="88" y="25"/>
                    </a:lnTo>
                    <a:lnTo>
                      <a:pt x="91" y="27"/>
                    </a:lnTo>
                    <a:lnTo>
                      <a:pt x="91" y="30"/>
                    </a:lnTo>
                    <a:lnTo>
                      <a:pt x="93" y="34"/>
                    </a:lnTo>
                    <a:lnTo>
                      <a:pt x="94" y="37"/>
                    </a:lnTo>
                    <a:lnTo>
                      <a:pt x="94" y="39"/>
                    </a:lnTo>
                    <a:lnTo>
                      <a:pt x="94" y="42"/>
                    </a:lnTo>
                    <a:lnTo>
                      <a:pt x="96" y="44"/>
                    </a:lnTo>
                    <a:lnTo>
                      <a:pt x="98" y="49"/>
                    </a:lnTo>
                    <a:lnTo>
                      <a:pt x="98" y="50"/>
                    </a:lnTo>
                    <a:lnTo>
                      <a:pt x="98" y="54"/>
                    </a:lnTo>
                    <a:lnTo>
                      <a:pt x="98" y="56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8" y="66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96" y="72"/>
                    </a:lnTo>
                    <a:lnTo>
                      <a:pt x="94" y="76"/>
                    </a:lnTo>
                    <a:lnTo>
                      <a:pt x="94" y="77"/>
                    </a:lnTo>
                    <a:lnTo>
                      <a:pt x="94" y="81"/>
                    </a:lnTo>
                    <a:lnTo>
                      <a:pt x="93" y="86"/>
                    </a:lnTo>
                    <a:lnTo>
                      <a:pt x="91" y="88"/>
                    </a:lnTo>
                    <a:lnTo>
                      <a:pt x="91" y="91"/>
                    </a:lnTo>
                    <a:lnTo>
                      <a:pt x="89" y="93"/>
                    </a:lnTo>
                    <a:lnTo>
                      <a:pt x="88" y="96"/>
                    </a:lnTo>
                    <a:lnTo>
                      <a:pt x="86" y="96"/>
                    </a:lnTo>
                    <a:lnTo>
                      <a:pt x="84" y="99"/>
                    </a:lnTo>
                    <a:lnTo>
                      <a:pt x="83" y="103"/>
                    </a:lnTo>
                    <a:lnTo>
                      <a:pt x="81" y="105"/>
                    </a:lnTo>
                    <a:lnTo>
                      <a:pt x="79" y="106"/>
                    </a:lnTo>
                    <a:lnTo>
                      <a:pt x="78" y="108"/>
                    </a:lnTo>
                    <a:lnTo>
                      <a:pt x="76" y="108"/>
                    </a:lnTo>
                    <a:lnTo>
                      <a:pt x="73" y="111"/>
                    </a:lnTo>
                    <a:lnTo>
                      <a:pt x="71" y="113"/>
                    </a:lnTo>
                    <a:lnTo>
                      <a:pt x="69" y="113"/>
                    </a:lnTo>
                    <a:lnTo>
                      <a:pt x="68" y="115"/>
                    </a:lnTo>
                    <a:lnTo>
                      <a:pt x="66" y="115"/>
                    </a:lnTo>
                    <a:lnTo>
                      <a:pt x="63" y="116"/>
                    </a:lnTo>
                    <a:lnTo>
                      <a:pt x="61" y="118"/>
                    </a:lnTo>
                    <a:lnTo>
                      <a:pt x="56" y="120"/>
                    </a:lnTo>
                    <a:lnTo>
                      <a:pt x="55" y="120"/>
                    </a:lnTo>
                    <a:lnTo>
                      <a:pt x="51" y="121"/>
                    </a:lnTo>
                    <a:lnTo>
                      <a:pt x="48" y="121"/>
                    </a:lnTo>
                    <a:lnTo>
                      <a:pt x="46" y="121"/>
                    </a:lnTo>
                    <a:lnTo>
                      <a:pt x="45" y="121"/>
                    </a:lnTo>
                    <a:lnTo>
                      <a:pt x="43" y="120"/>
                    </a:lnTo>
                    <a:lnTo>
                      <a:pt x="40" y="120"/>
                    </a:lnTo>
                    <a:lnTo>
                      <a:pt x="38" y="118"/>
                    </a:lnTo>
                    <a:lnTo>
                      <a:pt x="35" y="118"/>
                    </a:lnTo>
                    <a:lnTo>
                      <a:pt x="33" y="116"/>
                    </a:lnTo>
                    <a:lnTo>
                      <a:pt x="31" y="115"/>
                    </a:lnTo>
                    <a:lnTo>
                      <a:pt x="28" y="115"/>
                    </a:lnTo>
                    <a:lnTo>
                      <a:pt x="26" y="113"/>
                    </a:lnTo>
                    <a:lnTo>
                      <a:pt x="25" y="113"/>
                    </a:lnTo>
                    <a:lnTo>
                      <a:pt x="21" y="110"/>
                    </a:lnTo>
                    <a:lnTo>
                      <a:pt x="20" y="108"/>
                    </a:lnTo>
                    <a:lnTo>
                      <a:pt x="18" y="108"/>
                    </a:lnTo>
                    <a:lnTo>
                      <a:pt x="16" y="105"/>
                    </a:lnTo>
                    <a:lnTo>
                      <a:pt x="15" y="105"/>
                    </a:lnTo>
                    <a:lnTo>
                      <a:pt x="13" y="101"/>
                    </a:lnTo>
                    <a:lnTo>
                      <a:pt x="11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8" y="93"/>
                    </a:lnTo>
                    <a:lnTo>
                      <a:pt x="6" y="89"/>
                    </a:lnTo>
                    <a:lnTo>
                      <a:pt x="6" y="88"/>
                    </a:lnTo>
                    <a:lnTo>
                      <a:pt x="6" y="86"/>
                    </a:lnTo>
                    <a:lnTo>
                      <a:pt x="5" y="81"/>
                    </a:lnTo>
                    <a:lnTo>
                      <a:pt x="3" y="77"/>
                    </a:lnTo>
                    <a:lnTo>
                      <a:pt x="1" y="72"/>
                    </a:lnTo>
                    <a:lnTo>
                      <a:pt x="1" y="71"/>
                    </a:lnTo>
                    <a:lnTo>
                      <a:pt x="1" y="69"/>
                    </a:lnTo>
                    <a:lnTo>
                      <a:pt x="1" y="66"/>
                    </a:lnTo>
                    <a:lnTo>
                      <a:pt x="1" y="62"/>
                    </a:lnTo>
                    <a:lnTo>
                      <a:pt x="1" y="59"/>
                    </a:lnTo>
                    <a:lnTo>
                      <a:pt x="1" y="56"/>
                    </a:lnTo>
                    <a:lnTo>
                      <a:pt x="1" y="54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4"/>
                    </a:lnTo>
                    <a:lnTo>
                      <a:pt x="5" y="42"/>
                    </a:lnTo>
                    <a:lnTo>
                      <a:pt x="6" y="39"/>
                    </a:lnTo>
                    <a:lnTo>
                      <a:pt x="6" y="37"/>
                    </a:ln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Freeform 384"/>
              <p:cNvSpPr>
                <a:spLocks/>
              </p:cNvSpPr>
              <p:nvPr/>
            </p:nvSpPr>
            <p:spPr bwMode="auto">
              <a:xfrm>
                <a:off x="5083" y="728"/>
                <a:ext cx="37" cy="42"/>
              </a:xfrm>
              <a:custGeom>
                <a:avLst/>
                <a:gdLst>
                  <a:gd name="T0" fmla="*/ 24 w 73"/>
                  <a:gd name="T1" fmla="*/ 1 h 83"/>
                  <a:gd name="T2" fmla="*/ 22 w 73"/>
                  <a:gd name="T3" fmla="*/ 0 h 83"/>
                  <a:gd name="T4" fmla="*/ 21 w 73"/>
                  <a:gd name="T5" fmla="*/ 1 h 83"/>
                  <a:gd name="T6" fmla="*/ 19 w 73"/>
                  <a:gd name="T7" fmla="*/ 0 h 83"/>
                  <a:gd name="T8" fmla="*/ 18 w 73"/>
                  <a:gd name="T9" fmla="*/ 0 h 83"/>
                  <a:gd name="T10" fmla="*/ 16 w 73"/>
                  <a:gd name="T11" fmla="*/ 1 h 83"/>
                  <a:gd name="T12" fmla="*/ 14 w 73"/>
                  <a:gd name="T13" fmla="*/ 1 h 83"/>
                  <a:gd name="T14" fmla="*/ 12 w 73"/>
                  <a:gd name="T15" fmla="*/ 2 h 83"/>
                  <a:gd name="T16" fmla="*/ 10 w 73"/>
                  <a:gd name="T17" fmla="*/ 3 h 83"/>
                  <a:gd name="T18" fmla="*/ 9 w 73"/>
                  <a:gd name="T19" fmla="*/ 4 h 83"/>
                  <a:gd name="T20" fmla="*/ 7 w 73"/>
                  <a:gd name="T21" fmla="*/ 5 h 83"/>
                  <a:gd name="T22" fmla="*/ 6 w 73"/>
                  <a:gd name="T23" fmla="*/ 8 h 83"/>
                  <a:gd name="T24" fmla="*/ 5 w 73"/>
                  <a:gd name="T25" fmla="*/ 9 h 83"/>
                  <a:gd name="T26" fmla="*/ 3 w 73"/>
                  <a:gd name="T27" fmla="*/ 12 h 83"/>
                  <a:gd name="T28" fmla="*/ 1 w 73"/>
                  <a:gd name="T29" fmla="*/ 18 h 83"/>
                  <a:gd name="T30" fmla="*/ 1 w 73"/>
                  <a:gd name="T31" fmla="*/ 20 h 83"/>
                  <a:gd name="T32" fmla="*/ 0 w 73"/>
                  <a:gd name="T33" fmla="*/ 22 h 83"/>
                  <a:gd name="T34" fmla="*/ 0 w 73"/>
                  <a:gd name="T35" fmla="*/ 23 h 83"/>
                  <a:gd name="T36" fmla="*/ 1 w 73"/>
                  <a:gd name="T37" fmla="*/ 25 h 83"/>
                  <a:gd name="T38" fmla="*/ 1 w 73"/>
                  <a:gd name="T39" fmla="*/ 27 h 83"/>
                  <a:gd name="T40" fmla="*/ 1 w 73"/>
                  <a:gd name="T41" fmla="*/ 29 h 83"/>
                  <a:gd name="T42" fmla="*/ 3 w 73"/>
                  <a:gd name="T43" fmla="*/ 31 h 83"/>
                  <a:gd name="T44" fmla="*/ 3 w 73"/>
                  <a:gd name="T45" fmla="*/ 32 h 83"/>
                  <a:gd name="T46" fmla="*/ 4 w 73"/>
                  <a:gd name="T47" fmla="*/ 33 h 83"/>
                  <a:gd name="T48" fmla="*/ 5 w 73"/>
                  <a:gd name="T49" fmla="*/ 34 h 83"/>
                  <a:gd name="T50" fmla="*/ 5 w 73"/>
                  <a:gd name="T51" fmla="*/ 35 h 83"/>
                  <a:gd name="T52" fmla="*/ 6 w 73"/>
                  <a:gd name="T53" fmla="*/ 37 h 83"/>
                  <a:gd name="T54" fmla="*/ 8 w 73"/>
                  <a:gd name="T55" fmla="*/ 38 h 83"/>
                  <a:gd name="T56" fmla="*/ 14 w 73"/>
                  <a:gd name="T57" fmla="*/ 41 h 83"/>
                  <a:gd name="T58" fmla="*/ 15 w 73"/>
                  <a:gd name="T59" fmla="*/ 42 h 83"/>
                  <a:gd name="T60" fmla="*/ 17 w 73"/>
                  <a:gd name="T61" fmla="*/ 42 h 83"/>
                  <a:gd name="T62" fmla="*/ 19 w 73"/>
                  <a:gd name="T63" fmla="*/ 42 h 83"/>
                  <a:gd name="T64" fmla="*/ 20 w 73"/>
                  <a:gd name="T65" fmla="*/ 42 h 83"/>
                  <a:gd name="T66" fmla="*/ 22 w 73"/>
                  <a:gd name="T67" fmla="*/ 42 h 83"/>
                  <a:gd name="T68" fmla="*/ 23 w 73"/>
                  <a:gd name="T69" fmla="*/ 41 h 83"/>
                  <a:gd name="T70" fmla="*/ 24 w 73"/>
                  <a:gd name="T71" fmla="*/ 41 h 83"/>
                  <a:gd name="T72" fmla="*/ 25 w 73"/>
                  <a:gd name="T73" fmla="*/ 40 h 83"/>
                  <a:gd name="T74" fmla="*/ 26 w 73"/>
                  <a:gd name="T75" fmla="*/ 39 h 83"/>
                  <a:gd name="T76" fmla="*/ 29 w 73"/>
                  <a:gd name="T77" fmla="*/ 38 h 83"/>
                  <a:gd name="T78" fmla="*/ 29 w 73"/>
                  <a:gd name="T79" fmla="*/ 38 h 83"/>
                  <a:gd name="T80" fmla="*/ 30 w 73"/>
                  <a:gd name="T81" fmla="*/ 36 h 83"/>
                  <a:gd name="T82" fmla="*/ 32 w 73"/>
                  <a:gd name="T83" fmla="*/ 34 h 83"/>
                  <a:gd name="T84" fmla="*/ 34 w 73"/>
                  <a:gd name="T85" fmla="*/ 32 h 83"/>
                  <a:gd name="T86" fmla="*/ 36 w 73"/>
                  <a:gd name="T87" fmla="*/ 27 h 83"/>
                  <a:gd name="T88" fmla="*/ 36 w 73"/>
                  <a:gd name="T89" fmla="*/ 24 h 83"/>
                  <a:gd name="T90" fmla="*/ 37 w 73"/>
                  <a:gd name="T91" fmla="*/ 22 h 83"/>
                  <a:gd name="T92" fmla="*/ 37 w 73"/>
                  <a:gd name="T93" fmla="*/ 21 h 83"/>
                  <a:gd name="T94" fmla="*/ 37 w 73"/>
                  <a:gd name="T95" fmla="*/ 19 h 83"/>
                  <a:gd name="T96" fmla="*/ 36 w 73"/>
                  <a:gd name="T97" fmla="*/ 17 h 83"/>
                  <a:gd name="T98" fmla="*/ 36 w 73"/>
                  <a:gd name="T99" fmla="*/ 15 h 83"/>
                  <a:gd name="T100" fmla="*/ 35 w 73"/>
                  <a:gd name="T101" fmla="*/ 12 h 83"/>
                  <a:gd name="T102" fmla="*/ 34 w 73"/>
                  <a:gd name="T103" fmla="*/ 11 h 83"/>
                  <a:gd name="T104" fmla="*/ 34 w 73"/>
                  <a:gd name="T105" fmla="*/ 10 h 83"/>
                  <a:gd name="T106" fmla="*/ 34 w 73"/>
                  <a:gd name="T107" fmla="*/ 9 h 83"/>
                  <a:gd name="T108" fmla="*/ 33 w 73"/>
                  <a:gd name="T109" fmla="*/ 8 h 83"/>
                  <a:gd name="T110" fmla="*/ 31 w 73"/>
                  <a:gd name="T111" fmla="*/ 5 h 83"/>
                  <a:gd name="T112" fmla="*/ 30 w 73"/>
                  <a:gd name="T113" fmla="*/ 5 h 83"/>
                  <a:gd name="T114" fmla="*/ 29 w 73"/>
                  <a:gd name="T115" fmla="*/ 4 h 8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"/>
                  <a:gd name="T175" fmla="*/ 0 h 83"/>
                  <a:gd name="T176" fmla="*/ 73 w 73"/>
                  <a:gd name="T177" fmla="*/ 83 h 8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" h="83">
                    <a:moveTo>
                      <a:pt x="53" y="4"/>
                    </a:moveTo>
                    <a:lnTo>
                      <a:pt x="48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2" y="0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2" y="16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4" y="31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41"/>
                    </a:lnTo>
                    <a:lnTo>
                      <a:pt x="2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6"/>
                    </a:lnTo>
                    <a:lnTo>
                      <a:pt x="0" y="48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4" y="58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3"/>
                    </a:lnTo>
                    <a:lnTo>
                      <a:pt x="7" y="63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9" y="68"/>
                    </a:lnTo>
                    <a:lnTo>
                      <a:pt x="10" y="68"/>
                    </a:lnTo>
                    <a:lnTo>
                      <a:pt x="10" y="70"/>
                    </a:lnTo>
                    <a:lnTo>
                      <a:pt x="10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4" y="73"/>
                    </a:lnTo>
                    <a:lnTo>
                      <a:pt x="14" y="75"/>
                    </a:lnTo>
                    <a:lnTo>
                      <a:pt x="15" y="76"/>
                    </a:lnTo>
                    <a:lnTo>
                      <a:pt x="17" y="76"/>
                    </a:lnTo>
                    <a:lnTo>
                      <a:pt x="20" y="80"/>
                    </a:lnTo>
                    <a:lnTo>
                      <a:pt x="27" y="81"/>
                    </a:lnTo>
                    <a:lnTo>
                      <a:pt x="28" y="83"/>
                    </a:lnTo>
                    <a:lnTo>
                      <a:pt x="28" y="81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2" y="83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8" y="80"/>
                    </a:lnTo>
                    <a:lnTo>
                      <a:pt x="48" y="81"/>
                    </a:lnTo>
                    <a:lnTo>
                      <a:pt x="50" y="80"/>
                    </a:lnTo>
                    <a:lnTo>
                      <a:pt x="52" y="80"/>
                    </a:lnTo>
                    <a:lnTo>
                      <a:pt x="52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7" y="75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70"/>
                    </a:lnTo>
                    <a:lnTo>
                      <a:pt x="62" y="68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7" y="63"/>
                    </a:lnTo>
                    <a:lnTo>
                      <a:pt x="68" y="63"/>
                    </a:lnTo>
                    <a:lnTo>
                      <a:pt x="68" y="59"/>
                    </a:lnTo>
                    <a:lnTo>
                      <a:pt x="72" y="53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3"/>
                    </a:lnTo>
                    <a:lnTo>
                      <a:pt x="73" y="41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72" y="36"/>
                    </a:lnTo>
                    <a:lnTo>
                      <a:pt x="73" y="34"/>
                    </a:lnTo>
                    <a:lnTo>
                      <a:pt x="72" y="34"/>
                    </a:lnTo>
                    <a:lnTo>
                      <a:pt x="73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6"/>
                    </a:lnTo>
                    <a:lnTo>
                      <a:pt x="70" y="24"/>
                    </a:lnTo>
                    <a:lnTo>
                      <a:pt x="72" y="24"/>
                    </a:lnTo>
                    <a:lnTo>
                      <a:pt x="70" y="24"/>
                    </a:lnTo>
                    <a:lnTo>
                      <a:pt x="68" y="22"/>
                    </a:lnTo>
                    <a:lnTo>
                      <a:pt x="68" y="21"/>
                    </a:lnTo>
                    <a:lnTo>
                      <a:pt x="68" y="19"/>
                    </a:lnTo>
                    <a:lnTo>
                      <a:pt x="67" y="19"/>
                    </a:lnTo>
                    <a:lnTo>
                      <a:pt x="67" y="17"/>
                    </a:lnTo>
                    <a:lnTo>
                      <a:pt x="67" y="16"/>
                    </a:lnTo>
                    <a:lnTo>
                      <a:pt x="65" y="16"/>
                    </a:lnTo>
                    <a:lnTo>
                      <a:pt x="63" y="14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9"/>
                    </a:lnTo>
                    <a:lnTo>
                      <a:pt x="60" y="7"/>
                    </a:lnTo>
                    <a:lnTo>
                      <a:pt x="57" y="7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Freeform 385"/>
              <p:cNvSpPr>
                <a:spLocks/>
              </p:cNvSpPr>
              <p:nvPr/>
            </p:nvSpPr>
            <p:spPr bwMode="auto">
              <a:xfrm>
                <a:off x="5096" y="715"/>
                <a:ext cx="37" cy="42"/>
              </a:xfrm>
              <a:custGeom>
                <a:avLst/>
                <a:gdLst>
                  <a:gd name="T0" fmla="*/ 23 w 73"/>
                  <a:gd name="T1" fmla="*/ 0 h 85"/>
                  <a:gd name="T2" fmla="*/ 22 w 73"/>
                  <a:gd name="T3" fmla="*/ 0 h 85"/>
                  <a:gd name="T4" fmla="*/ 20 w 73"/>
                  <a:gd name="T5" fmla="*/ 0 h 85"/>
                  <a:gd name="T6" fmla="*/ 18 w 73"/>
                  <a:gd name="T7" fmla="*/ 0 h 85"/>
                  <a:gd name="T8" fmla="*/ 17 w 73"/>
                  <a:gd name="T9" fmla="*/ 0 h 85"/>
                  <a:gd name="T10" fmla="*/ 15 w 73"/>
                  <a:gd name="T11" fmla="*/ 0 h 85"/>
                  <a:gd name="T12" fmla="*/ 14 w 73"/>
                  <a:gd name="T13" fmla="*/ 0 h 85"/>
                  <a:gd name="T14" fmla="*/ 12 w 73"/>
                  <a:gd name="T15" fmla="*/ 2 h 85"/>
                  <a:gd name="T16" fmla="*/ 11 w 73"/>
                  <a:gd name="T17" fmla="*/ 2 h 85"/>
                  <a:gd name="T18" fmla="*/ 9 w 73"/>
                  <a:gd name="T19" fmla="*/ 2 h 85"/>
                  <a:gd name="T20" fmla="*/ 8 w 73"/>
                  <a:gd name="T21" fmla="*/ 4 h 85"/>
                  <a:gd name="T22" fmla="*/ 8 w 73"/>
                  <a:gd name="T23" fmla="*/ 5 h 85"/>
                  <a:gd name="T24" fmla="*/ 7 w 73"/>
                  <a:gd name="T25" fmla="*/ 6 h 85"/>
                  <a:gd name="T26" fmla="*/ 6 w 73"/>
                  <a:gd name="T27" fmla="*/ 7 h 85"/>
                  <a:gd name="T28" fmla="*/ 5 w 73"/>
                  <a:gd name="T29" fmla="*/ 8 h 85"/>
                  <a:gd name="T30" fmla="*/ 3 w 73"/>
                  <a:gd name="T31" fmla="*/ 9 h 85"/>
                  <a:gd name="T32" fmla="*/ 2 w 73"/>
                  <a:gd name="T33" fmla="*/ 15 h 85"/>
                  <a:gd name="T34" fmla="*/ 1 w 73"/>
                  <a:gd name="T35" fmla="*/ 18 h 85"/>
                  <a:gd name="T36" fmla="*/ 1 w 73"/>
                  <a:gd name="T37" fmla="*/ 19 h 85"/>
                  <a:gd name="T38" fmla="*/ 0 w 73"/>
                  <a:gd name="T39" fmla="*/ 21 h 85"/>
                  <a:gd name="T40" fmla="*/ 1 w 73"/>
                  <a:gd name="T41" fmla="*/ 23 h 85"/>
                  <a:gd name="T42" fmla="*/ 0 w 73"/>
                  <a:gd name="T43" fmla="*/ 24 h 85"/>
                  <a:gd name="T44" fmla="*/ 1 w 73"/>
                  <a:gd name="T45" fmla="*/ 25 h 85"/>
                  <a:gd name="T46" fmla="*/ 1 w 73"/>
                  <a:gd name="T47" fmla="*/ 28 h 85"/>
                  <a:gd name="T48" fmla="*/ 2 w 73"/>
                  <a:gd name="T49" fmla="*/ 29 h 85"/>
                  <a:gd name="T50" fmla="*/ 3 w 73"/>
                  <a:gd name="T51" fmla="*/ 31 h 85"/>
                  <a:gd name="T52" fmla="*/ 3 w 73"/>
                  <a:gd name="T53" fmla="*/ 32 h 85"/>
                  <a:gd name="T54" fmla="*/ 3 w 73"/>
                  <a:gd name="T55" fmla="*/ 34 h 85"/>
                  <a:gd name="T56" fmla="*/ 5 w 73"/>
                  <a:gd name="T57" fmla="*/ 35 h 85"/>
                  <a:gd name="T58" fmla="*/ 6 w 73"/>
                  <a:gd name="T59" fmla="*/ 36 h 85"/>
                  <a:gd name="T60" fmla="*/ 8 w 73"/>
                  <a:gd name="T61" fmla="*/ 37 h 85"/>
                  <a:gd name="T62" fmla="*/ 13 w 73"/>
                  <a:gd name="T63" fmla="*/ 40 h 85"/>
                  <a:gd name="T64" fmla="*/ 14 w 73"/>
                  <a:gd name="T65" fmla="*/ 40 h 85"/>
                  <a:gd name="T66" fmla="*/ 17 w 73"/>
                  <a:gd name="T67" fmla="*/ 41 h 85"/>
                  <a:gd name="T68" fmla="*/ 18 w 73"/>
                  <a:gd name="T69" fmla="*/ 42 h 85"/>
                  <a:gd name="T70" fmla="*/ 19 w 73"/>
                  <a:gd name="T71" fmla="*/ 41 h 85"/>
                  <a:gd name="T72" fmla="*/ 19 w 73"/>
                  <a:gd name="T73" fmla="*/ 42 h 85"/>
                  <a:gd name="T74" fmla="*/ 20 w 73"/>
                  <a:gd name="T75" fmla="*/ 41 h 85"/>
                  <a:gd name="T76" fmla="*/ 22 w 73"/>
                  <a:gd name="T77" fmla="*/ 40 h 85"/>
                  <a:gd name="T78" fmla="*/ 23 w 73"/>
                  <a:gd name="T79" fmla="*/ 40 h 85"/>
                  <a:gd name="T80" fmla="*/ 25 w 73"/>
                  <a:gd name="T81" fmla="*/ 40 h 85"/>
                  <a:gd name="T82" fmla="*/ 27 w 73"/>
                  <a:gd name="T83" fmla="*/ 39 h 85"/>
                  <a:gd name="T84" fmla="*/ 29 w 73"/>
                  <a:gd name="T85" fmla="*/ 37 h 85"/>
                  <a:gd name="T86" fmla="*/ 29 w 73"/>
                  <a:gd name="T87" fmla="*/ 36 h 85"/>
                  <a:gd name="T88" fmla="*/ 31 w 73"/>
                  <a:gd name="T89" fmla="*/ 35 h 85"/>
                  <a:gd name="T90" fmla="*/ 32 w 73"/>
                  <a:gd name="T91" fmla="*/ 34 h 85"/>
                  <a:gd name="T92" fmla="*/ 33 w 73"/>
                  <a:gd name="T93" fmla="*/ 32 h 85"/>
                  <a:gd name="T94" fmla="*/ 36 w 73"/>
                  <a:gd name="T95" fmla="*/ 27 h 85"/>
                  <a:gd name="T96" fmla="*/ 36 w 73"/>
                  <a:gd name="T97" fmla="*/ 24 h 85"/>
                  <a:gd name="T98" fmla="*/ 37 w 73"/>
                  <a:gd name="T99" fmla="*/ 23 h 85"/>
                  <a:gd name="T100" fmla="*/ 37 w 73"/>
                  <a:gd name="T101" fmla="*/ 20 h 85"/>
                  <a:gd name="T102" fmla="*/ 37 w 73"/>
                  <a:gd name="T103" fmla="*/ 18 h 85"/>
                  <a:gd name="T104" fmla="*/ 37 w 73"/>
                  <a:gd name="T105" fmla="*/ 16 h 85"/>
                  <a:gd name="T106" fmla="*/ 36 w 73"/>
                  <a:gd name="T107" fmla="*/ 15 h 85"/>
                  <a:gd name="T108" fmla="*/ 36 w 73"/>
                  <a:gd name="T109" fmla="*/ 13 h 85"/>
                  <a:gd name="T110" fmla="*/ 36 w 73"/>
                  <a:gd name="T111" fmla="*/ 12 h 85"/>
                  <a:gd name="T112" fmla="*/ 34 w 73"/>
                  <a:gd name="T113" fmla="*/ 10 h 85"/>
                  <a:gd name="T114" fmla="*/ 34 w 73"/>
                  <a:gd name="T115" fmla="*/ 9 h 85"/>
                  <a:gd name="T116" fmla="*/ 33 w 73"/>
                  <a:gd name="T117" fmla="*/ 7 h 85"/>
                  <a:gd name="T118" fmla="*/ 33 w 73"/>
                  <a:gd name="T119" fmla="*/ 7 h 85"/>
                  <a:gd name="T120" fmla="*/ 32 w 73"/>
                  <a:gd name="T121" fmla="*/ 6 h 85"/>
                  <a:gd name="T122" fmla="*/ 31 w 73"/>
                  <a:gd name="T123" fmla="*/ 5 h 85"/>
                  <a:gd name="T124" fmla="*/ 29 w 73"/>
                  <a:gd name="T125" fmla="*/ 2 h 8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3"/>
                  <a:gd name="T190" fmla="*/ 0 h 85"/>
                  <a:gd name="T191" fmla="*/ 73 w 73"/>
                  <a:gd name="T192" fmla="*/ 85 h 8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3" h="85">
                    <a:moveTo>
                      <a:pt x="51" y="4"/>
                    </a:move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5"/>
                    </a:lnTo>
                    <a:lnTo>
                      <a:pt x="21" y="4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5" y="24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1" y="37"/>
                    </a:lnTo>
                    <a:lnTo>
                      <a:pt x="1" y="39"/>
                    </a:lnTo>
                    <a:lnTo>
                      <a:pt x="0" y="39"/>
                    </a:lnTo>
                    <a:lnTo>
                      <a:pt x="1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1" y="46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0" y="48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3"/>
                    </a:lnTo>
                    <a:lnTo>
                      <a:pt x="1" y="56"/>
                    </a:lnTo>
                    <a:lnTo>
                      <a:pt x="3" y="56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5" y="61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6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10" y="70"/>
                    </a:lnTo>
                    <a:lnTo>
                      <a:pt x="10" y="71"/>
                    </a:lnTo>
                    <a:lnTo>
                      <a:pt x="11" y="71"/>
                    </a:lnTo>
                    <a:lnTo>
                      <a:pt x="11" y="73"/>
                    </a:lnTo>
                    <a:lnTo>
                      <a:pt x="13" y="75"/>
                    </a:lnTo>
                    <a:lnTo>
                      <a:pt x="15" y="75"/>
                    </a:lnTo>
                    <a:lnTo>
                      <a:pt x="15" y="76"/>
                    </a:lnTo>
                    <a:lnTo>
                      <a:pt x="21" y="80"/>
                    </a:lnTo>
                    <a:lnTo>
                      <a:pt x="25" y="81"/>
                    </a:lnTo>
                    <a:lnTo>
                      <a:pt x="26" y="81"/>
                    </a:lnTo>
                    <a:lnTo>
                      <a:pt x="28" y="83"/>
                    </a:lnTo>
                    <a:lnTo>
                      <a:pt x="28" y="81"/>
                    </a:lnTo>
                    <a:lnTo>
                      <a:pt x="30" y="83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3" y="83"/>
                    </a:lnTo>
                    <a:lnTo>
                      <a:pt x="35" y="85"/>
                    </a:lnTo>
                    <a:lnTo>
                      <a:pt x="35" y="83"/>
                    </a:lnTo>
                    <a:lnTo>
                      <a:pt x="36" y="85"/>
                    </a:lnTo>
                    <a:lnTo>
                      <a:pt x="38" y="83"/>
                    </a:lnTo>
                    <a:lnTo>
                      <a:pt x="38" y="85"/>
                    </a:lnTo>
                    <a:lnTo>
                      <a:pt x="38" y="83"/>
                    </a:lnTo>
                    <a:lnTo>
                      <a:pt x="38" y="85"/>
                    </a:lnTo>
                    <a:lnTo>
                      <a:pt x="40" y="83"/>
                    </a:lnTo>
                    <a:lnTo>
                      <a:pt x="40" y="85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1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6" y="64"/>
                    </a:lnTo>
                    <a:lnTo>
                      <a:pt x="68" y="64"/>
                    </a:lnTo>
                    <a:lnTo>
                      <a:pt x="68" y="58"/>
                    </a:lnTo>
                    <a:lnTo>
                      <a:pt x="71" y="54"/>
                    </a:lnTo>
                    <a:lnTo>
                      <a:pt x="71" y="53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8"/>
                    </a:lnTo>
                    <a:lnTo>
                      <a:pt x="71" y="46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3"/>
                    </a:lnTo>
                    <a:lnTo>
                      <a:pt x="73" y="41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73" y="36"/>
                    </a:lnTo>
                    <a:lnTo>
                      <a:pt x="71" y="34"/>
                    </a:lnTo>
                    <a:lnTo>
                      <a:pt x="73" y="32"/>
                    </a:lnTo>
                    <a:lnTo>
                      <a:pt x="71" y="32"/>
                    </a:lnTo>
                    <a:lnTo>
                      <a:pt x="73" y="32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1" y="27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0" y="22"/>
                    </a:lnTo>
                    <a:lnTo>
                      <a:pt x="68" y="21"/>
                    </a:lnTo>
                    <a:lnTo>
                      <a:pt x="68" y="19"/>
                    </a:lnTo>
                    <a:lnTo>
                      <a:pt x="68" y="17"/>
                    </a:lnTo>
                    <a:lnTo>
                      <a:pt x="66" y="17"/>
                    </a:lnTo>
                    <a:lnTo>
                      <a:pt x="66" y="15"/>
                    </a:lnTo>
                    <a:lnTo>
                      <a:pt x="65" y="15"/>
                    </a:lnTo>
                    <a:lnTo>
                      <a:pt x="65" y="14"/>
                    </a:lnTo>
                    <a:lnTo>
                      <a:pt x="63" y="14"/>
                    </a:lnTo>
                    <a:lnTo>
                      <a:pt x="63" y="12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8" y="7"/>
                    </a:lnTo>
                    <a:lnTo>
                      <a:pt x="58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Freeform 386"/>
              <p:cNvSpPr>
                <a:spLocks/>
              </p:cNvSpPr>
              <p:nvPr/>
            </p:nvSpPr>
            <p:spPr bwMode="auto">
              <a:xfrm>
                <a:off x="4855" y="683"/>
                <a:ext cx="37" cy="43"/>
              </a:xfrm>
              <a:custGeom>
                <a:avLst/>
                <a:gdLst>
                  <a:gd name="T0" fmla="*/ 22 w 74"/>
                  <a:gd name="T1" fmla="*/ 1 h 84"/>
                  <a:gd name="T2" fmla="*/ 22 w 74"/>
                  <a:gd name="T3" fmla="*/ 1 h 84"/>
                  <a:gd name="T4" fmla="*/ 20 w 74"/>
                  <a:gd name="T5" fmla="*/ 0 h 84"/>
                  <a:gd name="T6" fmla="*/ 19 w 74"/>
                  <a:gd name="T7" fmla="*/ 0 h 84"/>
                  <a:gd name="T8" fmla="*/ 17 w 74"/>
                  <a:gd name="T9" fmla="*/ 0 h 84"/>
                  <a:gd name="T10" fmla="*/ 15 w 74"/>
                  <a:gd name="T11" fmla="*/ 1 h 84"/>
                  <a:gd name="T12" fmla="*/ 12 w 74"/>
                  <a:gd name="T13" fmla="*/ 1 h 84"/>
                  <a:gd name="T14" fmla="*/ 11 w 74"/>
                  <a:gd name="T15" fmla="*/ 2 h 84"/>
                  <a:gd name="T16" fmla="*/ 10 w 74"/>
                  <a:gd name="T17" fmla="*/ 3 h 84"/>
                  <a:gd name="T18" fmla="*/ 9 w 74"/>
                  <a:gd name="T19" fmla="*/ 4 h 84"/>
                  <a:gd name="T20" fmla="*/ 7 w 74"/>
                  <a:gd name="T21" fmla="*/ 5 h 84"/>
                  <a:gd name="T22" fmla="*/ 6 w 74"/>
                  <a:gd name="T23" fmla="*/ 6 h 84"/>
                  <a:gd name="T24" fmla="*/ 5 w 74"/>
                  <a:gd name="T25" fmla="*/ 7 h 84"/>
                  <a:gd name="T26" fmla="*/ 3 w 74"/>
                  <a:gd name="T27" fmla="*/ 9 h 84"/>
                  <a:gd name="T28" fmla="*/ 2 w 74"/>
                  <a:gd name="T29" fmla="*/ 13 h 84"/>
                  <a:gd name="T30" fmla="*/ 0 w 74"/>
                  <a:gd name="T31" fmla="*/ 17 h 84"/>
                  <a:gd name="T32" fmla="*/ 0 w 74"/>
                  <a:gd name="T33" fmla="*/ 19 h 84"/>
                  <a:gd name="T34" fmla="*/ 0 w 74"/>
                  <a:gd name="T35" fmla="*/ 20 h 84"/>
                  <a:gd name="T36" fmla="*/ 0 w 74"/>
                  <a:gd name="T37" fmla="*/ 23 h 84"/>
                  <a:gd name="T38" fmla="*/ 0 w 74"/>
                  <a:gd name="T39" fmla="*/ 26 h 84"/>
                  <a:gd name="T40" fmla="*/ 1 w 74"/>
                  <a:gd name="T41" fmla="*/ 28 h 84"/>
                  <a:gd name="T42" fmla="*/ 1 w 74"/>
                  <a:gd name="T43" fmla="*/ 29 h 84"/>
                  <a:gd name="T44" fmla="*/ 2 w 74"/>
                  <a:gd name="T45" fmla="*/ 33 h 84"/>
                  <a:gd name="T46" fmla="*/ 2 w 74"/>
                  <a:gd name="T47" fmla="*/ 33 h 84"/>
                  <a:gd name="T48" fmla="*/ 3 w 74"/>
                  <a:gd name="T49" fmla="*/ 34 h 84"/>
                  <a:gd name="T50" fmla="*/ 5 w 74"/>
                  <a:gd name="T51" fmla="*/ 35 h 84"/>
                  <a:gd name="T52" fmla="*/ 5 w 74"/>
                  <a:gd name="T53" fmla="*/ 37 h 84"/>
                  <a:gd name="T54" fmla="*/ 7 w 74"/>
                  <a:gd name="T55" fmla="*/ 38 h 84"/>
                  <a:gd name="T56" fmla="*/ 10 w 74"/>
                  <a:gd name="T57" fmla="*/ 40 h 84"/>
                  <a:gd name="T58" fmla="*/ 13 w 74"/>
                  <a:gd name="T59" fmla="*/ 42 h 84"/>
                  <a:gd name="T60" fmla="*/ 16 w 74"/>
                  <a:gd name="T61" fmla="*/ 42 h 84"/>
                  <a:gd name="T62" fmla="*/ 18 w 74"/>
                  <a:gd name="T63" fmla="*/ 43 h 84"/>
                  <a:gd name="T64" fmla="*/ 19 w 74"/>
                  <a:gd name="T65" fmla="*/ 42 h 84"/>
                  <a:gd name="T66" fmla="*/ 19 w 74"/>
                  <a:gd name="T67" fmla="*/ 43 h 84"/>
                  <a:gd name="T68" fmla="*/ 20 w 74"/>
                  <a:gd name="T69" fmla="*/ 42 h 84"/>
                  <a:gd name="T70" fmla="*/ 21 w 74"/>
                  <a:gd name="T71" fmla="*/ 42 h 84"/>
                  <a:gd name="T72" fmla="*/ 22 w 74"/>
                  <a:gd name="T73" fmla="*/ 42 h 84"/>
                  <a:gd name="T74" fmla="*/ 24 w 74"/>
                  <a:gd name="T75" fmla="*/ 41 h 84"/>
                  <a:gd name="T76" fmla="*/ 26 w 74"/>
                  <a:gd name="T77" fmla="*/ 40 h 84"/>
                  <a:gd name="T78" fmla="*/ 27 w 74"/>
                  <a:gd name="T79" fmla="*/ 39 h 84"/>
                  <a:gd name="T80" fmla="*/ 29 w 74"/>
                  <a:gd name="T81" fmla="*/ 38 h 84"/>
                  <a:gd name="T82" fmla="*/ 29 w 74"/>
                  <a:gd name="T83" fmla="*/ 37 h 84"/>
                  <a:gd name="T84" fmla="*/ 31 w 74"/>
                  <a:gd name="T85" fmla="*/ 35 h 84"/>
                  <a:gd name="T86" fmla="*/ 33 w 74"/>
                  <a:gd name="T87" fmla="*/ 34 h 84"/>
                  <a:gd name="T88" fmla="*/ 35 w 74"/>
                  <a:gd name="T89" fmla="*/ 33 h 84"/>
                  <a:gd name="T90" fmla="*/ 36 w 74"/>
                  <a:gd name="T91" fmla="*/ 27 h 84"/>
                  <a:gd name="T92" fmla="*/ 36 w 74"/>
                  <a:gd name="T93" fmla="*/ 24 h 84"/>
                  <a:gd name="T94" fmla="*/ 37 w 74"/>
                  <a:gd name="T95" fmla="*/ 23 h 84"/>
                  <a:gd name="T96" fmla="*/ 37 w 74"/>
                  <a:gd name="T97" fmla="*/ 20 h 84"/>
                  <a:gd name="T98" fmla="*/ 37 w 74"/>
                  <a:gd name="T99" fmla="*/ 18 h 84"/>
                  <a:gd name="T100" fmla="*/ 36 w 74"/>
                  <a:gd name="T101" fmla="*/ 17 h 84"/>
                  <a:gd name="T102" fmla="*/ 36 w 74"/>
                  <a:gd name="T103" fmla="*/ 14 h 84"/>
                  <a:gd name="T104" fmla="*/ 36 w 74"/>
                  <a:gd name="T105" fmla="*/ 14 h 84"/>
                  <a:gd name="T106" fmla="*/ 35 w 74"/>
                  <a:gd name="T107" fmla="*/ 12 h 84"/>
                  <a:gd name="T108" fmla="*/ 35 w 74"/>
                  <a:gd name="T109" fmla="*/ 9 h 84"/>
                  <a:gd name="T110" fmla="*/ 34 w 74"/>
                  <a:gd name="T111" fmla="*/ 8 h 84"/>
                  <a:gd name="T112" fmla="*/ 33 w 74"/>
                  <a:gd name="T113" fmla="*/ 7 h 84"/>
                  <a:gd name="T114" fmla="*/ 31 w 74"/>
                  <a:gd name="T115" fmla="*/ 5 h 84"/>
                  <a:gd name="T116" fmla="*/ 29 w 74"/>
                  <a:gd name="T117" fmla="*/ 4 h 84"/>
                  <a:gd name="T118" fmla="*/ 27 w 74"/>
                  <a:gd name="T119" fmla="*/ 2 h 8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4"/>
                  <a:gd name="T181" fmla="*/ 0 h 84"/>
                  <a:gd name="T182" fmla="*/ 74 w 74"/>
                  <a:gd name="T183" fmla="*/ 84 h 8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4" h="84">
                    <a:moveTo>
                      <a:pt x="54" y="3"/>
                    </a:moveTo>
                    <a:lnTo>
                      <a:pt x="49" y="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2" y="0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4" y="25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59"/>
                    </a:lnTo>
                    <a:lnTo>
                      <a:pt x="4" y="61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9" y="69"/>
                    </a:lnTo>
                    <a:lnTo>
                      <a:pt x="10" y="69"/>
                    </a:lnTo>
                    <a:lnTo>
                      <a:pt x="10" y="72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20" y="79"/>
                    </a:lnTo>
                    <a:lnTo>
                      <a:pt x="25" y="83"/>
                    </a:lnTo>
                    <a:lnTo>
                      <a:pt x="27" y="83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4" y="84"/>
                    </a:lnTo>
                    <a:lnTo>
                      <a:pt x="34" y="83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7" y="84"/>
                    </a:lnTo>
                    <a:lnTo>
                      <a:pt x="37" y="83"/>
                    </a:lnTo>
                    <a:lnTo>
                      <a:pt x="37" y="84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3"/>
                    </a:lnTo>
                    <a:lnTo>
                      <a:pt x="42" y="83"/>
                    </a:lnTo>
                    <a:lnTo>
                      <a:pt x="44" y="83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7" y="81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79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9" y="72"/>
                    </a:lnTo>
                    <a:lnTo>
                      <a:pt x="60" y="72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4" y="69"/>
                    </a:lnTo>
                    <a:lnTo>
                      <a:pt x="65" y="67"/>
                    </a:lnTo>
                    <a:lnTo>
                      <a:pt x="67" y="66"/>
                    </a:lnTo>
                    <a:lnTo>
                      <a:pt x="67" y="64"/>
                    </a:lnTo>
                    <a:lnTo>
                      <a:pt x="69" y="64"/>
                    </a:lnTo>
                    <a:lnTo>
                      <a:pt x="69" y="57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2" y="50"/>
                    </a:lnTo>
                    <a:lnTo>
                      <a:pt x="72" y="47"/>
                    </a:lnTo>
                    <a:lnTo>
                      <a:pt x="74" y="47"/>
                    </a:lnTo>
                    <a:lnTo>
                      <a:pt x="74" y="45"/>
                    </a:lnTo>
                    <a:lnTo>
                      <a:pt x="74" y="44"/>
                    </a:lnTo>
                    <a:lnTo>
                      <a:pt x="74" y="42"/>
                    </a:lnTo>
                    <a:lnTo>
                      <a:pt x="74" y="40"/>
                    </a:lnTo>
                    <a:lnTo>
                      <a:pt x="74" y="39"/>
                    </a:lnTo>
                    <a:lnTo>
                      <a:pt x="74" y="37"/>
                    </a:lnTo>
                    <a:lnTo>
                      <a:pt x="74" y="35"/>
                    </a:lnTo>
                    <a:lnTo>
                      <a:pt x="72" y="34"/>
                    </a:lnTo>
                    <a:lnTo>
                      <a:pt x="74" y="34"/>
                    </a:lnTo>
                    <a:lnTo>
                      <a:pt x="72" y="34"/>
                    </a:lnTo>
                    <a:lnTo>
                      <a:pt x="74" y="34"/>
                    </a:lnTo>
                    <a:lnTo>
                      <a:pt x="72" y="30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0" y="25"/>
                    </a:lnTo>
                    <a:lnTo>
                      <a:pt x="72" y="23"/>
                    </a:lnTo>
                    <a:lnTo>
                      <a:pt x="70" y="23"/>
                    </a:lnTo>
                    <a:lnTo>
                      <a:pt x="69" y="20"/>
                    </a:lnTo>
                    <a:lnTo>
                      <a:pt x="69" y="18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7" y="15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59" y="8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4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Freeform 387"/>
              <p:cNvSpPr>
                <a:spLocks/>
              </p:cNvSpPr>
              <p:nvPr/>
            </p:nvSpPr>
            <p:spPr bwMode="auto">
              <a:xfrm>
                <a:off x="5088" y="765"/>
                <a:ext cx="46" cy="44"/>
              </a:xfrm>
              <a:custGeom>
                <a:avLst/>
                <a:gdLst>
                  <a:gd name="T0" fmla="*/ 30 w 92"/>
                  <a:gd name="T1" fmla="*/ 1 h 88"/>
                  <a:gd name="T2" fmla="*/ 27 w 92"/>
                  <a:gd name="T3" fmla="*/ 0 h 88"/>
                  <a:gd name="T4" fmla="*/ 25 w 92"/>
                  <a:gd name="T5" fmla="*/ 0 h 88"/>
                  <a:gd name="T6" fmla="*/ 23 w 92"/>
                  <a:gd name="T7" fmla="*/ 0 h 88"/>
                  <a:gd name="T8" fmla="*/ 23 w 92"/>
                  <a:gd name="T9" fmla="*/ 0 h 88"/>
                  <a:gd name="T10" fmla="*/ 19 w 92"/>
                  <a:gd name="T11" fmla="*/ 1 h 88"/>
                  <a:gd name="T12" fmla="*/ 17 w 92"/>
                  <a:gd name="T13" fmla="*/ 1 h 88"/>
                  <a:gd name="T14" fmla="*/ 12 w 92"/>
                  <a:gd name="T15" fmla="*/ 3 h 88"/>
                  <a:gd name="T16" fmla="*/ 10 w 92"/>
                  <a:gd name="T17" fmla="*/ 4 h 88"/>
                  <a:gd name="T18" fmla="*/ 9 w 92"/>
                  <a:gd name="T19" fmla="*/ 6 h 88"/>
                  <a:gd name="T20" fmla="*/ 9 w 92"/>
                  <a:gd name="T21" fmla="*/ 7 h 88"/>
                  <a:gd name="T22" fmla="*/ 6 w 92"/>
                  <a:gd name="T23" fmla="*/ 7 h 88"/>
                  <a:gd name="T24" fmla="*/ 6 w 92"/>
                  <a:gd name="T25" fmla="*/ 9 h 88"/>
                  <a:gd name="T26" fmla="*/ 5 w 92"/>
                  <a:gd name="T27" fmla="*/ 11 h 88"/>
                  <a:gd name="T28" fmla="*/ 2 w 92"/>
                  <a:gd name="T29" fmla="*/ 14 h 88"/>
                  <a:gd name="T30" fmla="*/ 1 w 92"/>
                  <a:gd name="T31" fmla="*/ 18 h 88"/>
                  <a:gd name="T32" fmla="*/ 1 w 92"/>
                  <a:gd name="T33" fmla="*/ 20 h 88"/>
                  <a:gd name="T34" fmla="*/ 1 w 92"/>
                  <a:gd name="T35" fmla="*/ 21 h 88"/>
                  <a:gd name="T36" fmla="*/ 0 w 92"/>
                  <a:gd name="T37" fmla="*/ 22 h 88"/>
                  <a:gd name="T38" fmla="*/ 0 w 92"/>
                  <a:gd name="T39" fmla="*/ 23 h 88"/>
                  <a:gd name="T40" fmla="*/ 1 w 92"/>
                  <a:gd name="T41" fmla="*/ 26 h 88"/>
                  <a:gd name="T42" fmla="*/ 2 w 92"/>
                  <a:gd name="T43" fmla="*/ 30 h 88"/>
                  <a:gd name="T44" fmla="*/ 3 w 92"/>
                  <a:gd name="T45" fmla="*/ 33 h 88"/>
                  <a:gd name="T46" fmla="*/ 5 w 92"/>
                  <a:gd name="T47" fmla="*/ 35 h 88"/>
                  <a:gd name="T48" fmla="*/ 5 w 92"/>
                  <a:gd name="T49" fmla="*/ 36 h 88"/>
                  <a:gd name="T50" fmla="*/ 6 w 92"/>
                  <a:gd name="T51" fmla="*/ 36 h 88"/>
                  <a:gd name="T52" fmla="*/ 6 w 92"/>
                  <a:gd name="T53" fmla="*/ 38 h 88"/>
                  <a:gd name="T54" fmla="*/ 9 w 92"/>
                  <a:gd name="T55" fmla="*/ 40 h 88"/>
                  <a:gd name="T56" fmla="*/ 11 w 92"/>
                  <a:gd name="T57" fmla="*/ 41 h 88"/>
                  <a:gd name="T58" fmla="*/ 16 w 92"/>
                  <a:gd name="T59" fmla="*/ 42 h 88"/>
                  <a:gd name="T60" fmla="*/ 19 w 92"/>
                  <a:gd name="T61" fmla="*/ 44 h 88"/>
                  <a:gd name="T62" fmla="*/ 21 w 92"/>
                  <a:gd name="T63" fmla="*/ 44 h 88"/>
                  <a:gd name="T64" fmla="*/ 23 w 92"/>
                  <a:gd name="T65" fmla="*/ 44 h 88"/>
                  <a:gd name="T66" fmla="*/ 23 w 92"/>
                  <a:gd name="T67" fmla="*/ 44 h 88"/>
                  <a:gd name="T68" fmla="*/ 26 w 92"/>
                  <a:gd name="T69" fmla="*/ 43 h 88"/>
                  <a:gd name="T70" fmla="*/ 30 w 92"/>
                  <a:gd name="T71" fmla="*/ 42 h 88"/>
                  <a:gd name="T72" fmla="*/ 34 w 92"/>
                  <a:gd name="T73" fmla="*/ 41 h 88"/>
                  <a:gd name="T74" fmla="*/ 36 w 92"/>
                  <a:gd name="T75" fmla="*/ 40 h 88"/>
                  <a:gd name="T76" fmla="*/ 38 w 92"/>
                  <a:gd name="T77" fmla="*/ 39 h 88"/>
                  <a:gd name="T78" fmla="*/ 38 w 92"/>
                  <a:gd name="T79" fmla="*/ 37 h 88"/>
                  <a:gd name="T80" fmla="*/ 39 w 92"/>
                  <a:gd name="T81" fmla="*/ 36 h 88"/>
                  <a:gd name="T82" fmla="*/ 40 w 92"/>
                  <a:gd name="T83" fmla="*/ 36 h 88"/>
                  <a:gd name="T84" fmla="*/ 42 w 92"/>
                  <a:gd name="T85" fmla="*/ 35 h 88"/>
                  <a:gd name="T86" fmla="*/ 44 w 92"/>
                  <a:gd name="T87" fmla="*/ 31 h 88"/>
                  <a:gd name="T88" fmla="*/ 45 w 92"/>
                  <a:gd name="T89" fmla="*/ 27 h 88"/>
                  <a:gd name="T90" fmla="*/ 45 w 92"/>
                  <a:gd name="T91" fmla="*/ 25 h 88"/>
                  <a:gd name="T92" fmla="*/ 46 w 92"/>
                  <a:gd name="T93" fmla="*/ 23 h 88"/>
                  <a:gd name="T94" fmla="*/ 45 w 92"/>
                  <a:gd name="T95" fmla="*/ 22 h 88"/>
                  <a:gd name="T96" fmla="*/ 46 w 92"/>
                  <a:gd name="T97" fmla="*/ 21 h 88"/>
                  <a:gd name="T98" fmla="*/ 46 w 92"/>
                  <a:gd name="T99" fmla="*/ 20 h 88"/>
                  <a:gd name="T100" fmla="*/ 45 w 92"/>
                  <a:gd name="T101" fmla="*/ 18 h 88"/>
                  <a:gd name="T102" fmla="*/ 44 w 92"/>
                  <a:gd name="T103" fmla="*/ 14 h 88"/>
                  <a:gd name="T104" fmla="*/ 44 w 92"/>
                  <a:gd name="T105" fmla="*/ 11 h 88"/>
                  <a:gd name="T106" fmla="*/ 43 w 92"/>
                  <a:gd name="T107" fmla="*/ 10 h 88"/>
                  <a:gd name="T108" fmla="*/ 41 w 92"/>
                  <a:gd name="T109" fmla="*/ 9 h 88"/>
                  <a:gd name="T110" fmla="*/ 40 w 92"/>
                  <a:gd name="T111" fmla="*/ 7 h 88"/>
                  <a:gd name="T112" fmla="*/ 39 w 92"/>
                  <a:gd name="T113" fmla="*/ 6 h 88"/>
                  <a:gd name="T114" fmla="*/ 37 w 92"/>
                  <a:gd name="T115" fmla="*/ 4 h 88"/>
                  <a:gd name="T116" fmla="*/ 33 w 92"/>
                  <a:gd name="T117" fmla="*/ 3 h 8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2"/>
                  <a:gd name="T178" fmla="*/ 0 h 88"/>
                  <a:gd name="T179" fmla="*/ 92 w 92"/>
                  <a:gd name="T180" fmla="*/ 88 h 8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2" h="88">
                    <a:moveTo>
                      <a:pt x="65" y="5"/>
                    </a:moveTo>
                    <a:lnTo>
                      <a:pt x="62" y="1"/>
                    </a:lnTo>
                    <a:lnTo>
                      <a:pt x="60" y="1"/>
                    </a:lnTo>
                    <a:lnTo>
                      <a:pt x="57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8" y="1"/>
                    </a:lnTo>
                    <a:lnTo>
                      <a:pt x="38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2" y="3"/>
                    </a:lnTo>
                    <a:lnTo>
                      <a:pt x="25" y="6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8" y="11"/>
                    </a:lnTo>
                    <a:lnTo>
                      <a:pt x="17" y="11"/>
                    </a:lnTo>
                    <a:lnTo>
                      <a:pt x="17" y="13"/>
                    </a:lnTo>
                    <a:lnTo>
                      <a:pt x="17" y="15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3" y="17"/>
                    </a:lnTo>
                    <a:lnTo>
                      <a:pt x="12" y="17"/>
                    </a:lnTo>
                    <a:lnTo>
                      <a:pt x="10" y="18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5" y="25"/>
                    </a:lnTo>
                    <a:lnTo>
                      <a:pt x="4" y="28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4" y="60"/>
                    </a:lnTo>
                    <a:lnTo>
                      <a:pt x="5" y="62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7"/>
                    </a:lnTo>
                    <a:lnTo>
                      <a:pt x="9" y="69"/>
                    </a:lnTo>
                    <a:lnTo>
                      <a:pt x="9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2" y="72"/>
                    </a:lnTo>
                    <a:lnTo>
                      <a:pt x="13" y="72"/>
                    </a:lnTo>
                    <a:lnTo>
                      <a:pt x="13" y="74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18" y="79"/>
                    </a:lnTo>
                    <a:lnTo>
                      <a:pt x="22" y="81"/>
                    </a:lnTo>
                    <a:lnTo>
                      <a:pt x="25" y="84"/>
                    </a:lnTo>
                    <a:lnTo>
                      <a:pt x="30" y="86"/>
                    </a:lnTo>
                    <a:lnTo>
                      <a:pt x="32" y="84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7" y="88"/>
                    </a:lnTo>
                    <a:lnTo>
                      <a:pt x="38" y="88"/>
                    </a:lnTo>
                    <a:lnTo>
                      <a:pt x="42" y="88"/>
                    </a:lnTo>
                    <a:lnTo>
                      <a:pt x="43" y="88"/>
                    </a:lnTo>
                    <a:lnTo>
                      <a:pt x="45" y="88"/>
                    </a:lnTo>
                    <a:lnTo>
                      <a:pt x="47" y="88"/>
                    </a:lnTo>
                    <a:lnTo>
                      <a:pt x="50" y="88"/>
                    </a:lnTo>
                    <a:lnTo>
                      <a:pt x="53" y="86"/>
                    </a:lnTo>
                    <a:lnTo>
                      <a:pt x="57" y="86"/>
                    </a:lnTo>
                    <a:lnTo>
                      <a:pt x="58" y="86"/>
                    </a:lnTo>
                    <a:lnTo>
                      <a:pt x="60" y="84"/>
                    </a:lnTo>
                    <a:lnTo>
                      <a:pt x="67" y="82"/>
                    </a:lnTo>
                    <a:lnTo>
                      <a:pt x="67" y="81"/>
                    </a:lnTo>
                    <a:lnTo>
                      <a:pt x="68" y="81"/>
                    </a:lnTo>
                    <a:lnTo>
                      <a:pt x="70" y="79"/>
                    </a:lnTo>
                    <a:lnTo>
                      <a:pt x="72" y="79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5" y="76"/>
                    </a:lnTo>
                    <a:lnTo>
                      <a:pt x="75" y="74"/>
                    </a:lnTo>
                    <a:lnTo>
                      <a:pt x="77" y="74"/>
                    </a:lnTo>
                    <a:lnTo>
                      <a:pt x="77" y="72"/>
                    </a:lnTo>
                    <a:lnTo>
                      <a:pt x="78" y="72"/>
                    </a:lnTo>
                    <a:lnTo>
                      <a:pt x="80" y="72"/>
                    </a:lnTo>
                    <a:lnTo>
                      <a:pt x="80" y="71"/>
                    </a:lnTo>
                    <a:lnTo>
                      <a:pt x="82" y="71"/>
                    </a:lnTo>
                    <a:lnTo>
                      <a:pt x="82" y="69"/>
                    </a:lnTo>
                    <a:lnTo>
                      <a:pt x="83" y="69"/>
                    </a:lnTo>
                    <a:lnTo>
                      <a:pt x="83" y="66"/>
                    </a:lnTo>
                    <a:lnTo>
                      <a:pt x="85" y="66"/>
                    </a:lnTo>
                    <a:lnTo>
                      <a:pt x="87" y="62"/>
                    </a:lnTo>
                    <a:lnTo>
                      <a:pt x="88" y="57"/>
                    </a:lnTo>
                    <a:lnTo>
                      <a:pt x="90" y="54"/>
                    </a:lnTo>
                    <a:lnTo>
                      <a:pt x="90" y="52"/>
                    </a:lnTo>
                    <a:lnTo>
                      <a:pt x="90" y="50"/>
                    </a:lnTo>
                    <a:lnTo>
                      <a:pt x="92" y="49"/>
                    </a:lnTo>
                    <a:lnTo>
                      <a:pt x="90" y="47"/>
                    </a:lnTo>
                    <a:lnTo>
                      <a:pt x="92" y="47"/>
                    </a:lnTo>
                    <a:lnTo>
                      <a:pt x="90" y="45"/>
                    </a:lnTo>
                    <a:lnTo>
                      <a:pt x="92" y="45"/>
                    </a:lnTo>
                    <a:lnTo>
                      <a:pt x="90" y="44"/>
                    </a:lnTo>
                    <a:lnTo>
                      <a:pt x="92" y="44"/>
                    </a:lnTo>
                    <a:lnTo>
                      <a:pt x="92" y="42"/>
                    </a:lnTo>
                    <a:lnTo>
                      <a:pt x="92" y="40"/>
                    </a:lnTo>
                    <a:lnTo>
                      <a:pt x="92" y="39"/>
                    </a:lnTo>
                    <a:lnTo>
                      <a:pt x="90" y="37"/>
                    </a:lnTo>
                    <a:lnTo>
                      <a:pt x="92" y="37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88" y="28"/>
                    </a:lnTo>
                    <a:lnTo>
                      <a:pt x="88" y="27"/>
                    </a:lnTo>
                    <a:lnTo>
                      <a:pt x="88" y="25"/>
                    </a:lnTo>
                    <a:lnTo>
                      <a:pt x="87" y="23"/>
                    </a:lnTo>
                    <a:lnTo>
                      <a:pt x="85" y="22"/>
                    </a:lnTo>
                    <a:lnTo>
                      <a:pt x="85" y="20"/>
                    </a:lnTo>
                    <a:lnTo>
                      <a:pt x="83" y="18"/>
                    </a:lnTo>
                    <a:lnTo>
                      <a:pt x="83" y="17"/>
                    </a:lnTo>
                    <a:lnTo>
                      <a:pt x="82" y="17"/>
                    </a:lnTo>
                    <a:lnTo>
                      <a:pt x="82" y="15"/>
                    </a:lnTo>
                    <a:lnTo>
                      <a:pt x="80" y="15"/>
                    </a:lnTo>
                    <a:lnTo>
                      <a:pt x="78" y="13"/>
                    </a:lnTo>
                    <a:lnTo>
                      <a:pt x="78" y="11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5" y="10"/>
                    </a:lnTo>
                    <a:lnTo>
                      <a:pt x="73" y="8"/>
                    </a:lnTo>
                    <a:lnTo>
                      <a:pt x="70" y="6"/>
                    </a:lnTo>
                    <a:lnTo>
                      <a:pt x="65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Freeform 388"/>
              <p:cNvSpPr>
                <a:spLocks/>
              </p:cNvSpPr>
              <p:nvPr/>
            </p:nvSpPr>
            <p:spPr bwMode="auto">
              <a:xfrm>
                <a:off x="5084" y="694"/>
                <a:ext cx="39" cy="48"/>
              </a:xfrm>
              <a:custGeom>
                <a:avLst/>
                <a:gdLst>
                  <a:gd name="T0" fmla="*/ 1 w 78"/>
                  <a:gd name="T1" fmla="*/ 20 h 96"/>
                  <a:gd name="T2" fmla="*/ 0 w 78"/>
                  <a:gd name="T3" fmla="*/ 24 h 96"/>
                  <a:gd name="T4" fmla="*/ 0 w 78"/>
                  <a:gd name="T5" fmla="*/ 28 h 96"/>
                  <a:gd name="T6" fmla="*/ 1 w 78"/>
                  <a:gd name="T7" fmla="*/ 34 h 96"/>
                  <a:gd name="T8" fmla="*/ 3 w 78"/>
                  <a:gd name="T9" fmla="*/ 39 h 96"/>
                  <a:gd name="T10" fmla="*/ 6 w 78"/>
                  <a:gd name="T11" fmla="*/ 42 h 96"/>
                  <a:gd name="T12" fmla="*/ 9 w 78"/>
                  <a:gd name="T13" fmla="*/ 45 h 96"/>
                  <a:gd name="T14" fmla="*/ 13 w 78"/>
                  <a:gd name="T15" fmla="*/ 48 h 96"/>
                  <a:gd name="T16" fmla="*/ 17 w 78"/>
                  <a:gd name="T17" fmla="*/ 48 h 96"/>
                  <a:gd name="T18" fmla="*/ 20 w 78"/>
                  <a:gd name="T19" fmla="*/ 48 h 96"/>
                  <a:gd name="T20" fmla="*/ 24 w 78"/>
                  <a:gd name="T21" fmla="*/ 48 h 96"/>
                  <a:gd name="T22" fmla="*/ 28 w 78"/>
                  <a:gd name="T23" fmla="*/ 46 h 96"/>
                  <a:gd name="T24" fmla="*/ 33 w 78"/>
                  <a:gd name="T25" fmla="*/ 43 h 96"/>
                  <a:gd name="T26" fmla="*/ 35 w 78"/>
                  <a:gd name="T27" fmla="*/ 40 h 96"/>
                  <a:gd name="T28" fmla="*/ 38 w 78"/>
                  <a:gd name="T29" fmla="*/ 36 h 96"/>
                  <a:gd name="T30" fmla="*/ 39 w 78"/>
                  <a:gd name="T31" fmla="*/ 30 h 96"/>
                  <a:gd name="T32" fmla="*/ 39 w 78"/>
                  <a:gd name="T33" fmla="*/ 26 h 96"/>
                  <a:gd name="T34" fmla="*/ 39 w 78"/>
                  <a:gd name="T35" fmla="*/ 21 h 96"/>
                  <a:gd name="T36" fmla="*/ 38 w 78"/>
                  <a:gd name="T37" fmla="*/ 13 h 96"/>
                  <a:gd name="T38" fmla="*/ 36 w 78"/>
                  <a:gd name="T39" fmla="*/ 10 h 96"/>
                  <a:gd name="T40" fmla="*/ 33 w 78"/>
                  <a:gd name="T41" fmla="*/ 7 h 96"/>
                  <a:gd name="T42" fmla="*/ 30 w 78"/>
                  <a:gd name="T43" fmla="*/ 3 h 96"/>
                  <a:gd name="T44" fmla="*/ 23 w 78"/>
                  <a:gd name="T45" fmla="*/ 0 h 96"/>
                  <a:gd name="T46" fmla="*/ 20 w 78"/>
                  <a:gd name="T47" fmla="*/ 0 h 96"/>
                  <a:gd name="T48" fmla="*/ 15 w 78"/>
                  <a:gd name="T49" fmla="*/ 1 h 96"/>
                  <a:gd name="T50" fmla="*/ 10 w 78"/>
                  <a:gd name="T51" fmla="*/ 3 h 96"/>
                  <a:gd name="T52" fmla="*/ 7 w 78"/>
                  <a:gd name="T53" fmla="*/ 6 h 96"/>
                  <a:gd name="T54" fmla="*/ 4 w 78"/>
                  <a:gd name="T55" fmla="*/ 10 h 96"/>
                  <a:gd name="T56" fmla="*/ 2 w 78"/>
                  <a:gd name="T57" fmla="*/ 14 h 96"/>
                  <a:gd name="T58" fmla="*/ 4 w 78"/>
                  <a:gd name="T59" fmla="*/ 11 h 96"/>
                  <a:gd name="T60" fmla="*/ 7 w 78"/>
                  <a:gd name="T61" fmla="*/ 7 h 96"/>
                  <a:gd name="T62" fmla="*/ 10 w 78"/>
                  <a:gd name="T63" fmla="*/ 4 h 96"/>
                  <a:gd name="T64" fmla="*/ 15 w 78"/>
                  <a:gd name="T65" fmla="*/ 2 h 96"/>
                  <a:gd name="T66" fmla="*/ 19 w 78"/>
                  <a:gd name="T67" fmla="*/ 2 h 96"/>
                  <a:gd name="T68" fmla="*/ 22 w 78"/>
                  <a:gd name="T69" fmla="*/ 2 h 96"/>
                  <a:gd name="T70" fmla="*/ 26 w 78"/>
                  <a:gd name="T71" fmla="*/ 3 h 96"/>
                  <a:gd name="T72" fmla="*/ 31 w 78"/>
                  <a:gd name="T73" fmla="*/ 7 h 96"/>
                  <a:gd name="T74" fmla="*/ 34 w 78"/>
                  <a:gd name="T75" fmla="*/ 10 h 96"/>
                  <a:gd name="T76" fmla="*/ 36 w 78"/>
                  <a:gd name="T77" fmla="*/ 12 h 96"/>
                  <a:gd name="T78" fmla="*/ 38 w 78"/>
                  <a:gd name="T79" fmla="*/ 20 h 96"/>
                  <a:gd name="T80" fmla="*/ 38 w 78"/>
                  <a:gd name="T81" fmla="*/ 24 h 96"/>
                  <a:gd name="T82" fmla="*/ 38 w 78"/>
                  <a:gd name="T83" fmla="*/ 29 h 96"/>
                  <a:gd name="T84" fmla="*/ 37 w 78"/>
                  <a:gd name="T85" fmla="*/ 34 h 96"/>
                  <a:gd name="T86" fmla="*/ 34 w 78"/>
                  <a:gd name="T87" fmla="*/ 38 h 96"/>
                  <a:gd name="T88" fmla="*/ 33 w 78"/>
                  <a:gd name="T89" fmla="*/ 42 h 96"/>
                  <a:gd name="T90" fmla="*/ 28 w 78"/>
                  <a:gd name="T91" fmla="*/ 44 h 96"/>
                  <a:gd name="T92" fmla="*/ 25 w 78"/>
                  <a:gd name="T93" fmla="*/ 47 h 96"/>
                  <a:gd name="T94" fmla="*/ 21 w 78"/>
                  <a:gd name="T95" fmla="*/ 48 h 96"/>
                  <a:gd name="T96" fmla="*/ 18 w 78"/>
                  <a:gd name="T97" fmla="*/ 48 h 96"/>
                  <a:gd name="T98" fmla="*/ 14 w 78"/>
                  <a:gd name="T99" fmla="*/ 47 h 96"/>
                  <a:gd name="T100" fmla="*/ 10 w 78"/>
                  <a:gd name="T101" fmla="*/ 45 h 96"/>
                  <a:gd name="T102" fmla="*/ 6 w 78"/>
                  <a:gd name="T103" fmla="*/ 42 h 96"/>
                  <a:gd name="T104" fmla="*/ 4 w 78"/>
                  <a:gd name="T105" fmla="*/ 39 h 96"/>
                  <a:gd name="T106" fmla="*/ 2 w 78"/>
                  <a:gd name="T107" fmla="*/ 35 h 96"/>
                  <a:gd name="T108" fmla="*/ 1 w 78"/>
                  <a:gd name="T109" fmla="*/ 29 h 96"/>
                  <a:gd name="T110" fmla="*/ 1 w 78"/>
                  <a:gd name="T111" fmla="*/ 24 h 96"/>
                  <a:gd name="T112" fmla="*/ 1 w 78"/>
                  <a:gd name="T113" fmla="*/ 21 h 96"/>
                  <a:gd name="T114" fmla="*/ 2 w 78"/>
                  <a:gd name="T115" fmla="*/ 15 h 9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8"/>
                  <a:gd name="T175" fmla="*/ 0 h 96"/>
                  <a:gd name="T176" fmla="*/ 78 w 78"/>
                  <a:gd name="T177" fmla="*/ 96 h 9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8" h="96">
                    <a:moveTo>
                      <a:pt x="5" y="29"/>
                    </a:moveTo>
                    <a:lnTo>
                      <a:pt x="2" y="32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2" y="41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2" y="61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3" y="71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7" y="78"/>
                    </a:lnTo>
                    <a:lnTo>
                      <a:pt x="7" y="79"/>
                    </a:lnTo>
                    <a:lnTo>
                      <a:pt x="8" y="79"/>
                    </a:lnTo>
                    <a:lnTo>
                      <a:pt x="8" y="81"/>
                    </a:lnTo>
                    <a:lnTo>
                      <a:pt x="12" y="83"/>
                    </a:lnTo>
                    <a:lnTo>
                      <a:pt x="12" y="85"/>
                    </a:lnTo>
                    <a:lnTo>
                      <a:pt x="15" y="86"/>
                    </a:lnTo>
                    <a:lnTo>
                      <a:pt x="17" y="88"/>
                    </a:lnTo>
                    <a:lnTo>
                      <a:pt x="18" y="90"/>
                    </a:lnTo>
                    <a:lnTo>
                      <a:pt x="20" y="91"/>
                    </a:lnTo>
                    <a:lnTo>
                      <a:pt x="21" y="93"/>
                    </a:lnTo>
                    <a:lnTo>
                      <a:pt x="23" y="93"/>
                    </a:lnTo>
                    <a:lnTo>
                      <a:pt x="26" y="96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1" y="96"/>
                    </a:lnTo>
                    <a:lnTo>
                      <a:pt x="33" y="96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6"/>
                    </a:lnTo>
                    <a:lnTo>
                      <a:pt x="45" y="96"/>
                    </a:lnTo>
                    <a:lnTo>
                      <a:pt x="46" y="96"/>
                    </a:lnTo>
                    <a:lnTo>
                      <a:pt x="48" y="96"/>
                    </a:lnTo>
                    <a:lnTo>
                      <a:pt x="50" y="96"/>
                    </a:lnTo>
                    <a:lnTo>
                      <a:pt x="51" y="95"/>
                    </a:lnTo>
                    <a:lnTo>
                      <a:pt x="53" y="93"/>
                    </a:lnTo>
                    <a:lnTo>
                      <a:pt x="56" y="91"/>
                    </a:lnTo>
                    <a:lnTo>
                      <a:pt x="60" y="90"/>
                    </a:lnTo>
                    <a:lnTo>
                      <a:pt x="61" y="88"/>
                    </a:lnTo>
                    <a:lnTo>
                      <a:pt x="65" y="86"/>
                    </a:lnTo>
                    <a:lnTo>
                      <a:pt x="65" y="83"/>
                    </a:lnTo>
                    <a:lnTo>
                      <a:pt x="66" y="83"/>
                    </a:lnTo>
                    <a:lnTo>
                      <a:pt x="68" y="81"/>
                    </a:lnTo>
                    <a:lnTo>
                      <a:pt x="70" y="79"/>
                    </a:lnTo>
                    <a:lnTo>
                      <a:pt x="70" y="78"/>
                    </a:lnTo>
                    <a:lnTo>
                      <a:pt x="71" y="74"/>
                    </a:lnTo>
                    <a:lnTo>
                      <a:pt x="71" y="73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75" y="64"/>
                    </a:lnTo>
                    <a:lnTo>
                      <a:pt x="76" y="64"/>
                    </a:lnTo>
                    <a:lnTo>
                      <a:pt x="78" y="61"/>
                    </a:lnTo>
                    <a:lnTo>
                      <a:pt x="78" y="56"/>
                    </a:lnTo>
                    <a:lnTo>
                      <a:pt x="78" y="52"/>
                    </a:lnTo>
                    <a:lnTo>
                      <a:pt x="78" y="49"/>
                    </a:lnTo>
                    <a:lnTo>
                      <a:pt x="78" y="47"/>
                    </a:lnTo>
                    <a:lnTo>
                      <a:pt x="78" y="46"/>
                    </a:lnTo>
                    <a:lnTo>
                      <a:pt x="78" y="41"/>
                    </a:lnTo>
                    <a:lnTo>
                      <a:pt x="78" y="39"/>
                    </a:lnTo>
                    <a:lnTo>
                      <a:pt x="78" y="37"/>
                    </a:lnTo>
                    <a:lnTo>
                      <a:pt x="78" y="34"/>
                    </a:lnTo>
                    <a:lnTo>
                      <a:pt x="75" y="27"/>
                    </a:lnTo>
                    <a:lnTo>
                      <a:pt x="75" y="25"/>
                    </a:lnTo>
                    <a:lnTo>
                      <a:pt x="73" y="24"/>
                    </a:lnTo>
                    <a:lnTo>
                      <a:pt x="71" y="20"/>
                    </a:lnTo>
                    <a:lnTo>
                      <a:pt x="70" y="19"/>
                    </a:lnTo>
                    <a:lnTo>
                      <a:pt x="68" y="15"/>
                    </a:lnTo>
                    <a:lnTo>
                      <a:pt x="66" y="15"/>
                    </a:lnTo>
                    <a:lnTo>
                      <a:pt x="66" y="14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3"/>
                    </a:lnTo>
                    <a:lnTo>
                      <a:pt x="25" y="3"/>
                    </a:lnTo>
                    <a:lnTo>
                      <a:pt x="21" y="5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7" y="10"/>
                    </a:lnTo>
                    <a:lnTo>
                      <a:pt x="15" y="12"/>
                    </a:lnTo>
                    <a:lnTo>
                      <a:pt x="13" y="14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8" y="19"/>
                    </a:lnTo>
                    <a:lnTo>
                      <a:pt x="8" y="20"/>
                    </a:lnTo>
                    <a:lnTo>
                      <a:pt x="7" y="22"/>
                    </a:lnTo>
                    <a:lnTo>
                      <a:pt x="5" y="24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7" y="25"/>
                    </a:lnTo>
                    <a:lnTo>
                      <a:pt x="8" y="24"/>
                    </a:lnTo>
                    <a:lnTo>
                      <a:pt x="8" y="22"/>
                    </a:lnTo>
                    <a:lnTo>
                      <a:pt x="12" y="20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8" y="10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6" y="7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3"/>
                    </a:lnTo>
                    <a:lnTo>
                      <a:pt x="35" y="3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3" y="5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1" y="12"/>
                    </a:lnTo>
                    <a:lnTo>
                      <a:pt x="63" y="14"/>
                    </a:lnTo>
                    <a:lnTo>
                      <a:pt x="65" y="15"/>
                    </a:lnTo>
                    <a:lnTo>
                      <a:pt x="66" y="15"/>
                    </a:lnTo>
                    <a:lnTo>
                      <a:pt x="66" y="17"/>
                    </a:lnTo>
                    <a:lnTo>
                      <a:pt x="68" y="20"/>
                    </a:lnTo>
                    <a:lnTo>
                      <a:pt x="70" y="20"/>
                    </a:lnTo>
                    <a:lnTo>
                      <a:pt x="71" y="22"/>
                    </a:lnTo>
                    <a:lnTo>
                      <a:pt x="71" y="24"/>
                    </a:lnTo>
                    <a:lnTo>
                      <a:pt x="71" y="25"/>
                    </a:lnTo>
                    <a:lnTo>
                      <a:pt x="73" y="29"/>
                    </a:lnTo>
                    <a:lnTo>
                      <a:pt x="75" y="34"/>
                    </a:lnTo>
                    <a:lnTo>
                      <a:pt x="75" y="37"/>
                    </a:lnTo>
                    <a:lnTo>
                      <a:pt x="76" y="39"/>
                    </a:lnTo>
                    <a:lnTo>
                      <a:pt x="76" y="41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9"/>
                    </a:lnTo>
                    <a:lnTo>
                      <a:pt x="76" y="51"/>
                    </a:lnTo>
                    <a:lnTo>
                      <a:pt x="76" y="56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5" y="63"/>
                    </a:lnTo>
                    <a:lnTo>
                      <a:pt x="75" y="64"/>
                    </a:lnTo>
                    <a:lnTo>
                      <a:pt x="73" y="68"/>
                    </a:lnTo>
                    <a:lnTo>
                      <a:pt x="71" y="69"/>
                    </a:lnTo>
                    <a:lnTo>
                      <a:pt x="71" y="73"/>
                    </a:lnTo>
                    <a:lnTo>
                      <a:pt x="70" y="73"/>
                    </a:lnTo>
                    <a:lnTo>
                      <a:pt x="68" y="76"/>
                    </a:lnTo>
                    <a:lnTo>
                      <a:pt x="68" y="78"/>
                    </a:lnTo>
                    <a:lnTo>
                      <a:pt x="66" y="79"/>
                    </a:lnTo>
                    <a:lnTo>
                      <a:pt x="65" y="81"/>
                    </a:lnTo>
                    <a:lnTo>
                      <a:pt x="65" y="83"/>
                    </a:lnTo>
                    <a:lnTo>
                      <a:pt x="61" y="83"/>
                    </a:lnTo>
                    <a:lnTo>
                      <a:pt x="60" y="86"/>
                    </a:lnTo>
                    <a:lnTo>
                      <a:pt x="58" y="88"/>
                    </a:lnTo>
                    <a:lnTo>
                      <a:pt x="56" y="88"/>
                    </a:lnTo>
                    <a:lnTo>
                      <a:pt x="55" y="90"/>
                    </a:lnTo>
                    <a:lnTo>
                      <a:pt x="53" y="91"/>
                    </a:lnTo>
                    <a:lnTo>
                      <a:pt x="50" y="91"/>
                    </a:lnTo>
                    <a:lnTo>
                      <a:pt x="50" y="93"/>
                    </a:lnTo>
                    <a:lnTo>
                      <a:pt x="46" y="93"/>
                    </a:lnTo>
                    <a:lnTo>
                      <a:pt x="45" y="95"/>
                    </a:lnTo>
                    <a:lnTo>
                      <a:pt x="43" y="95"/>
                    </a:lnTo>
                    <a:lnTo>
                      <a:pt x="41" y="96"/>
                    </a:lnTo>
                    <a:lnTo>
                      <a:pt x="38" y="96"/>
                    </a:lnTo>
                    <a:lnTo>
                      <a:pt x="36" y="96"/>
                    </a:lnTo>
                    <a:lnTo>
                      <a:pt x="35" y="96"/>
                    </a:lnTo>
                    <a:lnTo>
                      <a:pt x="33" y="96"/>
                    </a:lnTo>
                    <a:lnTo>
                      <a:pt x="31" y="95"/>
                    </a:lnTo>
                    <a:lnTo>
                      <a:pt x="30" y="95"/>
                    </a:lnTo>
                    <a:lnTo>
                      <a:pt x="28" y="93"/>
                    </a:lnTo>
                    <a:lnTo>
                      <a:pt x="26" y="93"/>
                    </a:lnTo>
                    <a:lnTo>
                      <a:pt x="25" y="91"/>
                    </a:lnTo>
                    <a:lnTo>
                      <a:pt x="21" y="91"/>
                    </a:lnTo>
                    <a:lnTo>
                      <a:pt x="20" y="90"/>
                    </a:lnTo>
                    <a:lnTo>
                      <a:pt x="20" y="88"/>
                    </a:lnTo>
                    <a:lnTo>
                      <a:pt x="18" y="88"/>
                    </a:lnTo>
                    <a:lnTo>
                      <a:pt x="15" y="85"/>
                    </a:lnTo>
                    <a:lnTo>
                      <a:pt x="13" y="83"/>
                    </a:lnTo>
                    <a:lnTo>
                      <a:pt x="12" y="83"/>
                    </a:lnTo>
                    <a:lnTo>
                      <a:pt x="12" y="79"/>
                    </a:lnTo>
                    <a:lnTo>
                      <a:pt x="10" y="79"/>
                    </a:lnTo>
                    <a:lnTo>
                      <a:pt x="8" y="78"/>
                    </a:lnTo>
                    <a:lnTo>
                      <a:pt x="8" y="74"/>
                    </a:lnTo>
                    <a:lnTo>
                      <a:pt x="7" y="73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4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6"/>
                    </a:lnTo>
                    <a:lnTo>
                      <a:pt x="2" y="52"/>
                    </a:lnTo>
                    <a:lnTo>
                      <a:pt x="2" y="49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3" y="37"/>
                    </a:lnTo>
                    <a:lnTo>
                      <a:pt x="5" y="34"/>
                    </a:lnTo>
                    <a:lnTo>
                      <a:pt x="5" y="3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389"/>
              <p:cNvSpPr>
                <a:spLocks/>
              </p:cNvSpPr>
              <p:nvPr/>
            </p:nvSpPr>
            <p:spPr bwMode="auto">
              <a:xfrm>
                <a:off x="5076" y="709"/>
                <a:ext cx="40" cy="48"/>
              </a:xfrm>
              <a:custGeom>
                <a:avLst/>
                <a:gdLst>
                  <a:gd name="T0" fmla="*/ 1 w 80"/>
                  <a:gd name="T1" fmla="*/ 19 h 97"/>
                  <a:gd name="T2" fmla="*/ 0 w 80"/>
                  <a:gd name="T3" fmla="*/ 24 h 97"/>
                  <a:gd name="T4" fmla="*/ 0 w 80"/>
                  <a:gd name="T5" fmla="*/ 29 h 97"/>
                  <a:gd name="T6" fmla="*/ 1 w 80"/>
                  <a:gd name="T7" fmla="*/ 34 h 97"/>
                  <a:gd name="T8" fmla="*/ 3 w 80"/>
                  <a:gd name="T9" fmla="*/ 38 h 97"/>
                  <a:gd name="T10" fmla="*/ 6 w 80"/>
                  <a:gd name="T11" fmla="*/ 41 h 97"/>
                  <a:gd name="T12" fmla="*/ 9 w 80"/>
                  <a:gd name="T13" fmla="*/ 46 h 97"/>
                  <a:gd name="T14" fmla="*/ 13 w 80"/>
                  <a:gd name="T15" fmla="*/ 47 h 97"/>
                  <a:gd name="T16" fmla="*/ 18 w 80"/>
                  <a:gd name="T17" fmla="*/ 48 h 97"/>
                  <a:gd name="T18" fmla="*/ 20 w 80"/>
                  <a:gd name="T19" fmla="*/ 48 h 97"/>
                  <a:gd name="T20" fmla="*/ 25 w 80"/>
                  <a:gd name="T21" fmla="*/ 47 h 97"/>
                  <a:gd name="T22" fmla="*/ 28 w 80"/>
                  <a:gd name="T23" fmla="*/ 46 h 97"/>
                  <a:gd name="T24" fmla="*/ 33 w 80"/>
                  <a:gd name="T25" fmla="*/ 43 h 97"/>
                  <a:gd name="T26" fmla="*/ 36 w 80"/>
                  <a:gd name="T27" fmla="*/ 39 h 97"/>
                  <a:gd name="T28" fmla="*/ 38 w 80"/>
                  <a:gd name="T29" fmla="*/ 35 h 97"/>
                  <a:gd name="T30" fmla="*/ 39 w 80"/>
                  <a:gd name="T31" fmla="*/ 30 h 97"/>
                  <a:gd name="T32" fmla="*/ 40 w 80"/>
                  <a:gd name="T33" fmla="*/ 26 h 97"/>
                  <a:gd name="T34" fmla="*/ 40 w 80"/>
                  <a:gd name="T35" fmla="*/ 20 h 97"/>
                  <a:gd name="T36" fmla="*/ 38 w 80"/>
                  <a:gd name="T37" fmla="*/ 13 h 97"/>
                  <a:gd name="T38" fmla="*/ 36 w 80"/>
                  <a:gd name="T39" fmla="*/ 10 h 97"/>
                  <a:gd name="T40" fmla="*/ 34 w 80"/>
                  <a:gd name="T41" fmla="*/ 7 h 97"/>
                  <a:gd name="T42" fmla="*/ 30 w 80"/>
                  <a:gd name="T43" fmla="*/ 3 h 97"/>
                  <a:gd name="T44" fmla="*/ 24 w 80"/>
                  <a:gd name="T45" fmla="*/ 0 h 97"/>
                  <a:gd name="T46" fmla="*/ 20 w 80"/>
                  <a:gd name="T47" fmla="*/ 0 h 97"/>
                  <a:gd name="T48" fmla="*/ 16 w 80"/>
                  <a:gd name="T49" fmla="*/ 1 h 97"/>
                  <a:gd name="T50" fmla="*/ 11 w 80"/>
                  <a:gd name="T51" fmla="*/ 3 h 97"/>
                  <a:gd name="T52" fmla="*/ 9 w 80"/>
                  <a:gd name="T53" fmla="*/ 6 h 97"/>
                  <a:gd name="T54" fmla="*/ 5 w 80"/>
                  <a:gd name="T55" fmla="*/ 9 h 97"/>
                  <a:gd name="T56" fmla="*/ 3 w 80"/>
                  <a:gd name="T57" fmla="*/ 14 h 97"/>
                  <a:gd name="T58" fmla="*/ 5 w 80"/>
                  <a:gd name="T59" fmla="*/ 11 h 97"/>
                  <a:gd name="T60" fmla="*/ 9 w 80"/>
                  <a:gd name="T61" fmla="*/ 8 h 97"/>
                  <a:gd name="T62" fmla="*/ 10 w 80"/>
                  <a:gd name="T63" fmla="*/ 5 h 97"/>
                  <a:gd name="T64" fmla="*/ 15 w 80"/>
                  <a:gd name="T65" fmla="*/ 3 h 97"/>
                  <a:gd name="T66" fmla="*/ 19 w 80"/>
                  <a:gd name="T67" fmla="*/ 2 h 97"/>
                  <a:gd name="T68" fmla="*/ 22 w 80"/>
                  <a:gd name="T69" fmla="*/ 2 h 97"/>
                  <a:gd name="T70" fmla="*/ 26 w 80"/>
                  <a:gd name="T71" fmla="*/ 3 h 97"/>
                  <a:gd name="T72" fmla="*/ 33 w 80"/>
                  <a:gd name="T73" fmla="*/ 7 h 97"/>
                  <a:gd name="T74" fmla="*/ 35 w 80"/>
                  <a:gd name="T75" fmla="*/ 10 h 97"/>
                  <a:gd name="T76" fmla="*/ 37 w 80"/>
                  <a:gd name="T77" fmla="*/ 13 h 97"/>
                  <a:gd name="T78" fmla="*/ 38 w 80"/>
                  <a:gd name="T79" fmla="*/ 19 h 97"/>
                  <a:gd name="T80" fmla="*/ 38 w 80"/>
                  <a:gd name="T81" fmla="*/ 24 h 97"/>
                  <a:gd name="T82" fmla="*/ 38 w 80"/>
                  <a:gd name="T83" fmla="*/ 30 h 97"/>
                  <a:gd name="T84" fmla="*/ 37 w 80"/>
                  <a:gd name="T85" fmla="*/ 34 h 97"/>
                  <a:gd name="T86" fmla="*/ 35 w 80"/>
                  <a:gd name="T87" fmla="*/ 37 h 97"/>
                  <a:gd name="T88" fmla="*/ 33 w 80"/>
                  <a:gd name="T89" fmla="*/ 41 h 97"/>
                  <a:gd name="T90" fmla="*/ 28 w 80"/>
                  <a:gd name="T91" fmla="*/ 44 h 97"/>
                  <a:gd name="T92" fmla="*/ 25 w 80"/>
                  <a:gd name="T93" fmla="*/ 46 h 97"/>
                  <a:gd name="T94" fmla="*/ 21 w 80"/>
                  <a:gd name="T95" fmla="*/ 46 h 97"/>
                  <a:gd name="T96" fmla="*/ 18 w 80"/>
                  <a:gd name="T97" fmla="*/ 47 h 97"/>
                  <a:gd name="T98" fmla="*/ 14 w 80"/>
                  <a:gd name="T99" fmla="*/ 46 h 97"/>
                  <a:gd name="T100" fmla="*/ 11 w 80"/>
                  <a:gd name="T101" fmla="*/ 45 h 97"/>
                  <a:gd name="T102" fmla="*/ 6 w 80"/>
                  <a:gd name="T103" fmla="*/ 41 h 97"/>
                  <a:gd name="T104" fmla="*/ 4 w 80"/>
                  <a:gd name="T105" fmla="*/ 38 h 97"/>
                  <a:gd name="T106" fmla="*/ 3 w 80"/>
                  <a:gd name="T107" fmla="*/ 35 h 97"/>
                  <a:gd name="T108" fmla="*/ 1 w 80"/>
                  <a:gd name="T109" fmla="*/ 30 h 97"/>
                  <a:gd name="T110" fmla="*/ 1 w 80"/>
                  <a:gd name="T111" fmla="*/ 25 h 97"/>
                  <a:gd name="T112" fmla="*/ 1 w 80"/>
                  <a:gd name="T113" fmla="*/ 20 h 97"/>
                  <a:gd name="T114" fmla="*/ 3 w 80"/>
                  <a:gd name="T115" fmla="*/ 15 h 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0"/>
                  <a:gd name="T175" fmla="*/ 0 h 97"/>
                  <a:gd name="T176" fmla="*/ 80 w 80"/>
                  <a:gd name="T177" fmla="*/ 97 h 9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0" h="97">
                    <a:moveTo>
                      <a:pt x="5" y="29"/>
                    </a:moveTo>
                    <a:lnTo>
                      <a:pt x="3" y="33"/>
                    </a:lnTo>
                    <a:lnTo>
                      <a:pt x="2" y="38"/>
                    </a:lnTo>
                    <a:lnTo>
                      <a:pt x="2" y="41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1"/>
                    </a:lnTo>
                    <a:lnTo>
                      <a:pt x="3" y="66"/>
                    </a:lnTo>
                    <a:lnTo>
                      <a:pt x="3" y="68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7" y="75"/>
                    </a:lnTo>
                    <a:lnTo>
                      <a:pt x="7" y="76"/>
                    </a:lnTo>
                    <a:lnTo>
                      <a:pt x="7" y="7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2" y="83"/>
                    </a:lnTo>
                    <a:lnTo>
                      <a:pt x="12" y="85"/>
                    </a:lnTo>
                    <a:lnTo>
                      <a:pt x="15" y="87"/>
                    </a:lnTo>
                    <a:lnTo>
                      <a:pt x="18" y="88"/>
                    </a:lnTo>
                    <a:lnTo>
                      <a:pt x="18" y="92"/>
                    </a:lnTo>
                    <a:lnTo>
                      <a:pt x="20" y="92"/>
                    </a:lnTo>
                    <a:lnTo>
                      <a:pt x="23" y="92"/>
                    </a:lnTo>
                    <a:lnTo>
                      <a:pt x="25" y="92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30" y="95"/>
                    </a:lnTo>
                    <a:lnTo>
                      <a:pt x="32" y="97"/>
                    </a:lnTo>
                    <a:lnTo>
                      <a:pt x="35" y="97"/>
                    </a:lnTo>
                    <a:lnTo>
                      <a:pt x="36" y="97"/>
                    </a:lnTo>
                    <a:lnTo>
                      <a:pt x="41" y="97"/>
                    </a:lnTo>
                    <a:lnTo>
                      <a:pt x="43" y="97"/>
                    </a:lnTo>
                    <a:lnTo>
                      <a:pt x="45" y="97"/>
                    </a:lnTo>
                    <a:lnTo>
                      <a:pt x="46" y="97"/>
                    </a:lnTo>
                    <a:lnTo>
                      <a:pt x="50" y="95"/>
                    </a:lnTo>
                    <a:lnTo>
                      <a:pt x="51" y="95"/>
                    </a:lnTo>
                    <a:lnTo>
                      <a:pt x="53" y="93"/>
                    </a:lnTo>
                    <a:lnTo>
                      <a:pt x="55" y="92"/>
                    </a:lnTo>
                    <a:lnTo>
                      <a:pt x="56" y="92"/>
                    </a:lnTo>
                    <a:lnTo>
                      <a:pt x="60" y="90"/>
                    </a:lnTo>
                    <a:lnTo>
                      <a:pt x="61" y="88"/>
                    </a:lnTo>
                    <a:lnTo>
                      <a:pt x="65" y="87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71" y="78"/>
                    </a:lnTo>
                    <a:lnTo>
                      <a:pt x="71" y="76"/>
                    </a:lnTo>
                    <a:lnTo>
                      <a:pt x="73" y="75"/>
                    </a:lnTo>
                    <a:lnTo>
                      <a:pt x="73" y="73"/>
                    </a:lnTo>
                    <a:lnTo>
                      <a:pt x="75" y="70"/>
                    </a:lnTo>
                    <a:lnTo>
                      <a:pt x="76" y="66"/>
                    </a:lnTo>
                    <a:lnTo>
                      <a:pt x="76" y="65"/>
                    </a:lnTo>
                    <a:lnTo>
                      <a:pt x="78" y="61"/>
                    </a:lnTo>
                    <a:lnTo>
                      <a:pt x="78" y="60"/>
                    </a:lnTo>
                    <a:lnTo>
                      <a:pt x="80" y="56"/>
                    </a:lnTo>
                    <a:lnTo>
                      <a:pt x="80" y="55"/>
                    </a:lnTo>
                    <a:lnTo>
                      <a:pt x="80" y="53"/>
                    </a:lnTo>
                    <a:lnTo>
                      <a:pt x="80" y="49"/>
                    </a:lnTo>
                    <a:lnTo>
                      <a:pt x="80" y="48"/>
                    </a:lnTo>
                    <a:lnTo>
                      <a:pt x="80" y="46"/>
                    </a:lnTo>
                    <a:lnTo>
                      <a:pt x="80" y="41"/>
                    </a:lnTo>
                    <a:lnTo>
                      <a:pt x="80" y="38"/>
                    </a:lnTo>
                    <a:lnTo>
                      <a:pt x="78" y="38"/>
                    </a:lnTo>
                    <a:lnTo>
                      <a:pt x="78" y="34"/>
                    </a:lnTo>
                    <a:lnTo>
                      <a:pt x="75" y="27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1" y="21"/>
                    </a:lnTo>
                    <a:lnTo>
                      <a:pt x="71" y="19"/>
                    </a:lnTo>
                    <a:lnTo>
                      <a:pt x="70" y="16"/>
                    </a:lnTo>
                    <a:lnTo>
                      <a:pt x="68" y="16"/>
                    </a:lnTo>
                    <a:lnTo>
                      <a:pt x="68" y="14"/>
                    </a:lnTo>
                    <a:lnTo>
                      <a:pt x="65" y="11"/>
                    </a:lnTo>
                    <a:lnTo>
                      <a:pt x="65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50" y="2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5" y="6"/>
                    </a:lnTo>
                    <a:lnTo>
                      <a:pt x="23" y="6"/>
                    </a:lnTo>
                    <a:lnTo>
                      <a:pt x="22" y="7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7" y="11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0" y="19"/>
                    </a:lnTo>
                    <a:lnTo>
                      <a:pt x="8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9"/>
                    </a:lnTo>
                    <a:lnTo>
                      <a:pt x="7" y="31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10" y="22"/>
                    </a:lnTo>
                    <a:lnTo>
                      <a:pt x="12" y="21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3" y="9"/>
                    </a:lnTo>
                    <a:lnTo>
                      <a:pt x="27" y="7"/>
                    </a:lnTo>
                    <a:lnTo>
                      <a:pt x="30" y="6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50" y="6"/>
                    </a:lnTo>
                    <a:lnTo>
                      <a:pt x="51" y="6"/>
                    </a:lnTo>
                    <a:lnTo>
                      <a:pt x="53" y="6"/>
                    </a:lnTo>
                    <a:lnTo>
                      <a:pt x="60" y="9"/>
                    </a:lnTo>
                    <a:lnTo>
                      <a:pt x="61" y="11"/>
                    </a:lnTo>
                    <a:lnTo>
                      <a:pt x="63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70" y="21"/>
                    </a:lnTo>
                    <a:lnTo>
                      <a:pt x="71" y="22"/>
                    </a:lnTo>
                    <a:lnTo>
                      <a:pt x="73" y="24"/>
                    </a:lnTo>
                    <a:lnTo>
                      <a:pt x="73" y="27"/>
                    </a:lnTo>
                    <a:lnTo>
                      <a:pt x="73" y="29"/>
                    </a:lnTo>
                    <a:lnTo>
                      <a:pt x="76" y="34"/>
                    </a:lnTo>
                    <a:lnTo>
                      <a:pt x="76" y="38"/>
                    </a:lnTo>
                    <a:lnTo>
                      <a:pt x="76" y="39"/>
                    </a:lnTo>
                    <a:lnTo>
                      <a:pt x="76" y="41"/>
                    </a:lnTo>
                    <a:lnTo>
                      <a:pt x="76" y="46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51"/>
                    </a:lnTo>
                    <a:lnTo>
                      <a:pt x="76" y="55"/>
                    </a:lnTo>
                    <a:lnTo>
                      <a:pt x="76" y="56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5" y="63"/>
                    </a:lnTo>
                    <a:lnTo>
                      <a:pt x="75" y="66"/>
                    </a:lnTo>
                    <a:lnTo>
                      <a:pt x="73" y="68"/>
                    </a:lnTo>
                    <a:lnTo>
                      <a:pt x="73" y="70"/>
                    </a:lnTo>
                    <a:lnTo>
                      <a:pt x="71" y="71"/>
                    </a:lnTo>
                    <a:lnTo>
                      <a:pt x="71" y="73"/>
                    </a:lnTo>
                    <a:lnTo>
                      <a:pt x="70" y="75"/>
                    </a:lnTo>
                    <a:lnTo>
                      <a:pt x="68" y="76"/>
                    </a:lnTo>
                    <a:lnTo>
                      <a:pt x="68" y="80"/>
                    </a:lnTo>
                    <a:lnTo>
                      <a:pt x="66" y="82"/>
                    </a:lnTo>
                    <a:lnTo>
                      <a:pt x="65" y="82"/>
                    </a:lnTo>
                    <a:lnTo>
                      <a:pt x="63" y="83"/>
                    </a:lnTo>
                    <a:lnTo>
                      <a:pt x="61" y="87"/>
                    </a:lnTo>
                    <a:lnTo>
                      <a:pt x="58" y="88"/>
                    </a:lnTo>
                    <a:lnTo>
                      <a:pt x="56" y="88"/>
                    </a:lnTo>
                    <a:lnTo>
                      <a:pt x="55" y="90"/>
                    </a:lnTo>
                    <a:lnTo>
                      <a:pt x="55" y="92"/>
                    </a:lnTo>
                    <a:lnTo>
                      <a:pt x="51" y="92"/>
                    </a:lnTo>
                    <a:lnTo>
                      <a:pt x="50" y="92"/>
                    </a:lnTo>
                    <a:lnTo>
                      <a:pt x="48" y="92"/>
                    </a:lnTo>
                    <a:lnTo>
                      <a:pt x="46" y="92"/>
                    </a:lnTo>
                    <a:lnTo>
                      <a:pt x="45" y="93"/>
                    </a:lnTo>
                    <a:lnTo>
                      <a:pt x="43" y="93"/>
                    </a:lnTo>
                    <a:lnTo>
                      <a:pt x="41" y="95"/>
                    </a:lnTo>
                    <a:lnTo>
                      <a:pt x="40" y="95"/>
                    </a:lnTo>
                    <a:lnTo>
                      <a:pt x="36" y="95"/>
                    </a:lnTo>
                    <a:lnTo>
                      <a:pt x="35" y="95"/>
                    </a:lnTo>
                    <a:lnTo>
                      <a:pt x="32" y="93"/>
                    </a:lnTo>
                    <a:lnTo>
                      <a:pt x="30" y="93"/>
                    </a:lnTo>
                    <a:lnTo>
                      <a:pt x="28" y="92"/>
                    </a:lnTo>
                    <a:lnTo>
                      <a:pt x="27" y="92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2" y="90"/>
                    </a:lnTo>
                    <a:lnTo>
                      <a:pt x="20" y="88"/>
                    </a:lnTo>
                    <a:lnTo>
                      <a:pt x="18" y="88"/>
                    </a:lnTo>
                    <a:lnTo>
                      <a:pt x="17" y="85"/>
                    </a:lnTo>
                    <a:lnTo>
                      <a:pt x="13" y="83"/>
                    </a:lnTo>
                    <a:lnTo>
                      <a:pt x="12" y="82"/>
                    </a:lnTo>
                    <a:lnTo>
                      <a:pt x="12" y="80"/>
                    </a:lnTo>
                    <a:lnTo>
                      <a:pt x="10" y="78"/>
                    </a:lnTo>
                    <a:lnTo>
                      <a:pt x="8" y="76"/>
                    </a:lnTo>
                    <a:lnTo>
                      <a:pt x="8" y="75"/>
                    </a:lnTo>
                    <a:lnTo>
                      <a:pt x="7" y="73"/>
                    </a:lnTo>
                    <a:lnTo>
                      <a:pt x="7" y="71"/>
                    </a:lnTo>
                    <a:lnTo>
                      <a:pt x="5" y="70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2" y="55"/>
                    </a:lnTo>
                    <a:lnTo>
                      <a:pt x="2" y="53"/>
                    </a:lnTo>
                    <a:lnTo>
                      <a:pt x="2" y="51"/>
                    </a:lnTo>
                    <a:lnTo>
                      <a:pt x="2" y="48"/>
                    </a:lnTo>
                    <a:lnTo>
                      <a:pt x="2" y="46"/>
                    </a:lnTo>
                    <a:lnTo>
                      <a:pt x="2" y="44"/>
                    </a:lnTo>
                    <a:lnTo>
                      <a:pt x="3" y="41"/>
                    </a:lnTo>
                    <a:lnTo>
                      <a:pt x="3" y="39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7" y="31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Freeform 390"/>
              <p:cNvSpPr>
                <a:spLocks/>
              </p:cNvSpPr>
              <p:nvPr/>
            </p:nvSpPr>
            <p:spPr bwMode="auto">
              <a:xfrm>
                <a:off x="5071" y="699"/>
                <a:ext cx="40" cy="48"/>
              </a:xfrm>
              <a:custGeom>
                <a:avLst/>
                <a:gdLst>
                  <a:gd name="T0" fmla="*/ 0 w 80"/>
                  <a:gd name="T1" fmla="*/ 19 h 94"/>
                  <a:gd name="T2" fmla="*/ 0 w 80"/>
                  <a:gd name="T3" fmla="*/ 23 h 94"/>
                  <a:gd name="T4" fmla="*/ 0 w 80"/>
                  <a:gd name="T5" fmla="*/ 29 h 94"/>
                  <a:gd name="T6" fmla="*/ 1 w 80"/>
                  <a:gd name="T7" fmla="*/ 34 h 94"/>
                  <a:gd name="T8" fmla="*/ 3 w 80"/>
                  <a:gd name="T9" fmla="*/ 38 h 94"/>
                  <a:gd name="T10" fmla="*/ 6 w 80"/>
                  <a:gd name="T11" fmla="*/ 41 h 94"/>
                  <a:gd name="T12" fmla="*/ 9 w 80"/>
                  <a:gd name="T13" fmla="*/ 45 h 94"/>
                  <a:gd name="T14" fmla="*/ 13 w 80"/>
                  <a:gd name="T15" fmla="*/ 47 h 94"/>
                  <a:gd name="T16" fmla="*/ 17 w 80"/>
                  <a:gd name="T17" fmla="*/ 48 h 94"/>
                  <a:gd name="T18" fmla="*/ 21 w 80"/>
                  <a:gd name="T19" fmla="*/ 48 h 94"/>
                  <a:gd name="T20" fmla="*/ 25 w 80"/>
                  <a:gd name="T21" fmla="*/ 47 h 94"/>
                  <a:gd name="T22" fmla="*/ 28 w 80"/>
                  <a:gd name="T23" fmla="*/ 45 h 94"/>
                  <a:gd name="T24" fmla="*/ 33 w 80"/>
                  <a:gd name="T25" fmla="*/ 42 h 94"/>
                  <a:gd name="T26" fmla="*/ 35 w 80"/>
                  <a:gd name="T27" fmla="*/ 39 h 94"/>
                  <a:gd name="T28" fmla="*/ 38 w 80"/>
                  <a:gd name="T29" fmla="*/ 35 h 94"/>
                  <a:gd name="T30" fmla="*/ 40 w 80"/>
                  <a:gd name="T31" fmla="*/ 31 h 94"/>
                  <a:gd name="T32" fmla="*/ 40 w 80"/>
                  <a:gd name="T33" fmla="*/ 26 h 94"/>
                  <a:gd name="T34" fmla="*/ 40 w 80"/>
                  <a:gd name="T35" fmla="*/ 20 h 94"/>
                  <a:gd name="T36" fmla="*/ 38 w 80"/>
                  <a:gd name="T37" fmla="*/ 14 h 94"/>
                  <a:gd name="T38" fmla="*/ 37 w 80"/>
                  <a:gd name="T39" fmla="*/ 9 h 94"/>
                  <a:gd name="T40" fmla="*/ 34 w 80"/>
                  <a:gd name="T41" fmla="*/ 6 h 94"/>
                  <a:gd name="T42" fmla="*/ 30 w 80"/>
                  <a:gd name="T43" fmla="*/ 4 h 94"/>
                  <a:gd name="T44" fmla="*/ 23 w 80"/>
                  <a:gd name="T45" fmla="*/ 0 h 94"/>
                  <a:gd name="T46" fmla="*/ 20 w 80"/>
                  <a:gd name="T47" fmla="*/ 0 h 94"/>
                  <a:gd name="T48" fmla="*/ 17 w 80"/>
                  <a:gd name="T49" fmla="*/ 1 h 94"/>
                  <a:gd name="T50" fmla="*/ 11 w 80"/>
                  <a:gd name="T51" fmla="*/ 4 h 94"/>
                  <a:gd name="T52" fmla="*/ 7 w 80"/>
                  <a:gd name="T53" fmla="*/ 6 h 94"/>
                  <a:gd name="T54" fmla="*/ 5 w 80"/>
                  <a:gd name="T55" fmla="*/ 9 h 94"/>
                  <a:gd name="T56" fmla="*/ 1 w 80"/>
                  <a:gd name="T57" fmla="*/ 14 h 94"/>
                  <a:gd name="T58" fmla="*/ 5 w 80"/>
                  <a:gd name="T59" fmla="*/ 10 h 94"/>
                  <a:gd name="T60" fmla="*/ 7 w 80"/>
                  <a:gd name="T61" fmla="*/ 7 h 94"/>
                  <a:gd name="T62" fmla="*/ 10 w 80"/>
                  <a:gd name="T63" fmla="*/ 4 h 94"/>
                  <a:gd name="T64" fmla="*/ 15 w 80"/>
                  <a:gd name="T65" fmla="*/ 2 h 94"/>
                  <a:gd name="T66" fmla="*/ 19 w 80"/>
                  <a:gd name="T67" fmla="*/ 1 h 94"/>
                  <a:gd name="T68" fmla="*/ 22 w 80"/>
                  <a:gd name="T69" fmla="*/ 1 h 94"/>
                  <a:gd name="T70" fmla="*/ 26 w 80"/>
                  <a:gd name="T71" fmla="*/ 3 h 94"/>
                  <a:gd name="T72" fmla="*/ 33 w 80"/>
                  <a:gd name="T73" fmla="*/ 6 h 94"/>
                  <a:gd name="T74" fmla="*/ 35 w 80"/>
                  <a:gd name="T75" fmla="*/ 9 h 94"/>
                  <a:gd name="T76" fmla="*/ 37 w 80"/>
                  <a:gd name="T77" fmla="*/ 13 h 94"/>
                  <a:gd name="T78" fmla="*/ 39 w 80"/>
                  <a:gd name="T79" fmla="*/ 20 h 94"/>
                  <a:gd name="T80" fmla="*/ 39 w 80"/>
                  <a:gd name="T81" fmla="*/ 25 h 94"/>
                  <a:gd name="T82" fmla="*/ 38 w 80"/>
                  <a:gd name="T83" fmla="*/ 29 h 94"/>
                  <a:gd name="T84" fmla="*/ 38 w 80"/>
                  <a:gd name="T85" fmla="*/ 34 h 94"/>
                  <a:gd name="T86" fmla="*/ 35 w 80"/>
                  <a:gd name="T87" fmla="*/ 38 h 94"/>
                  <a:gd name="T88" fmla="*/ 33 w 80"/>
                  <a:gd name="T89" fmla="*/ 40 h 94"/>
                  <a:gd name="T90" fmla="*/ 29 w 80"/>
                  <a:gd name="T91" fmla="*/ 45 h 94"/>
                  <a:gd name="T92" fmla="*/ 25 w 80"/>
                  <a:gd name="T93" fmla="*/ 46 h 94"/>
                  <a:gd name="T94" fmla="*/ 21 w 80"/>
                  <a:gd name="T95" fmla="*/ 47 h 94"/>
                  <a:gd name="T96" fmla="*/ 19 w 80"/>
                  <a:gd name="T97" fmla="*/ 47 h 94"/>
                  <a:gd name="T98" fmla="*/ 14 w 80"/>
                  <a:gd name="T99" fmla="*/ 46 h 94"/>
                  <a:gd name="T100" fmla="*/ 11 w 80"/>
                  <a:gd name="T101" fmla="*/ 45 h 94"/>
                  <a:gd name="T102" fmla="*/ 6 w 80"/>
                  <a:gd name="T103" fmla="*/ 41 h 94"/>
                  <a:gd name="T104" fmla="*/ 4 w 80"/>
                  <a:gd name="T105" fmla="*/ 38 h 94"/>
                  <a:gd name="T106" fmla="*/ 1 w 80"/>
                  <a:gd name="T107" fmla="*/ 34 h 94"/>
                  <a:gd name="T108" fmla="*/ 1 w 80"/>
                  <a:gd name="T109" fmla="*/ 29 h 94"/>
                  <a:gd name="T110" fmla="*/ 1 w 80"/>
                  <a:gd name="T111" fmla="*/ 25 h 94"/>
                  <a:gd name="T112" fmla="*/ 1 w 80"/>
                  <a:gd name="T113" fmla="*/ 20 h 94"/>
                  <a:gd name="T114" fmla="*/ 3 w 80"/>
                  <a:gd name="T115" fmla="*/ 15 h 9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0"/>
                  <a:gd name="T175" fmla="*/ 0 h 94"/>
                  <a:gd name="T176" fmla="*/ 80 w 80"/>
                  <a:gd name="T177" fmla="*/ 94 h 9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0" h="94">
                    <a:moveTo>
                      <a:pt x="3" y="27"/>
                    </a:moveTo>
                    <a:lnTo>
                      <a:pt x="2" y="32"/>
                    </a:lnTo>
                    <a:lnTo>
                      <a:pt x="2" y="34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2" y="64"/>
                    </a:lnTo>
                    <a:lnTo>
                      <a:pt x="2" y="67"/>
                    </a:lnTo>
                    <a:lnTo>
                      <a:pt x="3" y="67"/>
                    </a:lnTo>
                    <a:lnTo>
                      <a:pt x="3" y="71"/>
                    </a:lnTo>
                    <a:lnTo>
                      <a:pt x="5" y="73"/>
                    </a:lnTo>
                    <a:lnTo>
                      <a:pt x="7" y="74"/>
                    </a:lnTo>
                    <a:lnTo>
                      <a:pt x="8" y="78"/>
                    </a:lnTo>
                    <a:lnTo>
                      <a:pt x="10" y="79"/>
                    </a:lnTo>
                    <a:lnTo>
                      <a:pt x="12" y="81"/>
                    </a:lnTo>
                    <a:lnTo>
                      <a:pt x="12" y="83"/>
                    </a:lnTo>
                    <a:lnTo>
                      <a:pt x="15" y="84"/>
                    </a:lnTo>
                    <a:lnTo>
                      <a:pt x="17" y="88"/>
                    </a:lnTo>
                    <a:lnTo>
                      <a:pt x="18" y="88"/>
                    </a:lnTo>
                    <a:lnTo>
                      <a:pt x="20" y="89"/>
                    </a:lnTo>
                    <a:lnTo>
                      <a:pt x="22" y="91"/>
                    </a:lnTo>
                    <a:lnTo>
                      <a:pt x="25" y="91"/>
                    </a:lnTo>
                    <a:lnTo>
                      <a:pt x="27" y="93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3" y="93"/>
                    </a:lnTo>
                    <a:lnTo>
                      <a:pt x="33" y="94"/>
                    </a:lnTo>
                    <a:lnTo>
                      <a:pt x="35" y="94"/>
                    </a:lnTo>
                    <a:lnTo>
                      <a:pt x="38" y="94"/>
                    </a:lnTo>
                    <a:lnTo>
                      <a:pt x="40" y="94"/>
                    </a:lnTo>
                    <a:lnTo>
                      <a:pt x="42" y="94"/>
                    </a:lnTo>
                    <a:lnTo>
                      <a:pt x="43" y="93"/>
                    </a:lnTo>
                    <a:lnTo>
                      <a:pt x="45" y="93"/>
                    </a:lnTo>
                    <a:lnTo>
                      <a:pt x="46" y="93"/>
                    </a:lnTo>
                    <a:lnTo>
                      <a:pt x="50" y="93"/>
                    </a:lnTo>
                    <a:lnTo>
                      <a:pt x="51" y="93"/>
                    </a:lnTo>
                    <a:lnTo>
                      <a:pt x="53" y="93"/>
                    </a:lnTo>
                    <a:lnTo>
                      <a:pt x="55" y="91"/>
                    </a:lnTo>
                    <a:lnTo>
                      <a:pt x="56" y="89"/>
                    </a:lnTo>
                    <a:lnTo>
                      <a:pt x="58" y="88"/>
                    </a:lnTo>
                    <a:lnTo>
                      <a:pt x="61" y="88"/>
                    </a:lnTo>
                    <a:lnTo>
                      <a:pt x="63" y="84"/>
                    </a:lnTo>
                    <a:lnTo>
                      <a:pt x="65" y="83"/>
                    </a:lnTo>
                    <a:lnTo>
                      <a:pt x="66" y="81"/>
                    </a:lnTo>
                    <a:lnTo>
                      <a:pt x="68" y="81"/>
                    </a:lnTo>
                    <a:lnTo>
                      <a:pt x="70" y="78"/>
                    </a:lnTo>
                    <a:lnTo>
                      <a:pt x="70" y="76"/>
                    </a:lnTo>
                    <a:lnTo>
                      <a:pt x="71" y="74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75" y="69"/>
                    </a:lnTo>
                    <a:lnTo>
                      <a:pt x="75" y="67"/>
                    </a:lnTo>
                    <a:lnTo>
                      <a:pt x="76" y="64"/>
                    </a:lnTo>
                    <a:lnTo>
                      <a:pt x="78" y="61"/>
                    </a:lnTo>
                    <a:lnTo>
                      <a:pt x="80" y="61"/>
                    </a:lnTo>
                    <a:lnTo>
                      <a:pt x="80" y="57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80" y="51"/>
                    </a:lnTo>
                    <a:lnTo>
                      <a:pt x="80" y="49"/>
                    </a:lnTo>
                    <a:lnTo>
                      <a:pt x="80" y="45"/>
                    </a:lnTo>
                    <a:lnTo>
                      <a:pt x="80" y="44"/>
                    </a:lnTo>
                    <a:lnTo>
                      <a:pt x="80" y="39"/>
                    </a:lnTo>
                    <a:lnTo>
                      <a:pt x="80" y="37"/>
                    </a:lnTo>
                    <a:lnTo>
                      <a:pt x="80" y="34"/>
                    </a:lnTo>
                    <a:lnTo>
                      <a:pt x="75" y="27"/>
                    </a:lnTo>
                    <a:lnTo>
                      <a:pt x="75" y="24"/>
                    </a:lnTo>
                    <a:lnTo>
                      <a:pt x="73" y="20"/>
                    </a:lnTo>
                    <a:lnTo>
                      <a:pt x="73" y="18"/>
                    </a:lnTo>
                    <a:lnTo>
                      <a:pt x="71" y="17"/>
                    </a:lnTo>
                    <a:lnTo>
                      <a:pt x="70" y="15"/>
                    </a:lnTo>
                    <a:lnTo>
                      <a:pt x="68" y="13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5" y="8"/>
                    </a:lnTo>
                    <a:lnTo>
                      <a:pt x="63" y="7"/>
                    </a:lnTo>
                    <a:lnTo>
                      <a:pt x="61" y="7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7" y="10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7" y="22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5" y="29"/>
                    </a:lnTo>
                    <a:lnTo>
                      <a:pt x="7" y="24"/>
                    </a:lnTo>
                    <a:lnTo>
                      <a:pt x="8" y="24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3" y="15"/>
                    </a:lnTo>
                    <a:lnTo>
                      <a:pt x="15" y="13"/>
                    </a:lnTo>
                    <a:lnTo>
                      <a:pt x="17" y="12"/>
                    </a:lnTo>
                    <a:lnTo>
                      <a:pt x="18" y="10"/>
                    </a:lnTo>
                    <a:lnTo>
                      <a:pt x="20" y="8"/>
                    </a:lnTo>
                    <a:lnTo>
                      <a:pt x="22" y="7"/>
                    </a:lnTo>
                    <a:lnTo>
                      <a:pt x="23" y="7"/>
                    </a:lnTo>
                    <a:lnTo>
                      <a:pt x="27" y="7"/>
                    </a:lnTo>
                    <a:lnTo>
                      <a:pt x="30" y="3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50" y="2"/>
                    </a:lnTo>
                    <a:lnTo>
                      <a:pt x="51" y="3"/>
                    </a:lnTo>
                    <a:lnTo>
                      <a:pt x="53" y="5"/>
                    </a:lnTo>
                    <a:lnTo>
                      <a:pt x="60" y="7"/>
                    </a:lnTo>
                    <a:lnTo>
                      <a:pt x="61" y="8"/>
                    </a:lnTo>
                    <a:lnTo>
                      <a:pt x="63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8" y="15"/>
                    </a:lnTo>
                    <a:lnTo>
                      <a:pt x="68" y="17"/>
                    </a:lnTo>
                    <a:lnTo>
                      <a:pt x="70" y="18"/>
                    </a:lnTo>
                    <a:lnTo>
                      <a:pt x="73" y="22"/>
                    </a:lnTo>
                    <a:lnTo>
                      <a:pt x="73" y="24"/>
                    </a:lnTo>
                    <a:lnTo>
                      <a:pt x="73" y="25"/>
                    </a:lnTo>
                    <a:lnTo>
                      <a:pt x="75" y="27"/>
                    </a:lnTo>
                    <a:lnTo>
                      <a:pt x="76" y="34"/>
                    </a:lnTo>
                    <a:lnTo>
                      <a:pt x="76" y="35"/>
                    </a:lnTo>
                    <a:lnTo>
                      <a:pt x="78" y="39"/>
                    </a:lnTo>
                    <a:lnTo>
                      <a:pt x="78" y="40"/>
                    </a:lnTo>
                    <a:lnTo>
                      <a:pt x="78" y="44"/>
                    </a:lnTo>
                    <a:lnTo>
                      <a:pt x="78" y="45"/>
                    </a:lnTo>
                    <a:lnTo>
                      <a:pt x="78" y="49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7"/>
                    </a:lnTo>
                    <a:lnTo>
                      <a:pt x="75" y="59"/>
                    </a:lnTo>
                    <a:lnTo>
                      <a:pt x="75" y="61"/>
                    </a:lnTo>
                    <a:lnTo>
                      <a:pt x="75" y="64"/>
                    </a:lnTo>
                    <a:lnTo>
                      <a:pt x="75" y="67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1" y="71"/>
                    </a:lnTo>
                    <a:lnTo>
                      <a:pt x="70" y="74"/>
                    </a:lnTo>
                    <a:lnTo>
                      <a:pt x="68" y="76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1" y="83"/>
                    </a:lnTo>
                    <a:lnTo>
                      <a:pt x="58" y="86"/>
                    </a:lnTo>
                    <a:lnTo>
                      <a:pt x="58" y="88"/>
                    </a:lnTo>
                    <a:lnTo>
                      <a:pt x="55" y="88"/>
                    </a:lnTo>
                    <a:lnTo>
                      <a:pt x="51" y="89"/>
                    </a:lnTo>
                    <a:lnTo>
                      <a:pt x="51" y="91"/>
                    </a:lnTo>
                    <a:lnTo>
                      <a:pt x="48" y="91"/>
                    </a:lnTo>
                    <a:lnTo>
                      <a:pt x="46" y="91"/>
                    </a:lnTo>
                    <a:lnTo>
                      <a:pt x="45" y="93"/>
                    </a:lnTo>
                    <a:lnTo>
                      <a:pt x="43" y="93"/>
                    </a:lnTo>
                    <a:lnTo>
                      <a:pt x="42" y="93"/>
                    </a:lnTo>
                    <a:lnTo>
                      <a:pt x="38" y="93"/>
                    </a:lnTo>
                    <a:lnTo>
                      <a:pt x="37" y="93"/>
                    </a:lnTo>
                    <a:lnTo>
                      <a:pt x="33" y="93"/>
                    </a:lnTo>
                    <a:lnTo>
                      <a:pt x="30" y="93"/>
                    </a:lnTo>
                    <a:lnTo>
                      <a:pt x="28" y="91"/>
                    </a:lnTo>
                    <a:lnTo>
                      <a:pt x="27" y="91"/>
                    </a:lnTo>
                    <a:lnTo>
                      <a:pt x="25" y="89"/>
                    </a:lnTo>
                    <a:lnTo>
                      <a:pt x="23" y="88"/>
                    </a:lnTo>
                    <a:lnTo>
                      <a:pt x="22" y="88"/>
                    </a:lnTo>
                    <a:lnTo>
                      <a:pt x="20" y="88"/>
                    </a:lnTo>
                    <a:lnTo>
                      <a:pt x="18" y="86"/>
                    </a:lnTo>
                    <a:lnTo>
                      <a:pt x="15" y="83"/>
                    </a:lnTo>
                    <a:lnTo>
                      <a:pt x="13" y="81"/>
                    </a:lnTo>
                    <a:lnTo>
                      <a:pt x="12" y="79"/>
                    </a:lnTo>
                    <a:lnTo>
                      <a:pt x="12" y="78"/>
                    </a:lnTo>
                    <a:lnTo>
                      <a:pt x="10" y="76"/>
                    </a:lnTo>
                    <a:lnTo>
                      <a:pt x="8" y="74"/>
                    </a:lnTo>
                    <a:lnTo>
                      <a:pt x="7" y="73"/>
                    </a:lnTo>
                    <a:lnTo>
                      <a:pt x="7" y="71"/>
                    </a:lnTo>
                    <a:lnTo>
                      <a:pt x="7" y="69"/>
                    </a:lnTo>
                    <a:lnTo>
                      <a:pt x="3" y="67"/>
                    </a:lnTo>
                    <a:lnTo>
                      <a:pt x="3" y="66"/>
                    </a:lnTo>
                    <a:lnTo>
                      <a:pt x="3" y="64"/>
                    </a:lnTo>
                    <a:lnTo>
                      <a:pt x="2" y="59"/>
                    </a:lnTo>
                    <a:lnTo>
                      <a:pt x="2" y="57"/>
                    </a:lnTo>
                    <a:lnTo>
                      <a:pt x="2" y="54"/>
                    </a:lnTo>
                    <a:lnTo>
                      <a:pt x="2" y="52"/>
                    </a:lnTo>
                    <a:lnTo>
                      <a:pt x="2" y="51"/>
                    </a:lnTo>
                    <a:lnTo>
                      <a:pt x="2" y="49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2" y="39"/>
                    </a:lnTo>
                    <a:lnTo>
                      <a:pt x="3" y="35"/>
                    </a:lnTo>
                    <a:lnTo>
                      <a:pt x="3" y="34"/>
                    </a:lnTo>
                    <a:lnTo>
                      <a:pt x="5" y="29"/>
                    </a:ln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Freeform 391"/>
              <p:cNvSpPr>
                <a:spLocks/>
              </p:cNvSpPr>
              <p:nvPr/>
            </p:nvSpPr>
            <p:spPr bwMode="auto">
              <a:xfrm>
                <a:off x="5077" y="710"/>
                <a:ext cx="36" cy="43"/>
              </a:xfrm>
              <a:custGeom>
                <a:avLst/>
                <a:gdLst>
                  <a:gd name="T0" fmla="*/ 24 w 71"/>
                  <a:gd name="T1" fmla="*/ 2 h 86"/>
                  <a:gd name="T2" fmla="*/ 22 w 71"/>
                  <a:gd name="T3" fmla="*/ 1 h 86"/>
                  <a:gd name="T4" fmla="*/ 21 w 71"/>
                  <a:gd name="T5" fmla="*/ 1 h 86"/>
                  <a:gd name="T6" fmla="*/ 19 w 71"/>
                  <a:gd name="T7" fmla="*/ 1 h 86"/>
                  <a:gd name="T8" fmla="*/ 17 w 71"/>
                  <a:gd name="T9" fmla="*/ 0 h 86"/>
                  <a:gd name="T10" fmla="*/ 16 w 71"/>
                  <a:gd name="T11" fmla="*/ 1 h 86"/>
                  <a:gd name="T12" fmla="*/ 14 w 71"/>
                  <a:gd name="T13" fmla="*/ 1 h 86"/>
                  <a:gd name="T14" fmla="*/ 11 w 71"/>
                  <a:gd name="T15" fmla="*/ 2 h 86"/>
                  <a:gd name="T16" fmla="*/ 10 w 71"/>
                  <a:gd name="T17" fmla="*/ 3 h 86"/>
                  <a:gd name="T18" fmla="*/ 8 w 71"/>
                  <a:gd name="T19" fmla="*/ 5 h 86"/>
                  <a:gd name="T20" fmla="*/ 8 w 71"/>
                  <a:gd name="T21" fmla="*/ 5 h 86"/>
                  <a:gd name="T22" fmla="*/ 6 w 71"/>
                  <a:gd name="T23" fmla="*/ 6 h 86"/>
                  <a:gd name="T24" fmla="*/ 5 w 71"/>
                  <a:gd name="T25" fmla="*/ 7 h 86"/>
                  <a:gd name="T26" fmla="*/ 4 w 71"/>
                  <a:gd name="T27" fmla="*/ 7 h 86"/>
                  <a:gd name="T28" fmla="*/ 3 w 71"/>
                  <a:gd name="T29" fmla="*/ 10 h 86"/>
                  <a:gd name="T30" fmla="*/ 3 w 71"/>
                  <a:gd name="T31" fmla="*/ 12 h 86"/>
                  <a:gd name="T32" fmla="*/ 1 w 71"/>
                  <a:gd name="T33" fmla="*/ 15 h 86"/>
                  <a:gd name="T34" fmla="*/ 1 w 71"/>
                  <a:gd name="T35" fmla="*/ 17 h 86"/>
                  <a:gd name="T36" fmla="*/ 0 w 71"/>
                  <a:gd name="T37" fmla="*/ 20 h 86"/>
                  <a:gd name="T38" fmla="*/ 0 w 71"/>
                  <a:gd name="T39" fmla="*/ 21 h 86"/>
                  <a:gd name="T40" fmla="*/ 0 w 71"/>
                  <a:gd name="T41" fmla="*/ 23 h 86"/>
                  <a:gd name="T42" fmla="*/ 0 w 71"/>
                  <a:gd name="T43" fmla="*/ 25 h 86"/>
                  <a:gd name="T44" fmla="*/ 1 w 71"/>
                  <a:gd name="T45" fmla="*/ 27 h 86"/>
                  <a:gd name="T46" fmla="*/ 1 w 71"/>
                  <a:gd name="T47" fmla="*/ 30 h 86"/>
                  <a:gd name="T48" fmla="*/ 2 w 71"/>
                  <a:gd name="T49" fmla="*/ 32 h 86"/>
                  <a:gd name="T50" fmla="*/ 3 w 71"/>
                  <a:gd name="T51" fmla="*/ 34 h 86"/>
                  <a:gd name="T52" fmla="*/ 3 w 71"/>
                  <a:gd name="T53" fmla="*/ 36 h 86"/>
                  <a:gd name="T54" fmla="*/ 4 w 71"/>
                  <a:gd name="T55" fmla="*/ 36 h 86"/>
                  <a:gd name="T56" fmla="*/ 5 w 71"/>
                  <a:gd name="T57" fmla="*/ 37 h 86"/>
                  <a:gd name="T58" fmla="*/ 6 w 71"/>
                  <a:gd name="T59" fmla="*/ 39 h 86"/>
                  <a:gd name="T60" fmla="*/ 8 w 71"/>
                  <a:gd name="T61" fmla="*/ 40 h 86"/>
                  <a:gd name="T62" fmla="*/ 8 w 71"/>
                  <a:gd name="T63" fmla="*/ 41 h 86"/>
                  <a:gd name="T64" fmla="*/ 11 w 71"/>
                  <a:gd name="T65" fmla="*/ 42 h 86"/>
                  <a:gd name="T66" fmla="*/ 13 w 71"/>
                  <a:gd name="T67" fmla="*/ 43 h 86"/>
                  <a:gd name="T68" fmla="*/ 14 w 71"/>
                  <a:gd name="T69" fmla="*/ 43 h 86"/>
                  <a:gd name="T70" fmla="*/ 16 w 71"/>
                  <a:gd name="T71" fmla="*/ 43 h 86"/>
                  <a:gd name="T72" fmla="*/ 17 w 71"/>
                  <a:gd name="T73" fmla="*/ 43 h 86"/>
                  <a:gd name="T74" fmla="*/ 19 w 71"/>
                  <a:gd name="T75" fmla="*/ 43 h 86"/>
                  <a:gd name="T76" fmla="*/ 21 w 71"/>
                  <a:gd name="T77" fmla="*/ 43 h 86"/>
                  <a:gd name="T78" fmla="*/ 24 w 71"/>
                  <a:gd name="T79" fmla="*/ 42 h 86"/>
                  <a:gd name="T80" fmla="*/ 25 w 71"/>
                  <a:gd name="T81" fmla="*/ 41 h 86"/>
                  <a:gd name="T82" fmla="*/ 27 w 71"/>
                  <a:gd name="T83" fmla="*/ 40 h 86"/>
                  <a:gd name="T84" fmla="*/ 27 w 71"/>
                  <a:gd name="T85" fmla="*/ 39 h 86"/>
                  <a:gd name="T86" fmla="*/ 29 w 71"/>
                  <a:gd name="T87" fmla="*/ 38 h 86"/>
                  <a:gd name="T88" fmla="*/ 31 w 71"/>
                  <a:gd name="T89" fmla="*/ 37 h 86"/>
                  <a:gd name="T90" fmla="*/ 32 w 71"/>
                  <a:gd name="T91" fmla="*/ 36 h 86"/>
                  <a:gd name="T92" fmla="*/ 32 w 71"/>
                  <a:gd name="T93" fmla="*/ 33 h 86"/>
                  <a:gd name="T94" fmla="*/ 33 w 71"/>
                  <a:gd name="T95" fmla="*/ 31 h 86"/>
                  <a:gd name="T96" fmla="*/ 35 w 71"/>
                  <a:gd name="T97" fmla="*/ 27 h 86"/>
                  <a:gd name="T98" fmla="*/ 35 w 71"/>
                  <a:gd name="T99" fmla="*/ 25 h 86"/>
                  <a:gd name="T100" fmla="*/ 36 w 71"/>
                  <a:gd name="T101" fmla="*/ 23 h 86"/>
                  <a:gd name="T102" fmla="*/ 36 w 71"/>
                  <a:gd name="T103" fmla="*/ 21 h 86"/>
                  <a:gd name="T104" fmla="*/ 36 w 71"/>
                  <a:gd name="T105" fmla="*/ 20 h 86"/>
                  <a:gd name="T106" fmla="*/ 36 w 71"/>
                  <a:gd name="T107" fmla="*/ 17 h 86"/>
                  <a:gd name="T108" fmla="*/ 35 w 71"/>
                  <a:gd name="T109" fmla="*/ 15 h 86"/>
                  <a:gd name="T110" fmla="*/ 34 w 71"/>
                  <a:gd name="T111" fmla="*/ 12 h 86"/>
                  <a:gd name="T112" fmla="*/ 33 w 71"/>
                  <a:gd name="T113" fmla="*/ 10 h 86"/>
                  <a:gd name="T114" fmla="*/ 32 w 71"/>
                  <a:gd name="T115" fmla="*/ 9 h 86"/>
                  <a:gd name="T116" fmla="*/ 32 w 71"/>
                  <a:gd name="T117" fmla="*/ 7 h 86"/>
                  <a:gd name="T118" fmla="*/ 31 w 71"/>
                  <a:gd name="T119" fmla="*/ 5 h 86"/>
                  <a:gd name="T120" fmla="*/ 29 w 71"/>
                  <a:gd name="T121" fmla="*/ 5 h 86"/>
                  <a:gd name="T122" fmla="*/ 27 w 71"/>
                  <a:gd name="T123" fmla="*/ 3 h 8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1"/>
                  <a:gd name="T187" fmla="*/ 0 h 86"/>
                  <a:gd name="T188" fmla="*/ 71 w 71"/>
                  <a:gd name="T189" fmla="*/ 86 h 8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1" h="86">
                    <a:moveTo>
                      <a:pt x="51" y="4"/>
                    </a:moveTo>
                    <a:lnTo>
                      <a:pt x="49" y="4"/>
                    </a:lnTo>
                    <a:lnTo>
                      <a:pt x="48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9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8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20" y="83"/>
                    </a:lnTo>
                    <a:lnTo>
                      <a:pt x="21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4" y="85"/>
                    </a:lnTo>
                    <a:lnTo>
                      <a:pt x="48" y="83"/>
                    </a:lnTo>
                    <a:lnTo>
                      <a:pt x="49" y="83"/>
                    </a:lnTo>
                    <a:lnTo>
                      <a:pt x="49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4" y="80"/>
                    </a:lnTo>
                    <a:lnTo>
                      <a:pt x="54" y="78"/>
                    </a:lnTo>
                    <a:lnTo>
                      <a:pt x="56" y="78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9" y="74"/>
                    </a:lnTo>
                    <a:lnTo>
                      <a:pt x="61" y="73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68" y="61"/>
                    </a:lnTo>
                    <a:lnTo>
                      <a:pt x="69" y="58"/>
                    </a:lnTo>
                    <a:lnTo>
                      <a:pt x="69" y="54"/>
                    </a:lnTo>
                    <a:lnTo>
                      <a:pt x="69" y="53"/>
                    </a:lnTo>
                    <a:lnTo>
                      <a:pt x="69" y="51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1" y="34"/>
                    </a:lnTo>
                    <a:lnTo>
                      <a:pt x="69" y="32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9" y="25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59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" name="Freeform 392"/>
              <p:cNvSpPr>
                <a:spLocks/>
              </p:cNvSpPr>
              <p:nvPr/>
            </p:nvSpPr>
            <p:spPr bwMode="auto">
              <a:xfrm>
                <a:off x="5066" y="718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2 w 70"/>
                  <a:gd name="T3" fmla="*/ 1 h 86"/>
                  <a:gd name="T4" fmla="*/ 21 w 70"/>
                  <a:gd name="T5" fmla="*/ 1 h 86"/>
                  <a:gd name="T6" fmla="*/ 19 w 70"/>
                  <a:gd name="T7" fmla="*/ 1 h 86"/>
                  <a:gd name="T8" fmla="*/ 18 w 70"/>
                  <a:gd name="T9" fmla="*/ 0 h 86"/>
                  <a:gd name="T10" fmla="*/ 16 w 70"/>
                  <a:gd name="T11" fmla="*/ 1 h 86"/>
                  <a:gd name="T12" fmla="*/ 14 w 70"/>
                  <a:gd name="T13" fmla="*/ 1 h 86"/>
                  <a:gd name="T14" fmla="*/ 11 w 70"/>
                  <a:gd name="T15" fmla="*/ 1 h 86"/>
                  <a:gd name="T16" fmla="*/ 9 w 70"/>
                  <a:gd name="T17" fmla="*/ 3 h 86"/>
                  <a:gd name="T18" fmla="*/ 9 w 70"/>
                  <a:gd name="T19" fmla="*/ 4 h 86"/>
                  <a:gd name="T20" fmla="*/ 7 w 70"/>
                  <a:gd name="T21" fmla="*/ 5 h 86"/>
                  <a:gd name="T22" fmla="*/ 6 w 70"/>
                  <a:gd name="T23" fmla="*/ 6 h 86"/>
                  <a:gd name="T24" fmla="*/ 5 w 70"/>
                  <a:gd name="T25" fmla="*/ 7 h 86"/>
                  <a:gd name="T26" fmla="*/ 4 w 70"/>
                  <a:gd name="T27" fmla="*/ 7 h 86"/>
                  <a:gd name="T28" fmla="*/ 2 w 70"/>
                  <a:gd name="T29" fmla="*/ 10 h 86"/>
                  <a:gd name="T30" fmla="*/ 2 w 70"/>
                  <a:gd name="T31" fmla="*/ 12 h 86"/>
                  <a:gd name="T32" fmla="*/ 1 w 70"/>
                  <a:gd name="T33" fmla="*/ 15 h 86"/>
                  <a:gd name="T34" fmla="*/ 0 w 70"/>
                  <a:gd name="T35" fmla="*/ 16 h 86"/>
                  <a:gd name="T36" fmla="*/ 0 w 70"/>
                  <a:gd name="T37" fmla="*/ 19 h 86"/>
                  <a:gd name="T38" fmla="*/ 0 w 70"/>
                  <a:gd name="T39" fmla="*/ 21 h 86"/>
                  <a:gd name="T40" fmla="*/ 0 w 70"/>
                  <a:gd name="T41" fmla="*/ 22 h 86"/>
                  <a:gd name="T42" fmla="*/ 0 w 70"/>
                  <a:gd name="T43" fmla="*/ 24 h 86"/>
                  <a:gd name="T44" fmla="*/ 0 w 70"/>
                  <a:gd name="T45" fmla="*/ 27 h 86"/>
                  <a:gd name="T46" fmla="*/ 0 w 70"/>
                  <a:gd name="T47" fmla="*/ 28 h 86"/>
                  <a:gd name="T48" fmla="*/ 2 w 70"/>
                  <a:gd name="T49" fmla="*/ 32 h 86"/>
                  <a:gd name="T50" fmla="*/ 2 w 70"/>
                  <a:gd name="T51" fmla="*/ 33 h 86"/>
                  <a:gd name="T52" fmla="*/ 2 w 70"/>
                  <a:gd name="T53" fmla="*/ 36 h 86"/>
                  <a:gd name="T54" fmla="*/ 3 w 70"/>
                  <a:gd name="T55" fmla="*/ 36 h 86"/>
                  <a:gd name="T56" fmla="*/ 4 w 70"/>
                  <a:gd name="T57" fmla="*/ 37 h 86"/>
                  <a:gd name="T58" fmla="*/ 6 w 70"/>
                  <a:gd name="T59" fmla="*/ 38 h 86"/>
                  <a:gd name="T60" fmla="*/ 7 w 70"/>
                  <a:gd name="T61" fmla="*/ 39 h 86"/>
                  <a:gd name="T62" fmla="*/ 9 w 70"/>
                  <a:gd name="T63" fmla="*/ 40 h 86"/>
                  <a:gd name="T64" fmla="*/ 11 w 70"/>
                  <a:gd name="T65" fmla="*/ 42 h 86"/>
                  <a:gd name="T66" fmla="*/ 12 w 70"/>
                  <a:gd name="T67" fmla="*/ 43 h 86"/>
                  <a:gd name="T68" fmla="*/ 14 w 70"/>
                  <a:gd name="T69" fmla="*/ 43 h 86"/>
                  <a:gd name="T70" fmla="*/ 15 w 70"/>
                  <a:gd name="T71" fmla="*/ 43 h 86"/>
                  <a:gd name="T72" fmla="*/ 17 w 70"/>
                  <a:gd name="T73" fmla="*/ 43 h 86"/>
                  <a:gd name="T74" fmla="*/ 18 w 70"/>
                  <a:gd name="T75" fmla="*/ 43 h 86"/>
                  <a:gd name="T76" fmla="*/ 20 w 70"/>
                  <a:gd name="T77" fmla="*/ 43 h 86"/>
                  <a:gd name="T78" fmla="*/ 22 w 70"/>
                  <a:gd name="T79" fmla="*/ 43 h 86"/>
                  <a:gd name="T80" fmla="*/ 24 w 70"/>
                  <a:gd name="T81" fmla="*/ 42 h 86"/>
                  <a:gd name="T82" fmla="*/ 26 w 70"/>
                  <a:gd name="T83" fmla="*/ 40 h 86"/>
                  <a:gd name="T84" fmla="*/ 27 w 70"/>
                  <a:gd name="T85" fmla="*/ 39 h 86"/>
                  <a:gd name="T86" fmla="*/ 28 w 70"/>
                  <a:gd name="T87" fmla="*/ 39 h 86"/>
                  <a:gd name="T88" fmla="*/ 29 w 70"/>
                  <a:gd name="T89" fmla="*/ 37 h 86"/>
                  <a:gd name="T90" fmla="*/ 30 w 70"/>
                  <a:gd name="T91" fmla="*/ 36 h 86"/>
                  <a:gd name="T92" fmla="*/ 31 w 70"/>
                  <a:gd name="T93" fmla="*/ 34 h 86"/>
                  <a:gd name="T94" fmla="*/ 33 w 70"/>
                  <a:gd name="T95" fmla="*/ 32 h 86"/>
                  <a:gd name="T96" fmla="*/ 34 w 70"/>
                  <a:gd name="T97" fmla="*/ 28 h 86"/>
                  <a:gd name="T98" fmla="*/ 35 w 70"/>
                  <a:gd name="T99" fmla="*/ 26 h 86"/>
                  <a:gd name="T100" fmla="*/ 35 w 70"/>
                  <a:gd name="T101" fmla="*/ 23 h 86"/>
                  <a:gd name="T102" fmla="*/ 35 w 70"/>
                  <a:gd name="T103" fmla="*/ 22 h 86"/>
                  <a:gd name="T104" fmla="*/ 35 w 70"/>
                  <a:gd name="T105" fmla="*/ 20 h 86"/>
                  <a:gd name="T106" fmla="*/ 35 w 70"/>
                  <a:gd name="T107" fmla="*/ 18 h 86"/>
                  <a:gd name="T108" fmla="*/ 35 w 70"/>
                  <a:gd name="T109" fmla="*/ 16 h 86"/>
                  <a:gd name="T110" fmla="*/ 34 w 70"/>
                  <a:gd name="T111" fmla="*/ 12 h 86"/>
                  <a:gd name="T112" fmla="*/ 34 w 70"/>
                  <a:gd name="T113" fmla="*/ 11 h 86"/>
                  <a:gd name="T114" fmla="*/ 33 w 70"/>
                  <a:gd name="T115" fmla="*/ 10 h 86"/>
                  <a:gd name="T116" fmla="*/ 31 w 70"/>
                  <a:gd name="T117" fmla="*/ 7 h 86"/>
                  <a:gd name="T118" fmla="*/ 30 w 70"/>
                  <a:gd name="T119" fmla="*/ 7 h 86"/>
                  <a:gd name="T120" fmla="*/ 29 w 70"/>
                  <a:gd name="T121" fmla="*/ 5 h 86"/>
                  <a:gd name="T122" fmla="*/ 28 w 70"/>
                  <a:gd name="T123" fmla="*/ 4 h 86"/>
                  <a:gd name="T124" fmla="*/ 25 w 70"/>
                  <a:gd name="T125" fmla="*/ 1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6"/>
                  <a:gd name="T191" fmla="*/ 70 w 70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6">
                    <a:moveTo>
                      <a:pt x="50" y="3"/>
                    </a:moveTo>
                    <a:lnTo>
                      <a:pt x="49" y="3"/>
                    </a:lnTo>
                    <a:lnTo>
                      <a:pt x="47" y="3"/>
                    </a:lnTo>
                    <a:lnTo>
                      <a:pt x="45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4" y="25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2" y="61"/>
                    </a:lnTo>
                    <a:lnTo>
                      <a:pt x="4" y="61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5" y="71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9" y="73"/>
                    </a:lnTo>
                    <a:lnTo>
                      <a:pt x="9" y="74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19" y="83"/>
                    </a:lnTo>
                    <a:lnTo>
                      <a:pt x="22" y="83"/>
                    </a:lnTo>
                    <a:lnTo>
                      <a:pt x="24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9" y="85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5" y="85"/>
                    </a:lnTo>
                    <a:lnTo>
                      <a:pt x="47" y="83"/>
                    </a:lnTo>
                    <a:lnTo>
                      <a:pt x="49" y="83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79"/>
                    </a:lnTo>
                    <a:lnTo>
                      <a:pt x="54" y="79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7" y="61"/>
                    </a:lnTo>
                    <a:lnTo>
                      <a:pt x="68" y="57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2" y="15"/>
                    </a:lnTo>
                    <a:lnTo>
                      <a:pt x="62" y="14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7"/>
                    </a:lnTo>
                    <a:lnTo>
                      <a:pt x="54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" name="Freeform 393"/>
              <p:cNvSpPr>
                <a:spLocks/>
              </p:cNvSpPr>
              <p:nvPr/>
            </p:nvSpPr>
            <p:spPr bwMode="auto">
              <a:xfrm>
                <a:off x="4997" y="627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2 w 70"/>
                  <a:gd name="T3" fmla="*/ 1 h 84"/>
                  <a:gd name="T4" fmla="*/ 21 w 70"/>
                  <a:gd name="T5" fmla="*/ 1 h 84"/>
                  <a:gd name="T6" fmla="*/ 19 w 70"/>
                  <a:gd name="T7" fmla="*/ 1 h 84"/>
                  <a:gd name="T8" fmla="*/ 18 w 70"/>
                  <a:gd name="T9" fmla="*/ 1 h 84"/>
                  <a:gd name="T10" fmla="*/ 16 w 70"/>
                  <a:gd name="T11" fmla="*/ 1 h 84"/>
                  <a:gd name="T12" fmla="*/ 14 w 70"/>
                  <a:gd name="T13" fmla="*/ 1 h 84"/>
                  <a:gd name="T14" fmla="*/ 12 w 70"/>
                  <a:gd name="T15" fmla="*/ 1 h 84"/>
                  <a:gd name="T16" fmla="*/ 10 w 70"/>
                  <a:gd name="T17" fmla="*/ 3 h 84"/>
                  <a:gd name="T18" fmla="*/ 9 w 70"/>
                  <a:gd name="T19" fmla="*/ 3 h 84"/>
                  <a:gd name="T20" fmla="*/ 7 w 70"/>
                  <a:gd name="T21" fmla="*/ 4 h 84"/>
                  <a:gd name="T22" fmla="*/ 7 w 70"/>
                  <a:gd name="T23" fmla="*/ 5 h 84"/>
                  <a:gd name="T24" fmla="*/ 5 w 70"/>
                  <a:gd name="T25" fmla="*/ 6 h 84"/>
                  <a:gd name="T26" fmla="*/ 4 w 70"/>
                  <a:gd name="T27" fmla="*/ 7 h 84"/>
                  <a:gd name="T28" fmla="*/ 3 w 70"/>
                  <a:gd name="T29" fmla="*/ 9 h 84"/>
                  <a:gd name="T30" fmla="*/ 2 w 70"/>
                  <a:gd name="T31" fmla="*/ 11 h 84"/>
                  <a:gd name="T32" fmla="*/ 1 w 70"/>
                  <a:gd name="T33" fmla="*/ 14 h 84"/>
                  <a:gd name="T34" fmla="*/ 1 w 70"/>
                  <a:gd name="T35" fmla="*/ 17 h 84"/>
                  <a:gd name="T36" fmla="*/ 0 w 70"/>
                  <a:gd name="T37" fmla="*/ 19 h 84"/>
                  <a:gd name="T38" fmla="*/ 0 w 70"/>
                  <a:gd name="T39" fmla="*/ 20 h 84"/>
                  <a:gd name="T40" fmla="*/ 0 w 70"/>
                  <a:gd name="T41" fmla="*/ 22 h 84"/>
                  <a:gd name="T42" fmla="*/ 0 w 70"/>
                  <a:gd name="T43" fmla="*/ 24 h 84"/>
                  <a:gd name="T44" fmla="*/ 1 w 70"/>
                  <a:gd name="T45" fmla="*/ 27 h 84"/>
                  <a:gd name="T46" fmla="*/ 1 w 70"/>
                  <a:gd name="T47" fmla="*/ 30 h 84"/>
                  <a:gd name="T48" fmla="*/ 2 w 70"/>
                  <a:gd name="T49" fmla="*/ 32 h 84"/>
                  <a:gd name="T50" fmla="*/ 2 w 70"/>
                  <a:gd name="T51" fmla="*/ 34 h 84"/>
                  <a:gd name="T52" fmla="*/ 3 w 70"/>
                  <a:gd name="T53" fmla="*/ 35 h 84"/>
                  <a:gd name="T54" fmla="*/ 5 w 70"/>
                  <a:gd name="T55" fmla="*/ 36 h 84"/>
                  <a:gd name="T56" fmla="*/ 6 w 70"/>
                  <a:gd name="T57" fmla="*/ 37 h 84"/>
                  <a:gd name="T58" fmla="*/ 7 w 70"/>
                  <a:gd name="T59" fmla="*/ 38 h 84"/>
                  <a:gd name="T60" fmla="*/ 9 w 70"/>
                  <a:gd name="T61" fmla="*/ 39 h 84"/>
                  <a:gd name="T62" fmla="*/ 11 w 70"/>
                  <a:gd name="T63" fmla="*/ 41 h 84"/>
                  <a:gd name="T64" fmla="*/ 12 w 70"/>
                  <a:gd name="T65" fmla="*/ 42 h 84"/>
                  <a:gd name="T66" fmla="*/ 14 w 70"/>
                  <a:gd name="T67" fmla="*/ 42 h 84"/>
                  <a:gd name="T68" fmla="*/ 16 w 70"/>
                  <a:gd name="T69" fmla="*/ 42 h 84"/>
                  <a:gd name="T70" fmla="*/ 18 w 70"/>
                  <a:gd name="T71" fmla="*/ 42 h 84"/>
                  <a:gd name="T72" fmla="*/ 19 w 70"/>
                  <a:gd name="T73" fmla="*/ 42 h 84"/>
                  <a:gd name="T74" fmla="*/ 20 w 70"/>
                  <a:gd name="T75" fmla="*/ 42 h 84"/>
                  <a:gd name="T76" fmla="*/ 22 w 70"/>
                  <a:gd name="T77" fmla="*/ 42 h 84"/>
                  <a:gd name="T78" fmla="*/ 24 w 70"/>
                  <a:gd name="T79" fmla="*/ 40 h 84"/>
                  <a:gd name="T80" fmla="*/ 26 w 70"/>
                  <a:gd name="T81" fmla="*/ 39 h 84"/>
                  <a:gd name="T82" fmla="*/ 27 w 70"/>
                  <a:gd name="T83" fmla="*/ 39 h 84"/>
                  <a:gd name="T84" fmla="*/ 28 w 70"/>
                  <a:gd name="T85" fmla="*/ 38 h 84"/>
                  <a:gd name="T86" fmla="*/ 29 w 70"/>
                  <a:gd name="T87" fmla="*/ 36 h 84"/>
                  <a:gd name="T88" fmla="*/ 30 w 70"/>
                  <a:gd name="T89" fmla="*/ 35 h 84"/>
                  <a:gd name="T90" fmla="*/ 31 w 70"/>
                  <a:gd name="T91" fmla="*/ 34 h 84"/>
                  <a:gd name="T92" fmla="*/ 34 w 70"/>
                  <a:gd name="T93" fmla="*/ 31 h 84"/>
                  <a:gd name="T94" fmla="*/ 34 w 70"/>
                  <a:gd name="T95" fmla="*/ 27 h 84"/>
                  <a:gd name="T96" fmla="*/ 35 w 70"/>
                  <a:gd name="T97" fmla="*/ 26 h 84"/>
                  <a:gd name="T98" fmla="*/ 35 w 70"/>
                  <a:gd name="T99" fmla="*/ 24 h 84"/>
                  <a:gd name="T100" fmla="*/ 35 w 70"/>
                  <a:gd name="T101" fmla="*/ 21 h 84"/>
                  <a:gd name="T102" fmla="*/ 35 w 70"/>
                  <a:gd name="T103" fmla="*/ 20 h 84"/>
                  <a:gd name="T104" fmla="*/ 35 w 70"/>
                  <a:gd name="T105" fmla="*/ 18 h 84"/>
                  <a:gd name="T106" fmla="*/ 35 w 70"/>
                  <a:gd name="T107" fmla="*/ 16 h 84"/>
                  <a:gd name="T108" fmla="*/ 35 w 70"/>
                  <a:gd name="T109" fmla="*/ 14 h 84"/>
                  <a:gd name="T110" fmla="*/ 34 w 70"/>
                  <a:gd name="T111" fmla="*/ 11 h 84"/>
                  <a:gd name="T112" fmla="*/ 34 w 70"/>
                  <a:gd name="T113" fmla="*/ 9 h 84"/>
                  <a:gd name="T114" fmla="*/ 31 w 70"/>
                  <a:gd name="T115" fmla="*/ 7 h 84"/>
                  <a:gd name="T116" fmla="*/ 31 w 70"/>
                  <a:gd name="T117" fmla="*/ 6 h 84"/>
                  <a:gd name="T118" fmla="*/ 30 w 70"/>
                  <a:gd name="T119" fmla="*/ 5 h 84"/>
                  <a:gd name="T120" fmla="*/ 29 w 70"/>
                  <a:gd name="T121" fmla="*/ 3 h 84"/>
                  <a:gd name="T122" fmla="*/ 26 w 70"/>
                  <a:gd name="T123" fmla="*/ 3 h 8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0"/>
                  <a:gd name="T187" fmla="*/ 0 h 84"/>
                  <a:gd name="T188" fmla="*/ 70 w 70"/>
                  <a:gd name="T189" fmla="*/ 84 h 8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0" h="84">
                    <a:moveTo>
                      <a:pt x="52" y="3"/>
                    </a:moveTo>
                    <a:lnTo>
                      <a:pt x="48" y="1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9" y="15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60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4" y="77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20" y="81"/>
                    </a:lnTo>
                    <a:lnTo>
                      <a:pt x="22" y="82"/>
                    </a:lnTo>
                    <a:lnTo>
                      <a:pt x="24" y="82"/>
                    </a:lnTo>
                    <a:lnTo>
                      <a:pt x="24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5" y="84"/>
                    </a:lnTo>
                    <a:lnTo>
                      <a:pt x="48" y="81"/>
                    </a:lnTo>
                    <a:lnTo>
                      <a:pt x="48" y="79"/>
                    </a:lnTo>
                    <a:lnTo>
                      <a:pt x="50" y="79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2" y="69"/>
                    </a:lnTo>
                    <a:lnTo>
                      <a:pt x="63" y="67"/>
                    </a:lnTo>
                    <a:lnTo>
                      <a:pt x="63" y="65"/>
                    </a:lnTo>
                    <a:lnTo>
                      <a:pt x="65" y="64"/>
                    </a:lnTo>
                    <a:lnTo>
                      <a:pt x="67" y="62"/>
                    </a:lnTo>
                    <a:lnTo>
                      <a:pt x="68" y="59"/>
                    </a:lnTo>
                    <a:lnTo>
                      <a:pt x="68" y="55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3"/>
                    </a:lnTo>
                    <a:lnTo>
                      <a:pt x="68" y="21"/>
                    </a:lnTo>
                    <a:lnTo>
                      <a:pt x="67" y="21"/>
                    </a:lnTo>
                    <a:lnTo>
                      <a:pt x="67" y="20"/>
                    </a:lnTo>
                    <a:lnTo>
                      <a:pt x="67" y="18"/>
                    </a:lnTo>
                    <a:lnTo>
                      <a:pt x="65" y="18"/>
                    </a:lnTo>
                    <a:lnTo>
                      <a:pt x="63" y="16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8" y="6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3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Freeform 394"/>
              <p:cNvSpPr>
                <a:spLocks/>
              </p:cNvSpPr>
              <p:nvPr/>
            </p:nvSpPr>
            <p:spPr bwMode="auto">
              <a:xfrm>
                <a:off x="5279" y="610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0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5 w 70"/>
                  <a:gd name="T9" fmla="*/ 0 h 84"/>
                  <a:gd name="T10" fmla="*/ 12 w 70"/>
                  <a:gd name="T11" fmla="*/ 1 h 84"/>
                  <a:gd name="T12" fmla="*/ 10 w 70"/>
                  <a:gd name="T13" fmla="*/ 1 h 84"/>
                  <a:gd name="T14" fmla="*/ 7 w 70"/>
                  <a:gd name="T15" fmla="*/ 3 h 84"/>
                  <a:gd name="T16" fmla="*/ 6 w 70"/>
                  <a:gd name="T17" fmla="*/ 5 h 84"/>
                  <a:gd name="T18" fmla="*/ 5 w 70"/>
                  <a:gd name="T19" fmla="*/ 6 h 84"/>
                  <a:gd name="T20" fmla="*/ 3 w 70"/>
                  <a:gd name="T21" fmla="*/ 7 h 84"/>
                  <a:gd name="T22" fmla="*/ 2 w 70"/>
                  <a:gd name="T23" fmla="*/ 10 h 84"/>
                  <a:gd name="T24" fmla="*/ 1 w 70"/>
                  <a:gd name="T25" fmla="*/ 14 h 84"/>
                  <a:gd name="T26" fmla="*/ 0 w 70"/>
                  <a:gd name="T27" fmla="*/ 18 h 84"/>
                  <a:gd name="T28" fmla="*/ 0 w 70"/>
                  <a:gd name="T29" fmla="*/ 20 h 84"/>
                  <a:gd name="T30" fmla="*/ 0 w 70"/>
                  <a:gd name="T31" fmla="*/ 22 h 84"/>
                  <a:gd name="T32" fmla="*/ 0 w 70"/>
                  <a:gd name="T33" fmla="*/ 25 h 84"/>
                  <a:gd name="T34" fmla="*/ 1 w 70"/>
                  <a:gd name="T35" fmla="*/ 30 h 84"/>
                  <a:gd name="T36" fmla="*/ 1 w 70"/>
                  <a:gd name="T37" fmla="*/ 33 h 84"/>
                  <a:gd name="T38" fmla="*/ 3 w 70"/>
                  <a:gd name="T39" fmla="*/ 34 h 84"/>
                  <a:gd name="T40" fmla="*/ 4 w 70"/>
                  <a:gd name="T41" fmla="*/ 36 h 84"/>
                  <a:gd name="T42" fmla="*/ 5 w 70"/>
                  <a:gd name="T43" fmla="*/ 38 h 84"/>
                  <a:gd name="T44" fmla="*/ 6 w 70"/>
                  <a:gd name="T45" fmla="*/ 39 h 84"/>
                  <a:gd name="T46" fmla="*/ 8 w 70"/>
                  <a:gd name="T47" fmla="*/ 41 h 84"/>
                  <a:gd name="T48" fmla="*/ 11 w 70"/>
                  <a:gd name="T49" fmla="*/ 42 h 84"/>
                  <a:gd name="T50" fmla="*/ 14 w 70"/>
                  <a:gd name="T51" fmla="*/ 42 h 84"/>
                  <a:gd name="T52" fmla="*/ 15 w 70"/>
                  <a:gd name="T53" fmla="*/ 42 h 84"/>
                  <a:gd name="T54" fmla="*/ 18 w 70"/>
                  <a:gd name="T55" fmla="*/ 42 h 84"/>
                  <a:gd name="T56" fmla="*/ 20 w 70"/>
                  <a:gd name="T57" fmla="*/ 42 h 84"/>
                  <a:gd name="T58" fmla="*/ 24 w 70"/>
                  <a:gd name="T59" fmla="*/ 42 h 84"/>
                  <a:gd name="T60" fmla="*/ 25 w 70"/>
                  <a:gd name="T61" fmla="*/ 40 h 84"/>
                  <a:gd name="T62" fmla="*/ 26 w 70"/>
                  <a:gd name="T63" fmla="*/ 38 h 84"/>
                  <a:gd name="T64" fmla="*/ 28 w 70"/>
                  <a:gd name="T65" fmla="*/ 37 h 84"/>
                  <a:gd name="T66" fmla="*/ 30 w 70"/>
                  <a:gd name="T67" fmla="*/ 36 h 84"/>
                  <a:gd name="T68" fmla="*/ 31 w 70"/>
                  <a:gd name="T69" fmla="*/ 34 h 84"/>
                  <a:gd name="T70" fmla="*/ 33 w 70"/>
                  <a:gd name="T71" fmla="*/ 33 h 84"/>
                  <a:gd name="T72" fmla="*/ 34 w 70"/>
                  <a:gd name="T73" fmla="*/ 28 h 84"/>
                  <a:gd name="T74" fmla="*/ 35 w 70"/>
                  <a:gd name="T75" fmla="*/ 27 h 84"/>
                  <a:gd name="T76" fmla="*/ 35 w 70"/>
                  <a:gd name="T77" fmla="*/ 23 h 84"/>
                  <a:gd name="T78" fmla="*/ 35 w 70"/>
                  <a:gd name="T79" fmla="*/ 22 h 84"/>
                  <a:gd name="T80" fmla="*/ 35 w 70"/>
                  <a:gd name="T81" fmla="*/ 20 h 84"/>
                  <a:gd name="T82" fmla="*/ 35 w 70"/>
                  <a:gd name="T83" fmla="*/ 16 h 84"/>
                  <a:gd name="T84" fmla="*/ 34 w 70"/>
                  <a:gd name="T85" fmla="*/ 14 h 84"/>
                  <a:gd name="T86" fmla="*/ 33 w 70"/>
                  <a:gd name="T87" fmla="*/ 11 h 84"/>
                  <a:gd name="T88" fmla="*/ 31 w 70"/>
                  <a:gd name="T89" fmla="*/ 9 h 84"/>
                  <a:gd name="T90" fmla="*/ 30 w 70"/>
                  <a:gd name="T91" fmla="*/ 6 h 84"/>
                  <a:gd name="T92" fmla="*/ 29 w 70"/>
                  <a:gd name="T93" fmla="*/ 5 h 84"/>
                  <a:gd name="T94" fmla="*/ 28 w 70"/>
                  <a:gd name="T95" fmla="*/ 3 h 84"/>
                  <a:gd name="T96" fmla="*/ 26 w 70"/>
                  <a:gd name="T97" fmla="*/ 1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4"/>
                  <a:gd name="T149" fmla="*/ 70 w 70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4">
                    <a:moveTo>
                      <a:pt x="50" y="3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1" y="0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5" y="1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5" y="77"/>
                    </a:lnTo>
                    <a:lnTo>
                      <a:pt x="15" y="79"/>
                    </a:lnTo>
                    <a:lnTo>
                      <a:pt x="16" y="79"/>
                    </a:lnTo>
                    <a:lnTo>
                      <a:pt x="16" y="81"/>
                    </a:lnTo>
                    <a:lnTo>
                      <a:pt x="18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3" y="83"/>
                    </a:lnTo>
                    <a:lnTo>
                      <a:pt x="46" y="83"/>
                    </a:lnTo>
                    <a:lnTo>
                      <a:pt x="48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79"/>
                    </a:lnTo>
                    <a:lnTo>
                      <a:pt x="51" y="77"/>
                    </a:lnTo>
                    <a:lnTo>
                      <a:pt x="53" y="77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6" y="61"/>
                    </a:lnTo>
                    <a:lnTo>
                      <a:pt x="68" y="57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8" y="23"/>
                    </a:lnTo>
                    <a:lnTo>
                      <a:pt x="66" y="23"/>
                    </a:lnTo>
                    <a:lnTo>
                      <a:pt x="66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Freeform 395"/>
              <p:cNvSpPr>
                <a:spLocks/>
              </p:cNvSpPr>
              <p:nvPr/>
            </p:nvSpPr>
            <p:spPr bwMode="auto">
              <a:xfrm>
                <a:off x="5299" y="610"/>
                <a:ext cx="35" cy="42"/>
              </a:xfrm>
              <a:custGeom>
                <a:avLst/>
                <a:gdLst>
                  <a:gd name="T0" fmla="*/ 23 w 72"/>
                  <a:gd name="T1" fmla="*/ 1 h 84"/>
                  <a:gd name="T2" fmla="*/ 21 w 72"/>
                  <a:gd name="T3" fmla="*/ 0 h 84"/>
                  <a:gd name="T4" fmla="*/ 19 w 72"/>
                  <a:gd name="T5" fmla="*/ 0 h 84"/>
                  <a:gd name="T6" fmla="*/ 18 w 72"/>
                  <a:gd name="T7" fmla="*/ 0 h 84"/>
                  <a:gd name="T8" fmla="*/ 16 w 72"/>
                  <a:gd name="T9" fmla="*/ 0 h 84"/>
                  <a:gd name="T10" fmla="*/ 14 w 72"/>
                  <a:gd name="T11" fmla="*/ 1 h 84"/>
                  <a:gd name="T12" fmla="*/ 11 w 72"/>
                  <a:gd name="T13" fmla="*/ 1 h 84"/>
                  <a:gd name="T14" fmla="*/ 9 w 72"/>
                  <a:gd name="T15" fmla="*/ 3 h 84"/>
                  <a:gd name="T16" fmla="*/ 7 w 72"/>
                  <a:gd name="T17" fmla="*/ 4 h 84"/>
                  <a:gd name="T18" fmla="*/ 6 w 72"/>
                  <a:gd name="T19" fmla="*/ 6 h 84"/>
                  <a:gd name="T20" fmla="*/ 5 w 72"/>
                  <a:gd name="T21" fmla="*/ 7 h 84"/>
                  <a:gd name="T22" fmla="*/ 3 w 72"/>
                  <a:gd name="T23" fmla="*/ 9 h 84"/>
                  <a:gd name="T24" fmla="*/ 1 w 72"/>
                  <a:gd name="T25" fmla="*/ 12 h 84"/>
                  <a:gd name="T26" fmla="*/ 1 w 72"/>
                  <a:gd name="T27" fmla="*/ 15 h 84"/>
                  <a:gd name="T28" fmla="*/ 0 w 72"/>
                  <a:gd name="T29" fmla="*/ 20 h 84"/>
                  <a:gd name="T30" fmla="*/ 0 w 72"/>
                  <a:gd name="T31" fmla="*/ 22 h 84"/>
                  <a:gd name="T32" fmla="*/ 0 w 72"/>
                  <a:gd name="T33" fmla="*/ 23 h 84"/>
                  <a:gd name="T34" fmla="*/ 1 w 72"/>
                  <a:gd name="T35" fmla="*/ 27 h 84"/>
                  <a:gd name="T36" fmla="*/ 1 w 72"/>
                  <a:gd name="T37" fmla="*/ 32 h 84"/>
                  <a:gd name="T38" fmla="*/ 2 w 72"/>
                  <a:gd name="T39" fmla="*/ 33 h 84"/>
                  <a:gd name="T40" fmla="*/ 3 w 72"/>
                  <a:gd name="T41" fmla="*/ 35 h 84"/>
                  <a:gd name="T42" fmla="*/ 5 w 72"/>
                  <a:gd name="T43" fmla="*/ 36 h 84"/>
                  <a:gd name="T44" fmla="*/ 6 w 72"/>
                  <a:gd name="T45" fmla="*/ 38 h 84"/>
                  <a:gd name="T46" fmla="*/ 8 w 72"/>
                  <a:gd name="T47" fmla="*/ 39 h 84"/>
                  <a:gd name="T48" fmla="*/ 10 w 72"/>
                  <a:gd name="T49" fmla="*/ 42 h 84"/>
                  <a:gd name="T50" fmla="*/ 12 w 72"/>
                  <a:gd name="T51" fmla="*/ 42 h 84"/>
                  <a:gd name="T52" fmla="*/ 15 w 72"/>
                  <a:gd name="T53" fmla="*/ 42 h 84"/>
                  <a:gd name="T54" fmla="*/ 17 w 72"/>
                  <a:gd name="T55" fmla="*/ 42 h 84"/>
                  <a:gd name="T56" fmla="*/ 18 w 72"/>
                  <a:gd name="T57" fmla="*/ 42 h 84"/>
                  <a:gd name="T58" fmla="*/ 20 w 72"/>
                  <a:gd name="T59" fmla="*/ 42 h 84"/>
                  <a:gd name="T60" fmla="*/ 24 w 72"/>
                  <a:gd name="T61" fmla="*/ 42 h 84"/>
                  <a:gd name="T62" fmla="*/ 26 w 72"/>
                  <a:gd name="T63" fmla="*/ 40 h 84"/>
                  <a:gd name="T64" fmla="*/ 27 w 72"/>
                  <a:gd name="T65" fmla="*/ 38 h 84"/>
                  <a:gd name="T66" fmla="*/ 28 w 72"/>
                  <a:gd name="T67" fmla="*/ 37 h 84"/>
                  <a:gd name="T68" fmla="*/ 30 w 72"/>
                  <a:gd name="T69" fmla="*/ 36 h 84"/>
                  <a:gd name="T70" fmla="*/ 32 w 72"/>
                  <a:gd name="T71" fmla="*/ 35 h 84"/>
                  <a:gd name="T72" fmla="*/ 33 w 72"/>
                  <a:gd name="T73" fmla="*/ 33 h 84"/>
                  <a:gd name="T74" fmla="*/ 34 w 72"/>
                  <a:gd name="T75" fmla="*/ 30 h 84"/>
                  <a:gd name="T76" fmla="*/ 34 w 72"/>
                  <a:gd name="T77" fmla="*/ 27 h 84"/>
                  <a:gd name="T78" fmla="*/ 35 w 72"/>
                  <a:gd name="T79" fmla="*/ 24 h 84"/>
                  <a:gd name="T80" fmla="*/ 35 w 72"/>
                  <a:gd name="T81" fmla="*/ 22 h 84"/>
                  <a:gd name="T82" fmla="*/ 35 w 72"/>
                  <a:gd name="T83" fmla="*/ 20 h 84"/>
                  <a:gd name="T84" fmla="*/ 35 w 72"/>
                  <a:gd name="T85" fmla="*/ 17 h 84"/>
                  <a:gd name="T86" fmla="*/ 35 w 72"/>
                  <a:gd name="T87" fmla="*/ 14 h 84"/>
                  <a:gd name="T88" fmla="*/ 33 w 72"/>
                  <a:gd name="T89" fmla="*/ 11 h 84"/>
                  <a:gd name="T90" fmla="*/ 33 w 72"/>
                  <a:gd name="T91" fmla="*/ 9 h 84"/>
                  <a:gd name="T92" fmla="*/ 32 w 72"/>
                  <a:gd name="T93" fmla="*/ 7 h 84"/>
                  <a:gd name="T94" fmla="*/ 30 w 72"/>
                  <a:gd name="T95" fmla="*/ 5 h 84"/>
                  <a:gd name="T96" fmla="*/ 28 w 72"/>
                  <a:gd name="T97" fmla="*/ 4 h 84"/>
                  <a:gd name="T98" fmla="*/ 27 w 72"/>
                  <a:gd name="T99" fmla="*/ 3 h 8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2"/>
                  <a:gd name="T151" fmla="*/ 0 h 84"/>
                  <a:gd name="T152" fmla="*/ 72 w 72"/>
                  <a:gd name="T153" fmla="*/ 84 h 8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2" h="84">
                    <a:moveTo>
                      <a:pt x="52" y="3"/>
                    </a:moveTo>
                    <a:lnTo>
                      <a:pt x="50" y="3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2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2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18" y="79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2" y="81"/>
                    </a:lnTo>
                    <a:lnTo>
                      <a:pt x="53" y="79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3" y="69"/>
                    </a:lnTo>
                    <a:lnTo>
                      <a:pt x="65" y="69"/>
                    </a:lnTo>
                    <a:lnTo>
                      <a:pt x="65" y="67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7" y="64"/>
                    </a:lnTo>
                    <a:lnTo>
                      <a:pt x="67" y="62"/>
                    </a:lnTo>
                    <a:lnTo>
                      <a:pt x="70" y="61"/>
                    </a:lnTo>
                    <a:lnTo>
                      <a:pt x="70" y="57"/>
                    </a:lnTo>
                    <a:lnTo>
                      <a:pt x="70" y="55"/>
                    </a:lnTo>
                    <a:lnTo>
                      <a:pt x="70" y="54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2" y="50"/>
                    </a:lnTo>
                    <a:lnTo>
                      <a:pt x="72" y="49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2"/>
                    </a:lnTo>
                    <a:lnTo>
                      <a:pt x="72" y="30"/>
                    </a:lnTo>
                    <a:lnTo>
                      <a:pt x="72" y="28"/>
                    </a:lnTo>
                    <a:lnTo>
                      <a:pt x="70" y="28"/>
                    </a:lnTo>
                    <a:lnTo>
                      <a:pt x="70" y="23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7" y="20"/>
                    </a:lnTo>
                    <a:lnTo>
                      <a:pt x="67" y="18"/>
                    </a:lnTo>
                    <a:lnTo>
                      <a:pt x="67" y="17"/>
                    </a:lnTo>
                    <a:lnTo>
                      <a:pt x="67" y="15"/>
                    </a:lnTo>
                    <a:lnTo>
                      <a:pt x="65" y="15"/>
                    </a:lnTo>
                    <a:lnTo>
                      <a:pt x="63" y="13"/>
                    </a:lnTo>
                    <a:lnTo>
                      <a:pt x="63" y="12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5" y="3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396"/>
              <p:cNvSpPr>
                <a:spLocks/>
              </p:cNvSpPr>
              <p:nvPr/>
            </p:nvSpPr>
            <p:spPr bwMode="auto">
              <a:xfrm>
                <a:off x="5259" y="622"/>
                <a:ext cx="35" cy="42"/>
              </a:xfrm>
              <a:custGeom>
                <a:avLst/>
                <a:gdLst>
                  <a:gd name="T0" fmla="*/ 23 w 72"/>
                  <a:gd name="T1" fmla="*/ 1 h 85"/>
                  <a:gd name="T2" fmla="*/ 22 w 72"/>
                  <a:gd name="T3" fmla="*/ 1 h 85"/>
                  <a:gd name="T4" fmla="*/ 19 w 72"/>
                  <a:gd name="T5" fmla="*/ 1 h 85"/>
                  <a:gd name="T6" fmla="*/ 17 w 72"/>
                  <a:gd name="T7" fmla="*/ 0 h 85"/>
                  <a:gd name="T8" fmla="*/ 16 w 72"/>
                  <a:gd name="T9" fmla="*/ 1 h 85"/>
                  <a:gd name="T10" fmla="*/ 13 w 72"/>
                  <a:gd name="T11" fmla="*/ 1 h 85"/>
                  <a:gd name="T12" fmla="*/ 11 w 72"/>
                  <a:gd name="T13" fmla="*/ 2 h 85"/>
                  <a:gd name="T14" fmla="*/ 8 w 72"/>
                  <a:gd name="T15" fmla="*/ 3 h 85"/>
                  <a:gd name="T16" fmla="*/ 7 w 72"/>
                  <a:gd name="T17" fmla="*/ 5 h 85"/>
                  <a:gd name="T18" fmla="*/ 6 w 72"/>
                  <a:gd name="T19" fmla="*/ 7 h 85"/>
                  <a:gd name="T20" fmla="*/ 5 w 72"/>
                  <a:gd name="T21" fmla="*/ 8 h 85"/>
                  <a:gd name="T22" fmla="*/ 3 w 72"/>
                  <a:gd name="T23" fmla="*/ 10 h 85"/>
                  <a:gd name="T24" fmla="*/ 2 w 72"/>
                  <a:gd name="T25" fmla="*/ 14 h 85"/>
                  <a:gd name="T26" fmla="*/ 1 w 72"/>
                  <a:gd name="T27" fmla="*/ 17 h 85"/>
                  <a:gd name="T28" fmla="*/ 0 w 72"/>
                  <a:gd name="T29" fmla="*/ 19 h 85"/>
                  <a:gd name="T30" fmla="*/ 0 w 72"/>
                  <a:gd name="T31" fmla="*/ 22 h 85"/>
                  <a:gd name="T32" fmla="*/ 0 w 72"/>
                  <a:gd name="T33" fmla="*/ 24 h 85"/>
                  <a:gd name="T34" fmla="*/ 1 w 72"/>
                  <a:gd name="T35" fmla="*/ 28 h 85"/>
                  <a:gd name="T36" fmla="*/ 2 w 72"/>
                  <a:gd name="T37" fmla="*/ 31 h 85"/>
                  <a:gd name="T38" fmla="*/ 3 w 72"/>
                  <a:gd name="T39" fmla="*/ 34 h 85"/>
                  <a:gd name="T40" fmla="*/ 4 w 72"/>
                  <a:gd name="T41" fmla="*/ 35 h 85"/>
                  <a:gd name="T42" fmla="*/ 5 w 72"/>
                  <a:gd name="T43" fmla="*/ 36 h 85"/>
                  <a:gd name="T44" fmla="*/ 6 w 72"/>
                  <a:gd name="T45" fmla="*/ 39 h 85"/>
                  <a:gd name="T46" fmla="*/ 8 w 72"/>
                  <a:gd name="T47" fmla="*/ 39 h 85"/>
                  <a:gd name="T48" fmla="*/ 10 w 72"/>
                  <a:gd name="T49" fmla="*/ 41 h 85"/>
                  <a:gd name="T50" fmla="*/ 12 w 72"/>
                  <a:gd name="T51" fmla="*/ 42 h 85"/>
                  <a:gd name="T52" fmla="*/ 15 w 72"/>
                  <a:gd name="T53" fmla="*/ 42 h 85"/>
                  <a:gd name="T54" fmla="*/ 16 w 72"/>
                  <a:gd name="T55" fmla="*/ 42 h 85"/>
                  <a:gd name="T56" fmla="*/ 18 w 72"/>
                  <a:gd name="T57" fmla="*/ 42 h 85"/>
                  <a:gd name="T58" fmla="*/ 20 w 72"/>
                  <a:gd name="T59" fmla="*/ 42 h 85"/>
                  <a:gd name="T60" fmla="*/ 23 w 72"/>
                  <a:gd name="T61" fmla="*/ 41 h 85"/>
                  <a:gd name="T62" fmla="*/ 26 w 72"/>
                  <a:gd name="T63" fmla="*/ 40 h 85"/>
                  <a:gd name="T64" fmla="*/ 27 w 72"/>
                  <a:gd name="T65" fmla="*/ 39 h 85"/>
                  <a:gd name="T66" fmla="*/ 28 w 72"/>
                  <a:gd name="T67" fmla="*/ 37 h 85"/>
                  <a:gd name="T68" fmla="*/ 30 w 72"/>
                  <a:gd name="T69" fmla="*/ 35 h 85"/>
                  <a:gd name="T70" fmla="*/ 32 w 72"/>
                  <a:gd name="T71" fmla="*/ 34 h 85"/>
                  <a:gd name="T72" fmla="*/ 32 w 72"/>
                  <a:gd name="T73" fmla="*/ 32 h 85"/>
                  <a:gd name="T74" fmla="*/ 33 w 72"/>
                  <a:gd name="T75" fmla="*/ 28 h 85"/>
                  <a:gd name="T76" fmla="*/ 34 w 72"/>
                  <a:gd name="T77" fmla="*/ 25 h 85"/>
                  <a:gd name="T78" fmla="*/ 35 w 72"/>
                  <a:gd name="T79" fmla="*/ 24 h 85"/>
                  <a:gd name="T80" fmla="*/ 35 w 72"/>
                  <a:gd name="T81" fmla="*/ 21 h 85"/>
                  <a:gd name="T82" fmla="*/ 35 w 72"/>
                  <a:gd name="T83" fmla="*/ 19 h 85"/>
                  <a:gd name="T84" fmla="*/ 34 w 72"/>
                  <a:gd name="T85" fmla="*/ 16 h 85"/>
                  <a:gd name="T86" fmla="*/ 33 w 72"/>
                  <a:gd name="T87" fmla="*/ 12 h 85"/>
                  <a:gd name="T88" fmla="*/ 33 w 72"/>
                  <a:gd name="T89" fmla="*/ 10 h 85"/>
                  <a:gd name="T90" fmla="*/ 32 w 72"/>
                  <a:gd name="T91" fmla="*/ 8 h 85"/>
                  <a:gd name="T92" fmla="*/ 30 w 72"/>
                  <a:gd name="T93" fmla="*/ 7 h 85"/>
                  <a:gd name="T94" fmla="*/ 28 w 72"/>
                  <a:gd name="T95" fmla="*/ 4 h 85"/>
                  <a:gd name="T96" fmla="*/ 26 w 72"/>
                  <a:gd name="T97" fmla="*/ 3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2"/>
                  <a:gd name="T148" fmla="*/ 0 h 85"/>
                  <a:gd name="T149" fmla="*/ 72 w 72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2" h="85">
                    <a:moveTo>
                      <a:pt x="52" y="5"/>
                    </a:moveTo>
                    <a:lnTo>
                      <a:pt x="50" y="4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3" y="4"/>
                    </a:lnTo>
                    <a:lnTo>
                      <a:pt x="22" y="5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61"/>
                    </a:lnTo>
                    <a:lnTo>
                      <a:pt x="4" y="63"/>
                    </a:lnTo>
                    <a:lnTo>
                      <a:pt x="5" y="65"/>
                    </a:lnTo>
                    <a:lnTo>
                      <a:pt x="5" y="68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9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4" y="78"/>
                    </a:lnTo>
                    <a:lnTo>
                      <a:pt x="15" y="78"/>
                    </a:lnTo>
                    <a:lnTo>
                      <a:pt x="17" y="78"/>
                    </a:lnTo>
                    <a:lnTo>
                      <a:pt x="17" y="80"/>
                    </a:lnTo>
                    <a:lnTo>
                      <a:pt x="18" y="80"/>
                    </a:lnTo>
                    <a:lnTo>
                      <a:pt x="18" y="82"/>
                    </a:lnTo>
                    <a:lnTo>
                      <a:pt x="20" y="82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2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7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3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8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7" y="22"/>
                    </a:lnTo>
                    <a:lnTo>
                      <a:pt x="67" y="21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3" y="16"/>
                    </a:lnTo>
                    <a:lnTo>
                      <a:pt x="63" y="14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60" y="11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397"/>
              <p:cNvSpPr>
                <a:spLocks/>
              </p:cNvSpPr>
              <p:nvPr/>
            </p:nvSpPr>
            <p:spPr bwMode="auto">
              <a:xfrm>
                <a:off x="5339" y="609"/>
                <a:ext cx="36" cy="43"/>
              </a:xfrm>
              <a:custGeom>
                <a:avLst/>
                <a:gdLst>
                  <a:gd name="T0" fmla="*/ 23 w 71"/>
                  <a:gd name="T1" fmla="*/ 1 h 86"/>
                  <a:gd name="T2" fmla="*/ 22 w 71"/>
                  <a:gd name="T3" fmla="*/ 0 h 86"/>
                  <a:gd name="T4" fmla="*/ 19 w 71"/>
                  <a:gd name="T5" fmla="*/ 0 h 86"/>
                  <a:gd name="T6" fmla="*/ 17 w 71"/>
                  <a:gd name="T7" fmla="*/ 0 h 86"/>
                  <a:gd name="T8" fmla="*/ 15 w 71"/>
                  <a:gd name="T9" fmla="*/ 0 h 86"/>
                  <a:gd name="T10" fmla="*/ 13 w 71"/>
                  <a:gd name="T11" fmla="*/ 1 h 86"/>
                  <a:gd name="T12" fmla="*/ 10 w 71"/>
                  <a:gd name="T13" fmla="*/ 3 h 86"/>
                  <a:gd name="T14" fmla="*/ 8 w 71"/>
                  <a:gd name="T15" fmla="*/ 4 h 86"/>
                  <a:gd name="T16" fmla="*/ 6 w 71"/>
                  <a:gd name="T17" fmla="*/ 5 h 86"/>
                  <a:gd name="T18" fmla="*/ 5 w 71"/>
                  <a:gd name="T19" fmla="*/ 7 h 86"/>
                  <a:gd name="T20" fmla="*/ 4 w 71"/>
                  <a:gd name="T21" fmla="*/ 9 h 86"/>
                  <a:gd name="T22" fmla="*/ 3 w 71"/>
                  <a:gd name="T23" fmla="*/ 11 h 86"/>
                  <a:gd name="T24" fmla="*/ 2 w 71"/>
                  <a:gd name="T25" fmla="*/ 15 h 86"/>
                  <a:gd name="T26" fmla="*/ 0 w 71"/>
                  <a:gd name="T27" fmla="*/ 17 h 86"/>
                  <a:gd name="T28" fmla="*/ 0 w 71"/>
                  <a:gd name="T29" fmla="*/ 20 h 86"/>
                  <a:gd name="T30" fmla="*/ 0 w 71"/>
                  <a:gd name="T31" fmla="*/ 22 h 86"/>
                  <a:gd name="T32" fmla="*/ 0 w 71"/>
                  <a:gd name="T33" fmla="*/ 25 h 86"/>
                  <a:gd name="T34" fmla="*/ 0 w 71"/>
                  <a:gd name="T35" fmla="*/ 28 h 86"/>
                  <a:gd name="T36" fmla="*/ 2 w 71"/>
                  <a:gd name="T37" fmla="*/ 32 h 86"/>
                  <a:gd name="T38" fmla="*/ 3 w 71"/>
                  <a:gd name="T39" fmla="*/ 34 h 86"/>
                  <a:gd name="T40" fmla="*/ 4 w 71"/>
                  <a:gd name="T41" fmla="*/ 36 h 86"/>
                  <a:gd name="T42" fmla="*/ 5 w 71"/>
                  <a:gd name="T43" fmla="*/ 37 h 86"/>
                  <a:gd name="T44" fmla="*/ 6 w 71"/>
                  <a:gd name="T45" fmla="*/ 39 h 86"/>
                  <a:gd name="T46" fmla="*/ 9 w 71"/>
                  <a:gd name="T47" fmla="*/ 40 h 86"/>
                  <a:gd name="T48" fmla="*/ 12 w 71"/>
                  <a:gd name="T49" fmla="*/ 43 h 86"/>
                  <a:gd name="T50" fmla="*/ 13 w 71"/>
                  <a:gd name="T51" fmla="*/ 43 h 86"/>
                  <a:gd name="T52" fmla="*/ 15 w 71"/>
                  <a:gd name="T53" fmla="*/ 43 h 86"/>
                  <a:gd name="T54" fmla="*/ 17 w 71"/>
                  <a:gd name="T55" fmla="*/ 43 h 86"/>
                  <a:gd name="T56" fmla="*/ 19 w 71"/>
                  <a:gd name="T57" fmla="*/ 43 h 86"/>
                  <a:gd name="T58" fmla="*/ 22 w 71"/>
                  <a:gd name="T59" fmla="*/ 43 h 86"/>
                  <a:gd name="T60" fmla="*/ 25 w 71"/>
                  <a:gd name="T61" fmla="*/ 42 h 86"/>
                  <a:gd name="T62" fmla="*/ 27 w 71"/>
                  <a:gd name="T63" fmla="*/ 40 h 86"/>
                  <a:gd name="T64" fmla="*/ 27 w 71"/>
                  <a:gd name="T65" fmla="*/ 39 h 86"/>
                  <a:gd name="T66" fmla="*/ 29 w 71"/>
                  <a:gd name="T67" fmla="*/ 37 h 86"/>
                  <a:gd name="T68" fmla="*/ 31 w 71"/>
                  <a:gd name="T69" fmla="*/ 36 h 86"/>
                  <a:gd name="T70" fmla="*/ 32 w 71"/>
                  <a:gd name="T71" fmla="*/ 34 h 86"/>
                  <a:gd name="T72" fmla="*/ 34 w 71"/>
                  <a:gd name="T73" fmla="*/ 30 h 86"/>
                  <a:gd name="T74" fmla="*/ 35 w 71"/>
                  <a:gd name="T75" fmla="*/ 26 h 86"/>
                  <a:gd name="T76" fmla="*/ 36 w 71"/>
                  <a:gd name="T77" fmla="*/ 24 h 86"/>
                  <a:gd name="T78" fmla="*/ 36 w 71"/>
                  <a:gd name="T79" fmla="*/ 21 h 86"/>
                  <a:gd name="T80" fmla="*/ 36 w 71"/>
                  <a:gd name="T81" fmla="*/ 18 h 86"/>
                  <a:gd name="T82" fmla="*/ 35 w 71"/>
                  <a:gd name="T83" fmla="*/ 15 h 86"/>
                  <a:gd name="T84" fmla="*/ 34 w 71"/>
                  <a:gd name="T85" fmla="*/ 12 h 86"/>
                  <a:gd name="T86" fmla="*/ 33 w 71"/>
                  <a:gd name="T87" fmla="*/ 10 h 86"/>
                  <a:gd name="T88" fmla="*/ 32 w 71"/>
                  <a:gd name="T89" fmla="*/ 7 h 86"/>
                  <a:gd name="T90" fmla="*/ 30 w 71"/>
                  <a:gd name="T91" fmla="*/ 6 h 86"/>
                  <a:gd name="T92" fmla="*/ 28 w 71"/>
                  <a:gd name="T93" fmla="*/ 4 h 86"/>
                  <a:gd name="T94" fmla="*/ 26 w 71"/>
                  <a:gd name="T95" fmla="*/ 1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6"/>
                  <a:gd name="T146" fmla="*/ 71 w 71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6">
                    <a:moveTo>
                      <a:pt x="51" y="3"/>
                    </a:moveTo>
                    <a:lnTo>
                      <a:pt x="49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6" y="79"/>
                    </a:lnTo>
                    <a:lnTo>
                      <a:pt x="18" y="79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1" y="85"/>
                    </a:lnTo>
                    <a:lnTo>
                      <a:pt x="23" y="85"/>
                    </a:lnTo>
                    <a:lnTo>
                      <a:pt x="24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28" y="86"/>
                    </a:lnTo>
                    <a:lnTo>
                      <a:pt x="29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4" y="85"/>
                    </a:lnTo>
                    <a:lnTo>
                      <a:pt x="48" y="83"/>
                    </a:lnTo>
                    <a:lnTo>
                      <a:pt x="49" y="83"/>
                    </a:lnTo>
                    <a:lnTo>
                      <a:pt x="49" y="81"/>
                    </a:lnTo>
                    <a:lnTo>
                      <a:pt x="51" y="81"/>
                    </a:lnTo>
                    <a:lnTo>
                      <a:pt x="53" y="79"/>
                    </a:lnTo>
                    <a:lnTo>
                      <a:pt x="53" y="78"/>
                    </a:lnTo>
                    <a:lnTo>
                      <a:pt x="54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9" y="74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68" y="61"/>
                    </a:lnTo>
                    <a:lnTo>
                      <a:pt x="69" y="57"/>
                    </a:lnTo>
                    <a:lnTo>
                      <a:pt x="69" y="54"/>
                    </a:lnTo>
                    <a:lnTo>
                      <a:pt x="69" y="52"/>
                    </a:lnTo>
                    <a:lnTo>
                      <a:pt x="69" y="51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1" y="34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29"/>
                    </a:lnTo>
                    <a:lnTo>
                      <a:pt x="69" y="25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4" y="7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398"/>
              <p:cNvSpPr>
                <a:spLocks/>
              </p:cNvSpPr>
              <p:nvPr/>
            </p:nvSpPr>
            <p:spPr bwMode="auto">
              <a:xfrm>
                <a:off x="5329" y="688"/>
                <a:ext cx="48" cy="34"/>
              </a:xfrm>
              <a:custGeom>
                <a:avLst/>
                <a:gdLst>
                  <a:gd name="T0" fmla="*/ 1 w 94"/>
                  <a:gd name="T1" fmla="*/ 14 h 67"/>
                  <a:gd name="T2" fmla="*/ 0 w 94"/>
                  <a:gd name="T3" fmla="*/ 17 h 67"/>
                  <a:gd name="T4" fmla="*/ 1 w 94"/>
                  <a:gd name="T5" fmla="*/ 20 h 67"/>
                  <a:gd name="T6" fmla="*/ 3 w 94"/>
                  <a:gd name="T7" fmla="*/ 26 h 67"/>
                  <a:gd name="T8" fmla="*/ 7 w 94"/>
                  <a:gd name="T9" fmla="*/ 29 h 67"/>
                  <a:gd name="T10" fmla="*/ 12 w 94"/>
                  <a:gd name="T11" fmla="*/ 31 h 67"/>
                  <a:gd name="T12" fmla="*/ 17 w 94"/>
                  <a:gd name="T13" fmla="*/ 34 h 67"/>
                  <a:gd name="T14" fmla="*/ 22 w 94"/>
                  <a:gd name="T15" fmla="*/ 34 h 67"/>
                  <a:gd name="T16" fmla="*/ 29 w 94"/>
                  <a:gd name="T17" fmla="*/ 34 h 67"/>
                  <a:gd name="T18" fmla="*/ 36 w 94"/>
                  <a:gd name="T19" fmla="*/ 31 h 67"/>
                  <a:gd name="T20" fmla="*/ 40 w 94"/>
                  <a:gd name="T21" fmla="*/ 29 h 67"/>
                  <a:gd name="T22" fmla="*/ 45 w 94"/>
                  <a:gd name="T23" fmla="*/ 26 h 67"/>
                  <a:gd name="T24" fmla="*/ 46 w 94"/>
                  <a:gd name="T25" fmla="*/ 23 h 67"/>
                  <a:gd name="T26" fmla="*/ 48 w 94"/>
                  <a:gd name="T27" fmla="*/ 19 h 67"/>
                  <a:gd name="T28" fmla="*/ 48 w 94"/>
                  <a:gd name="T29" fmla="*/ 14 h 67"/>
                  <a:gd name="T30" fmla="*/ 45 w 94"/>
                  <a:gd name="T31" fmla="*/ 7 h 67"/>
                  <a:gd name="T32" fmla="*/ 40 w 94"/>
                  <a:gd name="T33" fmla="*/ 4 h 67"/>
                  <a:gd name="T34" fmla="*/ 37 w 94"/>
                  <a:gd name="T35" fmla="*/ 3 h 67"/>
                  <a:gd name="T36" fmla="*/ 30 w 94"/>
                  <a:gd name="T37" fmla="*/ 1 h 67"/>
                  <a:gd name="T38" fmla="*/ 22 w 94"/>
                  <a:gd name="T39" fmla="*/ 1 h 67"/>
                  <a:gd name="T40" fmla="*/ 15 w 94"/>
                  <a:gd name="T41" fmla="*/ 1 h 67"/>
                  <a:gd name="T42" fmla="*/ 10 w 94"/>
                  <a:gd name="T43" fmla="*/ 4 h 67"/>
                  <a:gd name="T44" fmla="*/ 7 w 94"/>
                  <a:gd name="T45" fmla="*/ 6 h 67"/>
                  <a:gd name="T46" fmla="*/ 3 w 94"/>
                  <a:gd name="T47" fmla="*/ 10 h 67"/>
                  <a:gd name="T48" fmla="*/ 8 w 94"/>
                  <a:gd name="T49" fmla="*/ 7 h 67"/>
                  <a:gd name="T50" fmla="*/ 10 w 94"/>
                  <a:gd name="T51" fmla="*/ 5 h 67"/>
                  <a:gd name="T52" fmla="*/ 14 w 94"/>
                  <a:gd name="T53" fmla="*/ 4 h 67"/>
                  <a:gd name="T54" fmla="*/ 21 w 94"/>
                  <a:gd name="T55" fmla="*/ 2 h 67"/>
                  <a:gd name="T56" fmla="*/ 26 w 94"/>
                  <a:gd name="T57" fmla="*/ 2 h 67"/>
                  <a:gd name="T58" fmla="*/ 31 w 94"/>
                  <a:gd name="T59" fmla="*/ 3 h 67"/>
                  <a:gd name="T60" fmla="*/ 38 w 94"/>
                  <a:gd name="T61" fmla="*/ 5 h 67"/>
                  <a:gd name="T62" fmla="*/ 41 w 94"/>
                  <a:gd name="T63" fmla="*/ 8 h 67"/>
                  <a:gd name="T64" fmla="*/ 44 w 94"/>
                  <a:gd name="T65" fmla="*/ 10 h 67"/>
                  <a:gd name="T66" fmla="*/ 45 w 94"/>
                  <a:gd name="T67" fmla="*/ 15 h 67"/>
                  <a:gd name="T68" fmla="*/ 45 w 94"/>
                  <a:gd name="T69" fmla="*/ 20 h 67"/>
                  <a:gd name="T70" fmla="*/ 44 w 94"/>
                  <a:gd name="T71" fmla="*/ 23 h 67"/>
                  <a:gd name="T72" fmla="*/ 40 w 94"/>
                  <a:gd name="T73" fmla="*/ 26 h 67"/>
                  <a:gd name="T74" fmla="*/ 37 w 94"/>
                  <a:gd name="T75" fmla="*/ 29 h 67"/>
                  <a:gd name="T76" fmla="*/ 33 w 94"/>
                  <a:gd name="T77" fmla="*/ 31 h 67"/>
                  <a:gd name="T78" fmla="*/ 27 w 94"/>
                  <a:gd name="T79" fmla="*/ 32 h 67"/>
                  <a:gd name="T80" fmla="*/ 22 w 94"/>
                  <a:gd name="T81" fmla="*/ 32 h 67"/>
                  <a:gd name="T82" fmla="*/ 16 w 94"/>
                  <a:gd name="T83" fmla="*/ 31 h 67"/>
                  <a:gd name="T84" fmla="*/ 12 w 94"/>
                  <a:gd name="T85" fmla="*/ 30 h 67"/>
                  <a:gd name="T86" fmla="*/ 8 w 94"/>
                  <a:gd name="T87" fmla="*/ 27 h 67"/>
                  <a:gd name="T88" fmla="*/ 5 w 94"/>
                  <a:gd name="T89" fmla="*/ 25 h 67"/>
                  <a:gd name="T90" fmla="*/ 3 w 94"/>
                  <a:gd name="T91" fmla="*/ 20 h 67"/>
                  <a:gd name="T92" fmla="*/ 3 w 94"/>
                  <a:gd name="T93" fmla="*/ 17 h 67"/>
                  <a:gd name="T94" fmla="*/ 3 w 94"/>
                  <a:gd name="T95" fmla="*/ 14 h 6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4"/>
                  <a:gd name="T145" fmla="*/ 0 h 67"/>
                  <a:gd name="T146" fmla="*/ 94 w 94"/>
                  <a:gd name="T147" fmla="*/ 67 h 6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4" h="67">
                    <a:moveTo>
                      <a:pt x="5" y="20"/>
                    </a:moveTo>
                    <a:lnTo>
                      <a:pt x="1" y="24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1" y="40"/>
                    </a:lnTo>
                    <a:lnTo>
                      <a:pt x="1" y="46"/>
                    </a:lnTo>
                    <a:lnTo>
                      <a:pt x="3" y="47"/>
                    </a:lnTo>
                    <a:lnTo>
                      <a:pt x="5" y="49"/>
                    </a:lnTo>
                    <a:lnTo>
                      <a:pt x="6" y="52"/>
                    </a:lnTo>
                    <a:lnTo>
                      <a:pt x="6" y="54"/>
                    </a:lnTo>
                    <a:lnTo>
                      <a:pt x="8" y="54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6" y="59"/>
                    </a:lnTo>
                    <a:lnTo>
                      <a:pt x="18" y="61"/>
                    </a:lnTo>
                    <a:lnTo>
                      <a:pt x="20" y="62"/>
                    </a:lnTo>
                    <a:lnTo>
                      <a:pt x="23" y="62"/>
                    </a:lnTo>
                    <a:lnTo>
                      <a:pt x="28" y="64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40" y="67"/>
                    </a:lnTo>
                    <a:lnTo>
                      <a:pt x="43" y="67"/>
                    </a:lnTo>
                    <a:lnTo>
                      <a:pt x="44" y="67"/>
                    </a:lnTo>
                    <a:lnTo>
                      <a:pt x="49" y="67"/>
                    </a:lnTo>
                    <a:lnTo>
                      <a:pt x="51" y="67"/>
                    </a:lnTo>
                    <a:lnTo>
                      <a:pt x="54" y="67"/>
                    </a:lnTo>
                    <a:lnTo>
                      <a:pt x="56" y="67"/>
                    </a:lnTo>
                    <a:lnTo>
                      <a:pt x="59" y="67"/>
                    </a:lnTo>
                    <a:lnTo>
                      <a:pt x="66" y="64"/>
                    </a:lnTo>
                    <a:lnTo>
                      <a:pt x="69" y="62"/>
                    </a:lnTo>
                    <a:lnTo>
                      <a:pt x="71" y="62"/>
                    </a:lnTo>
                    <a:lnTo>
                      <a:pt x="73" y="61"/>
                    </a:lnTo>
                    <a:lnTo>
                      <a:pt x="76" y="61"/>
                    </a:lnTo>
                    <a:lnTo>
                      <a:pt x="76" y="59"/>
                    </a:lnTo>
                    <a:lnTo>
                      <a:pt x="78" y="57"/>
                    </a:lnTo>
                    <a:lnTo>
                      <a:pt x="81" y="56"/>
                    </a:lnTo>
                    <a:lnTo>
                      <a:pt x="84" y="54"/>
                    </a:lnTo>
                    <a:lnTo>
                      <a:pt x="86" y="54"/>
                    </a:lnTo>
                    <a:lnTo>
                      <a:pt x="88" y="52"/>
                    </a:lnTo>
                    <a:lnTo>
                      <a:pt x="89" y="49"/>
                    </a:lnTo>
                    <a:lnTo>
                      <a:pt x="89" y="47"/>
                    </a:lnTo>
                    <a:lnTo>
                      <a:pt x="91" y="47"/>
                    </a:lnTo>
                    <a:lnTo>
                      <a:pt x="91" y="46"/>
                    </a:lnTo>
                    <a:lnTo>
                      <a:pt x="93" y="44"/>
                    </a:lnTo>
                    <a:lnTo>
                      <a:pt x="93" y="40"/>
                    </a:lnTo>
                    <a:lnTo>
                      <a:pt x="94" y="40"/>
                    </a:lnTo>
                    <a:lnTo>
                      <a:pt x="94" y="37"/>
                    </a:lnTo>
                    <a:lnTo>
                      <a:pt x="94" y="35"/>
                    </a:lnTo>
                    <a:lnTo>
                      <a:pt x="94" y="34"/>
                    </a:lnTo>
                    <a:lnTo>
                      <a:pt x="94" y="29"/>
                    </a:lnTo>
                    <a:lnTo>
                      <a:pt x="94" y="27"/>
                    </a:lnTo>
                    <a:lnTo>
                      <a:pt x="93" y="25"/>
                    </a:lnTo>
                    <a:lnTo>
                      <a:pt x="89" y="18"/>
                    </a:lnTo>
                    <a:lnTo>
                      <a:pt x="89" y="17"/>
                    </a:lnTo>
                    <a:lnTo>
                      <a:pt x="88" y="13"/>
                    </a:lnTo>
                    <a:lnTo>
                      <a:pt x="86" y="13"/>
                    </a:lnTo>
                    <a:lnTo>
                      <a:pt x="84" y="12"/>
                    </a:lnTo>
                    <a:lnTo>
                      <a:pt x="81" y="10"/>
                    </a:lnTo>
                    <a:lnTo>
                      <a:pt x="79" y="8"/>
                    </a:lnTo>
                    <a:lnTo>
                      <a:pt x="78" y="7"/>
                    </a:lnTo>
                    <a:lnTo>
                      <a:pt x="76" y="7"/>
                    </a:lnTo>
                    <a:lnTo>
                      <a:pt x="74" y="5"/>
                    </a:lnTo>
                    <a:lnTo>
                      <a:pt x="73" y="5"/>
                    </a:lnTo>
                    <a:lnTo>
                      <a:pt x="63" y="2"/>
                    </a:lnTo>
                    <a:lnTo>
                      <a:pt x="61" y="2"/>
                    </a:lnTo>
                    <a:lnTo>
                      <a:pt x="59" y="2"/>
                    </a:lnTo>
                    <a:lnTo>
                      <a:pt x="58" y="2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8" y="2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6" y="15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10"/>
                    </a:lnTo>
                    <a:lnTo>
                      <a:pt x="23" y="8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6" y="3"/>
                    </a:lnTo>
                    <a:lnTo>
                      <a:pt x="48" y="2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9" y="3"/>
                    </a:lnTo>
                    <a:lnTo>
                      <a:pt x="61" y="3"/>
                    </a:lnTo>
                    <a:lnTo>
                      <a:pt x="61" y="5"/>
                    </a:lnTo>
                    <a:lnTo>
                      <a:pt x="69" y="7"/>
                    </a:lnTo>
                    <a:lnTo>
                      <a:pt x="71" y="7"/>
                    </a:lnTo>
                    <a:lnTo>
                      <a:pt x="73" y="8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2"/>
                    </a:lnTo>
                    <a:lnTo>
                      <a:pt x="79" y="13"/>
                    </a:lnTo>
                    <a:lnTo>
                      <a:pt x="81" y="15"/>
                    </a:lnTo>
                    <a:lnTo>
                      <a:pt x="83" y="17"/>
                    </a:lnTo>
                    <a:lnTo>
                      <a:pt x="84" y="17"/>
                    </a:lnTo>
                    <a:lnTo>
                      <a:pt x="86" y="18"/>
                    </a:lnTo>
                    <a:lnTo>
                      <a:pt x="86" y="20"/>
                    </a:lnTo>
                    <a:lnTo>
                      <a:pt x="89" y="24"/>
                    </a:lnTo>
                    <a:lnTo>
                      <a:pt x="89" y="25"/>
                    </a:lnTo>
                    <a:lnTo>
                      <a:pt x="89" y="27"/>
                    </a:lnTo>
                    <a:lnTo>
                      <a:pt x="89" y="29"/>
                    </a:lnTo>
                    <a:lnTo>
                      <a:pt x="89" y="34"/>
                    </a:lnTo>
                    <a:lnTo>
                      <a:pt x="89" y="35"/>
                    </a:lnTo>
                    <a:lnTo>
                      <a:pt x="89" y="37"/>
                    </a:lnTo>
                    <a:lnTo>
                      <a:pt x="89" y="39"/>
                    </a:lnTo>
                    <a:lnTo>
                      <a:pt x="89" y="40"/>
                    </a:lnTo>
                    <a:lnTo>
                      <a:pt x="88" y="46"/>
                    </a:lnTo>
                    <a:lnTo>
                      <a:pt x="86" y="46"/>
                    </a:lnTo>
                    <a:lnTo>
                      <a:pt x="84" y="47"/>
                    </a:lnTo>
                    <a:lnTo>
                      <a:pt x="83" y="49"/>
                    </a:lnTo>
                    <a:lnTo>
                      <a:pt x="81" y="51"/>
                    </a:lnTo>
                    <a:lnTo>
                      <a:pt x="79" y="52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3" y="57"/>
                    </a:lnTo>
                    <a:lnTo>
                      <a:pt x="69" y="59"/>
                    </a:lnTo>
                    <a:lnTo>
                      <a:pt x="66" y="61"/>
                    </a:lnTo>
                    <a:lnTo>
                      <a:pt x="64" y="61"/>
                    </a:lnTo>
                    <a:lnTo>
                      <a:pt x="63" y="61"/>
                    </a:lnTo>
                    <a:lnTo>
                      <a:pt x="58" y="62"/>
                    </a:lnTo>
                    <a:lnTo>
                      <a:pt x="54" y="64"/>
                    </a:lnTo>
                    <a:lnTo>
                      <a:pt x="53" y="64"/>
                    </a:lnTo>
                    <a:lnTo>
                      <a:pt x="49" y="64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3" y="64"/>
                    </a:lnTo>
                    <a:lnTo>
                      <a:pt x="41" y="64"/>
                    </a:lnTo>
                    <a:lnTo>
                      <a:pt x="36" y="64"/>
                    </a:lnTo>
                    <a:lnTo>
                      <a:pt x="35" y="62"/>
                    </a:lnTo>
                    <a:lnTo>
                      <a:pt x="31" y="62"/>
                    </a:lnTo>
                    <a:lnTo>
                      <a:pt x="28" y="61"/>
                    </a:lnTo>
                    <a:lnTo>
                      <a:pt x="30" y="62"/>
                    </a:lnTo>
                    <a:lnTo>
                      <a:pt x="25" y="61"/>
                    </a:lnTo>
                    <a:lnTo>
                      <a:pt x="23" y="59"/>
                    </a:lnTo>
                    <a:lnTo>
                      <a:pt x="21" y="59"/>
                    </a:lnTo>
                    <a:lnTo>
                      <a:pt x="18" y="57"/>
                    </a:lnTo>
                    <a:lnTo>
                      <a:pt x="16" y="56"/>
                    </a:lnTo>
                    <a:lnTo>
                      <a:pt x="16" y="54"/>
                    </a:lnTo>
                    <a:lnTo>
                      <a:pt x="13" y="52"/>
                    </a:lnTo>
                    <a:lnTo>
                      <a:pt x="11" y="51"/>
                    </a:lnTo>
                    <a:lnTo>
                      <a:pt x="10" y="49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399"/>
              <p:cNvSpPr>
                <a:spLocks/>
              </p:cNvSpPr>
              <p:nvPr/>
            </p:nvSpPr>
            <p:spPr bwMode="auto">
              <a:xfrm>
                <a:off x="5330" y="692"/>
                <a:ext cx="48" cy="34"/>
              </a:xfrm>
              <a:custGeom>
                <a:avLst/>
                <a:gdLst>
                  <a:gd name="T0" fmla="*/ 0 w 95"/>
                  <a:gd name="T1" fmla="*/ 14 h 69"/>
                  <a:gd name="T2" fmla="*/ 0 w 95"/>
                  <a:gd name="T3" fmla="*/ 17 h 69"/>
                  <a:gd name="T4" fmla="*/ 0 w 95"/>
                  <a:gd name="T5" fmla="*/ 21 h 69"/>
                  <a:gd name="T6" fmla="*/ 4 w 95"/>
                  <a:gd name="T7" fmla="*/ 27 h 69"/>
                  <a:gd name="T8" fmla="*/ 7 w 95"/>
                  <a:gd name="T9" fmla="*/ 29 h 69"/>
                  <a:gd name="T10" fmla="*/ 12 w 95"/>
                  <a:gd name="T11" fmla="*/ 32 h 69"/>
                  <a:gd name="T12" fmla="*/ 17 w 95"/>
                  <a:gd name="T13" fmla="*/ 34 h 69"/>
                  <a:gd name="T14" fmla="*/ 23 w 95"/>
                  <a:gd name="T15" fmla="*/ 34 h 69"/>
                  <a:gd name="T16" fmla="*/ 29 w 95"/>
                  <a:gd name="T17" fmla="*/ 34 h 69"/>
                  <a:gd name="T18" fmla="*/ 36 w 95"/>
                  <a:gd name="T19" fmla="*/ 32 h 69"/>
                  <a:gd name="T20" fmla="*/ 39 w 95"/>
                  <a:gd name="T21" fmla="*/ 29 h 69"/>
                  <a:gd name="T22" fmla="*/ 44 w 95"/>
                  <a:gd name="T23" fmla="*/ 27 h 69"/>
                  <a:gd name="T24" fmla="*/ 46 w 95"/>
                  <a:gd name="T25" fmla="*/ 23 h 69"/>
                  <a:gd name="T26" fmla="*/ 48 w 95"/>
                  <a:gd name="T27" fmla="*/ 19 h 69"/>
                  <a:gd name="T28" fmla="*/ 48 w 95"/>
                  <a:gd name="T29" fmla="*/ 12 h 69"/>
                  <a:gd name="T30" fmla="*/ 44 w 95"/>
                  <a:gd name="T31" fmla="*/ 8 h 69"/>
                  <a:gd name="T32" fmla="*/ 42 w 95"/>
                  <a:gd name="T33" fmla="*/ 5 h 69"/>
                  <a:gd name="T34" fmla="*/ 38 w 95"/>
                  <a:gd name="T35" fmla="*/ 2 h 69"/>
                  <a:gd name="T36" fmla="*/ 30 w 95"/>
                  <a:gd name="T37" fmla="*/ 0 h 69"/>
                  <a:gd name="T38" fmla="*/ 23 w 95"/>
                  <a:gd name="T39" fmla="*/ 0 h 69"/>
                  <a:gd name="T40" fmla="*/ 17 w 95"/>
                  <a:gd name="T41" fmla="*/ 0 h 69"/>
                  <a:gd name="T42" fmla="*/ 11 w 95"/>
                  <a:gd name="T43" fmla="*/ 3 h 69"/>
                  <a:gd name="T44" fmla="*/ 7 w 95"/>
                  <a:gd name="T45" fmla="*/ 5 h 69"/>
                  <a:gd name="T46" fmla="*/ 4 w 95"/>
                  <a:gd name="T47" fmla="*/ 8 h 69"/>
                  <a:gd name="T48" fmla="*/ 7 w 95"/>
                  <a:gd name="T49" fmla="*/ 8 h 69"/>
                  <a:gd name="T50" fmla="*/ 10 w 95"/>
                  <a:gd name="T51" fmla="*/ 5 h 69"/>
                  <a:gd name="T52" fmla="*/ 13 w 95"/>
                  <a:gd name="T53" fmla="*/ 4 h 69"/>
                  <a:gd name="T54" fmla="*/ 20 w 95"/>
                  <a:gd name="T55" fmla="*/ 1 h 69"/>
                  <a:gd name="T56" fmla="*/ 24 w 95"/>
                  <a:gd name="T57" fmla="*/ 1 h 69"/>
                  <a:gd name="T58" fmla="*/ 30 w 95"/>
                  <a:gd name="T59" fmla="*/ 1 h 69"/>
                  <a:gd name="T60" fmla="*/ 37 w 95"/>
                  <a:gd name="T61" fmla="*/ 4 h 69"/>
                  <a:gd name="T62" fmla="*/ 41 w 95"/>
                  <a:gd name="T63" fmla="*/ 7 h 69"/>
                  <a:gd name="T64" fmla="*/ 43 w 95"/>
                  <a:gd name="T65" fmla="*/ 10 h 69"/>
                  <a:gd name="T66" fmla="*/ 45 w 95"/>
                  <a:gd name="T67" fmla="*/ 13 h 69"/>
                  <a:gd name="T68" fmla="*/ 45 w 95"/>
                  <a:gd name="T69" fmla="*/ 19 h 69"/>
                  <a:gd name="T70" fmla="*/ 44 w 95"/>
                  <a:gd name="T71" fmla="*/ 22 h 69"/>
                  <a:gd name="T72" fmla="*/ 42 w 95"/>
                  <a:gd name="T73" fmla="*/ 26 h 69"/>
                  <a:gd name="T74" fmla="*/ 37 w 95"/>
                  <a:gd name="T75" fmla="*/ 28 h 69"/>
                  <a:gd name="T76" fmla="*/ 34 w 95"/>
                  <a:gd name="T77" fmla="*/ 30 h 69"/>
                  <a:gd name="T78" fmla="*/ 28 w 95"/>
                  <a:gd name="T79" fmla="*/ 33 h 69"/>
                  <a:gd name="T80" fmla="*/ 23 w 95"/>
                  <a:gd name="T81" fmla="*/ 33 h 69"/>
                  <a:gd name="T82" fmla="*/ 18 w 95"/>
                  <a:gd name="T83" fmla="*/ 32 h 69"/>
                  <a:gd name="T84" fmla="*/ 13 w 95"/>
                  <a:gd name="T85" fmla="*/ 30 h 69"/>
                  <a:gd name="T86" fmla="*/ 9 w 95"/>
                  <a:gd name="T87" fmla="*/ 28 h 69"/>
                  <a:gd name="T88" fmla="*/ 5 w 95"/>
                  <a:gd name="T89" fmla="*/ 26 h 69"/>
                  <a:gd name="T90" fmla="*/ 3 w 95"/>
                  <a:gd name="T91" fmla="*/ 20 h 69"/>
                  <a:gd name="T92" fmla="*/ 3 w 95"/>
                  <a:gd name="T93" fmla="*/ 17 h 69"/>
                  <a:gd name="T94" fmla="*/ 3 w 95"/>
                  <a:gd name="T95" fmla="*/ 14 h 69"/>
                  <a:gd name="T96" fmla="*/ 3 w 95"/>
                  <a:gd name="T97" fmla="*/ 10 h 6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5"/>
                  <a:gd name="T148" fmla="*/ 0 h 69"/>
                  <a:gd name="T149" fmla="*/ 95 w 95"/>
                  <a:gd name="T150" fmla="*/ 69 h 6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5" h="69">
                    <a:moveTo>
                      <a:pt x="5" y="20"/>
                    </a:moveTo>
                    <a:lnTo>
                      <a:pt x="2" y="25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3"/>
                    </a:lnTo>
                    <a:lnTo>
                      <a:pt x="0" y="35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9"/>
                    </a:lnTo>
                    <a:lnTo>
                      <a:pt x="5" y="52"/>
                    </a:lnTo>
                    <a:lnTo>
                      <a:pt x="7" y="54"/>
                    </a:lnTo>
                    <a:lnTo>
                      <a:pt x="7" y="55"/>
                    </a:lnTo>
                    <a:lnTo>
                      <a:pt x="9" y="55"/>
                    </a:lnTo>
                    <a:lnTo>
                      <a:pt x="12" y="57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9" y="62"/>
                    </a:lnTo>
                    <a:lnTo>
                      <a:pt x="20" y="64"/>
                    </a:lnTo>
                    <a:lnTo>
                      <a:pt x="24" y="64"/>
                    </a:lnTo>
                    <a:lnTo>
                      <a:pt x="27" y="66"/>
                    </a:lnTo>
                    <a:lnTo>
                      <a:pt x="27" y="67"/>
                    </a:lnTo>
                    <a:lnTo>
                      <a:pt x="30" y="67"/>
                    </a:lnTo>
                    <a:lnTo>
                      <a:pt x="34" y="69"/>
                    </a:lnTo>
                    <a:lnTo>
                      <a:pt x="37" y="69"/>
                    </a:lnTo>
                    <a:lnTo>
                      <a:pt x="40" y="69"/>
                    </a:lnTo>
                    <a:lnTo>
                      <a:pt x="42" y="69"/>
                    </a:lnTo>
                    <a:lnTo>
                      <a:pt x="45" y="69"/>
                    </a:lnTo>
                    <a:lnTo>
                      <a:pt x="50" y="69"/>
                    </a:lnTo>
                    <a:lnTo>
                      <a:pt x="52" y="69"/>
                    </a:lnTo>
                    <a:lnTo>
                      <a:pt x="53" y="69"/>
                    </a:lnTo>
                    <a:lnTo>
                      <a:pt x="57" y="69"/>
                    </a:lnTo>
                    <a:lnTo>
                      <a:pt x="58" y="69"/>
                    </a:lnTo>
                    <a:lnTo>
                      <a:pt x="68" y="66"/>
                    </a:lnTo>
                    <a:lnTo>
                      <a:pt x="68" y="64"/>
                    </a:lnTo>
                    <a:lnTo>
                      <a:pt x="72" y="64"/>
                    </a:lnTo>
                    <a:lnTo>
                      <a:pt x="73" y="62"/>
                    </a:lnTo>
                    <a:lnTo>
                      <a:pt x="75" y="60"/>
                    </a:lnTo>
                    <a:lnTo>
                      <a:pt x="77" y="60"/>
                    </a:lnTo>
                    <a:lnTo>
                      <a:pt x="78" y="59"/>
                    </a:lnTo>
                    <a:lnTo>
                      <a:pt x="83" y="57"/>
                    </a:lnTo>
                    <a:lnTo>
                      <a:pt x="85" y="55"/>
                    </a:lnTo>
                    <a:lnTo>
                      <a:pt x="88" y="54"/>
                    </a:lnTo>
                    <a:lnTo>
                      <a:pt x="88" y="50"/>
                    </a:lnTo>
                    <a:lnTo>
                      <a:pt x="90" y="49"/>
                    </a:lnTo>
                    <a:lnTo>
                      <a:pt x="92" y="49"/>
                    </a:lnTo>
                    <a:lnTo>
                      <a:pt x="92" y="47"/>
                    </a:lnTo>
                    <a:lnTo>
                      <a:pt x="93" y="44"/>
                    </a:lnTo>
                    <a:lnTo>
                      <a:pt x="93" y="42"/>
                    </a:lnTo>
                    <a:lnTo>
                      <a:pt x="95" y="40"/>
                    </a:lnTo>
                    <a:lnTo>
                      <a:pt x="95" y="39"/>
                    </a:lnTo>
                    <a:lnTo>
                      <a:pt x="95" y="37"/>
                    </a:lnTo>
                    <a:lnTo>
                      <a:pt x="95" y="35"/>
                    </a:lnTo>
                    <a:lnTo>
                      <a:pt x="95" y="30"/>
                    </a:lnTo>
                    <a:lnTo>
                      <a:pt x="95" y="25"/>
                    </a:lnTo>
                    <a:lnTo>
                      <a:pt x="93" y="25"/>
                    </a:lnTo>
                    <a:lnTo>
                      <a:pt x="90" y="20"/>
                    </a:lnTo>
                    <a:lnTo>
                      <a:pt x="90" y="17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5" y="13"/>
                    </a:lnTo>
                    <a:lnTo>
                      <a:pt x="85" y="11"/>
                    </a:lnTo>
                    <a:lnTo>
                      <a:pt x="83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7" y="6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65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39" y="1"/>
                    </a:lnTo>
                    <a:lnTo>
                      <a:pt x="34" y="1"/>
                    </a:lnTo>
                    <a:lnTo>
                      <a:pt x="30" y="3"/>
                    </a:lnTo>
                    <a:lnTo>
                      <a:pt x="25" y="3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9" y="8"/>
                    </a:lnTo>
                    <a:lnTo>
                      <a:pt x="15" y="8"/>
                    </a:lnTo>
                    <a:lnTo>
                      <a:pt x="14" y="10"/>
                    </a:lnTo>
                    <a:lnTo>
                      <a:pt x="12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7" y="17"/>
                    </a:lnTo>
                    <a:lnTo>
                      <a:pt x="5" y="20"/>
                    </a:lnTo>
                    <a:lnTo>
                      <a:pt x="9" y="22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5" y="13"/>
                    </a:lnTo>
                    <a:lnTo>
                      <a:pt x="19" y="13"/>
                    </a:lnTo>
                    <a:lnTo>
                      <a:pt x="19" y="11"/>
                    </a:lnTo>
                    <a:lnTo>
                      <a:pt x="20" y="10"/>
                    </a:lnTo>
                    <a:lnTo>
                      <a:pt x="24" y="10"/>
                    </a:lnTo>
                    <a:lnTo>
                      <a:pt x="25" y="8"/>
                    </a:lnTo>
                    <a:lnTo>
                      <a:pt x="27" y="6"/>
                    </a:lnTo>
                    <a:lnTo>
                      <a:pt x="32" y="5"/>
                    </a:lnTo>
                    <a:lnTo>
                      <a:pt x="37" y="5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60" y="3"/>
                    </a:lnTo>
                    <a:lnTo>
                      <a:pt x="62" y="5"/>
                    </a:lnTo>
                    <a:lnTo>
                      <a:pt x="70" y="8"/>
                    </a:lnTo>
                    <a:lnTo>
                      <a:pt x="72" y="8"/>
                    </a:lnTo>
                    <a:lnTo>
                      <a:pt x="73" y="8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78" y="11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5" y="17"/>
                    </a:lnTo>
                    <a:lnTo>
                      <a:pt x="85" y="20"/>
                    </a:lnTo>
                    <a:lnTo>
                      <a:pt x="87" y="20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30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8" y="42"/>
                    </a:lnTo>
                    <a:lnTo>
                      <a:pt x="88" y="45"/>
                    </a:lnTo>
                    <a:lnTo>
                      <a:pt x="87" y="47"/>
                    </a:lnTo>
                    <a:lnTo>
                      <a:pt x="85" y="49"/>
                    </a:lnTo>
                    <a:lnTo>
                      <a:pt x="83" y="52"/>
                    </a:lnTo>
                    <a:lnTo>
                      <a:pt x="80" y="54"/>
                    </a:lnTo>
                    <a:lnTo>
                      <a:pt x="78" y="55"/>
                    </a:lnTo>
                    <a:lnTo>
                      <a:pt x="75" y="57"/>
                    </a:lnTo>
                    <a:lnTo>
                      <a:pt x="73" y="57"/>
                    </a:lnTo>
                    <a:lnTo>
                      <a:pt x="73" y="59"/>
                    </a:lnTo>
                    <a:lnTo>
                      <a:pt x="70" y="60"/>
                    </a:lnTo>
                    <a:lnTo>
                      <a:pt x="68" y="60"/>
                    </a:lnTo>
                    <a:lnTo>
                      <a:pt x="67" y="60"/>
                    </a:lnTo>
                    <a:lnTo>
                      <a:pt x="65" y="62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0" y="66"/>
                    </a:lnTo>
                    <a:lnTo>
                      <a:pt x="48" y="66"/>
                    </a:lnTo>
                    <a:lnTo>
                      <a:pt x="45" y="66"/>
                    </a:lnTo>
                    <a:lnTo>
                      <a:pt x="42" y="66"/>
                    </a:lnTo>
                    <a:lnTo>
                      <a:pt x="37" y="66"/>
                    </a:lnTo>
                    <a:lnTo>
                      <a:pt x="35" y="64"/>
                    </a:lnTo>
                    <a:lnTo>
                      <a:pt x="30" y="64"/>
                    </a:lnTo>
                    <a:lnTo>
                      <a:pt x="29" y="62"/>
                    </a:lnTo>
                    <a:lnTo>
                      <a:pt x="30" y="64"/>
                    </a:lnTo>
                    <a:lnTo>
                      <a:pt x="25" y="60"/>
                    </a:lnTo>
                    <a:lnTo>
                      <a:pt x="24" y="60"/>
                    </a:lnTo>
                    <a:lnTo>
                      <a:pt x="22" y="60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5" y="55"/>
                    </a:lnTo>
                    <a:lnTo>
                      <a:pt x="12" y="54"/>
                    </a:lnTo>
                    <a:lnTo>
                      <a:pt x="12" y="52"/>
                    </a:lnTo>
                    <a:lnTo>
                      <a:pt x="10" y="52"/>
                    </a:lnTo>
                    <a:lnTo>
                      <a:pt x="10" y="50"/>
                    </a:lnTo>
                    <a:lnTo>
                      <a:pt x="7" y="47"/>
                    </a:lnTo>
                    <a:lnTo>
                      <a:pt x="7" y="44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8"/>
                    </a:lnTo>
                    <a:lnTo>
                      <a:pt x="5" y="27"/>
                    </a:lnTo>
                    <a:lnTo>
                      <a:pt x="7" y="25"/>
                    </a:lnTo>
                    <a:lnTo>
                      <a:pt x="9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400"/>
              <p:cNvSpPr>
                <a:spLocks/>
              </p:cNvSpPr>
              <p:nvPr/>
            </p:nvSpPr>
            <p:spPr bwMode="auto">
              <a:xfrm>
                <a:off x="5338" y="682"/>
                <a:ext cx="36" cy="42"/>
              </a:xfrm>
              <a:custGeom>
                <a:avLst/>
                <a:gdLst>
                  <a:gd name="T0" fmla="*/ 24 w 71"/>
                  <a:gd name="T1" fmla="*/ 1 h 85"/>
                  <a:gd name="T2" fmla="*/ 22 w 71"/>
                  <a:gd name="T3" fmla="*/ 1 h 85"/>
                  <a:gd name="T4" fmla="*/ 19 w 71"/>
                  <a:gd name="T5" fmla="*/ 1 h 85"/>
                  <a:gd name="T6" fmla="*/ 18 w 71"/>
                  <a:gd name="T7" fmla="*/ 1 h 85"/>
                  <a:gd name="T8" fmla="*/ 15 w 71"/>
                  <a:gd name="T9" fmla="*/ 1 h 85"/>
                  <a:gd name="T10" fmla="*/ 13 w 71"/>
                  <a:gd name="T11" fmla="*/ 1 h 85"/>
                  <a:gd name="T12" fmla="*/ 10 w 71"/>
                  <a:gd name="T13" fmla="*/ 2 h 85"/>
                  <a:gd name="T14" fmla="*/ 9 w 71"/>
                  <a:gd name="T15" fmla="*/ 3 h 85"/>
                  <a:gd name="T16" fmla="*/ 7 w 71"/>
                  <a:gd name="T17" fmla="*/ 5 h 85"/>
                  <a:gd name="T18" fmla="*/ 6 w 71"/>
                  <a:gd name="T19" fmla="*/ 7 h 85"/>
                  <a:gd name="T20" fmla="*/ 5 w 71"/>
                  <a:gd name="T21" fmla="*/ 8 h 85"/>
                  <a:gd name="T22" fmla="*/ 4 w 71"/>
                  <a:gd name="T23" fmla="*/ 10 h 85"/>
                  <a:gd name="T24" fmla="*/ 2 w 71"/>
                  <a:gd name="T25" fmla="*/ 14 h 85"/>
                  <a:gd name="T26" fmla="*/ 1 w 71"/>
                  <a:gd name="T27" fmla="*/ 16 h 85"/>
                  <a:gd name="T28" fmla="*/ 0 w 71"/>
                  <a:gd name="T29" fmla="*/ 19 h 85"/>
                  <a:gd name="T30" fmla="*/ 0 w 71"/>
                  <a:gd name="T31" fmla="*/ 21 h 85"/>
                  <a:gd name="T32" fmla="*/ 0 w 71"/>
                  <a:gd name="T33" fmla="*/ 24 h 85"/>
                  <a:gd name="T34" fmla="*/ 1 w 71"/>
                  <a:gd name="T35" fmla="*/ 27 h 85"/>
                  <a:gd name="T36" fmla="*/ 2 w 71"/>
                  <a:gd name="T37" fmla="*/ 31 h 85"/>
                  <a:gd name="T38" fmla="*/ 4 w 71"/>
                  <a:gd name="T39" fmla="*/ 33 h 85"/>
                  <a:gd name="T40" fmla="*/ 4 w 71"/>
                  <a:gd name="T41" fmla="*/ 35 h 85"/>
                  <a:gd name="T42" fmla="*/ 5 w 71"/>
                  <a:gd name="T43" fmla="*/ 36 h 85"/>
                  <a:gd name="T44" fmla="*/ 6 w 71"/>
                  <a:gd name="T45" fmla="*/ 38 h 85"/>
                  <a:gd name="T46" fmla="*/ 9 w 71"/>
                  <a:gd name="T47" fmla="*/ 39 h 85"/>
                  <a:gd name="T48" fmla="*/ 12 w 71"/>
                  <a:gd name="T49" fmla="*/ 41 h 85"/>
                  <a:gd name="T50" fmla="*/ 13 w 71"/>
                  <a:gd name="T51" fmla="*/ 42 h 85"/>
                  <a:gd name="T52" fmla="*/ 16 w 71"/>
                  <a:gd name="T53" fmla="*/ 42 h 85"/>
                  <a:gd name="T54" fmla="*/ 18 w 71"/>
                  <a:gd name="T55" fmla="*/ 42 h 85"/>
                  <a:gd name="T56" fmla="*/ 20 w 71"/>
                  <a:gd name="T57" fmla="*/ 42 h 85"/>
                  <a:gd name="T58" fmla="*/ 22 w 71"/>
                  <a:gd name="T59" fmla="*/ 42 h 85"/>
                  <a:gd name="T60" fmla="*/ 25 w 71"/>
                  <a:gd name="T61" fmla="*/ 40 h 85"/>
                  <a:gd name="T62" fmla="*/ 27 w 71"/>
                  <a:gd name="T63" fmla="*/ 39 h 85"/>
                  <a:gd name="T64" fmla="*/ 28 w 71"/>
                  <a:gd name="T65" fmla="*/ 39 h 85"/>
                  <a:gd name="T66" fmla="*/ 29 w 71"/>
                  <a:gd name="T67" fmla="*/ 37 h 85"/>
                  <a:gd name="T68" fmla="*/ 31 w 71"/>
                  <a:gd name="T69" fmla="*/ 35 h 85"/>
                  <a:gd name="T70" fmla="*/ 32 w 71"/>
                  <a:gd name="T71" fmla="*/ 34 h 85"/>
                  <a:gd name="T72" fmla="*/ 33 w 71"/>
                  <a:gd name="T73" fmla="*/ 31 h 85"/>
                  <a:gd name="T74" fmla="*/ 35 w 71"/>
                  <a:gd name="T75" fmla="*/ 27 h 85"/>
                  <a:gd name="T76" fmla="*/ 35 w 71"/>
                  <a:gd name="T77" fmla="*/ 24 h 85"/>
                  <a:gd name="T78" fmla="*/ 36 w 71"/>
                  <a:gd name="T79" fmla="*/ 22 h 85"/>
                  <a:gd name="T80" fmla="*/ 36 w 71"/>
                  <a:gd name="T81" fmla="*/ 19 h 85"/>
                  <a:gd name="T82" fmla="*/ 36 w 71"/>
                  <a:gd name="T83" fmla="*/ 17 h 85"/>
                  <a:gd name="T84" fmla="*/ 35 w 71"/>
                  <a:gd name="T85" fmla="*/ 14 h 85"/>
                  <a:gd name="T86" fmla="*/ 33 w 71"/>
                  <a:gd name="T87" fmla="*/ 10 h 85"/>
                  <a:gd name="T88" fmla="*/ 33 w 71"/>
                  <a:gd name="T89" fmla="*/ 8 h 85"/>
                  <a:gd name="T90" fmla="*/ 31 w 71"/>
                  <a:gd name="T91" fmla="*/ 7 h 85"/>
                  <a:gd name="T92" fmla="*/ 29 w 71"/>
                  <a:gd name="T93" fmla="*/ 3 h 85"/>
                  <a:gd name="T94" fmla="*/ 26 w 71"/>
                  <a:gd name="T95" fmla="*/ 2 h 8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5"/>
                  <a:gd name="T146" fmla="*/ 71 w 71"/>
                  <a:gd name="T147" fmla="*/ 85 h 8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5">
                    <a:moveTo>
                      <a:pt x="51" y="4"/>
                    </a:moveTo>
                    <a:lnTo>
                      <a:pt x="50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8" y="70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8"/>
                    </a:lnTo>
                    <a:lnTo>
                      <a:pt x="18" y="78"/>
                    </a:lnTo>
                    <a:lnTo>
                      <a:pt x="18" y="80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6" y="63"/>
                    </a:lnTo>
                    <a:lnTo>
                      <a:pt x="68" y="60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1" y="49"/>
                    </a:lnTo>
                    <a:lnTo>
                      <a:pt x="71" y="48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3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8"/>
                    </a:lnTo>
                    <a:lnTo>
                      <a:pt x="71" y="36"/>
                    </a:lnTo>
                    <a:lnTo>
                      <a:pt x="71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1"/>
                    </a:lnTo>
                    <a:lnTo>
                      <a:pt x="66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1"/>
                    </a:lnTo>
                    <a:lnTo>
                      <a:pt x="58" y="9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Freeform 401"/>
              <p:cNvSpPr>
                <a:spLocks/>
              </p:cNvSpPr>
              <p:nvPr/>
            </p:nvSpPr>
            <p:spPr bwMode="auto">
              <a:xfrm>
                <a:off x="5338" y="658"/>
                <a:ext cx="36" cy="42"/>
              </a:xfrm>
              <a:custGeom>
                <a:avLst/>
                <a:gdLst>
                  <a:gd name="T0" fmla="*/ 24 w 71"/>
                  <a:gd name="T1" fmla="*/ 1 h 85"/>
                  <a:gd name="T2" fmla="*/ 22 w 71"/>
                  <a:gd name="T3" fmla="*/ 0 h 85"/>
                  <a:gd name="T4" fmla="*/ 19 w 71"/>
                  <a:gd name="T5" fmla="*/ 0 h 85"/>
                  <a:gd name="T6" fmla="*/ 18 w 71"/>
                  <a:gd name="T7" fmla="*/ 0 h 85"/>
                  <a:gd name="T8" fmla="*/ 15 w 71"/>
                  <a:gd name="T9" fmla="*/ 0 h 85"/>
                  <a:gd name="T10" fmla="*/ 13 w 71"/>
                  <a:gd name="T11" fmla="*/ 1 h 85"/>
                  <a:gd name="T12" fmla="*/ 10 w 71"/>
                  <a:gd name="T13" fmla="*/ 3 h 85"/>
                  <a:gd name="T14" fmla="*/ 8 w 71"/>
                  <a:gd name="T15" fmla="*/ 3 h 85"/>
                  <a:gd name="T16" fmla="*/ 7 w 71"/>
                  <a:gd name="T17" fmla="*/ 5 h 85"/>
                  <a:gd name="T18" fmla="*/ 5 w 71"/>
                  <a:gd name="T19" fmla="*/ 7 h 85"/>
                  <a:gd name="T20" fmla="*/ 4 w 71"/>
                  <a:gd name="T21" fmla="*/ 8 h 85"/>
                  <a:gd name="T22" fmla="*/ 4 w 71"/>
                  <a:gd name="T23" fmla="*/ 10 h 85"/>
                  <a:gd name="T24" fmla="*/ 2 w 71"/>
                  <a:gd name="T25" fmla="*/ 14 h 85"/>
                  <a:gd name="T26" fmla="*/ 1 w 71"/>
                  <a:gd name="T27" fmla="*/ 18 h 85"/>
                  <a:gd name="T28" fmla="*/ 0 w 71"/>
                  <a:gd name="T29" fmla="*/ 19 h 85"/>
                  <a:gd name="T30" fmla="*/ 0 w 71"/>
                  <a:gd name="T31" fmla="*/ 22 h 85"/>
                  <a:gd name="T32" fmla="*/ 0 w 71"/>
                  <a:gd name="T33" fmla="*/ 24 h 85"/>
                  <a:gd name="T34" fmla="*/ 1 w 71"/>
                  <a:gd name="T35" fmla="*/ 27 h 85"/>
                  <a:gd name="T36" fmla="*/ 2 w 71"/>
                  <a:gd name="T37" fmla="*/ 31 h 85"/>
                  <a:gd name="T38" fmla="*/ 3 w 71"/>
                  <a:gd name="T39" fmla="*/ 33 h 85"/>
                  <a:gd name="T40" fmla="*/ 4 w 71"/>
                  <a:gd name="T41" fmla="*/ 34 h 85"/>
                  <a:gd name="T42" fmla="*/ 5 w 71"/>
                  <a:gd name="T43" fmla="*/ 36 h 85"/>
                  <a:gd name="T44" fmla="*/ 6 w 71"/>
                  <a:gd name="T45" fmla="*/ 39 h 85"/>
                  <a:gd name="T46" fmla="*/ 8 w 71"/>
                  <a:gd name="T47" fmla="*/ 39 h 85"/>
                  <a:gd name="T48" fmla="*/ 11 w 71"/>
                  <a:gd name="T49" fmla="*/ 41 h 85"/>
                  <a:gd name="T50" fmla="*/ 13 w 71"/>
                  <a:gd name="T51" fmla="*/ 42 h 85"/>
                  <a:gd name="T52" fmla="*/ 15 w 71"/>
                  <a:gd name="T53" fmla="*/ 42 h 85"/>
                  <a:gd name="T54" fmla="*/ 18 w 71"/>
                  <a:gd name="T55" fmla="*/ 42 h 85"/>
                  <a:gd name="T56" fmla="*/ 19 w 71"/>
                  <a:gd name="T57" fmla="*/ 42 h 85"/>
                  <a:gd name="T58" fmla="*/ 22 w 71"/>
                  <a:gd name="T59" fmla="*/ 42 h 85"/>
                  <a:gd name="T60" fmla="*/ 25 w 71"/>
                  <a:gd name="T61" fmla="*/ 40 h 85"/>
                  <a:gd name="T62" fmla="*/ 27 w 71"/>
                  <a:gd name="T63" fmla="*/ 39 h 85"/>
                  <a:gd name="T64" fmla="*/ 28 w 71"/>
                  <a:gd name="T65" fmla="*/ 39 h 85"/>
                  <a:gd name="T66" fmla="*/ 29 w 71"/>
                  <a:gd name="T67" fmla="*/ 36 h 85"/>
                  <a:gd name="T68" fmla="*/ 31 w 71"/>
                  <a:gd name="T69" fmla="*/ 35 h 85"/>
                  <a:gd name="T70" fmla="*/ 33 w 71"/>
                  <a:gd name="T71" fmla="*/ 34 h 85"/>
                  <a:gd name="T72" fmla="*/ 33 w 71"/>
                  <a:gd name="T73" fmla="*/ 32 h 85"/>
                  <a:gd name="T74" fmla="*/ 34 w 71"/>
                  <a:gd name="T75" fmla="*/ 28 h 85"/>
                  <a:gd name="T76" fmla="*/ 35 w 71"/>
                  <a:gd name="T77" fmla="*/ 24 h 85"/>
                  <a:gd name="T78" fmla="*/ 36 w 71"/>
                  <a:gd name="T79" fmla="*/ 23 h 85"/>
                  <a:gd name="T80" fmla="*/ 36 w 71"/>
                  <a:gd name="T81" fmla="*/ 20 h 85"/>
                  <a:gd name="T82" fmla="*/ 36 w 71"/>
                  <a:gd name="T83" fmla="*/ 18 h 85"/>
                  <a:gd name="T84" fmla="*/ 35 w 71"/>
                  <a:gd name="T85" fmla="*/ 15 h 85"/>
                  <a:gd name="T86" fmla="*/ 34 w 71"/>
                  <a:gd name="T87" fmla="*/ 11 h 85"/>
                  <a:gd name="T88" fmla="*/ 33 w 71"/>
                  <a:gd name="T89" fmla="*/ 9 h 85"/>
                  <a:gd name="T90" fmla="*/ 32 w 71"/>
                  <a:gd name="T91" fmla="*/ 7 h 85"/>
                  <a:gd name="T92" fmla="*/ 31 w 71"/>
                  <a:gd name="T93" fmla="*/ 6 h 85"/>
                  <a:gd name="T94" fmla="*/ 28 w 71"/>
                  <a:gd name="T95" fmla="*/ 3 h 85"/>
                  <a:gd name="T96" fmla="*/ 27 w 71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1"/>
                  <a:gd name="T148" fmla="*/ 0 h 85"/>
                  <a:gd name="T149" fmla="*/ 71 w 71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1" h="85">
                    <a:moveTo>
                      <a:pt x="51" y="5"/>
                    </a:moveTo>
                    <a:lnTo>
                      <a:pt x="50" y="3"/>
                    </a:lnTo>
                    <a:lnTo>
                      <a:pt x="48" y="3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3" y="3"/>
                    </a:lnTo>
                    <a:lnTo>
                      <a:pt x="22" y="5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8" y="79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3" y="79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6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0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402"/>
              <p:cNvSpPr>
                <a:spLocks/>
              </p:cNvSpPr>
              <p:nvPr/>
            </p:nvSpPr>
            <p:spPr bwMode="auto">
              <a:xfrm>
                <a:off x="5342" y="632"/>
                <a:ext cx="36" cy="42"/>
              </a:xfrm>
              <a:custGeom>
                <a:avLst/>
                <a:gdLst>
                  <a:gd name="T0" fmla="*/ 24 w 71"/>
                  <a:gd name="T1" fmla="*/ 1 h 84"/>
                  <a:gd name="T2" fmla="*/ 22 w 71"/>
                  <a:gd name="T3" fmla="*/ 0 h 84"/>
                  <a:gd name="T4" fmla="*/ 20 w 71"/>
                  <a:gd name="T5" fmla="*/ 0 h 84"/>
                  <a:gd name="T6" fmla="*/ 17 w 71"/>
                  <a:gd name="T7" fmla="*/ 0 h 84"/>
                  <a:gd name="T8" fmla="*/ 16 w 71"/>
                  <a:gd name="T9" fmla="*/ 0 h 84"/>
                  <a:gd name="T10" fmla="*/ 13 w 71"/>
                  <a:gd name="T11" fmla="*/ 1 h 84"/>
                  <a:gd name="T12" fmla="*/ 11 w 71"/>
                  <a:gd name="T13" fmla="*/ 3 h 84"/>
                  <a:gd name="T14" fmla="*/ 9 w 71"/>
                  <a:gd name="T15" fmla="*/ 3 h 84"/>
                  <a:gd name="T16" fmla="*/ 8 w 71"/>
                  <a:gd name="T17" fmla="*/ 4 h 84"/>
                  <a:gd name="T18" fmla="*/ 7 w 71"/>
                  <a:gd name="T19" fmla="*/ 5 h 84"/>
                  <a:gd name="T20" fmla="*/ 5 w 71"/>
                  <a:gd name="T21" fmla="*/ 6 h 84"/>
                  <a:gd name="T22" fmla="*/ 4 w 71"/>
                  <a:gd name="T23" fmla="*/ 9 h 84"/>
                  <a:gd name="T24" fmla="*/ 3 w 71"/>
                  <a:gd name="T25" fmla="*/ 10 h 84"/>
                  <a:gd name="T26" fmla="*/ 1 w 71"/>
                  <a:gd name="T27" fmla="*/ 14 h 84"/>
                  <a:gd name="T28" fmla="*/ 1 w 71"/>
                  <a:gd name="T29" fmla="*/ 16 h 84"/>
                  <a:gd name="T30" fmla="*/ 0 w 71"/>
                  <a:gd name="T31" fmla="*/ 18 h 84"/>
                  <a:gd name="T32" fmla="*/ 0 w 71"/>
                  <a:gd name="T33" fmla="*/ 20 h 84"/>
                  <a:gd name="T34" fmla="*/ 0 w 71"/>
                  <a:gd name="T35" fmla="*/ 22 h 84"/>
                  <a:gd name="T36" fmla="*/ 0 w 71"/>
                  <a:gd name="T37" fmla="*/ 25 h 84"/>
                  <a:gd name="T38" fmla="*/ 1 w 71"/>
                  <a:gd name="T39" fmla="*/ 27 h 84"/>
                  <a:gd name="T40" fmla="*/ 3 w 71"/>
                  <a:gd name="T41" fmla="*/ 32 h 84"/>
                  <a:gd name="T42" fmla="*/ 3 w 71"/>
                  <a:gd name="T43" fmla="*/ 34 h 84"/>
                  <a:gd name="T44" fmla="*/ 5 w 71"/>
                  <a:gd name="T45" fmla="*/ 36 h 84"/>
                  <a:gd name="T46" fmla="*/ 6 w 71"/>
                  <a:gd name="T47" fmla="*/ 38 h 84"/>
                  <a:gd name="T48" fmla="*/ 7 w 71"/>
                  <a:gd name="T49" fmla="*/ 39 h 84"/>
                  <a:gd name="T50" fmla="*/ 10 w 71"/>
                  <a:gd name="T51" fmla="*/ 41 h 84"/>
                  <a:gd name="T52" fmla="*/ 12 w 71"/>
                  <a:gd name="T53" fmla="*/ 41 h 84"/>
                  <a:gd name="T54" fmla="*/ 15 w 71"/>
                  <a:gd name="T55" fmla="*/ 42 h 84"/>
                  <a:gd name="T56" fmla="*/ 17 w 71"/>
                  <a:gd name="T57" fmla="*/ 42 h 84"/>
                  <a:gd name="T58" fmla="*/ 19 w 71"/>
                  <a:gd name="T59" fmla="*/ 42 h 84"/>
                  <a:gd name="T60" fmla="*/ 21 w 71"/>
                  <a:gd name="T61" fmla="*/ 41 h 84"/>
                  <a:gd name="T62" fmla="*/ 24 w 71"/>
                  <a:gd name="T63" fmla="*/ 41 h 84"/>
                  <a:gd name="T64" fmla="*/ 26 w 71"/>
                  <a:gd name="T65" fmla="*/ 40 h 84"/>
                  <a:gd name="T66" fmla="*/ 27 w 71"/>
                  <a:gd name="T67" fmla="*/ 39 h 84"/>
                  <a:gd name="T68" fmla="*/ 28 w 71"/>
                  <a:gd name="T69" fmla="*/ 38 h 84"/>
                  <a:gd name="T70" fmla="*/ 30 w 71"/>
                  <a:gd name="T71" fmla="*/ 36 h 84"/>
                  <a:gd name="T72" fmla="*/ 32 w 71"/>
                  <a:gd name="T73" fmla="*/ 35 h 84"/>
                  <a:gd name="T74" fmla="*/ 32 w 71"/>
                  <a:gd name="T75" fmla="*/ 32 h 84"/>
                  <a:gd name="T76" fmla="*/ 35 w 71"/>
                  <a:gd name="T77" fmla="*/ 27 h 84"/>
                  <a:gd name="T78" fmla="*/ 36 w 71"/>
                  <a:gd name="T79" fmla="*/ 24 h 84"/>
                  <a:gd name="T80" fmla="*/ 36 w 71"/>
                  <a:gd name="T81" fmla="*/ 21 h 84"/>
                  <a:gd name="T82" fmla="*/ 36 w 71"/>
                  <a:gd name="T83" fmla="*/ 19 h 84"/>
                  <a:gd name="T84" fmla="*/ 35 w 71"/>
                  <a:gd name="T85" fmla="*/ 15 h 84"/>
                  <a:gd name="T86" fmla="*/ 34 w 71"/>
                  <a:gd name="T87" fmla="*/ 11 h 84"/>
                  <a:gd name="T88" fmla="*/ 33 w 71"/>
                  <a:gd name="T89" fmla="*/ 9 h 84"/>
                  <a:gd name="T90" fmla="*/ 32 w 71"/>
                  <a:gd name="T91" fmla="*/ 7 h 84"/>
                  <a:gd name="T92" fmla="*/ 31 w 71"/>
                  <a:gd name="T93" fmla="*/ 5 h 84"/>
                  <a:gd name="T94" fmla="*/ 29 w 71"/>
                  <a:gd name="T95" fmla="*/ 4 h 84"/>
                  <a:gd name="T96" fmla="*/ 27 w 71"/>
                  <a:gd name="T97" fmla="*/ 3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1"/>
                  <a:gd name="T148" fmla="*/ 0 h 84"/>
                  <a:gd name="T149" fmla="*/ 71 w 71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1" h="84">
                    <a:moveTo>
                      <a:pt x="51" y="3"/>
                    </a:moveTo>
                    <a:lnTo>
                      <a:pt x="49" y="1"/>
                    </a:lnTo>
                    <a:lnTo>
                      <a:pt x="48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6" y="77"/>
                    </a:lnTo>
                    <a:lnTo>
                      <a:pt x="16" y="79"/>
                    </a:lnTo>
                    <a:lnTo>
                      <a:pt x="18" y="79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3" y="82"/>
                    </a:lnTo>
                    <a:lnTo>
                      <a:pt x="24" y="82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4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39" y="84"/>
                    </a:lnTo>
                    <a:lnTo>
                      <a:pt x="39" y="82"/>
                    </a:lnTo>
                    <a:lnTo>
                      <a:pt x="41" y="82"/>
                    </a:lnTo>
                    <a:lnTo>
                      <a:pt x="44" y="82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49" y="79"/>
                    </a:lnTo>
                    <a:lnTo>
                      <a:pt x="51" y="79"/>
                    </a:lnTo>
                    <a:lnTo>
                      <a:pt x="53" y="79"/>
                    </a:lnTo>
                    <a:lnTo>
                      <a:pt x="53" y="77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6" y="76"/>
                    </a:lnTo>
                    <a:lnTo>
                      <a:pt x="58" y="74"/>
                    </a:lnTo>
                    <a:lnTo>
                      <a:pt x="59" y="74"/>
                    </a:lnTo>
                    <a:lnTo>
                      <a:pt x="59" y="72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66" y="62"/>
                    </a:lnTo>
                    <a:lnTo>
                      <a:pt x="68" y="59"/>
                    </a:lnTo>
                    <a:lnTo>
                      <a:pt x="68" y="55"/>
                    </a:lnTo>
                    <a:lnTo>
                      <a:pt x="69" y="54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9" y="49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5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28"/>
                    </a:lnTo>
                    <a:lnTo>
                      <a:pt x="68" y="23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8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1" y="11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8" y="8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403"/>
              <p:cNvSpPr>
                <a:spLocks/>
              </p:cNvSpPr>
              <p:nvPr/>
            </p:nvSpPr>
            <p:spPr bwMode="auto">
              <a:xfrm>
                <a:off x="5477" y="734"/>
                <a:ext cx="36" cy="27"/>
              </a:xfrm>
              <a:custGeom>
                <a:avLst/>
                <a:gdLst>
                  <a:gd name="T0" fmla="*/ 23 w 71"/>
                  <a:gd name="T1" fmla="*/ 1 h 54"/>
                  <a:gd name="T2" fmla="*/ 20 w 71"/>
                  <a:gd name="T3" fmla="*/ 0 h 54"/>
                  <a:gd name="T4" fmla="*/ 18 w 71"/>
                  <a:gd name="T5" fmla="*/ 0 h 54"/>
                  <a:gd name="T6" fmla="*/ 18 w 71"/>
                  <a:gd name="T7" fmla="*/ 0 h 54"/>
                  <a:gd name="T8" fmla="*/ 14 w 71"/>
                  <a:gd name="T9" fmla="*/ 1 h 54"/>
                  <a:gd name="T10" fmla="*/ 12 w 71"/>
                  <a:gd name="T11" fmla="*/ 1 h 54"/>
                  <a:gd name="T12" fmla="*/ 11 w 71"/>
                  <a:gd name="T13" fmla="*/ 2 h 54"/>
                  <a:gd name="T14" fmla="*/ 8 w 71"/>
                  <a:gd name="T15" fmla="*/ 3 h 54"/>
                  <a:gd name="T16" fmla="*/ 7 w 71"/>
                  <a:gd name="T17" fmla="*/ 3 h 54"/>
                  <a:gd name="T18" fmla="*/ 6 w 71"/>
                  <a:gd name="T19" fmla="*/ 5 h 54"/>
                  <a:gd name="T20" fmla="*/ 5 w 71"/>
                  <a:gd name="T21" fmla="*/ 5 h 54"/>
                  <a:gd name="T22" fmla="*/ 3 w 71"/>
                  <a:gd name="T23" fmla="*/ 7 h 54"/>
                  <a:gd name="T24" fmla="*/ 0 w 71"/>
                  <a:gd name="T25" fmla="*/ 11 h 54"/>
                  <a:gd name="T26" fmla="*/ 0 w 71"/>
                  <a:gd name="T27" fmla="*/ 13 h 54"/>
                  <a:gd name="T28" fmla="*/ 0 w 71"/>
                  <a:gd name="T29" fmla="*/ 14 h 54"/>
                  <a:gd name="T30" fmla="*/ 0 w 71"/>
                  <a:gd name="T31" fmla="*/ 15 h 54"/>
                  <a:gd name="T32" fmla="*/ 1 w 71"/>
                  <a:gd name="T33" fmla="*/ 17 h 54"/>
                  <a:gd name="T34" fmla="*/ 2 w 71"/>
                  <a:gd name="T35" fmla="*/ 19 h 54"/>
                  <a:gd name="T36" fmla="*/ 3 w 71"/>
                  <a:gd name="T37" fmla="*/ 21 h 54"/>
                  <a:gd name="T38" fmla="*/ 5 w 71"/>
                  <a:gd name="T39" fmla="*/ 23 h 54"/>
                  <a:gd name="T40" fmla="*/ 6 w 71"/>
                  <a:gd name="T41" fmla="*/ 24 h 54"/>
                  <a:gd name="T42" fmla="*/ 8 w 71"/>
                  <a:gd name="T43" fmla="*/ 25 h 54"/>
                  <a:gd name="T44" fmla="*/ 13 w 71"/>
                  <a:gd name="T45" fmla="*/ 27 h 54"/>
                  <a:gd name="T46" fmla="*/ 14 w 71"/>
                  <a:gd name="T47" fmla="*/ 27 h 54"/>
                  <a:gd name="T48" fmla="*/ 16 w 71"/>
                  <a:gd name="T49" fmla="*/ 27 h 54"/>
                  <a:gd name="T50" fmla="*/ 18 w 71"/>
                  <a:gd name="T51" fmla="*/ 27 h 54"/>
                  <a:gd name="T52" fmla="*/ 19 w 71"/>
                  <a:gd name="T53" fmla="*/ 27 h 54"/>
                  <a:gd name="T54" fmla="*/ 20 w 71"/>
                  <a:gd name="T55" fmla="*/ 27 h 54"/>
                  <a:gd name="T56" fmla="*/ 23 w 71"/>
                  <a:gd name="T57" fmla="*/ 26 h 54"/>
                  <a:gd name="T58" fmla="*/ 25 w 71"/>
                  <a:gd name="T59" fmla="*/ 26 h 54"/>
                  <a:gd name="T60" fmla="*/ 27 w 71"/>
                  <a:gd name="T61" fmla="*/ 26 h 54"/>
                  <a:gd name="T62" fmla="*/ 28 w 71"/>
                  <a:gd name="T63" fmla="*/ 25 h 54"/>
                  <a:gd name="T64" fmla="*/ 30 w 71"/>
                  <a:gd name="T65" fmla="*/ 23 h 54"/>
                  <a:gd name="T66" fmla="*/ 31 w 71"/>
                  <a:gd name="T67" fmla="*/ 23 h 54"/>
                  <a:gd name="T68" fmla="*/ 33 w 71"/>
                  <a:gd name="T69" fmla="*/ 21 h 54"/>
                  <a:gd name="T70" fmla="*/ 36 w 71"/>
                  <a:gd name="T71" fmla="*/ 17 h 54"/>
                  <a:gd name="T72" fmla="*/ 36 w 71"/>
                  <a:gd name="T73" fmla="*/ 15 h 54"/>
                  <a:gd name="T74" fmla="*/ 36 w 71"/>
                  <a:gd name="T75" fmla="*/ 14 h 54"/>
                  <a:gd name="T76" fmla="*/ 36 w 71"/>
                  <a:gd name="T77" fmla="*/ 11 h 54"/>
                  <a:gd name="T78" fmla="*/ 36 w 71"/>
                  <a:gd name="T79" fmla="*/ 10 h 54"/>
                  <a:gd name="T80" fmla="*/ 34 w 71"/>
                  <a:gd name="T81" fmla="*/ 7 h 54"/>
                  <a:gd name="T82" fmla="*/ 33 w 71"/>
                  <a:gd name="T83" fmla="*/ 7 h 54"/>
                  <a:gd name="T84" fmla="*/ 33 w 71"/>
                  <a:gd name="T85" fmla="*/ 6 h 54"/>
                  <a:gd name="T86" fmla="*/ 33 w 71"/>
                  <a:gd name="T87" fmla="*/ 5 h 54"/>
                  <a:gd name="T88" fmla="*/ 31 w 71"/>
                  <a:gd name="T89" fmla="*/ 5 h 54"/>
                  <a:gd name="T90" fmla="*/ 30 w 71"/>
                  <a:gd name="T91" fmla="*/ 3 h 54"/>
                  <a:gd name="T92" fmla="*/ 28 w 71"/>
                  <a:gd name="T93" fmla="*/ 3 h 5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1"/>
                  <a:gd name="T142" fmla="*/ 0 h 54"/>
                  <a:gd name="T143" fmla="*/ 71 w 71"/>
                  <a:gd name="T144" fmla="*/ 54 h 5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1" h="54">
                    <a:moveTo>
                      <a:pt x="51" y="2"/>
                    </a:moveTo>
                    <a:lnTo>
                      <a:pt x="46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3" y="15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1" y="37"/>
                    </a:lnTo>
                    <a:lnTo>
                      <a:pt x="3" y="37"/>
                    </a:lnTo>
                    <a:lnTo>
                      <a:pt x="3" y="39"/>
                    </a:lnTo>
                    <a:lnTo>
                      <a:pt x="5" y="41"/>
                    </a:lnTo>
                    <a:lnTo>
                      <a:pt x="6" y="42"/>
                    </a:lnTo>
                    <a:lnTo>
                      <a:pt x="6" y="4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1" y="47"/>
                    </a:lnTo>
                    <a:lnTo>
                      <a:pt x="13" y="47"/>
                    </a:lnTo>
                    <a:lnTo>
                      <a:pt x="13" y="49"/>
                    </a:lnTo>
                    <a:lnTo>
                      <a:pt x="15" y="49"/>
                    </a:lnTo>
                    <a:lnTo>
                      <a:pt x="16" y="49"/>
                    </a:lnTo>
                    <a:lnTo>
                      <a:pt x="20" y="51"/>
                    </a:lnTo>
                    <a:lnTo>
                      <a:pt x="25" y="53"/>
                    </a:lnTo>
                    <a:lnTo>
                      <a:pt x="25" y="51"/>
                    </a:lnTo>
                    <a:lnTo>
                      <a:pt x="28" y="53"/>
                    </a:lnTo>
                    <a:lnTo>
                      <a:pt x="30" y="53"/>
                    </a:lnTo>
                    <a:lnTo>
                      <a:pt x="31" y="54"/>
                    </a:lnTo>
                    <a:lnTo>
                      <a:pt x="31" y="53"/>
                    </a:lnTo>
                    <a:lnTo>
                      <a:pt x="33" y="54"/>
                    </a:lnTo>
                    <a:lnTo>
                      <a:pt x="35" y="54"/>
                    </a:lnTo>
                    <a:lnTo>
                      <a:pt x="36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0" y="53"/>
                    </a:lnTo>
                    <a:lnTo>
                      <a:pt x="40" y="54"/>
                    </a:lnTo>
                    <a:lnTo>
                      <a:pt x="43" y="53"/>
                    </a:lnTo>
                    <a:lnTo>
                      <a:pt x="45" y="53"/>
                    </a:lnTo>
                    <a:lnTo>
                      <a:pt x="46" y="51"/>
                    </a:lnTo>
                    <a:lnTo>
                      <a:pt x="48" y="51"/>
                    </a:lnTo>
                    <a:lnTo>
                      <a:pt x="50" y="51"/>
                    </a:lnTo>
                    <a:lnTo>
                      <a:pt x="53" y="51"/>
                    </a:lnTo>
                    <a:lnTo>
                      <a:pt x="53" y="49"/>
                    </a:lnTo>
                    <a:lnTo>
                      <a:pt x="56" y="49"/>
                    </a:lnTo>
                    <a:lnTo>
                      <a:pt x="56" y="47"/>
                    </a:lnTo>
                    <a:lnTo>
                      <a:pt x="58" y="47"/>
                    </a:lnTo>
                    <a:lnTo>
                      <a:pt x="60" y="46"/>
                    </a:lnTo>
                    <a:lnTo>
                      <a:pt x="61" y="46"/>
                    </a:lnTo>
                    <a:lnTo>
                      <a:pt x="63" y="42"/>
                    </a:lnTo>
                    <a:lnTo>
                      <a:pt x="65" y="42"/>
                    </a:lnTo>
                    <a:lnTo>
                      <a:pt x="65" y="41"/>
                    </a:lnTo>
                    <a:lnTo>
                      <a:pt x="66" y="41"/>
                    </a:lnTo>
                    <a:lnTo>
                      <a:pt x="66" y="37"/>
                    </a:lnTo>
                    <a:lnTo>
                      <a:pt x="71" y="34"/>
                    </a:lnTo>
                    <a:lnTo>
                      <a:pt x="70" y="34"/>
                    </a:lnTo>
                    <a:lnTo>
                      <a:pt x="71" y="32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1" y="27"/>
                    </a:lnTo>
                    <a:lnTo>
                      <a:pt x="71" y="25"/>
                    </a:lnTo>
                    <a:lnTo>
                      <a:pt x="71" y="24"/>
                    </a:lnTo>
                    <a:lnTo>
                      <a:pt x="71" y="22"/>
                    </a:lnTo>
                    <a:lnTo>
                      <a:pt x="71" y="20"/>
                    </a:lnTo>
                    <a:lnTo>
                      <a:pt x="71" y="19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70" y="15"/>
                    </a:lnTo>
                    <a:lnTo>
                      <a:pt x="68" y="15"/>
                    </a:lnTo>
                    <a:lnTo>
                      <a:pt x="66" y="15"/>
                    </a:lnTo>
                    <a:lnTo>
                      <a:pt x="66" y="14"/>
                    </a:lnTo>
                    <a:lnTo>
                      <a:pt x="66" y="12"/>
                    </a:lnTo>
                    <a:lnTo>
                      <a:pt x="65" y="12"/>
                    </a:lnTo>
                    <a:lnTo>
                      <a:pt x="65" y="10"/>
                    </a:lnTo>
                    <a:lnTo>
                      <a:pt x="65" y="9"/>
                    </a:lnTo>
                    <a:lnTo>
                      <a:pt x="63" y="9"/>
                    </a:lnTo>
                    <a:lnTo>
                      <a:pt x="61" y="9"/>
                    </a:lnTo>
                    <a:lnTo>
                      <a:pt x="60" y="7"/>
                    </a:lnTo>
                    <a:lnTo>
                      <a:pt x="60" y="5"/>
                    </a:lnTo>
                    <a:lnTo>
                      <a:pt x="56" y="5"/>
                    </a:lnTo>
                    <a:lnTo>
                      <a:pt x="56" y="4"/>
                    </a:lnTo>
                    <a:lnTo>
                      <a:pt x="51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404"/>
              <p:cNvSpPr>
                <a:spLocks/>
              </p:cNvSpPr>
              <p:nvPr/>
            </p:nvSpPr>
            <p:spPr bwMode="auto">
              <a:xfrm>
                <a:off x="5476" y="733"/>
                <a:ext cx="39" cy="28"/>
              </a:xfrm>
              <a:custGeom>
                <a:avLst/>
                <a:gdLst>
                  <a:gd name="T0" fmla="*/ 0 w 79"/>
                  <a:gd name="T1" fmla="*/ 11 h 56"/>
                  <a:gd name="T2" fmla="*/ 0 w 79"/>
                  <a:gd name="T3" fmla="*/ 14 h 56"/>
                  <a:gd name="T4" fmla="*/ 0 w 79"/>
                  <a:gd name="T5" fmla="*/ 18 h 56"/>
                  <a:gd name="T6" fmla="*/ 2 w 79"/>
                  <a:gd name="T7" fmla="*/ 20 h 56"/>
                  <a:gd name="T8" fmla="*/ 4 w 79"/>
                  <a:gd name="T9" fmla="*/ 23 h 56"/>
                  <a:gd name="T10" fmla="*/ 7 w 79"/>
                  <a:gd name="T11" fmla="*/ 26 h 56"/>
                  <a:gd name="T12" fmla="*/ 11 w 79"/>
                  <a:gd name="T13" fmla="*/ 28 h 56"/>
                  <a:gd name="T14" fmla="*/ 14 w 79"/>
                  <a:gd name="T15" fmla="*/ 28 h 56"/>
                  <a:gd name="T16" fmla="*/ 17 w 79"/>
                  <a:gd name="T17" fmla="*/ 28 h 56"/>
                  <a:gd name="T18" fmla="*/ 19 w 79"/>
                  <a:gd name="T19" fmla="*/ 28 h 56"/>
                  <a:gd name="T20" fmla="*/ 24 w 79"/>
                  <a:gd name="T21" fmla="*/ 28 h 56"/>
                  <a:gd name="T22" fmla="*/ 29 w 79"/>
                  <a:gd name="T23" fmla="*/ 27 h 56"/>
                  <a:gd name="T24" fmla="*/ 32 w 79"/>
                  <a:gd name="T25" fmla="*/ 25 h 56"/>
                  <a:gd name="T26" fmla="*/ 35 w 79"/>
                  <a:gd name="T27" fmla="*/ 23 h 56"/>
                  <a:gd name="T28" fmla="*/ 38 w 79"/>
                  <a:gd name="T29" fmla="*/ 18 h 56"/>
                  <a:gd name="T30" fmla="*/ 39 w 79"/>
                  <a:gd name="T31" fmla="*/ 14 h 56"/>
                  <a:gd name="T32" fmla="*/ 39 w 79"/>
                  <a:gd name="T33" fmla="*/ 13 h 56"/>
                  <a:gd name="T34" fmla="*/ 38 w 79"/>
                  <a:gd name="T35" fmla="*/ 11 h 56"/>
                  <a:gd name="T36" fmla="*/ 37 w 79"/>
                  <a:gd name="T37" fmla="*/ 8 h 56"/>
                  <a:gd name="T38" fmla="*/ 34 w 79"/>
                  <a:gd name="T39" fmla="*/ 6 h 56"/>
                  <a:gd name="T40" fmla="*/ 33 w 79"/>
                  <a:gd name="T41" fmla="*/ 4 h 56"/>
                  <a:gd name="T42" fmla="*/ 31 w 79"/>
                  <a:gd name="T43" fmla="*/ 3 h 56"/>
                  <a:gd name="T44" fmla="*/ 23 w 79"/>
                  <a:gd name="T45" fmla="*/ 0 h 56"/>
                  <a:gd name="T46" fmla="*/ 19 w 79"/>
                  <a:gd name="T47" fmla="*/ 0 h 56"/>
                  <a:gd name="T48" fmla="*/ 16 w 79"/>
                  <a:gd name="T49" fmla="*/ 0 h 56"/>
                  <a:gd name="T50" fmla="*/ 11 w 79"/>
                  <a:gd name="T51" fmla="*/ 2 h 56"/>
                  <a:gd name="T52" fmla="*/ 8 w 79"/>
                  <a:gd name="T53" fmla="*/ 4 h 56"/>
                  <a:gd name="T54" fmla="*/ 5 w 79"/>
                  <a:gd name="T55" fmla="*/ 5 h 56"/>
                  <a:gd name="T56" fmla="*/ 2 w 79"/>
                  <a:gd name="T57" fmla="*/ 9 h 56"/>
                  <a:gd name="T58" fmla="*/ 6 w 79"/>
                  <a:gd name="T59" fmla="*/ 7 h 56"/>
                  <a:gd name="T60" fmla="*/ 8 w 79"/>
                  <a:gd name="T61" fmla="*/ 5 h 56"/>
                  <a:gd name="T62" fmla="*/ 11 w 79"/>
                  <a:gd name="T63" fmla="*/ 5 h 56"/>
                  <a:gd name="T64" fmla="*/ 17 w 79"/>
                  <a:gd name="T65" fmla="*/ 2 h 56"/>
                  <a:gd name="T66" fmla="*/ 19 w 79"/>
                  <a:gd name="T67" fmla="*/ 2 h 56"/>
                  <a:gd name="T68" fmla="*/ 23 w 79"/>
                  <a:gd name="T69" fmla="*/ 2 h 56"/>
                  <a:gd name="T70" fmla="*/ 29 w 79"/>
                  <a:gd name="T71" fmla="*/ 4 h 56"/>
                  <a:gd name="T72" fmla="*/ 32 w 79"/>
                  <a:gd name="T73" fmla="*/ 5 h 56"/>
                  <a:gd name="T74" fmla="*/ 33 w 79"/>
                  <a:gd name="T75" fmla="*/ 6 h 56"/>
                  <a:gd name="T76" fmla="*/ 35 w 79"/>
                  <a:gd name="T77" fmla="*/ 9 h 56"/>
                  <a:gd name="T78" fmla="*/ 37 w 79"/>
                  <a:gd name="T79" fmla="*/ 13 h 56"/>
                  <a:gd name="T80" fmla="*/ 37 w 79"/>
                  <a:gd name="T81" fmla="*/ 14 h 56"/>
                  <a:gd name="T82" fmla="*/ 35 w 79"/>
                  <a:gd name="T83" fmla="*/ 20 h 56"/>
                  <a:gd name="T84" fmla="*/ 33 w 79"/>
                  <a:gd name="T85" fmla="*/ 22 h 56"/>
                  <a:gd name="T86" fmla="*/ 29 w 79"/>
                  <a:gd name="T87" fmla="*/ 24 h 56"/>
                  <a:gd name="T88" fmla="*/ 26 w 79"/>
                  <a:gd name="T89" fmla="*/ 27 h 56"/>
                  <a:gd name="T90" fmla="*/ 21 w 79"/>
                  <a:gd name="T91" fmla="*/ 27 h 56"/>
                  <a:gd name="T92" fmla="*/ 18 w 79"/>
                  <a:gd name="T93" fmla="*/ 27 h 56"/>
                  <a:gd name="T94" fmla="*/ 15 w 79"/>
                  <a:gd name="T95" fmla="*/ 27 h 56"/>
                  <a:gd name="T96" fmla="*/ 12 w 79"/>
                  <a:gd name="T97" fmla="*/ 27 h 56"/>
                  <a:gd name="T98" fmla="*/ 8 w 79"/>
                  <a:gd name="T99" fmla="*/ 24 h 56"/>
                  <a:gd name="T100" fmla="*/ 5 w 79"/>
                  <a:gd name="T101" fmla="*/ 22 h 56"/>
                  <a:gd name="T102" fmla="*/ 2 w 79"/>
                  <a:gd name="T103" fmla="*/ 17 h 56"/>
                  <a:gd name="T104" fmla="*/ 2 w 79"/>
                  <a:gd name="T105" fmla="*/ 13 h 56"/>
                  <a:gd name="T106" fmla="*/ 2 w 79"/>
                  <a:gd name="T107" fmla="*/ 11 h 5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"/>
                  <a:gd name="T163" fmla="*/ 0 h 56"/>
                  <a:gd name="T164" fmla="*/ 79 w 79"/>
                  <a:gd name="T165" fmla="*/ 56 h 5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" h="56">
                    <a:moveTo>
                      <a:pt x="5" y="17"/>
                    </a:moveTo>
                    <a:lnTo>
                      <a:pt x="2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2" y="39"/>
                    </a:lnTo>
                    <a:lnTo>
                      <a:pt x="4" y="39"/>
                    </a:lnTo>
                    <a:lnTo>
                      <a:pt x="5" y="43"/>
                    </a:lnTo>
                    <a:lnTo>
                      <a:pt x="7" y="46"/>
                    </a:lnTo>
                    <a:lnTo>
                      <a:pt x="9" y="46"/>
                    </a:lnTo>
                    <a:lnTo>
                      <a:pt x="10" y="48"/>
                    </a:lnTo>
                    <a:lnTo>
                      <a:pt x="12" y="49"/>
                    </a:lnTo>
                    <a:lnTo>
                      <a:pt x="14" y="51"/>
                    </a:lnTo>
                    <a:lnTo>
                      <a:pt x="17" y="53"/>
                    </a:lnTo>
                    <a:lnTo>
                      <a:pt x="20" y="53"/>
                    </a:lnTo>
                    <a:lnTo>
                      <a:pt x="22" y="55"/>
                    </a:lnTo>
                    <a:lnTo>
                      <a:pt x="24" y="55"/>
                    </a:lnTo>
                    <a:lnTo>
                      <a:pt x="27" y="56"/>
                    </a:lnTo>
                    <a:lnTo>
                      <a:pt x="29" y="56"/>
                    </a:lnTo>
                    <a:lnTo>
                      <a:pt x="30" y="56"/>
                    </a:lnTo>
                    <a:lnTo>
                      <a:pt x="34" y="56"/>
                    </a:lnTo>
                    <a:lnTo>
                      <a:pt x="35" y="56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42" y="56"/>
                    </a:lnTo>
                    <a:lnTo>
                      <a:pt x="47" y="56"/>
                    </a:lnTo>
                    <a:lnTo>
                      <a:pt x="49" y="56"/>
                    </a:lnTo>
                    <a:lnTo>
                      <a:pt x="54" y="55"/>
                    </a:lnTo>
                    <a:lnTo>
                      <a:pt x="57" y="53"/>
                    </a:lnTo>
                    <a:lnTo>
                      <a:pt x="59" y="53"/>
                    </a:lnTo>
                    <a:lnTo>
                      <a:pt x="60" y="53"/>
                    </a:lnTo>
                    <a:lnTo>
                      <a:pt x="62" y="51"/>
                    </a:lnTo>
                    <a:lnTo>
                      <a:pt x="64" y="49"/>
                    </a:lnTo>
                    <a:lnTo>
                      <a:pt x="65" y="48"/>
                    </a:lnTo>
                    <a:lnTo>
                      <a:pt x="69" y="46"/>
                    </a:lnTo>
                    <a:lnTo>
                      <a:pt x="70" y="46"/>
                    </a:lnTo>
                    <a:lnTo>
                      <a:pt x="72" y="44"/>
                    </a:lnTo>
                    <a:lnTo>
                      <a:pt x="75" y="39"/>
                    </a:lnTo>
                    <a:lnTo>
                      <a:pt x="77" y="36"/>
                    </a:lnTo>
                    <a:lnTo>
                      <a:pt x="77" y="34"/>
                    </a:lnTo>
                    <a:lnTo>
                      <a:pt x="79" y="29"/>
                    </a:lnTo>
                    <a:lnTo>
                      <a:pt x="79" y="27"/>
                    </a:lnTo>
                    <a:lnTo>
                      <a:pt x="79" y="26"/>
                    </a:lnTo>
                    <a:lnTo>
                      <a:pt x="79" y="24"/>
                    </a:lnTo>
                    <a:lnTo>
                      <a:pt x="77" y="22"/>
                    </a:lnTo>
                    <a:lnTo>
                      <a:pt x="77" y="21"/>
                    </a:lnTo>
                    <a:lnTo>
                      <a:pt x="77" y="19"/>
                    </a:lnTo>
                    <a:lnTo>
                      <a:pt x="75" y="17"/>
                    </a:lnTo>
                    <a:lnTo>
                      <a:pt x="74" y="16"/>
                    </a:lnTo>
                    <a:lnTo>
                      <a:pt x="72" y="12"/>
                    </a:lnTo>
                    <a:lnTo>
                      <a:pt x="70" y="12"/>
                    </a:lnTo>
                    <a:lnTo>
                      <a:pt x="69" y="11"/>
                    </a:lnTo>
                    <a:lnTo>
                      <a:pt x="69" y="9"/>
                    </a:lnTo>
                    <a:lnTo>
                      <a:pt x="67" y="9"/>
                    </a:lnTo>
                    <a:lnTo>
                      <a:pt x="67" y="7"/>
                    </a:lnTo>
                    <a:lnTo>
                      <a:pt x="64" y="7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2" y="0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2" y="4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0" y="9"/>
                    </a:lnTo>
                    <a:lnTo>
                      <a:pt x="9" y="12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7" y="9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4" y="7"/>
                    </a:lnTo>
                    <a:lnTo>
                      <a:pt x="27" y="6"/>
                    </a:lnTo>
                    <a:lnTo>
                      <a:pt x="34" y="4"/>
                    </a:lnTo>
                    <a:lnTo>
                      <a:pt x="37" y="4"/>
                    </a:lnTo>
                    <a:lnTo>
                      <a:pt x="39" y="4"/>
                    </a:lnTo>
                    <a:lnTo>
                      <a:pt x="42" y="4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49" y="4"/>
                    </a:lnTo>
                    <a:lnTo>
                      <a:pt x="59" y="7"/>
                    </a:lnTo>
                    <a:lnTo>
                      <a:pt x="60" y="9"/>
                    </a:lnTo>
                    <a:lnTo>
                      <a:pt x="64" y="9"/>
                    </a:lnTo>
                    <a:lnTo>
                      <a:pt x="64" y="12"/>
                    </a:lnTo>
                    <a:lnTo>
                      <a:pt x="67" y="12"/>
                    </a:lnTo>
                    <a:lnTo>
                      <a:pt x="69" y="16"/>
                    </a:lnTo>
                    <a:lnTo>
                      <a:pt x="69" y="17"/>
                    </a:lnTo>
                    <a:lnTo>
                      <a:pt x="70" y="17"/>
                    </a:lnTo>
                    <a:lnTo>
                      <a:pt x="72" y="21"/>
                    </a:lnTo>
                    <a:lnTo>
                      <a:pt x="72" y="24"/>
                    </a:lnTo>
                    <a:lnTo>
                      <a:pt x="74" y="26"/>
                    </a:lnTo>
                    <a:lnTo>
                      <a:pt x="72" y="27"/>
                    </a:lnTo>
                    <a:lnTo>
                      <a:pt x="74" y="27"/>
                    </a:lnTo>
                    <a:lnTo>
                      <a:pt x="74" y="29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0" y="39"/>
                    </a:lnTo>
                    <a:lnTo>
                      <a:pt x="67" y="43"/>
                    </a:lnTo>
                    <a:lnTo>
                      <a:pt x="67" y="44"/>
                    </a:lnTo>
                    <a:lnTo>
                      <a:pt x="62" y="46"/>
                    </a:lnTo>
                    <a:lnTo>
                      <a:pt x="60" y="46"/>
                    </a:lnTo>
                    <a:lnTo>
                      <a:pt x="59" y="48"/>
                    </a:lnTo>
                    <a:lnTo>
                      <a:pt x="57" y="48"/>
                    </a:lnTo>
                    <a:lnTo>
                      <a:pt x="55" y="49"/>
                    </a:lnTo>
                    <a:lnTo>
                      <a:pt x="52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2" y="53"/>
                    </a:lnTo>
                    <a:lnTo>
                      <a:pt x="39" y="53"/>
                    </a:lnTo>
                    <a:lnTo>
                      <a:pt x="37" y="53"/>
                    </a:lnTo>
                    <a:lnTo>
                      <a:pt x="35" y="53"/>
                    </a:lnTo>
                    <a:lnTo>
                      <a:pt x="32" y="53"/>
                    </a:lnTo>
                    <a:lnTo>
                      <a:pt x="30" y="53"/>
                    </a:lnTo>
                    <a:lnTo>
                      <a:pt x="29" y="53"/>
                    </a:lnTo>
                    <a:lnTo>
                      <a:pt x="25" y="53"/>
                    </a:lnTo>
                    <a:lnTo>
                      <a:pt x="24" y="53"/>
                    </a:lnTo>
                    <a:lnTo>
                      <a:pt x="22" y="51"/>
                    </a:lnTo>
                    <a:lnTo>
                      <a:pt x="20" y="49"/>
                    </a:lnTo>
                    <a:lnTo>
                      <a:pt x="17" y="48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4"/>
                    </a:lnTo>
                    <a:lnTo>
                      <a:pt x="9" y="39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9" y="19"/>
                    </a:ln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Freeform 405"/>
              <p:cNvSpPr>
                <a:spLocks/>
              </p:cNvSpPr>
              <p:nvPr/>
            </p:nvSpPr>
            <p:spPr bwMode="auto">
              <a:xfrm>
                <a:off x="5462" y="710"/>
                <a:ext cx="46" cy="33"/>
              </a:xfrm>
              <a:custGeom>
                <a:avLst/>
                <a:gdLst>
                  <a:gd name="T0" fmla="*/ 30 w 91"/>
                  <a:gd name="T1" fmla="*/ 2 h 66"/>
                  <a:gd name="T2" fmla="*/ 28 w 91"/>
                  <a:gd name="T3" fmla="*/ 1 h 66"/>
                  <a:gd name="T4" fmla="*/ 26 w 91"/>
                  <a:gd name="T5" fmla="*/ 1 h 66"/>
                  <a:gd name="T6" fmla="*/ 24 w 91"/>
                  <a:gd name="T7" fmla="*/ 1 h 66"/>
                  <a:gd name="T8" fmla="*/ 23 w 91"/>
                  <a:gd name="T9" fmla="*/ 1 h 66"/>
                  <a:gd name="T10" fmla="*/ 22 w 91"/>
                  <a:gd name="T11" fmla="*/ 0 h 66"/>
                  <a:gd name="T12" fmla="*/ 20 w 91"/>
                  <a:gd name="T13" fmla="*/ 1 h 66"/>
                  <a:gd name="T14" fmla="*/ 13 w 91"/>
                  <a:gd name="T15" fmla="*/ 2 h 66"/>
                  <a:gd name="T16" fmla="*/ 12 w 91"/>
                  <a:gd name="T17" fmla="*/ 2 h 66"/>
                  <a:gd name="T18" fmla="*/ 10 w 91"/>
                  <a:gd name="T19" fmla="*/ 3 h 66"/>
                  <a:gd name="T20" fmla="*/ 9 w 91"/>
                  <a:gd name="T21" fmla="*/ 4 h 66"/>
                  <a:gd name="T22" fmla="*/ 8 w 91"/>
                  <a:gd name="T23" fmla="*/ 5 h 66"/>
                  <a:gd name="T24" fmla="*/ 7 w 91"/>
                  <a:gd name="T25" fmla="*/ 6 h 66"/>
                  <a:gd name="T26" fmla="*/ 5 w 91"/>
                  <a:gd name="T27" fmla="*/ 7 h 66"/>
                  <a:gd name="T28" fmla="*/ 3 w 91"/>
                  <a:gd name="T29" fmla="*/ 8 h 66"/>
                  <a:gd name="T30" fmla="*/ 3 w 91"/>
                  <a:gd name="T31" fmla="*/ 12 h 66"/>
                  <a:gd name="T32" fmla="*/ 1 w 91"/>
                  <a:gd name="T33" fmla="*/ 13 h 66"/>
                  <a:gd name="T34" fmla="*/ 1 w 91"/>
                  <a:gd name="T35" fmla="*/ 15 h 66"/>
                  <a:gd name="T36" fmla="*/ 1 w 91"/>
                  <a:gd name="T37" fmla="*/ 17 h 66"/>
                  <a:gd name="T38" fmla="*/ 0 w 91"/>
                  <a:gd name="T39" fmla="*/ 18 h 66"/>
                  <a:gd name="T40" fmla="*/ 1 w 91"/>
                  <a:gd name="T41" fmla="*/ 19 h 66"/>
                  <a:gd name="T42" fmla="*/ 3 w 91"/>
                  <a:gd name="T43" fmla="*/ 25 h 66"/>
                  <a:gd name="T44" fmla="*/ 4 w 91"/>
                  <a:gd name="T45" fmla="*/ 25 h 66"/>
                  <a:gd name="T46" fmla="*/ 5 w 91"/>
                  <a:gd name="T47" fmla="*/ 27 h 66"/>
                  <a:gd name="T48" fmla="*/ 7 w 91"/>
                  <a:gd name="T49" fmla="*/ 29 h 66"/>
                  <a:gd name="T50" fmla="*/ 8 w 91"/>
                  <a:gd name="T51" fmla="*/ 29 h 66"/>
                  <a:gd name="T52" fmla="*/ 9 w 91"/>
                  <a:gd name="T53" fmla="*/ 30 h 66"/>
                  <a:gd name="T54" fmla="*/ 13 w 91"/>
                  <a:gd name="T55" fmla="*/ 32 h 66"/>
                  <a:gd name="T56" fmla="*/ 18 w 91"/>
                  <a:gd name="T57" fmla="*/ 32 h 66"/>
                  <a:gd name="T58" fmla="*/ 20 w 91"/>
                  <a:gd name="T59" fmla="*/ 33 h 66"/>
                  <a:gd name="T60" fmla="*/ 22 w 91"/>
                  <a:gd name="T61" fmla="*/ 33 h 66"/>
                  <a:gd name="T62" fmla="*/ 23 w 91"/>
                  <a:gd name="T63" fmla="*/ 33 h 66"/>
                  <a:gd name="T64" fmla="*/ 26 w 91"/>
                  <a:gd name="T65" fmla="*/ 33 h 66"/>
                  <a:gd name="T66" fmla="*/ 28 w 91"/>
                  <a:gd name="T67" fmla="*/ 33 h 66"/>
                  <a:gd name="T68" fmla="*/ 33 w 91"/>
                  <a:gd name="T69" fmla="*/ 31 h 66"/>
                  <a:gd name="T70" fmla="*/ 34 w 91"/>
                  <a:gd name="T71" fmla="*/ 30 h 66"/>
                  <a:gd name="T72" fmla="*/ 37 w 91"/>
                  <a:gd name="T73" fmla="*/ 29 h 66"/>
                  <a:gd name="T74" fmla="*/ 38 w 91"/>
                  <a:gd name="T75" fmla="*/ 29 h 66"/>
                  <a:gd name="T76" fmla="*/ 40 w 91"/>
                  <a:gd name="T77" fmla="*/ 28 h 66"/>
                  <a:gd name="T78" fmla="*/ 41 w 91"/>
                  <a:gd name="T79" fmla="*/ 26 h 66"/>
                  <a:gd name="T80" fmla="*/ 43 w 91"/>
                  <a:gd name="T81" fmla="*/ 23 h 66"/>
                  <a:gd name="T82" fmla="*/ 46 w 91"/>
                  <a:gd name="T83" fmla="*/ 21 h 66"/>
                  <a:gd name="T84" fmla="*/ 46 w 91"/>
                  <a:gd name="T85" fmla="*/ 18 h 66"/>
                  <a:gd name="T86" fmla="*/ 46 w 91"/>
                  <a:gd name="T87" fmla="*/ 18 h 66"/>
                  <a:gd name="T88" fmla="*/ 46 w 91"/>
                  <a:gd name="T89" fmla="*/ 15 h 66"/>
                  <a:gd name="T90" fmla="*/ 46 w 91"/>
                  <a:gd name="T91" fmla="*/ 13 h 66"/>
                  <a:gd name="T92" fmla="*/ 43 w 91"/>
                  <a:gd name="T93" fmla="*/ 8 h 66"/>
                  <a:gd name="T94" fmla="*/ 42 w 91"/>
                  <a:gd name="T95" fmla="*/ 7 h 66"/>
                  <a:gd name="T96" fmla="*/ 41 w 91"/>
                  <a:gd name="T97" fmla="*/ 6 h 66"/>
                  <a:gd name="T98" fmla="*/ 40 w 91"/>
                  <a:gd name="T99" fmla="*/ 5 h 66"/>
                  <a:gd name="T100" fmla="*/ 38 w 91"/>
                  <a:gd name="T101" fmla="*/ 3 h 66"/>
                  <a:gd name="T102" fmla="*/ 37 w 91"/>
                  <a:gd name="T103" fmla="*/ 3 h 66"/>
                  <a:gd name="T104" fmla="*/ 33 w 91"/>
                  <a:gd name="T105" fmla="*/ 2 h 6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1"/>
                  <a:gd name="T160" fmla="*/ 0 h 66"/>
                  <a:gd name="T161" fmla="*/ 91 w 91"/>
                  <a:gd name="T162" fmla="*/ 66 h 6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1" h="66">
                    <a:moveTo>
                      <a:pt x="65" y="4"/>
                    </a:moveTo>
                    <a:lnTo>
                      <a:pt x="61" y="4"/>
                    </a:lnTo>
                    <a:lnTo>
                      <a:pt x="60" y="4"/>
                    </a:lnTo>
                    <a:lnTo>
                      <a:pt x="56" y="2"/>
                    </a:lnTo>
                    <a:lnTo>
                      <a:pt x="55" y="2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50" y="2"/>
                    </a:lnTo>
                    <a:lnTo>
                      <a:pt x="48" y="0"/>
                    </a:lnTo>
                    <a:lnTo>
                      <a:pt x="48" y="2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26" y="4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20"/>
                    </a:lnTo>
                    <a:lnTo>
                      <a:pt x="5" y="24"/>
                    </a:lnTo>
                    <a:lnTo>
                      <a:pt x="5" y="25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1" y="34"/>
                    </a:lnTo>
                    <a:lnTo>
                      <a:pt x="0" y="36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1" y="39"/>
                    </a:lnTo>
                    <a:lnTo>
                      <a:pt x="1" y="41"/>
                    </a:lnTo>
                    <a:lnTo>
                      <a:pt x="1" y="42"/>
                    </a:lnTo>
                    <a:lnTo>
                      <a:pt x="6" y="51"/>
                    </a:lnTo>
                    <a:lnTo>
                      <a:pt x="8" y="51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1" y="56"/>
                    </a:lnTo>
                    <a:lnTo>
                      <a:pt x="13" y="56"/>
                    </a:lnTo>
                    <a:lnTo>
                      <a:pt x="13" y="58"/>
                    </a:lnTo>
                    <a:lnTo>
                      <a:pt x="16" y="59"/>
                    </a:lnTo>
                    <a:lnTo>
                      <a:pt x="18" y="59"/>
                    </a:lnTo>
                    <a:lnTo>
                      <a:pt x="18" y="61"/>
                    </a:lnTo>
                    <a:lnTo>
                      <a:pt x="21" y="61"/>
                    </a:lnTo>
                    <a:lnTo>
                      <a:pt x="21" y="63"/>
                    </a:lnTo>
                    <a:lnTo>
                      <a:pt x="26" y="64"/>
                    </a:lnTo>
                    <a:lnTo>
                      <a:pt x="31" y="64"/>
                    </a:lnTo>
                    <a:lnTo>
                      <a:pt x="35" y="66"/>
                    </a:lnTo>
                    <a:lnTo>
                      <a:pt x="35" y="64"/>
                    </a:lnTo>
                    <a:lnTo>
                      <a:pt x="36" y="66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1" y="66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1" y="66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65" y="64"/>
                    </a:lnTo>
                    <a:lnTo>
                      <a:pt x="66" y="63"/>
                    </a:lnTo>
                    <a:lnTo>
                      <a:pt x="68" y="63"/>
                    </a:lnTo>
                    <a:lnTo>
                      <a:pt x="68" y="61"/>
                    </a:lnTo>
                    <a:lnTo>
                      <a:pt x="71" y="61"/>
                    </a:lnTo>
                    <a:lnTo>
                      <a:pt x="71" y="59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6" y="58"/>
                    </a:lnTo>
                    <a:lnTo>
                      <a:pt x="78" y="56"/>
                    </a:lnTo>
                    <a:lnTo>
                      <a:pt x="80" y="56"/>
                    </a:lnTo>
                    <a:lnTo>
                      <a:pt x="80" y="54"/>
                    </a:lnTo>
                    <a:lnTo>
                      <a:pt x="81" y="53"/>
                    </a:lnTo>
                    <a:lnTo>
                      <a:pt x="83" y="51"/>
                    </a:lnTo>
                    <a:lnTo>
                      <a:pt x="85" y="51"/>
                    </a:lnTo>
                    <a:lnTo>
                      <a:pt x="86" y="47"/>
                    </a:lnTo>
                    <a:lnTo>
                      <a:pt x="88" y="44"/>
                    </a:lnTo>
                    <a:lnTo>
                      <a:pt x="88" y="42"/>
                    </a:lnTo>
                    <a:lnTo>
                      <a:pt x="91" y="42"/>
                    </a:lnTo>
                    <a:lnTo>
                      <a:pt x="91" y="41"/>
                    </a:lnTo>
                    <a:lnTo>
                      <a:pt x="91" y="39"/>
                    </a:lnTo>
                    <a:lnTo>
                      <a:pt x="91" y="37"/>
                    </a:lnTo>
                    <a:lnTo>
                      <a:pt x="91" y="36"/>
                    </a:lnTo>
                    <a:lnTo>
                      <a:pt x="91" y="34"/>
                    </a:lnTo>
                    <a:lnTo>
                      <a:pt x="91" y="32"/>
                    </a:lnTo>
                    <a:lnTo>
                      <a:pt x="91" y="31"/>
                    </a:lnTo>
                    <a:lnTo>
                      <a:pt x="91" y="29"/>
                    </a:lnTo>
                    <a:lnTo>
                      <a:pt x="91" y="27"/>
                    </a:lnTo>
                    <a:lnTo>
                      <a:pt x="91" y="25"/>
                    </a:lnTo>
                    <a:lnTo>
                      <a:pt x="86" y="17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3" y="15"/>
                    </a:lnTo>
                    <a:lnTo>
                      <a:pt x="81" y="14"/>
                    </a:lnTo>
                    <a:lnTo>
                      <a:pt x="81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8" y="10"/>
                    </a:lnTo>
                    <a:lnTo>
                      <a:pt x="76" y="9"/>
                    </a:lnTo>
                    <a:lnTo>
                      <a:pt x="76" y="7"/>
                    </a:lnTo>
                    <a:lnTo>
                      <a:pt x="75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0" y="5"/>
                    </a:lnTo>
                    <a:lnTo>
                      <a:pt x="6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Freeform 406"/>
              <p:cNvSpPr>
                <a:spLocks/>
              </p:cNvSpPr>
              <p:nvPr/>
            </p:nvSpPr>
            <p:spPr bwMode="auto">
              <a:xfrm>
                <a:off x="5462" y="709"/>
                <a:ext cx="47" cy="35"/>
              </a:xfrm>
              <a:custGeom>
                <a:avLst/>
                <a:gdLst>
                  <a:gd name="T0" fmla="*/ 0 w 95"/>
                  <a:gd name="T1" fmla="*/ 14 h 71"/>
                  <a:gd name="T2" fmla="*/ 0 w 95"/>
                  <a:gd name="T3" fmla="*/ 19 h 71"/>
                  <a:gd name="T4" fmla="*/ 0 w 95"/>
                  <a:gd name="T5" fmla="*/ 22 h 71"/>
                  <a:gd name="T6" fmla="*/ 3 w 95"/>
                  <a:gd name="T7" fmla="*/ 27 h 71"/>
                  <a:gd name="T8" fmla="*/ 6 w 95"/>
                  <a:gd name="T9" fmla="*/ 30 h 71"/>
                  <a:gd name="T10" fmla="*/ 11 w 95"/>
                  <a:gd name="T11" fmla="*/ 33 h 71"/>
                  <a:gd name="T12" fmla="*/ 17 w 95"/>
                  <a:gd name="T13" fmla="*/ 35 h 71"/>
                  <a:gd name="T14" fmla="*/ 25 w 95"/>
                  <a:gd name="T15" fmla="*/ 35 h 71"/>
                  <a:gd name="T16" fmla="*/ 29 w 95"/>
                  <a:gd name="T17" fmla="*/ 35 h 71"/>
                  <a:gd name="T18" fmla="*/ 36 w 95"/>
                  <a:gd name="T19" fmla="*/ 32 h 71"/>
                  <a:gd name="T20" fmla="*/ 41 w 95"/>
                  <a:gd name="T21" fmla="*/ 29 h 71"/>
                  <a:gd name="T22" fmla="*/ 44 w 95"/>
                  <a:gd name="T23" fmla="*/ 26 h 71"/>
                  <a:gd name="T24" fmla="*/ 46 w 95"/>
                  <a:gd name="T25" fmla="*/ 22 h 71"/>
                  <a:gd name="T26" fmla="*/ 47 w 95"/>
                  <a:gd name="T27" fmla="*/ 19 h 71"/>
                  <a:gd name="T28" fmla="*/ 46 w 95"/>
                  <a:gd name="T29" fmla="*/ 13 h 71"/>
                  <a:gd name="T30" fmla="*/ 44 w 95"/>
                  <a:gd name="T31" fmla="*/ 8 h 71"/>
                  <a:gd name="T32" fmla="*/ 40 w 95"/>
                  <a:gd name="T33" fmla="*/ 5 h 71"/>
                  <a:gd name="T34" fmla="*/ 36 w 95"/>
                  <a:gd name="T35" fmla="*/ 3 h 71"/>
                  <a:gd name="T36" fmla="*/ 28 w 95"/>
                  <a:gd name="T37" fmla="*/ 1 h 71"/>
                  <a:gd name="T38" fmla="*/ 21 w 95"/>
                  <a:gd name="T39" fmla="*/ 1 h 71"/>
                  <a:gd name="T40" fmla="*/ 14 w 95"/>
                  <a:gd name="T41" fmla="*/ 3 h 71"/>
                  <a:gd name="T42" fmla="*/ 10 w 95"/>
                  <a:gd name="T43" fmla="*/ 4 h 71"/>
                  <a:gd name="T44" fmla="*/ 6 w 95"/>
                  <a:gd name="T45" fmla="*/ 6 h 71"/>
                  <a:gd name="T46" fmla="*/ 2 w 95"/>
                  <a:gd name="T47" fmla="*/ 11 h 71"/>
                  <a:gd name="T48" fmla="*/ 6 w 95"/>
                  <a:gd name="T49" fmla="*/ 8 h 71"/>
                  <a:gd name="T50" fmla="*/ 10 w 95"/>
                  <a:gd name="T51" fmla="*/ 5 h 71"/>
                  <a:gd name="T52" fmla="*/ 13 w 95"/>
                  <a:gd name="T53" fmla="*/ 4 h 71"/>
                  <a:gd name="T54" fmla="*/ 21 w 95"/>
                  <a:gd name="T55" fmla="*/ 3 h 71"/>
                  <a:gd name="T56" fmla="*/ 26 w 95"/>
                  <a:gd name="T57" fmla="*/ 3 h 71"/>
                  <a:gd name="T58" fmla="*/ 31 w 95"/>
                  <a:gd name="T59" fmla="*/ 3 h 71"/>
                  <a:gd name="T60" fmla="*/ 37 w 95"/>
                  <a:gd name="T61" fmla="*/ 5 h 71"/>
                  <a:gd name="T62" fmla="*/ 41 w 95"/>
                  <a:gd name="T63" fmla="*/ 8 h 71"/>
                  <a:gd name="T64" fmla="*/ 43 w 95"/>
                  <a:gd name="T65" fmla="*/ 11 h 71"/>
                  <a:gd name="T66" fmla="*/ 45 w 95"/>
                  <a:gd name="T67" fmla="*/ 16 h 71"/>
                  <a:gd name="T68" fmla="*/ 45 w 95"/>
                  <a:gd name="T69" fmla="*/ 20 h 71"/>
                  <a:gd name="T70" fmla="*/ 43 w 95"/>
                  <a:gd name="T71" fmla="*/ 24 h 71"/>
                  <a:gd name="T72" fmla="*/ 41 w 95"/>
                  <a:gd name="T73" fmla="*/ 27 h 71"/>
                  <a:gd name="T74" fmla="*/ 36 w 95"/>
                  <a:gd name="T75" fmla="*/ 30 h 71"/>
                  <a:gd name="T76" fmla="*/ 33 w 95"/>
                  <a:gd name="T77" fmla="*/ 31 h 71"/>
                  <a:gd name="T78" fmla="*/ 27 w 95"/>
                  <a:gd name="T79" fmla="*/ 33 h 71"/>
                  <a:gd name="T80" fmla="*/ 22 w 95"/>
                  <a:gd name="T81" fmla="*/ 34 h 71"/>
                  <a:gd name="T82" fmla="*/ 17 w 95"/>
                  <a:gd name="T83" fmla="*/ 33 h 71"/>
                  <a:gd name="T84" fmla="*/ 11 w 95"/>
                  <a:gd name="T85" fmla="*/ 31 h 71"/>
                  <a:gd name="T86" fmla="*/ 7 w 95"/>
                  <a:gd name="T87" fmla="*/ 29 h 71"/>
                  <a:gd name="T88" fmla="*/ 5 w 95"/>
                  <a:gd name="T89" fmla="*/ 25 h 71"/>
                  <a:gd name="T90" fmla="*/ 2 w 95"/>
                  <a:gd name="T91" fmla="*/ 20 h 71"/>
                  <a:gd name="T92" fmla="*/ 2 w 95"/>
                  <a:gd name="T93" fmla="*/ 18 h 71"/>
                  <a:gd name="T94" fmla="*/ 2 w 95"/>
                  <a:gd name="T95" fmla="*/ 14 h 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5"/>
                  <a:gd name="T145" fmla="*/ 0 h 71"/>
                  <a:gd name="T146" fmla="*/ 95 w 95"/>
                  <a:gd name="T147" fmla="*/ 71 h 7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5" h="71">
                    <a:moveTo>
                      <a:pt x="5" y="22"/>
                    </a:move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7" y="55"/>
                    </a:lnTo>
                    <a:lnTo>
                      <a:pt x="7" y="56"/>
                    </a:lnTo>
                    <a:lnTo>
                      <a:pt x="8" y="58"/>
                    </a:lnTo>
                    <a:lnTo>
                      <a:pt x="12" y="60"/>
                    </a:lnTo>
                    <a:lnTo>
                      <a:pt x="12" y="61"/>
                    </a:lnTo>
                    <a:lnTo>
                      <a:pt x="15" y="63"/>
                    </a:lnTo>
                    <a:lnTo>
                      <a:pt x="18" y="65"/>
                    </a:lnTo>
                    <a:lnTo>
                      <a:pt x="20" y="65"/>
                    </a:lnTo>
                    <a:lnTo>
                      <a:pt x="23" y="66"/>
                    </a:lnTo>
                    <a:lnTo>
                      <a:pt x="27" y="68"/>
                    </a:lnTo>
                    <a:lnTo>
                      <a:pt x="28" y="68"/>
                    </a:lnTo>
                    <a:lnTo>
                      <a:pt x="33" y="70"/>
                    </a:lnTo>
                    <a:lnTo>
                      <a:pt x="35" y="71"/>
                    </a:lnTo>
                    <a:lnTo>
                      <a:pt x="40" y="71"/>
                    </a:lnTo>
                    <a:lnTo>
                      <a:pt x="42" y="71"/>
                    </a:lnTo>
                    <a:lnTo>
                      <a:pt x="43" y="71"/>
                    </a:lnTo>
                    <a:lnTo>
                      <a:pt x="50" y="71"/>
                    </a:lnTo>
                    <a:lnTo>
                      <a:pt x="52" y="71"/>
                    </a:lnTo>
                    <a:lnTo>
                      <a:pt x="53" y="71"/>
                    </a:lnTo>
                    <a:lnTo>
                      <a:pt x="57" y="70"/>
                    </a:lnTo>
                    <a:lnTo>
                      <a:pt x="58" y="70"/>
                    </a:lnTo>
                    <a:lnTo>
                      <a:pt x="68" y="66"/>
                    </a:lnTo>
                    <a:lnTo>
                      <a:pt x="72" y="65"/>
                    </a:lnTo>
                    <a:lnTo>
                      <a:pt x="73" y="65"/>
                    </a:lnTo>
                    <a:lnTo>
                      <a:pt x="75" y="63"/>
                    </a:lnTo>
                    <a:lnTo>
                      <a:pt x="77" y="63"/>
                    </a:lnTo>
                    <a:lnTo>
                      <a:pt x="78" y="61"/>
                    </a:lnTo>
                    <a:lnTo>
                      <a:pt x="82" y="58"/>
                    </a:lnTo>
                    <a:lnTo>
                      <a:pt x="85" y="58"/>
                    </a:lnTo>
                    <a:lnTo>
                      <a:pt x="85" y="56"/>
                    </a:lnTo>
                    <a:lnTo>
                      <a:pt x="88" y="55"/>
                    </a:lnTo>
                    <a:lnTo>
                      <a:pt x="88" y="53"/>
                    </a:lnTo>
                    <a:lnTo>
                      <a:pt x="90" y="51"/>
                    </a:lnTo>
                    <a:lnTo>
                      <a:pt x="90" y="49"/>
                    </a:lnTo>
                    <a:lnTo>
                      <a:pt x="90" y="48"/>
                    </a:lnTo>
                    <a:lnTo>
                      <a:pt x="93" y="44"/>
                    </a:lnTo>
                    <a:lnTo>
                      <a:pt x="95" y="41"/>
                    </a:lnTo>
                    <a:lnTo>
                      <a:pt x="95" y="39"/>
                    </a:lnTo>
                    <a:lnTo>
                      <a:pt x="95" y="38"/>
                    </a:lnTo>
                    <a:lnTo>
                      <a:pt x="95" y="33"/>
                    </a:lnTo>
                    <a:lnTo>
                      <a:pt x="95" y="27"/>
                    </a:lnTo>
                    <a:lnTo>
                      <a:pt x="93" y="27"/>
                    </a:lnTo>
                    <a:lnTo>
                      <a:pt x="90" y="21"/>
                    </a:lnTo>
                    <a:lnTo>
                      <a:pt x="90" y="19"/>
                    </a:lnTo>
                    <a:lnTo>
                      <a:pt x="88" y="17"/>
                    </a:lnTo>
                    <a:lnTo>
                      <a:pt x="85" y="16"/>
                    </a:lnTo>
                    <a:lnTo>
                      <a:pt x="85" y="14"/>
                    </a:lnTo>
                    <a:lnTo>
                      <a:pt x="82" y="11"/>
                    </a:lnTo>
                    <a:lnTo>
                      <a:pt x="80" y="11"/>
                    </a:lnTo>
                    <a:lnTo>
                      <a:pt x="78" y="9"/>
                    </a:lnTo>
                    <a:lnTo>
                      <a:pt x="77" y="7"/>
                    </a:lnTo>
                    <a:lnTo>
                      <a:pt x="75" y="7"/>
                    </a:lnTo>
                    <a:lnTo>
                      <a:pt x="73" y="6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7" y="2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3" y="2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3" y="6"/>
                    </a:lnTo>
                    <a:lnTo>
                      <a:pt x="22" y="7"/>
                    </a:lnTo>
                    <a:lnTo>
                      <a:pt x="20" y="9"/>
                    </a:lnTo>
                    <a:lnTo>
                      <a:pt x="17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7" y="17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5" y="16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27" y="9"/>
                    </a:lnTo>
                    <a:lnTo>
                      <a:pt x="32" y="7"/>
                    </a:lnTo>
                    <a:lnTo>
                      <a:pt x="35" y="6"/>
                    </a:lnTo>
                    <a:lnTo>
                      <a:pt x="38" y="6"/>
                    </a:lnTo>
                    <a:lnTo>
                      <a:pt x="42" y="6"/>
                    </a:lnTo>
                    <a:lnTo>
                      <a:pt x="43" y="6"/>
                    </a:lnTo>
                    <a:lnTo>
                      <a:pt x="45" y="6"/>
                    </a:lnTo>
                    <a:lnTo>
                      <a:pt x="48" y="6"/>
                    </a:lnTo>
                    <a:lnTo>
                      <a:pt x="52" y="6"/>
                    </a:lnTo>
                    <a:lnTo>
                      <a:pt x="57" y="6"/>
                    </a:lnTo>
                    <a:lnTo>
                      <a:pt x="58" y="6"/>
                    </a:lnTo>
                    <a:lnTo>
                      <a:pt x="60" y="6"/>
                    </a:lnTo>
                    <a:lnTo>
                      <a:pt x="62" y="6"/>
                    </a:lnTo>
                    <a:lnTo>
                      <a:pt x="70" y="9"/>
                    </a:lnTo>
                    <a:lnTo>
                      <a:pt x="72" y="9"/>
                    </a:lnTo>
                    <a:lnTo>
                      <a:pt x="73" y="11"/>
                    </a:lnTo>
                    <a:lnTo>
                      <a:pt x="75" y="11"/>
                    </a:lnTo>
                    <a:lnTo>
                      <a:pt x="77" y="11"/>
                    </a:lnTo>
                    <a:lnTo>
                      <a:pt x="78" y="14"/>
                    </a:lnTo>
                    <a:lnTo>
                      <a:pt x="82" y="16"/>
                    </a:lnTo>
                    <a:lnTo>
                      <a:pt x="82" y="17"/>
                    </a:lnTo>
                    <a:lnTo>
                      <a:pt x="83" y="17"/>
                    </a:lnTo>
                    <a:lnTo>
                      <a:pt x="85" y="19"/>
                    </a:lnTo>
                    <a:lnTo>
                      <a:pt x="85" y="21"/>
                    </a:lnTo>
                    <a:lnTo>
                      <a:pt x="87" y="22"/>
                    </a:lnTo>
                    <a:lnTo>
                      <a:pt x="88" y="26"/>
                    </a:lnTo>
                    <a:lnTo>
                      <a:pt x="88" y="27"/>
                    </a:lnTo>
                    <a:lnTo>
                      <a:pt x="90" y="29"/>
                    </a:lnTo>
                    <a:lnTo>
                      <a:pt x="90" y="33"/>
                    </a:lnTo>
                    <a:lnTo>
                      <a:pt x="90" y="38"/>
                    </a:lnTo>
                    <a:lnTo>
                      <a:pt x="90" y="39"/>
                    </a:lnTo>
                    <a:lnTo>
                      <a:pt x="90" y="41"/>
                    </a:lnTo>
                    <a:lnTo>
                      <a:pt x="90" y="43"/>
                    </a:lnTo>
                    <a:lnTo>
                      <a:pt x="88" y="44"/>
                    </a:lnTo>
                    <a:lnTo>
                      <a:pt x="88" y="48"/>
                    </a:lnTo>
                    <a:lnTo>
                      <a:pt x="87" y="49"/>
                    </a:lnTo>
                    <a:lnTo>
                      <a:pt x="87" y="48"/>
                    </a:lnTo>
                    <a:lnTo>
                      <a:pt x="85" y="51"/>
                    </a:lnTo>
                    <a:lnTo>
                      <a:pt x="83" y="53"/>
                    </a:lnTo>
                    <a:lnTo>
                      <a:pt x="82" y="55"/>
                    </a:lnTo>
                    <a:lnTo>
                      <a:pt x="80" y="56"/>
                    </a:lnTo>
                    <a:lnTo>
                      <a:pt x="78" y="58"/>
                    </a:lnTo>
                    <a:lnTo>
                      <a:pt x="75" y="58"/>
                    </a:lnTo>
                    <a:lnTo>
                      <a:pt x="73" y="60"/>
                    </a:lnTo>
                    <a:lnTo>
                      <a:pt x="72" y="61"/>
                    </a:lnTo>
                    <a:lnTo>
                      <a:pt x="70" y="63"/>
                    </a:lnTo>
                    <a:lnTo>
                      <a:pt x="68" y="63"/>
                    </a:lnTo>
                    <a:lnTo>
                      <a:pt x="67" y="63"/>
                    </a:lnTo>
                    <a:lnTo>
                      <a:pt x="65" y="63"/>
                    </a:lnTo>
                    <a:lnTo>
                      <a:pt x="63" y="65"/>
                    </a:lnTo>
                    <a:lnTo>
                      <a:pt x="57" y="66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0" y="66"/>
                    </a:lnTo>
                    <a:lnTo>
                      <a:pt x="48" y="68"/>
                    </a:lnTo>
                    <a:lnTo>
                      <a:pt x="45" y="68"/>
                    </a:lnTo>
                    <a:lnTo>
                      <a:pt x="42" y="68"/>
                    </a:lnTo>
                    <a:lnTo>
                      <a:pt x="40" y="68"/>
                    </a:lnTo>
                    <a:lnTo>
                      <a:pt x="37" y="66"/>
                    </a:lnTo>
                    <a:lnTo>
                      <a:pt x="35" y="66"/>
                    </a:lnTo>
                    <a:lnTo>
                      <a:pt x="30" y="65"/>
                    </a:lnTo>
                    <a:lnTo>
                      <a:pt x="28" y="65"/>
                    </a:lnTo>
                    <a:lnTo>
                      <a:pt x="25" y="63"/>
                    </a:lnTo>
                    <a:lnTo>
                      <a:pt x="23" y="63"/>
                    </a:lnTo>
                    <a:lnTo>
                      <a:pt x="22" y="63"/>
                    </a:lnTo>
                    <a:lnTo>
                      <a:pt x="17" y="60"/>
                    </a:lnTo>
                    <a:lnTo>
                      <a:pt x="17" y="58"/>
                    </a:lnTo>
                    <a:lnTo>
                      <a:pt x="15" y="58"/>
                    </a:lnTo>
                    <a:lnTo>
                      <a:pt x="12" y="56"/>
                    </a:lnTo>
                    <a:lnTo>
                      <a:pt x="12" y="55"/>
                    </a:lnTo>
                    <a:lnTo>
                      <a:pt x="10" y="53"/>
                    </a:lnTo>
                    <a:lnTo>
                      <a:pt x="10" y="51"/>
                    </a:lnTo>
                    <a:lnTo>
                      <a:pt x="7" y="48"/>
                    </a:lnTo>
                    <a:lnTo>
                      <a:pt x="7" y="44"/>
                    </a:lnTo>
                    <a:lnTo>
                      <a:pt x="5" y="43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8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7" y="27"/>
                    </a:lnTo>
                    <a:lnTo>
                      <a:pt x="8" y="22"/>
                    </a:lnTo>
                    <a:lnTo>
                      <a:pt x="5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407"/>
              <p:cNvSpPr>
                <a:spLocks/>
              </p:cNvSpPr>
              <p:nvPr/>
            </p:nvSpPr>
            <p:spPr bwMode="auto">
              <a:xfrm>
                <a:off x="5402" y="711"/>
                <a:ext cx="17" cy="22"/>
              </a:xfrm>
              <a:custGeom>
                <a:avLst/>
                <a:gdLst>
                  <a:gd name="T0" fmla="*/ 12 w 35"/>
                  <a:gd name="T1" fmla="*/ 0 h 43"/>
                  <a:gd name="T2" fmla="*/ 11 w 35"/>
                  <a:gd name="T3" fmla="*/ 0 h 43"/>
                  <a:gd name="T4" fmla="*/ 9 w 35"/>
                  <a:gd name="T5" fmla="*/ 0 h 43"/>
                  <a:gd name="T6" fmla="*/ 8 w 35"/>
                  <a:gd name="T7" fmla="*/ 0 h 43"/>
                  <a:gd name="T8" fmla="*/ 7 w 35"/>
                  <a:gd name="T9" fmla="*/ 0 h 43"/>
                  <a:gd name="T10" fmla="*/ 5 w 35"/>
                  <a:gd name="T11" fmla="*/ 0 h 43"/>
                  <a:gd name="T12" fmla="*/ 4 w 35"/>
                  <a:gd name="T13" fmla="*/ 1 h 43"/>
                  <a:gd name="T14" fmla="*/ 3 w 35"/>
                  <a:gd name="T15" fmla="*/ 2 h 43"/>
                  <a:gd name="T16" fmla="*/ 2 w 35"/>
                  <a:gd name="T17" fmla="*/ 3 h 43"/>
                  <a:gd name="T18" fmla="*/ 2 w 35"/>
                  <a:gd name="T19" fmla="*/ 3 h 43"/>
                  <a:gd name="T20" fmla="*/ 1 w 35"/>
                  <a:gd name="T21" fmla="*/ 5 h 43"/>
                  <a:gd name="T22" fmla="*/ 0 w 35"/>
                  <a:gd name="T23" fmla="*/ 7 h 43"/>
                  <a:gd name="T24" fmla="*/ 0 w 35"/>
                  <a:gd name="T25" fmla="*/ 8 h 43"/>
                  <a:gd name="T26" fmla="*/ 0 w 35"/>
                  <a:gd name="T27" fmla="*/ 9 h 43"/>
                  <a:gd name="T28" fmla="*/ 0 w 35"/>
                  <a:gd name="T29" fmla="*/ 11 h 43"/>
                  <a:gd name="T30" fmla="*/ 0 w 35"/>
                  <a:gd name="T31" fmla="*/ 12 h 43"/>
                  <a:gd name="T32" fmla="*/ 1 w 35"/>
                  <a:gd name="T33" fmla="*/ 16 h 43"/>
                  <a:gd name="T34" fmla="*/ 1 w 35"/>
                  <a:gd name="T35" fmla="*/ 17 h 43"/>
                  <a:gd name="T36" fmla="*/ 2 w 35"/>
                  <a:gd name="T37" fmla="*/ 18 h 43"/>
                  <a:gd name="T38" fmla="*/ 2 w 35"/>
                  <a:gd name="T39" fmla="*/ 18 h 43"/>
                  <a:gd name="T40" fmla="*/ 2 w 35"/>
                  <a:gd name="T41" fmla="*/ 19 h 43"/>
                  <a:gd name="T42" fmla="*/ 3 w 35"/>
                  <a:gd name="T43" fmla="*/ 19 h 43"/>
                  <a:gd name="T44" fmla="*/ 3 w 35"/>
                  <a:gd name="T45" fmla="*/ 20 h 43"/>
                  <a:gd name="T46" fmla="*/ 6 w 35"/>
                  <a:gd name="T47" fmla="*/ 21 h 43"/>
                  <a:gd name="T48" fmla="*/ 7 w 35"/>
                  <a:gd name="T49" fmla="*/ 21 h 43"/>
                  <a:gd name="T50" fmla="*/ 7 w 35"/>
                  <a:gd name="T51" fmla="*/ 21 h 43"/>
                  <a:gd name="T52" fmla="*/ 8 w 35"/>
                  <a:gd name="T53" fmla="*/ 21 h 43"/>
                  <a:gd name="T54" fmla="*/ 9 w 35"/>
                  <a:gd name="T55" fmla="*/ 22 h 43"/>
                  <a:gd name="T56" fmla="*/ 10 w 35"/>
                  <a:gd name="T57" fmla="*/ 22 h 43"/>
                  <a:gd name="T58" fmla="*/ 11 w 35"/>
                  <a:gd name="T59" fmla="*/ 21 h 43"/>
                  <a:gd name="T60" fmla="*/ 13 w 35"/>
                  <a:gd name="T61" fmla="*/ 19 h 43"/>
                  <a:gd name="T62" fmla="*/ 14 w 35"/>
                  <a:gd name="T63" fmla="*/ 19 h 43"/>
                  <a:gd name="T64" fmla="*/ 15 w 35"/>
                  <a:gd name="T65" fmla="*/ 19 h 43"/>
                  <a:gd name="T66" fmla="*/ 16 w 35"/>
                  <a:gd name="T67" fmla="*/ 18 h 43"/>
                  <a:gd name="T68" fmla="*/ 16 w 35"/>
                  <a:gd name="T69" fmla="*/ 17 h 43"/>
                  <a:gd name="T70" fmla="*/ 17 w 35"/>
                  <a:gd name="T71" fmla="*/ 14 h 43"/>
                  <a:gd name="T72" fmla="*/ 17 w 35"/>
                  <a:gd name="T73" fmla="*/ 14 h 43"/>
                  <a:gd name="T74" fmla="*/ 17 w 35"/>
                  <a:gd name="T75" fmla="*/ 12 h 43"/>
                  <a:gd name="T76" fmla="*/ 17 w 35"/>
                  <a:gd name="T77" fmla="*/ 11 h 43"/>
                  <a:gd name="T78" fmla="*/ 17 w 35"/>
                  <a:gd name="T79" fmla="*/ 9 h 43"/>
                  <a:gd name="T80" fmla="*/ 17 w 35"/>
                  <a:gd name="T81" fmla="*/ 8 h 43"/>
                  <a:gd name="T82" fmla="*/ 16 w 35"/>
                  <a:gd name="T83" fmla="*/ 5 h 43"/>
                  <a:gd name="T84" fmla="*/ 16 w 35"/>
                  <a:gd name="T85" fmla="*/ 3 h 43"/>
                  <a:gd name="T86" fmla="*/ 16 w 35"/>
                  <a:gd name="T87" fmla="*/ 3 h 43"/>
                  <a:gd name="T88" fmla="*/ 15 w 35"/>
                  <a:gd name="T89" fmla="*/ 3 h 43"/>
                  <a:gd name="T90" fmla="*/ 14 w 35"/>
                  <a:gd name="T91" fmla="*/ 2 h 43"/>
                  <a:gd name="T92" fmla="*/ 13 w 35"/>
                  <a:gd name="T93" fmla="*/ 1 h 4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5"/>
                  <a:gd name="T142" fmla="*/ 0 h 43"/>
                  <a:gd name="T143" fmla="*/ 35 w 35"/>
                  <a:gd name="T144" fmla="*/ 43 h 4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5" h="43">
                    <a:moveTo>
                      <a:pt x="25" y="0"/>
                    </a:move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5" y="42"/>
                    </a:lnTo>
                    <a:lnTo>
                      <a:pt x="15" y="43"/>
                    </a:lnTo>
                    <a:lnTo>
                      <a:pt x="17" y="42"/>
                    </a:lnTo>
                    <a:lnTo>
                      <a:pt x="17" y="43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5" y="40"/>
                    </a:lnTo>
                    <a:lnTo>
                      <a:pt x="27" y="38"/>
                    </a:lnTo>
                    <a:lnTo>
                      <a:pt x="29" y="38"/>
                    </a:lnTo>
                    <a:lnTo>
                      <a:pt x="29" y="37"/>
                    </a:lnTo>
                    <a:lnTo>
                      <a:pt x="30" y="37"/>
                    </a:lnTo>
                    <a:lnTo>
                      <a:pt x="30" y="35"/>
                    </a:lnTo>
                    <a:lnTo>
                      <a:pt x="32" y="35"/>
                    </a:lnTo>
                    <a:lnTo>
                      <a:pt x="32" y="33"/>
                    </a:lnTo>
                    <a:lnTo>
                      <a:pt x="32" y="32"/>
                    </a:lnTo>
                    <a:lnTo>
                      <a:pt x="34" y="28"/>
                    </a:lnTo>
                    <a:lnTo>
                      <a:pt x="35" y="28"/>
                    </a:lnTo>
                    <a:lnTo>
                      <a:pt x="35" y="27"/>
                    </a:lnTo>
                    <a:lnTo>
                      <a:pt x="35" y="25"/>
                    </a:lnTo>
                    <a:lnTo>
                      <a:pt x="35" y="23"/>
                    </a:lnTo>
                    <a:lnTo>
                      <a:pt x="35" y="21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5" y="15"/>
                    </a:lnTo>
                    <a:lnTo>
                      <a:pt x="34" y="11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7" y="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408"/>
              <p:cNvSpPr>
                <a:spLocks/>
              </p:cNvSpPr>
              <p:nvPr/>
            </p:nvSpPr>
            <p:spPr bwMode="auto">
              <a:xfrm>
                <a:off x="5400" y="710"/>
                <a:ext cx="20" cy="23"/>
              </a:xfrm>
              <a:custGeom>
                <a:avLst/>
                <a:gdLst>
                  <a:gd name="T0" fmla="*/ 1 w 40"/>
                  <a:gd name="T1" fmla="*/ 9 h 45"/>
                  <a:gd name="T2" fmla="*/ 0 w 40"/>
                  <a:gd name="T3" fmla="*/ 10 h 45"/>
                  <a:gd name="T4" fmla="*/ 0 w 40"/>
                  <a:gd name="T5" fmla="*/ 12 h 45"/>
                  <a:gd name="T6" fmla="*/ 1 w 40"/>
                  <a:gd name="T7" fmla="*/ 14 h 45"/>
                  <a:gd name="T8" fmla="*/ 1 w 40"/>
                  <a:gd name="T9" fmla="*/ 16 h 45"/>
                  <a:gd name="T10" fmla="*/ 1 w 40"/>
                  <a:gd name="T11" fmla="*/ 18 h 45"/>
                  <a:gd name="T12" fmla="*/ 3 w 40"/>
                  <a:gd name="T13" fmla="*/ 20 h 45"/>
                  <a:gd name="T14" fmla="*/ 4 w 40"/>
                  <a:gd name="T15" fmla="*/ 20 h 45"/>
                  <a:gd name="T16" fmla="*/ 6 w 40"/>
                  <a:gd name="T17" fmla="*/ 22 h 45"/>
                  <a:gd name="T18" fmla="*/ 9 w 40"/>
                  <a:gd name="T19" fmla="*/ 23 h 45"/>
                  <a:gd name="T20" fmla="*/ 11 w 40"/>
                  <a:gd name="T21" fmla="*/ 23 h 45"/>
                  <a:gd name="T22" fmla="*/ 12 w 40"/>
                  <a:gd name="T23" fmla="*/ 22 h 45"/>
                  <a:gd name="T24" fmla="*/ 16 w 40"/>
                  <a:gd name="T25" fmla="*/ 20 h 45"/>
                  <a:gd name="T26" fmla="*/ 17 w 40"/>
                  <a:gd name="T27" fmla="*/ 20 h 45"/>
                  <a:gd name="T28" fmla="*/ 18 w 40"/>
                  <a:gd name="T29" fmla="*/ 18 h 45"/>
                  <a:gd name="T30" fmla="*/ 19 w 40"/>
                  <a:gd name="T31" fmla="*/ 15 h 45"/>
                  <a:gd name="T32" fmla="*/ 19 w 40"/>
                  <a:gd name="T33" fmla="*/ 14 h 45"/>
                  <a:gd name="T34" fmla="*/ 19 w 40"/>
                  <a:gd name="T35" fmla="*/ 12 h 45"/>
                  <a:gd name="T36" fmla="*/ 19 w 40"/>
                  <a:gd name="T37" fmla="*/ 9 h 45"/>
                  <a:gd name="T38" fmla="*/ 19 w 40"/>
                  <a:gd name="T39" fmla="*/ 5 h 45"/>
                  <a:gd name="T40" fmla="*/ 18 w 40"/>
                  <a:gd name="T41" fmla="*/ 4 h 45"/>
                  <a:gd name="T42" fmla="*/ 16 w 40"/>
                  <a:gd name="T43" fmla="*/ 2 h 45"/>
                  <a:gd name="T44" fmla="*/ 13 w 40"/>
                  <a:gd name="T45" fmla="*/ 1 h 45"/>
                  <a:gd name="T46" fmla="*/ 11 w 40"/>
                  <a:gd name="T47" fmla="*/ 0 h 45"/>
                  <a:gd name="T48" fmla="*/ 9 w 40"/>
                  <a:gd name="T49" fmla="*/ 0 h 45"/>
                  <a:gd name="T50" fmla="*/ 7 w 40"/>
                  <a:gd name="T51" fmla="*/ 1 h 45"/>
                  <a:gd name="T52" fmla="*/ 5 w 40"/>
                  <a:gd name="T53" fmla="*/ 2 h 45"/>
                  <a:gd name="T54" fmla="*/ 3 w 40"/>
                  <a:gd name="T55" fmla="*/ 4 h 45"/>
                  <a:gd name="T56" fmla="*/ 3 w 40"/>
                  <a:gd name="T57" fmla="*/ 4 h 45"/>
                  <a:gd name="T58" fmla="*/ 3 w 40"/>
                  <a:gd name="T59" fmla="*/ 8 h 45"/>
                  <a:gd name="T60" fmla="*/ 3 w 40"/>
                  <a:gd name="T61" fmla="*/ 4 h 45"/>
                  <a:gd name="T62" fmla="*/ 5 w 40"/>
                  <a:gd name="T63" fmla="*/ 4 h 45"/>
                  <a:gd name="T64" fmla="*/ 6 w 40"/>
                  <a:gd name="T65" fmla="*/ 3 h 45"/>
                  <a:gd name="T66" fmla="*/ 9 w 40"/>
                  <a:gd name="T67" fmla="*/ 1 h 45"/>
                  <a:gd name="T68" fmla="*/ 10 w 40"/>
                  <a:gd name="T69" fmla="*/ 1 h 45"/>
                  <a:gd name="T70" fmla="*/ 12 w 40"/>
                  <a:gd name="T71" fmla="*/ 1 h 45"/>
                  <a:gd name="T72" fmla="*/ 15 w 40"/>
                  <a:gd name="T73" fmla="*/ 3 h 45"/>
                  <a:gd name="T74" fmla="*/ 16 w 40"/>
                  <a:gd name="T75" fmla="*/ 4 h 45"/>
                  <a:gd name="T76" fmla="*/ 18 w 40"/>
                  <a:gd name="T77" fmla="*/ 5 h 45"/>
                  <a:gd name="T78" fmla="*/ 19 w 40"/>
                  <a:gd name="T79" fmla="*/ 9 h 45"/>
                  <a:gd name="T80" fmla="*/ 19 w 40"/>
                  <a:gd name="T81" fmla="*/ 12 h 45"/>
                  <a:gd name="T82" fmla="*/ 19 w 40"/>
                  <a:gd name="T83" fmla="*/ 15 h 45"/>
                  <a:gd name="T84" fmla="*/ 18 w 40"/>
                  <a:gd name="T85" fmla="*/ 16 h 45"/>
                  <a:gd name="T86" fmla="*/ 16 w 40"/>
                  <a:gd name="T87" fmla="*/ 19 h 45"/>
                  <a:gd name="T88" fmla="*/ 15 w 40"/>
                  <a:gd name="T89" fmla="*/ 20 h 45"/>
                  <a:gd name="T90" fmla="*/ 12 w 40"/>
                  <a:gd name="T91" fmla="*/ 21 h 45"/>
                  <a:gd name="T92" fmla="*/ 11 w 40"/>
                  <a:gd name="T93" fmla="*/ 22 h 45"/>
                  <a:gd name="T94" fmla="*/ 9 w 40"/>
                  <a:gd name="T95" fmla="*/ 22 h 45"/>
                  <a:gd name="T96" fmla="*/ 6 w 40"/>
                  <a:gd name="T97" fmla="*/ 21 h 45"/>
                  <a:gd name="T98" fmla="*/ 4 w 40"/>
                  <a:gd name="T99" fmla="*/ 20 h 45"/>
                  <a:gd name="T100" fmla="*/ 3 w 40"/>
                  <a:gd name="T101" fmla="*/ 18 h 45"/>
                  <a:gd name="T102" fmla="*/ 1 w 40"/>
                  <a:gd name="T103" fmla="*/ 15 h 45"/>
                  <a:gd name="T104" fmla="*/ 1 w 40"/>
                  <a:gd name="T105" fmla="*/ 13 h 45"/>
                  <a:gd name="T106" fmla="*/ 1 w 40"/>
                  <a:gd name="T107" fmla="*/ 11 h 45"/>
                  <a:gd name="T108" fmla="*/ 1 w 40"/>
                  <a:gd name="T109" fmla="*/ 9 h 45"/>
                  <a:gd name="T110" fmla="*/ 3 w 40"/>
                  <a:gd name="T111" fmla="*/ 8 h 4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"/>
                  <a:gd name="T169" fmla="*/ 0 h 45"/>
                  <a:gd name="T170" fmla="*/ 40 w 40"/>
                  <a:gd name="T171" fmla="*/ 45 h 4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" h="45">
                    <a:moveTo>
                      <a:pt x="3" y="13"/>
                    </a:moveTo>
                    <a:lnTo>
                      <a:pt x="2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7" y="39"/>
                    </a:lnTo>
                    <a:lnTo>
                      <a:pt x="7" y="40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8" y="44"/>
                    </a:lnTo>
                    <a:lnTo>
                      <a:pt x="30" y="42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3" y="39"/>
                    </a:lnTo>
                    <a:lnTo>
                      <a:pt x="35" y="37"/>
                    </a:lnTo>
                    <a:lnTo>
                      <a:pt x="35" y="35"/>
                    </a:lnTo>
                    <a:lnTo>
                      <a:pt x="37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3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8" y="13"/>
                    </a:lnTo>
                    <a:lnTo>
                      <a:pt x="38" y="12"/>
                    </a:lnTo>
                    <a:lnTo>
                      <a:pt x="37" y="10"/>
                    </a:lnTo>
                    <a:lnTo>
                      <a:pt x="35" y="8"/>
                    </a:lnTo>
                    <a:lnTo>
                      <a:pt x="35" y="7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2" y="3"/>
                    </a:lnTo>
                    <a:lnTo>
                      <a:pt x="30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7" y="3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3" y="8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5" y="13"/>
                    </a:lnTo>
                    <a:lnTo>
                      <a:pt x="37" y="17"/>
                    </a:lnTo>
                    <a:lnTo>
                      <a:pt x="38" y="18"/>
                    </a:lnTo>
                    <a:lnTo>
                      <a:pt x="38" y="20"/>
                    </a:lnTo>
                    <a:lnTo>
                      <a:pt x="38" y="23"/>
                    </a:lnTo>
                    <a:lnTo>
                      <a:pt x="38" y="25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30"/>
                    </a:lnTo>
                    <a:lnTo>
                      <a:pt x="35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7" y="40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2" y="44"/>
                    </a:lnTo>
                    <a:lnTo>
                      <a:pt x="20" y="44"/>
                    </a:lnTo>
                    <a:lnTo>
                      <a:pt x="17" y="44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8" y="39"/>
                    </a:lnTo>
                    <a:lnTo>
                      <a:pt x="8" y="37"/>
                    </a:lnTo>
                    <a:lnTo>
                      <a:pt x="7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3" y="25"/>
                    </a:lnTo>
                    <a:lnTo>
                      <a:pt x="3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5" y="15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Freeform 409"/>
              <p:cNvSpPr>
                <a:spLocks/>
              </p:cNvSpPr>
              <p:nvPr/>
            </p:nvSpPr>
            <p:spPr bwMode="auto">
              <a:xfrm>
                <a:off x="5459" y="715"/>
                <a:ext cx="22" cy="17"/>
              </a:xfrm>
              <a:custGeom>
                <a:avLst/>
                <a:gdLst>
                  <a:gd name="T0" fmla="*/ 16 w 43"/>
                  <a:gd name="T1" fmla="*/ 0 h 36"/>
                  <a:gd name="T2" fmla="*/ 22 w 43"/>
                  <a:gd name="T3" fmla="*/ 2 h 36"/>
                  <a:gd name="T4" fmla="*/ 9 w 43"/>
                  <a:gd name="T5" fmla="*/ 17 h 36"/>
                  <a:gd name="T6" fmla="*/ 0 w 43"/>
                  <a:gd name="T7" fmla="*/ 10 h 36"/>
                  <a:gd name="T8" fmla="*/ 16 w 43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32" y="0"/>
                    </a:moveTo>
                    <a:lnTo>
                      <a:pt x="43" y="4"/>
                    </a:lnTo>
                    <a:lnTo>
                      <a:pt x="17" y="36"/>
                    </a:lnTo>
                    <a:lnTo>
                      <a:pt x="0" y="2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410"/>
              <p:cNvSpPr>
                <a:spLocks/>
              </p:cNvSpPr>
              <p:nvPr/>
            </p:nvSpPr>
            <p:spPr bwMode="auto">
              <a:xfrm>
                <a:off x="5458" y="713"/>
                <a:ext cx="24" cy="20"/>
              </a:xfrm>
              <a:custGeom>
                <a:avLst/>
                <a:gdLst>
                  <a:gd name="T0" fmla="*/ 17 w 49"/>
                  <a:gd name="T1" fmla="*/ 1 h 40"/>
                  <a:gd name="T2" fmla="*/ 16 w 49"/>
                  <a:gd name="T3" fmla="*/ 1 h 40"/>
                  <a:gd name="T4" fmla="*/ 22 w 49"/>
                  <a:gd name="T5" fmla="*/ 4 h 40"/>
                  <a:gd name="T6" fmla="*/ 22 w 49"/>
                  <a:gd name="T7" fmla="*/ 3 h 40"/>
                  <a:gd name="T8" fmla="*/ 8 w 49"/>
                  <a:gd name="T9" fmla="*/ 19 h 40"/>
                  <a:gd name="T10" fmla="*/ 10 w 49"/>
                  <a:gd name="T11" fmla="*/ 19 h 40"/>
                  <a:gd name="T12" fmla="*/ 2 w 49"/>
                  <a:gd name="T13" fmla="*/ 12 h 40"/>
                  <a:gd name="T14" fmla="*/ 2 w 49"/>
                  <a:gd name="T15" fmla="*/ 12 h 40"/>
                  <a:gd name="T16" fmla="*/ 17 w 49"/>
                  <a:gd name="T17" fmla="*/ 1 h 40"/>
                  <a:gd name="T18" fmla="*/ 16 w 49"/>
                  <a:gd name="T19" fmla="*/ 1 h 40"/>
                  <a:gd name="T20" fmla="*/ 1 w 49"/>
                  <a:gd name="T21" fmla="*/ 12 h 40"/>
                  <a:gd name="T22" fmla="*/ 0 w 49"/>
                  <a:gd name="T23" fmla="*/ 12 h 40"/>
                  <a:gd name="T24" fmla="*/ 1 w 49"/>
                  <a:gd name="T25" fmla="*/ 12 h 40"/>
                  <a:gd name="T26" fmla="*/ 8 w 49"/>
                  <a:gd name="T27" fmla="*/ 20 h 40"/>
                  <a:gd name="T28" fmla="*/ 9 w 49"/>
                  <a:gd name="T29" fmla="*/ 20 h 40"/>
                  <a:gd name="T30" fmla="*/ 9 w 49"/>
                  <a:gd name="T31" fmla="*/ 20 h 40"/>
                  <a:gd name="T32" fmla="*/ 10 w 49"/>
                  <a:gd name="T33" fmla="*/ 20 h 40"/>
                  <a:gd name="T34" fmla="*/ 10 w 49"/>
                  <a:gd name="T35" fmla="*/ 20 h 40"/>
                  <a:gd name="T36" fmla="*/ 24 w 49"/>
                  <a:gd name="T37" fmla="*/ 3 h 40"/>
                  <a:gd name="T38" fmla="*/ 23 w 49"/>
                  <a:gd name="T39" fmla="*/ 3 h 40"/>
                  <a:gd name="T40" fmla="*/ 24 w 49"/>
                  <a:gd name="T41" fmla="*/ 3 h 40"/>
                  <a:gd name="T42" fmla="*/ 23 w 49"/>
                  <a:gd name="T43" fmla="*/ 3 h 40"/>
                  <a:gd name="T44" fmla="*/ 17 w 49"/>
                  <a:gd name="T45" fmla="*/ 0 h 40"/>
                  <a:gd name="T46" fmla="*/ 17 w 49"/>
                  <a:gd name="T47" fmla="*/ 0 h 40"/>
                  <a:gd name="T48" fmla="*/ 16 w 49"/>
                  <a:gd name="T49" fmla="*/ 0 h 40"/>
                  <a:gd name="T50" fmla="*/ 16 w 49"/>
                  <a:gd name="T51" fmla="*/ 1 h 40"/>
                  <a:gd name="T52" fmla="*/ 17 w 49"/>
                  <a:gd name="T53" fmla="*/ 1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9"/>
                  <a:gd name="T82" fmla="*/ 0 h 40"/>
                  <a:gd name="T83" fmla="*/ 49 w 49"/>
                  <a:gd name="T84" fmla="*/ 40 h 40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9" h="40">
                    <a:moveTo>
                      <a:pt x="35" y="3"/>
                    </a:moveTo>
                    <a:lnTo>
                      <a:pt x="32" y="3"/>
                    </a:lnTo>
                    <a:lnTo>
                      <a:pt x="45" y="8"/>
                    </a:lnTo>
                    <a:lnTo>
                      <a:pt x="45" y="5"/>
                    </a:lnTo>
                    <a:lnTo>
                      <a:pt x="17" y="37"/>
                    </a:lnTo>
                    <a:lnTo>
                      <a:pt x="20" y="37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35" y="3"/>
                    </a:lnTo>
                    <a:lnTo>
                      <a:pt x="32" y="2"/>
                    </a:lnTo>
                    <a:lnTo>
                      <a:pt x="2" y="24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17" y="39"/>
                    </a:lnTo>
                    <a:lnTo>
                      <a:pt x="19" y="40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49" y="7"/>
                    </a:lnTo>
                    <a:lnTo>
                      <a:pt x="47" y="7"/>
                    </a:lnTo>
                    <a:lnTo>
                      <a:pt x="49" y="7"/>
                    </a:lnTo>
                    <a:lnTo>
                      <a:pt x="47" y="5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411"/>
              <p:cNvSpPr>
                <a:spLocks/>
              </p:cNvSpPr>
              <p:nvPr/>
            </p:nvSpPr>
            <p:spPr bwMode="auto">
              <a:xfrm>
                <a:off x="5397" y="710"/>
                <a:ext cx="81" cy="58"/>
              </a:xfrm>
              <a:custGeom>
                <a:avLst/>
                <a:gdLst>
                  <a:gd name="T0" fmla="*/ 52 w 161"/>
                  <a:gd name="T1" fmla="*/ 1 h 115"/>
                  <a:gd name="T2" fmla="*/ 48 w 161"/>
                  <a:gd name="T3" fmla="*/ 1 h 115"/>
                  <a:gd name="T4" fmla="*/ 44 w 161"/>
                  <a:gd name="T5" fmla="*/ 0 h 115"/>
                  <a:gd name="T6" fmla="*/ 40 w 161"/>
                  <a:gd name="T7" fmla="*/ 0 h 115"/>
                  <a:gd name="T8" fmla="*/ 37 w 161"/>
                  <a:gd name="T9" fmla="*/ 1 h 115"/>
                  <a:gd name="T10" fmla="*/ 34 w 161"/>
                  <a:gd name="T11" fmla="*/ 1 h 115"/>
                  <a:gd name="T12" fmla="*/ 25 w 161"/>
                  <a:gd name="T13" fmla="*/ 3 h 115"/>
                  <a:gd name="T14" fmla="*/ 21 w 161"/>
                  <a:gd name="T15" fmla="*/ 4 h 115"/>
                  <a:gd name="T16" fmla="*/ 18 w 161"/>
                  <a:gd name="T17" fmla="*/ 6 h 115"/>
                  <a:gd name="T18" fmla="*/ 15 w 161"/>
                  <a:gd name="T19" fmla="*/ 7 h 115"/>
                  <a:gd name="T20" fmla="*/ 13 w 161"/>
                  <a:gd name="T21" fmla="*/ 9 h 115"/>
                  <a:gd name="T22" fmla="*/ 10 w 161"/>
                  <a:gd name="T23" fmla="*/ 11 h 115"/>
                  <a:gd name="T24" fmla="*/ 8 w 161"/>
                  <a:gd name="T25" fmla="*/ 14 h 115"/>
                  <a:gd name="T26" fmla="*/ 4 w 161"/>
                  <a:gd name="T27" fmla="*/ 19 h 115"/>
                  <a:gd name="T28" fmla="*/ 2 w 161"/>
                  <a:gd name="T29" fmla="*/ 23 h 115"/>
                  <a:gd name="T30" fmla="*/ 1 w 161"/>
                  <a:gd name="T31" fmla="*/ 26 h 115"/>
                  <a:gd name="T32" fmla="*/ 0 w 161"/>
                  <a:gd name="T33" fmla="*/ 29 h 115"/>
                  <a:gd name="T34" fmla="*/ 0 w 161"/>
                  <a:gd name="T35" fmla="*/ 32 h 115"/>
                  <a:gd name="T36" fmla="*/ 1 w 161"/>
                  <a:gd name="T37" fmla="*/ 36 h 115"/>
                  <a:gd name="T38" fmla="*/ 4 w 161"/>
                  <a:gd name="T39" fmla="*/ 42 h 115"/>
                  <a:gd name="T40" fmla="*/ 6 w 161"/>
                  <a:gd name="T41" fmla="*/ 44 h 115"/>
                  <a:gd name="T42" fmla="*/ 9 w 161"/>
                  <a:gd name="T43" fmla="*/ 47 h 115"/>
                  <a:gd name="T44" fmla="*/ 11 w 161"/>
                  <a:gd name="T45" fmla="*/ 48 h 115"/>
                  <a:gd name="T46" fmla="*/ 13 w 161"/>
                  <a:gd name="T47" fmla="*/ 50 h 115"/>
                  <a:gd name="T48" fmla="*/ 16 w 161"/>
                  <a:gd name="T49" fmla="*/ 53 h 115"/>
                  <a:gd name="T50" fmla="*/ 20 w 161"/>
                  <a:gd name="T51" fmla="*/ 54 h 115"/>
                  <a:gd name="T52" fmla="*/ 29 w 161"/>
                  <a:gd name="T53" fmla="*/ 57 h 115"/>
                  <a:gd name="T54" fmla="*/ 33 w 161"/>
                  <a:gd name="T55" fmla="*/ 58 h 115"/>
                  <a:gd name="T56" fmla="*/ 37 w 161"/>
                  <a:gd name="T57" fmla="*/ 58 h 115"/>
                  <a:gd name="T58" fmla="*/ 41 w 161"/>
                  <a:gd name="T59" fmla="*/ 58 h 115"/>
                  <a:gd name="T60" fmla="*/ 45 w 161"/>
                  <a:gd name="T61" fmla="*/ 58 h 115"/>
                  <a:gd name="T62" fmla="*/ 48 w 161"/>
                  <a:gd name="T63" fmla="*/ 57 h 115"/>
                  <a:gd name="T64" fmla="*/ 57 w 161"/>
                  <a:gd name="T65" fmla="*/ 55 h 115"/>
                  <a:gd name="T66" fmla="*/ 60 w 161"/>
                  <a:gd name="T67" fmla="*/ 53 h 115"/>
                  <a:gd name="T68" fmla="*/ 63 w 161"/>
                  <a:gd name="T69" fmla="*/ 53 h 115"/>
                  <a:gd name="T70" fmla="*/ 66 w 161"/>
                  <a:gd name="T71" fmla="*/ 50 h 115"/>
                  <a:gd name="T72" fmla="*/ 69 w 161"/>
                  <a:gd name="T73" fmla="*/ 49 h 115"/>
                  <a:gd name="T74" fmla="*/ 72 w 161"/>
                  <a:gd name="T75" fmla="*/ 47 h 115"/>
                  <a:gd name="T76" fmla="*/ 75 w 161"/>
                  <a:gd name="T77" fmla="*/ 42 h 115"/>
                  <a:gd name="T78" fmla="*/ 78 w 161"/>
                  <a:gd name="T79" fmla="*/ 36 h 115"/>
                  <a:gd name="T80" fmla="*/ 80 w 161"/>
                  <a:gd name="T81" fmla="*/ 33 h 115"/>
                  <a:gd name="T82" fmla="*/ 81 w 161"/>
                  <a:gd name="T83" fmla="*/ 29 h 115"/>
                  <a:gd name="T84" fmla="*/ 80 w 161"/>
                  <a:gd name="T85" fmla="*/ 26 h 115"/>
                  <a:gd name="T86" fmla="*/ 80 w 161"/>
                  <a:gd name="T87" fmla="*/ 23 h 115"/>
                  <a:gd name="T88" fmla="*/ 78 w 161"/>
                  <a:gd name="T89" fmla="*/ 20 h 115"/>
                  <a:gd name="T90" fmla="*/ 77 w 161"/>
                  <a:gd name="T91" fmla="*/ 15 h 115"/>
                  <a:gd name="T92" fmla="*/ 74 w 161"/>
                  <a:gd name="T93" fmla="*/ 13 h 115"/>
                  <a:gd name="T94" fmla="*/ 72 w 161"/>
                  <a:gd name="T95" fmla="*/ 10 h 115"/>
                  <a:gd name="T96" fmla="*/ 70 w 161"/>
                  <a:gd name="T97" fmla="*/ 9 h 115"/>
                  <a:gd name="T98" fmla="*/ 68 w 161"/>
                  <a:gd name="T99" fmla="*/ 7 h 115"/>
                  <a:gd name="T100" fmla="*/ 65 w 161"/>
                  <a:gd name="T101" fmla="*/ 6 h 115"/>
                  <a:gd name="T102" fmla="*/ 58 w 161"/>
                  <a:gd name="T103" fmla="*/ 3 h 11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61"/>
                  <a:gd name="T157" fmla="*/ 0 h 115"/>
                  <a:gd name="T158" fmla="*/ 161 w 161"/>
                  <a:gd name="T159" fmla="*/ 115 h 11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61" h="115">
                    <a:moveTo>
                      <a:pt x="115" y="5"/>
                    </a:moveTo>
                    <a:lnTo>
                      <a:pt x="111" y="3"/>
                    </a:lnTo>
                    <a:lnTo>
                      <a:pt x="110" y="3"/>
                    </a:lnTo>
                    <a:lnTo>
                      <a:pt x="106" y="2"/>
                    </a:lnTo>
                    <a:lnTo>
                      <a:pt x="103" y="2"/>
                    </a:lnTo>
                    <a:lnTo>
                      <a:pt x="101" y="2"/>
                    </a:lnTo>
                    <a:lnTo>
                      <a:pt x="100" y="2"/>
                    </a:lnTo>
                    <a:lnTo>
                      <a:pt x="96" y="2"/>
                    </a:lnTo>
                    <a:lnTo>
                      <a:pt x="95" y="2"/>
                    </a:lnTo>
                    <a:lnTo>
                      <a:pt x="93" y="0"/>
                    </a:lnTo>
                    <a:lnTo>
                      <a:pt x="91" y="0"/>
                    </a:lnTo>
                    <a:lnTo>
                      <a:pt x="90" y="2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2" y="2"/>
                    </a:lnTo>
                    <a:lnTo>
                      <a:pt x="68" y="2"/>
                    </a:lnTo>
                    <a:lnTo>
                      <a:pt x="67" y="2"/>
                    </a:lnTo>
                    <a:lnTo>
                      <a:pt x="65" y="2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2" y="3"/>
                    </a:lnTo>
                    <a:lnTo>
                      <a:pt x="50" y="5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5" y="7"/>
                    </a:lnTo>
                    <a:lnTo>
                      <a:pt x="43" y="7"/>
                    </a:lnTo>
                    <a:lnTo>
                      <a:pt x="42" y="8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30" y="13"/>
                    </a:lnTo>
                    <a:lnTo>
                      <a:pt x="28" y="15"/>
                    </a:lnTo>
                    <a:lnTo>
                      <a:pt x="27" y="17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0" y="22"/>
                    </a:lnTo>
                    <a:lnTo>
                      <a:pt x="18" y="23"/>
                    </a:lnTo>
                    <a:lnTo>
                      <a:pt x="17" y="23"/>
                    </a:lnTo>
                    <a:lnTo>
                      <a:pt x="15" y="25"/>
                    </a:lnTo>
                    <a:lnTo>
                      <a:pt x="15" y="27"/>
                    </a:lnTo>
                    <a:lnTo>
                      <a:pt x="13" y="27"/>
                    </a:lnTo>
                    <a:lnTo>
                      <a:pt x="12" y="29"/>
                    </a:lnTo>
                    <a:lnTo>
                      <a:pt x="12" y="30"/>
                    </a:lnTo>
                    <a:lnTo>
                      <a:pt x="10" y="35"/>
                    </a:lnTo>
                    <a:lnTo>
                      <a:pt x="7" y="37"/>
                    </a:lnTo>
                    <a:lnTo>
                      <a:pt x="7" y="39"/>
                    </a:lnTo>
                    <a:lnTo>
                      <a:pt x="5" y="42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3" y="45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0" y="62"/>
                    </a:lnTo>
                    <a:lnTo>
                      <a:pt x="2" y="62"/>
                    </a:lnTo>
                    <a:lnTo>
                      <a:pt x="0" y="64"/>
                    </a:lnTo>
                    <a:lnTo>
                      <a:pt x="2" y="66"/>
                    </a:lnTo>
                    <a:lnTo>
                      <a:pt x="2" y="67"/>
                    </a:lnTo>
                    <a:lnTo>
                      <a:pt x="2" y="69"/>
                    </a:lnTo>
                    <a:lnTo>
                      <a:pt x="2" y="71"/>
                    </a:lnTo>
                    <a:lnTo>
                      <a:pt x="5" y="72"/>
                    </a:lnTo>
                    <a:lnTo>
                      <a:pt x="5" y="74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8" y="83"/>
                    </a:lnTo>
                    <a:lnTo>
                      <a:pt x="10" y="84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9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7" y="93"/>
                    </a:lnTo>
                    <a:lnTo>
                      <a:pt x="18" y="93"/>
                    </a:lnTo>
                    <a:lnTo>
                      <a:pt x="18" y="94"/>
                    </a:lnTo>
                    <a:lnTo>
                      <a:pt x="20" y="96"/>
                    </a:lnTo>
                    <a:lnTo>
                      <a:pt x="22" y="96"/>
                    </a:lnTo>
                    <a:lnTo>
                      <a:pt x="23" y="98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7" y="101"/>
                    </a:lnTo>
                    <a:lnTo>
                      <a:pt x="28" y="101"/>
                    </a:lnTo>
                    <a:lnTo>
                      <a:pt x="28" y="103"/>
                    </a:lnTo>
                    <a:lnTo>
                      <a:pt x="30" y="103"/>
                    </a:lnTo>
                    <a:lnTo>
                      <a:pt x="32" y="105"/>
                    </a:lnTo>
                    <a:lnTo>
                      <a:pt x="33" y="105"/>
                    </a:lnTo>
                    <a:lnTo>
                      <a:pt x="35" y="106"/>
                    </a:lnTo>
                    <a:lnTo>
                      <a:pt x="40" y="106"/>
                    </a:lnTo>
                    <a:lnTo>
                      <a:pt x="40" y="108"/>
                    </a:lnTo>
                    <a:lnTo>
                      <a:pt x="47" y="110"/>
                    </a:lnTo>
                    <a:lnTo>
                      <a:pt x="50" y="111"/>
                    </a:lnTo>
                    <a:lnTo>
                      <a:pt x="53" y="111"/>
                    </a:lnTo>
                    <a:lnTo>
                      <a:pt x="57" y="113"/>
                    </a:lnTo>
                    <a:lnTo>
                      <a:pt x="58" y="113"/>
                    </a:lnTo>
                    <a:lnTo>
                      <a:pt x="60" y="113"/>
                    </a:lnTo>
                    <a:lnTo>
                      <a:pt x="62" y="113"/>
                    </a:lnTo>
                    <a:lnTo>
                      <a:pt x="63" y="113"/>
                    </a:lnTo>
                    <a:lnTo>
                      <a:pt x="65" y="115"/>
                    </a:lnTo>
                    <a:lnTo>
                      <a:pt x="67" y="115"/>
                    </a:lnTo>
                    <a:lnTo>
                      <a:pt x="68" y="115"/>
                    </a:lnTo>
                    <a:lnTo>
                      <a:pt x="70" y="115"/>
                    </a:lnTo>
                    <a:lnTo>
                      <a:pt x="72" y="115"/>
                    </a:lnTo>
                    <a:lnTo>
                      <a:pt x="73" y="115"/>
                    </a:lnTo>
                    <a:lnTo>
                      <a:pt x="75" y="115"/>
                    </a:lnTo>
                    <a:lnTo>
                      <a:pt x="77" y="115"/>
                    </a:lnTo>
                    <a:lnTo>
                      <a:pt x="78" y="115"/>
                    </a:lnTo>
                    <a:lnTo>
                      <a:pt x="80" y="115"/>
                    </a:lnTo>
                    <a:lnTo>
                      <a:pt x="81" y="115"/>
                    </a:lnTo>
                    <a:lnTo>
                      <a:pt x="85" y="115"/>
                    </a:lnTo>
                    <a:lnTo>
                      <a:pt x="86" y="115"/>
                    </a:lnTo>
                    <a:lnTo>
                      <a:pt x="88" y="115"/>
                    </a:lnTo>
                    <a:lnTo>
                      <a:pt x="90" y="115"/>
                    </a:lnTo>
                    <a:lnTo>
                      <a:pt x="93" y="113"/>
                    </a:lnTo>
                    <a:lnTo>
                      <a:pt x="95" y="113"/>
                    </a:lnTo>
                    <a:lnTo>
                      <a:pt x="96" y="113"/>
                    </a:lnTo>
                    <a:lnTo>
                      <a:pt x="101" y="111"/>
                    </a:lnTo>
                    <a:lnTo>
                      <a:pt x="103" y="111"/>
                    </a:lnTo>
                    <a:lnTo>
                      <a:pt x="110" y="110"/>
                    </a:lnTo>
                    <a:lnTo>
                      <a:pt x="111" y="110"/>
                    </a:lnTo>
                    <a:lnTo>
                      <a:pt x="113" y="110"/>
                    </a:lnTo>
                    <a:lnTo>
                      <a:pt x="116" y="108"/>
                    </a:lnTo>
                    <a:lnTo>
                      <a:pt x="118" y="106"/>
                    </a:lnTo>
                    <a:lnTo>
                      <a:pt x="120" y="106"/>
                    </a:lnTo>
                    <a:lnTo>
                      <a:pt x="121" y="106"/>
                    </a:lnTo>
                    <a:lnTo>
                      <a:pt x="125" y="106"/>
                    </a:lnTo>
                    <a:lnTo>
                      <a:pt x="125" y="105"/>
                    </a:lnTo>
                    <a:lnTo>
                      <a:pt x="126" y="105"/>
                    </a:lnTo>
                    <a:lnTo>
                      <a:pt x="126" y="103"/>
                    </a:lnTo>
                    <a:lnTo>
                      <a:pt x="128" y="103"/>
                    </a:lnTo>
                    <a:lnTo>
                      <a:pt x="130" y="101"/>
                    </a:lnTo>
                    <a:lnTo>
                      <a:pt x="131" y="100"/>
                    </a:lnTo>
                    <a:lnTo>
                      <a:pt x="135" y="100"/>
                    </a:lnTo>
                    <a:lnTo>
                      <a:pt x="135" y="98"/>
                    </a:lnTo>
                    <a:lnTo>
                      <a:pt x="138" y="98"/>
                    </a:lnTo>
                    <a:lnTo>
                      <a:pt x="138" y="96"/>
                    </a:lnTo>
                    <a:lnTo>
                      <a:pt x="141" y="94"/>
                    </a:lnTo>
                    <a:lnTo>
                      <a:pt x="141" y="93"/>
                    </a:lnTo>
                    <a:lnTo>
                      <a:pt x="143" y="93"/>
                    </a:lnTo>
                    <a:lnTo>
                      <a:pt x="143" y="91"/>
                    </a:lnTo>
                    <a:lnTo>
                      <a:pt x="145" y="91"/>
                    </a:lnTo>
                    <a:lnTo>
                      <a:pt x="145" y="88"/>
                    </a:lnTo>
                    <a:lnTo>
                      <a:pt x="148" y="88"/>
                    </a:lnTo>
                    <a:lnTo>
                      <a:pt x="150" y="84"/>
                    </a:lnTo>
                    <a:lnTo>
                      <a:pt x="153" y="81"/>
                    </a:lnTo>
                    <a:lnTo>
                      <a:pt x="155" y="79"/>
                    </a:lnTo>
                    <a:lnTo>
                      <a:pt x="155" y="76"/>
                    </a:lnTo>
                    <a:lnTo>
                      <a:pt x="156" y="72"/>
                    </a:lnTo>
                    <a:lnTo>
                      <a:pt x="156" y="71"/>
                    </a:lnTo>
                    <a:lnTo>
                      <a:pt x="158" y="69"/>
                    </a:lnTo>
                    <a:lnTo>
                      <a:pt x="160" y="67"/>
                    </a:lnTo>
                    <a:lnTo>
                      <a:pt x="160" y="66"/>
                    </a:lnTo>
                    <a:lnTo>
                      <a:pt x="160" y="64"/>
                    </a:lnTo>
                    <a:lnTo>
                      <a:pt x="160" y="62"/>
                    </a:lnTo>
                    <a:lnTo>
                      <a:pt x="161" y="62"/>
                    </a:lnTo>
                    <a:lnTo>
                      <a:pt x="161" y="61"/>
                    </a:lnTo>
                    <a:lnTo>
                      <a:pt x="161" y="57"/>
                    </a:lnTo>
                    <a:lnTo>
                      <a:pt x="161" y="56"/>
                    </a:lnTo>
                    <a:lnTo>
                      <a:pt x="161" y="54"/>
                    </a:lnTo>
                    <a:lnTo>
                      <a:pt x="161" y="52"/>
                    </a:lnTo>
                    <a:lnTo>
                      <a:pt x="160" y="52"/>
                    </a:lnTo>
                    <a:lnTo>
                      <a:pt x="161" y="51"/>
                    </a:lnTo>
                    <a:lnTo>
                      <a:pt x="160" y="51"/>
                    </a:lnTo>
                    <a:lnTo>
                      <a:pt x="160" y="49"/>
                    </a:lnTo>
                    <a:lnTo>
                      <a:pt x="160" y="47"/>
                    </a:lnTo>
                    <a:lnTo>
                      <a:pt x="160" y="45"/>
                    </a:lnTo>
                    <a:lnTo>
                      <a:pt x="160" y="44"/>
                    </a:lnTo>
                    <a:lnTo>
                      <a:pt x="156" y="42"/>
                    </a:lnTo>
                    <a:lnTo>
                      <a:pt x="156" y="40"/>
                    </a:lnTo>
                    <a:lnTo>
                      <a:pt x="156" y="39"/>
                    </a:lnTo>
                    <a:lnTo>
                      <a:pt x="155" y="35"/>
                    </a:lnTo>
                    <a:lnTo>
                      <a:pt x="155" y="34"/>
                    </a:lnTo>
                    <a:lnTo>
                      <a:pt x="153" y="29"/>
                    </a:lnTo>
                    <a:lnTo>
                      <a:pt x="151" y="29"/>
                    </a:lnTo>
                    <a:lnTo>
                      <a:pt x="150" y="27"/>
                    </a:lnTo>
                    <a:lnTo>
                      <a:pt x="150" y="25"/>
                    </a:lnTo>
                    <a:lnTo>
                      <a:pt x="148" y="25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3" y="20"/>
                    </a:lnTo>
                    <a:lnTo>
                      <a:pt x="143" y="18"/>
                    </a:lnTo>
                    <a:lnTo>
                      <a:pt x="141" y="18"/>
                    </a:lnTo>
                    <a:lnTo>
                      <a:pt x="140" y="18"/>
                    </a:lnTo>
                    <a:lnTo>
                      <a:pt x="138" y="17"/>
                    </a:lnTo>
                    <a:lnTo>
                      <a:pt x="138" y="15"/>
                    </a:lnTo>
                    <a:lnTo>
                      <a:pt x="136" y="13"/>
                    </a:lnTo>
                    <a:lnTo>
                      <a:pt x="135" y="13"/>
                    </a:lnTo>
                    <a:lnTo>
                      <a:pt x="133" y="13"/>
                    </a:lnTo>
                    <a:lnTo>
                      <a:pt x="131" y="12"/>
                    </a:lnTo>
                    <a:lnTo>
                      <a:pt x="130" y="12"/>
                    </a:lnTo>
                    <a:lnTo>
                      <a:pt x="128" y="10"/>
                    </a:lnTo>
                    <a:lnTo>
                      <a:pt x="126" y="10"/>
                    </a:lnTo>
                    <a:lnTo>
                      <a:pt x="126" y="8"/>
                    </a:lnTo>
                    <a:lnTo>
                      <a:pt x="121" y="7"/>
                    </a:lnTo>
                    <a:lnTo>
                      <a:pt x="115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412"/>
              <p:cNvSpPr>
                <a:spLocks/>
              </p:cNvSpPr>
              <p:nvPr/>
            </p:nvSpPr>
            <p:spPr bwMode="auto">
              <a:xfrm>
                <a:off x="5396" y="709"/>
                <a:ext cx="83" cy="61"/>
              </a:xfrm>
              <a:custGeom>
                <a:avLst/>
                <a:gdLst>
                  <a:gd name="T0" fmla="*/ 1 w 166"/>
                  <a:gd name="T1" fmla="*/ 25 h 122"/>
                  <a:gd name="T2" fmla="*/ 0 w 166"/>
                  <a:gd name="T3" fmla="*/ 30 h 122"/>
                  <a:gd name="T4" fmla="*/ 1 w 166"/>
                  <a:gd name="T5" fmla="*/ 36 h 122"/>
                  <a:gd name="T6" fmla="*/ 3 w 166"/>
                  <a:gd name="T7" fmla="*/ 43 h 122"/>
                  <a:gd name="T8" fmla="*/ 6 w 166"/>
                  <a:gd name="T9" fmla="*/ 49 h 122"/>
                  <a:gd name="T10" fmla="*/ 13 w 166"/>
                  <a:gd name="T11" fmla="*/ 54 h 122"/>
                  <a:gd name="T12" fmla="*/ 20 w 166"/>
                  <a:gd name="T13" fmla="*/ 57 h 122"/>
                  <a:gd name="T14" fmla="*/ 27 w 166"/>
                  <a:gd name="T15" fmla="*/ 60 h 122"/>
                  <a:gd name="T16" fmla="*/ 36 w 166"/>
                  <a:gd name="T17" fmla="*/ 60 h 122"/>
                  <a:gd name="T18" fmla="*/ 43 w 166"/>
                  <a:gd name="T19" fmla="*/ 60 h 122"/>
                  <a:gd name="T20" fmla="*/ 51 w 166"/>
                  <a:gd name="T21" fmla="*/ 60 h 122"/>
                  <a:gd name="T22" fmla="*/ 60 w 166"/>
                  <a:gd name="T23" fmla="*/ 57 h 122"/>
                  <a:gd name="T24" fmla="*/ 69 w 166"/>
                  <a:gd name="T25" fmla="*/ 53 h 122"/>
                  <a:gd name="T26" fmla="*/ 75 w 166"/>
                  <a:gd name="T27" fmla="*/ 49 h 122"/>
                  <a:gd name="T28" fmla="*/ 79 w 166"/>
                  <a:gd name="T29" fmla="*/ 44 h 122"/>
                  <a:gd name="T30" fmla="*/ 82 w 166"/>
                  <a:gd name="T31" fmla="*/ 39 h 122"/>
                  <a:gd name="T32" fmla="*/ 83 w 166"/>
                  <a:gd name="T33" fmla="*/ 33 h 122"/>
                  <a:gd name="T34" fmla="*/ 83 w 166"/>
                  <a:gd name="T35" fmla="*/ 28 h 122"/>
                  <a:gd name="T36" fmla="*/ 82 w 166"/>
                  <a:gd name="T37" fmla="*/ 22 h 122"/>
                  <a:gd name="T38" fmla="*/ 77 w 166"/>
                  <a:gd name="T39" fmla="*/ 15 h 122"/>
                  <a:gd name="T40" fmla="*/ 72 w 166"/>
                  <a:gd name="T41" fmla="*/ 11 h 122"/>
                  <a:gd name="T42" fmla="*/ 65 w 166"/>
                  <a:gd name="T43" fmla="*/ 6 h 122"/>
                  <a:gd name="T44" fmla="*/ 49 w 166"/>
                  <a:gd name="T45" fmla="*/ 1 h 122"/>
                  <a:gd name="T46" fmla="*/ 42 w 166"/>
                  <a:gd name="T47" fmla="*/ 0 h 122"/>
                  <a:gd name="T48" fmla="*/ 34 w 166"/>
                  <a:gd name="T49" fmla="*/ 1 h 122"/>
                  <a:gd name="T50" fmla="*/ 25 w 166"/>
                  <a:gd name="T51" fmla="*/ 4 h 122"/>
                  <a:gd name="T52" fmla="*/ 15 w 166"/>
                  <a:gd name="T53" fmla="*/ 9 h 122"/>
                  <a:gd name="T54" fmla="*/ 10 w 166"/>
                  <a:gd name="T55" fmla="*/ 12 h 122"/>
                  <a:gd name="T56" fmla="*/ 5 w 166"/>
                  <a:gd name="T57" fmla="*/ 19 h 122"/>
                  <a:gd name="T58" fmla="*/ 10 w 166"/>
                  <a:gd name="T59" fmla="*/ 14 h 122"/>
                  <a:gd name="T60" fmla="*/ 15 w 166"/>
                  <a:gd name="T61" fmla="*/ 11 h 122"/>
                  <a:gd name="T62" fmla="*/ 23 w 166"/>
                  <a:gd name="T63" fmla="*/ 6 h 122"/>
                  <a:gd name="T64" fmla="*/ 30 w 166"/>
                  <a:gd name="T65" fmla="*/ 4 h 122"/>
                  <a:gd name="T66" fmla="*/ 38 w 166"/>
                  <a:gd name="T67" fmla="*/ 3 h 122"/>
                  <a:gd name="T68" fmla="*/ 45 w 166"/>
                  <a:gd name="T69" fmla="*/ 3 h 122"/>
                  <a:gd name="T70" fmla="*/ 54 w 166"/>
                  <a:gd name="T71" fmla="*/ 4 h 122"/>
                  <a:gd name="T72" fmla="*/ 67 w 166"/>
                  <a:gd name="T73" fmla="*/ 9 h 122"/>
                  <a:gd name="T74" fmla="*/ 72 w 166"/>
                  <a:gd name="T75" fmla="*/ 12 h 122"/>
                  <a:gd name="T76" fmla="*/ 77 w 166"/>
                  <a:gd name="T77" fmla="*/ 17 h 122"/>
                  <a:gd name="T78" fmla="*/ 80 w 166"/>
                  <a:gd name="T79" fmla="*/ 23 h 122"/>
                  <a:gd name="T80" fmla="*/ 82 w 166"/>
                  <a:gd name="T81" fmla="*/ 29 h 122"/>
                  <a:gd name="T82" fmla="*/ 80 w 166"/>
                  <a:gd name="T83" fmla="*/ 34 h 122"/>
                  <a:gd name="T84" fmla="*/ 78 w 166"/>
                  <a:gd name="T85" fmla="*/ 40 h 122"/>
                  <a:gd name="T86" fmla="*/ 77 w 166"/>
                  <a:gd name="T87" fmla="*/ 44 h 122"/>
                  <a:gd name="T88" fmla="*/ 72 w 166"/>
                  <a:gd name="T89" fmla="*/ 49 h 122"/>
                  <a:gd name="T90" fmla="*/ 66 w 166"/>
                  <a:gd name="T91" fmla="*/ 53 h 122"/>
                  <a:gd name="T92" fmla="*/ 57 w 166"/>
                  <a:gd name="T93" fmla="*/ 56 h 122"/>
                  <a:gd name="T94" fmla="*/ 46 w 166"/>
                  <a:gd name="T95" fmla="*/ 59 h 122"/>
                  <a:gd name="T96" fmla="*/ 39 w 166"/>
                  <a:gd name="T97" fmla="*/ 60 h 122"/>
                  <a:gd name="T98" fmla="*/ 31 w 166"/>
                  <a:gd name="T99" fmla="*/ 59 h 122"/>
                  <a:gd name="T100" fmla="*/ 24 w 166"/>
                  <a:gd name="T101" fmla="*/ 57 h 122"/>
                  <a:gd name="T102" fmla="*/ 19 w 166"/>
                  <a:gd name="T103" fmla="*/ 55 h 122"/>
                  <a:gd name="T104" fmla="*/ 14 w 166"/>
                  <a:gd name="T105" fmla="*/ 51 h 122"/>
                  <a:gd name="T106" fmla="*/ 7 w 166"/>
                  <a:gd name="T107" fmla="*/ 46 h 122"/>
                  <a:gd name="T108" fmla="*/ 5 w 166"/>
                  <a:gd name="T109" fmla="*/ 41 h 122"/>
                  <a:gd name="T110" fmla="*/ 3 w 166"/>
                  <a:gd name="T111" fmla="*/ 36 h 122"/>
                  <a:gd name="T112" fmla="*/ 3 w 166"/>
                  <a:gd name="T113" fmla="*/ 31 h 122"/>
                  <a:gd name="T114" fmla="*/ 3 w 166"/>
                  <a:gd name="T115" fmla="*/ 25 h 122"/>
                  <a:gd name="T116" fmla="*/ 5 w 166"/>
                  <a:gd name="T117" fmla="*/ 19 h 1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6"/>
                  <a:gd name="T178" fmla="*/ 0 h 122"/>
                  <a:gd name="T179" fmla="*/ 166 w 166"/>
                  <a:gd name="T180" fmla="*/ 122 h 12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6" h="122">
                    <a:moveTo>
                      <a:pt x="10" y="38"/>
                    </a:moveTo>
                    <a:lnTo>
                      <a:pt x="6" y="41"/>
                    </a:lnTo>
                    <a:lnTo>
                      <a:pt x="5" y="46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5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1" y="71"/>
                    </a:lnTo>
                    <a:lnTo>
                      <a:pt x="1" y="75"/>
                    </a:lnTo>
                    <a:lnTo>
                      <a:pt x="1" y="78"/>
                    </a:lnTo>
                    <a:lnTo>
                      <a:pt x="3" y="80"/>
                    </a:lnTo>
                    <a:lnTo>
                      <a:pt x="6" y="85"/>
                    </a:lnTo>
                    <a:lnTo>
                      <a:pt x="8" y="88"/>
                    </a:lnTo>
                    <a:lnTo>
                      <a:pt x="10" y="90"/>
                    </a:lnTo>
                    <a:lnTo>
                      <a:pt x="11" y="93"/>
                    </a:lnTo>
                    <a:lnTo>
                      <a:pt x="13" y="97"/>
                    </a:lnTo>
                    <a:lnTo>
                      <a:pt x="16" y="98"/>
                    </a:lnTo>
                    <a:lnTo>
                      <a:pt x="18" y="102"/>
                    </a:lnTo>
                    <a:lnTo>
                      <a:pt x="25" y="105"/>
                    </a:lnTo>
                    <a:lnTo>
                      <a:pt x="26" y="107"/>
                    </a:lnTo>
                    <a:lnTo>
                      <a:pt x="30" y="107"/>
                    </a:lnTo>
                    <a:lnTo>
                      <a:pt x="33" y="110"/>
                    </a:lnTo>
                    <a:lnTo>
                      <a:pt x="35" y="112"/>
                    </a:lnTo>
                    <a:lnTo>
                      <a:pt x="40" y="114"/>
                    </a:lnTo>
                    <a:lnTo>
                      <a:pt x="43" y="114"/>
                    </a:lnTo>
                    <a:lnTo>
                      <a:pt x="46" y="115"/>
                    </a:lnTo>
                    <a:lnTo>
                      <a:pt x="50" y="117"/>
                    </a:lnTo>
                    <a:lnTo>
                      <a:pt x="55" y="119"/>
                    </a:lnTo>
                    <a:lnTo>
                      <a:pt x="58" y="120"/>
                    </a:lnTo>
                    <a:lnTo>
                      <a:pt x="61" y="120"/>
                    </a:lnTo>
                    <a:lnTo>
                      <a:pt x="66" y="120"/>
                    </a:lnTo>
                    <a:lnTo>
                      <a:pt x="71" y="120"/>
                    </a:lnTo>
                    <a:lnTo>
                      <a:pt x="75" y="122"/>
                    </a:lnTo>
                    <a:lnTo>
                      <a:pt x="78" y="120"/>
                    </a:lnTo>
                    <a:lnTo>
                      <a:pt x="83" y="120"/>
                    </a:lnTo>
                    <a:lnTo>
                      <a:pt x="86" y="120"/>
                    </a:lnTo>
                    <a:lnTo>
                      <a:pt x="89" y="120"/>
                    </a:lnTo>
                    <a:lnTo>
                      <a:pt x="96" y="120"/>
                    </a:lnTo>
                    <a:lnTo>
                      <a:pt x="98" y="120"/>
                    </a:lnTo>
                    <a:lnTo>
                      <a:pt x="103" y="120"/>
                    </a:lnTo>
                    <a:lnTo>
                      <a:pt x="106" y="119"/>
                    </a:lnTo>
                    <a:lnTo>
                      <a:pt x="114" y="117"/>
                    </a:lnTo>
                    <a:lnTo>
                      <a:pt x="116" y="114"/>
                    </a:lnTo>
                    <a:lnTo>
                      <a:pt x="121" y="114"/>
                    </a:lnTo>
                    <a:lnTo>
                      <a:pt x="126" y="114"/>
                    </a:lnTo>
                    <a:lnTo>
                      <a:pt x="131" y="109"/>
                    </a:lnTo>
                    <a:lnTo>
                      <a:pt x="134" y="107"/>
                    </a:lnTo>
                    <a:lnTo>
                      <a:pt x="138" y="105"/>
                    </a:lnTo>
                    <a:lnTo>
                      <a:pt x="141" y="104"/>
                    </a:lnTo>
                    <a:lnTo>
                      <a:pt x="143" y="102"/>
                    </a:lnTo>
                    <a:lnTo>
                      <a:pt x="144" y="98"/>
                    </a:lnTo>
                    <a:lnTo>
                      <a:pt x="149" y="98"/>
                    </a:lnTo>
                    <a:lnTo>
                      <a:pt x="153" y="95"/>
                    </a:lnTo>
                    <a:lnTo>
                      <a:pt x="154" y="92"/>
                    </a:lnTo>
                    <a:lnTo>
                      <a:pt x="156" y="88"/>
                    </a:lnTo>
                    <a:lnTo>
                      <a:pt x="158" y="87"/>
                    </a:lnTo>
                    <a:lnTo>
                      <a:pt x="158" y="85"/>
                    </a:lnTo>
                    <a:lnTo>
                      <a:pt x="159" y="83"/>
                    </a:lnTo>
                    <a:lnTo>
                      <a:pt x="161" y="80"/>
                    </a:lnTo>
                    <a:lnTo>
                      <a:pt x="163" y="78"/>
                    </a:lnTo>
                    <a:lnTo>
                      <a:pt x="164" y="75"/>
                    </a:lnTo>
                    <a:lnTo>
                      <a:pt x="166" y="71"/>
                    </a:lnTo>
                    <a:lnTo>
                      <a:pt x="166" y="68"/>
                    </a:lnTo>
                    <a:lnTo>
                      <a:pt x="166" y="66"/>
                    </a:lnTo>
                    <a:lnTo>
                      <a:pt x="166" y="63"/>
                    </a:lnTo>
                    <a:lnTo>
                      <a:pt x="166" y="60"/>
                    </a:lnTo>
                    <a:lnTo>
                      <a:pt x="166" y="58"/>
                    </a:lnTo>
                    <a:lnTo>
                      <a:pt x="166" y="55"/>
                    </a:lnTo>
                    <a:lnTo>
                      <a:pt x="166" y="51"/>
                    </a:lnTo>
                    <a:lnTo>
                      <a:pt x="166" y="49"/>
                    </a:lnTo>
                    <a:lnTo>
                      <a:pt x="163" y="46"/>
                    </a:lnTo>
                    <a:lnTo>
                      <a:pt x="163" y="43"/>
                    </a:lnTo>
                    <a:lnTo>
                      <a:pt x="161" y="41"/>
                    </a:lnTo>
                    <a:lnTo>
                      <a:pt x="158" y="34"/>
                    </a:lnTo>
                    <a:lnTo>
                      <a:pt x="156" y="33"/>
                    </a:lnTo>
                    <a:lnTo>
                      <a:pt x="154" y="29"/>
                    </a:lnTo>
                    <a:lnTo>
                      <a:pt x="153" y="27"/>
                    </a:lnTo>
                    <a:lnTo>
                      <a:pt x="149" y="26"/>
                    </a:lnTo>
                    <a:lnTo>
                      <a:pt x="148" y="22"/>
                    </a:lnTo>
                    <a:lnTo>
                      <a:pt x="144" y="21"/>
                    </a:lnTo>
                    <a:lnTo>
                      <a:pt x="143" y="17"/>
                    </a:lnTo>
                    <a:lnTo>
                      <a:pt x="141" y="17"/>
                    </a:lnTo>
                    <a:lnTo>
                      <a:pt x="138" y="16"/>
                    </a:lnTo>
                    <a:lnTo>
                      <a:pt x="129" y="11"/>
                    </a:lnTo>
                    <a:lnTo>
                      <a:pt x="126" y="9"/>
                    </a:lnTo>
                    <a:lnTo>
                      <a:pt x="113" y="6"/>
                    </a:lnTo>
                    <a:lnTo>
                      <a:pt x="108" y="4"/>
                    </a:lnTo>
                    <a:lnTo>
                      <a:pt x="99" y="2"/>
                    </a:lnTo>
                    <a:lnTo>
                      <a:pt x="96" y="2"/>
                    </a:lnTo>
                    <a:lnTo>
                      <a:pt x="91" y="2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0" y="2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2"/>
                    </a:lnTo>
                    <a:lnTo>
                      <a:pt x="60" y="6"/>
                    </a:lnTo>
                    <a:lnTo>
                      <a:pt x="56" y="6"/>
                    </a:lnTo>
                    <a:lnTo>
                      <a:pt x="53" y="6"/>
                    </a:lnTo>
                    <a:lnTo>
                      <a:pt x="50" y="7"/>
                    </a:lnTo>
                    <a:lnTo>
                      <a:pt x="45" y="9"/>
                    </a:lnTo>
                    <a:lnTo>
                      <a:pt x="38" y="11"/>
                    </a:lnTo>
                    <a:lnTo>
                      <a:pt x="35" y="14"/>
                    </a:lnTo>
                    <a:lnTo>
                      <a:pt x="31" y="17"/>
                    </a:lnTo>
                    <a:lnTo>
                      <a:pt x="28" y="17"/>
                    </a:lnTo>
                    <a:lnTo>
                      <a:pt x="25" y="21"/>
                    </a:lnTo>
                    <a:lnTo>
                      <a:pt x="23" y="22"/>
                    </a:lnTo>
                    <a:lnTo>
                      <a:pt x="20" y="24"/>
                    </a:lnTo>
                    <a:lnTo>
                      <a:pt x="16" y="27"/>
                    </a:lnTo>
                    <a:lnTo>
                      <a:pt x="15" y="29"/>
                    </a:lnTo>
                    <a:lnTo>
                      <a:pt x="13" y="33"/>
                    </a:lnTo>
                    <a:lnTo>
                      <a:pt x="10" y="38"/>
                    </a:lnTo>
                    <a:lnTo>
                      <a:pt x="13" y="39"/>
                    </a:lnTo>
                    <a:lnTo>
                      <a:pt x="16" y="33"/>
                    </a:lnTo>
                    <a:lnTo>
                      <a:pt x="18" y="31"/>
                    </a:lnTo>
                    <a:lnTo>
                      <a:pt x="21" y="27"/>
                    </a:lnTo>
                    <a:lnTo>
                      <a:pt x="25" y="26"/>
                    </a:lnTo>
                    <a:lnTo>
                      <a:pt x="26" y="24"/>
                    </a:lnTo>
                    <a:lnTo>
                      <a:pt x="30" y="22"/>
                    </a:lnTo>
                    <a:lnTo>
                      <a:pt x="31" y="21"/>
                    </a:lnTo>
                    <a:lnTo>
                      <a:pt x="35" y="17"/>
                    </a:lnTo>
                    <a:lnTo>
                      <a:pt x="38" y="17"/>
                    </a:lnTo>
                    <a:lnTo>
                      <a:pt x="41" y="16"/>
                    </a:lnTo>
                    <a:lnTo>
                      <a:pt x="46" y="11"/>
                    </a:lnTo>
                    <a:lnTo>
                      <a:pt x="51" y="11"/>
                    </a:lnTo>
                    <a:lnTo>
                      <a:pt x="55" y="9"/>
                    </a:lnTo>
                    <a:lnTo>
                      <a:pt x="58" y="9"/>
                    </a:lnTo>
                    <a:lnTo>
                      <a:pt x="61" y="7"/>
                    </a:lnTo>
                    <a:lnTo>
                      <a:pt x="65" y="7"/>
                    </a:lnTo>
                    <a:lnTo>
                      <a:pt x="70" y="6"/>
                    </a:lnTo>
                    <a:lnTo>
                      <a:pt x="73" y="6"/>
                    </a:lnTo>
                    <a:lnTo>
                      <a:pt x="76" y="6"/>
                    </a:lnTo>
                    <a:lnTo>
                      <a:pt x="81" y="6"/>
                    </a:lnTo>
                    <a:lnTo>
                      <a:pt x="84" y="6"/>
                    </a:lnTo>
                    <a:lnTo>
                      <a:pt x="86" y="6"/>
                    </a:lnTo>
                    <a:lnTo>
                      <a:pt x="91" y="6"/>
                    </a:lnTo>
                    <a:lnTo>
                      <a:pt x="96" y="6"/>
                    </a:lnTo>
                    <a:lnTo>
                      <a:pt x="99" y="6"/>
                    </a:lnTo>
                    <a:lnTo>
                      <a:pt x="106" y="7"/>
                    </a:lnTo>
                    <a:lnTo>
                      <a:pt x="109" y="7"/>
                    </a:lnTo>
                    <a:lnTo>
                      <a:pt x="116" y="9"/>
                    </a:lnTo>
                    <a:lnTo>
                      <a:pt x="124" y="11"/>
                    </a:lnTo>
                    <a:lnTo>
                      <a:pt x="128" y="14"/>
                    </a:lnTo>
                    <a:lnTo>
                      <a:pt x="134" y="17"/>
                    </a:lnTo>
                    <a:lnTo>
                      <a:pt x="136" y="19"/>
                    </a:lnTo>
                    <a:lnTo>
                      <a:pt x="139" y="21"/>
                    </a:lnTo>
                    <a:lnTo>
                      <a:pt x="141" y="22"/>
                    </a:lnTo>
                    <a:lnTo>
                      <a:pt x="144" y="24"/>
                    </a:lnTo>
                    <a:lnTo>
                      <a:pt x="146" y="27"/>
                    </a:lnTo>
                    <a:lnTo>
                      <a:pt x="149" y="29"/>
                    </a:lnTo>
                    <a:lnTo>
                      <a:pt x="151" y="33"/>
                    </a:lnTo>
                    <a:lnTo>
                      <a:pt x="153" y="33"/>
                    </a:lnTo>
                    <a:lnTo>
                      <a:pt x="154" y="38"/>
                    </a:lnTo>
                    <a:lnTo>
                      <a:pt x="156" y="41"/>
                    </a:lnTo>
                    <a:lnTo>
                      <a:pt x="158" y="44"/>
                    </a:lnTo>
                    <a:lnTo>
                      <a:pt x="159" y="46"/>
                    </a:lnTo>
                    <a:lnTo>
                      <a:pt x="159" y="49"/>
                    </a:lnTo>
                    <a:lnTo>
                      <a:pt x="159" y="51"/>
                    </a:lnTo>
                    <a:lnTo>
                      <a:pt x="161" y="55"/>
                    </a:lnTo>
                    <a:lnTo>
                      <a:pt x="163" y="58"/>
                    </a:lnTo>
                    <a:lnTo>
                      <a:pt x="163" y="60"/>
                    </a:lnTo>
                    <a:lnTo>
                      <a:pt x="163" y="63"/>
                    </a:lnTo>
                    <a:lnTo>
                      <a:pt x="161" y="66"/>
                    </a:lnTo>
                    <a:lnTo>
                      <a:pt x="159" y="68"/>
                    </a:lnTo>
                    <a:lnTo>
                      <a:pt x="159" y="71"/>
                    </a:lnTo>
                    <a:lnTo>
                      <a:pt x="159" y="73"/>
                    </a:lnTo>
                    <a:lnTo>
                      <a:pt x="158" y="76"/>
                    </a:lnTo>
                    <a:lnTo>
                      <a:pt x="156" y="80"/>
                    </a:lnTo>
                    <a:lnTo>
                      <a:pt x="156" y="82"/>
                    </a:lnTo>
                    <a:lnTo>
                      <a:pt x="154" y="85"/>
                    </a:lnTo>
                    <a:lnTo>
                      <a:pt x="153" y="87"/>
                    </a:lnTo>
                    <a:lnTo>
                      <a:pt x="149" y="90"/>
                    </a:lnTo>
                    <a:lnTo>
                      <a:pt x="148" y="92"/>
                    </a:lnTo>
                    <a:lnTo>
                      <a:pt x="144" y="95"/>
                    </a:lnTo>
                    <a:lnTo>
                      <a:pt x="143" y="98"/>
                    </a:lnTo>
                    <a:lnTo>
                      <a:pt x="141" y="98"/>
                    </a:lnTo>
                    <a:lnTo>
                      <a:pt x="138" y="102"/>
                    </a:lnTo>
                    <a:lnTo>
                      <a:pt x="134" y="102"/>
                    </a:lnTo>
                    <a:lnTo>
                      <a:pt x="131" y="105"/>
                    </a:lnTo>
                    <a:lnTo>
                      <a:pt x="128" y="107"/>
                    </a:lnTo>
                    <a:lnTo>
                      <a:pt x="123" y="110"/>
                    </a:lnTo>
                    <a:lnTo>
                      <a:pt x="118" y="112"/>
                    </a:lnTo>
                    <a:lnTo>
                      <a:pt x="114" y="112"/>
                    </a:lnTo>
                    <a:lnTo>
                      <a:pt x="113" y="114"/>
                    </a:lnTo>
                    <a:lnTo>
                      <a:pt x="101" y="115"/>
                    </a:lnTo>
                    <a:lnTo>
                      <a:pt x="98" y="117"/>
                    </a:lnTo>
                    <a:lnTo>
                      <a:pt x="93" y="117"/>
                    </a:lnTo>
                    <a:lnTo>
                      <a:pt x="89" y="117"/>
                    </a:lnTo>
                    <a:lnTo>
                      <a:pt x="86" y="119"/>
                    </a:lnTo>
                    <a:lnTo>
                      <a:pt x="83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1" y="117"/>
                    </a:lnTo>
                    <a:lnTo>
                      <a:pt x="68" y="117"/>
                    </a:lnTo>
                    <a:lnTo>
                      <a:pt x="63" y="117"/>
                    </a:lnTo>
                    <a:lnTo>
                      <a:pt x="60" y="115"/>
                    </a:lnTo>
                    <a:lnTo>
                      <a:pt x="56" y="115"/>
                    </a:lnTo>
                    <a:lnTo>
                      <a:pt x="53" y="114"/>
                    </a:lnTo>
                    <a:lnTo>
                      <a:pt x="48" y="114"/>
                    </a:lnTo>
                    <a:lnTo>
                      <a:pt x="50" y="114"/>
                    </a:lnTo>
                    <a:lnTo>
                      <a:pt x="46" y="112"/>
                    </a:lnTo>
                    <a:lnTo>
                      <a:pt x="41" y="110"/>
                    </a:lnTo>
                    <a:lnTo>
                      <a:pt x="38" y="109"/>
                    </a:lnTo>
                    <a:lnTo>
                      <a:pt x="35" y="107"/>
                    </a:lnTo>
                    <a:lnTo>
                      <a:pt x="33" y="105"/>
                    </a:lnTo>
                    <a:lnTo>
                      <a:pt x="30" y="104"/>
                    </a:lnTo>
                    <a:lnTo>
                      <a:pt x="28" y="102"/>
                    </a:lnTo>
                    <a:lnTo>
                      <a:pt x="21" y="98"/>
                    </a:lnTo>
                    <a:lnTo>
                      <a:pt x="20" y="97"/>
                    </a:lnTo>
                    <a:lnTo>
                      <a:pt x="18" y="93"/>
                    </a:lnTo>
                    <a:lnTo>
                      <a:pt x="15" y="92"/>
                    </a:lnTo>
                    <a:lnTo>
                      <a:pt x="13" y="88"/>
                    </a:lnTo>
                    <a:lnTo>
                      <a:pt x="13" y="87"/>
                    </a:lnTo>
                    <a:lnTo>
                      <a:pt x="10" y="85"/>
                    </a:lnTo>
                    <a:lnTo>
                      <a:pt x="10" y="82"/>
                    </a:lnTo>
                    <a:lnTo>
                      <a:pt x="8" y="80"/>
                    </a:lnTo>
                    <a:lnTo>
                      <a:pt x="6" y="76"/>
                    </a:lnTo>
                    <a:lnTo>
                      <a:pt x="6" y="73"/>
                    </a:lnTo>
                    <a:lnTo>
                      <a:pt x="5" y="71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5" y="58"/>
                    </a:lnTo>
                    <a:lnTo>
                      <a:pt x="5" y="56"/>
                    </a:lnTo>
                    <a:lnTo>
                      <a:pt x="6" y="51"/>
                    </a:lnTo>
                    <a:lnTo>
                      <a:pt x="6" y="49"/>
                    </a:lnTo>
                    <a:lnTo>
                      <a:pt x="8" y="46"/>
                    </a:lnTo>
                    <a:lnTo>
                      <a:pt x="11" y="41"/>
                    </a:lnTo>
                    <a:lnTo>
                      <a:pt x="13" y="39"/>
                    </a:lnTo>
                    <a:lnTo>
                      <a:pt x="10" y="3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413"/>
              <p:cNvSpPr>
                <a:spLocks/>
              </p:cNvSpPr>
              <p:nvPr/>
            </p:nvSpPr>
            <p:spPr bwMode="auto">
              <a:xfrm>
                <a:off x="5392" y="694"/>
                <a:ext cx="24" cy="30"/>
              </a:xfrm>
              <a:custGeom>
                <a:avLst/>
                <a:gdLst>
                  <a:gd name="T0" fmla="*/ 15 w 49"/>
                  <a:gd name="T1" fmla="*/ 1 h 61"/>
                  <a:gd name="T2" fmla="*/ 14 w 49"/>
                  <a:gd name="T3" fmla="*/ 0 h 61"/>
                  <a:gd name="T4" fmla="*/ 13 w 49"/>
                  <a:gd name="T5" fmla="*/ 0 h 61"/>
                  <a:gd name="T6" fmla="*/ 12 w 49"/>
                  <a:gd name="T7" fmla="*/ 0 h 61"/>
                  <a:gd name="T8" fmla="*/ 10 w 49"/>
                  <a:gd name="T9" fmla="*/ 1 h 61"/>
                  <a:gd name="T10" fmla="*/ 7 w 49"/>
                  <a:gd name="T11" fmla="*/ 1 h 61"/>
                  <a:gd name="T12" fmla="*/ 7 w 49"/>
                  <a:gd name="T13" fmla="*/ 1 h 61"/>
                  <a:gd name="T14" fmla="*/ 6 w 49"/>
                  <a:gd name="T15" fmla="*/ 2 h 61"/>
                  <a:gd name="T16" fmla="*/ 4 w 49"/>
                  <a:gd name="T17" fmla="*/ 3 h 61"/>
                  <a:gd name="T18" fmla="*/ 3 w 49"/>
                  <a:gd name="T19" fmla="*/ 4 h 61"/>
                  <a:gd name="T20" fmla="*/ 2 w 49"/>
                  <a:gd name="T21" fmla="*/ 6 h 61"/>
                  <a:gd name="T22" fmla="*/ 2 w 49"/>
                  <a:gd name="T23" fmla="*/ 7 h 61"/>
                  <a:gd name="T24" fmla="*/ 1 w 49"/>
                  <a:gd name="T25" fmla="*/ 10 h 61"/>
                  <a:gd name="T26" fmla="*/ 1 w 49"/>
                  <a:gd name="T27" fmla="*/ 12 h 61"/>
                  <a:gd name="T28" fmla="*/ 0 w 49"/>
                  <a:gd name="T29" fmla="*/ 12 h 61"/>
                  <a:gd name="T30" fmla="*/ 0 w 49"/>
                  <a:gd name="T31" fmla="*/ 15 h 61"/>
                  <a:gd name="T32" fmla="*/ 0 w 49"/>
                  <a:gd name="T33" fmla="*/ 18 h 61"/>
                  <a:gd name="T34" fmla="*/ 0 w 49"/>
                  <a:gd name="T35" fmla="*/ 19 h 61"/>
                  <a:gd name="T36" fmla="*/ 1 w 49"/>
                  <a:gd name="T37" fmla="*/ 22 h 61"/>
                  <a:gd name="T38" fmla="*/ 2 w 49"/>
                  <a:gd name="T39" fmla="*/ 23 h 61"/>
                  <a:gd name="T40" fmla="*/ 2 w 49"/>
                  <a:gd name="T41" fmla="*/ 25 h 61"/>
                  <a:gd name="T42" fmla="*/ 3 w 49"/>
                  <a:gd name="T43" fmla="*/ 26 h 61"/>
                  <a:gd name="T44" fmla="*/ 4 w 49"/>
                  <a:gd name="T45" fmla="*/ 27 h 61"/>
                  <a:gd name="T46" fmla="*/ 5 w 49"/>
                  <a:gd name="T47" fmla="*/ 28 h 61"/>
                  <a:gd name="T48" fmla="*/ 7 w 49"/>
                  <a:gd name="T49" fmla="*/ 29 h 61"/>
                  <a:gd name="T50" fmla="*/ 10 w 49"/>
                  <a:gd name="T51" fmla="*/ 29 h 61"/>
                  <a:gd name="T52" fmla="*/ 11 w 49"/>
                  <a:gd name="T53" fmla="*/ 30 h 61"/>
                  <a:gd name="T54" fmla="*/ 12 w 49"/>
                  <a:gd name="T55" fmla="*/ 30 h 61"/>
                  <a:gd name="T56" fmla="*/ 13 w 49"/>
                  <a:gd name="T57" fmla="*/ 29 h 61"/>
                  <a:gd name="T58" fmla="*/ 15 w 49"/>
                  <a:gd name="T59" fmla="*/ 29 h 61"/>
                  <a:gd name="T60" fmla="*/ 17 w 49"/>
                  <a:gd name="T61" fmla="*/ 28 h 61"/>
                  <a:gd name="T62" fmla="*/ 18 w 49"/>
                  <a:gd name="T63" fmla="*/ 28 h 61"/>
                  <a:gd name="T64" fmla="*/ 20 w 49"/>
                  <a:gd name="T65" fmla="*/ 27 h 61"/>
                  <a:gd name="T66" fmla="*/ 21 w 49"/>
                  <a:gd name="T67" fmla="*/ 25 h 61"/>
                  <a:gd name="T68" fmla="*/ 22 w 49"/>
                  <a:gd name="T69" fmla="*/ 24 h 61"/>
                  <a:gd name="T70" fmla="*/ 22 w 49"/>
                  <a:gd name="T71" fmla="*/ 23 h 61"/>
                  <a:gd name="T72" fmla="*/ 23 w 49"/>
                  <a:gd name="T73" fmla="*/ 19 h 61"/>
                  <a:gd name="T74" fmla="*/ 24 w 49"/>
                  <a:gd name="T75" fmla="*/ 18 h 61"/>
                  <a:gd name="T76" fmla="*/ 24 w 49"/>
                  <a:gd name="T77" fmla="*/ 16 h 61"/>
                  <a:gd name="T78" fmla="*/ 24 w 49"/>
                  <a:gd name="T79" fmla="*/ 13 h 61"/>
                  <a:gd name="T80" fmla="*/ 24 w 49"/>
                  <a:gd name="T81" fmla="*/ 12 h 61"/>
                  <a:gd name="T82" fmla="*/ 23 w 49"/>
                  <a:gd name="T83" fmla="*/ 10 h 61"/>
                  <a:gd name="T84" fmla="*/ 22 w 49"/>
                  <a:gd name="T85" fmla="*/ 8 h 61"/>
                  <a:gd name="T86" fmla="*/ 22 w 49"/>
                  <a:gd name="T87" fmla="*/ 7 h 61"/>
                  <a:gd name="T88" fmla="*/ 21 w 49"/>
                  <a:gd name="T89" fmla="*/ 4 h 61"/>
                  <a:gd name="T90" fmla="*/ 20 w 49"/>
                  <a:gd name="T91" fmla="*/ 3 h 61"/>
                  <a:gd name="T92" fmla="*/ 19 w 49"/>
                  <a:gd name="T93" fmla="*/ 2 h 6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9"/>
                  <a:gd name="T142" fmla="*/ 0 h 61"/>
                  <a:gd name="T143" fmla="*/ 49 w 49"/>
                  <a:gd name="T144" fmla="*/ 61 h 61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9" h="61">
                    <a:moveTo>
                      <a:pt x="35" y="3"/>
                    </a:moveTo>
                    <a:lnTo>
                      <a:pt x="34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2" y="17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4" y="44"/>
                    </a:lnTo>
                    <a:lnTo>
                      <a:pt x="4" y="46"/>
                    </a:lnTo>
                    <a:lnTo>
                      <a:pt x="4" y="47"/>
                    </a:lnTo>
                    <a:lnTo>
                      <a:pt x="5" y="47"/>
                    </a:lnTo>
                    <a:lnTo>
                      <a:pt x="5" y="49"/>
                    </a:lnTo>
                    <a:lnTo>
                      <a:pt x="5" y="51"/>
                    </a:lnTo>
                    <a:lnTo>
                      <a:pt x="7" y="51"/>
                    </a:lnTo>
                    <a:lnTo>
                      <a:pt x="7" y="52"/>
                    </a:lnTo>
                    <a:lnTo>
                      <a:pt x="7" y="54"/>
                    </a:lnTo>
                    <a:lnTo>
                      <a:pt x="9" y="54"/>
                    </a:lnTo>
                    <a:lnTo>
                      <a:pt x="9" y="56"/>
                    </a:lnTo>
                    <a:lnTo>
                      <a:pt x="10" y="56"/>
                    </a:lnTo>
                    <a:lnTo>
                      <a:pt x="12" y="57"/>
                    </a:lnTo>
                    <a:lnTo>
                      <a:pt x="14" y="57"/>
                    </a:lnTo>
                    <a:lnTo>
                      <a:pt x="15" y="59"/>
                    </a:lnTo>
                    <a:lnTo>
                      <a:pt x="19" y="59"/>
                    </a:lnTo>
                    <a:lnTo>
                      <a:pt x="20" y="59"/>
                    </a:lnTo>
                    <a:lnTo>
                      <a:pt x="20" y="61"/>
                    </a:lnTo>
                    <a:lnTo>
                      <a:pt x="22" y="61"/>
                    </a:lnTo>
                    <a:lnTo>
                      <a:pt x="24" y="61"/>
                    </a:lnTo>
                    <a:lnTo>
                      <a:pt x="25" y="61"/>
                    </a:lnTo>
                    <a:lnTo>
                      <a:pt x="27" y="61"/>
                    </a:lnTo>
                    <a:lnTo>
                      <a:pt x="27" y="59"/>
                    </a:lnTo>
                    <a:lnTo>
                      <a:pt x="29" y="59"/>
                    </a:lnTo>
                    <a:lnTo>
                      <a:pt x="30" y="59"/>
                    </a:lnTo>
                    <a:lnTo>
                      <a:pt x="32" y="57"/>
                    </a:lnTo>
                    <a:lnTo>
                      <a:pt x="34" y="57"/>
                    </a:lnTo>
                    <a:lnTo>
                      <a:pt x="35" y="57"/>
                    </a:lnTo>
                    <a:lnTo>
                      <a:pt x="37" y="57"/>
                    </a:lnTo>
                    <a:lnTo>
                      <a:pt x="37" y="56"/>
                    </a:lnTo>
                    <a:lnTo>
                      <a:pt x="39" y="56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2" y="51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4" y="47"/>
                    </a:lnTo>
                    <a:lnTo>
                      <a:pt x="45" y="46"/>
                    </a:lnTo>
                    <a:lnTo>
                      <a:pt x="45" y="44"/>
                    </a:lnTo>
                    <a:lnTo>
                      <a:pt x="47" y="44"/>
                    </a:lnTo>
                    <a:lnTo>
                      <a:pt x="47" y="39"/>
                    </a:lnTo>
                    <a:lnTo>
                      <a:pt x="49" y="39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9" y="34"/>
                    </a:lnTo>
                    <a:lnTo>
                      <a:pt x="49" y="32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9" y="27"/>
                    </a:lnTo>
                    <a:lnTo>
                      <a:pt x="49" y="25"/>
                    </a:lnTo>
                    <a:lnTo>
                      <a:pt x="49" y="24"/>
                    </a:lnTo>
                    <a:lnTo>
                      <a:pt x="49" y="20"/>
                    </a:lnTo>
                    <a:lnTo>
                      <a:pt x="47" y="20"/>
                    </a:lnTo>
                    <a:lnTo>
                      <a:pt x="47" y="17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5" y="14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4" y="10"/>
                    </a:lnTo>
                    <a:lnTo>
                      <a:pt x="42" y="8"/>
                    </a:lnTo>
                    <a:lnTo>
                      <a:pt x="40" y="7"/>
                    </a:lnTo>
                    <a:lnTo>
                      <a:pt x="40" y="5"/>
                    </a:lnTo>
                    <a:lnTo>
                      <a:pt x="39" y="5"/>
                    </a:lnTo>
                    <a:lnTo>
                      <a:pt x="37" y="3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414"/>
              <p:cNvSpPr>
                <a:spLocks/>
              </p:cNvSpPr>
              <p:nvPr/>
            </p:nvSpPr>
            <p:spPr bwMode="auto">
              <a:xfrm>
                <a:off x="5391" y="694"/>
                <a:ext cx="26" cy="30"/>
              </a:xfrm>
              <a:custGeom>
                <a:avLst/>
                <a:gdLst>
                  <a:gd name="T0" fmla="*/ 1 w 51"/>
                  <a:gd name="T1" fmla="*/ 11 h 61"/>
                  <a:gd name="T2" fmla="*/ 0 w 51"/>
                  <a:gd name="T3" fmla="*/ 14 h 61"/>
                  <a:gd name="T4" fmla="*/ 0 w 51"/>
                  <a:gd name="T5" fmla="*/ 18 h 61"/>
                  <a:gd name="T6" fmla="*/ 1 w 51"/>
                  <a:gd name="T7" fmla="*/ 22 h 61"/>
                  <a:gd name="T8" fmla="*/ 3 w 51"/>
                  <a:gd name="T9" fmla="*/ 24 h 61"/>
                  <a:gd name="T10" fmla="*/ 5 w 51"/>
                  <a:gd name="T11" fmla="*/ 27 h 61"/>
                  <a:gd name="T12" fmla="*/ 7 w 51"/>
                  <a:gd name="T13" fmla="*/ 28 h 61"/>
                  <a:gd name="T14" fmla="*/ 9 w 51"/>
                  <a:gd name="T15" fmla="*/ 30 h 61"/>
                  <a:gd name="T16" fmla="*/ 12 w 51"/>
                  <a:gd name="T17" fmla="*/ 30 h 61"/>
                  <a:gd name="T18" fmla="*/ 14 w 51"/>
                  <a:gd name="T19" fmla="*/ 30 h 61"/>
                  <a:gd name="T20" fmla="*/ 18 w 51"/>
                  <a:gd name="T21" fmla="*/ 28 h 61"/>
                  <a:gd name="T22" fmla="*/ 20 w 51"/>
                  <a:gd name="T23" fmla="*/ 27 h 61"/>
                  <a:gd name="T24" fmla="*/ 23 w 51"/>
                  <a:gd name="T25" fmla="*/ 24 h 61"/>
                  <a:gd name="T26" fmla="*/ 24 w 51"/>
                  <a:gd name="T27" fmla="*/ 22 h 61"/>
                  <a:gd name="T28" fmla="*/ 26 w 51"/>
                  <a:gd name="T29" fmla="*/ 18 h 61"/>
                  <a:gd name="T30" fmla="*/ 26 w 51"/>
                  <a:gd name="T31" fmla="*/ 15 h 61"/>
                  <a:gd name="T32" fmla="*/ 26 w 51"/>
                  <a:gd name="T33" fmla="*/ 11 h 61"/>
                  <a:gd name="T34" fmla="*/ 24 w 51"/>
                  <a:gd name="T35" fmla="*/ 7 h 61"/>
                  <a:gd name="T36" fmla="*/ 23 w 51"/>
                  <a:gd name="T37" fmla="*/ 4 h 61"/>
                  <a:gd name="T38" fmla="*/ 21 w 51"/>
                  <a:gd name="T39" fmla="*/ 2 h 61"/>
                  <a:gd name="T40" fmla="*/ 17 w 51"/>
                  <a:gd name="T41" fmla="*/ 0 h 61"/>
                  <a:gd name="T42" fmla="*/ 13 w 51"/>
                  <a:gd name="T43" fmla="*/ 0 h 61"/>
                  <a:gd name="T44" fmla="*/ 11 w 51"/>
                  <a:gd name="T45" fmla="*/ 0 h 61"/>
                  <a:gd name="T46" fmla="*/ 7 w 51"/>
                  <a:gd name="T47" fmla="*/ 1 h 61"/>
                  <a:gd name="T48" fmla="*/ 4 w 51"/>
                  <a:gd name="T49" fmla="*/ 3 h 61"/>
                  <a:gd name="T50" fmla="*/ 3 w 51"/>
                  <a:gd name="T51" fmla="*/ 7 h 61"/>
                  <a:gd name="T52" fmla="*/ 3 w 51"/>
                  <a:gd name="T53" fmla="*/ 9 h 61"/>
                  <a:gd name="T54" fmla="*/ 4 w 51"/>
                  <a:gd name="T55" fmla="*/ 6 h 61"/>
                  <a:gd name="T56" fmla="*/ 7 w 51"/>
                  <a:gd name="T57" fmla="*/ 3 h 61"/>
                  <a:gd name="T58" fmla="*/ 10 w 51"/>
                  <a:gd name="T59" fmla="*/ 1 h 61"/>
                  <a:gd name="T60" fmla="*/ 13 w 51"/>
                  <a:gd name="T61" fmla="*/ 0 h 61"/>
                  <a:gd name="T62" fmla="*/ 15 w 51"/>
                  <a:gd name="T63" fmla="*/ 1 h 61"/>
                  <a:gd name="T64" fmla="*/ 19 w 51"/>
                  <a:gd name="T65" fmla="*/ 2 h 61"/>
                  <a:gd name="T66" fmla="*/ 22 w 51"/>
                  <a:gd name="T67" fmla="*/ 5 h 61"/>
                  <a:gd name="T68" fmla="*/ 23 w 51"/>
                  <a:gd name="T69" fmla="*/ 7 h 61"/>
                  <a:gd name="T70" fmla="*/ 25 w 51"/>
                  <a:gd name="T71" fmla="*/ 10 h 61"/>
                  <a:gd name="T72" fmla="*/ 25 w 51"/>
                  <a:gd name="T73" fmla="*/ 14 h 61"/>
                  <a:gd name="T74" fmla="*/ 25 w 51"/>
                  <a:gd name="T75" fmla="*/ 17 h 61"/>
                  <a:gd name="T76" fmla="*/ 24 w 51"/>
                  <a:gd name="T77" fmla="*/ 21 h 61"/>
                  <a:gd name="T78" fmla="*/ 23 w 51"/>
                  <a:gd name="T79" fmla="*/ 22 h 61"/>
                  <a:gd name="T80" fmla="*/ 21 w 51"/>
                  <a:gd name="T81" fmla="*/ 25 h 61"/>
                  <a:gd name="T82" fmla="*/ 18 w 51"/>
                  <a:gd name="T83" fmla="*/ 27 h 61"/>
                  <a:gd name="T84" fmla="*/ 17 w 51"/>
                  <a:gd name="T85" fmla="*/ 28 h 61"/>
                  <a:gd name="T86" fmla="*/ 13 w 51"/>
                  <a:gd name="T87" fmla="*/ 29 h 61"/>
                  <a:gd name="T88" fmla="*/ 11 w 51"/>
                  <a:gd name="T89" fmla="*/ 29 h 61"/>
                  <a:gd name="T90" fmla="*/ 8 w 51"/>
                  <a:gd name="T91" fmla="*/ 28 h 61"/>
                  <a:gd name="T92" fmla="*/ 7 w 51"/>
                  <a:gd name="T93" fmla="*/ 27 h 61"/>
                  <a:gd name="T94" fmla="*/ 5 w 51"/>
                  <a:gd name="T95" fmla="*/ 26 h 61"/>
                  <a:gd name="T96" fmla="*/ 3 w 51"/>
                  <a:gd name="T97" fmla="*/ 23 h 61"/>
                  <a:gd name="T98" fmla="*/ 2 w 51"/>
                  <a:gd name="T99" fmla="*/ 19 h 61"/>
                  <a:gd name="T100" fmla="*/ 1 w 51"/>
                  <a:gd name="T101" fmla="*/ 17 h 61"/>
                  <a:gd name="T102" fmla="*/ 1 w 51"/>
                  <a:gd name="T103" fmla="*/ 13 h 61"/>
                  <a:gd name="T104" fmla="*/ 2 w 51"/>
                  <a:gd name="T105" fmla="*/ 10 h 6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1"/>
                  <a:gd name="T160" fmla="*/ 0 h 61"/>
                  <a:gd name="T161" fmla="*/ 51 w 51"/>
                  <a:gd name="T162" fmla="*/ 61 h 6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1" h="61">
                    <a:moveTo>
                      <a:pt x="1" y="17"/>
                    </a:moveTo>
                    <a:lnTo>
                      <a:pt x="1" y="20"/>
                    </a:lnTo>
                    <a:lnTo>
                      <a:pt x="1" y="22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39"/>
                    </a:lnTo>
                    <a:lnTo>
                      <a:pt x="1" y="41"/>
                    </a:lnTo>
                    <a:lnTo>
                      <a:pt x="1" y="42"/>
                    </a:lnTo>
                    <a:lnTo>
                      <a:pt x="1" y="44"/>
                    </a:lnTo>
                    <a:lnTo>
                      <a:pt x="3" y="46"/>
                    </a:lnTo>
                    <a:lnTo>
                      <a:pt x="5" y="47"/>
                    </a:lnTo>
                    <a:lnTo>
                      <a:pt x="5" y="49"/>
                    </a:lnTo>
                    <a:lnTo>
                      <a:pt x="6" y="51"/>
                    </a:lnTo>
                    <a:lnTo>
                      <a:pt x="6" y="52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0" y="56"/>
                    </a:lnTo>
                    <a:lnTo>
                      <a:pt x="11" y="56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6" y="59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1" y="61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6" y="61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33" y="59"/>
                    </a:lnTo>
                    <a:lnTo>
                      <a:pt x="35" y="57"/>
                    </a:lnTo>
                    <a:lnTo>
                      <a:pt x="36" y="57"/>
                    </a:lnTo>
                    <a:lnTo>
                      <a:pt x="38" y="57"/>
                    </a:lnTo>
                    <a:lnTo>
                      <a:pt x="38" y="56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3" y="52"/>
                    </a:lnTo>
                    <a:lnTo>
                      <a:pt x="45" y="52"/>
                    </a:lnTo>
                    <a:lnTo>
                      <a:pt x="45" y="49"/>
                    </a:lnTo>
                    <a:lnTo>
                      <a:pt x="45" y="47"/>
                    </a:lnTo>
                    <a:lnTo>
                      <a:pt x="46" y="47"/>
                    </a:lnTo>
                    <a:lnTo>
                      <a:pt x="48" y="44"/>
                    </a:lnTo>
                    <a:lnTo>
                      <a:pt x="50" y="42"/>
                    </a:lnTo>
                    <a:lnTo>
                      <a:pt x="50" y="41"/>
                    </a:lnTo>
                    <a:lnTo>
                      <a:pt x="51" y="39"/>
                    </a:lnTo>
                    <a:lnTo>
                      <a:pt x="51" y="37"/>
                    </a:lnTo>
                    <a:lnTo>
                      <a:pt x="51" y="36"/>
                    </a:lnTo>
                    <a:lnTo>
                      <a:pt x="51" y="34"/>
                    </a:lnTo>
                    <a:lnTo>
                      <a:pt x="51" y="32"/>
                    </a:lnTo>
                    <a:lnTo>
                      <a:pt x="51" y="30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1" y="22"/>
                    </a:lnTo>
                    <a:lnTo>
                      <a:pt x="51" y="20"/>
                    </a:lnTo>
                    <a:lnTo>
                      <a:pt x="50" y="17"/>
                    </a:lnTo>
                    <a:lnTo>
                      <a:pt x="48" y="15"/>
                    </a:lnTo>
                    <a:lnTo>
                      <a:pt x="48" y="14"/>
                    </a:lnTo>
                    <a:lnTo>
                      <a:pt x="46" y="12"/>
                    </a:lnTo>
                    <a:lnTo>
                      <a:pt x="46" y="10"/>
                    </a:lnTo>
                    <a:lnTo>
                      <a:pt x="45" y="8"/>
                    </a:lnTo>
                    <a:lnTo>
                      <a:pt x="45" y="7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38" y="3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1" y="17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5" y="5"/>
                    </a:lnTo>
                    <a:lnTo>
                      <a:pt x="16" y="3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3" y="10"/>
                    </a:lnTo>
                    <a:lnTo>
                      <a:pt x="45" y="10"/>
                    </a:lnTo>
                    <a:lnTo>
                      <a:pt x="45" y="12"/>
                    </a:lnTo>
                    <a:lnTo>
                      <a:pt x="45" y="14"/>
                    </a:lnTo>
                    <a:lnTo>
                      <a:pt x="46" y="14"/>
                    </a:lnTo>
                    <a:lnTo>
                      <a:pt x="46" y="15"/>
                    </a:lnTo>
                    <a:lnTo>
                      <a:pt x="46" y="17"/>
                    </a:lnTo>
                    <a:lnTo>
                      <a:pt x="48" y="17"/>
                    </a:lnTo>
                    <a:lnTo>
                      <a:pt x="50" y="20"/>
                    </a:lnTo>
                    <a:lnTo>
                      <a:pt x="50" y="22"/>
                    </a:lnTo>
                    <a:lnTo>
                      <a:pt x="50" y="27"/>
                    </a:lnTo>
                    <a:lnTo>
                      <a:pt x="50" y="29"/>
                    </a:lnTo>
                    <a:lnTo>
                      <a:pt x="50" y="30"/>
                    </a:lnTo>
                    <a:lnTo>
                      <a:pt x="50" y="32"/>
                    </a:lnTo>
                    <a:lnTo>
                      <a:pt x="50" y="34"/>
                    </a:lnTo>
                    <a:lnTo>
                      <a:pt x="50" y="37"/>
                    </a:lnTo>
                    <a:lnTo>
                      <a:pt x="48" y="39"/>
                    </a:ln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6" y="42"/>
                    </a:lnTo>
                    <a:lnTo>
                      <a:pt x="46" y="44"/>
                    </a:lnTo>
                    <a:lnTo>
                      <a:pt x="45" y="44"/>
                    </a:lnTo>
                    <a:lnTo>
                      <a:pt x="45" y="47"/>
                    </a:lnTo>
                    <a:lnTo>
                      <a:pt x="43" y="47"/>
                    </a:lnTo>
                    <a:lnTo>
                      <a:pt x="41" y="49"/>
                    </a:lnTo>
                    <a:lnTo>
                      <a:pt x="41" y="51"/>
                    </a:lnTo>
                    <a:lnTo>
                      <a:pt x="41" y="52"/>
                    </a:lnTo>
                    <a:lnTo>
                      <a:pt x="38" y="54"/>
                    </a:lnTo>
                    <a:lnTo>
                      <a:pt x="36" y="54"/>
                    </a:lnTo>
                    <a:lnTo>
                      <a:pt x="36" y="56"/>
                    </a:lnTo>
                    <a:lnTo>
                      <a:pt x="35" y="56"/>
                    </a:lnTo>
                    <a:lnTo>
                      <a:pt x="33" y="56"/>
                    </a:lnTo>
                    <a:lnTo>
                      <a:pt x="33" y="57"/>
                    </a:lnTo>
                    <a:lnTo>
                      <a:pt x="30" y="57"/>
                    </a:lnTo>
                    <a:lnTo>
                      <a:pt x="28" y="59"/>
                    </a:lnTo>
                    <a:lnTo>
                      <a:pt x="26" y="59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9"/>
                    </a:lnTo>
                    <a:lnTo>
                      <a:pt x="20" y="57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1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8" y="51"/>
                    </a:lnTo>
                    <a:lnTo>
                      <a:pt x="8" y="49"/>
                    </a:lnTo>
                    <a:lnTo>
                      <a:pt x="6" y="47"/>
                    </a:lnTo>
                    <a:lnTo>
                      <a:pt x="5" y="46"/>
                    </a:lnTo>
                    <a:lnTo>
                      <a:pt x="5" y="44"/>
                    </a:lnTo>
                    <a:lnTo>
                      <a:pt x="3" y="41"/>
                    </a:lnTo>
                    <a:lnTo>
                      <a:pt x="3" y="39"/>
                    </a:lnTo>
                    <a:lnTo>
                      <a:pt x="1" y="39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4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3" y="20"/>
                    </a:lnTo>
                    <a:lnTo>
                      <a:pt x="5" y="19"/>
                    </a:ln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Freeform 415"/>
              <p:cNvSpPr>
                <a:spLocks/>
              </p:cNvSpPr>
              <p:nvPr/>
            </p:nvSpPr>
            <p:spPr bwMode="auto">
              <a:xfrm>
                <a:off x="5400" y="715"/>
                <a:ext cx="15" cy="16"/>
              </a:xfrm>
              <a:custGeom>
                <a:avLst/>
                <a:gdLst>
                  <a:gd name="T0" fmla="*/ 10 w 30"/>
                  <a:gd name="T1" fmla="*/ 0 h 32"/>
                  <a:gd name="T2" fmla="*/ 9 w 30"/>
                  <a:gd name="T3" fmla="*/ 0 h 32"/>
                  <a:gd name="T4" fmla="*/ 8 w 30"/>
                  <a:gd name="T5" fmla="*/ 0 h 32"/>
                  <a:gd name="T6" fmla="*/ 6 w 30"/>
                  <a:gd name="T7" fmla="*/ 0 h 32"/>
                  <a:gd name="T8" fmla="*/ 5 w 30"/>
                  <a:gd name="T9" fmla="*/ 0 h 32"/>
                  <a:gd name="T10" fmla="*/ 5 w 30"/>
                  <a:gd name="T11" fmla="*/ 1 h 32"/>
                  <a:gd name="T12" fmla="*/ 4 w 30"/>
                  <a:gd name="T13" fmla="*/ 1 h 32"/>
                  <a:gd name="T14" fmla="*/ 3 w 30"/>
                  <a:gd name="T15" fmla="*/ 2 h 32"/>
                  <a:gd name="T16" fmla="*/ 3 w 30"/>
                  <a:gd name="T17" fmla="*/ 2 h 32"/>
                  <a:gd name="T18" fmla="*/ 2 w 30"/>
                  <a:gd name="T19" fmla="*/ 3 h 32"/>
                  <a:gd name="T20" fmla="*/ 1 w 30"/>
                  <a:gd name="T21" fmla="*/ 4 h 32"/>
                  <a:gd name="T22" fmla="*/ 1 w 30"/>
                  <a:gd name="T23" fmla="*/ 6 h 32"/>
                  <a:gd name="T24" fmla="*/ 0 w 30"/>
                  <a:gd name="T25" fmla="*/ 7 h 32"/>
                  <a:gd name="T26" fmla="*/ 0 w 30"/>
                  <a:gd name="T27" fmla="*/ 8 h 32"/>
                  <a:gd name="T28" fmla="*/ 0 w 30"/>
                  <a:gd name="T29" fmla="*/ 10 h 32"/>
                  <a:gd name="T30" fmla="*/ 1 w 30"/>
                  <a:gd name="T31" fmla="*/ 11 h 32"/>
                  <a:gd name="T32" fmla="*/ 1 w 30"/>
                  <a:gd name="T33" fmla="*/ 12 h 32"/>
                  <a:gd name="T34" fmla="*/ 1 w 30"/>
                  <a:gd name="T35" fmla="*/ 13 h 32"/>
                  <a:gd name="T36" fmla="*/ 2 w 30"/>
                  <a:gd name="T37" fmla="*/ 13 h 32"/>
                  <a:gd name="T38" fmla="*/ 3 w 30"/>
                  <a:gd name="T39" fmla="*/ 13 h 32"/>
                  <a:gd name="T40" fmla="*/ 3 w 30"/>
                  <a:gd name="T41" fmla="*/ 14 h 32"/>
                  <a:gd name="T42" fmla="*/ 4 w 30"/>
                  <a:gd name="T43" fmla="*/ 15 h 32"/>
                  <a:gd name="T44" fmla="*/ 5 w 30"/>
                  <a:gd name="T45" fmla="*/ 16 h 32"/>
                  <a:gd name="T46" fmla="*/ 6 w 30"/>
                  <a:gd name="T47" fmla="*/ 16 h 32"/>
                  <a:gd name="T48" fmla="*/ 7 w 30"/>
                  <a:gd name="T49" fmla="*/ 16 h 32"/>
                  <a:gd name="T50" fmla="*/ 9 w 30"/>
                  <a:gd name="T51" fmla="*/ 16 h 32"/>
                  <a:gd name="T52" fmla="*/ 9 w 30"/>
                  <a:gd name="T53" fmla="*/ 16 h 32"/>
                  <a:gd name="T54" fmla="*/ 10 w 30"/>
                  <a:gd name="T55" fmla="*/ 16 h 32"/>
                  <a:gd name="T56" fmla="*/ 11 w 30"/>
                  <a:gd name="T57" fmla="*/ 16 h 32"/>
                  <a:gd name="T58" fmla="*/ 12 w 30"/>
                  <a:gd name="T59" fmla="*/ 14 h 32"/>
                  <a:gd name="T60" fmla="*/ 13 w 30"/>
                  <a:gd name="T61" fmla="*/ 13 h 32"/>
                  <a:gd name="T62" fmla="*/ 14 w 30"/>
                  <a:gd name="T63" fmla="*/ 13 h 32"/>
                  <a:gd name="T64" fmla="*/ 14 w 30"/>
                  <a:gd name="T65" fmla="*/ 12 h 32"/>
                  <a:gd name="T66" fmla="*/ 14 w 30"/>
                  <a:gd name="T67" fmla="*/ 10 h 32"/>
                  <a:gd name="T68" fmla="*/ 15 w 30"/>
                  <a:gd name="T69" fmla="*/ 8 h 32"/>
                  <a:gd name="T70" fmla="*/ 15 w 30"/>
                  <a:gd name="T71" fmla="*/ 7 h 32"/>
                  <a:gd name="T72" fmla="*/ 14 w 30"/>
                  <a:gd name="T73" fmla="*/ 6 h 32"/>
                  <a:gd name="T74" fmla="*/ 14 w 30"/>
                  <a:gd name="T75" fmla="*/ 6 h 32"/>
                  <a:gd name="T76" fmla="*/ 14 w 30"/>
                  <a:gd name="T77" fmla="*/ 5 h 32"/>
                  <a:gd name="T78" fmla="*/ 14 w 30"/>
                  <a:gd name="T79" fmla="*/ 4 h 32"/>
                  <a:gd name="T80" fmla="*/ 14 w 30"/>
                  <a:gd name="T81" fmla="*/ 3 h 32"/>
                  <a:gd name="T82" fmla="*/ 14 w 30"/>
                  <a:gd name="T83" fmla="*/ 3 h 32"/>
                  <a:gd name="T84" fmla="*/ 14 w 30"/>
                  <a:gd name="T85" fmla="*/ 2 h 32"/>
                  <a:gd name="T86" fmla="*/ 13 w 30"/>
                  <a:gd name="T87" fmla="*/ 2 h 32"/>
                  <a:gd name="T88" fmla="*/ 13 w 30"/>
                  <a:gd name="T89" fmla="*/ 1 h 32"/>
                  <a:gd name="T90" fmla="*/ 11 w 30"/>
                  <a:gd name="T91" fmla="*/ 1 h 3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0"/>
                  <a:gd name="T139" fmla="*/ 0 h 32"/>
                  <a:gd name="T140" fmla="*/ 30 w 30"/>
                  <a:gd name="T141" fmla="*/ 32 h 3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0" h="32">
                    <a:moveTo>
                      <a:pt x="22" y="2"/>
                    </a:move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2" y="32"/>
                    </a:lnTo>
                    <a:lnTo>
                      <a:pt x="13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1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5" y="27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7" y="24"/>
                    </a:lnTo>
                    <a:lnTo>
                      <a:pt x="28" y="22"/>
                    </a:lnTo>
                    <a:lnTo>
                      <a:pt x="28" y="21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Freeform 416"/>
              <p:cNvSpPr>
                <a:spLocks/>
              </p:cNvSpPr>
              <p:nvPr/>
            </p:nvSpPr>
            <p:spPr bwMode="auto">
              <a:xfrm>
                <a:off x="5400" y="713"/>
                <a:ext cx="15" cy="19"/>
              </a:xfrm>
              <a:custGeom>
                <a:avLst/>
                <a:gdLst>
                  <a:gd name="T0" fmla="*/ 1 w 30"/>
                  <a:gd name="T1" fmla="*/ 7 h 39"/>
                  <a:gd name="T2" fmla="*/ 0 w 30"/>
                  <a:gd name="T3" fmla="*/ 10 h 39"/>
                  <a:gd name="T4" fmla="*/ 1 w 30"/>
                  <a:gd name="T5" fmla="*/ 11 h 39"/>
                  <a:gd name="T6" fmla="*/ 1 w 30"/>
                  <a:gd name="T7" fmla="*/ 13 h 39"/>
                  <a:gd name="T8" fmla="*/ 2 w 30"/>
                  <a:gd name="T9" fmla="*/ 15 h 39"/>
                  <a:gd name="T10" fmla="*/ 3 w 30"/>
                  <a:gd name="T11" fmla="*/ 17 h 39"/>
                  <a:gd name="T12" fmla="*/ 5 w 30"/>
                  <a:gd name="T13" fmla="*/ 18 h 39"/>
                  <a:gd name="T14" fmla="*/ 7 w 30"/>
                  <a:gd name="T15" fmla="*/ 18 h 39"/>
                  <a:gd name="T16" fmla="*/ 9 w 30"/>
                  <a:gd name="T17" fmla="*/ 18 h 39"/>
                  <a:gd name="T18" fmla="*/ 11 w 30"/>
                  <a:gd name="T19" fmla="*/ 17 h 39"/>
                  <a:gd name="T20" fmla="*/ 12 w 30"/>
                  <a:gd name="T21" fmla="*/ 17 h 39"/>
                  <a:gd name="T22" fmla="*/ 14 w 30"/>
                  <a:gd name="T23" fmla="*/ 14 h 39"/>
                  <a:gd name="T24" fmla="*/ 14 w 30"/>
                  <a:gd name="T25" fmla="*/ 13 h 39"/>
                  <a:gd name="T26" fmla="*/ 15 w 30"/>
                  <a:gd name="T27" fmla="*/ 10 h 39"/>
                  <a:gd name="T28" fmla="*/ 15 w 30"/>
                  <a:gd name="T29" fmla="*/ 8 h 39"/>
                  <a:gd name="T30" fmla="*/ 15 w 30"/>
                  <a:gd name="T31" fmla="*/ 6 h 39"/>
                  <a:gd name="T32" fmla="*/ 14 w 30"/>
                  <a:gd name="T33" fmla="*/ 4 h 39"/>
                  <a:gd name="T34" fmla="*/ 14 w 30"/>
                  <a:gd name="T35" fmla="*/ 2 h 39"/>
                  <a:gd name="T36" fmla="*/ 12 w 30"/>
                  <a:gd name="T37" fmla="*/ 1 h 39"/>
                  <a:gd name="T38" fmla="*/ 9 w 30"/>
                  <a:gd name="T39" fmla="*/ 0 h 39"/>
                  <a:gd name="T40" fmla="*/ 7 w 30"/>
                  <a:gd name="T41" fmla="*/ 0 h 39"/>
                  <a:gd name="T42" fmla="*/ 5 w 30"/>
                  <a:gd name="T43" fmla="*/ 1 h 39"/>
                  <a:gd name="T44" fmla="*/ 4 w 30"/>
                  <a:gd name="T45" fmla="*/ 1 h 39"/>
                  <a:gd name="T46" fmla="*/ 2 w 30"/>
                  <a:gd name="T47" fmla="*/ 4 h 39"/>
                  <a:gd name="T48" fmla="*/ 2 w 30"/>
                  <a:gd name="T49" fmla="*/ 6 h 39"/>
                  <a:gd name="T50" fmla="*/ 3 w 30"/>
                  <a:gd name="T51" fmla="*/ 4 h 39"/>
                  <a:gd name="T52" fmla="*/ 4 w 30"/>
                  <a:gd name="T53" fmla="*/ 2 h 39"/>
                  <a:gd name="T54" fmla="*/ 5 w 30"/>
                  <a:gd name="T55" fmla="*/ 1 h 39"/>
                  <a:gd name="T56" fmla="*/ 7 w 30"/>
                  <a:gd name="T57" fmla="*/ 1 h 39"/>
                  <a:gd name="T58" fmla="*/ 9 w 30"/>
                  <a:gd name="T59" fmla="*/ 1 h 39"/>
                  <a:gd name="T60" fmla="*/ 11 w 30"/>
                  <a:gd name="T61" fmla="*/ 2 h 39"/>
                  <a:gd name="T62" fmla="*/ 12 w 30"/>
                  <a:gd name="T63" fmla="*/ 4 h 39"/>
                  <a:gd name="T64" fmla="*/ 14 w 30"/>
                  <a:gd name="T65" fmla="*/ 5 h 39"/>
                  <a:gd name="T66" fmla="*/ 14 w 30"/>
                  <a:gd name="T67" fmla="*/ 8 h 39"/>
                  <a:gd name="T68" fmla="*/ 14 w 30"/>
                  <a:gd name="T69" fmla="*/ 10 h 39"/>
                  <a:gd name="T70" fmla="*/ 14 w 30"/>
                  <a:gd name="T71" fmla="*/ 13 h 39"/>
                  <a:gd name="T72" fmla="*/ 12 w 30"/>
                  <a:gd name="T73" fmla="*/ 15 h 39"/>
                  <a:gd name="T74" fmla="*/ 11 w 30"/>
                  <a:gd name="T75" fmla="*/ 17 h 39"/>
                  <a:gd name="T76" fmla="*/ 9 w 30"/>
                  <a:gd name="T77" fmla="*/ 17 h 39"/>
                  <a:gd name="T78" fmla="*/ 8 w 30"/>
                  <a:gd name="T79" fmla="*/ 17 h 39"/>
                  <a:gd name="T80" fmla="*/ 6 w 30"/>
                  <a:gd name="T81" fmla="*/ 17 h 39"/>
                  <a:gd name="T82" fmla="*/ 5 w 30"/>
                  <a:gd name="T83" fmla="*/ 17 h 39"/>
                  <a:gd name="T84" fmla="*/ 4 w 30"/>
                  <a:gd name="T85" fmla="*/ 17 h 39"/>
                  <a:gd name="T86" fmla="*/ 3 w 30"/>
                  <a:gd name="T87" fmla="*/ 15 h 39"/>
                  <a:gd name="T88" fmla="*/ 2 w 30"/>
                  <a:gd name="T89" fmla="*/ 12 h 39"/>
                  <a:gd name="T90" fmla="*/ 1 w 30"/>
                  <a:gd name="T91" fmla="*/ 10 h 39"/>
                  <a:gd name="T92" fmla="*/ 1 w 30"/>
                  <a:gd name="T93" fmla="*/ 8 h 39"/>
                  <a:gd name="T94" fmla="*/ 1 w 30"/>
                  <a:gd name="T95" fmla="*/ 6 h 3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"/>
                  <a:gd name="T145" fmla="*/ 0 h 39"/>
                  <a:gd name="T146" fmla="*/ 30 w 30"/>
                  <a:gd name="T147" fmla="*/ 39 h 3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" h="39">
                    <a:moveTo>
                      <a:pt x="2" y="12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3" y="37"/>
                    </a:lnTo>
                    <a:lnTo>
                      <a:pt x="13" y="39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2" y="35"/>
                    </a:lnTo>
                    <a:lnTo>
                      <a:pt x="23" y="35"/>
                    </a:lnTo>
                    <a:lnTo>
                      <a:pt x="23" y="34"/>
                    </a:lnTo>
                    <a:lnTo>
                      <a:pt x="27" y="30"/>
                    </a:lnTo>
                    <a:lnTo>
                      <a:pt x="27" y="29"/>
                    </a:lnTo>
                    <a:lnTo>
                      <a:pt x="28" y="29"/>
                    </a:lnTo>
                    <a:lnTo>
                      <a:pt x="28" y="27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3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3" y="3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3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8" y="13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5" y="29"/>
                    </a:lnTo>
                    <a:lnTo>
                      <a:pt x="23" y="30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0" y="35"/>
                    </a:lnTo>
                    <a:lnTo>
                      <a:pt x="18" y="35"/>
                    </a:lnTo>
                    <a:lnTo>
                      <a:pt x="17" y="35"/>
                    </a:lnTo>
                    <a:lnTo>
                      <a:pt x="15" y="35"/>
                    </a:lnTo>
                    <a:lnTo>
                      <a:pt x="13" y="35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7" y="34"/>
                    </a:lnTo>
                    <a:lnTo>
                      <a:pt x="7" y="32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5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2" y="17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Freeform 417"/>
              <p:cNvSpPr>
                <a:spLocks/>
              </p:cNvSpPr>
              <p:nvPr/>
            </p:nvSpPr>
            <p:spPr bwMode="auto">
              <a:xfrm>
                <a:off x="5400" y="705"/>
                <a:ext cx="13" cy="38"/>
              </a:xfrm>
              <a:custGeom>
                <a:avLst/>
                <a:gdLst>
                  <a:gd name="T0" fmla="*/ 12 w 27"/>
                  <a:gd name="T1" fmla="*/ 9 h 74"/>
                  <a:gd name="T2" fmla="*/ 11 w 27"/>
                  <a:gd name="T3" fmla="*/ 13 h 74"/>
                  <a:gd name="T4" fmla="*/ 12 w 27"/>
                  <a:gd name="T5" fmla="*/ 22 h 74"/>
                  <a:gd name="T6" fmla="*/ 13 w 27"/>
                  <a:gd name="T7" fmla="*/ 23 h 74"/>
                  <a:gd name="T8" fmla="*/ 0 w 27"/>
                  <a:gd name="T9" fmla="*/ 38 h 74"/>
                  <a:gd name="T10" fmla="*/ 0 w 27"/>
                  <a:gd name="T11" fmla="*/ 0 h 74"/>
                  <a:gd name="T12" fmla="*/ 12 w 27"/>
                  <a:gd name="T13" fmla="*/ 9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"/>
                  <a:gd name="T22" fmla="*/ 0 h 74"/>
                  <a:gd name="T23" fmla="*/ 27 w 27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" h="74">
                    <a:moveTo>
                      <a:pt x="25" y="17"/>
                    </a:moveTo>
                    <a:lnTo>
                      <a:pt x="22" y="25"/>
                    </a:lnTo>
                    <a:lnTo>
                      <a:pt x="25" y="42"/>
                    </a:lnTo>
                    <a:lnTo>
                      <a:pt x="27" y="45"/>
                    </a:lnTo>
                    <a:lnTo>
                      <a:pt x="0" y="74"/>
                    </a:lnTo>
                    <a:lnTo>
                      <a:pt x="0" y="0"/>
                    </a:ln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Freeform 418"/>
              <p:cNvSpPr>
                <a:spLocks/>
              </p:cNvSpPr>
              <p:nvPr/>
            </p:nvSpPr>
            <p:spPr bwMode="auto">
              <a:xfrm>
                <a:off x="5399" y="704"/>
                <a:ext cx="14" cy="39"/>
              </a:xfrm>
              <a:custGeom>
                <a:avLst/>
                <a:gdLst>
                  <a:gd name="T0" fmla="*/ 12 w 29"/>
                  <a:gd name="T1" fmla="*/ 10 h 76"/>
                  <a:gd name="T2" fmla="*/ 12 w 29"/>
                  <a:gd name="T3" fmla="*/ 9 h 76"/>
                  <a:gd name="T4" fmla="*/ 11 w 29"/>
                  <a:gd name="T5" fmla="*/ 13 h 76"/>
                  <a:gd name="T6" fmla="*/ 11 w 29"/>
                  <a:gd name="T7" fmla="*/ 13 h 76"/>
                  <a:gd name="T8" fmla="*/ 12 w 29"/>
                  <a:gd name="T9" fmla="*/ 23 h 76"/>
                  <a:gd name="T10" fmla="*/ 14 w 29"/>
                  <a:gd name="T11" fmla="*/ 24 h 76"/>
                  <a:gd name="T12" fmla="*/ 14 w 29"/>
                  <a:gd name="T13" fmla="*/ 24 h 76"/>
                  <a:gd name="T14" fmla="*/ 1 w 29"/>
                  <a:gd name="T15" fmla="*/ 38 h 76"/>
                  <a:gd name="T16" fmla="*/ 2 w 29"/>
                  <a:gd name="T17" fmla="*/ 38 h 76"/>
                  <a:gd name="T18" fmla="*/ 1 w 29"/>
                  <a:gd name="T19" fmla="*/ 1 h 76"/>
                  <a:gd name="T20" fmla="*/ 0 w 29"/>
                  <a:gd name="T21" fmla="*/ 2 h 76"/>
                  <a:gd name="T22" fmla="*/ 12 w 29"/>
                  <a:gd name="T23" fmla="*/ 10 h 76"/>
                  <a:gd name="T24" fmla="*/ 13 w 29"/>
                  <a:gd name="T25" fmla="*/ 9 h 76"/>
                  <a:gd name="T26" fmla="*/ 1 w 29"/>
                  <a:gd name="T27" fmla="*/ 0 h 76"/>
                  <a:gd name="T28" fmla="*/ 0 w 29"/>
                  <a:gd name="T29" fmla="*/ 0 h 76"/>
                  <a:gd name="T30" fmla="*/ 0 w 29"/>
                  <a:gd name="T31" fmla="*/ 1 h 76"/>
                  <a:gd name="T32" fmla="*/ 1 w 29"/>
                  <a:gd name="T33" fmla="*/ 38 h 76"/>
                  <a:gd name="T34" fmla="*/ 1 w 29"/>
                  <a:gd name="T35" fmla="*/ 39 h 76"/>
                  <a:gd name="T36" fmla="*/ 1 w 29"/>
                  <a:gd name="T37" fmla="*/ 39 h 76"/>
                  <a:gd name="T38" fmla="*/ 2 w 29"/>
                  <a:gd name="T39" fmla="*/ 39 h 76"/>
                  <a:gd name="T40" fmla="*/ 14 w 29"/>
                  <a:gd name="T41" fmla="*/ 24 h 76"/>
                  <a:gd name="T42" fmla="*/ 14 w 29"/>
                  <a:gd name="T43" fmla="*/ 25 h 76"/>
                  <a:gd name="T44" fmla="*/ 14 w 29"/>
                  <a:gd name="T45" fmla="*/ 24 h 76"/>
                  <a:gd name="T46" fmla="*/ 14 w 29"/>
                  <a:gd name="T47" fmla="*/ 24 h 76"/>
                  <a:gd name="T48" fmla="*/ 14 w 29"/>
                  <a:gd name="T49" fmla="*/ 23 h 76"/>
                  <a:gd name="T50" fmla="*/ 12 w 29"/>
                  <a:gd name="T51" fmla="*/ 13 h 76"/>
                  <a:gd name="T52" fmla="*/ 12 w 29"/>
                  <a:gd name="T53" fmla="*/ 13 h 76"/>
                  <a:gd name="T54" fmla="*/ 14 w 29"/>
                  <a:gd name="T55" fmla="*/ 10 h 76"/>
                  <a:gd name="T56" fmla="*/ 14 w 29"/>
                  <a:gd name="T57" fmla="*/ 9 h 76"/>
                  <a:gd name="T58" fmla="*/ 13 w 29"/>
                  <a:gd name="T59" fmla="*/ 9 h 76"/>
                  <a:gd name="T60" fmla="*/ 12 w 29"/>
                  <a:gd name="T61" fmla="*/ 10 h 7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9"/>
                  <a:gd name="T94" fmla="*/ 0 h 76"/>
                  <a:gd name="T95" fmla="*/ 29 w 29"/>
                  <a:gd name="T96" fmla="*/ 76 h 7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9" h="76">
                    <a:moveTo>
                      <a:pt x="25" y="19"/>
                    </a:moveTo>
                    <a:lnTo>
                      <a:pt x="25" y="17"/>
                    </a:lnTo>
                    <a:lnTo>
                      <a:pt x="22" y="25"/>
                    </a:lnTo>
                    <a:lnTo>
                      <a:pt x="25" y="44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5" y="19"/>
                    </a:lnTo>
                    <a:lnTo>
                      <a:pt x="27" y="1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4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29" y="47"/>
                    </a:lnTo>
                    <a:lnTo>
                      <a:pt x="29" y="49"/>
                    </a:lnTo>
                    <a:lnTo>
                      <a:pt x="29" y="47"/>
                    </a:lnTo>
                    <a:lnTo>
                      <a:pt x="29" y="46"/>
                    </a:lnTo>
                    <a:lnTo>
                      <a:pt x="29" y="44"/>
                    </a:lnTo>
                    <a:lnTo>
                      <a:pt x="24" y="25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7" y="17"/>
                    </a:lnTo>
                    <a:lnTo>
                      <a:pt x="25" y="1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Freeform 419"/>
              <p:cNvSpPr>
                <a:spLocks/>
              </p:cNvSpPr>
              <p:nvPr/>
            </p:nvSpPr>
            <p:spPr bwMode="auto">
              <a:xfrm>
                <a:off x="5400" y="747"/>
                <a:ext cx="37" cy="16"/>
              </a:xfrm>
              <a:custGeom>
                <a:avLst/>
                <a:gdLst>
                  <a:gd name="T0" fmla="*/ 36 w 75"/>
                  <a:gd name="T1" fmla="*/ 10 h 33"/>
                  <a:gd name="T2" fmla="*/ 37 w 75"/>
                  <a:gd name="T3" fmla="*/ 16 h 33"/>
                  <a:gd name="T4" fmla="*/ 0 w 75"/>
                  <a:gd name="T5" fmla="*/ 13 h 33"/>
                  <a:gd name="T6" fmla="*/ 11 w 75"/>
                  <a:gd name="T7" fmla="*/ 0 h 33"/>
                  <a:gd name="T8" fmla="*/ 36 w 75"/>
                  <a:gd name="T9" fmla="*/ 1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33"/>
                  <a:gd name="T17" fmla="*/ 75 w 75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33">
                    <a:moveTo>
                      <a:pt x="73" y="21"/>
                    </a:moveTo>
                    <a:lnTo>
                      <a:pt x="75" y="33"/>
                    </a:lnTo>
                    <a:lnTo>
                      <a:pt x="0" y="26"/>
                    </a:lnTo>
                    <a:lnTo>
                      <a:pt x="22" y="0"/>
                    </a:lnTo>
                    <a:lnTo>
                      <a:pt x="73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" name="Freeform 420"/>
              <p:cNvSpPr>
                <a:spLocks/>
              </p:cNvSpPr>
              <p:nvPr/>
            </p:nvSpPr>
            <p:spPr bwMode="auto">
              <a:xfrm>
                <a:off x="5370" y="691"/>
                <a:ext cx="39" cy="48"/>
              </a:xfrm>
              <a:custGeom>
                <a:avLst/>
                <a:gdLst>
                  <a:gd name="T0" fmla="*/ 26 w 78"/>
                  <a:gd name="T1" fmla="*/ 2 h 96"/>
                  <a:gd name="T2" fmla="*/ 23 w 78"/>
                  <a:gd name="T3" fmla="*/ 1 h 96"/>
                  <a:gd name="T4" fmla="*/ 21 w 78"/>
                  <a:gd name="T5" fmla="*/ 1 h 96"/>
                  <a:gd name="T6" fmla="*/ 19 w 78"/>
                  <a:gd name="T7" fmla="*/ 0 h 96"/>
                  <a:gd name="T8" fmla="*/ 18 w 78"/>
                  <a:gd name="T9" fmla="*/ 1 h 96"/>
                  <a:gd name="T10" fmla="*/ 16 w 78"/>
                  <a:gd name="T11" fmla="*/ 2 h 96"/>
                  <a:gd name="T12" fmla="*/ 11 w 78"/>
                  <a:gd name="T13" fmla="*/ 3 h 96"/>
                  <a:gd name="T14" fmla="*/ 10 w 78"/>
                  <a:gd name="T15" fmla="*/ 3 h 96"/>
                  <a:gd name="T16" fmla="*/ 9 w 78"/>
                  <a:gd name="T17" fmla="*/ 4 h 96"/>
                  <a:gd name="T18" fmla="*/ 6 w 78"/>
                  <a:gd name="T19" fmla="*/ 6 h 96"/>
                  <a:gd name="T20" fmla="*/ 5 w 78"/>
                  <a:gd name="T21" fmla="*/ 9 h 96"/>
                  <a:gd name="T22" fmla="*/ 3 w 78"/>
                  <a:gd name="T23" fmla="*/ 11 h 96"/>
                  <a:gd name="T24" fmla="*/ 2 w 78"/>
                  <a:gd name="T25" fmla="*/ 12 h 96"/>
                  <a:gd name="T26" fmla="*/ 1 w 78"/>
                  <a:gd name="T27" fmla="*/ 18 h 96"/>
                  <a:gd name="T28" fmla="*/ 1 w 78"/>
                  <a:gd name="T29" fmla="*/ 21 h 96"/>
                  <a:gd name="T30" fmla="*/ 0 w 78"/>
                  <a:gd name="T31" fmla="*/ 22 h 96"/>
                  <a:gd name="T32" fmla="*/ 0 w 78"/>
                  <a:gd name="T33" fmla="*/ 24 h 96"/>
                  <a:gd name="T34" fmla="*/ 0 w 78"/>
                  <a:gd name="T35" fmla="*/ 27 h 96"/>
                  <a:gd name="T36" fmla="*/ 1 w 78"/>
                  <a:gd name="T37" fmla="*/ 28 h 96"/>
                  <a:gd name="T38" fmla="*/ 1 w 78"/>
                  <a:gd name="T39" fmla="*/ 31 h 96"/>
                  <a:gd name="T40" fmla="*/ 1 w 78"/>
                  <a:gd name="T41" fmla="*/ 37 h 96"/>
                  <a:gd name="T42" fmla="*/ 3 w 78"/>
                  <a:gd name="T43" fmla="*/ 38 h 96"/>
                  <a:gd name="T44" fmla="*/ 3 w 78"/>
                  <a:gd name="T45" fmla="*/ 40 h 96"/>
                  <a:gd name="T46" fmla="*/ 5 w 78"/>
                  <a:gd name="T47" fmla="*/ 41 h 96"/>
                  <a:gd name="T48" fmla="*/ 7 w 78"/>
                  <a:gd name="T49" fmla="*/ 43 h 96"/>
                  <a:gd name="T50" fmla="*/ 9 w 78"/>
                  <a:gd name="T51" fmla="*/ 45 h 96"/>
                  <a:gd name="T52" fmla="*/ 11 w 78"/>
                  <a:gd name="T53" fmla="*/ 47 h 96"/>
                  <a:gd name="T54" fmla="*/ 13 w 78"/>
                  <a:gd name="T55" fmla="*/ 48 h 96"/>
                  <a:gd name="T56" fmla="*/ 16 w 78"/>
                  <a:gd name="T57" fmla="*/ 48 h 96"/>
                  <a:gd name="T58" fmla="*/ 18 w 78"/>
                  <a:gd name="T59" fmla="*/ 48 h 96"/>
                  <a:gd name="T60" fmla="*/ 20 w 78"/>
                  <a:gd name="T61" fmla="*/ 48 h 96"/>
                  <a:gd name="T62" fmla="*/ 21 w 78"/>
                  <a:gd name="T63" fmla="*/ 48 h 96"/>
                  <a:gd name="T64" fmla="*/ 23 w 78"/>
                  <a:gd name="T65" fmla="*/ 48 h 96"/>
                  <a:gd name="T66" fmla="*/ 27 w 78"/>
                  <a:gd name="T67" fmla="*/ 47 h 96"/>
                  <a:gd name="T68" fmla="*/ 29 w 78"/>
                  <a:gd name="T69" fmla="*/ 45 h 96"/>
                  <a:gd name="T70" fmla="*/ 31 w 78"/>
                  <a:gd name="T71" fmla="*/ 44 h 96"/>
                  <a:gd name="T72" fmla="*/ 33 w 78"/>
                  <a:gd name="T73" fmla="*/ 42 h 96"/>
                  <a:gd name="T74" fmla="*/ 34 w 78"/>
                  <a:gd name="T75" fmla="*/ 40 h 96"/>
                  <a:gd name="T76" fmla="*/ 35 w 78"/>
                  <a:gd name="T77" fmla="*/ 38 h 96"/>
                  <a:gd name="T78" fmla="*/ 36 w 78"/>
                  <a:gd name="T79" fmla="*/ 37 h 96"/>
                  <a:gd name="T80" fmla="*/ 38 w 78"/>
                  <a:gd name="T81" fmla="*/ 32 h 96"/>
                  <a:gd name="T82" fmla="*/ 39 w 78"/>
                  <a:gd name="T83" fmla="*/ 28 h 96"/>
                  <a:gd name="T84" fmla="*/ 39 w 78"/>
                  <a:gd name="T85" fmla="*/ 26 h 96"/>
                  <a:gd name="T86" fmla="*/ 39 w 78"/>
                  <a:gd name="T87" fmla="*/ 24 h 96"/>
                  <a:gd name="T88" fmla="*/ 39 w 78"/>
                  <a:gd name="T89" fmla="*/ 22 h 96"/>
                  <a:gd name="T90" fmla="*/ 39 w 78"/>
                  <a:gd name="T91" fmla="*/ 21 h 96"/>
                  <a:gd name="T92" fmla="*/ 39 w 78"/>
                  <a:gd name="T93" fmla="*/ 17 h 96"/>
                  <a:gd name="T94" fmla="*/ 37 w 78"/>
                  <a:gd name="T95" fmla="*/ 13 h 96"/>
                  <a:gd name="T96" fmla="*/ 37 w 78"/>
                  <a:gd name="T97" fmla="*/ 11 h 96"/>
                  <a:gd name="T98" fmla="*/ 36 w 78"/>
                  <a:gd name="T99" fmla="*/ 10 h 96"/>
                  <a:gd name="T100" fmla="*/ 34 w 78"/>
                  <a:gd name="T101" fmla="*/ 9 h 96"/>
                  <a:gd name="T102" fmla="*/ 33 w 78"/>
                  <a:gd name="T103" fmla="*/ 6 h 96"/>
                  <a:gd name="T104" fmla="*/ 31 w 78"/>
                  <a:gd name="T105" fmla="*/ 4 h 96"/>
                  <a:gd name="T106" fmla="*/ 29 w 78"/>
                  <a:gd name="T107" fmla="*/ 3 h 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8"/>
                  <a:gd name="T163" fmla="*/ 0 h 96"/>
                  <a:gd name="T164" fmla="*/ 78 w 78"/>
                  <a:gd name="T165" fmla="*/ 96 h 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8" h="96">
                    <a:moveTo>
                      <a:pt x="57" y="5"/>
                    </a:moveTo>
                    <a:lnTo>
                      <a:pt x="53" y="5"/>
                    </a:lnTo>
                    <a:lnTo>
                      <a:pt x="52" y="3"/>
                    </a:lnTo>
                    <a:lnTo>
                      <a:pt x="50" y="3"/>
                    </a:lnTo>
                    <a:lnTo>
                      <a:pt x="48" y="3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7" y="5"/>
                    </a:lnTo>
                    <a:lnTo>
                      <a:pt x="23" y="5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8" y="20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2" y="41"/>
                    </a:lnTo>
                    <a:lnTo>
                      <a:pt x="2" y="42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2" y="57"/>
                    </a:lnTo>
                    <a:lnTo>
                      <a:pt x="2" y="59"/>
                    </a:lnTo>
                    <a:lnTo>
                      <a:pt x="2" y="61"/>
                    </a:lnTo>
                    <a:lnTo>
                      <a:pt x="2" y="62"/>
                    </a:lnTo>
                    <a:lnTo>
                      <a:pt x="2" y="66"/>
                    </a:lnTo>
                    <a:lnTo>
                      <a:pt x="3" y="69"/>
                    </a:lnTo>
                    <a:lnTo>
                      <a:pt x="3" y="73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5" y="76"/>
                    </a:lnTo>
                    <a:lnTo>
                      <a:pt x="7" y="76"/>
                    </a:lnTo>
                    <a:lnTo>
                      <a:pt x="7" y="78"/>
                    </a:lnTo>
                    <a:lnTo>
                      <a:pt x="7" y="79"/>
                    </a:lnTo>
                    <a:lnTo>
                      <a:pt x="8" y="79"/>
                    </a:lnTo>
                    <a:lnTo>
                      <a:pt x="10" y="79"/>
                    </a:lnTo>
                    <a:lnTo>
                      <a:pt x="10" y="81"/>
                    </a:lnTo>
                    <a:lnTo>
                      <a:pt x="12" y="83"/>
                    </a:lnTo>
                    <a:lnTo>
                      <a:pt x="13" y="84"/>
                    </a:lnTo>
                    <a:lnTo>
                      <a:pt x="13" y="86"/>
                    </a:lnTo>
                    <a:lnTo>
                      <a:pt x="15" y="86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8" y="90"/>
                    </a:lnTo>
                    <a:lnTo>
                      <a:pt x="20" y="91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5" y="93"/>
                    </a:lnTo>
                    <a:lnTo>
                      <a:pt x="27" y="93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30" y="95"/>
                    </a:lnTo>
                    <a:lnTo>
                      <a:pt x="32" y="95"/>
                    </a:lnTo>
                    <a:lnTo>
                      <a:pt x="33" y="95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7" y="96"/>
                    </a:lnTo>
                    <a:lnTo>
                      <a:pt x="38" y="96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2" y="95"/>
                    </a:lnTo>
                    <a:lnTo>
                      <a:pt x="42" y="96"/>
                    </a:lnTo>
                    <a:lnTo>
                      <a:pt x="43" y="95"/>
                    </a:lnTo>
                    <a:lnTo>
                      <a:pt x="45" y="95"/>
                    </a:lnTo>
                    <a:lnTo>
                      <a:pt x="47" y="95"/>
                    </a:lnTo>
                    <a:lnTo>
                      <a:pt x="48" y="93"/>
                    </a:lnTo>
                    <a:lnTo>
                      <a:pt x="52" y="93"/>
                    </a:lnTo>
                    <a:lnTo>
                      <a:pt x="55" y="93"/>
                    </a:lnTo>
                    <a:lnTo>
                      <a:pt x="55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2" y="88"/>
                    </a:lnTo>
                    <a:lnTo>
                      <a:pt x="62" y="86"/>
                    </a:lnTo>
                    <a:lnTo>
                      <a:pt x="63" y="84"/>
                    </a:lnTo>
                    <a:lnTo>
                      <a:pt x="65" y="84"/>
                    </a:lnTo>
                    <a:lnTo>
                      <a:pt x="65" y="83"/>
                    </a:lnTo>
                    <a:lnTo>
                      <a:pt x="67" y="83"/>
                    </a:lnTo>
                    <a:lnTo>
                      <a:pt x="67" y="81"/>
                    </a:lnTo>
                    <a:lnTo>
                      <a:pt x="67" y="79"/>
                    </a:lnTo>
                    <a:lnTo>
                      <a:pt x="68" y="79"/>
                    </a:lnTo>
                    <a:lnTo>
                      <a:pt x="70" y="78"/>
                    </a:lnTo>
                    <a:lnTo>
                      <a:pt x="70" y="76"/>
                    </a:lnTo>
                    <a:lnTo>
                      <a:pt x="72" y="76"/>
                    </a:lnTo>
                    <a:lnTo>
                      <a:pt x="72" y="74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73" y="69"/>
                    </a:lnTo>
                    <a:lnTo>
                      <a:pt x="75" y="64"/>
                    </a:lnTo>
                    <a:lnTo>
                      <a:pt x="77" y="62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77" y="57"/>
                    </a:lnTo>
                    <a:lnTo>
                      <a:pt x="77" y="56"/>
                    </a:lnTo>
                    <a:lnTo>
                      <a:pt x="77" y="54"/>
                    </a:lnTo>
                    <a:lnTo>
                      <a:pt x="77" y="52"/>
                    </a:lnTo>
                    <a:lnTo>
                      <a:pt x="78" y="52"/>
                    </a:lnTo>
                    <a:lnTo>
                      <a:pt x="78" y="51"/>
                    </a:lnTo>
                    <a:lnTo>
                      <a:pt x="78" y="49"/>
                    </a:lnTo>
                    <a:lnTo>
                      <a:pt x="78" y="47"/>
                    </a:lnTo>
                    <a:lnTo>
                      <a:pt x="78" y="46"/>
                    </a:lnTo>
                    <a:lnTo>
                      <a:pt x="78" y="44"/>
                    </a:lnTo>
                    <a:lnTo>
                      <a:pt x="78" y="42"/>
                    </a:lnTo>
                    <a:lnTo>
                      <a:pt x="77" y="42"/>
                    </a:lnTo>
                    <a:lnTo>
                      <a:pt x="78" y="41"/>
                    </a:lnTo>
                    <a:lnTo>
                      <a:pt x="77" y="41"/>
                    </a:lnTo>
                    <a:lnTo>
                      <a:pt x="77" y="37"/>
                    </a:lnTo>
                    <a:lnTo>
                      <a:pt x="77" y="35"/>
                    </a:lnTo>
                    <a:lnTo>
                      <a:pt x="77" y="34"/>
                    </a:lnTo>
                    <a:lnTo>
                      <a:pt x="77" y="32"/>
                    </a:lnTo>
                    <a:lnTo>
                      <a:pt x="77" y="30"/>
                    </a:lnTo>
                    <a:lnTo>
                      <a:pt x="75" y="27"/>
                    </a:lnTo>
                    <a:lnTo>
                      <a:pt x="73" y="27"/>
                    </a:lnTo>
                    <a:lnTo>
                      <a:pt x="73" y="25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70" y="19"/>
                    </a:lnTo>
                    <a:lnTo>
                      <a:pt x="70" y="17"/>
                    </a:lnTo>
                    <a:lnTo>
                      <a:pt x="68" y="17"/>
                    </a:lnTo>
                    <a:lnTo>
                      <a:pt x="67" y="15"/>
                    </a:lnTo>
                    <a:lnTo>
                      <a:pt x="67" y="13"/>
                    </a:lnTo>
                    <a:lnTo>
                      <a:pt x="65" y="12"/>
                    </a:lnTo>
                    <a:lnTo>
                      <a:pt x="65" y="10"/>
                    </a:lnTo>
                    <a:lnTo>
                      <a:pt x="63" y="10"/>
                    </a:lnTo>
                    <a:lnTo>
                      <a:pt x="62" y="8"/>
                    </a:lnTo>
                    <a:lnTo>
                      <a:pt x="60" y="8"/>
                    </a:lnTo>
                    <a:lnTo>
                      <a:pt x="60" y="7"/>
                    </a:lnTo>
                    <a:lnTo>
                      <a:pt x="58" y="7"/>
                    </a:lnTo>
                    <a:lnTo>
                      <a:pt x="57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" name="Freeform 421"/>
              <p:cNvSpPr>
                <a:spLocks/>
              </p:cNvSpPr>
              <p:nvPr/>
            </p:nvSpPr>
            <p:spPr bwMode="auto">
              <a:xfrm>
                <a:off x="5384" y="606"/>
                <a:ext cx="37" cy="42"/>
              </a:xfrm>
              <a:custGeom>
                <a:avLst/>
                <a:gdLst>
                  <a:gd name="T0" fmla="*/ 23 w 74"/>
                  <a:gd name="T1" fmla="*/ 0 h 83"/>
                  <a:gd name="T2" fmla="*/ 22 w 74"/>
                  <a:gd name="T3" fmla="*/ 0 h 83"/>
                  <a:gd name="T4" fmla="*/ 20 w 74"/>
                  <a:gd name="T5" fmla="*/ 0 h 83"/>
                  <a:gd name="T6" fmla="*/ 19 w 74"/>
                  <a:gd name="T7" fmla="*/ 0 h 83"/>
                  <a:gd name="T8" fmla="*/ 17 w 74"/>
                  <a:gd name="T9" fmla="*/ 0 h 83"/>
                  <a:gd name="T10" fmla="*/ 15 w 74"/>
                  <a:gd name="T11" fmla="*/ 0 h 83"/>
                  <a:gd name="T12" fmla="*/ 14 w 74"/>
                  <a:gd name="T13" fmla="*/ 0 h 83"/>
                  <a:gd name="T14" fmla="*/ 12 w 74"/>
                  <a:gd name="T15" fmla="*/ 1 h 83"/>
                  <a:gd name="T16" fmla="*/ 11 w 74"/>
                  <a:gd name="T17" fmla="*/ 3 h 83"/>
                  <a:gd name="T18" fmla="*/ 9 w 74"/>
                  <a:gd name="T19" fmla="*/ 3 h 83"/>
                  <a:gd name="T20" fmla="*/ 9 w 74"/>
                  <a:gd name="T21" fmla="*/ 4 h 83"/>
                  <a:gd name="T22" fmla="*/ 9 w 74"/>
                  <a:gd name="T23" fmla="*/ 4 h 83"/>
                  <a:gd name="T24" fmla="*/ 7 w 74"/>
                  <a:gd name="T25" fmla="*/ 5 h 83"/>
                  <a:gd name="T26" fmla="*/ 6 w 74"/>
                  <a:gd name="T27" fmla="*/ 7 h 83"/>
                  <a:gd name="T28" fmla="*/ 5 w 74"/>
                  <a:gd name="T29" fmla="*/ 9 h 83"/>
                  <a:gd name="T30" fmla="*/ 2 w 74"/>
                  <a:gd name="T31" fmla="*/ 11 h 83"/>
                  <a:gd name="T32" fmla="*/ 1 w 74"/>
                  <a:gd name="T33" fmla="*/ 16 h 83"/>
                  <a:gd name="T34" fmla="*/ 1 w 74"/>
                  <a:gd name="T35" fmla="*/ 18 h 83"/>
                  <a:gd name="T36" fmla="*/ 0 w 74"/>
                  <a:gd name="T37" fmla="*/ 20 h 83"/>
                  <a:gd name="T38" fmla="*/ 0 w 74"/>
                  <a:gd name="T39" fmla="*/ 21 h 83"/>
                  <a:gd name="T40" fmla="*/ 0 w 74"/>
                  <a:gd name="T41" fmla="*/ 23 h 83"/>
                  <a:gd name="T42" fmla="*/ 1 w 74"/>
                  <a:gd name="T43" fmla="*/ 24 h 83"/>
                  <a:gd name="T44" fmla="*/ 1 w 74"/>
                  <a:gd name="T45" fmla="*/ 26 h 83"/>
                  <a:gd name="T46" fmla="*/ 1 w 74"/>
                  <a:gd name="T47" fmla="*/ 28 h 83"/>
                  <a:gd name="T48" fmla="*/ 2 w 74"/>
                  <a:gd name="T49" fmla="*/ 30 h 83"/>
                  <a:gd name="T50" fmla="*/ 2 w 74"/>
                  <a:gd name="T51" fmla="*/ 31 h 83"/>
                  <a:gd name="T52" fmla="*/ 3 w 74"/>
                  <a:gd name="T53" fmla="*/ 33 h 83"/>
                  <a:gd name="T54" fmla="*/ 5 w 74"/>
                  <a:gd name="T55" fmla="*/ 34 h 83"/>
                  <a:gd name="T56" fmla="*/ 5 w 74"/>
                  <a:gd name="T57" fmla="*/ 35 h 83"/>
                  <a:gd name="T58" fmla="*/ 7 w 74"/>
                  <a:gd name="T59" fmla="*/ 36 h 83"/>
                  <a:gd name="T60" fmla="*/ 7 w 74"/>
                  <a:gd name="T61" fmla="*/ 37 h 83"/>
                  <a:gd name="T62" fmla="*/ 10 w 74"/>
                  <a:gd name="T63" fmla="*/ 39 h 83"/>
                  <a:gd name="T64" fmla="*/ 14 w 74"/>
                  <a:gd name="T65" fmla="*/ 41 h 83"/>
                  <a:gd name="T66" fmla="*/ 16 w 74"/>
                  <a:gd name="T67" fmla="*/ 41 h 83"/>
                  <a:gd name="T68" fmla="*/ 17 w 74"/>
                  <a:gd name="T69" fmla="*/ 41 h 83"/>
                  <a:gd name="T70" fmla="*/ 18 w 74"/>
                  <a:gd name="T71" fmla="*/ 42 h 83"/>
                  <a:gd name="T72" fmla="*/ 19 w 74"/>
                  <a:gd name="T73" fmla="*/ 41 h 83"/>
                  <a:gd name="T74" fmla="*/ 20 w 74"/>
                  <a:gd name="T75" fmla="*/ 42 h 83"/>
                  <a:gd name="T76" fmla="*/ 22 w 74"/>
                  <a:gd name="T77" fmla="*/ 41 h 83"/>
                  <a:gd name="T78" fmla="*/ 22 w 74"/>
                  <a:gd name="T79" fmla="*/ 40 h 83"/>
                  <a:gd name="T80" fmla="*/ 24 w 74"/>
                  <a:gd name="T81" fmla="*/ 40 h 83"/>
                  <a:gd name="T82" fmla="*/ 27 w 74"/>
                  <a:gd name="T83" fmla="*/ 38 h 83"/>
                  <a:gd name="T84" fmla="*/ 27 w 74"/>
                  <a:gd name="T85" fmla="*/ 38 h 83"/>
                  <a:gd name="T86" fmla="*/ 29 w 74"/>
                  <a:gd name="T87" fmla="*/ 37 h 83"/>
                  <a:gd name="T88" fmla="*/ 30 w 74"/>
                  <a:gd name="T89" fmla="*/ 36 h 83"/>
                  <a:gd name="T90" fmla="*/ 31 w 74"/>
                  <a:gd name="T91" fmla="*/ 34 h 83"/>
                  <a:gd name="T92" fmla="*/ 32 w 74"/>
                  <a:gd name="T93" fmla="*/ 33 h 83"/>
                  <a:gd name="T94" fmla="*/ 35 w 74"/>
                  <a:gd name="T95" fmla="*/ 29 h 83"/>
                  <a:gd name="T96" fmla="*/ 36 w 74"/>
                  <a:gd name="T97" fmla="*/ 25 h 83"/>
                  <a:gd name="T98" fmla="*/ 36 w 74"/>
                  <a:gd name="T99" fmla="*/ 23 h 83"/>
                  <a:gd name="T100" fmla="*/ 37 w 74"/>
                  <a:gd name="T101" fmla="*/ 21 h 83"/>
                  <a:gd name="T102" fmla="*/ 37 w 74"/>
                  <a:gd name="T103" fmla="*/ 20 h 83"/>
                  <a:gd name="T104" fmla="*/ 37 w 74"/>
                  <a:gd name="T105" fmla="*/ 18 h 83"/>
                  <a:gd name="T106" fmla="*/ 36 w 74"/>
                  <a:gd name="T107" fmla="*/ 16 h 83"/>
                  <a:gd name="T108" fmla="*/ 36 w 74"/>
                  <a:gd name="T109" fmla="*/ 15 h 83"/>
                  <a:gd name="T110" fmla="*/ 36 w 74"/>
                  <a:gd name="T111" fmla="*/ 13 h 83"/>
                  <a:gd name="T112" fmla="*/ 35 w 74"/>
                  <a:gd name="T113" fmla="*/ 11 h 83"/>
                  <a:gd name="T114" fmla="*/ 35 w 74"/>
                  <a:gd name="T115" fmla="*/ 10 h 83"/>
                  <a:gd name="T116" fmla="*/ 34 w 74"/>
                  <a:gd name="T117" fmla="*/ 9 h 83"/>
                  <a:gd name="T118" fmla="*/ 33 w 74"/>
                  <a:gd name="T119" fmla="*/ 7 h 83"/>
                  <a:gd name="T120" fmla="*/ 32 w 74"/>
                  <a:gd name="T121" fmla="*/ 6 h 83"/>
                  <a:gd name="T122" fmla="*/ 30 w 74"/>
                  <a:gd name="T123" fmla="*/ 4 h 83"/>
                  <a:gd name="T124" fmla="*/ 28 w 74"/>
                  <a:gd name="T125" fmla="*/ 3 h 8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4"/>
                  <a:gd name="T190" fmla="*/ 0 h 83"/>
                  <a:gd name="T191" fmla="*/ 74 w 74"/>
                  <a:gd name="T192" fmla="*/ 83 h 8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4" h="83">
                    <a:moveTo>
                      <a:pt x="52" y="3"/>
                    </a:moveTo>
                    <a:lnTo>
                      <a:pt x="49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9" y="17"/>
                    </a:lnTo>
                    <a:lnTo>
                      <a:pt x="7" y="19"/>
                    </a:lnTo>
                    <a:lnTo>
                      <a:pt x="5" y="22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56"/>
                    </a:lnTo>
                    <a:lnTo>
                      <a:pt x="4" y="57"/>
                    </a:lnTo>
                    <a:lnTo>
                      <a:pt x="4" y="59"/>
                    </a:lnTo>
                    <a:lnTo>
                      <a:pt x="5" y="59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9" y="68"/>
                    </a:lnTo>
                    <a:lnTo>
                      <a:pt x="10" y="68"/>
                    </a:lnTo>
                    <a:lnTo>
                      <a:pt x="10" y="69"/>
                    </a:lnTo>
                    <a:lnTo>
                      <a:pt x="12" y="69"/>
                    </a:lnTo>
                    <a:lnTo>
                      <a:pt x="12" y="71"/>
                    </a:lnTo>
                    <a:lnTo>
                      <a:pt x="14" y="71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17" y="76"/>
                    </a:lnTo>
                    <a:lnTo>
                      <a:pt x="20" y="78"/>
                    </a:lnTo>
                    <a:lnTo>
                      <a:pt x="25" y="79"/>
                    </a:lnTo>
                    <a:lnTo>
                      <a:pt x="27" y="79"/>
                    </a:lnTo>
                    <a:lnTo>
                      <a:pt x="29" y="81"/>
                    </a:lnTo>
                    <a:lnTo>
                      <a:pt x="29" y="79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4" y="83"/>
                    </a:lnTo>
                    <a:lnTo>
                      <a:pt x="34" y="81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7" y="81"/>
                    </a:lnTo>
                    <a:lnTo>
                      <a:pt x="37" y="83"/>
                    </a:lnTo>
                    <a:lnTo>
                      <a:pt x="39" y="81"/>
                    </a:lnTo>
                    <a:lnTo>
                      <a:pt x="39" y="83"/>
                    </a:lnTo>
                    <a:lnTo>
                      <a:pt x="40" y="81"/>
                    </a:lnTo>
                    <a:lnTo>
                      <a:pt x="40" y="83"/>
                    </a:lnTo>
                    <a:lnTo>
                      <a:pt x="42" y="81"/>
                    </a:lnTo>
                    <a:lnTo>
                      <a:pt x="44" y="81"/>
                    </a:lnTo>
                    <a:lnTo>
                      <a:pt x="44" y="79"/>
                    </a:lnTo>
                    <a:lnTo>
                      <a:pt x="45" y="79"/>
                    </a:lnTo>
                    <a:lnTo>
                      <a:pt x="49" y="79"/>
                    </a:lnTo>
                    <a:lnTo>
                      <a:pt x="52" y="78"/>
                    </a:lnTo>
                    <a:lnTo>
                      <a:pt x="54" y="76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2" y="69"/>
                    </a:lnTo>
                    <a:lnTo>
                      <a:pt x="62" y="68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5" y="64"/>
                    </a:lnTo>
                    <a:lnTo>
                      <a:pt x="67" y="62"/>
                    </a:lnTo>
                    <a:lnTo>
                      <a:pt x="69" y="57"/>
                    </a:lnTo>
                    <a:lnTo>
                      <a:pt x="72" y="52"/>
                    </a:lnTo>
                    <a:lnTo>
                      <a:pt x="72" y="49"/>
                    </a:lnTo>
                    <a:lnTo>
                      <a:pt x="72" y="47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74" y="44"/>
                    </a:lnTo>
                    <a:lnTo>
                      <a:pt x="74" y="42"/>
                    </a:lnTo>
                    <a:lnTo>
                      <a:pt x="74" y="41"/>
                    </a:lnTo>
                    <a:lnTo>
                      <a:pt x="74" y="39"/>
                    </a:lnTo>
                    <a:lnTo>
                      <a:pt x="74" y="37"/>
                    </a:lnTo>
                    <a:lnTo>
                      <a:pt x="74" y="35"/>
                    </a:lnTo>
                    <a:lnTo>
                      <a:pt x="72" y="34"/>
                    </a:lnTo>
                    <a:lnTo>
                      <a:pt x="74" y="32"/>
                    </a:lnTo>
                    <a:lnTo>
                      <a:pt x="72" y="32"/>
                    </a:lnTo>
                    <a:lnTo>
                      <a:pt x="74" y="30"/>
                    </a:lnTo>
                    <a:lnTo>
                      <a:pt x="72" y="30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5"/>
                    </a:lnTo>
                    <a:lnTo>
                      <a:pt x="70" y="22"/>
                    </a:lnTo>
                    <a:lnTo>
                      <a:pt x="72" y="22"/>
                    </a:lnTo>
                    <a:lnTo>
                      <a:pt x="70" y="22"/>
                    </a:lnTo>
                    <a:lnTo>
                      <a:pt x="69" y="20"/>
                    </a:lnTo>
                    <a:lnTo>
                      <a:pt x="69" y="19"/>
                    </a:lnTo>
                    <a:lnTo>
                      <a:pt x="67" y="17"/>
                    </a:lnTo>
                    <a:lnTo>
                      <a:pt x="67" y="15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2" y="8"/>
                    </a:lnTo>
                    <a:lnTo>
                      <a:pt x="60" y="8"/>
                    </a:lnTo>
                    <a:lnTo>
                      <a:pt x="60" y="7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" name="Freeform 422"/>
              <p:cNvSpPr>
                <a:spLocks/>
              </p:cNvSpPr>
              <p:nvPr/>
            </p:nvSpPr>
            <p:spPr bwMode="auto">
              <a:xfrm>
                <a:off x="5365" y="650"/>
                <a:ext cx="35" cy="44"/>
              </a:xfrm>
              <a:custGeom>
                <a:avLst/>
                <a:gdLst>
                  <a:gd name="T0" fmla="*/ 23 w 70"/>
                  <a:gd name="T1" fmla="*/ 1 h 86"/>
                  <a:gd name="T2" fmla="*/ 21 w 70"/>
                  <a:gd name="T3" fmla="*/ 1 h 86"/>
                  <a:gd name="T4" fmla="*/ 19 w 70"/>
                  <a:gd name="T5" fmla="*/ 1 h 86"/>
                  <a:gd name="T6" fmla="*/ 17 w 70"/>
                  <a:gd name="T7" fmla="*/ 1 h 86"/>
                  <a:gd name="T8" fmla="*/ 15 w 70"/>
                  <a:gd name="T9" fmla="*/ 1 h 86"/>
                  <a:gd name="T10" fmla="*/ 13 w 70"/>
                  <a:gd name="T11" fmla="*/ 1 h 86"/>
                  <a:gd name="T12" fmla="*/ 10 w 70"/>
                  <a:gd name="T13" fmla="*/ 3 h 86"/>
                  <a:gd name="T14" fmla="*/ 9 w 70"/>
                  <a:gd name="T15" fmla="*/ 4 h 86"/>
                  <a:gd name="T16" fmla="*/ 6 w 70"/>
                  <a:gd name="T17" fmla="*/ 5 h 86"/>
                  <a:gd name="T18" fmla="*/ 6 w 70"/>
                  <a:gd name="T19" fmla="*/ 7 h 86"/>
                  <a:gd name="T20" fmla="*/ 4 w 70"/>
                  <a:gd name="T21" fmla="*/ 8 h 86"/>
                  <a:gd name="T22" fmla="*/ 3 w 70"/>
                  <a:gd name="T23" fmla="*/ 9 h 86"/>
                  <a:gd name="T24" fmla="*/ 2 w 70"/>
                  <a:gd name="T25" fmla="*/ 12 h 86"/>
                  <a:gd name="T26" fmla="*/ 1 w 70"/>
                  <a:gd name="T27" fmla="*/ 16 h 86"/>
                  <a:gd name="T28" fmla="*/ 1 w 70"/>
                  <a:gd name="T29" fmla="*/ 18 h 86"/>
                  <a:gd name="T30" fmla="*/ 0 w 70"/>
                  <a:gd name="T31" fmla="*/ 20 h 86"/>
                  <a:gd name="T32" fmla="*/ 0 w 70"/>
                  <a:gd name="T33" fmla="*/ 23 h 86"/>
                  <a:gd name="T34" fmla="*/ 0 w 70"/>
                  <a:gd name="T35" fmla="*/ 25 h 86"/>
                  <a:gd name="T36" fmla="*/ 1 w 70"/>
                  <a:gd name="T37" fmla="*/ 28 h 86"/>
                  <a:gd name="T38" fmla="*/ 2 w 70"/>
                  <a:gd name="T39" fmla="*/ 32 h 86"/>
                  <a:gd name="T40" fmla="*/ 2 w 70"/>
                  <a:gd name="T41" fmla="*/ 34 h 86"/>
                  <a:gd name="T42" fmla="*/ 3 w 70"/>
                  <a:gd name="T43" fmla="*/ 36 h 86"/>
                  <a:gd name="T44" fmla="*/ 5 w 70"/>
                  <a:gd name="T45" fmla="*/ 38 h 86"/>
                  <a:gd name="T46" fmla="*/ 6 w 70"/>
                  <a:gd name="T47" fmla="*/ 40 h 86"/>
                  <a:gd name="T48" fmla="*/ 9 w 70"/>
                  <a:gd name="T49" fmla="*/ 41 h 86"/>
                  <a:gd name="T50" fmla="*/ 11 w 70"/>
                  <a:gd name="T51" fmla="*/ 42 h 86"/>
                  <a:gd name="T52" fmla="*/ 13 w 70"/>
                  <a:gd name="T53" fmla="*/ 43 h 86"/>
                  <a:gd name="T54" fmla="*/ 15 w 70"/>
                  <a:gd name="T55" fmla="*/ 44 h 86"/>
                  <a:gd name="T56" fmla="*/ 17 w 70"/>
                  <a:gd name="T57" fmla="*/ 44 h 86"/>
                  <a:gd name="T58" fmla="*/ 19 w 70"/>
                  <a:gd name="T59" fmla="*/ 44 h 86"/>
                  <a:gd name="T60" fmla="*/ 21 w 70"/>
                  <a:gd name="T61" fmla="*/ 43 h 86"/>
                  <a:gd name="T62" fmla="*/ 25 w 70"/>
                  <a:gd name="T63" fmla="*/ 41 h 86"/>
                  <a:gd name="T64" fmla="*/ 26 w 70"/>
                  <a:gd name="T65" fmla="*/ 40 h 86"/>
                  <a:gd name="T66" fmla="*/ 27 w 70"/>
                  <a:gd name="T67" fmla="*/ 40 h 86"/>
                  <a:gd name="T68" fmla="*/ 29 w 70"/>
                  <a:gd name="T69" fmla="*/ 38 h 86"/>
                  <a:gd name="T70" fmla="*/ 31 w 70"/>
                  <a:gd name="T71" fmla="*/ 36 h 86"/>
                  <a:gd name="T72" fmla="*/ 31 w 70"/>
                  <a:gd name="T73" fmla="*/ 34 h 86"/>
                  <a:gd name="T74" fmla="*/ 34 w 70"/>
                  <a:gd name="T75" fmla="*/ 29 h 86"/>
                  <a:gd name="T76" fmla="*/ 34 w 70"/>
                  <a:gd name="T77" fmla="*/ 26 h 86"/>
                  <a:gd name="T78" fmla="*/ 35 w 70"/>
                  <a:gd name="T79" fmla="*/ 23 h 86"/>
                  <a:gd name="T80" fmla="*/ 35 w 70"/>
                  <a:gd name="T81" fmla="*/ 20 h 86"/>
                  <a:gd name="T82" fmla="*/ 34 w 70"/>
                  <a:gd name="T83" fmla="*/ 16 h 86"/>
                  <a:gd name="T84" fmla="*/ 34 w 70"/>
                  <a:gd name="T85" fmla="*/ 12 h 86"/>
                  <a:gd name="T86" fmla="*/ 33 w 70"/>
                  <a:gd name="T87" fmla="*/ 10 h 86"/>
                  <a:gd name="T88" fmla="*/ 31 w 70"/>
                  <a:gd name="T89" fmla="*/ 9 h 86"/>
                  <a:gd name="T90" fmla="*/ 31 w 70"/>
                  <a:gd name="T91" fmla="*/ 7 h 86"/>
                  <a:gd name="T92" fmla="*/ 29 w 70"/>
                  <a:gd name="T93" fmla="*/ 5 h 86"/>
                  <a:gd name="T94" fmla="*/ 27 w 70"/>
                  <a:gd name="T95" fmla="*/ 4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6"/>
                  <a:gd name="T146" fmla="*/ 70 w 70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6">
                    <a:moveTo>
                      <a:pt x="50" y="3"/>
                    </a:moveTo>
                    <a:lnTo>
                      <a:pt x="48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3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7"/>
                    </a:lnTo>
                    <a:lnTo>
                      <a:pt x="3" y="61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3" y="84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3" y="79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7" y="59"/>
                    </a:lnTo>
                    <a:lnTo>
                      <a:pt x="68" y="57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68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68" y="32"/>
                    </a:lnTo>
                    <a:lnTo>
                      <a:pt x="68" y="30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7" y="24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3" y="18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2" y="15"/>
                    </a:lnTo>
                    <a:lnTo>
                      <a:pt x="62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7"/>
                    </a:lnTo>
                    <a:lnTo>
                      <a:pt x="52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" name="Freeform 423"/>
              <p:cNvSpPr>
                <a:spLocks/>
              </p:cNvSpPr>
              <p:nvPr/>
            </p:nvSpPr>
            <p:spPr bwMode="auto">
              <a:xfrm>
                <a:off x="5377" y="643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2 w 70"/>
                  <a:gd name="T3" fmla="*/ 1 h 86"/>
                  <a:gd name="T4" fmla="*/ 20 w 70"/>
                  <a:gd name="T5" fmla="*/ 1 h 86"/>
                  <a:gd name="T6" fmla="*/ 18 w 70"/>
                  <a:gd name="T7" fmla="*/ 1 h 86"/>
                  <a:gd name="T8" fmla="*/ 18 w 70"/>
                  <a:gd name="T9" fmla="*/ 0 h 86"/>
                  <a:gd name="T10" fmla="*/ 16 w 70"/>
                  <a:gd name="T11" fmla="*/ 1 h 86"/>
                  <a:gd name="T12" fmla="*/ 14 w 70"/>
                  <a:gd name="T13" fmla="*/ 1 h 86"/>
                  <a:gd name="T14" fmla="*/ 11 w 70"/>
                  <a:gd name="T15" fmla="*/ 1 h 86"/>
                  <a:gd name="T16" fmla="*/ 10 w 70"/>
                  <a:gd name="T17" fmla="*/ 3 h 86"/>
                  <a:gd name="T18" fmla="*/ 9 w 70"/>
                  <a:gd name="T19" fmla="*/ 3 h 86"/>
                  <a:gd name="T20" fmla="*/ 7 w 70"/>
                  <a:gd name="T21" fmla="*/ 5 h 86"/>
                  <a:gd name="T22" fmla="*/ 6 w 70"/>
                  <a:gd name="T23" fmla="*/ 5 h 86"/>
                  <a:gd name="T24" fmla="*/ 5 w 70"/>
                  <a:gd name="T25" fmla="*/ 6 h 86"/>
                  <a:gd name="T26" fmla="*/ 3 w 70"/>
                  <a:gd name="T27" fmla="*/ 9 h 86"/>
                  <a:gd name="T28" fmla="*/ 2 w 70"/>
                  <a:gd name="T29" fmla="*/ 10 h 86"/>
                  <a:gd name="T30" fmla="*/ 2 w 70"/>
                  <a:gd name="T31" fmla="*/ 13 h 86"/>
                  <a:gd name="T32" fmla="*/ 0 w 70"/>
                  <a:gd name="T33" fmla="*/ 15 h 86"/>
                  <a:gd name="T34" fmla="*/ 0 w 70"/>
                  <a:gd name="T35" fmla="*/ 18 h 86"/>
                  <a:gd name="T36" fmla="*/ 0 w 70"/>
                  <a:gd name="T37" fmla="*/ 20 h 86"/>
                  <a:gd name="T38" fmla="*/ 0 w 70"/>
                  <a:gd name="T39" fmla="*/ 22 h 86"/>
                  <a:gd name="T40" fmla="*/ 0 w 70"/>
                  <a:gd name="T41" fmla="*/ 24 h 86"/>
                  <a:gd name="T42" fmla="*/ 0 w 70"/>
                  <a:gd name="T43" fmla="*/ 26 h 86"/>
                  <a:gd name="T44" fmla="*/ 0 w 70"/>
                  <a:gd name="T45" fmla="*/ 28 h 86"/>
                  <a:gd name="T46" fmla="*/ 2 w 70"/>
                  <a:gd name="T47" fmla="*/ 31 h 86"/>
                  <a:gd name="T48" fmla="*/ 2 w 70"/>
                  <a:gd name="T49" fmla="*/ 33 h 86"/>
                  <a:gd name="T50" fmla="*/ 2 w 70"/>
                  <a:gd name="T51" fmla="*/ 35 h 86"/>
                  <a:gd name="T52" fmla="*/ 3 w 70"/>
                  <a:gd name="T53" fmla="*/ 36 h 86"/>
                  <a:gd name="T54" fmla="*/ 4 w 70"/>
                  <a:gd name="T55" fmla="*/ 36 h 86"/>
                  <a:gd name="T56" fmla="*/ 5 w 70"/>
                  <a:gd name="T57" fmla="*/ 38 h 86"/>
                  <a:gd name="T58" fmla="*/ 6 w 70"/>
                  <a:gd name="T59" fmla="*/ 39 h 86"/>
                  <a:gd name="T60" fmla="*/ 7 w 70"/>
                  <a:gd name="T61" fmla="*/ 41 h 86"/>
                  <a:gd name="T62" fmla="*/ 9 w 70"/>
                  <a:gd name="T63" fmla="*/ 42 h 86"/>
                  <a:gd name="T64" fmla="*/ 12 w 70"/>
                  <a:gd name="T65" fmla="*/ 43 h 86"/>
                  <a:gd name="T66" fmla="*/ 13 w 70"/>
                  <a:gd name="T67" fmla="*/ 43 h 86"/>
                  <a:gd name="T68" fmla="*/ 15 w 70"/>
                  <a:gd name="T69" fmla="*/ 43 h 86"/>
                  <a:gd name="T70" fmla="*/ 17 w 70"/>
                  <a:gd name="T71" fmla="*/ 43 h 86"/>
                  <a:gd name="T72" fmla="*/ 18 w 70"/>
                  <a:gd name="T73" fmla="*/ 43 h 86"/>
                  <a:gd name="T74" fmla="*/ 20 w 70"/>
                  <a:gd name="T75" fmla="*/ 43 h 86"/>
                  <a:gd name="T76" fmla="*/ 22 w 70"/>
                  <a:gd name="T77" fmla="*/ 43 h 86"/>
                  <a:gd name="T78" fmla="*/ 24 w 70"/>
                  <a:gd name="T79" fmla="*/ 42 h 86"/>
                  <a:gd name="T80" fmla="*/ 26 w 70"/>
                  <a:gd name="T81" fmla="*/ 41 h 86"/>
                  <a:gd name="T82" fmla="*/ 27 w 70"/>
                  <a:gd name="T83" fmla="*/ 40 h 86"/>
                  <a:gd name="T84" fmla="*/ 27 w 70"/>
                  <a:gd name="T85" fmla="*/ 39 h 86"/>
                  <a:gd name="T86" fmla="*/ 28 w 70"/>
                  <a:gd name="T87" fmla="*/ 38 h 86"/>
                  <a:gd name="T88" fmla="*/ 30 w 70"/>
                  <a:gd name="T89" fmla="*/ 36 h 86"/>
                  <a:gd name="T90" fmla="*/ 32 w 70"/>
                  <a:gd name="T91" fmla="*/ 36 h 86"/>
                  <a:gd name="T92" fmla="*/ 32 w 70"/>
                  <a:gd name="T93" fmla="*/ 34 h 86"/>
                  <a:gd name="T94" fmla="*/ 33 w 70"/>
                  <a:gd name="T95" fmla="*/ 32 h 86"/>
                  <a:gd name="T96" fmla="*/ 35 w 70"/>
                  <a:gd name="T97" fmla="*/ 27 h 86"/>
                  <a:gd name="T98" fmla="*/ 35 w 70"/>
                  <a:gd name="T99" fmla="*/ 26 h 86"/>
                  <a:gd name="T100" fmla="*/ 35 w 70"/>
                  <a:gd name="T101" fmla="*/ 24 h 86"/>
                  <a:gd name="T102" fmla="*/ 35 w 70"/>
                  <a:gd name="T103" fmla="*/ 22 h 86"/>
                  <a:gd name="T104" fmla="*/ 35 w 70"/>
                  <a:gd name="T105" fmla="*/ 20 h 86"/>
                  <a:gd name="T106" fmla="*/ 35 w 70"/>
                  <a:gd name="T107" fmla="*/ 18 h 86"/>
                  <a:gd name="T108" fmla="*/ 35 w 70"/>
                  <a:gd name="T109" fmla="*/ 16 h 86"/>
                  <a:gd name="T110" fmla="*/ 35 w 70"/>
                  <a:gd name="T111" fmla="*/ 12 h 86"/>
                  <a:gd name="T112" fmla="*/ 33 w 70"/>
                  <a:gd name="T113" fmla="*/ 10 h 86"/>
                  <a:gd name="T114" fmla="*/ 32 w 70"/>
                  <a:gd name="T115" fmla="*/ 9 h 86"/>
                  <a:gd name="T116" fmla="*/ 31 w 70"/>
                  <a:gd name="T117" fmla="*/ 7 h 86"/>
                  <a:gd name="T118" fmla="*/ 30 w 70"/>
                  <a:gd name="T119" fmla="*/ 5 h 86"/>
                  <a:gd name="T120" fmla="*/ 28 w 70"/>
                  <a:gd name="T121" fmla="*/ 5 h 86"/>
                  <a:gd name="T122" fmla="*/ 27 w 70"/>
                  <a:gd name="T123" fmla="*/ 3 h 8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0"/>
                  <a:gd name="T187" fmla="*/ 0 h 86"/>
                  <a:gd name="T188" fmla="*/ 70 w 70"/>
                  <a:gd name="T189" fmla="*/ 86 h 8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0" h="86">
                    <a:moveTo>
                      <a:pt x="50" y="3"/>
                    </a:moveTo>
                    <a:lnTo>
                      <a:pt x="49" y="3"/>
                    </a:lnTo>
                    <a:lnTo>
                      <a:pt x="47" y="3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5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5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5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4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2" y="62"/>
                    </a:lnTo>
                    <a:lnTo>
                      <a:pt x="4" y="62"/>
                    </a:lnTo>
                    <a:lnTo>
                      <a:pt x="4" y="66"/>
                    </a:lnTo>
                    <a:lnTo>
                      <a:pt x="4" y="67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5" y="71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9" y="72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2" y="76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5" y="81"/>
                    </a:lnTo>
                    <a:lnTo>
                      <a:pt x="17" y="81"/>
                    </a:lnTo>
                    <a:lnTo>
                      <a:pt x="17" y="82"/>
                    </a:lnTo>
                    <a:lnTo>
                      <a:pt x="19" y="84"/>
                    </a:lnTo>
                    <a:lnTo>
                      <a:pt x="22" y="84"/>
                    </a:lnTo>
                    <a:lnTo>
                      <a:pt x="24" y="86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7" y="84"/>
                    </a:lnTo>
                    <a:lnTo>
                      <a:pt x="49" y="84"/>
                    </a:lnTo>
                    <a:lnTo>
                      <a:pt x="49" y="82"/>
                    </a:lnTo>
                    <a:lnTo>
                      <a:pt x="50" y="82"/>
                    </a:lnTo>
                    <a:lnTo>
                      <a:pt x="52" y="81"/>
                    </a:lnTo>
                    <a:lnTo>
                      <a:pt x="54" y="81"/>
                    </a:lnTo>
                    <a:lnTo>
                      <a:pt x="54" y="79"/>
                    </a:lnTo>
                    <a:lnTo>
                      <a:pt x="54" y="77"/>
                    </a:lnTo>
                    <a:lnTo>
                      <a:pt x="55" y="77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7" y="60"/>
                    </a:lnTo>
                    <a:lnTo>
                      <a:pt x="69" y="57"/>
                    </a:lnTo>
                    <a:lnTo>
                      <a:pt x="69" y="55"/>
                    </a:lnTo>
                    <a:lnTo>
                      <a:pt x="69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69" y="28"/>
                    </a:lnTo>
                    <a:lnTo>
                      <a:pt x="69" y="25"/>
                    </a:lnTo>
                    <a:lnTo>
                      <a:pt x="67" y="25"/>
                    </a:lnTo>
                    <a:lnTo>
                      <a:pt x="67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5"/>
                    </a:lnTo>
                    <a:lnTo>
                      <a:pt x="62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7" y="10"/>
                    </a:lnTo>
                    <a:lnTo>
                      <a:pt x="57" y="8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" name="Freeform 424"/>
              <p:cNvSpPr>
                <a:spLocks/>
              </p:cNvSpPr>
              <p:nvPr/>
            </p:nvSpPr>
            <p:spPr bwMode="auto">
              <a:xfrm>
                <a:off x="5394" y="645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1 w 70"/>
                  <a:gd name="T3" fmla="*/ 1 h 86"/>
                  <a:gd name="T4" fmla="*/ 18 w 70"/>
                  <a:gd name="T5" fmla="*/ 1 h 86"/>
                  <a:gd name="T6" fmla="*/ 18 w 70"/>
                  <a:gd name="T7" fmla="*/ 1 h 86"/>
                  <a:gd name="T8" fmla="*/ 15 w 70"/>
                  <a:gd name="T9" fmla="*/ 1 h 86"/>
                  <a:gd name="T10" fmla="*/ 12 w 70"/>
                  <a:gd name="T11" fmla="*/ 1 h 86"/>
                  <a:gd name="T12" fmla="*/ 10 w 70"/>
                  <a:gd name="T13" fmla="*/ 3 h 86"/>
                  <a:gd name="T14" fmla="*/ 9 w 70"/>
                  <a:gd name="T15" fmla="*/ 4 h 86"/>
                  <a:gd name="T16" fmla="*/ 7 w 70"/>
                  <a:gd name="T17" fmla="*/ 4 h 86"/>
                  <a:gd name="T18" fmla="*/ 6 w 70"/>
                  <a:gd name="T19" fmla="*/ 6 h 86"/>
                  <a:gd name="T20" fmla="*/ 4 w 70"/>
                  <a:gd name="T21" fmla="*/ 7 h 86"/>
                  <a:gd name="T22" fmla="*/ 3 w 70"/>
                  <a:gd name="T23" fmla="*/ 10 h 86"/>
                  <a:gd name="T24" fmla="*/ 1 w 70"/>
                  <a:gd name="T25" fmla="*/ 14 h 86"/>
                  <a:gd name="T26" fmla="*/ 0 w 70"/>
                  <a:gd name="T27" fmla="*/ 17 h 86"/>
                  <a:gd name="T28" fmla="*/ 0 w 70"/>
                  <a:gd name="T29" fmla="*/ 20 h 86"/>
                  <a:gd name="T30" fmla="*/ 0 w 70"/>
                  <a:gd name="T31" fmla="*/ 22 h 86"/>
                  <a:gd name="T32" fmla="*/ 0 w 70"/>
                  <a:gd name="T33" fmla="*/ 24 h 86"/>
                  <a:gd name="T34" fmla="*/ 0 w 70"/>
                  <a:gd name="T35" fmla="*/ 27 h 86"/>
                  <a:gd name="T36" fmla="*/ 2 w 70"/>
                  <a:gd name="T37" fmla="*/ 32 h 86"/>
                  <a:gd name="T38" fmla="*/ 2 w 70"/>
                  <a:gd name="T39" fmla="*/ 35 h 86"/>
                  <a:gd name="T40" fmla="*/ 4 w 70"/>
                  <a:gd name="T41" fmla="*/ 36 h 86"/>
                  <a:gd name="T42" fmla="*/ 5 w 70"/>
                  <a:gd name="T43" fmla="*/ 37 h 86"/>
                  <a:gd name="T44" fmla="*/ 6 w 70"/>
                  <a:gd name="T45" fmla="*/ 39 h 86"/>
                  <a:gd name="T46" fmla="*/ 7 w 70"/>
                  <a:gd name="T47" fmla="*/ 41 h 86"/>
                  <a:gd name="T48" fmla="*/ 11 w 70"/>
                  <a:gd name="T49" fmla="*/ 42 h 86"/>
                  <a:gd name="T50" fmla="*/ 12 w 70"/>
                  <a:gd name="T51" fmla="*/ 43 h 86"/>
                  <a:gd name="T52" fmla="*/ 15 w 70"/>
                  <a:gd name="T53" fmla="*/ 43 h 86"/>
                  <a:gd name="T54" fmla="*/ 18 w 70"/>
                  <a:gd name="T55" fmla="*/ 43 h 86"/>
                  <a:gd name="T56" fmla="*/ 19 w 70"/>
                  <a:gd name="T57" fmla="*/ 43 h 86"/>
                  <a:gd name="T58" fmla="*/ 22 w 70"/>
                  <a:gd name="T59" fmla="*/ 42 h 86"/>
                  <a:gd name="T60" fmla="*/ 26 w 70"/>
                  <a:gd name="T61" fmla="*/ 42 h 86"/>
                  <a:gd name="T62" fmla="*/ 27 w 70"/>
                  <a:gd name="T63" fmla="*/ 40 h 86"/>
                  <a:gd name="T64" fmla="*/ 28 w 70"/>
                  <a:gd name="T65" fmla="*/ 39 h 86"/>
                  <a:gd name="T66" fmla="*/ 30 w 70"/>
                  <a:gd name="T67" fmla="*/ 36 h 86"/>
                  <a:gd name="T68" fmla="*/ 32 w 70"/>
                  <a:gd name="T69" fmla="*/ 36 h 86"/>
                  <a:gd name="T70" fmla="*/ 33 w 70"/>
                  <a:gd name="T71" fmla="*/ 34 h 86"/>
                  <a:gd name="T72" fmla="*/ 35 w 70"/>
                  <a:gd name="T73" fmla="*/ 30 h 86"/>
                  <a:gd name="T74" fmla="*/ 35 w 70"/>
                  <a:gd name="T75" fmla="*/ 27 h 86"/>
                  <a:gd name="T76" fmla="*/ 35 w 70"/>
                  <a:gd name="T77" fmla="*/ 24 h 86"/>
                  <a:gd name="T78" fmla="*/ 35 w 70"/>
                  <a:gd name="T79" fmla="*/ 22 h 86"/>
                  <a:gd name="T80" fmla="*/ 35 w 70"/>
                  <a:gd name="T81" fmla="*/ 20 h 86"/>
                  <a:gd name="T82" fmla="*/ 35 w 70"/>
                  <a:gd name="T83" fmla="*/ 17 h 86"/>
                  <a:gd name="T84" fmla="*/ 35 w 70"/>
                  <a:gd name="T85" fmla="*/ 14 h 86"/>
                  <a:gd name="T86" fmla="*/ 33 w 70"/>
                  <a:gd name="T87" fmla="*/ 11 h 86"/>
                  <a:gd name="T88" fmla="*/ 32 w 70"/>
                  <a:gd name="T89" fmla="*/ 9 h 86"/>
                  <a:gd name="T90" fmla="*/ 30 w 70"/>
                  <a:gd name="T91" fmla="*/ 6 h 86"/>
                  <a:gd name="T92" fmla="*/ 28 w 70"/>
                  <a:gd name="T93" fmla="*/ 4 h 86"/>
                  <a:gd name="T94" fmla="*/ 27 w 70"/>
                  <a:gd name="T95" fmla="*/ 3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6"/>
                  <a:gd name="T146" fmla="*/ 70 w 70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6">
                    <a:moveTo>
                      <a:pt x="52" y="5"/>
                    </a:moveTo>
                    <a:lnTo>
                      <a:pt x="49" y="3"/>
                    </a:lnTo>
                    <a:lnTo>
                      <a:pt x="47" y="3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4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4" y="23"/>
                    </a:lnTo>
                    <a:lnTo>
                      <a:pt x="4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2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67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9" y="72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5" y="79"/>
                    </a:lnTo>
                    <a:lnTo>
                      <a:pt x="15" y="81"/>
                    </a:lnTo>
                    <a:lnTo>
                      <a:pt x="17" y="81"/>
                    </a:lnTo>
                    <a:lnTo>
                      <a:pt x="17" y="83"/>
                    </a:lnTo>
                    <a:lnTo>
                      <a:pt x="20" y="83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4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4" y="84"/>
                    </a:lnTo>
                    <a:lnTo>
                      <a:pt x="49" y="83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4" y="79"/>
                    </a:lnTo>
                    <a:lnTo>
                      <a:pt x="54" y="77"/>
                    </a:lnTo>
                    <a:lnTo>
                      <a:pt x="55" y="77"/>
                    </a:lnTo>
                    <a:lnTo>
                      <a:pt x="57" y="77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5" y="67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9" y="61"/>
                    </a:lnTo>
                    <a:lnTo>
                      <a:pt x="69" y="59"/>
                    </a:lnTo>
                    <a:lnTo>
                      <a:pt x="69" y="57"/>
                    </a:lnTo>
                    <a:lnTo>
                      <a:pt x="69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69" y="28"/>
                    </a:lnTo>
                    <a:lnTo>
                      <a:pt x="69" y="25"/>
                    </a:lnTo>
                    <a:lnTo>
                      <a:pt x="69" y="23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5"/>
                    </a:lnTo>
                    <a:lnTo>
                      <a:pt x="60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" name="Freeform 425"/>
              <p:cNvSpPr>
                <a:spLocks/>
              </p:cNvSpPr>
              <p:nvPr/>
            </p:nvSpPr>
            <p:spPr bwMode="auto">
              <a:xfrm>
                <a:off x="5394" y="661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2 w 70"/>
                  <a:gd name="T3" fmla="*/ 1 h 86"/>
                  <a:gd name="T4" fmla="*/ 20 w 70"/>
                  <a:gd name="T5" fmla="*/ 1 h 86"/>
                  <a:gd name="T6" fmla="*/ 18 w 70"/>
                  <a:gd name="T7" fmla="*/ 1 h 86"/>
                  <a:gd name="T8" fmla="*/ 18 w 70"/>
                  <a:gd name="T9" fmla="*/ 0 h 86"/>
                  <a:gd name="T10" fmla="*/ 16 w 70"/>
                  <a:gd name="T11" fmla="*/ 1 h 86"/>
                  <a:gd name="T12" fmla="*/ 14 w 70"/>
                  <a:gd name="T13" fmla="*/ 1 h 86"/>
                  <a:gd name="T14" fmla="*/ 12 w 70"/>
                  <a:gd name="T15" fmla="*/ 1 h 86"/>
                  <a:gd name="T16" fmla="*/ 11 w 70"/>
                  <a:gd name="T17" fmla="*/ 1 h 86"/>
                  <a:gd name="T18" fmla="*/ 9 w 70"/>
                  <a:gd name="T19" fmla="*/ 3 h 86"/>
                  <a:gd name="T20" fmla="*/ 7 w 70"/>
                  <a:gd name="T21" fmla="*/ 4 h 86"/>
                  <a:gd name="T22" fmla="*/ 7 w 70"/>
                  <a:gd name="T23" fmla="*/ 5 h 86"/>
                  <a:gd name="T24" fmla="*/ 6 w 70"/>
                  <a:gd name="T25" fmla="*/ 6 h 86"/>
                  <a:gd name="T26" fmla="*/ 5 w 70"/>
                  <a:gd name="T27" fmla="*/ 7 h 86"/>
                  <a:gd name="T28" fmla="*/ 4 w 70"/>
                  <a:gd name="T29" fmla="*/ 9 h 86"/>
                  <a:gd name="T30" fmla="*/ 2 w 70"/>
                  <a:gd name="T31" fmla="*/ 10 h 86"/>
                  <a:gd name="T32" fmla="*/ 2 w 70"/>
                  <a:gd name="T33" fmla="*/ 12 h 86"/>
                  <a:gd name="T34" fmla="*/ 0 w 70"/>
                  <a:gd name="T35" fmla="*/ 16 h 86"/>
                  <a:gd name="T36" fmla="*/ 0 w 70"/>
                  <a:gd name="T37" fmla="*/ 18 h 86"/>
                  <a:gd name="T38" fmla="*/ 0 w 70"/>
                  <a:gd name="T39" fmla="*/ 19 h 86"/>
                  <a:gd name="T40" fmla="*/ 0 w 70"/>
                  <a:gd name="T41" fmla="*/ 21 h 86"/>
                  <a:gd name="T42" fmla="*/ 0 w 70"/>
                  <a:gd name="T43" fmla="*/ 22 h 86"/>
                  <a:gd name="T44" fmla="*/ 0 w 70"/>
                  <a:gd name="T45" fmla="*/ 25 h 86"/>
                  <a:gd name="T46" fmla="*/ 0 w 70"/>
                  <a:gd name="T47" fmla="*/ 27 h 86"/>
                  <a:gd name="T48" fmla="*/ 0 w 70"/>
                  <a:gd name="T49" fmla="*/ 28 h 86"/>
                  <a:gd name="T50" fmla="*/ 2 w 70"/>
                  <a:gd name="T51" fmla="*/ 32 h 86"/>
                  <a:gd name="T52" fmla="*/ 2 w 70"/>
                  <a:gd name="T53" fmla="*/ 35 h 86"/>
                  <a:gd name="T54" fmla="*/ 3 w 70"/>
                  <a:gd name="T55" fmla="*/ 36 h 86"/>
                  <a:gd name="T56" fmla="*/ 5 w 70"/>
                  <a:gd name="T57" fmla="*/ 36 h 86"/>
                  <a:gd name="T58" fmla="*/ 6 w 70"/>
                  <a:gd name="T59" fmla="*/ 38 h 86"/>
                  <a:gd name="T60" fmla="*/ 7 w 70"/>
                  <a:gd name="T61" fmla="*/ 39 h 86"/>
                  <a:gd name="T62" fmla="*/ 7 w 70"/>
                  <a:gd name="T63" fmla="*/ 40 h 86"/>
                  <a:gd name="T64" fmla="*/ 10 w 70"/>
                  <a:gd name="T65" fmla="*/ 42 h 86"/>
                  <a:gd name="T66" fmla="*/ 12 w 70"/>
                  <a:gd name="T67" fmla="*/ 43 h 86"/>
                  <a:gd name="T68" fmla="*/ 13 w 70"/>
                  <a:gd name="T69" fmla="*/ 43 h 86"/>
                  <a:gd name="T70" fmla="*/ 15 w 70"/>
                  <a:gd name="T71" fmla="*/ 43 h 86"/>
                  <a:gd name="T72" fmla="*/ 17 w 70"/>
                  <a:gd name="T73" fmla="*/ 43 h 86"/>
                  <a:gd name="T74" fmla="*/ 18 w 70"/>
                  <a:gd name="T75" fmla="*/ 43 h 86"/>
                  <a:gd name="T76" fmla="*/ 20 w 70"/>
                  <a:gd name="T77" fmla="*/ 43 h 86"/>
                  <a:gd name="T78" fmla="*/ 22 w 70"/>
                  <a:gd name="T79" fmla="*/ 43 h 86"/>
                  <a:gd name="T80" fmla="*/ 25 w 70"/>
                  <a:gd name="T81" fmla="*/ 41 h 86"/>
                  <a:gd name="T82" fmla="*/ 26 w 70"/>
                  <a:gd name="T83" fmla="*/ 40 h 86"/>
                  <a:gd name="T84" fmla="*/ 27 w 70"/>
                  <a:gd name="T85" fmla="*/ 39 h 86"/>
                  <a:gd name="T86" fmla="*/ 28 w 70"/>
                  <a:gd name="T87" fmla="*/ 39 h 86"/>
                  <a:gd name="T88" fmla="*/ 28 w 70"/>
                  <a:gd name="T89" fmla="*/ 37 h 86"/>
                  <a:gd name="T90" fmla="*/ 30 w 70"/>
                  <a:gd name="T91" fmla="*/ 36 h 86"/>
                  <a:gd name="T92" fmla="*/ 32 w 70"/>
                  <a:gd name="T93" fmla="*/ 36 h 86"/>
                  <a:gd name="T94" fmla="*/ 33 w 70"/>
                  <a:gd name="T95" fmla="*/ 35 h 86"/>
                  <a:gd name="T96" fmla="*/ 33 w 70"/>
                  <a:gd name="T97" fmla="*/ 32 h 86"/>
                  <a:gd name="T98" fmla="*/ 35 w 70"/>
                  <a:gd name="T99" fmla="*/ 28 h 86"/>
                  <a:gd name="T100" fmla="*/ 35 w 70"/>
                  <a:gd name="T101" fmla="*/ 26 h 86"/>
                  <a:gd name="T102" fmla="*/ 35 w 70"/>
                  <a:gd name="T103" fmla="*/ 24 h 86"/>
                  <a:gd name="T104" fmla="*/ 35 w 70"/>
                  <a:gd name="T105" fmla="*/ 22 h 86"/>
                  <a:gd name="T106" fmla="*/ 35 w 70"/>
                  <a:gd name="T107" fmla="*/ 20 h 86"/>
                  <a:gd name="T108" fmla="*/ 35 w 70"/>
                  <a:gd name="T109" fmla="*/ 18 h 86"/>
                  <a:gd name="T110" fmla="*/ 35 w 70"/>
                  <a:gd name="T111" fmla="*/ 15 h 86"/>
                  <a:gd name="T112" fmla="*/ 35 w 70"/>
                  <a:gd name="T113" fmla="*/ 11 h 86"/>
                  <a:gd name="T114" fmla="*/ 33 w 70"/>
                  <a:gd name="T115" fmla="*/ 10 h 86"/>
                  <a:gd name="T116" fmla="*/ 32 w 70"/>
                  <a:gd name="T117" fmla="*/ 9 h 86"/>
                  <a:gd name="T118" fmla="*/ 31 w 70"/>
                  <a:gd name="T119" fmla="*/ 7 h 86"/>
                  <a:gd name="T120" fmla="*/ 30 w 70"/>
                  <a:gd name="T121" fmla="*/ 6 h 86"/>
                  <a:gd name="T122" fmla="*/ 28 w 70"/>
                  <a:gd name="T123" fmla="*/ 4 h 86"/>
                  <a:gd name="T124" fmla="*/ 27 w 70"/>
                  <a:gd name="T125" fmla="*/ 3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6"/>
                  <a:gd name="T191" fmla="*/ 70 w 70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6">
                    <a:moveTo>
                      <a:pt x="52" y="3"/>
                    </a:moveTo>
                    <a:lnTo>
                      <a:pt x="49" y="3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4" y="25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2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69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2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4" y="78"/>
                    </a:lnTo>
                    <a:lnTo>
                      <a:pt x="14" y="79"/>
                    </a:lnTo>
                    <a:lnTo>
                      <a:pt x="15" y="79"/>
                    </a:lnTo>
                    <a:lnTo>
                      <a:pt x="15" y="81"/>
                    </a:lnTo>
                    <a:lnTo>
                      <a:pt x="17" y="81"/>
                    </a:lnTo>
                    <a:lnTo>
                      <a:pt x="20" y="83"/>
                    </a:lnTo>
                    <a:lnTo>
                      <a:pt x="22" y="84"/>
                    </a:lnTo>
                    <a:lnTo>
                      <a:pt x="24" y="84"/>
                    </a:lnTo>
                    <a:lnTo>
                      <a:pt x="24" y="86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9" y="83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4" y="79"/>
                    </a:lnTo>
                    <a:lnTo>
                      <a:pt x="54" y="78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60" y="72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5" y="69"/>
                    </a:lnTo>
                    <a:lnTo>
                      <a:pt x="65" y="67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9" y="61"/>
                    </a:lnTo>
                    <a:lnTo>
                      <a:pt x="69" y="59"/>
                    </a:lnTo>
                    <a:lnTo>
                      <a:pt x="69" y="57"/>
                    </a:lnTo>
                    <a:lnTo>
                      <a:pt x="69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69" y="29"/>
                    </a:lnTo>
                    <a:lnTo>
                      <a:pt x="69" y="25"/>
                    </a:lnTo>
                    <a:lnTo>
                      <a:pt x="69" y="22"/>
                    </a:lnTo>
                    <a:lnTo>
                      <a:pt x="67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5"/>
                    </a:lnTo>
                    <a:lnTo>
                      <a:pt x="62" y="13"/>
                    </a:lnTo>
                    <a:lnTo>
                      <a:pt x="60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7" y="8"/>
                    </a:lnTo>
                    <a:lnTo>
                      <a:pt x="54" y="8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" name="Freeform 426"/>
              <p:cNvSpPr>
                <a:spLocks/>
              </p:cNvSpPr>
              <p:nvPr/>
            </p:nvSpPr>
            <p:spPr bwMode="auto">
              <a:xfrm>
                <a:off x="5404" y="676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2 w 70"/>
                  <a:gd name="T3" fmla="*/ 0 h 84"/>
                  <a:gd name="T4" fmla="*/ 19 w 70"/>
                  <a:gd name="T5" fmla="*/ 0 h 84"/>
                  <a:gd name="T6" fmla="*/ 18 w 70"/>
                  <a:gd name="T7" fmla="*/ 0 h 84"/>
                  <a:gd name="T8" fmla="*/ 15 w 70"/>
                  <a:gd name="T9" fmla="*/ 0 h 84"/>
                  <a:gd name="T10" fmla="*/ 13 w 70"/>
                  <a:gd name="T11" fmla="*/ 1 h 84"/>
                  <a:gd name="T12" fmla="*/ 10 w 70"/>
                  <a:gd name="T13" fmla="*/ 3 h 84"/>
                  <a:gd name="T14" fmla="*/ 9 w 70"/>
                  <a:gd name="T15" fmla="*/ 3 h 84"/>
                  <a:gd name="T16" fmla="*/ 6 w 70"/>
                  <a:gd name="T17" fmla="*/ 4 h 84"/>
                  <a:gd name="T18" fmla="*/ 5 w 70"/>
                  <a:gd name="T19" fmla="*/ 6 h 84"/>
                  <a:gd name="T20" fmla="*/ 4 w 70"/>
                  <a:gd name="T21" fmla="*/ 7 h 84"/>
                  <a:gd name="T22" fmla="*/ 3 w 70"/>
                  <a:gd name="T23" fmla="*/ 9 h 84"/>
                  <a:gd name="T24" fmla="*/ 1 w 70"/>
                  <a:gd name="T25" fmla="*/ 13 h 84"/>
                  <a:gd name="T26" fmla="*/ 1 w 70"/>
                  <a:gd name="T27" fmla="*/ 16 h 84"/>
                  <a:gd name="T28" fmla="*/ 0 w 70"/>
                  <a:gd name="T29" fmla="*/ 19 h 84"/>
                  <a:gd name="T30" fmla="*/ 0 w 70"/>
                  <a:gd name="T31" fmla="*/ 21 h 84"/>
                  <a:gd name="T32" fmla="*/ 0 w 70"/>
                  <a:gd name="T33" fmla="*/ 24 h 84"/>
                  <a:gd name="T34" fmla="*/ 1 w 70"/>
                  <a:gd name="T35" fmla="*/ 27 h 84"/>
                  <a:gd name="T36" fmla="*/ 2 w 70"/>
                  <a:gd name="T37" fmla="*/ 32 h 84"/>
                  <a:gd name="T38" fmla="*/ 3 w 70"/>
                  <a:gd name="T39" fmla="*/ 34 h 84"/>
                  <a:gd name="T40" fmla="*/ 3 w 70"/>
                  <a:gd name="T41" fmla="*/ 36 h 84"/>
                  <a:gd name="T42" fmla="*/ 5 w 70"/>
                  <a:gd name="T43" fmla="*/ 37 h 84"/>
                  <a:gd name="T44" fmla="*/ 7 w 70"/>
                  <a:gd name="T45" fmla="*/ 38 h 84"/>
                  <a:gd name="T46" fmla="*/ 9 w 70"/>
                  <a:gd name="T47" fmla="*/ 40 h 84"/>
                  <a:gd name="T48" fmla="*/ 12 w 70"/>
                  <a:gd name="T49" fmla="*/ 41 h 84"/>
                  <a:gd name="T50" fmla="*/ 13 w 70"/>
                  <a:gd name="T51" fmla="*/ 42 h 84"/>
                  <a:gd name="T52" fmla="*/ 15 w 70"/>
                  <a:gd name="T53" fmla="*/ 42 h 84"/>
                  <a:gd name="T54" fmla="*/ 18 w 70"/>
                  <a:gd name="T55" fmla="*/ 42 h 84"/>
                  <a:gd name="T56" fmla="*/ 19 w 70"/>
                  <a:gd name="T57" fmla="*/ 42 h 84"/>
                  <a:gd name="T58" fmla="*/ 22 w 70"/>
                  <a:gd name="T59" fmla="*/ 42 h 84"/>
                  <a:gd name="T60" fmla="*/ 24 w 70"/>
                  <a:gd name="T61" fmla="*/ 41 h 84"/>
                  <a:gd name="T62" fmla="*/ 26 w 70"/>
                  <a:gd name="T63" fmla="*/ 39 h 84"/>
                  <a:gd name="T64" fmla="*/ 27 w 70"/>
                  <a:gd name="T65" fmla="*/ 38 h 84"/>
                  <a:gd name="T66" fmla="*/ 29 w 70"/>
                  <a:gd name="T67" fmla="*/ 36 h 84"/>
                  <a:gd name="T68" fmla="*/ 30 w 70"/>
                  <a:gd name="T69" fmla="*/ 36 h 84"/>
                  <a:gd name="T70" fmla="*/ 32 w 70"/>
                  <a:gd name="T71" fmla="*/ 34 h 84"/>
                  <a:gd name="T72" fmla="*/ 33 w 70"/>
                  <a:gd name="T73" fmla="*/ 32 h 84"/>
                  <a:gd name="T74" fmla="*/ 34 w 70"/>
                  <a:gd name="T75" fmla="*/ 27 h 84"/>
                  <a:gd name="T76" fmla="*/ 35 w 70"/>
                  <a:gd name="T77" fmla="*/ 26 h 84"/>
                  <a:gd name="T78" fmla="*/ 35 w 70"/>
                  <a:gd name="T79" fmla="*/ 23 h 84"/>
                  <a:gd name="T80" fmla="*/ 35 w 70"/>
                  <a:gd name="T81" fmla="*/ 21 h 84"/>
                  <a:gd name="T82" fmla="*/ 35 w 70"/>
                  <a:gd name="T83" fmla="*/ 19 h 84"/>
                  <a:gd name="T84" fmla="*/ 35 w 70"/>
                  <a:gd name="T85" fmla="*/ 15 h 84"/>
                  <a:gd name="T86" fmla="*/ 34 w 70"/>
                  <a:gd name="T87" fmla="*/ 11 h 84"/>
                  <a:gd name="T88" fmla="*/ 33 w 70"/>
                  <a:gd name="T89" fmla="*/ 9 h 84"/>
                  <a:gd name="T90" fmla="*/ 32 w 70"/>
                  <a:gd name="T91" fmla="*/ 7 h 84"/>
                  <a:gd name="T92" fmla="*/ 30 w 70"/>
                  <a:gd name="T93" fmla="*/ 5 h 84"/>
                  <a:gd name="T94" fmla="*/ 29 w 70"/>
                  <a:gd name="T95" fmla="*/ 4 h 84"/>
                  <a:gd name="T96" fmla="*/ 27 w 70"/>
                  <a:gd name="T97" fmla="*/ 3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4"/>
                  <a:gd name="T149" fmla="*/ 70 w 70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4">
                    <a:moveTo>
                      <a:pt x="52" y="5"/>
                    </a:moveTo>
                    <a:lnTo>
                      <a:pt x="49" y="3"/>
                    </a:lnTo>
                    <a:lnTo>
                      <a:pt x="47" y="3"/>
                    </a:lnTo>
                    <a:lnTo>
                      <a:pt x="47" y="1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4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60"/>
                    </a:lnTo>
                    <a:lnTo>
                      <a:pt x="4" y="60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4" y="77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19" y="82"/>
                    </a:lnTo>
                    <a:lnTo>
                      <a:pt x="22" y="82"/>
                    </a:lnTo>
                    <a:lnTo>
                      <a:pt x="24" y="82"/>
                    </a:lnTo>
                    <a:lnTo>
                      <a:pt x="24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9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4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9" y="84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5" y="84"/>
                    </a:lnTo>
                    <a:lnTo>
                      <a:pt x="47" y="82"/>
                    </a:lnTo>
                    <a:lnTo>
                      <a:pt x="49" y="82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4" y="77"/>
                    </a:lnTo>
                    <a:lnTo>
                      <a:pt x="55" y="77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59" y="74"/>
                    </a:lnTo>
                    <a:lnTo>
                      <a:pt x="59" y="72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69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8" y="60"/>
                    </a:lnTo>
                    <a:lnTo>
                      <a:pt x="68" y="57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7"/>
                    </a:lnTo>
                    <a:lnTo>
                      <a:pt x="68" y="23"/>
                    </a:lnTo>
                    <a:lnTo>
                      <a:pt x="68" y="22"/>
                    </a:lnTo>
                    <a:lnTo>
                      <a:pt x="67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4" y="16"/>
                    </a:lnTo>
                    <a:lnTo>
                      <a:pt x="64" y="15"/>
                    </a:lnTo>
                    <a:lnTo>
                      <a:pt x="62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4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" name="Freeform 427"/>
              <p:cNvSpPr>
                <a:spLocks/>
              </p:cNvSpPr>
              <p:nvPr/>
            </p:nvSpPr>
            <p:spPr bwMode="auto">
              <a:xfrm>
                <a:off x="5428" y="678"/>
                <a:ext cx="35" cy="43"/>
              </a:xfrm>
              <a:custGeom>
                <a:avLst/>
                <a:gdLst>
                  <a:gd name="T0" fmla="*/ 23 w 69"/>
                  <a:gd name="T1" fmla="*/ 1 h 84"/>
                  <a:gd name="T2" fmla="*/ 22 w 69"/>
                  <a:gd name="T3" fmla="*/ 0 h 84"/>
                  <a:gd name="T4" fmla="*/ 20 w 69"/>
                  <a:gd name="T5" fmla="*/ 0 h 84"/>
                  <a:gd name="T6" fmla="*/ 19 w 69"/>
                  <a:gd name="T7" fmla="*/ 0 h 84"/>
                  <a:gd name="T8" fmla="*/ 17 w 69"/>
                  <a:gd name="T9" fmla="*/ 0 h 84"/>
                  <a:gd name="T10" fmla="*/ 16 w 69"/>
                  <a:gd name="T11" fmla="*/ 0 h 84"/>
                  <a:gd name="T12" fmla="*/ 14 w 69"/>
                  <a:gd name="T13" fmla="*/ 0 h 84"/>
                  <a:gd name="T14" fmla="*/ 12 w 69"/>
                  <a:gd name="T15" fmla="*/ 2 h 84"/>
                  <a:gd name="T16" fmla="*/ 10 w 69"/>
                  <a:gd name="T17" fmla="*/ 3 h 84"/>
                  <a:gd name="T18" fmla="*/ 8 w 69"/>
                  <a:gd name="T19" fmla="*/ 3 h 84"/>
                  <a:gd name="T20" fmla="*/ 7 w 69"/>
                  <a:gd name="T21" fmla="*/ 4 h 84"/>
                  <a:gd name="T22" fmla="*/ 7 w 69"/>
                  <a:gd name="T23" fmla="*/ 6 h 84"/>
                  <a:gd name="T24" fmla="*/ 5 w 69"/>
                  <a:gd name="T25" fmla="*/ 7 h 84"/>
                  <a:gd name="T26" fmla="*/ 4 w 69"/>
                  <a:gd name="T27" fmla="*/ 8 h 84"/>
                  <a:gd name="T28" fmla="*/ 3 w 69"/>
                  <a:gd name="T29" fmla="*/ 9 h 84"/>
                  <a:gd name="T30" fmla="*/ 3 w 69"/>
                  <a:gd name="T31" fmla="*/ 11 h 84"/>
                  <a:gd name="T32" fmla="*/ 1 w 69"/>
                  <a:gd name="T33" fmla="*/ 14 h 84"/>
                  <a:gd name="T34" fmla="*/ 1 w 69"/>
                  <a:gd name="T35" fmla="*/ 17 h 84"/>
                  <a:gd name="T36" fmla="*/ 0 w 69"/>
                  <a:gd name="T37" fmla="*/ 19 h 84"/>
                  <a:gd name="T38" fmla="*/ 0 w 69"/>
                  <a:gd name="T39" fmla="*/ 20 h 84"/>
                  <a:gd name="T40" fmla="*/ 0 w 69"/>
                  <a:gd name="T41" fmla="*/ 23 h 84"/>
                  <a:gd name="T42" fmla="*/ 0 w 69"/>
                  <a:gd name="T43" fmla="*/ 25 h 84"/>
                  <a:gd name="T44" fmla="*/ 1 w 69"/>
                  <a:gd name="T45" fmla="*/ 28 h 84"/>
                  <a:gd name="T46" fmla="*/ 1 w 69"/>
                  <a:gd name="T47" fmla="*/ 31 h 84"/>
                  <a:gd name="T48" fmla="*/ 2 w 69"/>
                  <a:gd name="T49" fmla="*/ 33 h 84"/>
                  <a:gd name="T50" fmla="*/ 3 w 69"/>
                  <a:gd name="T51" fmla="*/ 34 h 84"/>
                  <a:gd name="T52" fmla="*/ 3 w 69"/>
                  <a:gd name="T53" fmla="*/ 35 h 84"/>
                  <a:gd name="T54" fmla="*/ 5 w 69"/>
                  <a:gd name="T55" fmla="*/ 36 h 84"/>
                  <a:gd name="T56" fmla="*/ 6 w 69"/>
                  <a:gd name="T57" fmla="*/ 38 h 84"/>
                  <a:gd name="T58" fmla="*/ 7 w 69"/>
                  <a:gd name="T59" fmla="*/ 39 h 84"/>
                  <a:gd name="T60" fmla="*/ 8 w 69"/>
                  <a:gd name="T61" fmla="*/ 39 h 84"/>
                  <a:gd name="T62" fmla="*/ 10 w 69"/>
                  <a:gd name="T63" fmla="*/ 41 h 84"/>
                  <a:gd name="T64" fmla="*/ 12 w 69"/>
                  <a:gd name="T65" fmla="*/ 42 h 84"/>
                  <a:gd name="T66" fmla="*/ 13 w 69"/>
                  <a:gd name="T67" fmla="*/ 42 h 84"/>
                  <a:gd name="T68" fmla="*/ 15 w 69"/>
                  <a:gd name="T69" fmla="*/ 43 h 84"/>
                  <a:gd name="T70" fmla="*/ 17 w 69"/>
                  <a:gd name="T71" fmla="*/ 43 h 84"/>
                  <a:gd name="T72" fmla="*/ 18 w 69"/>
                  <a:gd name="T73" fmla="*/ 43 h 84"/>
                  <a:gd name="T74" fmla="*/ 20 w 69"/>
                  <a:gd name="T75" fmla="*/ 43 h 84"/>
                  <a:gd name="T76" fmla="*/ 21 w 69"/>
                  <a:gd name="T77" fmla="*/ 42 h 84"/>
                  <a:gd name="T78" fmla="*/ 25 w 69"/>
                  <a:gd name="T79" fmla="*/ 41 h 84"/>
                  <a:gd name="T80" fmla="*/ 26 w 69"/>
                  <a:gd name="T81" fmla="*/ 40 h 84"/>
                  <a:gd name="T82" fmla="*/ 27 w 69"/>
                  <a:gd name="T83" fmla="*/ 39 h 84"/>
                  <a:gd name="T84" fmla="*/ 27 w 69"/>
                  <a:gd name="T85" fmla="*/ 39 h 84"/>
                  <a:gd name="T86" fmla="*/ 28 w 69"/>
                  <a:gd name="T87" fmla="*/ 37 h 84"/>
                  <a:gd name="T88" fmla="*/ 30 w 69"/>
                  <a:gd name="T89" fmla="*/ 36 h 84"/>
                  <a:gd name="T90" fmla="*/ 32 w 69"/>
                  <a:gd name="T91" fmla="*/ 35 h 84"/>
                  <a:gd name="T92" fmla="*/ 32 w 69"/>
                  <a:gd name="T93" fmla="*/ 34 h 84"/>
                  <a:gd name="T94" fmla="*/ 32 w 69"/>
                  <a:gd name="T95" fmla="*/ 31 h 84"/>
                  <a:gd name="T96" fmla="*/ 34 w 69"/>
                  <a:gd name="T97" fmla="*/ 28 h 84"/>
                  <a:gd name="T98" fmla="*/ 35 w 69"/>
                  <a:gd name="T99" fmla="*/ 26 h 84"/>
                  <a:gd name="T100" fmla="*/ 35 w 69"/>
                  <a:gd name="T101" fmla="*/ 24 h 84"/>
                  <a:gd name="T102" fmla="*/ 35 w 69"/>
                  <a:gd name="T103" fmla="*/ 22 h 84"/>
                  <a:gd name="T104" fmla="*/ 35 w 69"/>
                  <a:gd name="T105" fmla="*/ 19 h 84"/>
                  <a:gd name="T106" fmla="*/ 35 w 69"/>
                  <a:gd name="T107" fmla="*/ 18 h 84"/>
                  <a:gd name="T108" fmla="*/ 35 w 69"/>
                  <a:gd name="T109" fmla="*/ 15 h 84"/>
                  <a:gd name="T110" fmla="*/ 34 w 69"/>
                  <a:gd name="T111" fmla="*/ 12 h 84"/>
                  <a:gd name="T112" fmla="*/ 33 w 69"/>
                  <a:gd name="T113" fmla="*/ 10 h 84"/>
                  <a:gd name="T114" fmla="*/ 32 w 69"/>
                  <a:gd name="T115" fmla="*/ 9 h 84"/>
                  <a:gd name="T116" fmla="*/ 32 w 69"/>
                  <a:gd name="T117" fmla="*/ 7 h 84"/>
                  <a:gd name="T118" fmla="*/ 30 w 69"/>
                  <a:gd name="T119" fmla="*/ 7 h 84"/>
                  <a:gd name="T120" fmla="*/ 29 w 69"/>
                  <a:gd name="T121" fmla="*/ 5 h 84"/>
                  <a:gd name="T122" fmla="*/ 28 w 69"/>
                  <a:gd name="T123" fmla="*/ 3 h 84"/>
                  <a:gd name="T124" fmla="*/ 26 w 69"/>
                  <a:gd name="T125" fmla="*/ 2 h 8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9"/>
                  <a:gd name="T190" fmla="*/ 0 h 84"/>
                  <a:gd name="T191" fmla="*/ 69 w 69"/>
                  <a:gd name="T192" fmla="*/ 84 h 8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9" h="84">
                    <a:moveTo>
                      <a:pt x="51" y="3"/>
                    </a:moveTo>
                    <a:lnTo>
                      <a:pt x="48" y="1"/>
                    </a:lnTo>
                    <a:lnTo>
                      <a:pt x="46" y="1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1" y="60"/>
                    </a:lnTo>
                    <a:lnTo>
                      <a:pt x="3" y="60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5" y="77"/>
                    </a:lnTo>
                    <a:lnTo>
                      <a:pt x="16" y="77"/>
                    </a:lnTo>
                    <a:lnTo>
                      <a:pt x="16" y="79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3" y="82"/>
                    </a:lnTo>
                    <a:lnTo>
                      <a:pt x="24" y="82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4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39" y="84"/>
                    </a:lnTo>
                    <a:lnTo>
                      <a:pt x="39" y="82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49" y="79"/>
                    </a:lnTo>
                    <a:lnTo>
                      <a:pt x="51" y="79"/>
                    </a:lnTo>
                    <a:lnTo>
                      <a:pt x="51" y="77"/>
                    </a:lnTo>
                    <a:lnTo>
                      <a:pt x="53" y="77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6" y="72"/>
                    </a:lnTo>
                    <a:lnTo>
                      <a:pt x="58" y="72"/>
                    </a:lnTo>
                    <a:lnTo>
                      <a:pt x="59" y="71"/>
                    </a:lnTo>
                    <a:lnTo>
                      <a:pt x="59" y="69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4" y="60"/>
                    </a:lnTo>
                    <a:lnTo>
                      <a:pt x="68" y="59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9" y="49"/>
                    </a:lnTo>
                    <a:lnTo>
                      <a:pt x="69" y="47"/>
                    </a:lnTo>
                    <a:lnTo>
                      <a:pt x="69" y="45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69" y="40"/>
                    </a:lnTo>
                    <a:lnTo>
                      <a:pt x="69" y="38"/>
                    </a:lnTo>
                    <a:lnTo>
                      <a:pt x="69" y="37"/>
                    </a:lnTo>
                    <a:lnTo>
                      <a:pt x="69" y="35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9" y="28"/>
                    </a:lnTo>
                    <a:lnTo>
                      <a:pt x="68" y="28"/>
                    </a:lnTo>
                    <a:lnTo>
                      <a:pt x="68" y="23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4" y="20"/>
                    </a:lnTo>
                    <a:lnTo>
                      <a:pt x="64" y="18"/>
                    </a:lnTo>
                    <a:lnTo>
                      <a:pt x="64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59" y="13"/>
                    </a:lnTo>
                    <a:lnTo>
                      <a:pt x="59" y="11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" name="Freeform 428"/>
              <p:cNvSpPr>
                <a:spLocks/>
              </p:cNvSpPr>
              <p:nvPr/>
            </p:nvSpPr>
            <p:spPr bwMode="auto">
              <a:xfrm>
                <a:off x="5450" y="679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1 w 70"/>
                  <a:gd name="T3" fmla="*/ 0 h 85"/>
                  <a:gd name="T4" fmla="*/ 20 w 70"/>
                  <a:gd name="T5" fmla="*/ 0 h 85"/>
                  <a:gd name="T6" fmla="*/ 18 w 70"/>
                  <a:gd name="T7" fmla="*/ 0 h 85"/>
                  <a:gd name="T8" fmla="*/ 15 w 70"/>
                  <a:gd name="T9" fmla="*/ 0 h 85"/>
                  <a:gd name="T10" fmla="*/ 13 w 70"/>
                  <a:gd name="T11" fmla="*/ 1 h 85"/>
                  <a:gd name="T12" fmla="*/ 10 w 70"/>
                  <a:gd name="T13" fmla="*/ 2 h 85"/>
                  <a:gd name="T14" fmla="*/ 8 w 70"/>
                  <a:gd name="T15" fmla="*/ 3 h 85"/>
                  <a:gd name="T16" fmla="*/ 6 w 70"/>
                  <a:gd name="T17" fmla="*/ 5 h 85"/>
                  <a:gd name="T18" fmla="*/ 5 w 70"/>
                  <a:gd name="T19" fmla="*/ 7 h 85"/>
                  <a:gd name="T20" fmla="*/ 3 w 70"/>
                  <a:gd name="T21" fmla="*/ 8 h 85"/>
                  <a:gd name="T22" fmla="*/ 2 w 70"/>
                  <a:gd name="T23" fmla="*/ 11 h 85"/>
                  <a:gd name="T24" fmla="*/ 1 w 70"/>
                  <a:gd name="T25" fmla="*/ 14 h 85"/>
                  <a:gd name="T26" fmla="*/ 1 w 70"/>
                  <a:gd name="T27" fmla="*/ 18 h 85"/>
                  <a:gd name="T28" fmla="*/ 0 w 70"/>
                  <a:gd name="T29" fmla="*/ 20 h 85"/>
                  <a:gd name="T30" fmla="*/ 0 w 70"/>
                  <a:gd name="T31" fmla="*/ 23 h 85"/>
                  <a:gd name="T32" fmla="*/ 0 w 70"/>
                  <a:gd name="T33" fmla="*/ 25 h 85"/>
                  <a:gd name="T34" fmla="*/ 1 w 70"/>
                  <a:gd name="T35" fmla="*/ 28 h 85"/>
                  <a:gd name="T36" fmla="*/ 1 w 70"/>
                  <a:gd name="T37" fmla="*/ 32 h 85"/>
                  <a:gd name="T38" fmla="*/ 2 w 70"/>
                  <a:gd name="T39" fmla="*/ 34 h 85"/>
                  <a:gd name="T40" fmla="*/ 3 w 70"/>
                  <a:gd name="T41" fmla="*/ 35 h 85"/>
                  <a:gd name="T42" fmla="*/ 5 w 70"/>
                  <a:gd name="T43" fmla="*/ 38 h 85"/>
                  <a:gd name="T44" fmla="*/ 6 w 70"/>
                  <a:gd name="T45" fmla="*/ 39 h 85"/>
                  <a:gd name="T46" fmla="*/ 9 w 70"/>
                  <a:gd name="T47" fmla="*/ 40 h 85"/>
                  <a:gd name="T48" fmla="*/ 12 w 70"/>
                  <a:gd name="T49" fmla="*/ 42 h 85"/>
                  <a:gd name="T50" fmla="*/ 15 w 70"/>
                  <a:gd name="T51" fmla="*/ 42 h 85"/>
                  <a:gd name="T52" fmla="*/ 17 w 70"/>
                  <a:gd name="T53" fmla="*/ 42 h 85"/>
                  <a:gd name="T54" fmla="*/ 18 w 70"/>
                  <a:gd name="T55" fmla="*/ 42 h 85"/>
                  <a:gd name="T56" fmla="*/ 20 w 70"/>
                  <a:gd name="T57" fmla="*/ 42 h 85"/>
                  <a:gd name="T58" fmla="*/ 24 w 70"/>
                  <a:gd name="T59" fmla="*/ 40 h 85"/>
                  <a:gd name="T60" fmla="*/ 25 w 70"/>
                  <a:gd name="T61" fmla="*/ 40 h 85"/>
                  <a:gd name="T62" fmla="*/ 27 w 70"/>
                  <a:gd name="T63" fmla="*/ 39 h 85"/>
                  <a:gd name="T64" fmla="*/ 29 w 70"/>
                  <a:gd name="T65" fmla="*/ 38 h 85"/>
                  <a:gd name="T66" fmla="*/ 30 w 70"/>
                  <a:gd name="T67" fmla="*/ 36 h 85"/>
                  <a:gd name="T68" fmla="*/ 31 w 70"/>
                  <a:gd name="T69" fmla="*/ 35 h 85"/>
                  <a:gd name="T70" fmla="*/ 33 w 70"/>
                  <a:gd name="T71" fmla="*/ 32 h 85"/>
                  <a:gd name="T72" fmla="*/ 34 w 70"/>
                  <a:gd name="T73" fmla="*/ 29 h 85"/>
                  <a:gd name="T74" fmla="*/ 35 w 70"/>
                  <a:gd name="T75" fmla="*/ 27 h 85"/>
                  <a:gd name="T76" fmla="*/ 35 w 70"/>
                  <a:gd name="T77" fmla="*/ 24 h 85"/>
                  <a:gd name="T78" fmla="*/ 35 w 70"/>
                  <a:gd name="T79" fmla="*/ 21 h 85"/>
                  <a:gd name="T80" fmla="*/ 35 w 70"/>
                  <a:gd name="T81" fmla="*/ 18 h 85"/>
                  <a:gd name="T82" fmla="*/ 35 w 70"/>
                  <a:gd name="T83" fmla="*/ 16 h 85"/>
                  <a:gd name="T84" fmla="*/ 35 w 70"/>
                  <a:gd name="T85" fmla="*/ 14 h 85"/>
                  <a:gd name="T86" fmla="*/ 33 w 70"/>
                  <a:gd name="T87" fmla="*/ 10 h 85"/>
                  <a:gd name="T88" fmla="*/ 31 w 70"/>
                  <a:gd name="T89" fmla="*/ 8 h 85"/>
                  <a:gd name="T90" fmla="*/ 30 w 70"/>
                  <a:gd name="T91" fmla="*/ 7 h 85"/>
                  <a:gd name="T92" fmla="*/ 29 w 70"/>
                  <a:gd name="T93" fmla="*/ 5 h 85"/>
                  <a:gd name="T94" fmla="*/ 28 w 70"/>
                  <a:gd name="T95" fmla="*/ 4 h 8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5"/>
                  <a:gd name="T146" fmla="*/ 70 w 70"/>
                  <a:gd name="T147" fmla="*/ 85 h 8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5">
                    <a:moveTo>
                      <a:pt x="51" y="4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8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5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0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5"/>
                    </a:lnTo>
                    <a:lnTo>
                      <a:pt x="65" y="65"/>
                    </a:lnTo>
                    <a:lnTo>
                      <a:pt x="65" y="63"/>
                    </a:lnTo>
                    <a:lnTo>
                      <a:pt x="66" y="59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1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" name="Freeform 429"/>
              <p:cNvSpPr>
                <a:spLocks/>
              </p:cNvSpPr>
              <p:nvPr/>
            </p:nvSpPr>
            <p:spPr bwMode="auto">
              <a:xfrm>
                <a:off x="5455" y="666"/>
                <a:ext cx="36" cy="43"/>
              </a:xfrm>
              <a:custGeom>
                <a:avLst/>
                <a:gdLst>
                  <a:gd name="T0" fmla="*/ 24 w 71"/>
                  <a:gd name="T1" fmla="*/ 1 h 84"/>
                  <a:gd name="T2" fmla="*/ 22 w 71"/>
                  <a:gd name="T3" fmla="*/ 0 h 84"/>
                  <a:gd name="T4" fmla="*/ 19 w 71"/>
                  <a:gd name="T5" fmla="*/ 0 h 84"/>
                  <a:gd name="T6" fmla="*/ 18 w 71"/>
                  <a:gd name="T7" fmla="*/ 0 h 84"/>
                  <a:gd name="T8" fmla="*/ 16 w 71"/>
                  <a:gd name="T9" fmla="*/ 0 h 84"/>
                  <a:gd name="T10" fmla="*/ 13 w 71"/>
                  <a:gd name="T11" fmla="*/ 1 h 84"/>
                  <a:gd name="T12" fmla="*/ 10 w 71"/>
                  <a:gd name="T13" fmla="*/ 3 h 84"/>
                  <a:gd name="T14" fmla="*/ 8 w 71"/>
                  <a:gd name="T15" fmla="*/ 4 h 84"/>
                  <a:gd name="T16" fmla="*/ 8 w 71"/>
                  <a:gd name="T17" fmla="*/ 5 h 84"/>
                  <a:gd name="T18" fmla="*/ 6 w 71"/>
                  <a:gd name="T19" fmla="*/ 7 h 84"/>
                  <a:gd name="T20" fmla="*/ 5 w 71"/>
                  <a:gd name="T21" fmla="*/ 8 h 84"/>
                  <a:gd name="T22" fmla="*/ 3 w 71"/>
                  <a:gd name="T23" fmla="*/ 10 h 84"/>
                  <a:gd name="T24" fmla="*/ 2 w 71"/>
                  <a:gd name="T25" fmla="*/ 15 h 84"/>
                  <a:gd name="T26" fmla="*/ 1 w 71"/>
                  <a:gd name="T27" fmla="*/ 16 h 84"/>
                  <a:gd name="T28" fmla="*/ 0 w 71"/>
                  <a:gd name="T29" fmla="*/ 19 h 84"/>
                  <a:gd name="T30" fmla="*/ 0 w 71"/>
                  <a:gd name="T31" fmla="*/ 22 h 84"/>
                  <a:gd name="T32" fmla="*/ 0 w 71"/>
                  <a:gd name="T33" fmla="*/ 25 h 84"/>
                  <a:gd name="T34" fmla="*/ 1 w 71"/>
                  <a:gd name="T35" fmla="*/ 28 h 84"/>
                  <a:gd name="T36" fmla="*/ 2 w 71"/>
                  <a:gd name="T37" fmla="*/ 33 h 84"/>
                  <a:gd name="T38" fmla="*/ 3 w 71"/>
                  <a:gd name="T39" fmla="*/ 35 h 84"/>
                  <a:gd name="T40" fmla="*/ 3 w 71"/>
                  <a:gd name="T41" fmla="*/ 36 h 84"/>
                  <a:gd name="T42" fmla="*/ 5 w 71"/>
                  <a:gd name="T43" fmla="*/ 37 h 84"/>
                  <a:gd name="T44" fmla="*/ 7 w 71"/>
                  <a:gd name="T45" fmla="*/ 39 h 84"/>
                  <a:gd name="T46" fmla="*/ 8 w 71"/>
                  <a:gd name="T47" fmla="*/ 40 h 84"/>
                  <a:gd name="T48" fmla="*/ 11 w 71"/>
                  <a:gd name="T49" fmla="*/ 43 h 84"/>
                  <a:gd name="T50" fmla="*/ 13 w 71"/>
                  <a:gd name="T51" fmla="*/ 43 h 84"/>
                  <a:gd name="T52" fmla="*/ 16 w 71"/>
                  <a:gd name="T53" fmla="*/ 43 h 84"/>
                  <a:gd name="T54" fmla="*/ 18 w 71"/>
                  <a:gd name="T55" fmla="*/ 43 h 84"/>
                  <a:gd name="T56" fmla="*/ 19 w 71"/>
                  <a:gd name="T57" fmla="*/ 43 h 84"/>
                  <a:gd name="T58" fmla="*/ 22 w 71"/>
                  <a:gd name="T59" fmla="*/ 43 h 84"/>
                  <a:gd name="T60" fmla="*/ 25 w 71"/>
                  <a:gd name="T61" fmla="*/ 42 h 84"/>
                  <a:gd name="T62" fmla="*/ 27 w 71"/>
                  <a:gd name="T63" fmla="*/ 40 h 84"/>
                  <a:gd name="T64" fmla="*/ 28 w 71"/>
                  <a:gd name="T65" fmla="*/ 40 h 84"/>
                  <a:gd name="T66" fmla="*/ 30 w 71"/>
                  <a:gd name="T67" fmla="*/ 39 h 84"/>
                  <a:gd name="T68" fmla="*/ 31 w 71"/>
                  <a:gd name="T69" fmla="*/ 37 h 84"/>
                  <a:gd name="T70" fmla="*/ 32 w 71"/>
                  <a:gd name="T71" fmla="*/ 35 h 84"/>
                  <a:gd name="T72" fmla="*/ 33 w 71"/>
                  <a:gd name="T73" fmla="*/ 34 h 84"/>
                  <a:gd name="T74" fmla="*/ 34 w 71"/>
                  <a:gd name="T75" fmla="*/ 29 h 84"/>
                  <a:gd name="T76" fmla="*/ 36 w 71"/>
                  <a:gd name="T77" fmla="*/ 27 h 84"/>
                  <a:gd name="T78" fmla="*/ 36 w 71"/>
                  <a:gd name="T79" fmla="*/ 24 h 84"/>
                  <a:gd name="T80" fmla="*/ 36 w 71"/>
                  <a:gd name="T81" fmla="*/ 21 h 84"/>
                  <a:gd name="T82" fmla="*/ 36 w 71"/>
                  <a:gd name="T83" fmla="*/ 18 h 84"/>
                  <a:gd name="T84" fmla="*/ 36 w 71"/>
                  <a:gd name="T85" fmla="*/ 15 h 84"/>
                  <a:gd name="T86" fmla="*/ 33 w 71"/>
                  <a:gd name="T87" fmla="*/ 11 h 84"/>
                  <a:gd name="T88" fmla="*/ 33 w 71"/>
                  <a:gd name="T89" fmla="*/ 9 h 84"/>
                  <a:gd name="T90" fmla="*/ 32 w 71"/>
                  <a:gd name="T91" fmla="*/ 7 h 84"/>
                  <a:gd name="T92" fmla="*/ 30 w 71"/>
                  <a:gd name="T93" fmla="*/ 4 h 84"/>
                  <a:gd name="T94" fmla="*/ 27 w 71"/>
                  <a:gd name="T95" fmla="*/ 3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4"/>
                  <a:gd name="T146" fmla="*/ 71 w 71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4">
                    <a:moveTo>
                      <a:pt x="51" y="3"/>
                    </a:moveTo>
                    <a:lnTo>
                      <a:pt x="50" y="2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7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8"/>
                    </a:lnTo>
                    <a:lnTo>
                      <a:pt x="16" y="79"/>
                    </a:lnTo>
                    <a:lnTo>
                      <a:pt x="18" y="79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1" y="84"/>
                    </a:lnTo>
                    <a:lnTo>
                      <a:pt x="23" y="84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3" y="84"/>
                    </a:lnTo>
                    <a:lnTo>
                      <a:pt x="45" y="84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3" y="79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6" y="64"/>
                    </a:lnTo>
                    <a:lnTo>
                      <a:pt x="66" y="62"/>
                    </a:lnTo>
                    <a:lnTo>
                      <a:pt x="68" y="59"/>
                    </a:lnTo>
                    <a:lnTo>
                      <a:pt x="68" y="57"/>
                    </a:lnTo>
                    <a:lnTo>
                      <a:pt x="70" y="54"/>
                    </a:lnTo>
                    <a:lnTo>
                      <a:pt x="71" y="54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71" y="32"/>
                    </a:lnTo>
                    <a:lnTo>
                      <a:pt x="71" y="30"/>
                    </a:lnTo>
                    <a:lnTo>
                      <a:pt x="70" y="29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1" y="12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6" y="7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" name="Freeform 430"/>
              <p:cNvSpPr>
                <a:spLocks/>
              </p:cNvSpPr>
              <p:nvPr/>
            </p:nvSpPr>
            <p:spPr bwMode="auto">
              <a:xfrm>
                <a:off x="5428" y="659"/>
                <a:ext cx="35" cy="43"/>
              </a:xfrm>
              <a:custGeom>
                <a:avLst/>
                <a:gdLst>
                  <a:gd name="T0" fmla="*/ 23 w 69"/>
                  <a:gd name="T1" fmla="*/ 1 h 86"/>
                  <a:gd name="T2" fmla="*/ 22 w 69"/>
                  <a:gd name="T3" fmla="*/ 1 h 86"/>
                  <a:gd name="T4" fmla="*/ 20 w 69"/>
                  <a:gd name="T5" fmla="*/ 1 h 86"/>
                  <a:gd name="T6" fmla="*/ 19 w 69"/>
                  <a:gd name="T7" fmla="*/ 1 h 86"/>
                  <a:gd name="T8" fmla="*/ 17 w 69"/>
                  <a:gd name="T9" fmla="*/ 1 h 86"/>
                  <a:gd name="T10" fmla="*/ 16 w 69"/>
                  <a:gd name="T11" fmla="*/ 1 h 86"/>
                  <a:gd name="T12" fmla="*/ 14 w 69"/>
                  <a:gd name="T13" fmla="*/ 1 h 86"/>
                  <a:gd name="T14" fmla="*/ 12 w 69"/>
                  <a:gd name="T15" fmla="*/ 1 h 86"/>
                  <a:gd name="T16" fmla="*/ 10 w 69"/>
                  <a:gd name="T17" fmla="*/ 3 h 86"/>
                  <a:gd name="T18" fmla="*/ 8 w 69"/>
                  <a:gd name="T19" fmla="*/ 4 h 86"/>
                  <a:gd name="T20" fmla="*/ 8 w 69"/>
                  <a:gd name="T21" fmla="*/ 4 h 86"/>
                  <a:gd name="T22" fmla="*/ 7 w 69"/>
                  <a:gd name="T23" fmla="*/ 5 h 86"/>
                  <a:gd name="T24" fmla="*/ 6 w 69"/>
                  <a:gd name="T25" fmla="*/ 6 h 86"/>
                  <a:gd name="T26" fmla="*/ 5 w 69"/>
                  <a:gd name="T27" fmla="*/ 7 h 86"/>
                  <a:gd name="T28" fmla="*/ 3 w 69"/>
                  <a:gd name="T29" fmla="*/ 9 h 86"/>
                  <a:gd name="T30" fmla="*/ 3 w 69"/>
                  <a:gd name="T31" fmla="*/ 10 h 86"/>
                  <a:gd name="T32" fmla="*/ 2 w 69"/>
                  <a:gd name="T33" fmla="*/ 12 h 86"/>
                  <a:gd name="T34" fmla="*/ 1 w 69"/>
                  <a:gd name="T35" fmla="*/ 16 h 86"/>
                  <a:gd name="T36" fmla="*/ 1 w 69"/>
                  <a:gd name="T37" fmla="*/ 18 h 86"/>
                  <a:gd name="T38" fmla="*/ 0 w 69"/>
                  <a:gd name="T39" fmla="*/ 20 h 86"/>
                  <a:gd name="T40" fmla="*/ 0 w 69"/>
                  <a:gd name="T41" fmla="*/ 21 h 86"/>
                  <a:gd name="T42" fmla="*/ 0 w 69"/>
                  <a:gd name="T43" fmla="*/ 22 h 86"/>
                  <a:gd name="T44" fmla="*/ 0 w 69"/>
                  <a:gd name="T45" fmla="*/ 24 h 86"/>
                  <a:gd name="T46" fmla="*/ 1 w 69"/>
                  <a:gd name="T47" fmla="*/ 27 h 86"/>
                  <a:gd name="T48" fmla="*/ 1 w 69"/>
                  <a:gd name="T49" fmla="*/ 28 h 86"/>
                  <a:gd name="T50" fmla="*/ 2 w 69"/>
                  <a:gd name="T51" fmla="*/ 32 h 86"/>
                  <a:gd name="T52" fmla="*/ 3 w 69"/>
                  <a:gd name="T53" fmla="*/ 33 h 86"/>
                  <a:gd name="T54" fmla="*/ 3 w 69"/>
                  <a:gd name="T55" fmla="*/ 36 h 86"/>
                  <a:gd name="T56" fmla="*/ 4 w 69"/>
                  <a:gd name="T57" fmla="*/ 36 h 86"/>
                  <a:gd name="T58" fmla="*/ 5 w 69"/>
                  <a:gd name="T59" fmla="*/ 37 h 86"/>
                  <a:gd name="T60" fmla="*/ 7 w 69"/>
                  <a:gd name="T61" fmla="*/ 39 h 86"/>
                  <a:gd name="T62" fmla="*/ 7 w 69"/>
                  <a:gd name="T63" fmla="*/ 40 h 86"/>
                  <a:gd name="T64" fmla="*/ 8 w 69"/>
                  <a:gd name="T65" fmla="*/ 41 h 86"/>
                  <a:gd name="T66" fmla="*/ 12 w 69"/>
                  <a:gd name="T67" fmla="*/ 42 h 86"/>
                  <a:gd name="T68" fmla="*/ 13 w 69"/>
                  <a:gd name="T69" fmla="*/ 42 h 86"/>
                  <a:gd name="T70" fmla="*/ 15 w 69"/>
                  <a:gd name="T71" fmla="*/ 43 h 86"/>
                  <a:gd name="T72" fmla="*/ 16 w 69"/>
                  <a:gd name="T73" fmla="*/ 43 h 86"/>
                  <a:gd name="T74" fmla="*/ 17 w 69"/>
                  <a:gd name="T75" fmla="*/ 43 h 86"/>
                  <a:gd name="T76" fmla="*/ 19 w 69"/>
                  <a:gd name="T77" fmla="*/ 43 h 86"/>
                  <a:gd name="T78" fmla="*/ 20 w 69"/>
                  <a:gd name="T79" fmla="*/ 42 h 86"/>
                  <a:gd name="T80" fmla="*/ 24 w 69"/>
                  <a:gd name="T81" fmla="*/ 42 h 86"/>
                  <a:gd name="T82" fmla="*/ 26 w 69"/>
                  <a:gd name="T83" fmla="*/ 41 h 86"/>
                  <a:gd name="T84" fmla="*/ 27 w 69"/>
                  <a:gd name="T85" fmla="*/ 40 h 86"/>
                  <a:gd name="T86" fmla="*/ 27 w 69"/>
                  <a:gd name="T87" fmla="*/ 39 h 86"/>
                  <a:gd name="T88" fmla="*/ 28 w 69"/>
                  <a:gd name="T89" fmla="*/ 38 h 86"/>
                  <a:gd name="T90" fmla="*/ 30 w 69"/>
                  <a:gd name="T91" fmla="*/ 36 h 86"/>
                  <a:gd name="T92" fmla="*/ 31 w 69"/>
                  <a:gd name="T93" fmla="*/ 36 h 86"/>
                  <a:gd name="T94" fmla="*/ 32 w 69"/>
                  <a:gd name="T95" fmla="*/ 34 h 86"/>
                  <a:gd name="T96" fmla="*/ 32 w 69"/>
                  <a:gd name="T97" fmla="*/ 32 h 86"/>
                  <a:gd name="T98" fmla="*/ 34 w 69"/>
                  <a:gd name="T99" fmla="*/ 27 h 86"/>
                  <a:gd name="T100" fmla="*/ 35 w 69"/>
                  <a:gd name="T101" fmla="*/ 25 h 86"/>
                  <a:gd name="T102" fmla="*/ 35 w 69"/>
                  <a:gd name="T103" fmla="*/ 23 h 86"/>
                  <a:gd name="T104" fmla="*/ 35 w 69"/>
                  <a:gd name="T105" fmla="*/ 21 h 86"/>
                  <a:gd name="T106" fmla="*/ 35 w 69"/>
                  <a:gd name="T107" fmla="*/ 20 h 86"/>
                  <a:gd name="T108" fmla="*/ 35 w 69"/>
                  <a:gd name="T109" fmla="*/ 16 h 86"/>
                  <a:gd name="T110" fmla="*/ 34 w 69"/>
                  <a:gd name="T111" fmla="*/ 14 h 86"/>
                  <a:gd name="T112" fmla="*/ 33 w 69"/>
                  <a:gd name="T113" fmla="*/ 11 h 86"/>
                  <a:gd name="T114" fmla="*/ 32 w 69"/>
                  <a:gd name="T115" fmla="*/ 10 h 86"/>
                  <a:gd name="T116" fmla="*/ 32 w 69"/>
                  <a:gd name="T117" fmla="*/ 9 h 86"/>
                  <a:gd name="T118" fmla="*/ 31 w 69"/>
                  <a:gd name="T119" fmla="*/ 7 h 86"/>
                  <a:gd name="T120" fmla="*/ 30 w 69"/>
                  <a:gd name="T121" fmla="*/ 6 h 86"/>
                  <a:gd name="T122" fmla="*/ 28 w 69"/>
                  <a:gd name="T123" fmla="*/ 4 h 86"/>
                  <a:gd name="T124" fmla="*/ 27 w 69"/>
                  <a:gd name="T125" fmla="*/ 3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9"/>
                  <a:gd name="T190" fmla="*/ 0 h 86"/>
                  <a:gd name="T191" fmla="*/ 69 w 69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9" h="86">
                    <a:moveTo>
                      <a:pt x="51" y="3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4" y="0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7"/>
                    </a:lnTo>
                    <a:lnTo>
                      <a:pt x="1" y="61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2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1" y="77"/>
                    </a:lnTo>
                    <a:lnTo>
                      <a:pt x="13" y="77"/>
                    </a:lnTo>
                    <a:lnTo>
                      <a:pt x="13" y="79"/>
                    </a:lnTo>
                    <a:lnTo>
                      <a:pt x="15" y="79"/>
                    </a:lnTo>
                    <a:lnTo>
                      <a:pt x="15" y="81"/>
                    </a:lnTo>
                    <a:lnTo>
                      <a:pt x="16" y="81"/>
                    </a:lnTo>
                    <a:lnTo>
                      <a:pt x="19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6" y="84"/>
                    </a:lnTo>
                    <a:lnTo>
                      <a:pt x="28" y="86"/>
                    </a:lnTo>
                    <a:lnTo>
                      <a:pt x="29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4"/>
                    </a:lnTo>
                    <a:lnTo>
                      <a:pt x="41" y="84"/>
                    </a:lnTo>
                    <a:lnTo>
                      <a:pt x="43" y="84"/>
                    </a:lnTo>
                    <a:lnTo>
                      <a:pt x="48" y="83"/>
                    </a:lnTo>
                    <a:lnTo>
                      <a:pt x="49" y="83"/>
                    </a:lnTo>
                    <a:lnTo>
                      <a:pt x="49" y="81"/>
                    </a:lnTo>
                    <a:lnTo>
                      <a:pt x="51" y="81"/>
                    </a:lnTo>
                    <a:lnTo>
                      <a:pt x="51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4" y="77"/>
                    </a:lnTo>
                    <a:lnTo>
                      <a:pt x="56" y="77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9" y="72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4" y="64"/>
                    </a:lnTo>
                    <a:lnTo>
                      <a:pt x="68" y="61"/>
                    </a:lnTo>
                    <a:lnTo>
                      <a:pt x="68" y="57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9" y="49"/>
                    </a:lnTo>
                    <a:lnTo>
                      <a:pt x="69" y="47"/>
                    </a:lnTo>
                    <a:lnTo>
                      <a:pt x="69" y="45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69" y="40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8" y="28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4" y="20"/>
                    </a:lnTo>
                    <a:lnTo>
                      <a:pt x="64" y="18"/>
                    </a:lnTo>
                    <a:lnTo>
                      <a:pt x="63" y="18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3"/>
                    </a:lnTo>
                    <a:lnTo>
                      <a:pt x="59" y="13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6" y="8"/>
                    </a:lnTo>
                    <a:lnTo>
                      <a:pt x="54" y="8"/>
                    </a:lnTo>
                    <a:lnTo>
                      <a:pt x="54" y="7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" name="Freeform 431"/>
              <p:cNvSpPr>
                <a:spLocks/>
              </p:cNvSpPr>
              <p:nvPr/>
            </p:nvSpPr>
            <p:spPr bwMode="auto">
              <a:xfrm>
                <a:off x="5460" y="648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1 w 70"/>
                  <a:gd name="T3" fmla="*/ 1 h 84"/>
                  <a:gd name="T4" fmla="*/ 20 w 70"/>
                  <a:gd name="T5" fmla="*/ 1 h 84"/>
                  <a:gd name="T6" fmla="*/ 19 w 70"/>
                  <a:gd name="T7" fmla="*/ 1 h 84"/>
                  <a:gd name="T8" fmla="*/ 18 w 70"/>
                  <a:gd name="T9" fmla="*/ 0 h 84"/>
                  <a:gd name="T10" fmla="*/ 15 w 70"/>
                  <a:gd name="T11" fmla="*/ 1 h 84"/>
                  <a:gd name="T12" fmla="*/ 15 w 70"/>
                  <a:gd name="T13" fmla="*/ 1 h 84"/>
                  <a:gd name="T14" fmla="*/ 10 w 70"/>
                  <a:gd name="T15" fmla="*/ 1 h 84"/>
                  <a:gd name="T16" fmla="*/ 9 w 70"/>
                  <a:gd name="T17" fmla="*/ 3 h 84"/>
                  <a:gd name="T18" fmla="*/ 7 w 70"/>
                  <a:gd name="T19" fmla="*/ 3 h 84"/>
                  <a:gd name="T20" fmla="*/ 6 w 70"/>
                  <a:gd name="T21" fmla="*/ 5 h 84"/>
                  <a:gd name="T22" fmla="*/ 5 w 70"/>
                  <a:gd name="T23" fmla="*/ 6 h 84"/>
                  <a:gd name="T24" fmla="*/ 5 w 70"/>
                  <a:gd name="T25" fmla="*/ 6 h 84"/>
                  <a:gd name="T26" fmla="*/ 3 w 70"/>
                  <a:gd name="T27" fmla="*/ 9 h 84"/>
                  <a:gd name="T28" fmla="*/ 2 w 70"/>
                  <a:gd name="T29" fmla="*/ 10 h 84"/>
                  <a:gd name="T30" fmla="*/ 1 w 70"/>
                  <a:gd name="T31" fmla="*/ 12 h 84"/>
                  <a:gd name="T32" fmla="*/ 1 w 70"/>
                  <a:gd name="T33" fmla="*/ 15 h 84"/>
                  <a:gd name="T34" fmla="*/ 1 w 70"/>
                  <a:gd name="T35" fmla="*/ 17 h 84"/>
                  <a:gd name="T36" fmla="*/ 0 w 70"/>
                  <a:gd name="T37" fmla="*/ 20 h 84"/>
                  <a:gd name="T38" fmla="*/ 0 w 70"/>
                  <a:gd name="T39" fmla="*/ 21 h 84"/>
                  <a:gd name="T40" fmla="*/ 0 w 70"/>
                  <a:gd name="T41" fmla="*/ 23 h 84"/>
                  <a:gd name="T42" fmla="*/ 0 w 70"/>
                  <a:gd name="T43" fmla="*/ 25 h 84"/>
                  <a:gd name="T44" fmla="*/ 1 w 70"/>
                  <a:gd name="T45" fmla="*/ 27 h 84"/>
                  <a:gd name="T46" fmla="*/ 1 w 70"/>
                  <a:gd name="T47" fmla="*/ 29 h 84"/>
                  <a:gd name="T48" fmla="*/ 2 w 70"/>
                  <a:gd name="T49" fmla="*/ 32 h 84"/>
                  <a:gd name="T50" fmla="*/ 2 w 70"/>
                  <a:gd name="T51" fmla="*/ 34 h 84"/>
                  <a:gd name="T52" fmla="*/ 3 w 70"/>
                  <a:gd name="T53" fmla="*/ 35 h 84"/>
                  <a:gd name="T54" fmla="*/ 5 w 70"/>
                  <a:gd name="T55" fmla="*/ 36 h 84"/>
                  <a:gd name="T56" fmla="*/ 5 w 70"/>
                  <a:gd name="T57" fmla="*/ 37 h 84"/>
                  <a:gd name="T58" fmla="*/ 6 w 70"/>
                  <a:gd name="T59" fmla="*/ 38 h 84"/>
                  <a:gd name="T60" fmla="*/ 8 w 70"/>
                  <a:gd name="T61" fmla="*/ 39 h 84"/>
                  <a:gd name="T62" fmla="*/ 10 w 70"/>
                  <a:gd name="T63" fmla="*/ 41 h 84"/>
                  <a:gd name="T64" fmla="*/ 12 w 70"/>
                  <a:gd name="T65" fmla="*/ 42 h 84"/>
                  <a:gd name="T66" fmla="*/ 14 w 70"/>
                  <a:gd name="T67" fmla="*/ 42 h 84"/>
                  <a:gd name="T68" fmla="*/ 15 w 70"/>
                  <a:gd name="T69" fmla="*/ 42 h 84"/>
                  <a:gd name="T70" fmla="*/ 18 w 70"/>
                  <a:gd name="T71" fmla="*/ 42 h 84"/>
                  <a:gd name="T72" fmla="*/ 19 w 70"/>
                  <a:gd name="T73" fmla="*/ 42 h 84"/>
                  <a:gd name="T74" fmla="*/ 20 w 70"/>
                  <a:gd name="T75" fmla="*/ 42 h 84"/>
                  <a:gd name="T76" fmla="*/ 23 w 70"/>
                  <a:gd name="T77" fmla="*/ 41 h 84"/>
                  <a:gd name="T78" fmla="*/ 25 w 70"/>
                  <a:gd name="T79" fmla="*/ 40 h 84"/>
                  <a:gd name="T80" fmla="*/ 25 w 70"/>
                  <a:gd name="T81" fmla="*/ 39 h 84"/>
                  <a:gd name="T82" fmla="*/ 27 w 70"/>
                  <a:gd name="T83" fmla="*/ 38 h 84"/>
                  <a:gd name="T84" fmla="*/ 28 w 70"/>
                  <a:gd name="T85" fmla="*/ 38 h 84"/>
                  <a:gd name="T86" fmla="*/ 29 w 70"/>
                  <a:gd name="T87" fmla="*/ 36 h 84"/>
                  <a:gd name="T88" fmla="*/ 30 w 70"/>
                  <a:gd name="T89" fmla="*/ 35 h 84"/>
                  <a:gd name="T90" fmla="*/ 31 w 70"/>
                  <a:gd name="T91" fmla="*/ 33 h 84"/>
                  <a:gd name="T92" fmla="*/ 33 w 70"/>
                  <a:gd name="T93" fmla="*/ 31 h 84"/>
                  <a:gd name="T94" fmla="*/ 34 w 70"/>
                  <a:gd name="T95" fmla="*/ 28 h 84"/>
                  <a:gd name="T96" fmla="*/ 35 w 70"/>
                  <a:gd name="T97" fmla="*/ 26 h 84"/>
                  <a:gd name="T98" fmla="*/ 35 w 70"/>
                  <a:gd name="T99" fmla="*/ 24 h 84"/>
                  <a:gd name="T100" fmla="*/ 35 w 70"/>
                  <a:gd name="T101" fmla="*/ 22 h 84"/>
                  <a:gd name="T102" fmla="*/ 35 w 70"/>
                  <a:gd name="T103" fmla="*/ 20 h 84"/>
                  <a:gd name="T104" fmla="*/ 35 w 70"/>
                  <a:gd name="T105" fmla="*/ 18 h 84"/>
                  <a:gd name="T106" fmla="*/ 35 w 70"/>
                  <a:gd name="T107" fmla="*/ 16 h 84"/>
                  <a:gd name="T108" fmla="*/ 34 w 70"/>
                  <a:gd name="T109" fmla="*/ 14 h 84"/>
                  <a:gd name="T110" fmla="*/ 33 w 70"/>
                  <a:gd name="T111" fmla="*/ 11 h 84"/>
                  <a:gd name="T112" fmla="*/ 33 w 70"/>
                  <a:gd name="T113" fmla="*/ 10 h 84"/>
                  <a:gd name="T114" fmla="*/ 31 w 70"/>
                  <a:gd name="T115" fmla="*/ 7 h 84"/>
                  <a:gd name="T116" fmla="*/ 30 w 70"/>
                  <a:gd name="T117" fmla="*/ 6 h 84"/>
                  <a:gd name="T118" fmla="*/ 30 w 70"/>
                  <a:gd name="T119" fmla="*/ 5 h 84"/>
                  <a:gd name="T120" fmla="*/ 28 w 70"/>
                  <a:gd name="T121" fmla="*/ 3 h 84"/>
                  <a:gd name="T122" fmla="*/ 26 w 70"/>
                  <a:gd name="T123" fmla="*/ 3 h 8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0"/>
                  <a:gd name="T187" fmla="*/ 0 h 84"/>
                  <a:gd name="T188" fmla="*/ 70 w 70"/>
                  <a:gd name="T189" fmla="*/ 84 h 8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0" h="84">
                    <a:moveTo>
                      <a:pt x="50" y="3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5" y="3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6" y="3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3" y="25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3" y="59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9"/>
                    </a:lnTo>
                    <a:lnTo>
                      <a:pt x="18" y="81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79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6" y="72"/>
                    </a:lnTo>
                    <a:lnTo>
                      <a:pt x="58" y="72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5" y="61"/>
                    </a:lnTo>
                    <a:lnTo>
                      <a:pt x="66" y="59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9"/>
                    </a:lnTo>
                    <a:lnTo>
                      <a:pt x="68" y="25"/>
                    </a:lnTo>
                    <a:lnTo>
                      <a:pt x="66" y="25"/>
                    </a:lnTo>
                    <a:lnTo>
                      <a:pt x="66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0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6" y="8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" name="Freeform 432"/>
              <p:cNvSpPr>
                <a:spLocks/>
              </p:cNvSpPr>
              <p:nvPr/>
            </p:nvSpPr>
            <p:spPr bwMode="auto">
              <a:xfrm>
                <a:off x="5422" y="642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1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5 w 70"/>
                  <a:gd name="T9" fmla="*/ 0 h 84"/>
                  <a:gd name="T10" fmla="*/ 12 w 70"/>
                  <a:gd name="T11" fmla="*/ 1 h 84"/>
                  <a:gd name="T12" fmla="*/ 10 w 70"/>
                  <a:gd name="T13" fmla="*/ 1 h 84"/>
                  <a:gd name="T14" fmla="*/ 7 w 70"/>
                  <a:gd name="T15" fmla="*/ 3 h 84"/>
                  <a:gd name="T16" fmla="*/ 6 w 70"/>
                  <a:gd name="T17" fmla="*/ 5 h 84"/>
                  <a:gd name="T18" fmla="*/ 5 w 70"/>
                  <a:gd name="T19" fmla="*/ 6 h 84"/>
                  <a:gd name="T20" fmla="*/ 3 w 70"/>
                  <a:gd name="T21" fmla="*/ 7 h 84"/>
                  <a:gd name="T22" fmla="*/ 2 w 70"/>
                  <a:gd name="T23" fmla="*/ 10 h 84"/>
                  <a:gd name="T24" fmla="*/ 1 w 70"/>
                  <a:gd name="T25" fmla="*/ 14 h 84"/>
                  <a:gd name="T26" fmla="*/ 0 w 70"/>
                  <a:gd name="T27" fmla="*/ 18 h 84"/>
                  <a:gd name="T28" fmla="*/ 0 w 70"/>
                  <a:gd name="T29" fmla="*/ 21 h 84"/>
                  <a:gd name="T30" fmla="*/ 0 w 70"/>
                  <a:gd name="T31" fmla="*/ 23 h 84"/>
                  <a:gd name="T32" fmla="*/ 0 w 70"/>
                  <a:gd name="T33" fmla="*/ 25 h 84"/>
                  <a:gd name="T34" fmla="*/ 1 w 70"/>
                  <a:gd name="T35" fmla="*/ 29 h 84"/>
                  <a:gd name="T36" fmla="*/ 1 w 70"/>
                  <a:gd name="T37" fmla="*/ 32 h 84"/>
                  <a:gd name="T38" fmla="*/ 2 w 70"/>
                  <a:gd name="T39" fmla="*/ 35 h 84"/>
                  <a:gd name="T40" fmla="*/ 4 w 70"/>
                  <a:gd name="T41" fmla="*/ 36 h 84"/>
                  <a:gd name="T42" fmla="*/ 6 w 70"/>
                  <a:gd name="T43" fmla="*/ 38 h 84"/>
                  <a:gd name="T44" fmla="*/ 6 w 70"/>
                  <a:gd name="T45" fmla="*/ 39 h 84"/>
                  <a:gd name="T46" fmla="*/ 9 w 70"/>
                  <a:gd name="T47" fmla="*/ 41 h 84"/>
                  <a:gd name="T48" fmla="*/ 11 w 70"/>
                  <a:gd name="T49" fmla="*/ 42 h 84"/>
                  <a:gd name="T50" fmla="*/ 14 w 70"/>
                  <a:gd name="T51" fmla="*/ 42 h 84"/>
                  <a:gd name="T52" fmla="*/ 15 w 70"/>
                  <a:gd name="T53" fmla="*/ 42 h 84"/>
                  <a:gd name="T54" fmla="*/ 18 w 70"/>
                  <a:gd name="T55" fmla="*/ 42 h 84"/>
                  <a:gd name="T56" fmla="*/ 20 w 70"/>
                  <a:gd name="T57" fmla="*/ 42 h 84"/>
                  <a:gd name="T58" fmla="*/ 24 w 70"/>
                  <a:gd name="T59" fmla="*/ 41 h 84"/>
                  <a:gd name="T60" fmla="*/ 25 w 70"/>
                  <a:gd name="T61" fmla="*/ 40 h 84"/>
                  <a:gd name="T62" fmla="*/ 26 w 70"/>
                  <a:gd name="T63" fmla="*/ 38 h 84"/>
                  <a:gd name="T64" fmla="*/ 28 w 70"/>
                  <a:gd name="T65" fmla="*/ 37 h 84"/>
                  <a:gd name="T66" fmla="*/ 30 w 70"/>
                  <a:gd name="T67" fmla="*/ 36 h 84"/>
                  <a:gd name="T68" fmla="*/ 31 w 70"/>
                  <a:gd name="T69" fmla="*/ 34 h 84"/>
                  <a:gd name="T70" fmla="*/ 33 w 70"/>
                  <a:gd name="T71" fmla="*/ 32 h 84"/>
                  <a:gd name="T72" fmla="*/ 34 w 70"/>
                  <a:gd name="T73" fmla="*/ 28 h 84"/>
                  <a:gd name="T74" fmla="*/ 35 w 70"/>
                  <a:gd name="T75" fmla="*/ 27 h 84"/>
                  <a:gd name="T76" fmla="*/ 35 w 70"/>
                  <a:gd name="T77" fmla="*/ 23 h 84"/>
                  <a:gd name="T78" fmla="*/ 35 w 70"/>
                  <a:gd name="T79" fmla="*/ 21 h 84"/>
                  <a:gd name="T80" fmla="*/ 35 w 70"/>
                  <a:gd name="T81" fmla="*/ 19 h 84"/>
                  <a:gd name="T82" fmla="*/ 35 w 70"/>
                  <a:gd name="T83" fmla="*/ 16 h 84"/>
                  <a:gd name="T84" fmla="*/ 34 w 70"/>
                  <a:gd name="T85" fmla="*/ 14 h 84"/>
                  <a:gd name="T86" fmla="*/ 33 w 70"/>
                  <a:gd name="T87" fmla="*/ 10 h 84"/>
                  <a:gd name="T88" fmla="*/ 31 w 70"/>
                  <a:gd name="T89" fmla="*/ 9 h 84"/>
                  <a:gd name="T90" fmla="*/ 30 w 70"/>
                  <a:gd name="T91" fmla="*/ 7 h 84"/>
                  <a:gd name="T92" fmla="*/ 30 w 70"/>
                  <a:gd name="T93" fmla="*/ 5 h 84"/>
                  <a:gd name="T94" fmla="*/ 28 w 70"/>
                  <a:gd name="T95" fmla="*/ 4 h 84"/>
                  <a:gd name="T96" fmla="*/ 26 w 70"/>
                  <a:gd name="T97" fmla="*/ 3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4"/>
                  <a:gd name="T149" fmla="*/ 70 w 70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4">
                    <a:moveTo>
                      <a:pt x="50" y="3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18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3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79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1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6" y="59"/>
                    </a:lnTo>
                    <a:lnTo>
                      <a:pt x="68" y="57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6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1" name="Freeform 433"/>
              <p:cNvSpPr>
                <a:spLocks/>
              </p:cNvSpPr>
              <p:nvPr/>
            </p:nvSpPr>
            <p:spPr bwMode="auto">
              <a:xfrm>
                <a:off x="5413" y="635"/>
                <a:ext cx="35" cy="43"/>
              </a:xfrm>
              <a:custGeom>
                <a:avLst/>
                <a:gdLst>
                  <a:gd name="T0" fmla="*/ 23 w 69"/>
                  <a:gd name="T1" fmla="*/ 1 h 87"/>
                  <a:gd name="T2" fmla="*/ 22 w 69"/>
                  <a:gd name="T3" fmla="*/ 0 h 87"/>
                  <a:gd name="T4" fmla="*/ 20 w 69"/>
                  <a:gd name="T5" fmla="*/ 0 h 87"/>
                  <a:gd name="T6" fmla="*/ 18 w 69"/>
                  <a:gd name="T7" fmla="*/ 0 h 87"/>
                  <a:gd name="T8" fmla="*/ 18 w 69"/>
                  <a:gd name="T9" fmla="*/ 0 h 87"/>
                  <a:gd name="T10" fmla="*/ 16 w 69"/>
                  <a:gd name="T11" fmla="*/ 0 h 87"/>
                  <a:gd name="T12" fmla="*/ 14 w 69"/>
                  <a:gd name="T13" fmla="*/ 0 h 87"/>
                  <a:gd name="T14" fmla="*/ 11 w 69"/>
                  <a:gd name="T15" fmla="*/ 2 h 87"/>
                  <a:gd name="T16" fmla="*/ 9 w 69"/>
                  <a:gd name="T17" fmla="*/ 2 h 87"/>
                  <a:gd name="T18" fmla="*/ 8 w 69"/>
                  <a:gd name="T19" fmla="*/ 4 h 87"/>
                  <a:gd name="T20" fmla="*/ 7 w 69"/>
                  <a:gd name="T21" fmla="*/ 5 h 87"/>
                  <a:gd name="T22" fmla="*/ 6 w 69"/>
                  <a:gd name="T23" fmla="*/ 6 h 87"/>
                  <a:gd name="T24" fmla="*/ 5 w 69"/>
                  <a:gd name="T25" fmla="*/ 7 h 87"/>
                  <a:gd name="T26" fmla="*/ 4 w 69"/>
                  <a:gd name="T27" fmla="*/ 8 h 87"/>
                  <a:gd name="T28" fmla="*/ 3 w 69"/>
                  <a:gd name="T29" fmla="*/ 9 h 87"/>
                  <a:gd name="T30" fmla="*/ 2 w 69"/>
                  <a:gd name="T31" fmla="*/ 11 h 87"/>
                  <a:gd name="T32" fmla="*/ 1 w 69"/>
                  <a:gd name="T33" fmla="*/ 14 h 87"/>
                  <a:gd name="T34" fmla="*/ 0 w 69"/>
                  <a:gd name="T35" fmla="*/ 16 h 87"/>
                  <a:gd name="T36" fmla="*/ 0 w 69"/>
                  <a:gd name="T37" fmla="*/ 18 h 87"/>
                  <a:gd name="T38" fmla="*/ 0 w 69"/>
                  <a:gd name="T39" fmla="*/ 19 h 87"/>
                  <a:gd name="T40" fmla="*/ 0 w 69"/>
                  <a:gd name="T41" fmla="*/ 21 h 87"/>
                  <a:gd name="T42" fmla="*/ 0 w 69"/>
                  <a:gd name="T43" fmla="*/ 24 h 87"/>
                  <a:gd name="T44" fmla="*/ 0 w 69"/>
                  <a:gd name="T45" fmla="*/ 26 h 87"/>
                  <a:gd name="T46" fmla="*/ 0 w 69"/>
                  <a:gd name="T47" fmla="*/ 28 h 87"/>
                  <a:gd name="T48" fmla="*/ 2 w 69"/>
                  <a:gd name="T49" fmla="*/ 31 h 87"/>
                  <a:gd name="T50" fmla="*/ 2 w 69"/>
                  <a:gd name="T51" fmla="*/ 33 h 87"/>
                  <a:gd name="T52" fmla="*/ 3 w 69"/>
                  <a:gd name="T53" fmla="*/ 35 h 87"/>
                  <a:gd name="T54" fmla="*/ 3 w 69"/>
                  <a:gd name="T55" fmla="*/ 36 h 87"/>
                  <a:gd name="T56" fmla="*/ 4 w 69"/>
                  <a:gd name="T57" fmla="*/ 37 h 87"/>
                  <a:gd name="T58" fmla="*/ 6 w 69"/>
                  <a:gd name="T59" fmla="*/ 38 h 87"/>
                  <a:gd name="T60" fmla="*/ 7 w 69"/>
                  <a:gd name="T61" fmla="*/ 39 h 87"/>
                  <a:gd name="T62" fmla="*/ 8 w 69"/>
                  <a:gd name="T63" fmla="*/ 41 h 87"/>
                  <a:gd name="T64" fmla="*/ 11 w 69"/>
                  <a:gd name="T65" fmla="*/ 42 h 87"/>
                  <a:gd name="T66" fmla="*/ 12 w 69"/>
                  <a:gd name="T67" fmla="*/ 43 h 87"/>
                  <a:gd name="T68" fmla="*/ 13 w 69"/>
                  <a:gd name="T69" fmla="*/ 43 h 87"/>
                  <a:gd name="T70" fmla="*/ 15 w 69"/>
                  <a:gd name="T71" fmla="*/ 43 h 87"/>
                  <a:gd name="T72" fmla="*/ 17 w 69"/>
                  <a:gd name="T73" fmla="*/ 43 h 87"/>
                  <a:gd name="T74" fmla="*/ 18 w 69"/>
                  <a:gd name="T75" fmla="*/ 43 h 87"/>
                  <a:gd name="T76" fmla="*/ 20 w 69"/>
                  <a:gd name="T77" fmla="*/ 43 h 87"/>
                  <a:gd name="T78" fmla="*/ 22 w 69"/>
                  <a:gd name="T79" fmla="*/ 43 h 87"/>
                  <a:gd name="T80" fmla="*/ 24 w 69"/>
                  <a:gd name="T81" fmla="*/ 41 h 87"/>
                  <a:gd name="T82" fmla="*/ 26 w 69"/>
                  <a:gd name="T83" fmla="*/ 41 h 87"/>
                  <a:gd name="T84" fmla="*/ 27 w 69"/>
                  <a:gd name="T85" fmla="*/ 39 h 87"/>
                  <a:gd name="T86" fmla="*/ 28 w 69"/>
                  <a:gd name="T87" fmla="*/ 39 h 87"/>
                  <a:gd name="T88" fmla="*/ 28 w 69"/>
                  <a:gd name="T89" fmla="*/ 37 h 87"/>
                  <a:gd name="T90" fmla="*/ 30 w 69"/>
                  <a:gd name="T91" fmla="*/ 36 h 87"/>
                  <a:gd name="T92" fmla="*/ 31 w 69"/>
                  <a:gd name="T93" fmla="*/ 35 h 87"/>
                  <a:gd name="T94" fmla="*/ 32 w 69"/>
                  <a:gd name="T95" fmla="*/ 33 h 87"/>
                  <a:gd name="T96" fmla="*/ 33 w 69"/>
                  <a:gd name="T97" fmla="*/ 30 h 87"/>
                  <a:gd name="T98" fmla="*/ 34 w 69"/>
                  <a:gd name="T99" fmla="*/ 27 h 87"/>
                  <a:gd name="T100" fmla="*/ 35 w 69"/>
                  <a:gd name="T101" fmla="*/ 25 h 87"/>
                  <a:gd name="T102" fmla="*/ 35 w 69"/>
                  <a:gd name="T103" fmla="*/ 22 h 87"/>
                  <a:gd name="T104" fmla="*/ 35 w 69"/>
                  <a:gd name="T105" fmla="*/ 19 h 87"/>
                  <a:gd name="T106" fmla="*/ 35 w 69"/>
                  <a:gd name="T107" fmla="*/ 18 h 87"/>
                  <a:gd name="T108" fmla="*/ 34 w 69"/>
                  <a:gd name="T109" fmla="*/ 15 h 87"/>
                  <a:gd name="T110" fmla="*/ 33 w 69"/>
                  <a:gd name="T111" fmla="*/ 13 h 87"/>
                  <a:gd name="T112" fmla="*/ 32 w 69"/>
                  <a:gd name="T113" fmla="*/ 10 h 87"/>
                  <a:gd name="T114" fmla="*/ 32 w 69"/>
                  <a:gd name="T115" fmla="*/ 9 h 87"/>
                  <a:gd name="T116" fmla="*/ 32 w 69"/>
                  <a:gd name="T117" fmla="*/ 8 h 87"/>
                  <a:gd name="T118" fmla="*/ 30 w 69"/>
                  <a:gd name="T119" fmla="*/ 7 h 87"/>
                  <a:gd name="T120" fmla="*/ 29 w 69"/>
                  <a:gd name="T121" fmla="*/ 5 h 87"/>
                  <a:gd name="T122" fmla="*/ 27 w 69"/>
                  <a:gd name="T123" fmla="*/ 4 h 87"/>
                  <a:gd name="T124" fmla="*/ 25 w 69"/>
                  <a:gd name="T125" fmla="*/ 2 h 8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9"/>
                  <a:gd name="T190" fmla="*/ 0 h 87"/>
                  <a:gd name="T191" fmla="*/ 69 w 69"/>
                  <a:gd name="T192" fmla="*/ 87 h 8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9" h="87">
                    <a:moveTo>
                      <a:pt x="49" y="4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2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5" y="19"/>
                    </a:lnTo>
                    <a:lnTo>
                      <a:pt x="5" y="21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3" y="63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3" y="68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6" y="73"/>
                    </a:lnTo>
                    <a:lnTo>
                      <a:pt x="8" y="73"/>
                    </a:lnTo>
                    <a:lnTo>
                      <a:pt x="8" y="75"/>
                    </a:lnTo>
                    <a:lnTo>
                      <a:pt x="10" y="75"/>
                    </a:lnTo>
                    <a:lnTo>
                      <a:pt x="10" y="76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2"/>
                    </a:lnTo>
                    <a:lnTo>
                      <a:pt x="16" y="82"/>
                    </a:lnTo>
                    <a:lnTo>
                      <a:pt x="18" y="83"/>
                    </a:lnTo>
                    <a:lnTo>
                      <a:pt x="21" y="85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26" y="87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1" y="87"/>
                    </a:lnTo>
                    <a:lnTo>
                      <a:pt x="33" y="87"/>
                    </a:lnTo>
                    <a:lnTo>
                      <a:pt x="35" y="87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1" y="87"/>
                    </a:lnTo>
                    <a:lnTo>
                      <a:pt x="43" y="87"/>
                    </a:lnTo>
                    <a:lnTo>
                      <a:pt x="46" y="83"/>
                    </a:lnTo>
                    <a:lnTo>
                      <a:pt x="48" y="83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1" y="82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4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6" y="75"/>
                    </a:lnTo>
                    <a:lnTo>
                      <a:pt x="58" y="75"/>
                    </a:lnTo>
                    <a:lnTo>
                      <a:pt x="59" y="73"/>
                    </a:lnTo>
                    <a:lnTo>
                      <a:pt x="61" y="71"/>
                    </a:lnTo>
                    <a:lnTo>
                      <a:pt x="61" y="70"/>
                    </a:lnTo>
                    <a:lnTo>
                      <a:pt x="63" y="68"/>
                    </a:lnTo>
                    <a:lnTo>
                      <a:pt x="64" y="66"/>
                    </a:lnTo>
                    <a:lnTo>
                      <a:pt x="64" y="65"/>
                    </a:lnTo>
                    <a:lnTo>
                      <a:pt x="64" y="63"/>
                    </a:lnTo>
                    <a:lnTo>
                      <a:pt x="66" y="61"/>
                    </a:lnTo>
                    <a:lnTo>
                      <a:pt x="68" y="58"/>
                    </a:lnTo>
                    <a:lnTo>
                      <a:pt x="68" y="55"/>
                    </a:lnTo>
                    <a:lnTo>
                      <a:pt x="68" y="53"/>
                    </a:lnTo>
                    <a:lnTo>
                      <a:pt x="68" y="51"/>
                    </a:lnTo>
                    <a:lnTo>
                      <a:pt x="69" y="51"/>
                    </a:lnTo>
                    <a:lnTo>
                      <a:pt x="69" y="49"/>
                    </a:lnTo>
                    <a:lnTo>
                      <a:pt x="69" y="48"/>
                    </a:lnTo>
                    <a:lnTo>
                      <a:pt x="69" y="44"/>
                    </a:lnTo>
                    <a:lnTo>
                      <a:pt x="69" y="43"/>
                    </a:lnTo>
                    <a:lnTo>
                      <a:pt x="69" y="41"/>
                    </a:lnTo>
                    <a:lnTo>
                      <a:pt x="69" y="39"/>
                    </a:lnTo>
                    <a:lnTo>
                      <a:pt x="69" y="38"/>
                    </a:lnTo>
                    <a:lnTo>
                      <a:pt x="69" y="36"/>
                    </a:lnTo>
                    <a:lnTo>
                      <a:pt x="68" y="33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6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4" y="22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59" y="14"/>
                    </a:lnTo>
                    <a:lnTo>
                      <a:pt x="59" y="12"/>
                    </a:lnTo>
                    <a:lnTo>
                      <a:pt x="59" y="11"/>
                    </a:lnTo>
                    <a:lnTo>
                      <a:pt x="58" y="11"/>
                    </a:lnTo>
                    <a:lnTo>
                      <a:pt x="56" y="9"/>
                    </a:lnTo>
                    <a:lnTo>
                      <a:pt x="53" y="9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2" name="Freeform 434"/>
              <p:cNvSpPr>
                <a:spLocks/>
              </p:cNvSpPr>
              <p:nvPr/>
            </p:nvSpPr>
            <p:spPr bwMode="auto">
              <a:xfrm>
                <a:off x="5454" y="632"/>
                <a:ext cx="35" cy="42"/>
              </a:xfrm>
              <a:custGeom>
                <a:avLst/>
                <a:gdLst>
                  <a:gd name="T0" fmla="*/ 23 w 70"/>
                  <a:gd name="T1" fmla="*/ 1 h 84"/>
                  <a:gd name="T2" fmla="*/ 22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8 w 70"/>
                  <a:gd name="T9" fmla="*/ 0 h 84"/>
                  <a:gd name="T10" fmla="*/ 16 w 70"/>
                  <a:gd name="T11" fmla="*/ 0 h 84"/>
                  <a:gd name="T12" fmla="*/ 14 w 70"/>
                  <a:gd name="T13" fmla="*/ 0 h 84"/>
                  <a:gd name="T14" fmla="*/ 11 w 70"/>
                  <a:gd name="T15" fmla="*/ 1 h 84"/>
                  <a:gd name="T16" fmla="*/ 10 w 70"/>
                  <a:gd name="T17" fmla="*/ 3 h 84"/>
                  <a:gd name="T18" fmla="*/ 9 w 70"/>
                  <a:gd name="T19" fmla="*/ 3 h 84"/>
                  <a:gd name="T20" fmla="*/ 7 w 70"/>
                  <a:gd name="T21" fmla="*/ 4 h 84"/>
                  <a:gd name="T22" fmla="*/ 6 w 70"/>
                  <a:gd name="T23" fmla="*/ 5 h 84"/>
                  <a:gd name="T24" fmla="*/ 6 w 70"/>
                  <a:gd name="T25" fmla="*/ 6 h 84"/>
                  <a:gd name="T26" fmla="*/ 5 w 70"/>
                  <a:gd name="T27" fmla="*/ 6 h 84"/>
                  <a:gd name="T28" fmla="*/ 3 w 70"/>
                  <a:gd name="T29" fmla="*/ 9 h 84"/>
                  <a:gd name="T30" fmla="*/ 2 w 70"/>
                  <a:gd name="T31" fmla="*/ 10 h 84"/>
                  <a:gd name="T32" fmla="*/ 1 w 70"/>
                  <a:gd name="T33" fmla="*/ 12 h 84"/>
                  <a:gd name="T34" fmla="*/ 1 w 70"/>
                  <a:gd name="T35" fmla="*/ 15 h 84"/>
                  <a:gd name="T36" fmla="*/ 1 w 70"/>
                  <a:gd name="T37" fmla="*/ 18 h 84"/>
                  <a:gd name="T38" fmla="*/ 0 w 70"/>
                  <a:gd name="T39" fmla="*/ 19 h 84"/>
                  <a:gd name="T40" fmla="*/ 0 w 70"/>
                  <a:gd name="T41" fmla="*/ 20 h 84"/>
                  <a:gd name="T42" fmla="*/ 0 w 70"/>
                  <a:gd name="T43" fmla="*/ 22 h 84"/>
                  <a:gd name="T44" fmla="*/ 0 w 70"/>
                  <a:gd name="T45" fmla="*/ 24 h 84"/>
                  <a:gd name="T46" fmla="*/ 1 w 70"/>
                  <a:gd name="T47" fmla="*/ 26 h 84"/>
                  <a:gd name="T48" fmla="*/ 1 w 70"/>
                  <a:gd name="T49" fmla="*/ 27 h 84"/>
                  <a:gd name="T50" fmla="*/ 1 w 70"/>
                  <a:gd name="T51" fmla="*/ 31 h 84"/>
                  <a:gd name="T52" fmla="*/ 2 w 70"/>
                  <a:gd name="T53" fmla="*/ 32 h 84"/>
                  <a:gd name="T54" fmla="*/ 3 w 70"/>
                  <a:gd name="T55" fmla="*/ 35 h 84"/>
                  <a:gd name="T56" fmla="*/ 4 w 70"/>
                  <a:gd name="T57" fmla="*/ 36 h 84"/>
                  <a:gd name="T58" fmla="*/ 5 w 70"/>
                  <a:gd name="T59" fmla="*/ 36 h 84"/>
                  <a:gd name="T60" fmla="*/ 6 w 70"/>
                  <a:gd name="T61" fmla="*/ 38 h 84"/>
                  <a:gd name="T62" fmla="*/ 6 w 70"/>
                  <a:gd name="T63" fmla="*/ 39 h 84"/>
                  <a:gd name="T64" fmla="*/ 9 w 70"/>
                  <a:gd name="T65" fmla="*/ 40 h 84"/>
                  <a:gd name="T66" fmla="*/ 11 w 70"/>
                  <a:gd name="T67" fmla="*/ 41 h 84"/>
                  <a:gd name="T68" fmla="*/ 13 w 70"/>
                  <a:gd name="T69" fmla="*/ 41 h 84"/>
                  <a:gd name="T70" fmla="*/ 15 w 70"/>
                  <a:gd name="T71" fmla="*/ 42 h 84"/>
                  <a:gd name="T72" fmla="*/ 17 w 70"/>
                  <a:gd name="T73" fmla="*/ 42 h 84"/>
                  <a:gd name="T74" fmla="*/ 18 w 70"/>
                  <a:gd name="T75" fmla="*/ 42 h 84"/>
                  <a:gd name="T76" fmla="*/ 19 w 70"/>
                  <a:gd name="T77" fmla="*/ 42 h 84"/>
                  <a:gd name="T78" fmla="*/ 20 w 70"/>
                  <a:gd name="T79" fmla="*/ 41 h 84"/>
                  <a:gd name="T80" fmla="*/ 24 w 70"/>
                  <a:gd name="T81" fmla="*/ 41 h 84"/>
                  <a:gd name="T82" fmla="*/ 26 w 70"/>
                  <a:gd name="T83" fmla="*/ 40 h 84"/>
                  <a:gd name="T84" fmla="*/ 26 w 70"/>
                  <a:gd name="T85" fmla="*/ 39 h 84"/>
                  <a:gd name="T86" fmla="*/ 27 w 70"/>
                  <a:gd name="T87" fmla="*/ 38 h 84"/>
                  <a:gd name="T88" fmla="*/ 29 w 70"/>
                  <a:gd name="T89" fmla="*/ 37 h 84"/>
                  <a:gd name="T90" fmla="*/ 30 w 70"/>
                  <a:gd name="T91" fmla="*/ 36 h 84"/>
                  <a:gd name="T92" fmla="*/ 31 w 70"/>
                  <a:gd name="T93" fmla="*/ 35 h 84"/>
                  <a:gd name="T94" fmla="*/ 31 w 70"/>
                  <a:gd name="T95" fmla="*/ 33 h 84"/>
                  <a:gd name="T96" fmla="*/ 33 w 70"/>
                  <a:gd name="T97" fmla="*/ 31 h 84"/>
                  <a:gd name="T98" fmla="*/ 34 w 70"/>
                  <a:gd name="T99" fmla="*/ 27 h 84"/>
                  <a:gd name="T100" fmla="*/ 35 w 70"/>
                  <a:gd name="T101" fmla="*/ 24 h 84"/>
                  <a:gd name="T102" fmla="*/ 35 w 70"/>
                  <a:gd name="T103" fmla="*/ 22 h 84"/>
                  <a:gd name="T104" fmla="*/ 35 w 70"/>
                  <a:gd name="T105" fmla="*/ 20 h 84"/>
                  <a:gd name="T106" fmla="*/ 35 w 70"/>
                  <a:gd name="T107" fmla="*/ 19 h 84"/>
                  <a:gd name="T108" fmla="*/ 35 w 70"/>
                  <a:gd name="T109" fmla="*/ 16 h 84"/>
                  <a:gd name="T110" fmla="*/ 34 w 70"/>
                  <a:gd name="T111" fmla="*/ 14 h 84"/>
                  <a:gd name="T112" fmla="*/ 34 w 70"/>
                  <a:gd name="T113" fmla="*/ 11 h 84"/>
                  <a:gd name="T114" fmla="*/ 33 w 70"/>
                  <a:gd name="T115" fmla="*/ 9 h 84"/>
                  <a:gd name="T116" fmla="*/ 31 w 70"/>
                  <a:gd name="T117" fmla="*/ 9 h 84"/>
                  <a:gd name="T118" fmla="*/ 31 w 70"/>
                  <a:gd name="T119" fmla="*/ 6 h 84"/>
                  <a:gd name="T120" fmla="*/ 30 w 70"/>
                  <a:gd name="T121" fmla="*/ 5 h 84"/>
                  <a:gd name="T122" fmla="*/ 29 w 70"/>
                  <a:gd name="T123" fmla="*/ 4 h 84"/>
                  <a:gd name="T124" fmla="*/ 27 w 70"/>
                  <a:gd name="T125" fmla="*/ 3 h 8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4"/>
                  <a:gd name="T191" fmla="*/ 70 w 70"/>
                  <a:gd name="T192" fmla="*/ 84 h 8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4">
                    <a:moveTo>
                      <a:pt x="52" y="3"/>
                    </a:moveTo>
                    <a:lnTo>
                      <a:pt x="48" y="1"/>
                    </a:lnTo>
                    <a:lnTo>
                      <a:pt x="47" y="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20" y="81"/>
                    </a:lnTo>
                    <a:lnTo>
                      <a:pt x="22" y="82"/>
                    </a:lnTo>
                    <a:lnTo>
                      <a:pt x="23" y="82"/>
                    </a:lnTo>
                    <a:lnTo>
                      <a:pt x="25" y="82"/>
                    </a:lnTo>
                    <a:lnTo>
                      <a:pt x="27" y="82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0" y="82"/>
                    </a:lnTo>
                    <a:lnTo>
                      <a:pt x="42" y="82"/>
                    </a:lnTo>
                    <a:lnTo>
                      <a:pt x="45" y="82"/>
                    </a:lnTo>
                    <a:lnTo>
                      <a:pt x="48" y="81"/>
                    </a:lnTo>
                    <a:lnTo>
                      <a:pt x="50" y="79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1"/>
                    </a:lnTo>
                    <a:lnTo>
                      <a:pt x="62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8" y="59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8" y="23"/>
                    </a:lnTo>
                    <a:lnTo>
                      <a:pt x="68" y="22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0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3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" name="Freeform 435"/>
              <p:cNvSpPr>
                <a:spLocks/>
              </p:cNvSpPr>
              <p:nvPr/>
            </p:nvSpPr>
            <p:spPr bwMode="auto">
              <a:xfrm>
                <a:off x="5458" y="610"/>
                <a:ext cx="36" cy="43"/>
              </a:xfrm>
              <a:custGeom>
                <a:avLst/>
                <a:gdLst>
                  <a:gd name="T0" fmla="*/ 24 w 72"/>
                  <a:gd name="T1" fmla="*/ 1 h 86"/>
                  <a:gd name="T2" fmla="*/ 22 w 72"/>
                  <a:gd name="T3" fmla="*/ 1 h 86"/>
                  <a:gd name="T4" fmla="*/ 19 w 72"/>
                  <a:gd name="T5" fmla="*/ 1 h 86"/>
                  <a:gd name="T6" fmla="*/ 18 w 72"/>
                  <a:gd name="T7" fmla="*/ 1 h 86"/>
                  <a:gd name="T8" fmla="*/ 16 w 72"/>
                  <a:gd name="T9" fmla="*/ 1 h 86"/>
                  <a:gd name="T10" fmla="*/ 13 w 72"/>
                  <a:gd name="T11" fmla="*/ 1 h 86"/>
                  <a:gd name="T12" fmla="*/ 10 w 72"/>
                  <a:gd name="T13" fmla="*/ 3 h 86"/>
                  <a:gd name="T14" fmla="*/ 9 w 72"/>
                  <a:gd name="T15" fmla="*/ 4 h 86"/>
                  <a:gd name="T16" fmla="*/ 7 w 72"/>
                  <a:gd name="T17" fmla="*/ 5 h 86"/>
                  <a:gd name="T18" fmla="*/ 6 w 72"/>
                  <a:gd name="T19" fmla="*/ 6 h 86"/>
                  <a:gd name="T20" fmla="*/ 5 w 72"/>
                  <a:gd name="T21" fmla="*/ 7 h 86"/>
                  <a:gd name="T22" fmla="*/ 3 w 72"/>
                  <a:gd name="T23" fmla="*/ 9 h 86"/>
                  <a:gd name="T24" fmla="*/ 2 w 72"/>
                  <a:gd name="T25" fmla="*/ 11 h 86"/>
                  <a:gd name="T26" fmla="*/ 1 w 72"/>
                  <a:gd name="T27" fmla="*/ 16 h 86"/>
                  <a:gd name="T28" fmla="*/ 1 w 72"/>
                  <a:gd name="T29" fmla="*/ 18 h 86"/>
                  <a:gd name="T30" fmla="*/ 0 w 72"/>
                  <a:gd name="T31" fmla="*/ 20 h 86"/>
                  <a:gd name="T32" fmla="*/ 0 w 72"/>
                  <a:gd name="T33" fmla="*/ 22 h 86"/>
                  <a:gd name="T34" fmla="*/ 0 w 72"/>
                  <a:gd name="T35" fmla="*/ 24 h 86"/>
                  <a:gd name="T36" fmla="*/ 1 w 72"/>
                  <a:gd name="T37" fmla="*/ 27 h 86"/>
                  <a:gd name="T38" fmla="*/ 2 w 72"/>
                  <a:gd name="T39" fmla="*/ 31 h 86"/>
                  <a:gd name="T40" fmla="*/ 2 w 72"/>
                  <a:gd name="T41" fmla="*/ 33 h 86"/>
                  <a:gd name="T42" fmla="*/ 3 w 72"/>
                  <a:gd name="T43" fmla="*/ 36 h 86"/>
                  <a:gd name="T44" fmla="*/ 5 w 72"/>
                  <a:gd name="T45" fmla="*/ 37 h 86"/>
                  <a:gd name="T46" fmla="*/ 7 w 72"/>
                  <a:gd name="T47" fmla="*/ 39 h 86"/>
                  <a:gd name="T48" fmla="*/ 9 w 72"/>
                  <a:gd name="T49" fmla="*/ 41 h 86"/>
                  <a:gd name="T50" fmla="*/ 12 w 72"/>
                  <a:gd name="T51" fmla="*/ 42 h 86"/>
                  <a:gd name="T52" fmla="*/ 14 w 72"/>
                  <a:gd name="T53" fmla="*/ 42 h 86"/>
                  <a:gd name="T54" fmla="*/ 16 w 72"/>
                  <a:gd name="T55" fmla="*/ 43 h 86"/>
                  <a:gd name="T56" fmla="*/ 18 w 72"/>
                  <a:gd name="T57" fmla="*/ 43 h 86"/>
                  <a:gd name="T58" fmla="*/ 20 w 72"/>
                  <a:gd name="T59" fmla="*/ 43 h 86"/>
                  <a:gd name="T60" fmla="*/ 22 w 72"/>
                  <a:gd name="T61" fmla="*/ 42 h 86"/>
                  <a:gd name="T62" fmla="*/ 25 w 72"/>
                  <a:gd name="T63" fmla="*/ 42 h 86"/>
                  <a:gd name="T64" fmla="*/ 27 w 72"/>
                  <a:gd name="T65" fmla="*/ 41 h 86"/>
                  <a:gd name="T66" fmla="*/ 28 w 72"/>
                  <a:gd name="T67" fmla="*/ 39 h 86"/>
                  <a:gd name="T68" fmla="*/ 30 w 72"/>
                  <a:gd name="T69" fmla="*/ 38 h 86"/>
                  <a:gd name="T70" fmla="*/ 31 w 72"/>
                  <a:gd name="T71" fmla="*/ 36 h 86"/>
                  <a:gd name="T72" fmla="*/ 32 w 72"/>
                  <a:gd name="T73" fmla="*/ 35 h 86"/>
                  <a:gd name="T74" fmla="*/ 34 w 72"/>
                  <a:gd name="T75" fmla="*/ 32 h 86"/>
                  <a:gd name="T76" fmla="*/ 36 w 72"/>
                  <a:gd name="T77" fmla="*/ 27 h 86"/>
                  <a:gd name="T78" fmla="*/ 36 w 72"/>
                  <a:gd name="T79" fmla="*/ 23 h 86"/>
                  <a:gd name="T80" fmla="*/ 36 w 72"/>
                  <a:gd name="T81" fmla="*/ 21 h 86"/>
                  <a:gd name="T82" fmla="*/ 36 w 72"/>
                  <a:gd name="T83" fmla="*/ 19 h 86"/>
                  <a:gd name="T84" fmla="*/ 36 w 72"/>
                  <a:gd name="T85" fmla="*/ 15 h 86"/>
                  <a:gd name="T86" fmla="*/ 34 w 72"/>
                  <a:gd name="T87" fmla="*/ 11 h 86"/>
                  <a:gd name="T88" fmla="*/ 33 w 72"/>
                  <a:gd name="T89" fmla="*/ 9 h 86"/>
                  <a:gd name="T90" fmla="*/ 32 w 72"/>
                  <a:gd name="T91" fmla="*/ 7 h 86"/>
                  <a:gd name="T92" fmla="*/ 30 w 72"/>
                  <a:gd name="T93" fmla="*/ 5 h 86"/>
                  <a:gd name="T94" fmla="*/ 28 w 72"/>
                  <a:gd name="T95" fmla="*/ 4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2"/>
                  <a:gd name="T145" fmla="*/ 0 h 86"/>
                  <a:gd name="T146" fmla="*/ 72 w 72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2" h="86">
                    <a:moveTo>
                      <a:pt x="52" y="3"/>
                    </a:moveTo>
                    <a:lnTo>
                      <a:pt x="50" y="3"/>
                    </a:lnTo>
                    <a:lnTo>
                      <a:pt x="49" y="3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4" y="61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6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5" y="77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19" y="81"/>
                    </a:lnTo>
                    <a:lnTo>
                      <a:pt x="20" y="83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9" y="84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5" y="84"/>
                    </a:lnTo>
                    <a:lnTo>
                      <a:pt x="49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4" y="81"/>
                    </a:lnTo>
                    <a:lnTo>
                      <a:pt x="54" y="79"/>
                    </a:lnTo>
                    <a:lnTo>
                      <a:pt x="55" y="79"/>
                    </a:lnTo>
                    <a:lnTo>
                      <a:pt x="57" y="77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72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5" y="67"/>
                    </a:lnTo>
                    <a:lnTo>
                      <a:pt x="65" y="66"/>
                    </a:lnTo>
                    <a:lnTo>
                      <a:pt x="67" y="64"/>
                    </a:lnTo>
                    <a:lnTo>
                      <a:pt x="69" y="61"/>
                    </a:lnTo>
                    <a:lnTo>
                      <a:pt x="69" y="57"/>
                    </a:lnTo>
                    <a:lnTo>
                      <a:pt x="70" y="54"/>
                    </a:lnTo>
                    <a:lnTo>
                      <a:pt x="72" y="54"/>
                    </a:lnTo>
                    <a:lnTo>
                      <a:pt x="72" y="52"/>
                    </a:lnTo>
                    <a:lnTo>
                      <a:pt x="72" y="50"/>
                    </a:lnTo>
                    <a:lnTo>
                      <a:pt x="72" y="49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5"/>
                    </a:lnTo>
                    <a:lnTo>
                      <a:pt x="72" y="32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9" y="25"/>
                    </a:lnTo>
                    <a:lnTo>
                      <a:pt x="69" y="22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4" y="13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7" y="6"/>
                    </a:lnTo>
                    <a:lnTo>
                      <a:pt x="54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" name="Freeform 436"/>
              <p:cNvSpPr>
                <a:spLocks/>
              </p:cNvSpPr>
              <p:nvPr/>
            </p:nvSpPr>
            <p:spPr bwMode="auto">
              <a:xfrm>
                <a:off x="5607" y="739"/>
                <a:ext cx="37" cy="25"/>
              </a:xfrm>
              <a:custGeom>
                <a:avLst/>
                <a:gdLst>
                  <a:gd name="T0" fmla="*/ 23 w 73"/>
                  <a:gd name="T1" fmla="*/ 0 h 51"/>
                  <a:gd name="T2" fmla="*/ 21 w 73"/>
                  <a:gd name="T3" fmla="*/ 0 h 51"/>
                  <a:gd name="T4" fmla="*/ 19 w 73"/>
                  <a:gd name="T5" fmla="*/ 0 h 51"/>
                  <a:gd name="T6" fmla="*/ 18 w 73"/>
                  <a:gd name="T7" fmla="*/ 0 h 51"/>
                  <a:gd name="T8" fmla="*/ 15 w 73"/>
                  <a:gd name="T9" fmla="*/ 0 h 51"/>
                  <a:gd name="T10" fmla="*/ 12 w 73"/>
                  <a:gd name="T11" fmla="*/ 1 h 51"/>
                  <a:gd name="T12" fmla="*/ 9 w 73"/>
                  <a:gd name="T13" fmla="*/ 2 h 51"/>
                  <a:gd name="T14" fmla="*/ 9 w 73"/>
                  <a:gd name="T15" fmla="*/ 2 h 51"/>
                  <a:gd name="T16" fmla="*/ 7 w 73"/>
                  <a:gd name="T17" fmla="*/ 3 h 51"/>
                  <a:gd name="T18" fmla="*/ 5 w 73"/>
                  <a:gd name="T19" fmla="*/ 4 h 51"/>
                  <a:gd name="T20" fmla="*/ 4 w 73"/>
                  <a:gd name="T21" fmla="*/ 5 h 51"/>
                  <a:gd name="T22" fmla="*/ 3 w 73"/>
                  <a:gd name="T23" fmla="*/ 7 h 51"/>
                  <a:gd name="T24" fmla="*/ 1 w 73"/>
                  <a:gd name="T25" fmla="*/ 10 h 51"/>
                  <a:gd name="T26" fmla="*/ 1 w 73"/>
                  <a:gd name="T27" fmla="*/ 12 h 51"/>
                  <a:gd name="T28" fmla="*/ 0 w 73"/>
                  <a:gd name="T29" fmla="*/ 13 h 51"/>
                  <a:gd name="T30" fmla="*/ 1 w 73"/>
                  <a:gd name="T31" fmla="*/ 15 h 51"/>
                  <a:gd name="T32" fmla="*/ 1 w 73"/>
                  <a:gd name="T33" fmla="*/ 17 h 51"/>
                  <a:gd name="T34" fmla="*/ 3 w 73"/>
                  <a:gd name="T35" fmla="*/ 18 h 51"/>
                  <a:gd name="T36" fmla="*/ 4 w 73"/>
                  <a:gd name="T37" fmla="*/ 20 h 51"/>
                  <a:gd name="T38" fmla="*/ 5 w 73"/>
                  <a:gd name="T39" fmla="*/ 21 h 51"/>
                  <a:gd name="T40" fmla="*/ 6 w 73"/>
                  <a:gd name="T41" fmla="*/ 22 h 51"/>
                  <a:gd name="T42" fmla="*/ 7 w 73"/>
                  <a:gd name="T43" fmla="*/ 23 h 51"/>
                  <a:gd name="T44" fmla="*/ 9 w 73"/>
                  <a:gd name="T45" fmla="*/ 24 h 51"/>
                  <a:gd name="T46" fmla="*/ 14 w 73"/>
                  <a:gd name="T47" fmla="*/ 24 h 51"/>
                  <a:gd name="T48" fmla="*/ 15 w 73"/>
                  <a:gd name="T49" fmla="*/ 24 h 51"/>
                  <a:gd name="T50" fmla="*/ 17 w 73"/>
                  <a:gd name="T51" fmla="*/ 25 h 51"/>
                  <a:gd name="T52" fmla="*/ 19 w 73"/>
                  <a:gd name="T53" fmla="*/ 25 h 51"/>
                  <a:gd name="T54" fmla="*/ 20 w 73"/>
                  <a:gd name="T55" fmla="*/ 25 h 51"/>
                  <a:gd name="T56" fmla="*/ 22 w 73"/>
                  <a:gd name="T57" fmla="*/ 24 h 51"/>
                  <a:gd name="T58" fmla="*/ 24 w 73"/>
                  <a:gd name="T59" fmla="*/ 24 h 51"/>
                  <a:gd name="T60" fmla="*/ 25 w 73"/>
                  <a:gd name="T61" fmla="*/ 24 h 51"/>
                  <a:gd name="T62" fmla="*/ 28 w 73"/>
                  <a:gd name="T63" fmla="*/ 24 h 51"/>
                  <a:gd name="T64" fmla="*/ 29 w 73"/>
                  <a:gd name="T65" fmla="*/ 22 h 51"/>
                  <a:gd name="T66" fmla="*/ 30 w 73"/>
                  <a:gd name="T67" fmla="*/ 22 h 51"/>
                  <a:gd name="T68" fmla="*/ 32 w 73"/>
                  <a:gd name="T69" fmla="*/ 20 h 51"/>
                  <a:gd name="T70" fmla="*/ 34 w 73"/>
                  <a:gd name="T71" fmla="*/ 18 h 51"/>
                  <a:gd name="T72" fmla="*/ 35 w 73"/>
                  <a:gd name="T73" fmla="*/ 16 h 51"/>
                  <a:gd name="T74" fmla="*/ 37 w 73"/>
                  <a:gd name="T75" fmla="*/ 13 h 51"/>
                  <a:gd name="T76" fmla="*/ 36 w 73"/>
                  <a:gd name="T77" fmla="*/ 13 h 51"/>
                  <a:gd name="T78" fmla="*/ 37 w 73"/>
                  <a:gd name="T79" fmla="*/ 13 h 51"/>
                  <a:gd name="T80" fmla="*/ 37 w 73"/>
                  <a:gd name="T81" fmla="*/ 11 h 51"/>
                  <a:gd name="T82" fmla="*/ 36 w 73"/>
                  <a:gd name="T83" fmla="*/ 9 h 51"/>
                  <a:gd name="T84" fmla="*/ 36 w 73"/>
                  <a:gd name="T85" fmla="*/ 8 h 51"/>
                  <a:gd name="T86" fmla="*/ 34 w 73"/>
                  <a:gd name="T87" fmla="*/ 7 h 51"/>
                  <a:gd name="T88" fmla="*/ 34 w 73"/>
                  <a:gd name="T89" fmla="*/ 5 h 51"/>
                  <a:gd name="T90" fmla="*/ 33 w 73"/>
                  <a:gd name="T91" fmla="*/ 4 h 51"/>
                  <a:gd name="T92" fmla="*/ 31 w 73"/>
                  <a:gd name="T93" fmla="*/ 3 h 51"/>
                  <a:gd name="T94" fmla="*/ 30 w 73"/>
                  <a:gd name="T95" fmla="*/ 2 h 51"/>
                  <a:gd name="T96" fmla="*/ 29 w 73"/>
                  <a:gd name="T97" fmla="*/ 1 h 5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3"/>
                  <a:gd name="T148" fmla="*/ 0 h 51"/>
                  <a:gd name="T149" fmla="*/ 73 w 73"/>
                  <a:gd name="T150" fmla="*/ 51 h 5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3" h="51">
                    <a:moveTo>
                      <a:pt x="52" y="2"/>
                    </a:move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3" y="46"/>
                    </a:lnTo>
                    <a:lnTo>
                      <a:pt x="15" y="46"/>
                    </a:lnTo>
                    <a:lnTo>
                      <a:pt x="17" y="48"/>
                    </a:lnTo>
                    <a:lnTo>
                      <a:pt x="20" y="49"/>
                    </a:lnTo>
                    <a:lnTo>
                      <a:pt x="25" y="49"/>
                    </a:lnTo>
                    <a:lnTo>
                      <a:pt x="27" y="49"/>
                    </a:lnTo>
                    <a:lnTo>
                      <a:pt x="28" y="49"/>
                    </a:lnTo>
                    <a:lnTo>
                      <a:pt x="30" y="49"/>
                    </a:lnTo>
                    <a:lnTo>
                      <a:pt x="32" y="51"/>
                    </a:lnTo>
                    <a:lnTo>
                      <a:pt x="32" y="49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7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2" y="49"/>
                    </a:lnTo>
                    <a:lnTo>
                      <a:pt x="42" y="51"/>
                    </a:lnTo>
                    <a:lnTo>
                      <a:pt x="43" y="49"/>
                    </a:lnTo>
                    <a:lnTo>
                      <a:pt x="45" y="49"/>
                    </a:lnTo>
                    <a:lnTo>
                      <a:pt x="47" y="49"/>
                    </a:lnTo>
                    <a:lnTo>
                      <a:pt x="48" y="49"/>
                    </a:lnTo>
                    <a:lnTo>
                      <a:pt x="50" y="49"/>
                    </a:lnTo>
                    <a:lnTo>
                      <a:pt x="53" y="48"/>
                    </a:lnTo>
                    <a:lnTo>
                      <a:pt x="55" y="48"/>
                    </a:lnTo>
                    <a:lnTo>
                      <a:pt x="57" y="46"/>
                    </a:lnTo>
                    <a:lnTo>
                      <a:pt x="58" y="44"/>
                    </a:lnTo>
                    <a:lnTo>
                      <a:pt x="60" y="44"/>
                    </a:lnTo>
                    <a:lnTo>
                      <a:pt x="62" y="43"/>
                    </a:lnTo>
                    <a:lnTo>
                      <a:pt x="63" y="41"/>
                    </a:lnTo>
                    <a:lnTo>
                      <a:pt x="65" y="41"/>
                    </a:lnTo>
                    <a:lnTo>
                      <a:pt x="67" y="37"/>
                    </a:lnTo>
                    <a:lnTo>
                      <a:pt x="68" y="36"/>
                    </a:lnTo>
                    <a:lnTo>
                      <a:pt x="72" y="32"/>
                    </a:lnTo>
                    <a:lnTo>
                      <a:pt x="70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3" y="27"/>
                    </a:lnTo>
                    <a:lnTo>
                      <a:pt x="72" y="27"/>
                    </a:lnTo>
                    <a:lnTo>
                      <a:pt x="73" y="27"/>
                    </a:lnTo>
                    <a:lnTo>
                      <a:pt x="72" y="27"/>
                    </a:lnTo>
                    <a:lnTo>
                      <a:pt x="73" y="27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2" y="21"/>
                    </a:lnTo>
                    <a:lnTo>
                      <a:pt x="72" y="19"/>
                    </a:lnTo>
                    <a:lnTo>
                      <a:pt x="72" y="17"/>
                    </a:lnTo>
                    <a:lnTo>
                      <a:pt x="70" y="15"/>
                    </a:lnTo>
                    <a:lnTo>
                      <a:pt x="70" y="14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7" y="9"/>
                    </a:lnTo>
                    <a:lnTo>
                      <a:pt x="65" y="9"/>
                    </a:lnTo>
                    <a:lnTo>
                      <a:pt x="63" y="9"/>
                    </a:lnTo>
                    <a:lnTo>
                      <a:pt x="63" y="7"/>
                    </a:lnTo>
                    <a:lnTo>
                      <a:pt x="62" y="7"/>
                    </a:lnTo>
                    <a:lnTo>
                      <a:pt x="60" y="7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2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" name="Freeform 437"/>
              <p:cNvSpPr>
                <a:spLocks/>
              </p:cNvSpPr>
              <p:nvPr/>
            </p:nvSpPr>
            <p:spPr bwMode="auto">
              <a:xfrm>
                <a:off x="5606" y="738"/>
                <a:ext cx="39" cy="27"/>
              </a:xfrm>
              <a:custGeom>
                <a:avLst/>
                <a:gdLst>
                  <a:gd name="T0" fmla="*/ 0 w 76"/>
                  <a:gd name="T1" fmla="*/ 10 h 54"/>
                  <a:gd name="T2" fmla="*/ 0 w 76"/>
                  <a:gd name="T3" fmla="*/ 13 h 54"/>
                  <a:gd name="T4" fmla="*/ 0 w 76"/>
                  <a:gd name="T5" fmla="*/ 17 h 54"/>
                  <a:gd name="T6" fmla="*/ 2 w 76"/>
                  <a:gd name="T7" fmla="*/ 19 h 54"/>
                  <a:gd name="T8" fmla="*/ 4 w 76"/>
                  <a:gd name="T9" fmla="*/ 22 h 54"/>
                  <a:gd name="T10" fmla="*/ 7 w 76"/>
                  <a:gd name="T11" fmla="*/ 25 h 54"/>
                  <a:gd name="T12" fmla="*/ 10 w 76"/>
                  <a:gd name="T13" fmla="*/ 25 h 54"/>
                  <a:gd name="T14" fmla="*/ 12 w 76"/>
                  <a:gd name="T15" fmla="*/ 26 h 54"/>
                  <a:gd name="T16" fmla="*/ 16 w 76"/>
                  <a:gd name="T17" fmla="*/ 27 h 54"/>
                  <a:gd name="T18" fmla="*/ 18 w 76"/>
                  <a:gd name="T19" fmla="*/ 27 h 54"/>
                  <a:gd name="T20" fmla="*/ 23 w 76"/>
                  <a:gd name="T21" fmla="*/ 26 h 54"/>
                  <a:gd name="T22" fmla="*/ 29 w 76"/>
                  <a:gd name="T23" fmla="*/ 25 h 54"/>
                  <a:gd name="T24" fmla="*/ 30 w 76"/>
                  <a:gd name="T25" fmla="*/ 25 h 54"/>
                  <a:gd name="T26" fmla="*/ 35 w 76"/>
                  <a:gd name="T27" fmla="*/ 22 h 54"/>
                  <a:gd name="T28" fmla="*/ 36 w 76"/>
                  <a:gd name="T29" fmla="*/ 19 h 54"/>
                  <a:gd name="T30" fmla="*/ 38 w 76"/>
                  <a:gd name="T31" fmla="*/ 14 h 54"/>
                  <a:gd name="T32" fmla="*/ 39 w 76"/>
                  <a:gd name="T33" fmla="*/ 12 h 54"/>
                  <a:gd name="T34" fmla="*/ 38 w 76"/>
                  <a:gd name="T35" fmla="*/ 9 h 54"/>
                  <a:gd name="T36" fmla="*/ 36 w 76"/>
                  <a:gd name="T37" fmla="*/ 7 h 54"/>
                  <a:gd name="T38" fmla="*/ 35 w 76"/>
                  <a:gd name="T39" fmla="*/ 4 h 54"/>
                  <a:gd name="T40" fmla="*/ 32 w 76"/>
                  <a:gd name="T41" fmla="*/ 3 h 54"/>
                  <a:gd name="T42" fmla="*/ 30 w 76"/>
                  <a:gd name="T43" fmla="*/ 2 h 54"/>
                  <a:gd name="T44" fmla="*/ 23 w 76"/>
                  <a:gd name="T45" fmla="*/ 0 h 54"/>
                  <a:gd name="T46" fmla="*/ 18 w 76"/>
                  <a:gd name="T47" fmla="*/ 0 h 54"/>
                  <a:gd name="T48" fmla="*/ 16 w 76"/>
                  <a:gd name="T49" fmla="*/ 0 h 54"/>
                  <a:gd name="T50" fmla="*/ 10 w 76"/>
                  <a:gd name="T51" fmla="*/ 2 h 54"/>
                  <a:gd name="T52" fmla="*/ 7 w 76"/>
                  <a:gd name="T53" fmla="*/ 3 h 54"/>
                  <a:gd name="T54" fmla="*/ 5 w 76"/>
                  <a:gd name="T55" fmla="*/ 4 h 54"/>
                  <a:gd name="T56" fmla="*/ 3 w 76"/>
                  <a:gd name="T57" fmla="*/ 7 h 54"/>
                  <a:gd name="T58" fmla="*/ 6 w 76"/>
                  <a:gd name="T59" fmla="*/ 7 h 54"/>
                  <a:gd name="T60" fmla="*/ 8 w 76"/>
                  <a:gd name="T61" fmla="*/ 4 h 54"/>
                  <a:gd name="T62" fmla="*/ 10 w 76"/>
                  <a:gd name="T63" fmla="*/ 3 h 54"/>
                  <a:gd name="T64" fmla="*/ 16 w 76"/>
                  <a:gd name="T65" fmla="*/ 2 h 54"/>
                  <a:gd name="T66" fmla="*/ 20 w 76"/>
                  <a:gd name="T67" fmla="*/ 2 h 54"/>
                  <a:gd name="T68" fmla="*/ 23 w 76"/>
                  <a:gd name="T69" fmla="*/ 2 h 54"/>
                  <a:gd name="T70" fmla="*/ 29 w 76"/>
                  <a:gd name="T71" fmla="*/ 3 h 54"/>
                  <a:gd name="T72" fmla="*/ 31 w 76"/>
                  <a:gd name="T73" fmla="*/ 3 h 54"/>
                  <a:gd name="T74" fmla="*/ 32 w 76"/>
                  <a:gd name="T75" fmla="*/ 5 h 54"/>
                  <a:gd name="T76" fmla="*/ 35 w 76"/>
                  <a:gd name="T77" fmla="*/ 7 h 54"/>
                  <a:gd name="T78" fmla="*/ 36 w 76"/>
                  <a:gd name="T79" fmla="*/ 11 h 54"/>
                  <a:gd name="T80" fmla="*/ 36 w 76"/>
                  <a:gd name="T81" fmla="*/ 13 h 54"/>
                  <a:gd name="T82" fmla="*/ 36 w 76"/>
                  <a:gd name="T83" fmla="*/ 15 h 54"/>
                  <a:gd name="T84" fmla="*/ 35 w 76"/>
                  <a:gd name="T85" fmla="*/ 18 h 54"/>
                  <a:gd name="T86" fmla="*/ 32 w 76"/>
                  <a:gd name="T87" fmla="*/ 21 h 54"/>
                  <a:gd name="T88" fmla="*/ 29 w 76"/>
                  <a:gd name="T89" fmla="*/ 24 h 54"/>
                  <a:gd name="T90" fmla="*/ 27 w 76"/>
                  <a:gd name="T91" fmla="*/ 24 h 54"/>
                  <a:gd name="T92" fmla="*/ 22 w 76"/>
                  <a:gd name="T93" fmla="*/ 25 h 54"/>
                  <a:gd name="T94" fmla="*/ 18 w 76"/>
                  <a:gd name="T95" fmla="*/ 25 h 54"/>
                  <a:gd name="T96" fmla="*/ 17 w 76"/>
                  <a:gd name="T97" fmla="*/ 25 h 54"/>
                  <a:gd name="T98" fmla="*/ 13 w 76"/>
                  <a:gd name="T99" fmla="*/ 25 h 54"/>
                  <a:gd name="T100" fmla="*/ 11 w 76"/>
                  <a:gd name="T101" fmla="*/ 25 h 54"/>
                  <a:gd name="T102" fmla="*/ 7 w 76"/>
                  <a:gd name="T103" fmla="*/ 23 h 54"/>
                  <a:gd name="T104" fmla="*/ 5 w 76"/>
                  <a:gd name="T105" fmla="*/ 20 h 54"/>
                  <a:gd name="T106" fmla="*/ 3 w 76"/>
                  <a:gd name="T107" fmla="*/ 16 h 54"/>
                  <a:gd name="T108" fmla="*/ 3 w 76"/>
                  <a:gd name="T109" fmla="*/ 13 h 54"/>
                  <a:gd name="T110" fmla="*/ 3 w 76"/>
                  <a:gd name="T111" fmla="*/ 11 h 54"/>
                  <a:gd name="T112" fmla="*/ 3 w 76"/>
                  <a:gd name="T113" fmla="*/ 7 h 5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6"/>
                  <a:gd name="T172" fmla="*/ 0 h 54"/>
                  <a:gd name="T173" fmla="*/ 76 w 76"/>
                  <a:gd name="T174" fmla="*/ 54 h 5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6" h="54">
                    <a:moveTo>
                      <a:pt x="5" y="15"/>
                    </a:moveTo>
                    <a:lnTo>
                      <a:pt x="1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1" y="33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5" y="40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9" y="47"/>
                    </a:lnTo>
                    <a:lnTo>
                      <a:pt x="11" y="47"/>
                    </a:lnTo>
                    <a:lnTo>
                      <a:pt x="13" y="49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19" y="50"/>
                    </a:lnTo>
                    <a:lnTo>
                      <a:pt x="19" y="52"/>
                    </a:lnTo>
                    <a:lnTo>
                      <a:pt x="23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29" y="54"/>
                    </a:lnTo>
                    <a:lnTo>
                      <a:pt x="31" y="54"/>
                    </a:lnTo>
                    <a:lnTo>
                      <a:pt x="33" y="54"/>
                    </a:lnTo>
                    <a:lnTo>
                      <a:pt x="34" y="54"/>
                    </a:lnTo>
                    <a:lnTo>
                      <a:pt x="36" y="54"/>
                    </a:lnTo>
                    <a:lnTo>
                      <a:pt x="39" y="54"/>
                    </a:lnTo>
                    <a:lnTo>
                      <a:pt x="41" y="54"/>
                    </a:lnTo>
                    <a:lnTo>
                      <a:pt x="44" y="52"/>
                    </a:lnTo>
                    <a:lnTo>
                      <a:pt x="46" y="52"/>
                    </a:lnTo>
                    <a:lnTo>
                      <a:pt x="51" y="50"/>
                    </a:lnTo>
                    <a:lnTo>
                      <a:pt x="56" y="50"/>
                    </a:lnTo>
                    <a:lnTo>
                      <a:pt x="58" y="49"/>
                    </a:lnTo>
                    <a:lnTo>
                      <a:pt x="59" y="49"/>
                    </a:lnTo>
                    <a:lnTo>
                      <a:pt x="61" y="47"/>
                    </a:lnTo>
                    <a:lnTo>
                      <a:pt x="63" y="47"/>
                    </a:lnTo>
                    <a:lnTo>
                      <a:pt x="68" y="44"/>
                    </a:lnTo>
                    <a:lnTo>
                      <a:pt x="68" y="42"/>
                    </a:lnTo>
                    <a:lnTo>
                      <a:pt x="69" y="40"/>
                    </a:lnTo>
                    <a:lnTo>
                      <a:pt x="71" y="38"/>
                    </a:lnTo>
                    <a:lnTo>
                      <a:pt x="74" y="33"/>
                    </a:lnTo>
                    <a:lnTo>
                      <a:pt x="74" y="32"/>
                    </a:lnTo>
                    <a:lnTo>
                      <a:pt x="74" y="27"/>
                    </a:lnTo>
                    <a:lnTo>
                      <a:pt x="76" y="25"/>
                    </a:lnTo>
                    <a:lnTo>
                      <a:pt x="74" y="25"/>
                    </a:lnTo>
                    <a:lnTo>
                      <a:pt x="76" y="23"/>
                    </a:lnTo>
                    <a:lnTo>
                      <a:pt x="74" y="22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3" y="15"/>
                    </a:lnTo>
                    <a:lnTo>
                      <a:pt x="71" y="13"/>
                    </a:lnTo>
                    <a:lnTo>
                      <a:pt x="69" y="11"/>
                    </a:lnTo>
                    <a:lnTo>
                      <a:pt x="68" y="10"/>
                    </a:lnTo>
                    <a:lnTo>
                      <a:pt x="68" y="8"/>
                    </a:lnTo>
                    <a:lnTo>
                      <a:pt x="66" y="6"/>
                    </a:lnTo>
                    <a:lnTo>
                      <a:pt x="63" y="6"/>
                    </a:lnTo>
                    <a:lnTo>
                      <a:pt x="61" y="5"/>
                    </a:lnTo>
                    <a:lnTo>
                      <a:pt x="59" y="3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4" y="1"/>
                    </a:lnTo>
                    <a:lnTo>
                      <a:pt x="23" y="1"/>
                    </a:lnTo>
                    <a:lnTo>
                      <a:pt x="19" y="3"/>
                    </a:lnTo>
                    <a:lnTo>
                      <a:pt x="18" y="3"/>
                    </a:lnTo>
                    <a:lnTo>
                      <a:pt x="14" y="5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11" y="13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23" y="6"/>
                    </a:lnTo>
                    <a:lnTo>
                      <a:pt x="24" y="5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56" y="6"/>
                    </a:lnTo>
                    <a:lnTo>
                      <a:pt x="58" y="6"/>
                    </a:lnTo>
                    <a:lnTo>
                      <a:pt x="61" y="6"/>
                    </a:lnTo>
                    <a:lnTo>
                      <a:pt x="61" y="8"/>
                    </a:lnTo>
                    <a:lnTo>
                      <a:pt x="61" y="10"/>
                    </a:lnTo>
                    <a:lnTo>
                      <a:pt x="63" y="10"/>
                    </a:lnTo>
                    <a:lnTo>
                      <a:pt x="63" y="11"/>
                    </a:lnTo>
                    <a:lnTo>
                      <a:pt x="66" y="13"/>
                    </a:lnTo>
                    <a:lnTo>
                      <a:pt x="68" y="15"/>
                    </a:lnTo>
                    <a:lnTo>
                      <a:pt x="69" y="20"/>
                    </a:lnTo>
                    <a:lnTo>
                      <a:pt x="71" y="22"/>
                    </a:lnTo>
                    <a:lnTo>
                      <a:pt x="71" y="23"/>
                    </a:lnTo>
                    <a:lnTo>
                      <a:pt x="71" y="25"/>
                    </a:lnTo>
                    <a:lnTo>
                      <a:pt x="71" y="27"/>
                    </a:lnTo>
                    <a:lnTo>
                      <a:pt x="71" y="30"/>
                    </a:lnTo>
                    <a:lnTo>
                      <a:pt x="69" y="32"/>
                    </a:lnTo>
                    <a:lnTo>
                      <a:pt x="69" y="33"/>
                    </a:lnTo>
                    <a:lnTo>
                      <a:pt x="68" y="35"/>
                    </a:lnTo>
                    <a:lnTo>
                      <a:pt x="64" y="40"/>
                    </a:lnTo>
                    <a:lnTo>
                      <a:pt x="63" y="40"/>
                    </a:lnTo>
                    <a:lnTo>
                      <a:pt x="63" y="42"/>
                    </a:lnTo>
                    <a:lnTo>
                      <a:pt x="59" y="44"/>
                    </a:lnTo>
                    <a:lnTo>
                      <a:pt x="58" y="45"/>
                    </a:lnTo>
                    <a:lnTo>
                      <a:pt x="56" y="47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49" y="49"/>
                    </a:lnTo>
                    <a:lnTo>
                      <a:pt x="44" y="50"/>
                    </a:lnTo>
                    <a:lnTo>
                      <a:pt x="43" y="50"/>
                    </a:lnTo>
                    <a:lnTo>
                      <a:pt x="39" y="50"/>
                    </a:lnTo>
                    <a:lnTo>
                      <a:pt x="36" y="50"/>
                    </a:lnTo>
                    <a:lnTo>
                      <a:pt x="33" y="50"/>
                    </a:lnTo>
                    <a:lnTo>
                      <a:pt x="31" y="50"/>
                    </a:lnTo>
                    <a:lnTo>
                      <a:pt x="28" y="50"/>
                    </a:lnTo>
                    <a:lnTo>
                      <a:pt x="26" y="50"/>
                    </a:lnTo>
                    <a:lnTo>
                      <a:pt x="23" y="49"/>
                    </a:lnTo>
                    <a:lnTo>
                      <a:pt x="21" y="49"/>
                    </a:lnTo>
                    <a:lnTo>
                      <a:pt x="18" y="47"/>
                    </a:lnTo>
                    <a:lnTo>
                      <a:pt x="14" y="47"/>
                    </a:lnTo>
                    <a:lnTo>
                      <a:pt x="14" y="45"/>
                    </a:lnTo>
                    <a:lnTo>
                      <a:pt x="13" y="44"/>
                    </a:lnTo>
                    <a:lnTo>
                      <a:pt x="11" y="42"/>
                    </a:lnTo>
                    <a:lnTo>
                      <a:pt x="9" y="40"/>
                    </a:lnTo>
                    <a:lnTo>
                      <a:pt x="8" y="38"/>
                    </a:lnTo>
                    <a:lnTo>
                      <a:pt x="6" y="33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6" y="23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" name="Freeform 438"/>
              <p:cNvSpPr>
                <a:spLocks/>
              </p:cNvSpPr>
              <p:nvPr/>
            </p:nvSpPr>
            <p:spPr bwMode="auto">
              <a:xfrm>
                <a:off x="5592" y="715"/>
                <a:ext cx="46" cy="32"/>
              </a:xfrm>
              <a:custGeom>
                <a:avLst/>
                <a:gdLst>
                  <a:gd name="T0" fmla="*/ 29 w 92"/>
                  <a:gd name="T1" fmla="*/ 1 h 64"/>
                  <a:gd name="T2" fmla="*/ 27 w 92"/>
                  <a:gd name="T3" fmla="*/ 0 h 64"/>
                  <a:gd name="T4" fmla="*/ 26 w 92"/>
                  <a:gd name="T5" fmla="*/ 0 h 64"/>
                  <a:gd name="T6" fmla="*/ 23 w 92"/>
                  <a:gd name="T7" fmla="*/ 0 h 64"/>
                  <a:gd name="T8" fmla="*/ 21 w 92"/>
                  <a:gd name="T9" fmla="*/ 0 h 64"/>
                  <a:gd name="T10" fmla="*/ 19 w 92"/>
                  <a:gd name="T11" fmla="*/ 0 h 64"/>
                  <a:gd name="T12" fmla="*/ 12 w 92"/>
                  <a:gd name="T13" fmla="*/ 2 h 64"/>
                  <a:gd name="T14" fmla="*/ 11 w 92"/>
                  <a:gd name="T15" fmla="*/ 2 h 64"/>
                  <a:gd name="T16" fmla="*/ 10 w 92"/>
                  <a:gd name="T17" fmla="*/ 3 h 64"/>
                  <a:gd name="T18" fmla="*/ 9 w 92"/>
                  <a:gd name="T19" fmla="*/ 3 h 64"/>
                  <a:gd name="T20" fmla="*/ 7 w 92"/>
                  <a:gd name="T21" fmla="*/ 4 h 64"/>
                  <a:gd name="T22" fmla="*/ 6 w 92"/>
                  <a:gd name="T23" fmla="*/ 6 h 64"/>
                  <a:gd name="T24" fmla="*/ 5 w 92"/>
                  <a:gd name="T25" fmla="*/ 7 h 64"/>
                  <a:gd name="T26" fmla="*/ 3 w 92"/>
                  <a:gd name="T27" fmla="*/ 9 h 64"/>
                  <a:gd name="T28" fmla="*/ 1 w 92"/>
                  <a:gd name="T29" fmla="*/ 12 h 64"/>
                  <a:gd name="T30" fmla="*/ 1 w 92"/>
                  <a:gd name="T31" fmla="*/ 14 h 64"/>
                  <a:gd name="T32" fmla="*/ 0 w 92"/>
                  <a:gd name="T33" fmla="*/ 15 h 64"/>
                  <a:gd name="T34" fmla="*/ 0 w 92"/>
                  <a:gd name="T35" fmla="*/ 17 h 64"/>
                  <a:gd name="T36" fmla="*/ 0 w 92"/>
                  <a:gd name="T37" fmla="*/ 18 h 64"/>
                  <a:gd name="T38" fmla="*/ 3 w 92"/>
                  <a:gd name="T39" fmla="*/ 24 h 64"/>
                  <a:gd name="T40" fmla="*/ 3 w 92"/>
                  <a:gd name="T41" fmla="*/ 25 h 64"/>
                  <a:gd name="T42" fmla="*/ 5 w 92"/>
                  <a:gd name="T43" fmla="*/ 26 h 64"/>
                  <a:gd name="T44" fmla="*/ 7 w 92"/>
                  <a:gd name="T45" fmla="*/ 28 h 64"/>
                  <a:gd name="T46" fmla="*/ 10 w 92"/>
                  <a:gd name="T47" fmla="*/ 29 h 64"/>
                  <a:gd name="T48" fmla="*/ 12 w 92"/>
                  <a:gd name="T49" fmla="*/ 30 h 64"/>
                  <a:gd name="T50" fmla="*/ 17 w 92"/>
                  <a:gd name="T51" fmla="*/ 32 h 64"/>
                  <a:gd name="T52" fmla="*/ 19 w 92"/>
                  <a:gd name="T53" fmla="*/ 32 h 64"/>
                  <a:gd name="T54" fmla="*/ 21 w 92"/>
                  <a:gd name="T55" fmla="*/ 32 h 64"/>
                  <a:gd name="T56" fmla="*/ 23 w 92"/>
                  <a:gd name="T57" fmla="*/ 32 h 64"/>
                  <a:gd name="T58" fmla="*/ 23 w 92"/>
                  <a:gd name="T59" fmla="*/ 32 h 64"/>
                  <a:gd name="T60" fmla="*/ 26 w 92"/>
                  <a:gd name="T61" fmla="*/ 32 h 64"/>
                  <a:gd name="T62" fmla="*/ 31 w 92"/>
                  <a:gd name="T63" fmla="*/ 30 h 64"/>
                  <a:gd name="T64" fmla="*/ 34 w 92"/>
                  <a:gd name="T65" fmla="*/ 29 h 64"/>
                  <a:gd name="T66" fmla="*/ 36 w 92"/>
                  <a:gd name="T67" fmla="*/ 29 h 64"/>
                  <a:gd name="T68" fmla="*/ 37 w 92"/>
                  <a:gd name="T69" fmla="*/ 29 h 64"/>
                  <a:gd name="T70" fmla="*/ 39 w 92"/>
                  <a:gd name="T71" fmla="*/ 28 h 64"/>
                  <a:gd name="T72" fmla="*/ 39 w 92"/>
                  <a:gd name="T73" fmla="*/ 26 h 64"/>
                  <a:gd name="T74" fmla="*/ 41 w 92"/>
                  <a:gd name="T75" fmla="*/ 26 h 64"/>
                  <a:gd name="T76" fmla="*/ 43 w 92"/>
                  <a:gd name="T77" fmla="*/ 24 h 64"/>
                  <a:gd name="T78" fmla="*/ 44 w 92"/>
                  <a:gd name="T79" fmla="*/ 20 h 64"/>
                  <a:gd name="T80" fmla="*/ 45 w 92"/>
                  <a:gd name="T81" fmla="*/ 18 h 64"/>
                  <a:gd name="T82" fmla="*/ 45 w 92"/>
                  <a:gd name="T83" fmla="*/ 16 h 64"/>
                  <a:gd name="T84" fmla="*/ 46 w 92"/>
                  <a:gd name="T85" fmla="*/ 16 h 64"/>
                  <a:gd name="T86" fmla="*/ 45 w 92"/>
                  <a:gd name="T87" fmla="*/ 14 h 64"/>
                  <a:gd name="T88" fmla="*/ 45 w 92"/>
                  <a:gd name="T89" fmla="*/ 13 h 64"/>
                  <a:gd name="T90" fmla="*/ 43 w 92"/>
                  <a:gd name="T91" fmla="*/ 7 h 64"/>
                  <a:gd name="T92" fmla="*/ 42 w 92"/>
                  <a:gd name="T93" fmla="*/ 7 h 64"/>
                  <a:gd name="T94" fmla="*/ 41 w 92"/>
                  <a:gd name="T95" fmla="*/ 6 h 64"/>
                  <a:gd name="T96" fmla="*/ 39 w 92"/>
                  <a:gd name="T97" fmla="*/ 5 h 64"/>
                  <a:gd name="T98" fmla="*/ 39 w 92"/>
                  <a:gd name="T99" fmla="*/ 4 h 64"/>
                  <a:gd name="T100" fmla="*/ 38 w 92"/>
                  <a:gd name="T101" fmla="*/ 3 h 64"/>
                  <a:gd name="T102" fmla="*/ 37 w 92"/>
                  <a:gd name="T103" fmla="*/ 2 h 64"/>
                  <a:gd name="T104" fmla="*/ 31 w 92"/>
                  <a:gd name="T105" fmla="*/ 1 h 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2"/>
                  <a:gd name="T160" fmla="*/ 0 h 64"/>
                  <a:gd name="T161" fmla="*/ 92 w 92"/>
                  <a:gd name="T162" fmla="*/ 64 h 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2" h="64">
                    <a:moveTo>
                      <a:pt x="63" y="2"/>
                    </a:moveTo>
                    <a:lnTo>
                      <a:pt x="62" y="2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7" y="2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27" y="2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9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5" y="48"/>
                    </a:lnTo>
                    <a:lnTo>
                      <a:pt x="7" y="49"/>
                    </a:lnTo>
                    <a:lnTo>
                      <a:pt x="7" y="51"/>
                    </a:lnTo>
                    <a:lnTo>
                      <a:pt x="9" y="53"/>
                    </a:lnTo>
                    <a:lnTo>
                      <a:pt x="10" y="53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4" y="56"/>
                    </a:lnTo>
                    <a:lnTo>
                      <a:pt x="15" y="56"/>
                    </a:lnTo>
                    <a:lnTo>
                      <a:pt x="17" y="58"/>
                    </a:lnTo>
                    <a:lnTo>
                      <a:pt x="19" y="58"/>
                    </a:lnTo>
                    <a:lnTo>
                      <a:pt x="22" y="59"/>
                    </a:lnTo>
                    <a:lnTo>
                      <a:pt x="25" y="61"/>
                    </a:lnTo>
                    <a:lnTo>
                      <a:pt x="30" y="63"/>
                    </a:lnTo>
                    <a:lnTo>
                      <a:pt x="32" y="63"/>
                    </a:lnTo>
                    <a:lnTo>
                      <a:pt x="34" y="64"/>
                    </a:lnTo>
                    <a:lnTo>
                      <a:pt x="35" y="63"/>
                    </a:lnTo>
                    <a:lnTo>
                      <a:pt x="35" y="64"/>
                    </a:lnTo>
                    <a:lnTo>
                      <a:pt x="37" y="64"/>
                    </a:lnTo>
                    <a:lnTo>
                      <a:pt x="40" y="64"/>
                    </a:lnTo>
                    <a:lnTo>
                      <a:pt x="42" y="64"/>
                    </a:lnTo>
                    <a:lnTo>
                      <a:pt x="43" y="64"/>
                    </a:lnTo>
                    <a:lnTo>
                      <a:pt x="45" y="64"/>
                    </a:lnTo>
                    <a:lnTo>
                      <a:pt x="47" y="64"/>
                    </a:lnTo>
                    <a:lnTo>
                      <a:pt x="50" y="64"/>
                    </a:lnTo>
                    <a:lnTo>
                      <a:pt x="52" y="64"/>
                    </a:lnTo>
                    <a:lnTo>
                      <a:pt x="53" y="64"/>
                    </a:lnTo>
                    <a:lnTo>
                      <a:pt x="63" y="61"/>
                    </a:lnTo>
                    <a:lnTo>
                      <a:pt x="65" y="61"/>
                    </a:lnTo>
                    <a:lnTo>
                      <a:pt x="68" y="61"/>
                    </a:lnTo>
                    <a:lnTo>
                      <a:pt x="68" y="59"/>
                    </a:lnTo>
                    <a:lnTo>
                      <a:pt x="70" y="59"/>
                    </a:lnTo>
                    <a:lnTo>
                      <a:pt x="72" y="58"/>
                    </a:lnTo>
                    <a:lnTo>
                      <a:pt x="73" y="58"/>
                    </a:lnTo>
                    <a:lnTo>
                      <a:pt x="75" y="56"/>
                    </a:lnTo>
                    <a:lnTo>
                      <a:pt x="77" y="56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80" y="53"/>
                    </a:lnTo>
                    <a:lnTo>
                      <a:pt x="82" y="53"/>
                    </a:lnTo>
                    <a:lnTo>
                      <a:pt x="82" y="51"/>
                    </a:lnTo>
                    <a:lnTo>
                      <a:pt x="83" y="48"/>
                    </a:lnTo>
                    <a:lnTo>
                      <a:pt x="85" y="48"/>
                    </a:lnTo>
                    <a:lnTo>
                      <a:pt x="87" y="46"/>
                    </a:lnTo>
                    <a:lnTo>
                      <a:pt x="88" y="43"/>
                    </a:lnTo>
                    <a:lnTo>
                      <a:pt x="88" y="41"/>
                    </a:lnTo>
                    <a:lnTo>
                      <a:pt x="90" y="39"/>
                    </a:lnTo>
                    <a:lnTo>
                      <a:pt x="90" y="37"/>
                    </a:lnTo>
                    <a:lnTo>
                      <a:pt x="90" y="36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2" y="32"/>
                    </a:lnTo>
                    <a:lnTo>
                      <a:pt x="90" y="32"/>
                    </a:lnTo>
                    <a:lnTo>
                      <a:pt x="92" y="32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90" y="29"/>
                    </a:lnTo>
                    <a:lnTo>
                      <a:pt x="90" y="27"/>
                    </a:lnTo>
                    <a:lnTo>
                      <a:pt x="90" y="26"/>
                    </a:lnTo>
                    <a:lnTo>
                      <a:pt x="90" y="24"/>
                    </a:lnTo>
                    <a:lnTo>
                      <a:pt x="87" y="17"/>
                    </a:lnTo>
                    <a:lnTo>
                      <a:pt x="85" y="15"/>
                    </a:lnTo>
                    <a:lnTo>
                      <a:pt x="85" y="14"/>
                    </a:lnTo>
                    <a:lnTo>
                      <a:pt x="83" y="14"/>
                    </a:lnTo>
                    <a:lnTo>
                      <a:pt x="83" y="12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8" y="10"/>
                    </a:lnTo>
                    <a:lnTo>
                      <a:pt x="78" y="9"/>
                    </a:lnTo>
                    <a:lnTo>
                      <a:pt x="77" y="9"/>
                    </a:lnTo>
                    <a:lnTo>
                      <a:pt x="77" y="7"/>
                    </a:lnTo>
                    <a:lnTo>
                      <a:pt x="75" y="7"/>
                    </a:lnTo>
                    <a:lnTo>
                      <a:pt x="73" y="7"/>
                    </a:lnTo>
                    <a:lnTo>
                      <a:pt x="73" y="5"/>
                    </a:lnTo>
                    <a:lnTo>
                      <a:pt x="70" y="5"/>
                    </a:lnTo>
                    <a:lnTo>
                      <a:pt x="70" y="4"/>
                    </a:lnTo>
                    <a:lnTo>
                      <a:pt x="6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" name="Freeform 439"/>
              <p:cNvSpPr>
                <a:spLocks/>
              </p:cNvSpPr>
              <p:nvPr/>
            </p:nvSpPr>
            <p:spPr bwMode="auto">
              <a:xfrm>
                <a:off x="5591" y="713"/>
                <a:ext cx="48" cy="35"/>
              </a:xfrm>
              <a:custGeom>
                <a:avLst/>
                <a:gdLst>
                  <a:gd name="T0" fmla="*/ 1 w 94"/>
                  <a:gd name="T1" fmla="*/ 15 h 71"/>
                  <a:gd name="T2" fmla="*/ 0 w 94"/>
                  <a:gd name="T3" fmla="*/ 17 h 71"/>
                  <a:gd name="T4" fmla="*/ 1 w 94"/>
                  <a:gd name="T5" fmla="*/ 21 h 71"/>
                  <a:gd name="T6" fmla="*/ 3 w 94"/>
                  <a:gd name="T7" fmla="*/ 27 h 71"/>
                  <a:gd name="T8" fmla="*/ 7 w 94"/>
                  <a:gd name="T9" fmla="*/ 30 h 71"/>
                  <a:gd name="T10" fmla="*/ 12 w 94"/>
                  <a:gd name="T11" fmla="*/ 33 h 71"/>
                  <a:gd name="T12" fmla="*/ 17 w 94"/>
                  <a:gd name="T13" fmla="*/ 34 h 71"/>
                  <a:gd name="T14" fmla="*/ 22 w 94"/>
                  <a:gd name="T15" fmla="*/ 35 h 71"/>
                  <a:gd name="T16" fmla="*/ 29 w 94"/>
                  <a:gd name="T17" fmla="*/ 34 h 71"/>
                  <a:gd name="T18" fmla="*/ 36 w 94"/>
                  <a:gd name="T19" fmla="*/ 33 h 71"/>
                  <a:gd name="T20" fmla="*/ 40 w 94"/>
                  <a:gd name="T21" fmla="*/ 30 h 71"/>
                  <a:gd name="T22" fmla="*/ 45 w 94"/>
                  <a:gd name="T23" fmla="*/ 27 h 71"/>
                  <a:gd name="T24" fmla="*/ 46 w 94"/>
                  <a:gd name="T25" fmla="*/ 24 h 71"/>
                  <a:gd name="T26" fmla="*/ 48 w 94"/>
                  <a:gd name="T27" fmla="*/ 19 h 71"/>
                  <a:gd name="T28" fmla="*/ 48 w 94"/>
                  <a:gd name="T29" fmla="*/ 13 h 71"/>
                  <a:gd name="T30" fmla="*/ 45 w 94"/>
                  <a:gd name="T31" fmla="*/ 8 h 71"/>
                  <a:gd name="T32" fmla="*/ 42 w 94"/>
                  <a:gd name="T33" fmla="*/ 5 h 71"/>
                  <a:gd name="T34" fmla="*/ 38 w 94"/>
                  <a:gd name="T35" fmla="*/ 2 h 71"/>
                  <a:gd name="T36" fmla="*/ 30 w 94"/>
                  <a:gd name="T37" fmla="*/ 1 h 71"/>
                  <a:gd name="T38" fmla="*/ 22 w 94"/>
                  <a:gd name="T39" fmla="*/ 0 h 71"/>
                  <a:gd name="T40" fmla="*/ 17 w 94"/>
                  <a:gd name="T41" fmla="*/ 1 h 71"/>
                  <a:gd name="T42" fmla="*/ 11 w 94"/>
                  <a:gd name="T43" fmla="*/ 3 h 71"/>
                  <a:gd name="T44" fmla="*/ 8 w 94"/>
                  <a:gd name="T45" fmla="*/ 5 h 71"/>
                  <a:gd name="T46" fmla="*/ 3 w 94"/>
                  <a:gd name="T47" fmla="*/ 8 h 71"/>
                  <a:gd name="T48" fmla="*/ 7 w 94"/>
                  <a:gd name="T49" fmla="*/ 8 h 71"/>
                  <a:gd name="T50" fmla="*/ 10 w 94"/>
                  <a:gd name="T51" fmla="*/ 6 h 71"/>
                  <a:gd name="T52" fmla="*/ 13 w 94"/>
                  <a:gd name="T53" fmla="*/ 4 h 71"/>
                  <a:gd name="T54" fmla="*/ 19 w 94"/>
                  <a:gd name="T55" fmla="*/ 1 h 71"/>
                  <a:gd name="T56" fmla="*/ 25 w 94"/>
                  <a:gd name="T57" fmla="*/ 1 h 71"/>
                  <a:gd name="T58" fmla="*/ 31 w 94"/>
                  <a:gd name="T59" fmla="*/ 1 h 71"/>
                  <a:gd name="T60" fmla="*/ 37 w 94"/>
                  <a:gd name="T61" fmla="*/ 5 h 71"/>
                  <a:gd name="T62" fmla="*/ 41 w 94"/>
                  <a:gd name="T63" fmla="*/ 7 h 71"/>
                  <a:gd name="T64" fmla="*/ 43 w 94"/>
                  <a:gd name="T65" fmla="*/ 10 h 71"/>
                  <a:gd name="T66" fmla="*/ 45 w 94"/>
                  <a:gd name="T67" fmla="*/ 14 h 71"/>
                  <a:gd name="T68" fmla="*/ 45 w 94"/>
                  <a:gd name="T69" fmla="*/ 19 h 71"/>
                  <a:gd name="T70" fmla="*/ 45 w 94"/>
                  <a:gd name="T71" fmla="*/ 23 h 71"/>
                  <a:gd name="T72" fmla="*/ 42 w 94"/>
                  <a:gd name="T73" fmla="*/ 27 h 71"/>
                  <a:gd name="T74" fmla="*/ 37 w 94"/>
                  <a:gd name="T75" fmla="*/ 29 h 71"/>
                  <a:gd name="T76" fmla="*/ 34 w 94"/>
                  <a:gd name="T77" fmla="*/ 31 h 71"/>
                  <a:gd name="T78" fmla="*/ 28 w 94"/>
                  <a:gd name="T79" fmla="*/ 33 h 71"/>
                  <a:gd name="T80" fmla="*/ 22 w 94"/>
                  <a:gd name="T81" fmla="*/ 33 h 71"/>
                  <a:gd name="T82" fmla="*/ 18 w 94"/>
                  <a:gd name="T83" fmla="*/ 33 h 71"/>
                  <a:gd name="T84" fmla="*/ 13 w 94"/>
                  <a:gd name="T85" fmla="*/ 31 h 71"/>
                  <a:gd name="T86" fmla="*/ 8 w 94"/>
                  <a:gd name="T87" fmla="*/ 29 h 71"/>
                  <a:gd name="T88" fmla="*/ 5 w 94"/>
                  <a:gd name="T89" fmla="*/ 26 h 71"/>
                  <a:gd name="T90" fmla="*/ 3 w 94"/>
                  <a:gd name="T91" fmla="*/ 20 h 71"/>
                  <a:gd name="T92" fmla="*/ 3 w 94"/>
                  <a:gd name="T93" fmla="*/ 17 h 71"/>
                  <a:gd name="T94" fmla="*/ 3 w 94"/>
                  <a:gd name="T95" fmla="*/ 15 h 71"/>
                  <a:gd name="T96" fmla="*/ 3 w 94"/>
                  <a:gd name="T97" fmla="*/ 11 h 7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4"/>
                  <a:gd name="T148" fmla="*/ 0 h 71"/>
                  <a:gd name="T149" fmla="*/ 94 w 94"/>
                  <a:gd name="T150" fmla="*/ 71 h 7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4" h="71">
                    <a:moveTo>
                      <a:pt x="5" y="22"/>
                    </a:moveTo>
                    <a:lnTo>
                      <a:pt x="1" y="25"/>
                    </a:lnTo>
                    <a:lnTo>
                      <a:pt x="1" y="27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3" y="49"/>
                    </a:lnTo>
                    <a:lnTo>
                      <a:pt x="5" y="52"/>
                    </a:lnTo>
                    <a:lnTo>
                      <a:pt x="6" y="54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11" y="59"/>
                    </a:lnTo>
                    <a:lnTo>
                      <a:pt x="13" y="61"/>
                    </a:lnTo>
                    <a:lnTo>
                      <a:pt x="15" y="61"/>
                    </a:lnTo>
                    <a:lnTo>
                      <a:pt x="20" y="64"/>
                    </a:lnTo>
                    <a:lnTo>
                      <a:pt x="20" y="66"/>
                    </a:lnTo>
                    <a:lnTo>
                      <a:pt x="23" y="66"/>
                    </a:lnTo>
                    <a:lnTo>
                      <a:pt x="26" y="67"/>
                    </a:lnTo>
                    <a:lnTo>
                      <a:pt x="30" y="67"/>
                    </a:lnTo>
                    <a:lnTo>
                      <a:pt x="33" y="69"/>
                    </a:lnTo>
                    <a:lnTo>
                      <a:pt x="36" y="69"/>
                    </a:lnTo>
                    <a:lnTo>
                      <a:pt x="39" y="69"/>
                    </a:lnTo>
                    <a:lnTo>
                      <a:pt x="41" y="69"/>
                    </a:lnTo>
                    <a:lnTo>
                      <a:pt x="44" y="71"/>
                    </a:lnTo>
                    <a:lnTo>
                      <a:pt x="49" y="69"/>
                    </a:lnTo>
                    <a:lnTo>
                      <a:pt x="51" y="69"/>
                    </a:lnTo>
                    <a:lnTo>
                      <a:pt x="53" y="69"/>
                    </a:lnTo>
                    <a:lnTo>
                      <a:pt x="56" y="69"/>
                    </a:lnTo>
                    <a:lnTo>
                      <a:pt x="58" y="69"/>
                    </a:lnTo>
                    <a:lnTo>
                      <a:pt x="68" y="67"/>
                    </a:lnTo>
                    <a:lnTo>
                      <a:pt x="68" y="66"/>
                    </a:lnTo>
                    <a:lnTo>
                      <a:pt x="71" y="66"/>
                    </a:lnTo>
                    <a:lnTo>
                      <a:pt x="73" y="64"/>
                    </a:lnTo>
                    <a:lnTo>
                      <a:pt x="76" y="62"/>
                    </a:lnTo>
                    <a:lnTo>
                      <a:pt x="76" y="61"/>
                    </a:lnTo>
                    <a:lnTo>
                      <a:pt x="79" y="61"/>
                    </a:lnTo>
                    <a:lnTo>
                      <a:pt x="83" y="59"/>
                    </a:lnTo>
                    <a:lnTo>
                      <a:pt x="84" y="57"/>
                    </a:lnTo>
                    <a:lnTo>
                      <a:pt x="84" y="56"/>
                    </a:lnTo>
                    <a:lnTo>
                      <a:pt x="88" y="54"/>
                    </a:lnTo>
                    <a:lnTo>
                      <a:pt x="88" y="51"/>
                    </a:lnTo>
                    <a:lnTo>
                      <a:pt x="91" y="49"/>
                    </a:lnTo>
                    <a:lnTo>
                      <a:pt x="94" y="46"/>
                    </a:lnTo>
                    <a:lnTo>
                      <a:pt x="94" y="42"/>
                    </a:lnTo>
                    <a:lnTo>
                      <a:pt x="94" y="40"/>
                    </a:lnTo>
                    <a:lnTo>
                      <a:pt x="94" y="39"/>
                    </a:lnTo>
                    <a:lnTo>
                      <a:pt x="94" y="37"/>
                    </a:lnTo>
                    <a:lnTo>
                      <a:pt x="94" y="35"/>
                    </a:lnTo>
                    <a:lnTo>
                      <a:pt x="94" y="30"/>
                    </a:lnTo>
                    <a:lnTo>
                      <a:pt x="94" y="27"/>
                    </a:lnTo>
                    <a:lnTo>
                      <a:pt x="91" y="20"/>
                    </a:lnTo>
                    <a:lnTo>
                      <a:pt x="89" y="18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3" y="10"/>
                    </a:lnTo>
                    <a:lnTo>
                      <a:pt x="79" y="10"/>
                    </a:lnTo>
                    <a:lnTo>
                      <a:pt x="79" y="8"/>
                    </a:lnTo>
                    <a:lnTo>
                      <a:pt x="76" y="7"/>
                    </a:lnTo>
                    <a:lnTo>
                      <a:pt x="74" y="5"/>
                    </a:lnTo>
                    <a:lnTo>
                      <a:pt x="73" y="5"/>
                    </a:lnTo>
                    <a:lnTo>
                      <a:pt x="64" y="2"/>
                    </a:lnTo>
                    <a:lnTo>
                      <a:pt x="61" y="2"/>
                    </a:lnTo>
                    <a:lnTo>
                      <a:pt x="59" y="2"/>
                    </a:lnTo>
                    <a:lnTo>
                      <a:pt x="56" y="2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8" y="2"/>
                    </a:lnTo>
                    <a:lnTo>
                      <a:pt x="33" y="2"/>
                    </a:lnTo>
                    <a:lnTo>
                      <a:pt x="30" y="3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5" y="10"/>
                    </a:lnTo>
                    <a:lnTo>
                      <a:pt x="11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6" y="17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6" y="13"/>
                    </a:lnTo>
                    <a:lnTo>
                      <a:pt x="18" y="13"/>
                    </a:lnTo>
                    <a:lnTo>
                      <a:pt x="20" y="12"/>
                    </a:lnTo>
                    <a:lnTo>
                      <a:pt x="20" y="10"/>
                    </a:lnTo>
                    <a:lnTo>
                      <a:pt x="23" y="10"/>
                    </a:lnTo>
                    <a:lnTo>
                      <a:pt x="25" y="10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31" y="5"/>
                    </a:lnTo>
                    <a:lnTo>
                      <a:pt x="36" y="5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8" y="3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1" y="3"/>
                    </a:lnTo>
                    <a:lnTo>
                      <a:pt x="63" y="5"/>
                    </a:lnTo>
                    <a:lnTo>
                      <a:pt x="69" y="8"/>
                    </a:lnTo>
                    <a:lnTo>
                      <a:pt x="71" y="8"/>
                    </a:lnTo>
                    <a:lnTo>
                      <a:pt x="73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2"/>
                    </a:lnTo>
                    <a:lnTo>
                      <a:pt x="81" y="15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20"/>
                    </a:lnTo>
                    <a:lnTo>
                      <a:pt x="86" y="22"/>
                    </a:lnTo>
                    <a:lnTo>
                      <a:pt x="88" y="25"/>
                    </a:lnTo>
                    <a:lnTo>
                      <a:pt x="88" y="27"/>
                    </a:lnTo>
                    <a:lnTo>
                      <a:pt x="89" y="29"/>
                    </a:lnTo>
                    <a:lnTo>
                      <a:pt x="91" y="30"/>
                    </a:lnTo>
                    <a:lnTo>
                      <a:pt x="91" y="35"/>
                    </a:lnTo>
                    <a:lnTo>
                      <a:pt x="91" y="37"/>
                    </a:lnTo>
                    <a:lnTo>
                      <a:pt x="89" y="39"/>
                    </a:lnTo>
                    <a:lnTo>
                      <a:pt x="89" y="40"/>
                    </a:lnTo>
                    <a:lnTo>
                      <a:pt x="88" y="42"/>
                    </a:lnTo>
                    <a:lnTo>
                      <a:pt x="88" y="47"/>
                    </a:lnTo>
                    <a:lnTo>
                      <a:pt x="86" y="49"/>
                    </a:lnTo>
                    <a:lnTo>
                      <a:pt x="84" y="49"/>
                    </a:lnTo>
                    <a:lnTo>
                      <a:pt x="83" y="52"/>
                    </a:lnTo>
                    <a:lnTo>
                      <a:pt x="83" y="54"/>
                    </a:lnTo>
                    <a:lnTo>
                      <a:pt x="79" y="54"/>
                    </a:lnTo>
                    <a:lnTo>
                      <a:pt x="79" y="56"/>
                    </a:lnTo>
                    <a:lnTo>
                      <a:pt x="76" y="59"/>
                    </a:lnTo>
                    <a:lnTo>
                      <a:pt x="73" y="59"/>
                    </a:lnTo>
                    <a:lnTo>
                      <a:pt x="73" y="61"/>
                    </a:lnTo>
                    <a:lnTo>
                      <a:pt x="69" y="61"/>
                    </a:lnTo>
                    <a:lnTo>
                      <a:pt x="68" y="61"/>
                    </a:lnTo>
                    <a:lnTo>
                      <a:pt x="66" y="62"/>
                    </a:lnTo>
                    <a:lnTo>
                      <a:pt x="64" y="64"/>
                    </a:lnTo>
                    <a:lnTo>
                      <a:pt x="56" y="66"/>
                    </a:lnTo>
                    <a:lnTo>
                      <a:pt x="54" y="67"/>
                    </a:lnTo>
                    <a:lnTo>
                      <a:pt x="53" y="67"/>
                    </a:lnTo>
                    <a:lnTo>
                      <a:pt x="51" y="67"/>
                    </a:lnTo>
                    <a:lnTo>
                      <a:pt x="48" y="67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36" y="67"/>
                    </a:lnTo>
                    <a:lnTo>
                      <a:pt x="35" y="66"/>
                    </a:lnTo>
                    <a:lnTo>
                      <a:pt x="30" y="66"/>
                    </a:lnTo>
                    <a:lnTo>
                      <a:pt x="28" y="64"/>
                    </a:lnTo>
                    <a:lnTo>
                      <a:pt x="30" y="66"/>
                    </a:lnTo>
                    <a:lnTo>
                      <a:pt x="25" y="62"/>
                    </a:lnTo>
                    <a:lnTo>
                      <a:pt x="23" y="61"/>
                    </a:lnTo>
                    <a:lnTo>
                      <a:pt x="21" y="61"/>
                    </a:lnTo>
                    <a:lnTo>
                      <a:pt x="18" y="59"/>
                    </a:lnTo>
                    <a:lnTo>
                      <a:pt x="16" y="59"/>
                    </a:lnTo>
                    <a:lnTo>
                      <a:pt x="16" y="57"/>
                    </a:lnTo>
                    <a:lnTo>
                      <a:pt x="11" y="54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6" y="49"/>
                    </a:lnTo>
                    <a:lnTo>
                      <a:pt x="6" y="46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8" y="22"/>
                    </a:lnTo>
                    <a:lnTo>
                      <a:pt x="5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" name="Freeform 440"/>
              <p:cNvSpPr>
                <a:spLocks/>
              </p:cNvSpPr>
              <p:nvPr/>
            </p:nvSpPr>
            <p:spPr bwMode="auto">
              <a:xfrm>
                <a:off x="5531" y="715"/>
                <a:ext cx="19" cy="22"/>
              </a:xfrm>
              <a:custGeom>
                <a:avLst/>
                <a:gdLst>
                  <a:gd name="T0" fmla="*/ 12 w 36"/>
                  <a:gd name="T1" fmla="*/ 0 h 44"/>
                  <a:gd name="T2" fmla="*/ 11 w 36"/>
                  <a:gd name="T3" fmla="*/ 0 h 44"/>
                  <a:gd name="T4" fmla="*/ 11 w 36"/>
                  <a:gd name="T5" fmla="*/ 0 h 44"/>
                  <a:gd name="T6" fmla="*/ 10 w 36"/>
                  <a:gd name="T7" fmla="*/ 0 h 44"/>
                  <a:gd name="T8" fmla="*/ 8 w 36"/>
                  <a:gd name="T9" fmla="*/ 0 h 44"/>
                  <a:gd name="T10" fmla="*/ 7 w 36"/>
                  <a:gd name="T11" fmla="*/ 0 h 44"/>
                  <a:gd name="T12" fmla="*/ 4 w 36"/>
                  <a:gd name="T13" fmla="*/ 2 h 44"/>
                  <a:gd name="T14" fmla="*/ 3 w 36"/>
                  <a:gd name="T15" fmla="*/ 3 h 44"/>
                  <a:gd name="T16" fmla="*/ 3 w 36"/>
                  <a:gd name="T17" fmla="*/ 3 h 44"/>
                  <a:gd name="T18" fmla="*/ 3 w 36"/>
                  <a:gd name="T19" fmla="*/ 3 h 44"/>
                  <a:gd name="T20" fmla="*/ 1 w 36"/>
                  <a:gd name="T21" fmla="*/ 6 h 44"/>
                  <a:gd name="T22" fmla="*/ 0 w 36"/>
                  <a:gd name="T23" fmla="*/ 7 h 44"/>
                  <a:gd name="T24" fmla="*/ 0 w 36"/>
                  <a:gd name="T25" fmla="*/ 9 h 44"/>
                  <a:gd name="T26" fmla="*/ 0 w 36"/>
                  <a:gd name="T27" fmla="*/ 10 h 44"/>
                  <a:gd name="T28" fmla="*/ 0 w 36"/>
                  <a:gd name="T29" fmla="*/ 11 h 44"/>
                  <a:gd name="T30" fmla="*/ 0 w 36"/>
                  <a:gd name="T31" fmla="*/ 12 h 44"/>
                  <a:gd name="T32" fmla="*/ 0 w 36"/>
                  <a:gd name="T33" fmla="*/ 13 h 44"/>
                  <a:gd name="T34" fmla="*/ 1 w 36"/>
                  <a:gd name="T35" fmla="*/ 16 h 44"/>
                  <a:gd name="T36" fmla="*/ 1 w 36"/>
                  <a:gd name="T37" fmla="*/ 17 h 44"/>
                  <a:gd name="T38" fmla="*/ 1 w 36"/>
                  <a:gd name="T39" fmla="*/ 19 h 44"/>
                  <a:gd name="T40" fmla="*/ 3 w 36"/>
                  <a:gd name="T41" fmla="*/ 19 h 44"/>
                  <a:gd name="T42" fmla="*/ 3 w 36"/>
                  <a:gd name="T43" fmla="*/ 20 h 44"/>
                  <a:gd name="T44" fmla="*/ 4 w 36"/>
                  <a:gd name="T45" fmla="*/ 21 h 44"/>
                  <a:gd name="T46" fmla="*/ 4 w 36"/>
                  <a:gd name="T47" fmla="*/ 21 h 44"/>
                  <a:gd name="T48" fmla="*/ 6 w 36"/>
                  <a:gd name="T49" fmla="*/ 22 h 44"/>
                  <a:gd name="T50" fmla="*/ 7 w 36"/>
                  <a:gd name="T51" fmla="*/ 22 h 44"/>
                  <a:gd name="T52" fmla="*/ 8 w 36"/>
                  <a:gd name="T53" fmla="*/ 22 h 44"/>
                  <a:gd name="T54" fmla="*/ 10 w 36"/>
                  <a:gd name="T55" fmla="*/ 22 h 44"/>
                  <a:gd name="T56" fmla="*/ 11 w 36"/>
                  <a:gd name="T57" fmla="*/ 22 h 44"/>
                  <a:gd name="T58" fmla="*/ 13 w 36"/>
                  <a:gd name="T59" fmla="*/ 21 h 44"/>
                  <a:gd name="T60" fmla="*/ 15 w 36"/>
                  <a:gd name="T61" fmla="*/ 21 h 44"/>
                  <a:gd name="T62" fmla="*/ 16 w 36"/>
                  <a:gd name="T63" fmla="*/ 20 h 44"/>
                  <a:gd name="T64" fmla="*/ 16 w 36"/>
                  <a:gd name="T65" fmla="*/ 19 h 44"/>
                  <a:gd name="T66" fmla="*/ 16 w 36"/>
                  <a:gd name="T67" fmla="*/ 18 h 44"/>
                  <a:gd name="T68" fmla="*/ 16 w 36"/>
                  <a:gd name="T69" fmla="*/ 17 h 44"/>
                  <a:gd name="T70" fmla="*/ 17 w 36"/>
                  <a:gd name="T71" fmla="*/ 15 h 44"/>
                  <a:gd name="T72" fmla="*/ 18 w 36"/>
                  <a:gd name="T73" fmla="*/ 13 h 44"/>
                  <a:gd name="T74" fmla="*/ 18 w 36"/>
                  <a:gd name="T75" fmla="*/ 12 h 44"/>
                  <a:gd name="T76" fmla="*/ 18 w 36"/>
                  <a:gd name="T77" fmla="*/ 11 h 44"/>
                  <a:gd name="T78" fmla="*/ 18 w 36"/>
                  <a:gd name="T79" fmla="*/ 11 h 44"/>
                  <a:gd name="T80" fmla="*/ 18 w 36"/>
                  <a:gd name="T81" fmla="*/ 9 h 44"/>
                  <a:gd name="T82" fmla="*/ 16 w 36"/>
                  <a:gd name="T83" fmla="*/ 5 h 44"/>
                  <a:gd name="T84" fmla="*/ 16 w 36"/>
                  <a:gd name="T85" fmla="*/ 3 h 44"/>
                  <a:gd name="T86" fmla="*/ 16 w 36"/>
                  <a:gd name="T87" fmla="*/ 3 h 44"/>
                  <a:gd name="T88" fmla="*/ 16 w 36"/>
                  <a:gd name="T89" fmla="*/ 3 h 44"/>
                  <a:gd name="T90" fmla="*/ 15 w 36"/>
                  <a:gd name="T91" fmla="*/ 2 h 4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6"/>
                  <a:gd name="T139" fmla="*/ 0 h 44"/>
                  <a:gd name="T140" fmla="*/ 36 w 36"/>
                  <a:gd name="T141" fmla="*/ 44 h 4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6" h="44">
                    <a:moveTo>
                      <a:pt x="25" y="2"/>
                    </a:move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1" y="37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6" y="41"/>
                    </a:lnTo>
                    <a:lnTo>
                      <a:pt x="8" y="41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8" y="39"/>
                    </a:lnTo>
                    <a:lnTo>
                      <a:pt x="30" y="39"/>
                    </a:lnTo>
                    <a:lnTo>
                      <a:pt x="30" y="37"/>
                    </a:lnTo>
                    <a:lnTo>
                      <a:pt x="31" y="37"/>
                    </a:lnTo>
                    <a:lnTo>
                      <a:pt x="31" y="36"/>
                    </a:lnTo>
                    <a:lnTo>
                      <a:pt x="31" y="34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2"/>
                    </a:lnTo>
                    <a:lnTo>
                      <a:pt x="36" y="22"/>
                    </a:lnTo>
                    <a:lnTo>
                      <a:pt x="35" y="21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2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28" y="5"/>
                    </a:lnTo>
                    <a:lnTo>
                      <a:pt x="28" y="4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" name="Freeform 441"/>
              <p:cNvSpPr>
                <a:spLocks/>
              </p:cNvSpPr>
              <p:nvPr/>
            </p:nvSpPr>
            <p:spPr bwMode="auto">
              <a:xfrm>
                <a:off x="5531" y="715"/>
                <a:ext cx="19" cy="22"/>
              </a:xfrm>
              <a:custGeom>
                <a:avLst/>
                <a:gdLst>
                  <a:gd name="T0" fmla="*/ 0 w 38"/>
                  <a:gd name="T1" fmla="*/ 9 h 46"/>
                  <a:gd name="T2" fmla="*/ 0 w 38"/>
                  <a:gd name="T3" fmla="*/ 11 h 46"/>
                  <a:gd name="T4" fmla="*/ 0 w 38"/>
                  <a:gd name="T5" fmla="*/ 13 h 46"/>
                  <a:gd name="T6" fmla="*/ 1 w 38"/>
                  <a:gd name="T7" fmla="*/ 15 h 46"/>
                  <a:gd name="T8" fmla="*/ 1 w 38"/>
                  <a:gd name="T9" fmla="*/ 16 h 46"/>
                  <a:gd name="T10" fmla="*/ 2 w 38"/>
                  <a:gd name="T11" fmla="*/ 18 h 46"/>
                  <a:gd name="T12" fmla="*/ 3 w 38"/>
                  <a:gd name="T13" fmla="*/ 21 h 46"/>
                  <a:gd name="T14" fmla="*/ 6 w 38"/>
                  <a:gd name="T15" fmla="*/ 22 h 46"/>
                  <a:gd name="T16" fmla="*/ 9 w 38"/>
                  <a:gd name="T17" fmla="*/ 22 h 46"/>
                  <a:gd name="T18" fmla="*/ 11 w 38"/>
                  <a:gd name="T19" fmla="*/ 22 h 46"/>
                  <a:gd name="T20" fmla="*/ 11 w 38"/>
                  <a:gd name="T21" fmla="*/ 22 h 46"/>
                  <a:gd name="T22" fmla="*/ 15 w 38"/>
                  <a:gd name="T23" fmla="*/ 20 h 46"/>
                  <a:gd name="T24" fmla="*/ 16 w 38"/>
                  <a:gd name="T25" fmla="*/ 18 h 46"/>
                  <a:gd name="T26" fmla="*/ 17 w 38"/>
                  <a:gd name="T27" fmla="*/ 17 h 46"/>
                  <a:gd name="T28" fmla="*/ 19 w 38"/>
                  <a:gd name="T29" fmla="*/ 15 h 46"/>
                  <a:gd name="T30" fmla="*/ 19 w 38"/>
                  <a:gd name="T31" fmla="*/ 13 h 46"/>
                  <a:gd name="T32" fmla="*/ 19 w 38"/>
                  <a:gd name="T33" fmla="*/ 11 h 46"/>
                  <a:gd name="T34" fmla="*/ 19 w 38"/>
                  <a:gd name="T35" fmla="*/ 6 h 46"/>
                  <a:gd name="T36" fmla="*/ 17 w 38"/>
                  <a:gd name="T37" fmla="*/ 4 h 46"/>
                  <a:gd name="T38" fmla="*/ 16 w 38"/>
                  <a:gd name="T39" fmla="*/ 2 h 46"/>
                  <a:gd name="T40" fmla="*/ 14 w 38"/>
                  <a:gd name="T41" fmla="*/ 1 h 46"/>
                  <a:gd name="T42" fmla="*/ 11 w 38"/>
                  <a:gd name="T43" fmla="*/ 0 h 46"/>
                  <a:gd name="T44" fmla="*/ 9 w 38"/>
                  <a:gd name="T45" fmla="*/ 0 h 46"/>
                  <a:gd name="T46" fmla="*/ 9 w 38"/>
                  <a:gd name="T47" fmla="*/ 0 h 46"/>
                  <a:gd name="T48" fmla="*/ 5 w 38"/>
                  <a:gd name="T49" fmla="*/ 1 h 46"/>
                  <a:gd name="T50" fmla="*/ 3 w 38"/>
                  <a:gd name="T51" fmla="*/ 2 h 46"/>
                  <a:gd name="T52" fmla="*/ 2 w 38"/>
                  <a:gd name="T53" fmla="*/ 4 h 46"/>
                  <a:gd name="T54" fmla="*/ 1 w 38"/>
                  <a:gd name="T55" fmla="*/ 5 h 46"/>
                  <a:gd name="T56" fmla="*/ 2 w 38"/>
                  <a:gd name="T57" fmla="*/ 5 h 46"/>
                  <a:gd name="T58" fmla="*/ 3 w 38"/>
                  <a:gd name="T59" fmla="*/ 4 h 46"/>
                  <a:gd name="T60" fmla="*/ 5 w 38"/>
                  <a:gd name="T61" fmla="*/ 2 h 46"/>
                  <a:gd name="T62" fmla="*/ 6 w 38"/>
                  <a:gd name="T63" fmla="*/ 1 h 46"/>
                  <a:gd name="T64" fmla="*/ 9 w 38"/>
                  <a:gd name="T65" fmla="*/ 0 h 46"/>
                  <a:gd name="T66" fmla="*/ 11 w 38"/>
                  <a:gd name="T67" fmla="*/ 0 h 46"/>
                  <a:gd name="T68" fmla="*/ 14 w 38"/>
                  <a:gd name="T69" fmla="*/ 2 h 46"/>
                  <a:gd name="T70" fmla="*/ 15 w 38"/>
                  <a:gd name="T71" fmla="*/ 3 h 46"/>
                  <a:gd name="T72" fmla="*/ 16 w 38"/>
                  <a:gd name="T73" fmla="*/ 4 h 46"/>
                  <a:gd name="T74" fmla="*/ 17 w 38"/>
                  <a:gd name="T75" fmla="*/ 6 h 46"/>
                  <a:gd name="T76" fmla="*/ 18 w 38"/>
                  <a:gd name="T77" fmla="*/ 8 h 46"/>
                  <a:gd name="T78" fmla="*/ 19 w 38"/>
                  <a:gd name="T79" fmla="*/ 11 h 46"/>
                  <a:gd name="T80" fmla="*/ 19 w 38"/>
                  <a:gd name="T81" fmla="*/ 13 h 46"/>
                  <a:gd name="T82" fmla="*/ 17 w 38"/>
                  <a:gd name="T83" fmla="*/ 15 h 46"/>
                  <a:gd name="T84" fmla="*/ 16 w 38"/>
                  <a:gd name="T85" fmla="*/ 18 h 46"/>
                  <a:gd name="T86" fmla="*/ 15 w 38"/>
                  <a:gd name="T87" fmla="*/ 18 h 46"/>
                  <a:gd name="T88" fmla="*/ 12 w 38"/>
                  <a:gd name="T89" fmla="*/ 20 h 46"/>
                  <a:gd name="T90" fmla="*/ 11 w 38"/>
                  <a:gd name="T91" fmla="*/ 21 h 46"/>
                  <a:gd name="T92" fmla="*/ 9 w 38"/>
                  <a:gd name="T93" fmla="*/ 21 h 46"/>
                  <a:gd name="T94" fmla="*/ 6 w 38"/>
                  <a:gd name="T95" fmla="*/ 21 h 46"/>
                  <a:gd name="T96" fmla="*/ 6 w 38"/>
                  <a:gd name="T97" fmla="*/ 21 h 46"/>
                  <a:gd name="T98" fmla="*/ 3 w 38"/>
                  <a:gd name="T99" fmla="*/ 18 h 46"/>
                  <a:gd name="T100" fmla="*/ 2 w 38"/>
                  <a:gd name="T101" fmla="*/ 16 h 46"/>
                  <a:gd name="T102" fmla="*/ 1 w 38"/>
                  <a:gd name="T103" fmla="*/ 15 h 46"/>
                  <a:gd name="T104" fmla="*/ 1 w 38"/>
                  <a:gd name="T105" fmla="*/ 13 h 46"/>
                  <a:gd name="T106" fmla="*/ 1 w 38"/>
                  <a:gd name="T107" fmla="*/ 11 h 46"/>
                  <a:gd name="T108" fmla="*/ 1 w 38"/>
                  <a:gd name="T109" fmla="*/ 9 h 46"/>
                  <a:gd name="T110" fmla="*/ 1 w 38"/>
                  <a:gd name="T111" fmla="*/ 7 h 4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"/>
                  <a:gd name="T169" fmla="*/ 0 h 46"/>
                  <a:gd name="T170" fmla="*/ 38 w 38"/>
                  <a:gd name="T171" fmla="*/ 46 h 4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" h="46">
                    <a:moveTo>
                      <a:pt x="2" y="14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3" y="36"/>
                    </a:lnTo>
                    <a:lnTo>
                      <a:pt x="3" y="37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7" y="41"/>
                    </a:lnTo>
                    <a:lnTo>
                      <a:pt x="7" y="43"/>
                    </a:lnTo>
                    <a:lnTo>
                      <a:pt x="8" y="43"/>
                    </a:lnTo>
                    <a:lnTo>
                      <a:pt x="10" y="44"/>
                    </a:lnTo>
                    <a:lnTo>
                      <a:pt x="12" y="46"/>
                    </a:lnTo>
                    <a:lnTo>
                      <a:pt x="13" y="46"/>
                    </a:lnTo>
                    <a:lnTo>
                      <a:pt x="17" y="46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3" y="46"/>
                    </a:lnTo>
                    <a:lnTo>
                      <a:pt x="27" y="44"/>
                    </a:lnTo>
                    <a:lnTo>
                      <a:pt x="28" y="43"/>
                    </a:lnTo>
                    <a:lnTo>
                      <a:pt x="30" y="41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3" y="36"/>
                    </a:lnTo>
                    <a:lnTo>
                      <a:pt x="35" y="32"/>
                    </a:lnTo>
                    <a:lnTo>
                      <a:pt x="37" y="32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7"/>
                    </a:lnTo>
                    <a:lnTo>
                      <a:pt x="37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8" y="19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35" y="10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10" y="5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0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7" y="19"/>
                    </a:lnTo>
                    <a:lnTo>
                      <a:pt x="37" y="22"/>
                    </a:lnTo>
                    <a:lnTo>
                      <a:pt x="37" y="24"/>
                    </a:lnTo>
                    <a:lnTo>
                      <a:pt x="37" y="26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3" y="31"/>
                    </a:lnTo>
                    <a:lnTo>
                      <a:pt x="33" y="32"/>
                    </a:lnTo>
                    <a:lnTo>
                      <a:pt x="32" y="36"/>
                    </a:lnTo>
                    <a:lnTo>
                      <a:pt x="32" y="37"/>
                    </a:lnTo>
                    <a:lnTo>
                      <a:pt x="30" y="37"/>
                    </a:lnTo>
                    <a:lnTo>
                      <a:pt x="28" y="37"/>
                    </a:lnTo>
                    <a:lnTo>
                      <a:pt x="28" y="39"/>
                    </a:lnTo>
                    <a:lnTo>
                      <a:pt x="25" y="41"/>
                    </a:lnTo>
                    <a:lnTo>
                      <a:pt x="23" y="43"/>
                    </a:lnTo>
                    <a:lnTo>
                      <a:pt x="22" y="43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7" y="44"/>
                    </a:lnTo>
                    <a:lnTo>
                      <a:pt x="15" y="43"/>
                    </a:lnTo>
                    <a:lnTo>
                      <a:pt x="13" y="43"/>
                    </a:lnTo>
                    <a:lnTo>
                      <a:pt x="12" y="43"/>
                    </a:lnTo>
                    <a:lnTo>
                      <a:pt x="10" y="43"/>
                    </a:lnTo>
                    <a:lnTo>
                      <a:pt x="12" y="43"/>
                    </a:lnTo>
                    <a:lnTo>
                      <a:pt x="10" y="41"/>
                    </a:lnTo>
                    <a:lnTo>
                      <a:pt x="8" y="39"/>
                    </a:lnTo>
                    <a:lnTo>
                      <a:pt x="7" y="37"/>
                    </a:lnTo>
                    <a:lnTo>
                      <a:pt x="5" y="37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3" y="32"/>
                    </a:lnTo>
                    <a:lnTo>
                      <a:pt x="3" y="31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5"/>
                    </a:ln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0" name="Freeform 442"/>
              <p:cNvSpPr>
                <a:spLocks/>
              </p:cNvSpPr>
              <p:nvPr/>
            </p:nvSpPr>
            <p:spPr bwMode="auto">
              <a:xfrm>
                <a:off x="5590" y="719"/>
                <a:ext cx="21" cy="17"/>
              </a:xfrm>
              <a:custGeom>
                <a:avLst/>
                <a:gdLst>
                  <a:gd name="T0" fmla="*/ 16 w 43"/>
                  <a:gd name="T1" fmla="*/ 0 h 34"/>
                  <a:gd name="T2" fmla="*/ 21 w 43"/>
                  <a:gd name="T3" fmla="*/ 1 h 34"/>
                  <a:gd name="T4" fmla="*/ 8 w 43"/>
                  <a:gd name="T5" fmla="*/ 17 h 34"/>
                  <a:gd name="T6" fmla="*/ 0 w 43"/>
                  <a:gd name="T7" fmla="*/ 11 h 34"/>
                  <a:gd name="T8" fmla="*/ 16 w 43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4"/>
                  <a:gd name="T17" fmla="*/ 43 w 43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4">
                    <a:moveTo>
                      <a:pt x="32" y="0"/>
                    </a:moveTo>
                    <a:lnTo>
                      <a:pt x="43" y="3"/>
                    </a:lnTo>
                    <a:lnTo>
                      <a:pt x="17" y="34"/>
                    </a:lnTo>
                    <a:lnTo>
                      <a:pt x="0" y="2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" name="Freeform 443"/>
              <p:cNvSpPr>
                <a:spLocks/>
              </p:cNvSpPr>
              <p:nvPr/>
            </p:nvSpPr>
            <p:spPr bwMode="auto">
              <a:xfrm>
                <a:off x="5588" y="717"/>
                <a:ext cx="24" cy="20"/>
              </a:xfrm>
              <a:custGeom>
                <a:avLst/>
                <a:gdLst>
                  <a:gd name="T0" fmla="*/ 18 w 48"/>
                  <a:gd name="T1" fmla="*/ 2 h 39"/>
                  <a:gd name="T2" fmla="*/ 16 w 48"/>
                  <a:gd name="T3" fmla="*/ 2 h 39"/>
                  <a:gd name="T4" fmla="*/ 23 w 48"/>
                  <a:gd name="T5" fmla="*/ 5 h 39"/>
                  <a:gd name="T6" fmla="*/ 23 w 48"/>
                  <a:gd name="T7" fmla="*/ 4 h 39"/>
                  <a:gd name="T8" fmla="*/ 7 w 48"/>
                  <a:gd name="T9" fmla="*/ 18 h 39"/>
                  <a:gd name="T10" fmla="*/ 10 w 48"/>
                  <a:gd name="T11" fmla="*/ 18 h 39"/>
                  <a:gd name="T12" fmla="*/ 2 w 48"/>
                  <a:gd name="T13" fmla="*/ 12 h 39"/>
                  <a:gd name="T14" fmla="*/ 2 w 48"/>
                  <a:gd name="T15" fmla="*/ 13 h 39"/>
                  <a:gd name="T16" fmla="*/ 18 w 48"/>
                  <a:gd name="T17" fmla="*/ 2 h 39"/>
                  <a:gd name="T18" fmla="*/ 16 w 48"/>
                  <a:gd name="T19" fmla="*/ 0 h 39"/>
                  <a:gd name="T20" fmla="*/ 0 w 48"/>
                  <a:gd name="T21" fmla="*/ 12 h 39"/>
                  <a:gd name="T22" fmla="*/ 0 w 48"/>
                  <a:gd name="T23" fmla="*/ 12 h 39"/>
                  <a:gd name="T24" fmla="*/ 0 w 48"/>
                  <a:gd name="T25" fmla="*/ 13 h 39"/>
                  <a:gd name="T26" fmla="*/ 7 w 48"/>
                  <a:gd name="T27" fmla="*/ 20 h 39"/>
                  <a:gd name="T28" fmla="*/ 9 w 48"/>
                  <a:gd name="T29" fmla="*/ 20 h 39"/>
                  <a:gd name="T30" fmla="*/ 9 w 48"/>
                  <a:gd name="T31" fmla="*/ 20 h 39"/>
                  <a:gd name="T32" fmla="*/ 9 w 48"/>
                  <a:gd name="T33" fmla="*/ 20 h 39"/>
                  <a:gd name="T34" fmla="*/ 10 w 48"/>
                  <a:gd name="T35" fmla="*/ 20 h 39"/>
                  <a:gd name="T36" fmla="*/ 24 w 48"/>
                  <a:gd name="T37" fmla="*/ 5 h 39"/>
                  <a:gd name="T38" fmla="*/ 24 w 48"/>
                  <a:gd name="T39" fmla="*/ 4 h 39"/>
                  <a:gd name="T40" fmla="*/ 23 w 48"/>
                  <a:gd name="T41" fmla="*/ 3 h 39"/>
                  <a:gd name="T42" fmla="*/ 18 w 48"/>
                  <a:gd name="T43" fmla="*/ 0 h 39"/>
                  <a:gd name="T44" fmla="*/ 17 w 48"/>
                  <a:gd name="T45" fmla="*/ 0 h 39"/>
                  <a:gd name="T46" fmla="*/ 16 w 48"/>
                  <a:gd name="T47" fmla="*/ 0 h 39"/>
                  <a:gd name="T48" fmla="*/ 16 w 48"/>
                  <a:gd name="T49" fmla="*/ 0 h 39"/>
                  <a:gd name="T50" fmla="*/ 18 w 48"/>
                  <a:gd name="T51" fmla="*/ 2 h 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8"/>
                  <a:gd name="T79" fmla="*/ 0 h 39"/>
                  <a:gd name="T80" fmla="*/ 48 w 48"/>
                  <a:gd name="T81" fmla="*/ 39 h 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8" h="39">
                    <a:moveTo>
                      <a:pt x="35" y="4"/>
                    </a:moveTo>
                    <a:lnTo>
                      <a:pt x="32" y="4"/>
                    </a:lnTo>
                    <a:lnTo>
                      <a:pt x="45" y="9"/>
                    </a:lnTo>
                    <a:lnTo>
                      <a:pt x="45" y="7"/>
                    </a:lnTo>
                    <a:lnTo>
                      <a:pt x="15" y="36"/>
                    </a:lnTo>
                    <a:lnTo>
                      <a:pt x="20" y="36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35" y="4"/>
                    </a:lnTo>
                    <a:lnTo>
                      <a:pt x="32" y="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15" y="39"/>
                    </a:lnTo>
                    <a:lnTo>
                      <a:pt x="17" y="39"/>
                    </a:lnTo>
                    <a:lnTo>
                      <a:pt x="18" y="39"/>
                    </a:lnTo>
                    <a:lnTo>
                      <a:pt x="20" y="39"/>
                    </a:lnTo>
                    <a:lnTo>
                      <a:pt x="48" y="9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" name="Freeform 444"/>
              <p:cNvSpPr>
                <a:spLocks/>
              </p:cNvSpPr>
              <p:nvPr/>
            </p:nvSpPr>
            <p:spPr bwMode="auto">
              <a:xfrm>
                <a:off x="5528" y="715"/>
                <a:ext cx="81" cy="58"/>
              </a:xfrm>
              <a:custGeom>
                <a:avLst/>
                <a:gdLst>
                  <a:gd name="T0" fmla="*/ 51 w 162"/>
                  <a:gd name="T1" fmla="*/ 0 h 117"/>
                  <a:gd name="T2" fmla="*/ 48 w 162"/>
                  <a:gd name="T3" fmla="*/ 0 h 117"/>
                  <a:gd name="T4" fmla="*/ 45 w 162"/>
                  <a:gd name="T5" fmla="*/ 0 h 117"/>
                  <a:gd name="T6" fmla="*/ 41 w 162"/>
                  <a:gd name="T7" fmla="*/ 0 h 117"/>
                  <a:gd name="T8" fmla="*/ 39 w 162"/>
                  <a:gd name="T9" fmla="*/ 0 h 117"/>
                  <a:gd name="T10" fmla="*/ 34 w 162"/>
                  <a:gd name="T11" fmla="*/ 0 h 117"/>
                  <a:gd name="T12" fmla="*/ 26 w 162"/>
                  <a:gd name="T13" fmla="*/ 2 h 117"/>
                  <a:gd name="T14" fmla="*/ 22 w 162"/>
                  <a:gd name="T15" fmla="*/ 4 h 117"/>
                  <a:gd name="T16" fmla="*/ 19 w 162"/>
                  <a:gd name="T17" fmla="*/ 4 h 117"/>
                  <a:gd name="T18" fmla="*/ 16 w 162"/>
                  <a:gd name="T19" fmla="*/ 7 h 117"/>
                  <a:gd name="T20" fmla="*/ 12 w 162"/>
                  <a:gd name="T21" fmla="*/ 8 h 117"/>
                  <a:gd name="T22" fmla="*/ 10 w 162"/>
                  <a:gd name="T23" fmla="*/ 10 h 117"/>
                  <a:gd name="T24" fmla="*/ 6 w 162"/>
                  <a:gd name="T25" fmla="*/ 13 h 117"/>
                  <a:gd name="T26" fmla="*/ 3 w 162"/>
                  <a:gd name="T27" fmla="*/ 19 h 117"/>
                  <a:gd name="T28" fmla="*/ 1 w 162"/>
                  <a:gd name="T29" fmla="*/ 24 h 117"/>
                  <a:gd name="T30" fmla="*/ 1 w 162"/>
                  <a:gd name="T31" fmla="*/ 26 h 117"/>
                  <a:gd name="T32" fmla="*/ 0 w 162"/>
                  <a:gd name="T33" fmla="*/ 29 h 117"/>
                  <a:gd name="T34" fmla="*/ 0 w 162"/>
                  <a:gd name="T35" fmla="*/ 33 h 117"/>
                  <a:gd name="T36" fmla="*/ 1 w 162"/>
                  <a:gd name="T37" fmla="*/ 35 h 117"/>
                  <a:gd name="T38" fmla="*/ 3 w 162"/>
                  <a:gd name="T39" fmla="*/ 41 h 117"/>
                  <a:gd name="T40" fmla="*/ 5 w 162"/>
                  <a:gd name="T41" fmla="*/ 44 h 117"/>
                  <a:gd name="T42" fmla="*/ 7 w 162"/>
                  <a:gd name="T43" fmla="*/ 46 h 117"/>
                  <a:gd name="T44" fmla="*/ 9 w 162"/>
                  <a:gd name="T45" fmla="*/ 48 h 117"/>
                  <a:gd name="T46" fmla="*/ 11 w 162"/>
                  <a:gd name="T47" fmla="*/ 50 h 117"/>
                  <a:gd name="T48" fmla="*/ 14 w 162"/>
                  <a:gd name="T49" fmla="*/ 51 h 117"/>
                  <a:gd name="T50" fmla="*/ 18 w 162"/>
                  <a:gd name="T51" fmla="*/ 53 h 117"/>
                  <a:gd name="T52" fmla="*/ 25 w 162"/>
                  <a:gd name="T53" fmla="*/ 56 h 117"/>
                  <a:gd name="T54" fmla="*/ 30 w 162"/>
                  <a:gd name="T55" fmla="*/ 57 h 117"/>
                  <a:gd name="T56" fmla="*/ 34 w 162"/>
                  <a:gd name="T57" fmla="*/ 57 h 117"/>
                  <a:gd name="T58" fmla="*/ 38 w 162"/>
                  <a:gd name="T59" fmla="*/ 57 h 117"/>
                  <a:gd name="T60" fmla="*/ 41 w 162"/>
                  <a:gd name="T61" fmla="*/ 57 h 117"/>
                  <a:gd name="T62" fmla="*/ 46 w 162"/>
                  <a:gd name="T63" fmla="*/ 57 h 117"/>
                  <a:gd name="T64" fmla="*/ 51 w 162"/>
                  <a:gd name="T65" fmla="*/ 56 h 117"/>
                  <a:gd name="T66" fmla="*/ 56 w 162"/>
                  <a:gd name="T67" fmla="*/ 55 h 117"/>
                  <a:gd name="T68" fmla="*/ 60 w 162"/>
                  <a:gd name="T69" fmla="*/ 54 h 117"/>
                  <a:gd name="T70" fmla="*/ 63 w 162"/>
                  <a:gd name="T71" fmla="*/ 52 h 117"/>
                  <a:gd name="T72" fmla="*/ 66 w 162"/>
                  <a:gd name="T73" fmla="*/ 50 h 117"/>
                  <a:gd name="T74" fmla="*/ 69 w 162"/>
                  <a:gd name="T75" fmla="*/ 48 h 117"/>
                  <a:gd name="T76" fmla="*/ 73 w 162"/>
                  <a:gd name="T77" fmla="*/ 46 h 117"/>
                  <a:gd name="T78" fmla="*/ 76 w 162"/>
                  <a:gd name="T79" fmla="*/ 42 h 117"/>
                  <a:gd name="T80" fmla="*/ 79 w 162"/>
                  <a:gd name="T81" fmla="*/ 36 h 117"/>
                  <a:gd name="T82" fmla="*/ 80 w 162"/>
                  <a:gd name="T83" fmla="*/ 33 h 117"/>
                  <a:gd name="T84" fmla="*/ 81 w 162"/>
                  <a:gd name="T85" fmla="*/ 31 h 117"/>
                  <a:gd name="T86" fmla="*/ 81 w 162"/>
                  <a:gd name="T87" fmla="*/ 27 h 117"/>
                  <a:gd name="T88" fmla="*/ 80 w 162"/>
                  <a:gd name="T89" fmla="*/ 24 h 117"/>
                  <a:gd name="T90" fmla="*/ 79 w 162"/>
                  <a:gd name="T91" fmla="*/ 20 h 117"/>
                  <a:gd name="T92" fmla="*/ 76 w 162"/>
                  <a:gd name="T93" fmla="*/ 14 h 117"/>
                  <a:gd name="T94" fmla="*/ 74 w 162"/>
                  <a:gd name="T95" fmla="*/ 12 h 117"/>
                  <a:gd name="T96" fmla="*/ 72 w 162"/>
                  <a:gd name="T97" fmla="*/ 9 h 117"/>
                  <a:gd name="T98" fmla="*/ 69 w 162"/>
                  <a:gd name="T99" fmla="*/ 7 h 117"/>
                  <a:gd name="T100" fmla="*/ 66 w 162"/>
                  <a:gd name="T101" fmla="*/ 5 h 117"/>
                  <a:gd name="T102" fmla="*/ 61 w 162"/>
                  <a:gd name="T103" fmla="*/ 4 h 11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62"/>
                  <a:gd name="T157" fmla="*/ 0 h 117"/>
                  <a:gd name="T158" fmla="*/ 162 w 162"/>
                  <a:gd name="T159" fmla="*/ 117 h 11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62" h="117">
                    <a:moveTo>
                      <a:pt x="115" y="5"/>
                    </a:moveTo>
                    <a:lnTo>
                      <a:pt x="110" y="2"/>
                    </a:lnTo>
                    <a:lnTo>
                      <a:pt x="108" y="2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2" y="4"/>
                    </a:lnTo>
                    <a:lnTo>
                      <a:pt x="50" y="5"/>
                    </a:lnTo>
                    <a:lnTo>
                      <a:pt x="48" y="5"/>
                    </a:lnTo>
                    <a:lnTo>
                      <a:pt x="48" y="7"/>
                    </a:lnTo>
                    <a:lnTo>
                      <a:pt x="45" y="7"/>
                    </a:lnTo>
                    <a:lnTo>
                      <a:pt x="45" y="9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40" y="9"/>
                    </a:lnTo>
                    <a:lnTo>
                      <a:pt x="38" y="9"/>
                    </a:lnTo>
                    <a:lnTo>
                      <a:pt x="37" y="9"/>
                    </a:lnTo>
                    <a:lnTo>
                      <a:pt x="37" y="10"/>
                    </a:lnTo>
                    <a:lnTo>
                      <a:pt x="35" y="10"/>
                    </a:lnTo>
                    <a:lnTo>
                      <a:pt x="33" y="12"/>
                    </a:lnTo>
                    <a:lnTo>
                      <a:pt x="32" y="14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7" y="15"/>
                    </a:lnTo>
                    <a:lnTo>
                      <a:pt x="25" y="17"/>
                    </a:lnTo>
                    <a:lnTo>
                      <a:pt x="23" y="17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0" y="19"/>
                    </a:lnTo>
                    <a:lnTo>
                      <a:pt x="20" y="21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5" y="26"/>
                    </a:lnTo>
                    <a:lnTo>
                      <a:pt x="12" y="27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8" y="34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5" y="43"/>
                    </a:lnTo>
                    <a:lnTo>
                      <a:pt x="3" y="44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2" y="64"/>
                    </a:lnTo>
                    <a:lnTo>
                      <a:pt x="0" y="66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1"/>
                    </a:lnTo>
                    <a:lnTo>
                      <a:pt x="2" y="73"/>
                    </a:lnTo>
                    <a:lnTo>
                      <a:pt x="3" y="75"/>
                    </a:lnTo>
                    <a:lnTo>
                      <a:pt x="3" y="76"/>
                    </a:lnTo>
                    <a:lnTo>
                      <a:pt x="5" y="83"/>
                    </a:lnTo>
                    <a:lnTo>
                      <a:pt x="7" y="83"/>
                    </a:lnTo>
                    <a:lnTo>
                      <a:pt x="8" y="86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2" y="90"/>
                    </a:lnTo>
                    <a:lnTo>
                      <a:pt x="12" y="92"/>
                    </a:lnTo>
                    <a:lnTo>
                      <a:pt x="13" y="93"/>
                    </a:lnTo>
                    <a:lnTo>
                      <a:pt x="15" y="93"/>
                    </a:lnTo>
                    <a:lnTo>
                      <a:pt x="17" y="95"/>
                    </a:lnTo>
                    <a:lnTo>
                      <a:pt x="18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8"/>
                    </a:lnTo>
                    <a:lnTo>
                      <a:pt x="22" y="100"/>
                    </a:lnTo>
                    <a:lnTo>
                      <a:pt x="23" y="100"/>
                    </a:lnTo>
                    <a:lnTo>
                      <a:pt x="25" y="100"/>
                    </a:lnTo>
                    <a:lnTo>
                      <a:pt x="27" y="102"/>
                    </a:lnTo>
                    <a:lnTo>
                      <a:pt x="27" y="103"/>
                    </a:lnTo>
                    <a:lnTo>
                      <a:pt x="28" y="103"/>
                    </a:lnTo>
                    <a:lnTo>
                      <a:pt x="30" y="105"/>
                    </a:lnTo>
                    <a:lnTo>
                      <a:pt x="33" y="105"/>
                    </a:lnTo>
                    <a:lnTo>
                      <a:pt x="33" y="107"/>
                    </a:lnTo>
                    <a:lnTo>
                      <a:pt x="35" y="107"/>
                    </a:lnTo>
                    <a:lnTo>
                      <a:pt x="35" y="108"/>
                    </a:lnTo>
                    <a:lnTo>
                      <a:pt x="38" y="108"/>
                    </a:lnTo>
                    <a:lnTo>
                      <a:pt x="40" y="110"/>
                    </a:lnTo>
                    <a:lnTo>
                      <a:pt x="45" y="110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5" y="113"/>
                    </a:lnTo>
                    <a:lnTo>
                      <a:pt x="58" y="113"/>
                    </a:lnTo>
                    <a:lnTo>
                      <a:pt x="60" y="115"/>
                    </a:lnTo>
                    <a:lnTo>
                      <a:pt x="62" y="115"/>
                    </a:lnTo>
                    <a:lnTo>
                      <a:pt x="63" y="115"/>
                    </a:lnTo>
                    <a:lnTo>
                      <a:pt x="65" y="115"/>
                    </a:lnTo>
                    <a:lnTo>
                      <a:pt x="68" y="115"/>
                    </a:lnTo>
                    <a:lnTo>
                      <a:pt x="70" y="115"/>
                    </a:lnTo>
                    <a:lnTo>
                      <a:pt x="72" y="115"/>
                    </a:lnTo>
                    <a:lnTo>
                      <a:pt x="73" y="117"/>
                    </a:lnTo>
                    <a:lnTo>
                      <a:pt x="75" y="115"/>
                    </a:lnTo>
                    <a:lnTo>
                      <a:pt x="77" y="115"/>
                    </a:lnTo>
                    <a:lnTo>
                      <a:pt x="78" y="117"/>
                    </a:lnTo>
                    <a:lnTo>
                      <a:pt x="80" y="117"/>
                    </a:lnTo>
                    <a:lnTo>
                      <a:pt x="82" y="115"/>
                    </a:lnTo>
                    <a:lnTo>
                      <a:pt x="83" y="115"/>
                    </a:lnTo>
                    <a:lnTo>
                      <a:pt x="87" y="115"/>
                    </a:lnTo>
                    <a:lnTo>
                      <a:pt x="88" y="115"/>
                    </a:lnTo>
                    <a:lnTo>
                      <a:pt x="92" y="115"/>
                    </a:lnTo>
                    <a:lnTo>
                      <a:pt x="93" y="115"/>
                    </a:lnTo>
                    <a:lnTo>
                      <a:pt x="97" y="115"/>
                    </a:lnTo>
                    <a:lnTo>
                      <a:pt x="102" y="113"/>
                    </a:lnTo>
                    <a:lnTo>
                      <a:pt x="103" y="113"/>
                    </a:lnTo>
                    <a:lnTo>
                      <a:pt x="108" y="112"/>
                    </a:lnTo>
                    <a:lnTo>
                      <a:pt x="112" y="112"/>
                    </a:lnTo>
                    <a:lnTo>
                      <a:pt x="112" y="110"/>
                    </a:lnTo>
                    <a:lnTo>
                      <a:pt x="113" y="110"/>
                    </a:lnTo>
                    <a:lnTo>
                      <a:pt x="117" y="110"/>
                    </a:lnTo>
                    <a:lnTo>
                      <a:pt x="117" y="108"/>
                    </a:lnTo>
                    <a:lnTo>
                      <a:pt x="118" y="108"/>
                    </a:lnTo>
                    <a:lnTo>
                      <a:pt x="120" y="108"/>
                    </a:lnTo>
                    <a:lnTo>
                      <a:pt x="122" y="108"/>
                    </a:lnTo>
                    <a:lnTo>
                      <a:pt x="123" y="107"/>
                    </a:lnTo>
                    <a:lnTo>
                      <a:pt x="125" y="107"/>
                    </a:lnTo>
                    <a:lnTo>
                      <a:pt x="127" y="105"/>
                    </a:lnTo>
                    <a:lnTo>
                      <a:pt x="128" y="103"/>
                    </a:lnTo>
                    <a:lnTo>
                      <a:pt x="130" y="103"/>
                    </a:lnTo>
                    <a:lnTo>
                      <a:pt x="132" y="100"/>
                    </a:lnTo>
                    <a:lnTo>
                      <a:pt x="133" y="100"/>
                    </a:lnTo>
                    <a:lnTo>
                      <a:pt x="135" y="100"/>
                    </a:lnTo>
                    <a:lnTo>
                      <a:pt x="137" y="100"/>
                    </a:lnTo>
                    <a:lnTo>
                      <a:pt x="137" y="97"/>
                    </a:lnTo>
                    <a:lnTo>
                      <a:pt x="138" y="97"/>
                    </a:lnTo>
                    <a:lnTo>
                      <a:pt x="140" y="95"/>
                    </a:lnTo>
                    <a:lnTo>
                      <a:pt x="143" y="95"/>
                    </a:lnTo>
                    <a:lnTo>
                      <a:pt x="143" y="93"/>
                    </a:lnTo>
                    <a:lnTo>
                      <a:pt x="145" y="92"/>
                    </a:lnTo>
                    <a:lnTo>
                      <a:pt x="145" y="90"/>
                    </a:lnTo>
                    <a:lnTo>
                      <a:pt x="147" y="90"/>
                    </a:lnTo>
                    <a:lnTo>
                      <a:pt x="148" y="90"/>
                    </a:lnTo>
                    <a:lnTo>
                      <a:pt x="150" y="86"/>
                    </a:lnTo>
                    <a:lnTo>
                      <a:pt x="152" y="85"/>
                    </a:lnTo>
                    <a:lnTo>
                      <a:pt x="153" y="83"/>
                    </a:lnTo>
                    <a:lnTo>
                      <a:pt x="155" y="78"/>
                    </a:lnTo>
                    <a:lnTo>
                      <a:pt x="155" y="76"/>
                    </a:lnTo>
                    <a:lnTo>
                      <a:pt x="157" y="75"/>
                    </a:lnTo>
                    <a:lnTo>
                      <a:pt x="157" y="73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60" y="70"/>
                    </a:lnTo>
                    <a:lnTo>
                      <a:pt x="160" y="68"/>
                    </a:lnTo>
                    <a:lnTo>
                      <a:pt x="160" y="66"/>
                    </a:lnTo>
                    <a:lnTo>
                      <a:pt x="160" y="64"/>
                    </a:lnTo>
                    <a:lnTo>
                      <a:pt x="160" y="63"/>
                    </a:lnTo>
                    <a:lnTo>
                      <a:pt x="162" y="63"/>
                    </a:lnTo>
                    <a:lnTo>
                      <a:pt x="162" y="59"/>
                    </a:lnTo>
                    <a:lnTo>
                      <a:pt x="162" y="58"/>
                    </a:lnTo>
                    <a:lnTo>
                      <a:pt x="162" y="56"/>
                    </a:lnTo>
                    <a:lnTo>
                      <a:pt x="162" y="54"/>
                    </a:lnTo>
                    <a:lnTo>
                      <a:pt x="160" y="53"/>
                    </a:lnTo>
                    <a:lnTo>
                      <a:pt x="162" y="51"/>
                    </a:lnTo>
                    <a:lnTo>
                      <a:pt x="160" y="51"/>
                    </a:lnTo>
                    <a:lnTo>
                      <a:pt x="160" y="49"/>
                    </a:lnTo>
                    <a:lnTo>
                      <a:pt x="160" y="48"/>
                    </a:lnTo>
                    <a:lnTo>
                      <a:pt x="160" y="46"/>
                    </a:lnTo>
                    <a:lnTo>
                      <a:pt x="160" y="44"/>
                    </a:lnTo>
                    <a:lnTo>
                      <a:pt x="158" y="43"/>
                    </a:lnTo>
                    <a:lnTo>
                      <a:pt x="158" y="41"/>
                    </a:lnTo>
                    <a:lnTo>
                      <a:pt x="158" y="39"/>
                    </a:lnTo>
                    <a:lnTo>
                      <a:pt x="155" y="34"/>
                    </a:lnTo>
                    <a:lnTo>
                      <a:pt x="155" y="32"/>
                    </a:lnTo>
                    <a:lnTo>
                      <a:pt x="153" y="31"/>
                    </a:lnTo>
                    <a:lnTo>
                      <a:pt x="152" y="29"/>
                    </a:lnTo>
                    <a:lnTo>
                      <a:pt x="152" y="27"/>
                    </a:lnTo>
                    <a:lnTo>
                      <a:pt x="152" y="26"/>
                    </a:lnTo>
                    <a:lnTo>
                      <a:pt x="150" y="26"/>
                    </a:lnTo>
                    <a:lnTo>
                      <a:pt x="148" y="26"/>
                    </a:lnTo>
                    <a:lnTo>
                      <a:pt x="147" y="24"/>
                    </a:lnTo>
                    <a:lnTo>
                      <a:pt x="145" y="22"/>
                    </a:lnTo>
                    <a:lnTo>
                      <a:pt x="145" y="21"/>
                    </a:lnTo>
                    <a:lnTo>
                      <a:pt x="143" y="21"/>
                    </a:lnTo>
                    <a:lnTo>
                      <a:pt x="143" y="19"/>
                    </a:lnTo>
                    <a:lnTo>
                      <a:pt x="140" y="19"/>
                    </a:lnTo>
                    <a:lnTo>
                      <a:pt x="140" y="17"/>
                    </a:lnTo>
                    <a:lnTo>
                      <a:pt x="138" y="17"/>
                    </a:lnTo>
                    <a:lnTo>
                      <a:pt x="137" y="15"/>
                    </a:lnTo>
                    <a:lnTo>
                      <a:pt x="135" y="15"/>
                    </a:lnTo>
                    <a:lnTo>
                      <a:pt x="133" y="14"/>
                    </a:lnTo>
                    <a:lnTo>
                      <a:pt x="133" y="12"/>
                    </a:lnTo>
                    <a:lnTo>
                      <a:pt x="132" y="12"/>
                    </a:lnTo>
                    <a:lnTo>
                      <a:pt x="132" y="10"/>
                    </a:lnTo>
                    <a:lnTo>
                      <a:pt x="128" y="10"/>
                    </a:lnTo>
                    <a:lnTo>
                      <a:pt x="128" y="9"/>
                    </a:lnTo>
                    <a:lnTo>
                      <a:pt x="127" y="9"/>
                    </a:lnTo>
                    <a:lnTo>
                      <a:pt x="122" y="9"/>
                    </a:lnTo>
                    <a:lnTo>
                      <a:pt x="122" y="7"/>
                    </a:lnTo>
                    <a:lnTo>
                      <a:pt x="115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" name="Freeform 445"/>
              <p:cNvSpPr>
                <a:spLocks/>
              </p:cNvSpPr>
              <p:nvPr/>
            </p:nvSpPr>
            <p:spPr bwMode="auto">
              <a:xfrm>
                <a:off x="5526" y="710"/>
                <a:ext cx="84" cy="60"/>
              </a:xfrm>
              <a:custGeom>
                <a:avLst/>
                <a:gdLst>
                  <a:gd name="T0" fmla="*/ 1 w 166"/>
                  <a:gd name="T1" fmla="*/ 24 h 120"/>
                  <a:gd name="T2" fmla="*/ 0 w 166"/>
                  <a:gd name="T3" fmla="*/ 29 h 120"/>
                  <a:gd name="T4" fmla="*/ 1 w 166"/>
                  <a:gd name="T5" fmla="*/ 36 h 120"/>
                  <a:gd name="T6" fmla="*/ 3 w 166"/>
                  <a:gd name="T7" fmla="*/ 42 h 120"/>
                  <a:gd name="T8" fmla="*/ 7 w 166"/>
                  <a:gd name="T9" fmla="*/ 47 h 120"/>
                  <a:gd name="T10" fmla="*/ 13 w 166"/>
                  <a:gd name="T11" fmla="*/ 53 h 120"/>
                  <a:gd name="T12" fmla="*/ 20 w 166"/>
                  <a:gd name="T13" fmla="*/ 56 h 120"/>
                  <a:gd name="T14" fmla="*/ 28 w 166"/>
                  <a:gd name="T15" fmla="*/ 58 h 120"/>
                  <a:gd name="T16" fmla="*/ 36 w 166"/>
                  <a:gd name="T17" fmla="*/ 59 h 120"/>
                  <a:gd name="T18" fmla="*/ 44 w 166"/>
                  <a:gd name="T19" fmla="*/ 59 h 120"/>
                  <a:gd name="T20" fmla="*/ 52 w 166"/>
                  <a:gd name="T21" fmla="*/ 58 h 120"/>
                  <a:gd name="T22" fmla="*/ 61 w 166"/>
                  <a:gd name="T23" fmla="*/ 56 h 120"/>
                  <a:gd name="T24" fmla="*/ 70 w 166"/>
                  <a:gd name="T25" fmla="*/ 52 h 120"/>
                  <a:gd name="T26" fmla="*/ 76 w 166"/>
                  <a:gd name="T27" fmla="*/ 47 h 120"/>
                  <a:gd name="T28" fmla="*/ 80 w 166"/>
                  <a:gd name="T29" fmla="*/ 42 h 120"/>
                  <a:gd name="T30" fmla="*/ 82 w 166"/>
                  <a:gd name="T31" fmla="*/ 38 h 120"/>
                  <a:gd name="T32" fmla="*/ 84 w 166"/>
                  <a:gd name="T33" fmla="*/ 32 h 120"/>
                  <a:gd name="T34" fmla="*/ 84 w 166"/>
                  <a:gd name="T35" fmla="*/ 26 h 120"/>
                  <a:gd name="T36" fmla="*/ 82 w 166"/>
                  <a:gd name="T37" fmla="*/ 20 h 120"/>
                  <a:gd name="T38" fmla="*/ 78 w 166"/>
                  <a:gd name="T39" fmla="*/ 15 h 120"/>
                  <a:gd name="T40" fmla="*/ 73 w 166"/>
                  <a:gd name="T41" fmla="*/ 9 h 120"/>
                  <a:gd name="T42" fmla="*/ 66 w 166"/>
                  <a:gd name="T43" fmla="*/ 4 h 120"/>
                  <a:gd name="T44" fmla="*/ 51 w 166"/>
                  <a:gd name="T45" fmla="*/ 1 h 120"/>
                  <a:gd name="T46" fmla="*/ 42 w 166"/>
                  <a:gd name="T47" fmla="*/ 0 h 120"/>
                  <a:gd name="T48" fmla="*/ 34 w 166"/>
                  <a:gd name="T49" fmla="*/ 1 h 120"/>
                  <a:gd name="T50" fmla="*/ 25 w 166"/>
                  <a:gd name="T51" fmla="*/ 3 h 120"/>
                  <a:gd name="T52" fmla="*/ 16 w 166"/>
                  <a:gd name="T53" fmla="*/ 8 h 120"/>
                  <a:gd name="T54" fmla="*/ 10 w 166"/>
                  <a:gd name="T55" fmla="*/ 11 h 120"/>
                  <a:gd name="T56" fmla="*/ 5 w 166"/>
                  <a:gd name="T57" fmla="*/ 18 h 120"/>
                  <a:gd name="T58" fmla="*/ 11 w 166"/>
                  <a:gd name="T59" fmla="*/ 13 h 120"/>
                  <a:gd name="T60" fmla="*/ 16 w 166"/>
                  <a:gd name="T61" fmla="*/ 9 h 120"/>
                  <a:gd name="T62" fmla="*/ 23 w 166"/>
                  <a:gd name="T63" fmla="*/ 5 h 120"/>
                  <a:gd name="T64" fmla="*/ 31 w 166"/>
                  <a:gd name="T65" fmla="*/ 3 h 120"/>
                  <a:gd name="T66" fmla="*/ 38 w 166"/>
                  <a:gd name="T67" fmla="*/ 2 h 120"/>
                  <a:gd name="T68" fmla="*/ 46 w 166"/>
                  <a:gd name="T69" fmla="*/ 1 h 120"/>
                  <a:gd name="T70" fmla="*/ 56 w 166"/>
                  <a:gd name="T71" fmla="*/ 3 h 120"/>
                  <a:gd name="T72" fmla="*/ 67 w 166"/>
                  <a:gd name="T73" fmla="*/ 8 h 120"/>
                  <a:gd name="T74" fmla="*/ 73 w 166"/>
                  <a:gd name="T75" fmla="*/ 12 h 120"/>
                  <a:gd name="T76" fmla="*/ 77 w 166"/>
                  <a:gd name="T77" fmla="*/ 16 h 120"/>
                  <a:gd name="T78" fmla="*/ 81 w 166"/>
                  <a:gd name="T79" fmla="*/ 22 h 120"/>
                  <a:gd name="T80" fmla="*/ 81 w 166"/>
                  <a:gd name="T81" fmla="*/ 27 h 120"/>
                  <a:gd name="T82" fmla="*/ 81 w 166"/>
                  <a:gd name="T83" fmla="*/ 33 h 120"/>
                  <a:gd name="T84" fmla="*/ 79 w 166"/>
                  <a:gd name="T85" fmla="*/ 39 h 120"/>
                  <a:gd name="T86" fmla="*/ 76 w 166"/>
                  <a:gd name="T87" fmla="*/ 42 h 120"/>
                  <a:gd name="T88" fmla="*/ 72 w 166"/>
                  <a:gd name="T89" fmla="*/ 47 h 120"/>
                  <a:gd name="T90" fmla="*/ 66 w 166"/>
                  <a:gd name="T91" fmla="*/ 52 h 120"/>
                  <a:gd name="T92" fmla="*/ 58 w 166"/>
                  <a:gd name="T93" fmla="*/ 55 h 120"/>
                  <a:gd name="T94" fmla="*/ 47 w 166"/>
                  <a:gd name="T95" fmla="*/ 58 h 120"/>
                  <a:gd name="T96" fmla="*/ 39 w 166"/>
                  <a:gd name="T97" fmla="*/ 58 h 120"/>
                  <a:gd name="T98" fmla="*/ 32 w 166"/>
                  <a:gd name="T99" fmla="*/ 58 h 120"/>
                  <a:gd name="T100" fmla="*/ 24 w 166"/>
                  <a:gd name="T101" fmla="*/ 56 h 120"/>
                  <a:gd name="T102" fmla="*/ 19 w 166"/>
                  <a:gd name="T103" fmla="*/ 53 h 120"/>
                  <a:gd name="T104" fmla="*/ 13 w 166"/>
                  <a:gd name="T105" fmla="*/ 50 h 120"/>
                  <a:gd name="T106" fmla="*/ 8 w 166"/>
                  <a:gd name="T107" fmla="*/ 45 h 120"/>
                  <a:gd name="T108" fmla="*/ 5 w 166"/>
                  <a:gd name="T109" fmla="*/ 40 h 120"/>
                  <a:gd name="T110" fmla="*/ 3 w 166"/>
                  <a:gd name="T111" fmla="*/ 35 h 120"/>
                  <a:gd name="T112" fmla="*/ 3 w 166"/>
                  <a:gd name="T113" fmla="*/ 30 h 120"/>
                  <a:gd name="T114" fmla="*/ 3 w 166"/>
                  <a:gd name="T115" fmla="*/ 24 h 120"/>
                  <a:gd name="T116" fmla="*/ 5 w 166"/>
                  <a:gd name="T117" fmla="*/ 18 h 12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66"/>
                  <a:gd name="T178" fmla="*/ 0 h 120"/>
                  <a:gd name="T179" fmla="*/ 166 w 166"/>
                  <a:gd name="T180" fmla="*/ 120 h 12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66" h="120">
                    <a:moveTo>
                      <a:pt x="10" y="35"/>
                    </a:moveTo>
                    <a:lnTo>
                      <a:pt x="6" y="37"/>
                    </a:lnTo>
                    <a:lnTo>
                      <a:pt x="5" y="44"/>
                    </a:lnTo>
                    <a:lnTo>
                      <a:pt x="1" y="47"/>
                    </a:lnTo>
                    <a:lnTo>
                      <a:pt x="1" y="49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1" y="72"/>
                    </a:lnTo>
                    <a:lnTo>
                      <a:pt x="1" y="76"/>
                    </a:lnTo>
                    <a:lnTo>
                      <a:pt x="3" y="78"/>
                    </a:lnTo>
                    <a:lnTo>
                      <a:pt x="6" y="83"/>
                    </a:lnTo>
                    <a:lnTo>
                      <a:pt x="8" y="86"/>
                    </a:lnTo>
                    <a:lnTo>
                      <a:pt x="10" y="88"/>
                    </a:lnTo>
                    <a:lnTo>
                      <a:pt x="11" y="91"/>
                    </a:lnTo>
                    <a:lnTo>
                      <a:pt x="13" y="94"/>
                    </a:lnTo>
                    <a:lnTo>
                      <a:pt x="15" y="96"/>
                    </a:lnTo>
                    <a:lnTo>
                      <a:pt x="18" y="98"/>
                    </a:lnTo>
                    <a:lnTo>
                      <a:pt x="23" y="103"/>
                    </a:lnTo>
                    <a:lnTo>
                      <a:pt x="26" y="105"/>
                    </a:lnTo>
                    <a:lnTo>
                      <a:pt x="30" y="106"/>
                    </a:lnTo>
                    <a:lnTo>
                      <a:pt x="33" y="108"/>
                    </a:lnTo>
                    <a:lnTo>
                      <a:pt x="35" y="110"/>
                    </a:lnTo>
                    <a:lnTo>
                      <a:pt x="40" y="111"/>
                    </a:lnTo>
                    <a:lnTo>
                      <a:pt x="43" y="111"/>
                    </a:lnTo>
                    <a:lnTo>
                      <a:pt x="46" y="115"/>
                    </a:lnTo>
                    <a:lnTo>
                      <a:pt x="50" y="116"/>
                    </a:lnTo>
                    <a:lnTo>
                      <a:pt x="55" y="116"/>
                    </a:lnTo>
                    <a:lnTo>
                      <a:pt x="58" y="116"/>
                    </a:lnTo>
                    <a:lnTo>
                      <a:pt x="63" y="118"/>
                    </a:lnTo>
                    <a:lnTo>
                      <a:pt x="66" y="118"/>
                    </a:lnTo>
                    <a:lnTo>
                      <a:pt x="71" y="118"/>
                    </a:lnTo>
                    <a:lnTo>
                      <a:pt x="75" y="120"/>
                    </a:lnTo>
                    <a:lnTo>
                      <a:pt x="78" y="118"/>
                    </a:lnTo>
                    <a:lnTo>
                      <a:pt x="83" y="118"/>
                    </a:lnTo>
                    <a:lnTo>
                      <a:pt x="86" y="118"/>
                    </a:lnTo>
                    <a:lnTo>
                      <a:pt x="91" y="118"/>
                    </a:lnTo>
                    <a:lnTo>
                      <a:pt x="95" y="118"/>
                    </a:lnTo>
                    <a:lnTo>
                      <a:pt x="98" y="116"/>
                    </a:lnTo>
                    <a:lnTo>
                      <a:pt x="103" y="116"/>
                    </a:lnTo>
                    <a:lnTo>
                      <a:pt x="106" y="116"/>
                    </a:lnTo>
                    <a:lnTo>
                      <a:pt x="115" y="115"/>
                    </a:lnTo>
                    <a:lnTo>
                      <a:pt x="118" y="111"/>
                    </a:lnTo>
                    <a:lnTo>
                      <a:pt x="121" y="111"/>
                    </a:lnTo>
                    <a:lnTo>
                      <a:pt x="125" y="111"/>
                    </a:lnTo>
                    <a:lnTo>
                      <a:pt x="131" y="106"/>
                    </a:lnTo>
                    <a:lnTo>
                      <a:pt x="135" y="105"/>
                    </a:lnTo>
                    <a:lnTo>
                      <a:pt x="138" y="103"/>
                    </a:lnTo>
                    <a:lnTo>
                      <a:pt x="140" y="101"/>
                    </a:lnTo>
                    <a:lnTo>
                      <a:pt x="143" y="98"/>
                    </a:lnTo>
                    <a:lnTo>
                      <a:pt x="146" y="98"/>
                    </a:lnTo>
                    <a:lnTo>
                      <a:pt x="150" y="94"/>
                    </a:lnTo>
                    <a:lnTo>
                      <a:pt x="151" y="93"/>
                    </a:lnTo>
                    <a:lnTo>
                      <a:pt x="155" y="89"/>
                    </a:lnTo>
                    <a:lnTo>
                      <a:pt x="156" y="88"/>
                    </a:lnTo>
                    <a:lnTo>
                      <a:pt x="158" y="84"/>
                    </a:lnTo>
                    <a:lnTo>
                      <a:pt x="158" y="83"/>
                    </a:lnTo>
                    <a:lnTo>
                      <a:pt x="160" y="81"/>
                    </a:lnTo>
                    <a:lnTo>
                      <a:pt x="161" y="78"/>
                    </a:lnTo>
                    <a:lnTo>
                      <a:pt x="163" y="76"/>
                    </a:lnTo>
                    <a:lnTo>
                      <a:pt x="165" y="72"/>
                    </a:lnTo>
                    <a:lnTo>
                      <a:pt x="165" y="71"/>
                    </a:lnTo>
                    <a:lnTo>
                      <a:pt x="165" y="66"/>
                    </a:lnTo>
                    <a:lnTo>
                      <a:pt x="166" y="64"/>
                    </a:lnTo>
                    <a:lnTo>
                      <a:pt x="166" y="61"/>
                    </a:lnTo>
                    <a:lnTo>
                      <a:pt x="166" y="57"/>
                    </a:lnTo>
                    <a:lnTo>
                      <a:pt x="166" y="54"/>
                    </a:lnTo>
                    <a:lnTo>
                      <a:pt x="166" y="52"/>
                    </a:lnTo>
                    <a:lnTo>
                      <a:pt x="166" y="49"/>
                    </a:lnTo>
                    <a:lnTo>
                      <a:pt x="165" y="47"/>
                    </a:lnTo>
                    <a:lnTo>
                      <a:pt x="163" y="44"/>
                    </a:lnTo>
                    <a:lnTo>
                      <a:pt x="163" y="40"/>
                    </a:lnTo>
                    <a:lnTo>
                      <a:pt x="161" y="37"/>
                    </a:lnTo>
                    <a:lnTo>
                      <a:pt x="160" y="32"/>
                    </a:lnTo>
                    <a:lnTo>
                      <a:pt x="156" y="30"/>
                    </a:lnTo>
                    <a:lnTo>
                      <a:pt x="155" y="29"/>
                    </a:lnTo>
                    <a:lnTo>
                      <a:pt x="153" y="23"/>
                    </a:lnTo>
                    <a:lnTo>
                      <a:pt x="150" y="23"/>
                    </a:lnTo>
                    <a:lnTo>
                      <a:pt x="148" y="20"/>
                    </a:lnTo>
                    <a:lnTo>
                      <a:pt x="145" y="18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136" y="13"/>
                    </a:lnTo>
                    <a:lnTo>
                      <a:pt x="130" y="8"/>
                    </a:lnTo>
                    <a:lnTo>
                      <a:pt x="126" y="8"/>
                    </a:lnTo>
                    <a:lnTo>
                      <a:pt x="111" y="2"/>
                    </a:lnTo>
                    <a:lnTo>
                      <a:pt x="108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6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1" y="2"/>
                    </a:lnTo>
                    <a:lnTo>
                      <a:pt x="68" y="2"/>
                    </a:lnTo>
                    <a:lnTo>
                      <a:pt x="60" y="2"/>
                    </a:lnTo>
                    <a:lnTo>
                      <a:pt x="56" y="3"/>
                    </a:lnTo>
                    <a:lnTo>
                      <a:pt x="53" y="5"/>
                    </a:lnTo>
                    <a:lnTo>
                      <a:pt x="50" y="5"/>
                    </a:lnTo>
                    <a:lnTo>
                      <a:pt x="45" y="8"/>
                    </a:lnTo>
                    <a:lnTo>
                      <a:pt x="38" y="10"/>
                    </a:lnTo>
                    <a:lnTo>
                      <a:pt x="35" y="12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20" y="22"/>
                    </a:lnTo>
                    <a:lnTo>
                      <a:pt x="16" y="23"/>
                    </a:lnTo>
                    <a:lnTo>
                      <a:pt x="15" y="27"/>
                    </a:lnTo>
                    <a:lnTo>
                      <a:pt x="11" y="30"/>
                    </a:lnTo>
                    <a:lnTo>
                      <a:pt x="10" y="35"/>
                    </a:lnTo>
                    <a:lnTo>
                      <a:pt x="11" y="37"/>
                    </a:lnTo>
                    <a:lnTo>
                      <a:pt x="16" y="32"/>
                    </a:lnTo>
                    <a:lnTo>
                      <a:pt x="18" y="29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30" y="20"/>
                    </a:lnTo>
                    <a:lnTo>
                      <a:pt x="31" y="18"/>
                    </a:lnTo>
                    <a:lnTo>
                      <a:pt x="35" y="15"/>
                    </a:lnTo>
                    <a:lnTo>
                      <a:pt x="38" y="15"/>
                    </a:lnTo>
                    <a:lnTo>
                      <a:pt x="40" y="13"/>
                    </a:lnTo>
                    <a:lnTo>
                      <a:pt x="46" y="10"/>
                    </a:lnTo>
                    <a:lnTo>
                      <a:pt x="51" y="8"/>
                    </a:lnTo>
                    <a:lnTo>
                      <a:pt x="55" y="8"/>
                    </a:lnTo>
                    <a:lnTo>
                      <a:pt x="58" y="7"/>
                    </a:lnTo>
                    <a:lnTo>
                      <a:pt x="61" y="5"/>
                    </a:lnTo>
                    <a:lnTo>
                      <a:pt x="65" y="5"/>
                    </a:lnTo>
                    <a:lnTo>
                      <a:pt x="68" y="5"/>
                    </a:lnTo>
                    <a:lnTo>
                      <a:pt x="73" y="3"/>
                    </a:lnTo>
                    <a:lnTo>
                      <a:pt x="76" y="3"/>
                    </a:lnTo>
                    <a:lnTo>
                      <a:pt x="80" y="3"/>
                    </a:lnTo>
                    <a:lnTo>
                      <a:pt x="83" y="2"/>
                    </a:lnTo>
                    <a:lnTo>
                      <a:pt x="86" y="2"/>
                    </a:lnTo>
                    <a:lnTo>
                      <a:pt x="91" y="2"/>
                    </a:lnTo>
                    <a:lnTo>
                      <a:pt x="95" y="3"/>
                    </a:lnTo>
                    <a:lnTo>
                      <a:pt x="100" y="3"/>
                    </a:lnTo>
                    <a:lnTo>
                      <a:pt x="106" y="5"/>
                    </a:lnTo>
                    <a:lnTo>
                      <a:pt x="110" y="5"/>
                    </a:lnTo>
                    <a:lnTo>
                      <a:pt x="116" y="8"/>
                    </a:lnTo>
                    <a:lnTo>
                      <a:pt x="125" y="10"/>
                    </a:lnTo>
                    <a:lnTo>
                      <a:pt x="128" y="12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40" y="18"/>
                    </a:lnTo>
                    <a:lnTo>
                      <a:pt x="141" y="20"/>
                    </a:lnTo>
                    <a:lnTo>
                      <a:pt x="145" y="23"/>
                    </a:lnTo>
                    <a:lnTo>
                      <a:pt x="148" y="23"/>
                    </a:lnTo>
                    <a:lnTo>
                      <a:pt x="150" y="27"/>
                    </a:lnTo>
                    <a:lnTo>
                      <a:pt x="150" y="30"/>
                    </a:lnTo>
                    <a:lnTo>
                      <a:pt x="153" y="32"/>
                    </a:lnTo>
                    <a:lnTo>
                      <a:pt x="155" y="35"/>
                    </a:lnTo>
                    <a:lnTo>
                      <a:pt x="156" y="39"/>
                    </a:lnTo>
                    <a:lnTo>
                      <a:pt x="158" y="42"/>
                    </a:lnTo>
                    <a:lnTo>
                      <a:pt x="160" y="44"/>
                    </a:lnTo>
                    <a:lnTo>
                      <a:pt x="160" y="47"/>
                    </a:lnTo>
                    <a:lnTo>
                      <a:pt x="160" y="51"/>
                    </a:lnTo>
                    <a:lnTo>
                      <a:pt x="161" y="52"/>
                    </a:lnTo>
                    <a:lnTo>
                      <a:pt x="161" y="54"/>
                    </a:lnTo>
                    <a:lnTo>
                      <a:pt x="161" y="57"/>
                    </a:lnTo>
                    <a:lnTo>
                      <a:pt x="161" y="61"/>
                    </a:lnTo>
                    <a:lnTo>
                      <a:pt x="161" y="64"/>
                    </a:lnTo>
                    <a:lnTo>
                      <a:pt x="160" y="66"/>
                    </a:lnTo>
                    <a:lnTo>
                      <a:pt x="160" y="69"/>
                    </a:lnTo>
                    <a:lnTo>
                      <a:pt x="160" y="72"/>
                    </a:lnTo>
                    <a:lnTo>
                      <a:pt x="158" y="74"/>
                    </a:lnTo>
                    <a:lnTo>
                      <a:pt x="156" y="78"/>
                    </a:lnTo>
                    <a:lnTo>
                      <a:pt x="156" y="79"/>
                    </a:lnTo>
                    <a:lnTo>
                      <a:pt x="155" y="83"/>
                    </a:lnTo>
                    <a:lnTo>
                      <a:pt x="155" y="81"/>
                    </a:lnTo>
                    <a:lnTo>
                      <a:pt x="151" y="84"/>
                    </a:lnTo>
                    <a:lnTo>
                      <a:pt x="150" y="88"/>
                    </a:lnTo>
                    <a:lnTo>
                      <a:pt x="148" y="89"/>
                    </a:lnTo>
                    <a:lnTo>
                      <a:pt x="145" y="93"/>
                    </a:lnTo>
                    <a:lnTo>
                      <a:pt x="143" y="94"/>
                    </a:lnTo>
                    <a:lnTo>
                      <a:pt x="140" y="96"/>
                    </a:lnTo>
                    <a:lnTo>
                      <a:pt x="138" y="98"/>
                    </a:lnTo>
                    <a:lnTo>
                      <a:pt x="135" y="100"/>
                    </a:lnTo>
                    <a:lnTo>
                      <a:pt x="131" y="103"/>
                    </a:lnTo>
                    <a:lnTo>
                      <a:pt x="128" y="105"/>
                    </a:lnTo>
                    <a:lnTo>
                      <a:pt x="121" y="108"/>
                    </a:lnTo>
                    <a:lnTo>
                      <a:pt x="120" y="110"/>
                    </a:lnTo>
                    <a:lnTo>
                      <a:pt x="115" y="110"/>
                    </a:lnTo>
                    <a:lnTo>
                      <a:pt x="111" y="111"/>
                    </a:lnTo>
                    <a:lnTo>
                      <a:pt x="101" y="115"/>
                    </a:lnTo>
                    <a:lnTo>
                      <a:pt x="96" y="115"/>
                    </a:lnTo>
                    <a:lnTo>
                      <a:pt x="93" y="116"/>
                    </a:lnTo>
                    <a:lnTo>
                      <a:pt x="91" y="116"/>
                    </a:lnTo>
                    <a:lnTo>
                      <a:pt x="86" y="116"/>
                    </a:lnTo>
                    <a:lnTo>
                      <a:pt x="83" y="116"/>
                    </a:lnTo>
                    <a:lnTo>
                      <a:pt x="78" y="116"/>
                    </a:lnTo>
                    <a:lnTo>
                      <a:pt x="75" y="116"/>
                    </a:lnTo>
                    <a:lnTo>
                      <a:pt x="71" y="116"/>
                    </a:lnTo>
                    <a:lnTo>
                      <a:pt x="66" y="116"/>
                    </a:lnTo>
                    <a:lnTo>
                      <a:pt x="63" y="115"/>
                    </a:lnTo>
                    <a:lnTo>
                      <a:pt x="60" y="115"/>
                    </a:lnTo>
                    <a:lnTo>
                      <a:pt x="56" y="113"/>
                    </a:lnTo>
                    <a:lnTo>
                      <a:pt x="51" y="111"/>
                    </a:lnTo>
                    <a:lnTo>
                      <a:pt x="48" y="111"/>
                    </a:lnTo>
                    <a:lnTo>
                      <a:pt x="50" y="111"/>
                    </a:lnTo>
                    <a:lnTo>
                      <a:pt x="46" y="110"/>
                    </a:lnTo>
                    <a:lnTo>
                      <a:pt x="41" y="108"/>
                    </a:lnTo>
                    <a:lnTo>
                      <a:pt x="38" y="106"/>
                    </a:lnTo>
                    <a:lnTo>
                      <a:pt x="35" y="105"/>
                    </a:lnTo>
                    <a:lnTo>
                      <a:pt x="33" y="103"/>
                    </a:lnTo>
                    <a:lnTo>
                      <a:pt x="30" y="101"/>
                    </a:lnTo>
                    <a:lnTo>
                      <a:pt x="26" y="100"/>
                    </a:lnTo>
                    <a:lnTo>
                      <a:pt x="21" y="96"/>
                    </a:lnTo>
                    <a:lnTo>
                      <a:pt x="20" y="94"/>
                    </a:lnTo>
                    <a:lnTo>
                      <a:pt x="18" y="91"/>
                    </a:lnTo>
                    <a:lnTo>
                      <a:pt x="15" y="89"/>
                    </a:lnTo>
                    <a:lnTo>
                      <a:pt x="13" y="88"/>
                    </a:lnTo>
                    <a:lnTo>
                      <a:pt x="11" y="84"/>
                    </a:lnTo>
                    <a:lnTo>
                      <a:pt x="10" y="81"/>
                    </a:lnTo>
                    <a:lnTo>
                      <a:pt x="10" y="79"/>
                    </a:lnTo>
                    <a:lnTo>
                      <a:pt x="8" y="78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69"/>
                    </a:lnTo>
                    <a:lnTo>
                      <a:pt x="5" y="66"/>
                    </a:lnTo>
                    <a:lnTo>
                      <a:pt x="5" y="64"/>
                    </a:lnTo>
                    <a:lnTo>
                      <a:pt x="5" y="61"/>
                    </a:lnTo>
                    <a:lnTo>
                      <a:pt x="5" y="59"/>
                    </a:lnTo>
                    <a:lnTo>
                      <a:pt x="6" y="56"/>
                    </a:lnTo>
                    <a:lnTo>
                      <a:pt x="6" y="54"/>
                    </a:lnTo>
                    <a:lnTo>
                      <a:pt x="6" y="51"/>
                    </a:lnTo>
                    <a:lnTo>
                      <a:pt x="6" y="47"/>
                    </a:lnTo>
                    <a:lnTo>
                      <a:pt x="8" y="44"/>
                    </a:lnTo>
                    <a:lnTo>
                      <a:pt x="11" y="39"/>
                    </a:lnTo>
                    <a:lnTo>
                      <a:pt x="11" y="37"/>
                    </a:lnTo>
                    <a:lnTo>
                      <a:pt x="10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" name="Freeform 446"/>
              <p:cNvSpPr>
                <a:spLocks/>
              </p:cNvSpPr>
              <p:nvPr/>
            </p:nvSpPr>
            <p:spPr bwMode="auto">
              <a:xfrm>
                <a:off x="5521" y="698"/>
                <a:ext cx="25" cy="30"/>
              </a:xfrm>
              <a:custGeom>
                <a:avLst/>
                <a:gdLst>
                  <a:gd name="T0" fmla="*/ 15 w 50"/>
                  <a:gd name="T1" fmla="*/ 1 h 61"/>
                  <a:gd name="T2" fmla="*/ 14 w 50"/>
                  <a:gd name="T3" fmla="*/ 1 h 61"/>
                  <a:gd name="T4" fmla="*/ 13 w 50"/>
                  <a:gd name="T5" fmla="*/ 0 h 61"/>
                  <a:gd name="T6" fmla="*/ 12 w 50"/>
                  <a:gd name="T7" fmla="*/ 0 h 61"/>
                  <a:gd name="T8" fmla="*/ 11 w 50"/>
                  <a:gd name="T9" fmla="*/ 1 h 61"/>
                  <a:gd name="T10" fmla="*/ 8 w 50"/>
                  <a:gd name="T11" fmla="*/ 2 h 61"/>
                  <a:gd name="T12" fmla="*/ 7 w 50"/>
                  <a:gd name="T13" fmla="*/ 3 h 61"/>
                  <a:gd name="T14" fmla="*/ 6 w 50"/>
                  <a:gd name="T15" fmla="*/ 3 h 61"/>
                  <a:gd name="T16" fmla="*/ 5 w 50"/>
                  <a:gd name="T17" fmla="*/ 3 h 61"/>
                  <a:gd name="T18" fmla="*/ 4 w 50"/>
                  <a:gd name="T19" fmla="*/ 4 h 61"/>
                  <a:gd name="T20" fmla="*/ 3 w 50"/>
                  <a:gd name="T21" fmla="*/ 5 h 61"/>
                  <a:gd name="T22" fmla="*/ 3 w 50"/>
                  <a:gd name="T23" fmla="*/ 7 h 61"/>
                  <a:gd name="T24" fmla="*/ 2 w 50"/>
                  <a:gd name="T25" fmla="*/ 8 h 61"/>
                  <a:gd name="T26" fmla="*/ 0 w 50"/>
                  <a:gd name="T27" fmla="*/ 12 h 61"/>
                  <a:gd name="T28" fmla="*/ 0 w 50"/>
                  <a:gd name="T29" fmla="*/ 14 h 61"/>
                  <a:gd name="T30" fmla="*/ 0 w 50"/>
                  <a:gd name="T31" fmla="*/ 16 h 61"/>
                  <a:gd name="T32" fmla="*/ 0 w 50"/>
                  <a:gd name="T33" fmla="*/ 18 h 61"/>
                  <a:gd name="T34" fmla="*/ 0 w 50"/>
                  <a:gd name="T35" fmla="*/ 20 h 61"/>
                  <a:gd name="T36" fmla="*/ 1 w 50"/>
                  <a:gd name="T37" fmla="*/ 22 h 61"/>
                  <a:gd name="T38" fmla="*/ 2 w 50"/>
                  <a:gd name="T39" fmla="*/ 24 h 61"/>
                  <a:gd name="T40" fmla="*/ 2 w 50"/>
                  <a:gd name="T41" fmla="*/ 25 h 61"/>
                  <a:gd name="T42" fmla="*/ 3 w 50"/>
                  <a:gd name="T43" fmla="*/ 26 h 61"/>
                  <a:gd name="T44" fmla="*/ 4 w 50"/>
                  <a:gd name="T45" fmla="*/ 27 h 61"/>
                  <a:gd name="T46" fmla="*/ 5 w 50"/>
                  <a:gd name="T47" fmla="*/ 29 h 61"/>
                  <a:gd name="T48" fmla="*/ 6 w 50"/>
                  <a:gd name="T49" fmla="*/ 29 h 61"/>
                  <a:gd name="T50" fmla="*/ 9 w 50"/>
                  <a:gd name="T51" fmla="*/ 30 h 61"/>
                  <a:gd name="T52" fmla="*/ 11 w 50"/>
                  <a:gd name="T53" fmla="*/ 30 h 61"/>
                  <a:gd name="T54" fmla="*/ 12 w 50"/>
                  <a:gd name="T55" fmla="*/ 30 h 61"/>
                  <a:gd name="T56" fmla="*/ 13 w 50"/>
                  <a:gd name="T57" fmla="*/ 30 h 61"/>
                  <a:gd name="T58" fmla="*/ 15 w 50"/>
                  <a:gd name="T59" fmla="*/ 30 h 61"/>
                  <a:gd name="T60" fmla="*/ 18 w 50"/>
                  <a:gd name="T61" fmla="*/ 30 h 61"/>
                  <a:gd name="T62" fmla="*/ 18 w 50"/>
                  <a:gd name="T63" fmla="*/ 29 h 61"/>
                  <a:gd name="T64" fmla="*/ 19 w 50"/>
                  <a:gd name="T65" fmla="*/ 28 h 61"/>
                  <a:gd name="T66" fmla="*/ 20 w 50"/>
                  <a:gd name="T67" fmla="*/ 26 h 61"/>
                  <a:gd name="T68" fmla="*/ 22 w 50"/>
                  <a:gd name="T69" fmla="*/ 25 h 61"/>
                  <a:gd name="T70" fmla="*/ 23 w 50"/>
                  <a:gd name="T71" fmla="*/ 24 h 61"/>
                  <a:gd name="T72" fmla="*/ 24 w 50"/>
                  <a:gd name="T73" fmla="*/ 20 h 61"/>
                  <a:gd name="T74" fmla="*/ 25 w 50"/>
                  <a:gd name="T75" fmla="*/ 19 h 61"/>
                  <a:gd name="T76" fmla="*/ 25 w 50"/>
                  <a:gd name="T77" fmla="*/ 18 h 61"/>
                  <a:gd name="T78" fmla="*/ 25 w 50"/>
                  <a:gd name="T79" fmla="*/ 15 h 61"/>
                  <a:gd name="T80" fmla="*/ 25 w 50"/>
                  <a:gd name="T81" fmla="*/ 14 h 61"/>
                  <a:gd name="T82" fmla="*/ 25 w 50"/>
                  <a:gd name="T83" fmla="*/ 12 h 61"/>
                  <a:gd name="T84" fmla="*/ 23 w 50"/>
                  <a:gd name="T85" fmla="*/ 8 h 61"/>
                  <a:gd name="T86" fmla="*/ 23 w 50"/>
                  <a:gd name="T87" fmla="*/ 8 h 61"/>
                  <a:gd name="T88" fmla="*/ 22 w 50"/>
                  <a:gd name="T89" fmla="*/ 6 h 61"/>
                  <a:gd name="T90" fmla="*/ 21 w 50"/>
                  <a:gd name="T91" fmla="*/ 4 h 61"/>
                  <a:gd name="T92" fmla="*/ 20 w 50"/>
                  <a:gd name="T93" fmla="*/ 3 h 61"/>
                  <a:gd name="T94" fmla="*/ 19 w 50"/>
                  <a:gd name="T95" fmla="*/ 3 h 6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0"/>
                  <a:gd name="T145" fmla="*/ 0 h 61"/>
                  <a:gd name="T146" fmla="*/ 50 w 50"/>
                  <a:gd name="T147" fmla="*/ 61 h 6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0" h="61">
                    <a:moveTo>
                      <a:pt x="35" y="6"/>
                    </a:moveTo>
                    <a:lnTo>
                      <a:pt x="33" y="4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5" y="4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3" y="46"/>
                    </a:lnTo>
                    <a:lnTo>
                      <a:pt x="3" y="48"/>
                    </a:lnTo>
                    <a:lnTo>
                      <a:pt x="3" y="49"/>
                    </a:lnTo>
                    <a:lnTo>
                      <a:pt x="3" y="51"/>
                    </a:lnTo>
                    <a:lnTo>
                      <a:pt x="5" y="53"/>
                    </a:lnTo>
                    <a:lnTo>
                      <a:pt x="6" y="53"/>
                    </a:lnTo>
                    <a:lnTo>
                      <a:pt x="6" y="55"/>
                    </a:lnTo>
                    <a:lnTo>
                      <a:pt x="8" y="55"/>
                    </a:lnTo>
                    <a:lnTo>
                      <a:pt x="8" y="56"/>
                    </a:lnTo>
                    <a:lnTo>
                      <a:pt x="10" y="56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13" y="58"/>
                    </a:lnTo>
                    <a:lnTo>
                      <a:pt x="16" y="60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1" y="61"/>
                    </a:lnTo>
                    <a:lnTo>
                      <a:pt x="23" y="61"/>
                    </a:lnTo>
                    <a:lnTo>
                      <a:pt x="25" y="61"/>
                    </a:lnTo>
                    <a:lnTo>
                      <a:pt x="26" y="61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31" y="60"/>
                    </a:lnTo>
                    <a:lnTo>
                      <a:pt x="33" y="60"/>
                    </a:lnTo>
                    <a:lnTo>
                      <a:pt x="35" y="60"/>
                    </a:lnTo>
                    <a:lnTo>
                      <a:pt x="35" y="58"/>
                    </a:lnTo>
                    <a:lnTo>
                      <a:pt x="36" y="58"/>
                    </a:lnTo>
                    <a:lnTo>
                      <a:pt x="38" y="58"/>
                    </a:lnTo>
                    <a:lnTo>
                      <a:pt x="38" y="56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1" y="53"/>
                    </a:lnTo>
                    <a:lnTo>
                      <a:pt x="43" y="53"/>
                    </a:lnTo>
                    <a:lnTo>
                      <a:pt x="43" y="51"/>
                    </a:lnTo>
                    <a:lnTo>
                      <a:pt x="43" y="49"/>
                    </a:lnTo>
                    <a:lnTo>
                      <a:pt x="45" y="48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8" y="41"/>
                    </a:lnTo>
                    <a:lnTo>
                      <a:pt x="50" y="39"/>
                    </a:lnTo>
                    <a:lnTo>
                      <a:pt x="50" y="38"/>
                    </a:lnTo>
                    <a:lnTo>
                      <a:pt x="50" y="36"/>
                    </a:lnTo>
                    <a:lnTo>
                      <a:pt x="50" y="34"/>
                    </a:lnTo>
                    <a:lnTo>
                      <a:pt x="50" y="33"/>
                    </a:lnTo>
                    <a:lnTo>
                      <a:pt x="50" y="31"/>
                    </a:lnTo>
                    <a:lnTo>
                      <a:pt x="50" y="29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4"/>
                    </a:lnTo>
                    <a:lnTo>
                      <a:pt x="50" y="22"/>
                    </a:lnTo>
                    <a:lnTo>
                      <a:pt x="48" y="22"/>
                    </a:lnTo>
                    <a:lnTo>
                      <a:pt x="46" y="17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5" y="14"/>
                    </a:lnTo>
                    <a:lnTo>
                      <a:pt x="43" y="12"/>
                    </a:lnTo>
                    <a:lnTo>
                      <a:pt x="43" y="11"/>
                    </a:lnTo>
                    <a:lnTo>
                      <a:pt x="43" y="9"/>
                    </a:lnTo>
                    <a:lnTo>
                      <a:pt x="41" y="9"/>
                    </a:lnTo>
                    <a:lnTo>
                      <a:pt x="40" y="9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5" name="Freeform 447"/>
              <p:cNvSpPr>
                <a:spLocks/>
              </p:cNvSpPr>
              <p:nvPr/>
            </p:nvSpPr>
            <p:spPr bwMode="auto">
              <a:xfrm>
                <a:off x="5521" y="697"/>
                <a:ext cx="25" cy="31"/>
              </a:xfrm>
              <a:custGeom>
                <a:avLst/>
                <a:gdLst>
                  <a:gd name="T0" fmla="*/ 1 w 50"/>
                  <a:gd name="T1" fmla="*/ 12 h 62"/>
                  <a:gd name="T2" fmla="*/ 0 w 50"/>
                  <a:gd name="T3" fmla="*/ 15 h 62"/>
                  <a:gd name="T4" fmla="*/ 0 w 50"/>
                  <a:gd name="T5" fmla="*/ 19 h 62"/>
                  <a:gd name="T6" fmla="*/ 1 w 50"/>
                  <a:gd name="T7" fmla="*/ 24 h 62"/>
                  <a:gd name="T8" fmla="*/ 3 w 50"/>
                  <a:gd name="T9" fmla="*/ 26 h 62"/>
                  <a:gd name="T10" fmla="*/ 4 w 50"/>
                  <a:gd name="T11" fmla="*/ 28 h 62"/>
                  <a:gd name="T12" fmla="*/ 6 w 50"/>
                  <a:gd name="T13" fmla="*/ 30 h 62"/>
                  <a:gd name="T14" fmla="*/ 10 w 50"/>
                  <a:gd name="T15" fmla="*/ 31 h 62"/>
                  <a:gd name="T16" fmla="*/ 12 w 50"/>
                  <a:gd name="T17" fmla="*/ 31 h 62"/>
                  <a:gd name="T18" fmla="*/ 15 w 50"/>
                  <a:gd name="T19" fmla="*/ 31 h 62"/>
                  <a:gd name="T20" fmla="*/ 18 w 50"/>
                  <a:gd name="T21" fmla="*/ 29 h 62"/>
                  <a:gd name="T22" fmla="*/ 21 w 50"/>
                  <a:gd name="T23" fmla="*/ 27 h 62"/>
                  <a:gd name="T24" fmla="*/ 23 w 50"/>
                  <a:gd name="T25" fmla="*/ 25 h 62"/>
                  <a:gd name="T26" fmla="*/ 24 w 50"/>
                  <a:gd name="T27" fmla="*/ 22 h 62"/>
                  <a:gd name="T28" fmla="*/ 25 w 50"/>
                  <a:gd name="T29" fmla="*/ 18 h 62"/>
                  <a:gd name="T30" fmla="*/ 25 w 50"/>
                  <a:gd name="T31" fmla="*/ 15 h 62"/>
                  <a:gd name="T32" fmla="*/ 25 w 50"/>
                  <a:gd name="T33" fmla="*/ 12 h 62"/>
                  <a:gd name="T34" fmla="*/ 23 w 50"/>
                  <a:gd name="T35" fmla="*/ 6 h 62"/>
                  <a:gd name="T36" fmla="*/ 21 w 50"/>
                  <a:gd name="T37" fmla="*/ 4 h 62"/>
                  <a:gd name="T38" fmla="*/ 17 w 50"/>
                  <a:gd name="T39" fmla="*/ 1 h 62"/>
                  <a:gd name="T40" fmla="*/ 14 w 50"/>
                  <a:gd name="T41" fmla="*/ 0 h 62"/>
                  <a:gd name="T42" fmla="*/ 11 w 50"/>
                  <a:gd name="T43" fmla="*/ 0 h 62"/>
                  <a:gd name="T44" fmla="*/ 6 w 50"/>
                  <a:gd name="T45" fmla="*/ 2 h 62"/>
                  <a:gd name="T46" fmla="*/ 4 w 50"/>
                  <a:gd name="T47" fmla="*/ 4 h 62"/>
                  <a:gd name="T48" fmla="*/ 3 w 50"/>
                  <a:gd name="T49" fmla="*/ 6 h 62"/>
                  <a:gd name="T50" fmla="*/ 1 w 50"/>
                  <a:gd name="T51" fmla="*/ 9 h 62"/>
                  <a:gd name="T52" fmla="*/ 3 w 50"/>
                  <a:gd name="T53" fmla="*/ 7 h 62"/>
                  <a:gd name="T54" fmla="*/ 5 w 50"/>
                  <a:gd name="T55" fmla="*/ 4 h 62"/>
                  <a:gd name="T56" fmla="*/ 7 w 50"/>
                  <a:gd name="T57" fmla="*/ 4 h 62"/>
                  <a:gd name="T58" fmla="*/ 11 w 50"/>
                  <a:gd name="T59" fmla="*/ 1 h 62"/>
                  <a:gd name="T60" fmla="*/ 14 w 50"/>
                  <a:gd name="T61" fmla="*/ 1 h 62"/>
                  <a:gd name="T62" fmla="*/ 17 w 50"/>
                  <a:gd name="T63" fmla="*/ 2 h 62"/>
                  <a:gd name="T64" fmla="*/ 20 w 50"/>
                  <a:gd name="T65" fmla="*/ 4 h 62"/>
                  <a:gd name="T66" fmla="*/ 22 w 50"/>
                  <a:gd name="T67" fmla="*/ 7 h 62"/>
                  <a:gd name="T68" fmla="*/ 23 w 50"/>
                  <a:gd name="T69" fmla="*/ 9 h 62"/>
                  <a:gd name="T70" fmla="*/ 25 w 50"/>
                  <a:gd name="T71" fmla="*/ 15 h 62"/>
                  <a:gd name="T72" fmla="*/ 24 w 50"/>
                  <a:gd name="T73" fmla="*/ 18 h 62"/>
                  <a:gd name="T74" fmla="*/ 23 w 50"/>
                  <a:gd name="T75" fmla="*/ 21 h 62"/>
                  <a:gd name="T76" fmla="*/ 22 w 50"/>
                  <a:gd name="T77" fmla="*/ 24 h 62"/>
                  <a:gd name="T78" fmla="*/ 21 w 50"/>
                  <a:gd name="T79" fmla="*/ 26 h 62"/>
                  <a:gd name="T80" fmla="*/ 18 w 50"/>
                  <a:gd name="T81" fmla="*/ 29 h 62"/>
                  <a:gd name="T82" fmla="*/ 15 w 50"/>
                  <a:gd name="T83" fmla="*/ 30 h 62"/>
                  <a:gd name="T84" fmla="*/ 12 w 50"/>
                  <a:gd name="T85" fmla="*/ 30 h 62"/>
                  <a:gd name="T86" fmla="*/ 10 w 50"/>
                  <a:gd name="T87" fmla="*/ 30 h 62"/>
                  <a:gd name="T88" fmla="*/ 7 w 50"/>
                  <a:gd name="T89" fmla="*/ 29 h 62"/>
                  <a:gd name="T90" fmla="*/ 5 w 50"/>
                  <a:gd name="T91" fmla="*/ 27 h 62"/>
                  <a:gd name="T92" fmla="*/ 3 w 50"/>
                  <a:gd name="T93" fmla="*/ 25 h 62"/>
                  <a:gd name="T94" fmla="*/ 3 w 50"/>
                  <a:gd name="T95" fmla="*/ 23 h 62"/>
                  <a:gd name="T96" fmla="*/ 1 w 50"/>
                  <a:gd name="T97" fmla="*/ 19 h 62"/>
                  <a:gd name="T98" fmla="*/ 1 w 50"/>
                  <a:gd name="T99" fmla="*/ 15 h 62"/>
                  <a:gd name="T100" fmla="*/ 1 w 50"/>
                  <a:gd name="T101" fmla="*/ 12 h 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0"/>
                  <a:gd name="T154" fmla="*/ 0 h 62"/>
                  <a:gd name="T155" fmla="*/ 50 w 50"/>
                  <a:gd name="T156" fmla="*/ 62 h 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0" h="62">
                    <a:moveTo>
                      <a:pt x="2" y="18"/>
                    </a:moveTo>
                    <a:lnTo>
                      <a:pt x="2" y="22"/>
                    </a:lnTo>
                    <a:lnTo>
                      <a:pt x="2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2" y="47"/>
                    </a:lnTo>
                    <a:lnTo>
                      <a:pt x="3" y="47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5" y="52"/>
                    </a:lnTo>
                    <a:lnTo>
                      <a:pt x="6" y="52"/>
                    </a:lnTo>
                    <a:lnTo>
                      <a:pt x="6" y="54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10" y="57"/>
                    </a:lnTo>
                    <a:lnTo>
                      <a:pt x="11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5" y="59"/>
                    </a:lnTo>
                    <a:lnTo>
                      <a:pt x="16" y="61"/>
                    </a:lnTo>
                    <a:lnTo>
                      <a:pt x="20" y="61"/>
                    </a:lnTo>
                    <a:lnTo>
                      <a:pt x="20" y="62"/>
                    </a:lnTo>
                    <a:lnTo>
                      <a:pt x="21" y="62"/>
                    </a:lnTo>
                    <a:lnTo>
                      <a:pt x="23" y="62"/>
                    </a:lnTo>
                    <a:lnTo>
                      <a:pt x="25" y="62"/>
                    </a:lnTo>
                    <a:lnTo>
                      <a:pt x="28" y="62"/>
                    </a:lnTo>
                    <a:lnTo>
                      <a:pt x="28" y="61"/>
                    </a:lnTo>
                    <a:lnTo>
                      <a:pt x="30" y="61"/>
                    </a:lnTo>
                    <a:lnTo>
                      <a:pt x="33" y="61"/>
                    </a:lnTo>
                    <a:lnTo>
                      <a:pt x="35" y="59"/>
                    </a:lnTo>
                    <a:lnTo>
                      <a:pt x="36" y="57"/>
                    </a:lnTo>
                    <a:lnTo>
                      <a:pt x="38" y="57"/>
                    </a:lnTo>
                    <a:lnTo>
                      <a:pt x="41" y="54"/>
                    </a:lnTo>
                    <a:lnTo>
                      <a:pt x="43" y="54"/>
                    </a:lnTo>
                    <a:lnTo>
                      <a:pt x="43" y="52"/>
                    </a:lnTo>
                    <a:lnTo>
                      <a:pt x="43" y="50"/>
                    </a:lnTo>
                    <a:lnTo>
                      <a:pt x="45" y="49"/>
                    </a:lnTo>
                    <a:lnTo>
                      <a:pt x="46" y="47"/>
                    </a:lnTo>
                    <a:lnTo>
                      <a:pt x="48" y="45"/>
                    </a:lnTo>
                    <a:lnTo>
                      <a:pt x="48" y="44"/>
                    </a:lnTo>
                    <a:lnTo>
                      <a:pt x="48" y="42"/>
                    </a:lnTo>
                    <a:lnTo>
                      <a:pt x="50" y="40"/>
                    </a:lnTo>
                    <a:lnTo>
                      <a:pt x="50" y="37"/>
                    </a:lnTo>
                    <a:lnTo>
                      <a:pt x="50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0" y="30"/>
                    </a:lnTo>
                    <a:lnTo>
                      <a:pt x="50" y="29"/>
                    </a:lnTo>
                    <a:lnTo>
                      <a:pt x="50" y="27"/>
                    </a:lnTo>
                    <a:lnTo>
                      <a:pt x="50" y="23"/>
                    </a:lnTo>
                    <a:lnTo>
                      <a:pt x="48" y="17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0"/>
                    </a:lnTo>
                    <a:lnTo>
                      <a:pt x="43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40" y="5"/>
                    </a:lnTo>
                    <a:lnTo>
                      <a:pt x="38" y="3"/>
                    </a:lnTo>
                    <a:lnTo>
                      <a:pt x="33" y="1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6" y="1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2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5" y="7"/>
                    </a:lnTo>
                    <a:lnTo>
                      <a:pt x="16" y="5"/>
                    </a:lnTo>
                    <a:lnTo>
                      <a:pt x="20" y="3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3" y="3"/>
                    </a:lnTo>
                    <a:lnTo>
                      <a:pt x="38" y="7"/>
                    </a:lnTo>
                    <a:lnTo>
                      <a:pt x="38" y="8"/>
                    </a:lnTo>
                    <a:lnTo>
                      <a:pt x="40" y="8"/>
                    </a:lnTo>
                    <a:lnTo>
                      <a:pt x="41" y="8"/>
                    </a:lnTo>
                    <a:lnTo>
                      <a:pt x="41" y="10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5" y="13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8" y="22"/>
                    </a:lnTo>
                    <a:lnTo>
                      <a:pt x="48" y="23"/>
                    </a:lnTo>
                    <a:lnTo>
                      <a:pt x="50" y="27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50" y="35"/>
                    </a:lnTo>
                    <a:lnTo>
                      <a:pt x="48" y="35"/>
                    </a:lnTo>
                    <a:lnTo>
                      <a:pt x="48" y="37"/>
                    </a:lnTo>
                    <a:lnTo>
                      <a:pt x="48" y="39"/>
                    </a:lnTo>
                    <a:lnTo>
                      <a:pt x="46" y="40"/>
                    </a:lnTo>
                    <a:lnTo>
                      <a:pt x="46" y="42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3" y="47"/>
                    </a:lnTo>
                    <a:lnTo>
                      <a:pt x="43" y="49"/>
                    </a:lnTo>
                    <a:lnTo>
                      <a:pt x="41" y="50"/>
                    </a:lnTo>
                    <a:lnTo>
                      <a:pt x="41" y="52"/>
                    </a:lnTo>
                    <a:lnTo>
                      <a:pt x="40" y="54"/>
                    </a:lnTo>
                    <a:lnTo>
                      <a:pt x="38" y="56"/>
                    </a:lnTo>
                    <a:lnTo>
                      <a:pt x="36" y="56"/>
                    </a:lnTo>
                    <a:lnTo>
                      <a:pt x="36" y="57"/>
                    </a:lnTo>
                    <a:lnTo>
                      <a:pt x="33" y="57"/>
                    </a:lnTo>
                    <a:lnTo>
                      <a:pt x="31" y="57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6" y="59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9"/>
                    </a:lnTo>
                    <a:lnTo>
                      <a:pt x="20" y="59"/>
                    </a:lnTo>
                    <a:lnTo>
                      <a:pt x="18" y="59"/>
                    </a:lnTo>
                    <a:lnTo>
                      <a:pt x="16" y="57"/>
                    </a:lnTo>
                    <a:lnTo>
                      <a:pt x="15" y="57"/>
                    </a:lnTo>
                    <a:lnTo>
                      <a:pt x="13" y="57"/>
                    </a:lnTo>
                    <a:lnTo>
                      <a:pt x="11" y="56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8" y="52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6" y="49"/>
                    </a:lnTo>
                    <a:lnTo>
                      <a:pt x="5" y="47"/>
                    </a:lnTo>
                    <a:lnTo>
                      <a:pt x="5" y="45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2" y="40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2" y="30"/>
                    </a:lnTo>
                    <a:lnTo>
                      <a:pt x="2" y="29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5" y="18"/>
                    </a:ln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" name="Freeform 448"/>
              <p:cNvSpPr>
                <a:spLocks/>
              </p:cNvSpPr>
              <p:nvPr/>
            </p:nvSpPr>
            <p:spPr bwMode="auto">
              <a:xfrm>
                <a:off x="5531" y="719"/>
                <a:ext cx="14" cy="17"/>
              </a:xfrm>
              <a:custGeom>
                <a:avLst/>
                <a:gdLst>
                  <a:gd name="T0" fmla="*/ 9 w 28"/>
                  <a:gd name="T1" fmla="*/ 0 h 34"/>
                  <a:gd name="T2" fmla="*/ 9 w 28"/>
                  <a:gd name="T3" fmla="*/ 0 h 34"/>
                  <a:gd name="T4" fmla="*/ 7 w 28"/>
                  <a:gd name="T5" fmla="*/ 0 h 34"/>
                  <a:gd name="T6" fmla="*/ 7 w 28"/>
                  <a:gd name="T7" fmla="*/ 0 h 34"/>
                  <a:gd name="T8" fmla="*/ 5 w 28"/>
                  <a:gd name="T9" fmla="*/ 0 h 34"/>
                  <a:gd name="T10" fmla="*/ 4 w 28"/>
                  <a:gd name="T11" fmla="*/ 0 h 34"/>
                  <a:gd name="T12" fmla="*/ 4 w 28"/>
                  <a:gd name="T13" fmla="*/ 1 h 34"/>
                  <a:gd name="T14" fmla="*/ 4 w 28"/>
                  <a:gd name="T15" fmla="*/ 1 h 34"/>
                  <a:gd name="T16" fmla="*/ 3 w 28"/>
                  <a:gd name="T17" fmla="*/ 1 h 34"/>
                  <a:gd name="T18" fmla="*/ 2 w 28"/>
                  <a:gd name="T19" fmla="*/ 1 h 34"/>
                  <a:gd name="T20" fmla="*/ 2 w 28"/>
                  <a:gd name="T21" fmla="*/ 3 h 34"/>
                  <a:gd name="T22" fmla="*/ 1 w 28"/>
                  <a:gd name="T23" fmla="*/ 4 h 34"/>
                  <a:gd name="T24" fmla="*/ 0 w 28"/>
                  <a:gd name="T25" fmla="*/ 5 h 34"/>
                  <a:gd name="T26" fmla="*/ 0 w 28"/>
                  <a:gd name="T27" fmla="*/ 6 h 34"/>
                  <a:gd name="T28" fmla="*/ 0 w 28"/>
                  <a:gd name="T29" fmla="*/ 7 h 34"/>
                  <a:gd name="T30" fmla="*/ 0 w 28"/>
                  <a:gd name="T31" fmla="*/ 9 h 34"/>
                  <a:gd name="T32" fmla="*/ 0 w 28"/>
                  <a:gd name="T33" fmla="*/ 10 h 34"/>
                  <a:gd name="T34" fmla="*/ 0 w 28"/>
                  <a:gd name="T35" fmla="*/ 11 h 34"/>
                  <a:gd name="T36" fmla="*/ 1 w 28"/>
                  <a:gd name="T37" fmla="*/ 12 h 34"/>
                  <a:gd name="T38" fmla="*/ 1 w 28"/>
                  <a:gd name="T39" fmla="*/ 12 h 34"/>
                  <a:gd name="T40" fmla="*/ 2 w 28"/>
                  <a:gd name="T41" fmla="*/ 13 h 34"/>
                  <a:gd name="T42" fmla="*/ 3 w 28"/>
                  <a:gd name="T43" fmla="*/ 14 h 34"/>
                  <a:gd name="T44" fmla="*/ 3 w 28"/>
                  <a:gd name="T45" fmla="*/ 15 h 34"/>
                  <a:gd name="T46" fmla="*/ 4 w 28"/>
                  <a:gd name="T47" fmla="*/ 16 h 34"/>
                  <a:gd name="T48" fmla="*/ 5 w 28"/>
                  <a:gd name="T49" fmla="*/ 17 h 34"/>
                  <a:gd name="T50" fmla="*/ 6 w 28"/>
                  <a:gd name="T51" fmla="*/ 17 h 34"/>
                  <a:gd name="T52" fmla="*/ 7 w 28"/>
                  <a:gd name="T53" fmla="*/ 17 h 34"/>
                  <a:gd name="T54" fmla="*/ 9 w 28"/>
                  <a:gd name="T55" fmla="*/ 17 h 34"/>
                  <a:gd name="T56" fmla="*/ 9 w 28"/>
                  <a:gd name="T57" fmla="*/ 17 h 34"/>
                  <a:gd name="T58" fmla="*/ 9 w 28"/>
                  <a:gd name="T59" fmla="*/ 16 h 34"/>
                  <a:gd name="T60" fmla="*/ 11 w 28"/>
                  <a:gd name="T61" fmla="*/ 16 h 34"/>
                  <a:gd name="T62" fmla="*/ 11 w 28"/>
                  <a:gd name="T63" fmla="*/ 15 h 34"/>
                  <a:gd name="T64" fmla="*/ 12 w 28"/>
                  <a:gd name="T65" fmla="*/ 14 h 34"/>
                  <a:gd name="T66" fmla="*/ 13 w 28"/>
                  <a:gd name="T67" fmla="*/ 13 h 34"/>
                  <a:gd name="T68" fmla="*/ 14 w 28"/>
                  <a:gd name="T69" fmla="*/ 11 h 34"/>
                  <a:gd name="T70" fmla="*/ 14 w 28"/>
                  <a:gd name="T71" fmla="*/ 10 h 34"/>
                  <a:gd name="T72" fmla="*/ 14 w 28"/>
                  <a:gd name="T73" fmla="*/ 9 h 34"/>
                  <a:gd name="T74" fmla="*/ 14 w 28"/>
                  <a:gd name="T75" fmla="*/ 7 h 34"/>
                  <a:gd name="T76" fmla="*/ 14 w 28"/>
                  <a:gd name="T77" fmla="*/ 6 h 34"/>
                  <a:gd name="T78" fmla="*/ 14 w 28"/>
                  <a:gd name="T79" fmla="*/ 6 h 34"/>
                  <a:gd name="T80" fmla="*/ 14 w 28"/>
                  <a:gd name="T81" fmla="*/ 5 h 34"/>
                  <a:gd name="T82" fmla="*/ 14 w 28"/>
                  <a:gd name="T83" fmla="*/ 4 h 34"/>
                  <a:gd name="T84" fmla="*/ 14 w 28"/>
                  <a:gd name="T85" fmla="*/ 3 h 34"/>
                  <a:gd name="T86" fmla="*/ 14 w 28"/>
                  <a:gd name="T87" fmla="*/ 3 h 34"/>
                  <a:gd name="T88" fmla="*/ 13 w 28"/>
                  <a:gd name="T89" fmla="*/ 2 h 34"/>
                  <a:gd name="T90" fmla="*/ 12 w 28"/>
                  <a:gd name="T91" fmla="*/ 1 h 34"/>
                  <a:gd name="T92" fmla="*/ 12 w 28"/>
                  <a:gd name="T93" fmla="*/ 1 h 34"/>
                  <a:gd name="T94" fmla="*/ 11 w 28"/>
                  <a:gd name="T95" fmla="*/ 1 h 3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8"/>
                  <a:gd name="T145" fmla="*/ 0 h 34"/>
                  <a:gd name="T146" fmla="*/ 28 w 28"/>
                  <a:gd name="T147" fmla="*/ 34 h 3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8" h="34">
                    <a:moveTo>
                      <a:pt x="20" y="1"/>
                    </a:move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8" y="34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7" y="25"/>
                    </a:lnTo>
                    <a:lnTo>
                      <a:pt x="28" y="23"/>
                    </a:lnTo>
                    <a:lnTo>
                      <a:pt x="28" y="22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7" y="8"/>
                    </a:lnTo>
                    <a:lnTo>
                      <a:pt x="27" y="6"/>
                    </a:lnTo>
                    <a:lnTo>
                      <a:pt x="25" y="6"/>
                    </a:lnTo>
                    <a:lnTo>
                      <a:pt x="27" y="6"/>
                    </a:lnTo>
                    <a:lnTo>
                      <a:pt x="25" y="6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2" y="1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Freeform 449"/>
              <p:cNvSpPr>
                <a:spLocks/>
              </p:cNvSpPr>
              <p:nvPr/>
            </p:nvSpPr>
            <p:spPr bwMode="auto">
              <a:xfrm>
                <a:off x="5530" y="717"/>
                <a:ext cx="16" cy="19"/>
              </a:xfrm>
              <a:custGeom>
                <a:avLst/>
                <a:gdLst>
                  <a:gd name="T0" fmla="*/ 1 w 32"/>
                  <a:gd name="T1" fmla="*/ 9 h 38"/>
                  <a:gd name="T2" fmla="*/ 0 w 32"/>
                  <a:gd name="T3" fmla="*/ 10 h 38"/>
                  <a:gd name="T4" fmla="*/ 1 w 32"/>
                  <a:gd name="T5" fmla="*/ 12 h 38"/>
                  <a:gd name="T6" fmla="*/ 2 w 32"/>
                  <a:gd name="T7" fmla="*/ 15 h 38"/>
                  <a:gd name="T8" fmla="*/ 2 w 32"/>
                  <a:gd name="T9" fmla="*/ 17 h 38"/>
                  <a:gd name="T10" fmla="*/ 5 w 32"/>
                  <a:gd name="T11" fmla="*/ 18 h 38"/>
                  <a:gd name="T12" fmla="*/ 6 w 32"/>
                  <a:gd name="T13" fmla="*/ 19 h 38"/>
                  <a:gd name="T14" fmla="*/ 7 w 32"/>
                  <a:gd name="T15" fmla="*/ 19 h 38"/>
                  <a:gd name="T16" fmla="*/ 10 w 32"/>
                  <a:gd name="T17" fmla="*/ 19 h 38"/>
                  <a:gd name="T18" fmla="*/ 12 w 32"/>
                  <a:gd name="T19" fmla="*/ 18 h 38"/>
                  <a:gd name="T20" fmla="*/ 13 w 32"/>
                  <a:gd name="T21" fmla="*/ 17 h 38"/>
                  <a:gd name="T22" fmla="*/ 15 w 32"/>
                  <a:gd name="T23" fmla="*/ 14 h 38"/>
                  <a:gd name="T24" fmla="*/ 16 w 32"/>
                  <a:gd name="T25" fmla="*/ 10 h 38"/>
                  <a:gd name="T26" fmla="*/ 16 w 32"/>
                  <a:gd name="T27" fmla="*/ 8 h 38"/>
                  <a:gd name="T28" fmla="*/ 15 w 32"/>
                  <a:gd name="T29" fmla="*/ 6 h 38"/>
                  <a:gd name="T30" fmla="*/ 14 w 32"/>
                  <a:gd name="T31" fmla="*/ 3 h 38"/>
                  <a:gd name="T32" fmla="*/ 12 w 32"/>
                  <a:gd name="T33" fmla="*/ 2 h 38"/>
                  <a:gd name="T34" fmla="*/ 10 w 32"/>
                  <a:gd name="T35" fmla="*/ 0 h 38"/>
                  <a:gd name="T36" fmla="*/ 7 w 32"/>
                  <a:gd name="T37" fmla="*/ 0 h 38"/>
                  <a:gd name="T38" fmla="*/ 5 w 32"/>
                  <a:gd name="T39" fmla="*/ 1 h 38"/>
                  <a:gd name="T40" fmla="*/ 3 w 32"/>
                  <a:gd name="T41" fmla="*/ 2 h 38"/>
                  <a:gd name="T42" fmla="*/ 2 w 32"/>
                  <a:gd name="T43" fmla="*/ 5 h 38"/>
                  <a:gd name="T44" fmla="*/ 2 w 32"/>
                  <a:gd name="T45" fmla="*/ 7 h 38"/>
                  <a:gd name="T46" fmla="*/ 2 w 32"/>
                  <a:gd name="T47" fmla="*/ 5 h 38"/>
                  <a:gd name="T48" fmla="*/ 4 w 32"/>
                  <a:gd name="T49" fmla="*/ 2 h 38"/>
                  <a:gd name="T50" fmla="*/ 6 w 32"/>
                  <a:gd name="T51" fmla="*/ 2 h 38"/>
                  <a:gd name="T52" fmla="*/ 7 w 32"/>
                  <a:gd name="T53" fmla="*/ 1 h 38"/>
                  <a:gd name="T54" fmla="*/ 10 w 32"/>
                  <a:gd name="T55" fmla="*/ 1 h 38"/>
                  <a:gd name="T56" fmla="*/ 12 w 32"/>
                  <a:gd name="T57" fmla="*/ 2 h 38"/>
                  <a:gd name="T58" fmla="*/ 13 w 32"/>
                  <a:gd name="T59" fmla="*/ 3 h 38"/>
                  <a:gd name="T60" fmla="*/ 13 w 32"/>
                  <a:gd name="T61" fmla="*/ 6 h 38"/>
                  <a:gd name="T62" fmla="*/ 15 w 32"/>
                  <a:gd name="T63" fmla="*/ 8 h 38"/>
                  <a:gd name="T64" fmla="*/ 15 w 32"/>
                  <a:gd name="T65" fmla="*/ 10 h 38"/>
                  <a:gd name="T66" fmla="*/ 14 w 32"/>
                  <a:gd name="T67" fmla="*/ 13 h 38"/>
                  <a:gd name="T68" fmla="*/ 13 w 32"/>
                  <a:gd name="T69" fmla="*/ 14 h 38"/>
                  <a:gd name="T70" fmla="*/ 12 w 32"/>
                  <a:gd name="T71" fmla="*/ 16 h 38"/>
                  <a:gd name="T72" fmla="*/ 11 w 32"/>
                  <a:gd name="T73" fmla="*/ 17 h 38"/>
                  <a:gd name="T74" fmla="*/ 9 w 32"/>
                  <a:gd name="T75" fmla="*/ 18 h 38"/>
                  <a:gd name="T76" fmla="*/ 7 w 32"/>
                  <a:gd name="T77" fmla="*/ 18 h 38"/>
                  <a:gd name="T78" fmla="*/ 6 w 32"/>
                  <a:gd name="T79" fmla="*/ 18 h 38"/>
                  <a:gd name="T80" fmla="*/ 5 w 32"/>
                  <a:gd name="T81" fmla="*/ 18 h 38"/>
                  <a:gd name="T82" fmla="*/ 3 w 32"/>
                  <a:gd name="T83" fmla="*/ 16 h 38"/>
                  <a:gd name="T84" fmla="*/ 2 w 32"/>
                  <a:gd name="T85" fmla="*/ 14 h 38"/>
                  <a:gd name="T86" fmla="*/ 2 w 32"/>
                  <a:gd name="T87" fmla="*/ 11 h 38"/>
                  <a:gd name="T88" fmla="*/ 2 w 32"/>
                  <a:gd name="T89" fmla="*/ 10 h 38"/>
                  <a:gd name="T90" fmla="*/ 2 w 32"/>
                  <a:gd name="T91" fmla="*/ 8 h 38"/>
                  <a:gd name="T92" fmla="*/ 2 w 32"/>
                  <a:gd name="T93" fmla="*/ 6 h 3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2"/>
                  <a:gd name="T142" fmla="*/ 0 h 38"/>
                  <a:gd name="T143" fmla="*/ 32 w 32"/>
                  <a:gd name="T144" fmla="*/ 38 h 3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2" h="38">
                    <a:moveTo>
                      <a:pt x="4" y="12"/>
                    </a:move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5" y="38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20" y="38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5" y="36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7" y="31"/>
                    </a:lnTo>
                    <a:lnTo>
                      <a:pt x="29" y="31"/>
                    </a:lnTo>
                    <a:lnTo>
                      <a:pt x="30" y="29"/>
                    </a:lnTo>
                    <a:lnTo>
                      <a:pt x="30" y="27"/>
                    </a:lnTo>
                    <a:lnTo>
                      <a:pt x="30" y="22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9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4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5" y="2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4"/>
                    </a:lnTo>
                    <a:lnTo>
                      <a:pt x="24" y="5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9" y="12"/>
                    </a:lnTo>
                    <a:lnTo>
                      <a:pt x="30" y="14"/>
                    </a:lnTo>
                    <a:lnTo>
                      <a:pt x="30" y="16"/>
                    </a:lnTo>
                    <a:lnTo>
                      <a:pt x="30" y="17"/>
                    </a:lnTo>
                    <a:lnTo>
                      <a:pt x="30" y="19"/>
                    </a:lnTo>
                    <a:lnTo>
                      <a:pt x="30" y="22"/>
                    </a:lnTo>
                    <a:lnTo>
                      <a:pt x="29" y="26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7" y="31"/>
                    </a:lnTo>
                    <a:lnTo>
                      <a:pt x="25" y="31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20" y="36"/>
                    </a:lnTo>
                    <a:lnTo>
                      <a:pt x="19" y="36"/>
                    </a:lnTo>
                    <a:lnTo>
                      <a:pt x="17" y="36"/>
                    </a:lnTo>
                    <a:lnTo>
                      <a:pt x="15" y="36"/>
                    </a:lnTo>
                    <a:lnTo>
                      <a:pt x="12" y="36"/>
                    </a:lnTo>
                    <a:lnTo>
                      <a:pt x="10" y="36"/>
                    </a:lnTo>
                    <a:lnTo>
                      <a:pt x="10" y="34"/>
                    </a:lnTo>
                    <a:lnTo>
                      <a:pt x="7" y="34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5" y="14"/>
                    </a:ln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Freeform 450"/>
              <p:cNvSpPr>
                <a:spLocks/>
              </p:cNvSpPr>
              <p:nvPr/>
            </p:nvSpPr>
            <p:spPr bwMode="auto">
              <a:xfrm>
                <a:off x="5530" y="710"/>
                <a:ext cx="14" cy="37"/>
              </a:xfrm>
              <a:custGeom>
                <a:avLst/>
                <a:gdLst>
                  <a:gd name="T0" fmla="*/ 13 w 29"/>
                  <a:gd name="T1" fmla="*/ 9 h 72"/>
                  <a:gd name="T2" fmla="*/ 12 w 29"/>
                  <a:gd name="T3" fmla="*/ 12 h 72"/>
                  <a:gd name="T4" fmla="*/ 13 w 29"/>
                  <a:gd name="T5" fmla="*/ 21 h 72"/>
                  <a:gd name="T6" fmla="*/ 14 w 29"/>
                  <a:gd name="T7" fmla="*/ 23 h 72"/>
                  <a:gd name="T8" fmla="*/ 1 w 29"/>
                  <a:gd name="T9" fmla="*/ 37 h 72"/>
                  <a:gd name="T10" fmla="*/ 0 w 29"/>
                  <a:gd name="T11" fmla="*/ 0 h 72"/>
                  <a:gd name="T12" fmla="*/ 13 w 29"/>
                  <a:gd name="T13" fmla="*/ 9 h 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"/>
                  <a:gd name="T22" fmla="*/ 0 h 72"/>
                  <a:gd name="T23" fmla="*/ 29 w 29"/>
                  <a:gd name="T24" fmla="*/ 72 h 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" h="72">
                    <a:moveTo>
                      <a:pt x="27" y="17"/>
                    </a:moveTo>
                    <a:lnTo>
                      <a:pt x="24" y="23"/>
                    </a:lnTo>
                    <a:lnTo>
                      <a:pt x="27" y="40"/>
                    </a:lnTo>
                    <a:lnTo>
                      <a:pt x="29" y="45"/>
                    </a:lnTo>
                    <a:lnTo>
                      <a:pt x="2" y="72"/>
                    </a:lnTo>
                    <a:lnTo>
                      <a:pt x="0" y="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Freeform 451"/>
              <p:cNvSpPr>
                <a:spLocks/>
              </p:cNvSpPr>
              <p:nvPr/>
            </p:nvSpPr>
            <p:spPr bwMode="auto">
              <a:xfrm>
                <a:off x="5529" y="709"/>
                <a:ext cx="16" cy="38"/>
              </a:xfrm>
              <a:custGeom>
                <a:avLst/>
                <a:gdLst>
                  <a:gd name="T0" fmla="*/ 13 w 31"/>
                  <a:gd name="T1" fmla="*/ 10 h 76"/>
                  <a:gd name="T2" fmla="*/ 13 w 31"/>
                  <a:gd name="T3" fmla="*/ 10 h 76"/>
                  <a:gd name="T4" fmla="*/ 12 w 31"/>
                  <a:gd name="T5" fmla="*/ 13 h 76"/>
                  <a:gd name="T6" fmla="*/ 13 w 31"/>
                  <a:gd name="T7" fmla="*/ 23 h 76"/>
                  <a:gd name="T8" fmla="*/ 14 w 31"/>
                  <a:gd name="T9" fmla="*/ 24 h 76"/>
                  <a:gd name="T10" fmla="*/ 14 w 31"/>
                  <a:gd name="T11" fmla="*/ 24 h 76"/>
                  <a:gd name="T12" fmla="*/ 0 w 31"/>
                  <a:gd name="T13" fmla="*/ 38 h 76"/>
                  <a:gd name="T14" fmla="*/ 2 w 31"/>
                  <a:gd name="T15" fmla="*/ 38 h 76"/>
                  <a:gd name="T16" fmla="*/ 1 w 31"/>
                  <a:gd name="T17" fmla="*/ 1 h 76"/>
                  <a:gd name="T18" fmla="*/ 0 w 31"/>
                  <a:gd name="T19" fmla="*/ 2 h 76"/>
                  <a:gd name="T20" fmla="*/ 13 w 31"/>
                  <a:gd name="T21" fmla="*/ 10 h 76"/>
                  <a:gd name="T22" fmla="*/ 14 w 31"/>
                  <a:gd name="T23" fmla="*/ 10 h 76"/>
                  <a:gd name="T24" fmla="*/ 0 w 31"/>
                  <a:gd name="T25" fmla="*/ 1 h 76"/>
                  <a:gd name="T26" fmla="*/ 0 w 31"/>
                  <a:gd name="T27" fmla="*/ 0 h 76"/>
                  <a:gd name="T28" fmla="*/ 0 w 31"/>
                  <a:gd name="T29" fmla="*/ 1 h 76"/>
                  <a:gd name="T30" fmla="*/ 0 w 31"/>
                  <a:gd name="T31" fmla="*/ 0 h 76"/>
                  <a:gd name="T32" fmla="*/ 0 w 31"/>
                  <a:gd name="T33" fmla="*/ 1 h 76"/>
                  <a:gd name="T34" fmla="*/ 0 w 31"/>
                  <a:gd name="T35" fmla="*/ 38 h 76"/>
                  <a:gd name="T36" fmla="*/ 0 w 31"/>
                  <a:gd name="T37" fmla="*/ 38 h 76"/>
                  <a:gd name="T38" fmla="*/ 1 w 31"/>
                  <a:gd name="T39" fmla="*/ 38 h 76"/>
                  <a:gd name="T40" fmla="*/ 2 w 31"/>
                  <a:gd name="T41" fmla="*/ 38 h 76"/>
                  <a:gd name="T42" fmla="*/ 16 w 31"/>
                  <a:gd name="T43" fmla="*/ 24 h 76"/>
                  <a:gd name="T44" fmla="*/ 16 w 31"/>
                  <a:gd name="T45" fmla="*/ 24 h 76"/>
                  <a:gd name="T46" fmla="*/ 14 w 31"/>
                  <a:gd name="T47" fmla="*/ 22 h 76"/>
                  <a:gd name="T48" fmla="*/ 13 w 31"/>
                  <a:gd name="T49" fmla="*/ 13 h 76"/>
                  <a:gd name="T50" fmla="*/ 14 w 31"/>
                  <a:gd name="T51" fmla="*/ 10 h 76"/>
                  <a:gd name="T52" fmla="*/ 14 w 31"/>
                  <a:gd name="T53" fmla="*/ 10 h 76"/>
                  <a:gd name="T54" fmla="*/ 14 w 31"/>
                  <a:gd name="T55" fmla="*/ 10 h 76"/>
                  <a:gd name="T56" fmla="*/ 13 w 31"/>
                  <a:gd name="T57" fmla="*/ 10 h 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1"/>
                  <a:gd name="T88" fmla="*/ 0 h 76"/>
                  <a:gd name="T89" fmla="*/ 31 w 31"/>
                  <a:gd name="T90" fmla="*/ 76 h 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1" h="76">
                    <a:moveTo>
                      <a:pt x="26" y="21"/>
                    </a:moveTo>
                    <a:lnTo>
                      <a:pt x="26" y="19"/>
                    </a:lnTo>
                    <a:lnTo>
                      <a:pt x="23" y="27"/>
                    </a:lnTo>
                    <a:lnTo>
                      <a:pt x="26" y="46"/>
                    </a:lnTo>
                    <a:lnTo>
                      <a:pt x="28" y="49"/>
                    </a:lnTo>
                    <a:lnTo>
                      <a:pt x="28" y="48"/>
                    </a:lnTo>
                    <a:lnTo>
                      <a:pt x="0" y="75"/>
                    </a:lnTo>
                    <a:lnTo>
                      <a:pt x="3" y="75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26" y="21"/>
                    </a:lnTo>
                    <a:lnTo>
                      <a:pt x="28" y="19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75"/>
                    </a:lnTo>
                    <a:lnTo>
                      <a:pt x="0" y="76"/>
                    </a:lnTo>
                    <a:lnTo>
                      <a:pt x="1" y="76"/>
                    </a:lnTo>
                    <a:lnTo>
                      <a:pt x="3" y="76"/>
                    </a:lnTo>
                    <a:lnTo>
                      <a:pt x="31" y="49"/>
                    </a:lnTo>
                    <a:lnTo>
                      <a:pt x="31" y="48"/>
                    </a:lnTo>
                    <a:lnTo>
                      <a:pt x="28" y="44"/>
                    </a:lnTo>
                    <a:lnTo>
                      <a:pt x="25" y="27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26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" name="Freeform 452"/>
              <p:cNvSpPr>
                <a:spLocks/>
              </p:cNvSpPr>
              <p:nvPr/>
            </p:nvSpPr>
            <p:spPr bwMode="auto">
              <a:xfrm>
                <a:off x="5531" y="748"/>
                <a:ext cx="37" cy="16"/>
              </a:xfrm>
              <a:custGeom>
                <a:avLst/>
                <a:gdLst>
                  <a:gd name="T0" fmla="*/ 36 w 75"/>
                  <a:gd name="T1" fmla="*/ 10 h 30"/>
                  <a:gd name="T2" fmla="*/ 37 w 75"/>
                  <a:gd name="T3" fmla="*/ 16 h 30"/>
                  <a:gd name="T4" fmla="*/ 0 w 75"/>
                  <a:gd name="T5" fmla="*/ 13 h 30"/>
                  <a:gd name="T6" fmla="*/ 10 w 75"/>
                  <a:gd name="T7" fmla="*/ 0 h 30"/>
                  <a:gd name="T8" fmla="*/ 36 w 75"/>
                  <a:gd name="T9" fmla="*/ 1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30"/>
                  <a:gd name="T17" fmla="*/ 75 w 75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30">
                    <a:moveTo>
                      <a:pt x="72" y="18"/>
                    </a:moveTo>
                    <a:lnTo>
                      <a:pt x="75" y="30"/>
                    </a:lnTo>
                    <a:lnTo>
                      <a:pt x="0" y="25"/>
                    </a:lnTo>
                    <a:lnTo>
                      <a:pt x="20" y="0"/>
                    </a:lnTo>
                    <a:lnTo>
                      <a:pt x="72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" name="Freeform 453"/>
              <p:cNvSpPr>
                <a:spLocks/>
              </p:cNvSpPr>
              <p:nvPr/>
            </p:nvSpPr>
            <p:spPr bwMode="auto">
              <a:xfrm>
                <a:off x="5477" y="662"/>
                <a:ext cx="32" cy="38"/>
              </a:xfrm>
              <a:custGeom>
                <a:avLst/>
                <a:gdLst>
                  <a:gd name="T0" fmla="*/ 21 w 65"/>
                  <a:gd name="T1" fmla="*/ 0 h 76"/>
                  <a:gd name="T2" fmla="*/ 20 w 65"/>
                  <a:gd name="T3" fmla="*/ 0 h 76"/>
                  <a:gd name="T4" fmla="*/ 18 w 65"/>
                  <a:gd name="T5" fmla="*/ 0 h 76"/>
                  <a:gd name="T6" fmla="*/ 17 w 65"/>
                  <a:gd name="T7" fmla="*/ 0 h 76"/>
                  <a:gd name="T8" fmla="*/ 16 w 65"/>
                  <a:gd name="T9" fmla="*/ 0 h 76"/>
                  <a:gd name="T10" fmla="*/ 14 w 65"/>
                  <a:gd name="T11" fmla="*/ 0 h 76"/>
                  <a:gd name="T12" fmla="*/ 13 w 65"/>
                  <a:gd name="T13" fmla="*/ 0 h 76"/>
                  <a:gd name="T14" fmla="*/ 11 w 65"/>
                  <a:gd name="T15" fmla="*/ 0 h 76"/>
                  <a:gd name="T16" fmla="*/ 9 w 65"/>
                  <a:gd name="T17" fmla="*/ 1 h 76"/>
                  <a:gd name="T18" fmla="*/ 9 w 65"/>
                  <a:gd name="T19" fmla="*/ 2 h 76"/>
                  <a:gd name="T20" fmla="*/ 7 w 65"/>
                  <a:gd name="T21" fmla="*/ 3 h 76"/>
                  <a:gd name="T22" fmla="*/ 6 w 65"/>
                  <a:gd name="T23" fmla="*/ 4 h 76"/>
                  <a:gd name="T24" fmla="*/ 5 w 65"/>
                  <a:gd name="T25" fmla="*/ 5 h 76"/>
                  <a:gd name="T26" fmla="*/ 4 w 65"/>
                  <a:gd name="T27" fmla="*/ 5 h 76"/>
                  <a:gd name="T28" fmla="*/ 3 w 65"/>
                  <a:gd name="T29" fmla="*/ 6 h 76"/>
                  <a:gd name="T30" fmla="*/ 2 w 65"/>
                  <a:gd name="T31" fmla="*/ 8 h 76"/>
                  <a:gd name="T32" fmla="*/ 1 w 65"/>
                  <a:gd name="T33" fmla="*/ 10 h 76"/>
                  <a:gd name="T34" fmla="*/ 1 w 65"/>
                  <a:gd name="T35" fmla="*/ 13 h 76"/>
                  <a:gd name="T36" fmla="*/ 1 w 65"/>
                  <a:gd name="T37" fmla="*/ 15 h 76"/>
                  <a:gd name="T38" fmla="*/ 0 w 65"/>
                  <a:gd name="T39" fmla="*/ 17 h 76"/>
                  <a:gd name="T40" fmla="*/ 0 w 65"/>
                  <a:gd name="T41" fmla="*/ 19 h 76"/>
                  <a:gd name="T42" fmla="*/ 0 w 65"/>
                  <a:gd name="T43" fmla="*/ 20 h 76"/>
                  <a:gd name="T44" fmla="*/ 0 w 65"/>
                  <a:gd name="T45" fmla="*/ 22 h 76"/>
                  <a:gd name="T46" fmla="*/ 1 w 65"/>
                  <a:gd name="T47" fmla="*/ 24 h 76"/>
                  <a:gd name="T48" fmla="*/ 1 w 65"/>
                  <a:gd name="T49" fmla="*/ 27 h 76"/>
                  <a:gd name="T50" fmla="*/ 2 w 65"/>
                  <a:gd name="T51" fmla="*/ 28 h 76"/>
                  <a:gd name="T52" fmla="*/ 2 w 65"/>
                  <a:gd name="T53" fmla="*/ 31 h 76"/>
                  <a:gd name="T54" fmla="*/ 4 w 65"/>
                  <a:gd name="T55" fmla="*/ 31 h 76"/>
                  <a:gd name="T56" fmla="*/ 5 w 65"/>
                  <a:gd name="T57" fmla="*/ 33 h 76"/>
                  <a:gd name="T58" fmla="*/ 6 w 65"/>
                  <a:gd name="T59" fmla="*/ 34 h 76"/>
                  <a:gd name="T60" fmla="*/ 6 w 65"/>
                  <a:gd name="T61" fmla="*/ 35 h 76"/>
                  <a:gd name="T62" fmla="*/ 9 w 65"/>
                  <a:gd name="T63" fmla="*/ 36 h 76"/>
                  <a:gd name="T64" fmla="*/ 11 w 65"/>
                  <a:gd name="T65" fmla="*/ 38 h 76"/>
                  <a:gd name="T66" fmla="*/ 12 w 65"/>
                  <a:gd name="T67" fmla="*/ 38 h 76"/>
                  <a:gd name="T68" fmla="*/ 14 w 65"/>
                  <a:gd name="T69" fmla="*/ 38 h 76"/>
                  <a:gd name="T70" fmla="*/ 16 w 65"/>
                  <a:gd name="T71" fmla="*/ 38 h 76"/>
                  <a:gd name="T72" fmla="*/ 17 w 65"/>
                  <a:gd name="T73" fmla="*/ 38 h 76"/>
                  <a:gd name="T74" fmla="*/ 18 w 65"/>
                  <a:gd name="T75" fmla="*/ 38 h 76"/>
                  <a:gd name="T76" fmla="*/ 21 w 65"/>
                  <a:gd name="T77" fmla="*/ 37 h 76"/>
                  <a:gd name="T78" fmla="*/ 23 w 65"/>
                  <a:gd name="T79" fmla="*/ 35 h 76"/>
                  <a:gd name="T80" fmla="*/ 24 w 65"/>
                  <a:gd name="T81" fmla="*/ 35 h 76"/>
                  <a:gd name="T82" fmla="*/ 25 w 65"/>
                  <a:gd name="T83" fmla="*/ 34 h 76"/>
                  <a:gd name="T84" fmla="*/ 26 w 65"/>
                  <a:gd name="T85" fmla="*/ 33 h 76"/>
                  <a:gd name="T86" fmla="*/ 27 w 65"/>
                  <a:gd name="T87" fmla="*/ 32 h 76"/>
                  <a:gd name="T88" fmla="*/ 28 w 65"/>
                  <a:gd name="T89" fmla="*/ 31 h 76"/>
                  <a:gd name="T90" fmla="*/ 29 w 65"/>
                  <a:gd name="T91" fmla="*/ 30 h 76"/>
                  <a:gd name="T92" fmla="*/ 30 w 65"/>
                  <a:gd name="T93" fmla="*/ 28 h 76"/>
                  <a:gd name="T94" fmla="*/ 31 w 65"/>
                  <a:gd name="T95" fmla="*/ 26 h 76"/>
                  <a:gd name="T96" fmla="*/ 31 w 65"/>
                  <a:gd name="T97" fmla="*/ 22 h 76"/>
                  <a:gd name="T98" fmla="*/ 31 w 65"/>
                  <a:gd name="T99" fmla="*/ 21 h 76"/>
                  <a:gd name="T100" fmla="*/ 31 w 65"/>
                  <a:gd name="T101" fmla="*/ 20 h 76"/>
                  <a:gd name="T102" fmla="*/ 32 w 65"/>
                  <a:gd name="T103" fmla="*/ 19 h 76"/>
                  <a:gd name="T104" fmla="*/ 31 w 65"/>
                  <a:gd name="T105" fmla="*/ 17 h 76"/>
                  <a:gd name="T106" fmla="*/ 31 w 65"/>
                  <a:gd name="T107" fmla="*/ 15 h 76"/>
                  <a:gd name="T108" fmla="*/ 31 w 65"/>
                  <a:gd name="T109" fmla="*/ 12 h 76"/>
                  <a:gd name="T110" fmla="*/ 30 w 65"/>
                  <a:gd name="T111" fmla="*/ 9 h 76"/>
                  <a:gd name="T112" fmla="*/ 30 w 65"/>
                  <a:gd name="T113" fmla="*/ 8 h 76"/>
                  <a:gd name="T114" fmla="*/ 29 w 65"/>
                  <a:gd name="T115" fmla="*/ 6 h 76"/>
                  <a:gd name="T116" fmla="*/ 28 w 65"/>
                  <a:gd name="T117" fmla="*/ 5 h 76"/>
                  <a:gd name="T118" fmla="*/ 27 w 65"/>
                  <a:gd name="T119" fmla="*/ 5 h 76"/>
                  <a:gd name="T120" fmla="*/ 26 w 65"/>
                  <a:gd name="T121" fmla="*/ 3 h 76"/>
                  <a:gd name="T122" fmla="*/ 25 w 65"/>
                  <a:gd name="T123" fmla="*/ 3 h 76"/>
                  <a:gd name="T124" fmla="*/ 22 w 65"/>
                  <a:gd name="T125" fmla="*/ 1 h 7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5"/>
                  <a:gd name="T190" fmla="*/ 0 h 76"/>
                  <a:gd name="T191" fmla="*/ 65 w 65"/>
                  <a:gd name="T192" fmla="*/ 76 h 7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5" h="76">
                    <a:moveTo>
                      <a:pt x="45" y="1"/>
                    </a:move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1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0" y="11"/>
                    </a:lnTo>
                    <a:lnTo>
                      <a:pt x="8" y="11"/>
                    </a:lnTo>
                    <a:lnTo>
                      <a:pt x="8" y="13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3" y="21"/>
                    </a:lnTo>
                    <a:lnTo>
                      <a:pt x="2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3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3" y="55"/>
                    </a:lnTo>
                    <a:lnTo>
                      <a:pt x="3" y="57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5" y="60"/>
                    </a:lnTo>
                    <a:lnTo>
                      <a:pt x="5" y="62"/>
                    </a:lnTo>
                    <a:lnTo>
                      <a:pt x="7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8" y="65"/>
                    </a:lnTo>
                    <a:lnTo>
                      <a:pt x="10" y="65"/>
                    </a:lnTo>
                    <a:lnTo>
                      <a:pt x="10" y="67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3" y="69"/>
                    </a:lnTo>
                    <a:lnTo>
                      <a:pt x="13" y="70"/>
                    </a:lnTo>
                    <a:lnTo>
                      <a:pt x="15" y="70"/>
                    </a:lnTo>
                    <a:lnTo>
                      <a:pt x="17" y="70"/>
                    </a:lnTo>
                    <a:lnTo>
                      <a:pt x="18" y="72"/>
                    </a:lnTo>
                    <a:lnTo>
                      <a:pt x="20" y="74"/>
                    </a:lnTo>
                    <a:lnTo>
                      <a:pt x="22" y="74"/>
                    </a:lnTo>
                    <a:lnTo>
                      <a:pt x="22" y="76"/>
                    </a:lnTo>
                    <a:lnTo>
                      <a:pt x="23" y="76"/>
                    </a:lnTo>
                    <a:lnTo>
                      <a:pt x="25" y="76"/>
                    </a:lnTo>
                    <a:lnTo>
                      <a:pt x="27" y="76"/>
                    </a:lnTo>
                    <a:lnTo>
                      <a:pt x="28" y="76"/>
                    </a:lnTo>
                    <a:lnTo>
                      <a:pt x="30" y="76"/>
                    </a:lnTo>
                    <a:lnTo>
                      <a:pt x="32" y="76"/>
                    </a:lnTo>
                    <a:lnTo>
                      <a:pt x="33" y="76"/>
                    </a:lnTo>
                    <a:lnTo>
                      <a:pt x="35" y="76"/>
                    </a:lnTo>
                    <a:lnTo>
                      <a:pt x="37" y="76"/>
                    </a:lnTo>
                    <a:lnTo>
                      <a:pt x="38" y="76"/>
                    </a:lnTo>
                    <a:lnTo>
                      <a:pt x="40" y="74"/>
                    </a:lnTo>
                    <a:lnTo>
                      <a:pt x="43" y="74"/>
                    </a:lnTo>
                    <a:lnTo>
                      <a:pt x="43" y="72"/>
                    </a:lnTo>
                    <a:lnTo>
                      <a:pt x="45" y="72"/>
                    </a:lnTo>
                    <a:lnTo>
                      <a:pt x="47" y="70"/>
                    </a:lnTo>
                    <a:lnTo>
                      <a:pt x="48" y="70"/>
                    </a:lnTo>
                    <a:lnTo>
                      <a:pt x="48" y="69"/>
                    </a:lnTo>
                    <a:lnTo>
                      <a:pt x="48" y="67"/>
                    </a:lnTo>
                    <a:lnTo>
                      <a:pt x="50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3" y="65"/>
                    </a:lnTo>
                    <a:lnTo>
                      <a:pt x="53" y="64"/>
                    </a:lnTo>
                    <a:lnTo>
                      <a:pt x="55" y="64"/>
                    </a:lnTo>
                    <a:lnTo>
                      <a:pt x="55" y="62"/>
                    </a:lnTo>
                    <a:lnTo>
                      <a:pt x="57" y="62"/>
                    </a:lnTo>
                    <a:lnTo>
                      <a:pt x="57" y="60"/>
                    </a:lnTo>
                    <a:lnTo>
                      <a:pt x="58" y="60"/>
                    </a:lnTo>
                    <a:lnTo>
                      <a:pt x="58" y="59"/>
                    </a:lnTo>
                    <a:lnTo>
                      <a:pt x="58" y="57"/>
                    </a:lnTo>
                    <a:lnTo>
                      <a:pt x="60" y="57"/>
                    </a:lnTo>
                    <a:lnTo>
                      <a:pt x="60" y="55"/>
                    </a:lnTo>
                    <a:lnTo>
                      <a:pt x="60" y="52"/>
                    </a:lnTo>
                    <a:lnTo>
                      <a:pt x="62" y="52"/>
                    </a:lnTo>
                    <a:lnTo>
                      <a:pt x="62" y="50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3" y="43"/>
                    </a:lnTo>
                    <a:lnTo>
                      <a:pt x="63" y="42"/>
                    </a:lnTo>
                    <a:lnTo>
                      <a:pt x="63" y="40"/>
                    </a:lnTo>
                    <a:lnTo>
                      <a:pt x="63" y="38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5" y="35"/>
                    </a:lnTo>
                    <a:lnTo>
                      <a:pt x="63" y="33"/>
                    </a:lnTo>
                    <a:lnTo>
                      <a:pt x="63" y="32"/>
                    </a:lnTo>
                    <a:lnTo>
                      <a:pt x="63" y="30"/>
                    </a:lnTo>
                    <a:lnTo>
                      <a:pt x="63" y="28"/>
                    </a:lnTo>
                    <a:lnTo>
                      <a:pt x="63" y="27"/>
                    </a:lnTo>
                    <a:lnTo>
                      <a:pt x="63" y="25"/>
                    </a:lnTo>
                    <a:lnTo>
                      <a:pt x="62" y="21"/>
                    </a:lnTo>
                    <a:lnTo>
                      <a:pt x="60" y="18"/>
                    </a:lnTo>
                    <a:lnTo>
                      <a:pt x="60" y="16"/>
                    </a:lnTo>
                    <a:lnTo>
                      <a:pt x="58" y="16"/>
                    </a:lnTo>
                    <a:lnTo>
                      <a:pt x="58" y="15"/>
                    </a:lnTo>
                    <a:lnTo>
                      <a:pt x="58" y="13"/>
                    </a:lnTo>
                    <a:lnTo>
                      <a:pt x="57" y="13"/>
                    </a:lnTo>
                    <a:lnTo>
                      <a:pt x="57" y="11"/>
                    </a:lnTo>
                    <a:lnTo>
                      <a:pt x="57" y="10"/>
                    </a:lnTo>
                    <a:lnTo>
                      <a:pt x="55" y="10"/>
                    </a:lnTo>
                    <a:lnTo>
                      <a:pt x="55" y="8"/>
                    </a:lnTo>
                    <a:lnTo>
                      <a:pt x="53" y="8"/>
                    </a:lnTo>
                    <a:lnTo>
                      <a:pt x="53" y="6"/>
                    </a:lnTo>
                    <a:lnTo>
                      <a:pt x="52" y="6"/>
                    </a:lnTo>
                    <a:lnTo>
                      <a:pt x="50" y="6"/>
                    </a:lnTo>
                    <a:lnTo>
                      <a:pt x="48" y="5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Freeform 454"/>
              <p:cNvSpPr>
                <a:spLocks/>
              </p:cNvSpPr>
              <p:nvPr/>
            </p:nvSpPr>
            <p:spPr bwMode="auto">
              <a:xfrm>
                <a:off x="5476" y="661"/>
                <a:ext cx="33" cy="40"/>
              </a:xfrm>
              <a:custGeom>
                <a:avLst/>
                <a:gdLst>
                  <a:gd name="T0" fmla="*/ 1 w 67"/>
                  <a:gd name="T1" fmla="*/ 16 h 79"/>
                  <a:gd name="T2" fmla="*/ 0 w 67"/>
                  <a:gd name="T3" fmla="*/ 20 h 79"/>
                  <a:gd name="T4" fmla="*/ 1 w 67"/>
                  <a:gd name="T5" fmla="*/ 24 h 79"/>
                  <a:gd name="T6" fmla="*/ 2 w 67"/>
                  <a:gd name="T7" fmla="*/ 29 h 79"/>
                  <a:gd name="T8" fmla="*/ 3 w 67"/>
                  <a:gd name="T9" fmla="*/ 32 h 79"/>
                  <a:gd name="T10" fmla="*/ 6 w 67"/>
                  <a:gd name="T11" fmla="*/ 36 h 79"/>
                  <a:gd name="T12" fmla="*/ 8 w 67"/>
                  <a:gd name="T13" fmla="*/ 37 h 79"/>
                  <a:gd name="T14" fmla="*/ 12 w 67"/>
                  <a:gd name="T15" fmla="*/ 39 h 79"/>
                  <a:gd name="T16" fmla="*/ 15 w 67"/>
                  <a:gd name="T17" fmla="*/ 40 h 79"/>
                  <a:gd name="T18" fmla="*/ 18 w 67"/>
                  <a:gd name="T19" fmla="*/ 40 h 79"/>
                  <a:gd name="T20" fmla="*/ 21 w 67"/>
                  <a:gd name="T21" fmla="*/ 39 h 79"/>
                  <a:gd name="T22" fmla="*/ 25 w 67"/>
                  <a:gd name="T23" fmla="*/ 36 h 79"/>
                  <a:gd name="T24" fmla="*/ 27 w 67"/>
                  <a:gd name="T25" fmla="*/ 34 h 79"/>
                  <a:gd name="T26" fmla="*/ 30 w 67"/>
                  <a:gd name="T27" fmla="*/ 31 h 79"/>
                  <a:gd name="T28" fmla="*/ 32 w 67"/>
                  <a:gd name="T29" fmla="*/ 28 h 79"/>
                  <a:gd name="T30" fmla="*/ 32 w 67"/>
                  <a:gd name="T31" fmla="*/ 24 h 79"/>
                  <a:gd name="T32" fmla="*/ 33 w 67"/>
                  <a:gd name="T33" fmla="*/ 19 h 79"/>
                  <a:gd name="T34" fmla="*/ 32 w 67"/>
                  <a:gd name="T35" fmla="*/ 15 h 79"/>
                  <a:gd name="T36" fmla="*/ 30 w 67"/>
                  <a:gd name="T37" fmla="*/ 8 h 79"/>
                  <a:gd name="T38" fmla="*/ 27 w 67"/>
                  <a:gd name="T39" fmla="*/ 4 h 79"/>
                  <a:gd name="T40" fmla="*/ 26 w 67"/>
                  <a:gd name="T41" fmla="*/ 3 h 79"/>
                  <a:gd name="T42" fmla="*/ 22 w 67"/>
                  <a:gd name="T43" fmla="*/ 1 h 79"/>
                  <a:gd name="T44" fmla="*/ 19 w 67"/>
                  <a:gd name="T45" fmla="*/ 0 h 79"/>
                  <a:gd name="T46" fmla="*/ 16 w 67"/>
                  <a:gd name="T47" fmla="*/ 0 h 79"/>
                  <a:gd name="T48" fmla="*/ 12 w 67"/>
                  <a:gd name="T49" fmla="*/ 1 h 79"/>
                  <a:gd name="T50" fmla="*/ 8 w 67"/>
                  <a:gd name="T51" fmla="*/ 4 h 79"/>
                  <a:gd name="T52" fmla="*/ 5 w 67"/>
                  <a:gd name="T53" fmla="*/ 7 h 79"/>
                  <a:gd name="T54" fmla="*/ 2 w 67"/>
                  <a:gd name="T55" fmla="*/ 10 h 79"/>
                  <a:gd name="T56" fmla="*/ 4 w 67"/>
                  <a:gd name="T57" fmla="*/ 10 h 79"/>
                  <a:gd name="T58" fmla="*/ 6 w 67"/>
                  <a:gd name="T59" fmla="*/ 7 h 79"/>
                  <a:gd name="T60" fmla="*/ 8 w 67"/>
                  <a:gd name="T61" fmla="*/ 4 h 79"/>
                  <a:gd name="T62" fmla="*/ 14 w 67"/>
                  <a:gd name="T63" fmla="*/ 2 h 79"/>
                  <a:gd name="T64" fmla="*/ 17 w 67"/>
                  <a:gd name="T65" fmla="*/ 1 h 79"/>
                  <a:gd name="T66" fmla="*/ 20 w 67"/>
                  <a:gd name="T67" fmla="*/ 1 h 79"/>
                  <a:gd name="T68" fmla="*/ 23 w 67"/>
                  <a:gd name="T69" fmla="*/ 3 h 79"/>
                  <a:gd name="T70" fmla="*/ 27 w 67"/>
                  <a:gd name="T71" fmla="*/ 5 h 79"/>
                  <a:gd name="T72" fmla="*/ 28 w 67"/>
                  <a:gd name="T73" fmla="*/ 8 h 79"/>
                  <a:gd name="T74" fmla="*/ 31 w 67"/>
                  <a:gd name="T75" fmla="*/ 11 h 79"/>
                  <a:gd name="T76" fmla="*/ 32 w 67"/>
                  <a:gd name="T77" fmla="*/ 15 h 79"/>
                  <a:gd name="T78" fmla="*/ 32 w 67"/>
                  <a:gd name="T79" fmla="*/ 19 h 79"/>
                  <a:gd name="T80" fmla="*/ 32 w 67"/>
                  <a:gd name="T81" fmla="*/ 24 h 79"/>
                  <a:gd name="T82" fmla="*/ 30 w 67"/>
                  <a:gd name="T83" fmla="*/ 28 h 79"/>
                  <a:gd name="T84" fmla="*/ 28 w 67"/>
                  <a:gd name="T85" fmla="*/ 31 h 79"/>
                  <a:gd name="T86" fmla="*/ 26 w 67"/>
                  <a:gd name="T87" fmla="*/ 34 h 79"/>
                  <a:gd name="T88" fmla="*/ 24 w 67"/>
                  <a:gd name="T89" fmla="*/ 36 h 79"/>
                  <a:gd name="T90" fmla="*/ 21 w 67"/>
                  <a:gd name="T91" fmla="*/ 37 h 79"/>
                  <a:gd name="T92" fmla="*/ 18 w 67"/>
                  <a:gd name="T93" fmla="*/ 39 h 79"/>
                  <a:gd name="T94" fmla="*/ 15 w 67"/>
                  <a:gd name="T95" fmla="*/ 39 h 79"/>
                  <a:gd name="T96" fmla="*/ 12 w 67"/>
                  <a:gd name="T97" fmla="*/ 38 h 79"/>
                  <a:gd name="T98" fmla="*/ 9 w 67"/>
                  <a:gd name="T99" fmla="*/ 36 h 79"/>
                  <a:gd name="T100" fmla="*/ 7 w 67"/>
                  <a:gd name="T101" fmla="*/ 34 h 79"/>
                  <a:gd name="T102" fmla="*/ 4 w 67"/>
                  <a:gd name="T103" fmla="*/ 31 h 79"/>
                  <a:gd name="T104" fmla="*/ 2 w 67"/>
                  <a:gd name="T105" fmla="*/ 28 h 79"/>
                  <a:gd name="T106" fmla="*/ 1 w 67"/>
                  <a:gd name="T107" fmla="*/ 24 h 79"/>
                  <a:gd name="T108" fmla="*/ 1 w 67"/>
                  <a:gd name="T109" fmla="*/ 20 h 79"/>
                  <a:gd name="T110" fmla="*/ 2 w 67"/>
                  <a:gd name="T111" fmla="*/ 16 h 79"/>
                  <a:gd name="T112" fmla="*/ 2 w 67"/>
                  <a:gd name="T113" fmla="*/ 12 h 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7"/>
                  <a:gd name="T172" fmla="*/ 0 h 79"/>
                  <a:gd name="T173" fmla="*/ 67 w 67"/>
                  <a:gd name="T174" fmla="*/ 79 h 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7" h="79">
                    <a:moveTo>
                      <a:pt x="4" y="23"/>
                    </a:moveTo>
                    <a:lnTo>
                      <a:pt x="4" y="23"/>
                    </a:lnTo>
                    <a:lnTo>
                      <a:pt x="2" y="29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4" y="57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7" y="64"/>
                    </a:lnTo>
                    <a:lnTo>
                      <a:pt x="9" y="64"/>
                    </a:lnTo>
                    <a:lnTo>
                      <a:pt x="10" y="67"/>
                    </a:lnTo>
                    <a:lnTo>
                      <a:pt x="12" y="69"/>
                    </a:lnTo>
                    <a:lnTo>
                      <a:pt x="12" y="71"/>
                    </a:lnTo>
                    <a:lnTo>
                      <a:pt x="14" y="71"/>
                    </a:lnTo>
                    <a:lnTo>
                      <a:pt x="15" y="72"/>
                    </a:lnTo>
                    <a:lnTo>
                      <a:pt x="17" y="74"/>
                    </a:lnTo>
                    <a:lnTo>
                      <a:pt x="19" y="76"/>
                    </a:lnTo>
                    <a:lnTo>
                      <a:pt x="20" y="76"/>
                    </a:lnTo>
                    <a:lnTo>
                      <a:pt x="22" y="78"/>
                    </a:lnTo>
                    <a:lnTo>
                      <a:pt x="24" y="78"/>
                    </a:lnTo>
                    <a:lnTo>
                      <a:pt x="25" y="78"/>
                    </a:lnTo>
                    <a:lnTo>
                      <a:pt x="27" y="78"/>
                    </a:lnTo>
                    <a:lnTo>
                      <a:pt x="29" y="79"/>
                    </a:lnTo>
                    <a:lnTo>
                      <a:pt x="30" y="79"/>
                    </a:lnTo>
                    <a:lnTo>
                      <a:pt x="32" y="79"/>
                    </a:lnTo>
                    <a:lnTo>
                      <a:pt x="35" y="79"/>
                    </a:lnTo>
                    <a:lnTo>
                      <a:pt x="37" y="79"/>
                    </a:lnTo>
                    <a:lnTo>
                      <a:pt x="39" y="78"/>
                    </a:lnTo>
                    <a:lnTo>
                      <a:pt x="40" y="78"/>
                    </a:lnTo>
                    <a:lnTo>
                      <a:pt x="42" y="78"/>
                    </a:lnTo>
                    <a:lnTo>
                      <a:pt x="45" y="76"/>
                    </a:lnTo>
                    <a:lnTo>
                      <a:pt x="47" y="74"/>
                    </a:lnTo>
                    <a:lnTo>
                      <a:pt x="49" y="74"/>
                    </a:lnTo>
                    <a:lnTo>
                      <a:pt x="50" y="72"/>
                    </a:lnTo>
                    <a:lnTo>
                      <a:pt x="52" y="71"/>
                    </a:lnTo>
                    <a:lnTo>
                      <a:pt x="55" y="71"/>
                    </a:lnTo>
                    <a:lnTo>
                      <a:pt x="55" y="67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60" y="62"/>
                    </a:lnTo>
                    <a:lnTo>
                      <a:pt x="60" y="61"/>
                    </a:lnTo>
                    <a:lnTo>
                      <a:pt x="60" y="59"/>
                    </a:lnTo>
                    <a:lnTo>
                      <a:pt x="62" y="57"/>
                    </a:lnTo>
                    <a:lnTo>
                      <a:pt x="64" y="56"/>
                    </a:lnTo>
                    <a:lnTo>
                      <a:pt x="64" y="54"/>
                    </a:lnTo>
                    <a:lnTo>
                      <a:pt x="65" y="52"/>
                    </a:lnTo>
                    <a:lnTo>
                      <a:pt x="65" y="49"/>
                    </a:lnTo>
                    <a:lnTo>
                      <a:pt x="65" y="47"/>
                    </a:lnTo>
                    <a:lnTo>
                      <a:pt x="67" y="45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67" y="37"/>
                    </a:lnTo>
                    <a:lnTo>
                      <a:pt x="67" y="35"/>
                    </a:lnTo>
                    <a:lnTo>
                      <a:pt x="67" y="32"/>
                    </a:lnTo>
                    <a:lnTo>
                      <a:pt x="65" y="29"/>
                    </a:lnTo>
                    <a:lnTo>
                      <a:pt x="64" y="20"/>
                    </a:lnTo>
                    <a:lnTo>
                      <a:pt x="62" y="18"/>
                    </a:lnTo>
                    <a:lnTo>
                      <a:pt x="60" y="17"/>
                    </a:lnTo>
                    <a:lnTo>
                      <a:pt x="60" y="15"/>
                    </a:lnTo>
                    <a:lnTo>
                      <a:pt x="59" y="15"/>
                    </a:lnTo>
                    <a:lnTo>
                      <a:pt x="57" y="13"/>
                    </a:lnTo>
                    <a:lnTo>
                      <a:pt x="57" y="12"/>
                    </a:lnTo>
                    <a:lnTo>
                      <a:pt x="55" y="8"/>
                    </a:lnTo>
                    <a:lnTo>
                      <a:pt x="54" y="8"/>
                    </a:lnTo>
                    <a:lnTo>
                      <a:pt x="52" y="7"/>
                    </a:lnTo>
                    <a:lnTo>
                      <a:pt x="52" y="5"/>
                    </a:lnTo>
                    <a:lnTo>
                      <a:pt x="49" y="3"/>
                    </a:lnTo>
                    <a:lnTo>
                      <a:pt x="47" y="3"/>
                    </a:lnTo>
                    <a:lnTo>
                      <a:pt x="45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4" y="2"/>
                    </a:lnTo>
                    <a:lnTo>
                      <a:pt x="20" y="3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4" y="8"/>
                    </a:lnTo>
                    <a:lnTo>
                      <a:pt x="10" y="13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5" y="20"/>
                    </a:lnTo>
                    <a:lnTo>
                      <a:pt x="4" y="23"/>
                    </a:lnTo>
                    <a:lnTo>
                      <a:pt x="5" y="23"/>
                    </a:lnTo>
                    <a:lnTo>
                      <a:pt x="7" y="22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4" y="12"/>
                    </a:lnTo>
                    <a:lnTo>
                      <a:pt x="15" y="10"/>
                    </a:lnTo>
                    <a:lnTo>
                      <a:pt x="17" y="8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4" y="3"/>
                    </a:lnTo>
                    <a:lnTo>
                      <a:pt x="29" y="3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4" y="2"/>
                    </a:lnTo>
                    <a:lnTo>
                      <a:pt x="35" y="2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7" y="5"/>
                    </a:lnTo>
                    <a:lnTo>
                      <a:pt x="50" y="7"/>
                    </a:lnTo>
                    <a:lnTo>
                      <a:pt x="52" y="8"/>
                    </a:lnTo>
                    <a:lnTo>
                      <a:pt x="54" y="10"/>
                    </a:lnTo>
                    <a:lnTo>
                      <a:pt x="55" y="12"/>
                    </a:lnTo>
                    <a:lnTo>
                      <a:pt x="55" y="13"/>
                    </a:lnTo>
                    <a:lnTo>
                      <a:pt x="57" y="13"/>
                    </a:lnTo>
                    <a:lnTo>
                      <a:pt x="57" y="15"/>
                    </a:lnTo>
                    <a:lnTo>
                      <a:pt x="59" y="17"/>
                    </a:lnTo>
                    <a:lnTo>
                      <a:pt x="60" y="18"/>
                    </a:lnTo>
                    <a:lnTo>
                      <a:pt x="60" y="20"/>
                    </a:lnTo>
                    <a:lnTo>
                      <a:pt x="62" y="22"/>
                    </a:lnTo>
                    <a:lnTo>
                      <a:pt x="62" y="23"/>
                    </a:lnTo>
                    <a:lnTo>
                      <a:pt x="64" y="25"/>
                    </a:lnTo>
                    <a:lnTo>
                      <a:pt x="64" y="27"/>
                    </a:lnTo>
                    <a:lnTo>
                      <a:pt x="64" y="29"/>
                    </a:lnTo>
                    <a:lnTo>
                      <a:pt x="65" y="34"/>
                    </a:lnTo>
                    <a:lnTo>
                      <a:pt x="65" y="35"/>
                    </a:lnTo>
                    <a:lnTo>
                      <a:pt x="65" y="37"/>
                    </a:lnTo>
                    <a:lnTo>
                      <a:pt x="65" y="40"/>
                    </a:lnTo>
                    <a:lnTo>
                      <a:pt x="65" y="42"/>
                    </a:lnTo>
                    <a:lnTo>
                      <a:pt x="64" y="45"/>
                    </a:lnTo>
                    <a:lnTo>
                      <a:pt x="64" y="47"/>
                    </a:lnTo>
                    <a:lnTo>
                      <a:pt x="64" y="49"/>
                    </a:lnTo>
                    <a:lnTo>
                      <a:pt x="64" y="51"/>
                    </a:lnTo>
                    <a:lnTo>
                      <a:pt x="62" y="54"/>
                    </a:lnTo>
                    <a:lnTo>
                      <a:pt x="60" y="56"/>
                    </a:lnTo>
                    <a:lnTo>
                      <a:pt x="60" y="57"/>
                    </a:lnTo>
                    <a:lnTo>
                      <a:pt x="59" y="59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5" y="64"/>
                    </a:lnTo>
                    <a:lnTo>
                      <a:pt x="55" y="66"/>
                    </a:lnTo>
                    <a:lnTo>
                      <a:pt x="52" y="67"/>
                    </a:lnTo>
                    <a:lnTo>
                      <a:pt x="52" y="69"/>
                    </a:lnTo>
                    <a:lnTo>
                      <a:pt x="50" y="71"/>
                    </a:lnTo>
                    <a:lnTo>
                      <a:pt x="49" y="71"/>
                    </a:lnTo>
                    <a:lnTo>
                      <a:pt x="47" y="72"/>
                    </a:lnTo>
                    <a:lnTo>
                      <a:pt x="45" y="72"/>
                    </a:lnTo>
                    <a:lnTo>
                      <a:pt x="44" y="74"/>
                    </a:lnTo>
                    <a:lnTo>
                      <a:pt x="42" y="74"/>
                    </a:lnTo>
                    <a:lnTo>
                      <a:pt x="42" y="76"/>
                    </a:lnTo>
                    <a:lnTo>
                      <a:pt x="40" y="76"/>
                    </a:lnTo>
                    <a:lnTo>
                      <a:pt x="39" y="76"/>
                    </a:lnTo>
                    <a:lnTo>
                      <a:pt x="37" y="78"/>
                    </a:lnTo>
                    <a:lnTo>
                      <a:pt x="35" y="78"/>
                    </a:lnTo>
                    <a:lnTo>
                      <a:pt x="32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6"/>
                    </a:lnTo>
                    <a:lnTo>
                      <a:pt x="27" y="76"/>
                    </a:lnTo>
                    <a:lnTo>
                      <a:pt x="24" y="76"/>
                    </a:lnTo>
                    <a:lnTo>
                      <a:pt x="24" y="74"/>
                    </a:lnTo>
                    <a:lnTo>
                      <a:pt x="20" y="74"/>
                    </a:lnTo>
                    <a:lnTo>
                      <a:pt x="19" y="72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4" y="67"/>
                    </a:lnTo>
                    <a:lnTo>
                      <a:pt x="12" y="67"/>
                    </a:lnTo>
                    <a:lnTo>
                      <a:pt x="12" y="66"/>
                    </a:lnTo>
                    <a:lnTo>
                      <a:pt x="9" y="64"/>
                    </a:lnTo>
                    <a:lnTo>
                      <a:pt x="9" y="62"/>
                    </a:lnTo>
                    <a:lnTo>
                      <a:pt x="7" y="61"/>
                    </a:lnTo>
                    <a:lnTo>
                      <a:pt x="7" y="59"/>
                    </a:lnTo>
                    <a:lnTo>
                      <a:pt x="5" y="57"/>
                    </a:lnTo>
                    <a:lnTo>
                      <a:pt x="5" y="56"/>
                    </a:lnTo>
                    <a:lnTo>
                      <a:pt x="4" y="51"/>
                    </a:lnTo>
                    <a:lnTo>
                      <a:pt x="4" y="49"/>
                    </a:lnTo>
                    <a:lnTo>
                      <a:pt x="2" y="47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4" y="32"/>
                    </a:lnTo>
                    <a:lnTo>
                      <a:pt x="4" y="30"/>
                    </a:lnTo>
                    <a:lnTo>
                      <a:pt x="5" y="25"/>
                    </a:lnTo>
                    <a:lnTo>
                      <a:pt x="5" y="23"/>
                    </a:lnTo>
                    <a:lnTo>
                      <a:pt x="4" y="2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Freeform 455"/>
              <p:cNvSpPr>
                <a:spLocks/>
              </p:cNvSpPr>
              <p:nvPr/>
            </p:nvSpPr>
            <p:spPr bwMode="auto">
              <a:xfrm>
                <a:off x="5483" y="715"/>
                <a:ext cx="50" cy="58"/>
              </a:xfrm>
              <a:custGeom>
                <a:avLst/>
                <a:gdLst>
                  <a:gd name="T0" fmla="*/ 34 w 100"/>
                  <a:gd name="T1" fmla="*/ 1 h 117"/>
                  <a:gd name="T2" fmla="*/ 31 w 100"/>
                  <a:gd name="T3" fmla="*/ 1 h 117"/>
                  <a:gd name="T4" fmla="*/ 27 w 100"/>
                  <a:gd name="T5" fmla="*/ 0 h 117"/>
                  <a:gd name="T6" fmla="*/ 25 w 100"/>
                  <a:gd name="T7" fmla="*/ 0 h 117"/>
                  <a:gd name="T8" fmla="*/ 22 w 100"/>
                  <a:gd name="T9" fmla="*/ 0 h 117"/>
                  <a:gd name="T10" fmla="*/ 20 w 100"/>
                  <a:gd name="T11" fmla="*/ 1 h 117"/>
                  <a:gd name="T12" fmla="*/ 15 w 100"/>
                  <a:gd name="T13" fmla="*/ 2 h 117"/>
                  <a:gd name="T14" fmla="*/ 13 w 100"/>
                  <a:gd name="T15" fmla="*/ 4 h 117"/>
                  <a:gd name="T16" fmla="*/ 10 w 100"/>
                  <a:gd name="T17" fmla="*/ 7 h 117"/>
                  <a:gd name="T18" fmla="*/ 7 w 100"/>
                  <a:gd name="T19" fmla="*/ 9 h 117"/>
                  <a:gd name="T20" fmla="*/ 5 w 100"/>
                  <a:gd name="T21" fmla="*/ 12 h 117"/>
                  <a:gd name="T22" fmla="*/ 3 w 100"/>
                  <a:gd name="T23" fmla="*/ 14 h 117"/>
                  <a:gd name="T24" fmla="*/ 1 w 100"/>
                  <a:gd name="T25" fmla="*/ 20 h 117"/>
                  <a:gd name="T26" fmla="*/ 1 w 100"/>
                  <a:gd name="T27" fmla="*/ 23 h 117"/>
                  <a:gd name="T28" fmla="*/ 0 w 100"/>
                  <a:gd name="T29" fmla="*/ 25 h 117"/>
                  <a:gd name="T30" fmla="*/ 0 w 100"/>
                  <a:gd name="T31" fmla="*/ 29 h 117"/>
                  <a:gd name="T32" fmla="*/ 0 w 100"/>
                  <a:gd name="T33" fmla="*/ 33 h 117"/>
                  <a:gd name="T34" fmla="*/ 1 w 100"/>
                  <a:gd name="T35" fmla="*/ 36 h 117"/>
                  <a:gd name="T36" fmla="*/ 1 w 100"/>
                  <a:gd name="T37" fmla="*/ 39 h 117"/>
                  <a:gd name="T38" fmla="*/ 3 w 100"/>
                  <a:gd name="T39" fmla="*/ 44 h 117"/>
                  <a:gd name="T40" fmla="*/ 5 w 100"/>
                  <a:gd name="T41" fmla="*/ 46 h 117"/>
                  <a:gd name="T42" fmla="*/ 6 w 100"/>
                  <a:gd name="T43" fmla="*/ 48 h 117"/>
                  <a:gd name="T44" fmla="*/ 7 w 100"/>
                  <a:gd name="T45" fmla="*/ 51 h 117"/>
                  <a:gd name="T46" fmla="*/ 10 w 100"/>
                  <a:gd name="T47" fmla="*/ 52 h 117"/>
                  <a:gd name="T48" fmla="*/ 12 w 100"/>
                  <a:gd name="T49" fmla="*/ 54 h 117"/>
                  <a:gd name="T50" fmla="*/ 15 w 100"/>
                  <a:gd name="T51" fmla="*/ 56 h 117"/>
                  <a:gd name="T52" fmla="*/ 19 w 100"/>
                  <a:gd name="T53" fmla="*/ 58 h 117"/>
                  <a:gd name="T54" fmla="*/ 21 w 100"/>
                  <a:gd name="T55" fmla="*/ 58 h 117"/>
                  <a:gd name="T56" fmla="*/ 25 w 100"/>
                  <a:gd name="T57" fmla="*/ 58 h 117"/>
                  <a:gd name="T58" fmla="*/ 27 w 100"/>
                  <a:gd name="T59" fmla="*/ 58 h 117"/>
                  <a:gd name="T60" fmla="*/ 30 w 100"/>
                  <a:gd name="T61" fmla="*/ 58 h 117"/>
                  <a:gd name="T62" fmla="*/ 34 w 100"/>
                  <a:gd name="T63" fmla="*/ 56 h 117"/>
                  <a:gd name="T64" fmla="*/ 36 w 100"/>
                  <a:gd name="T65" fmla="*/ 55 h 117"/>
                  <a:gd name="T66" fmla="*/ 39 w 100"/>
                  <a:gd name="T67" fmla="*/ 53 h 117"/>
                  <a:gd name="T68" fmla="*/ 40 w 100"/>
                  <a:gd name="T69" fmla="*/ 52 h 117"/>
                  <a:gd name="T70" fmla="*/ 43 w 100"/>
                  <a:gd name="T71" fmla="*/ 50 h 117"/>
                  <a:gd name="T72" fmla="*/ 44 w 100"/>
                  <a:gd name="T73" fmla="*/ 48 h 117"/>
                  <a:gd name="T74" fmla="*/ 45 w 100"/>
                  <a:gd name="T75" fmla="*/ 45 h 117"/>
                  <a:gd name="T76" fmla="*/ 48 w 100"/>
                  <a:gd name="T77" fmla="*/ 42 h 117"/>
                  <a:gd name="T78" fmla="*/ 49 w 100"/>
                  <a:gd name="T79" fmla="*/ 37 h 117"/>
                  <a:gd name="T80" fmla="*/ 49 w 100"/>
                  <a:gd name="T81" fmla="*/ 35 h 117"/>
                  <a:gd name="T82" fmla="*/ 49 w 100"/>
                  <a:gd name="T83" fmla="*/ 32 h 117"/>
                  <a:gd name="T84" fmla="*/ 50 w 100"/>
                  <a:gd name="T85" fmla="*/ 29 h 117"/>
                  <a:gd name="T86" fmla="*/ 49 w 100"/>
                  <a:gd name="T87" fmla="*/ 25 h 117"/>
                  <a:gd name="T88" fmla="*/ 49 w 100"/>
                  <a:gd name="T89" fmla="*/ 22 h 117"/>
                  <a:gd name="T90" fmla="*/ 49 w 100"/>
                  <a:gd name="T91" fmla="*/ 18 h 117"/>
                  <a:gd name="T92" fmla="*/ 48 w 100"/>
                  <a:gd name="T93" fmla="*/ 14 h 117"/>
                  <a:gd name="T94" fmla="*/ 46 w 100"/>
                  <a:gd name="T95" fmla="*/ 12 h 117"/>
                  <a:gd name="T96" fmla="*/ 44 w 100"/>
                  <a:gd name="T97" fmla="*/ 9 h 117"/>
                  <a:gd name="T98" fmla="*/ 43 w 100"/>
                  <a:gd name="T99" fmla="*/ 7 h 117"/>
                  <a:gd name="T100" fmla="*/ 41 w 100"/>
                  <a:gd name="T101" fmla="*/ 6 h 117"/>
                  <a:gd name="T102" fmla="*/ 40 w 100"/>
                  <a:gd name="T103" fmla="*/ 4 h 117"/>
                  <a:gd name="T104" fmla="*/ 36 w 100"/>
                  <a:gd name="T105" fmla="*/ 2 h 11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00"/>
                  <a:gd name="T160" fmla="*/ 0 h 117"/>
                  <a:gd name="T161" fmla="*/ 100 w 100"/>
                  <a:gd name="T162" fmla="*/ 117 h 11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00" h="117">
                    <a:moveTo>
                      <a:pt x="72" y="5"/>
                    </a:moveTo>
                    <a:lnTo>
                      <a:pt x="70" y="4"/>
                    </a:lnTo>
                    <a:lnTo>
                      <a:pt x="69" y="4"/>
                    </a:lnTo>
                    <a:lnTo>
                      <a:pt x="67" y="2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6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0" y="5"/>
                    </a:lnTo>
                    <a:lnTo>
                      <a:pt x="29" y="5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0" y="14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5" y="19"/>
                    </a:lnTo>
                    <a:lnTo>
                      <a:pt x="14" y="21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5" y="34"/>
                    </a:lnTo>
                    <a:lnTo>
                      <a:pt x="5" y="37"/>
                    </a:lnTo>
                    <a:lnTo>
                      <a:pt x="4" y="37"/>
                    </a:lnTo>
                    <a:lnTo>
                      <a:pt x="2" y="41"/>
                    </a:lnTo>
                    <a:lnTo>
                      <a:pt x="2" y="43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1"/>
                    </a:lnTo>
                    <a:lnTo>
                      <a:pt x="2" y="73"/>
                    </a:lnTo>
                    <a:lnTo>
                      <a:pt x="2" y="75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2" y="80"/>
                    </a:lnTo>
                    <a:lnTo>
                      <a:pt x="5" y="83"/>
                    </a:lnTo>
                    <a:lnTo>
                      <a:pt x="5" y="85"/>
                    </a:lnTo>
                    <a:lnTo>
                      <a:pt x="7" y="88"/>
                    </a:lnTo>
                    <a:lnTo>
                      <a:pt x="7" y="90"/>
                    </a:lnTo>
                    <a:lnTo>
                      <a:pt x="7" y="92"/>
                    </a:lnTo>
                    <a:lnTo>
                      <a:pt x="9" y="92"/>
                    </a:lnTo>
                    <a:lnTo>
                      <a:pt x="9" y="93"/>
                    </a:lnTo>
                    <a:lnTo>
                      <a:pt x="10" y="93"/>
                    </a:lnTo>
                    <a:lnTo>
                      <a:pt x="10" y="95"/>
                    </a:lnTo>
                    <a:lnTo>
                      <a:pt x="10" y="97"/>
                    </a:lnTo>
                    <a:lnTo>
                      <a:pt x="12" y="97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15" y="100"/>
                    </a:lnTo>
                    <a:lnTo>
                      <a:pt x="15" y="102"/>
                    </a:lnTo>
                    <a:lnTo>
                      <a:pt x="17" y="102"/>
                    </a:lnTo>
                    <a:lnTo>
                      <a:pt x="17" y="103"/>
                    </a:lnTo>
                    <a:lnTo>
                      <a:pt x="19" y="103"/>
                    </a:lnTo>
                    <a:lnTo>
                      <a:pt x="19" y="105"/>
                    </a:lnTo>
                    <a:lnTo>
                      <a:pt x="20" y="107"/>
                    </a:lnTo>
                    <a:lnTo>
                      <a:pt x="22" y="107"/>
                    </a:lnTo>
                    <a:lnTo>
                      <a:pt x="24" y="108"/>
                    </a:lnTo>
                    <a:lnTo>
                      <a:pt x="24" y="110"/>
                    </a:lnTo>
                    <a:lnTo>
                      <a:pt x="25" y="110"/>
                    </a:lnTo>
                    <a:lnTo>
                      <a:pt x="27" y="112"/>
                    </a:lnTo>
                    <a:lnTo>
                      <a:pt x="30" y="113"/>
                    </a:lnTo>
                    <a:lnTo>
                      <a:pt x="32" y="113"/>
                    </a:lnTo>
                    <a:lnTo>
                      <a:pt x="34" y="115"/>
                    </a:lnTo>
                    <a:lnTo>
                      <a:pt x="35" y="115"/>
                    </a:lnTo>
                    <a:lnTo>
                      <a:pt x="37" y="117"/>
                    </a:lnTo>
                    <a:lnTo>
                      <a:pt x="39" y="117"/>
                    </a:lnTo>
                    <a:lnTo>
                      <a:pt x="40" y="117"/>
                    </a:lnTo>
                    <a:lnTo>
                      <a:pt x="42" y="117"/>
                    </a:lnTo>
                    <a:lnTo>
                      <a:pt x="44" y="117"/>
                    </a:lnTo>
                    <a:lnTo>
                      <a:pt x="45" y="117"/>
                    </a:lnTo>
                    <a:lnTo>
                      <a:pt x="47" y="117"/>
                    </a:lnTo>
                    <a:lnTo>
                      <a:pt x="49" y="117"/>
                    </a:lnTo>
                    <a:lnTo>
                      <a:pt x="50" y="117"/>
                    </a:lnTo>
                    <a:lnTo>
                      <a:pt x="52" y="117"/>
                    </a:lnTo>
                    <a:lnTo>
                      <a:pt x="54" y="117"/>
                    </a:lnTo>
                    <a:lnTo>
                      <a:pt x="55" y="117"/>
                    </a:lnTo>
                    <a:lnTo>
                      <a:pt x="57" y="117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2" y="117"/>
                    </a:lnTo>
                    <a:lnTo>
                      <a:pt x="62" y="115"/>
                    </a:lnTo>
                    <a:lnTo>
                      <a:pt x="64" y="115"/>
                    </a:lnTo>
                    <a:lnTo>
                      <a:pt x="67" y="113"/>
                    </a:lnTo>
                    <a:lnTo>
                      <a:pt x="67" y="112"/>
                    </a:lnTo>
                    <a:lnTo>
                      <a:pt x="69" y="112"/>
                    </a:lnTo>
                    <a:lnTo>
                      <a:pt x="70" y="112"/>
                    </a:lnTo>
                    <a:lnTo>
                      <a:pt x="70" y="110"/>
                    </a:lnTo>
                    <a:lnTo>
                      <a:pt x="72" y="110"/>
                    </a:lnTo>
                    <a:lnTo>
                      <a:pt x="74" y="110"/>
                    </a:lnTo>
                    <a:lnTo>
                      <a:pt x="74" y="108"/>
                    </a:lnTo>
                    <a:lnTo>
                      <a:pt x="75" y="108"/>
                    </a:lnTo>
                    <a:lnTo>
                      <a:pt x="77" y="107"/>
                    </a:lnTo>
                    <a:lnTo>
                      <a:pt x="79" y="107"/>
                    </a:lnTo>
                    <a:lnTo>
                      <a:pt x="79" y="105"/>
                    </a:lnTo>
                    <a:lnTo>
                      <a:pt x="80" y="105"/>
                    </a:lnTo>
                    <a:lnTo>
                      <a:pt x="80" y="103"/>
                    </a:lnTo>
                    <a:lnTo>
                      <a:pt x="82" y="103"/>
                    </a:lnTo>
                    <a:lnTo>
                      <a:pt x="82" y="102"/>
                    </a:lnTo>
                    <a:lnTo>
                      <a:pt x="83" y="102"/>
                    </a:lnTo>
                    <a:lnTo>
                      <a:pt x="85" y="100"/>
                    </a:lnTo>
                    <a:lnTo>
                      <a:pt x="85" y="98"/>
                    </a:lnTo>
                    <a:lnTo>
                      <a:pt x="87" y="98"/>
                    </a:lnTo>
                    <a:lnTo>
                      <a:pt x="87" y="97"/>
                    </a:lnTo>
                    <a:lnTo>
                      <a:pt x="88" y="97"/>
                    </a:lnTo>
                    <a:lnTo>
                      <a:pt x="88" y="95"/>
                    </a:lnTo>
                    <a:lnTo>
                      <a:pt x="90" y="93"/>
                    </a:lnTo>
                    <a:lnTo>
                      <a:pt x="90" y="92"/>
                    </a:lnTo>
                    <a:lnTo>
                      <a:pt x="90" y="90"/>
                    </a:lnTo>
                    <a:lnTo>
                      <a:pt x="92" y="90"/>
                    </a:lnTo>
                    <a:lnTo>
                      <a:pt x="93" y="90"/>
                    </a:lnTo>
                    <a:lnTo>
                      <a:pt x="93" y="88"/>
                    </a:lnTo>
                    <a:lnTo>
                      <a:pt x="93" y="85"/>
                    </a:lnTo>
                    <a:lnTo>
                      <a:pt x="95" y="85"/>
                    </a:lnTo>
                    <a:lnTo>
                      <a:pt x="95" y="83"/>
                    </a:lnTo>
                    <a:lnTo>
                      <a:pt x="97" y="80"/>
                    </a:lnTo>
                    <a:lnTo>
                      <a:pt x="97" y="78"/>
                    </a:lnTo>
                    <a:lnTo>
                      <a:pt x="97" y="76"/>
                    </a:lnTo>
                    <a:lnTo>
                      <a:pt x="97" y="75"/>
                    </a:lnTo>
                    <a:lnTo>
                      <a:pt x="98" y="75"/>
                    </a:lnTo>
                    <a:lnTo>
                      <a:pt x="98" y="73"/>
                    </a:lnTo>
                    <a:lnTo>
                      <a:pt x="98" y="71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66"/>
                    </a:lnTo>
                    <a:lnTo>
                      <a:pt x="98" y="64"/>
                    </a:lnTo>
                    <a:lnTo>
                      <a:pt x="98" y="63"/>
                    </a:lnTo>
                    <a:lnTo>
                      <a:pt x="100" y="63"/>
                    </a:lnTo>
                    <a:lnTo>
                      <a:pt x="100" y="61"/>
                    </a:lnTo>
                    <a:lnTo>
                      <a:pt x="100" y="59"/>
                    </a:lnTo>
                    <a:lnTo>
                      <a:pt x="100" y="58"/>
                    </a:lnTo>
                    <a:lnTo>
                      <a:pt x="100" y="54"/>
                    </a:lnTo>
                    <a:lnTo>
                      <a:pt x="100" y="53"/>
                    </a:lnTo>
                    <a:lnTo>
                      <a:pt x="98" y="51"/>
                    </a:lnTo>
                    <a:lnTo>
                      <a:pt x="98" y="49"/>
                    </a:lnTo>
                    <a:lnTo>
                      <a:pt x="98" y="46"/>
                    </a:lnTo>
                    <a:lnTo>
                      <a:pt x="98" y="44"/>
                    </a:lnTo>
                    <a:lnTo>
                      <a:pt x="98" y="43"/>
                    </a:lnTo>
                    <a:lnTo>
                      <a:pt x="98" y="41"/>
                    </a:lnTo>
                    <a:lnTo>
                      <a:pt x="98" y="37"/>
                    </a:lnTo>
                    <a:lnTo>
                      <a:pt x="97" y="37"/>
                    </a:lnTo>
                    <a:lnTo>
                      <a:pt x="97" y="34"/>
                    </a:lnTo>
                    <a:lnTo>
                      <a:pt x="95" y="32"/>
                    </a:lnTo>
                    <a:lnTo>
                      <a:pt x="95" y="31"/>
                    </a:lnTo>
                    <a:lnTo>
                      <a:pt x="95" y="29"/>
                    </a:lnTo>
                    <a:lnTo>
                      <a:pt x="93" y="27"/>
                    </a:lnTo>
                    <a:lnTo>
                      <a:pt x="93" y="26"/>
                    </a:lnTo>
                    <a:lnTo>
                      <a:pt x="92" y="24"/>
                    </a:lnTo>
                    <a:lnTo>
                      <a:pt x="90" y="24"/>
                    </a:lnTo>
                    <a:lnTo>
                      <a:pt x="90" y="22"/>
                    </a:lnTo>
                    <a:lnTo>
                      <a:pt x="90" y="21"/>
                    </a:lnTo>
                    <a:lnTo>
                      <a:pt x="88" y="21"/>
                    </a:lnTo>
                    <a:lnTo>
                      <a:pt x="88" y="19"/>
                    </a:lnTo>
                    <a:lnTo>
                      <a:pt x="87" y="19"/>
                    </a:lnTo>
                    <a:lnTo>
                      <a:pt x="87" y="17"/>
                    </a:lnTo>
                    <a:lnTo>
                      <a:pt x="87" y="15"/>
                    </a:lnTo>
                    <a:lnTo>
                      <a:pt x="85" y="15"/>
                    </a:lnTo>
                    <a:lnTo>
                      <a:pt x="85" y="14"/>
                    </a:lnTo>
                    <a:lnTo>
                      <a:pt x="83" y="14"/>
                    </a:lnTo>
                    <a:lnTo>
                      <a:pt x="82" y="12"/>
                    </a:lnTo>
                    <a:lnTo>
                      <a:pt x="82" y="10"/>
                    </a:lnTo>
                    <a:lnTo>
                      <a:pt x="80" y="10"/>
                    </a:lnTo>
                    <a:lnTo>
                      <a:pt x="80" y="9"/>
                    </a:lnTo>
                    <a:lnTo>
                      <a:pt x="79" y="9"/>
                    </a:lnTo>
                    <a:lnTo>
                      <a:pt x="79" y="7"/>
                    </a:lnTo>
                    <a:lnTo>
                      <a:pt x="77" y="7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Freeform 456"/>
              <p:cNvSpPr>
                <a:spLocks/>
              </p:cNvSpPr>
              <p:nvPr/>
            </p:nvSpPr>
            <p:spPr bwMode="auto">
              <a:xfrm>
                <a:off x="5482" y="713"/>
                <a:ext cx="52" cy="61"/>
              </a:xfrm>
              <a:custGeom>
                <a:avLst/>
                <a:gdLst>
                  <a:gd name="T0" fmla="*/ 1 w 103"/>
                  <a:gd name="T1" fmla="*/ 24 h 122"/>
                  <a:gd name="T2" fmla="*/ 0 w 103"/>
                  <a:gd name="T3" fmla="*/ 31 h 122"/>
                  <a:gd name="T4" fmla="*/ 1 w 103"/>
                  <a:gd name="T5" fmla="*/ 39 h 122"/>
                  <a:gd name="T6" fmla="*/ 3 w 103"/>
                  <a:gd name="T7" fmla="*/ 46 h 122"/>
                  <a:gd name="T8" fmla="*/ 6 w 103"/>
                  <a:gd name="T9" fmla="*/ 51 h 122"/>
                  <a:gd name="T10" fmla="*/ 11 w 103"/>
                  <a:gd name="T11" fmla="*/ 57 h 122"/>
                  <a:gd name="T12" fmla="*/ 17 w 103"/>
                  <a:gd name="T13" fmla="*/ 59 h 122"/>
                  <a:gd name="T14" fmla="*/ 23 w 103"/>
                  <a:gd name="T15" fmla="*/ 61 h 122"/>
                  <a:gd name="T16" fmla="*/ 29 w 103"/>
                  <a:gd name="T17" fmla="*/ 60 h 122"/>
                  <a:gd name="T18" fmla="*/ 35 w 103"/>
                  <a:gd name="T19" fmla="*/ 58 h 122"/>
                  <a:gd name="T20" fmla="*/ 41 w 103"/>
                  <a:gd name="T21" fmla="*/ 54 h 122"/>
                  <a:gd name="T22" fmla="*/ 45 w 103"/>
                  <a:gd name="T23" fmla="*/ 49 h 122"/>
                  <a:gd name="T24" fmla="*/ 49 w 103"/>
                  <a:gd name="T25" fmla="*/ 43 h 122"/>
                  <a:gd name="T26" fmla="*/ 51 w 103"/>
                  <a:gd name="T27" fmla="*/ 36 h 122"/>
                  <a:gd name="T28" fmla="*/ 52 w 103"/>
                  <a:gd name="T29" fmla="*/ 29 h 122"/>
                  <a:gd name="T30" fmla="*/ 51 w 103"/>
                  <a:gd name="T31" fmla="*/ 21 h 122"/>
                  <a:gd name="T32" fmla="*/ 48 w 103"/>
                  <a:gd name="T33" fmla="*/ 15 h 122"/>
                  <a:gd name="T34" fmla="*/ 44 w 103"/>
                  <a:gd name="T35" fmla="*/ 9 h 122"/>
                  <a:gd name="T36" fmla="*/ 39 w 103"/>
                  <a:gd name="T37" fmla="*/ 4 h 122"/>
                  <a:gd name="T38" fmla="*/ 33 w 103"/>
                  <a:gd name="T39" fmla="*/ 1 h 122"/>
                  <a:gd name="T40" fmla="*/ 26 w 103"/>
                  <a:gd name="T41" fmla="*/ 0 h 122"/>
                  <a:gd name="T42" fmla="*/ 20 w 103"/>
                  <a:gd name="T43" fmla="*/ 2 h 122"/>
                  <a:gd name="T44" fmla="*/ 14 w 103"/>
                  <a:gd name="T45" fmla="*/ 4 h 122"/>
                  <a:gd name="T46" fmla="*/ 9 w 103"/>
                  <a:gd name="T47" fmla="*/ 9 h 122"/>
                  <a:gd name="T48" fmla="*/ 5 w 103"/>
                  <a:gd name="T49" fmla="*/ 15 h 122"/>
                  <a:gd name="T50" fmla="*/ 4 w 103"/>
                  <a:gd name="T51" fmla="*/ 18 h 122"/>
                  <a:gd name="T52" fmla="*/ 8 w 103"/>
                  <a:gd name="T53" fmla="*/ 11 h 122"/>
                  <a:gd name="T54" fmla="*/ 12 w 103"/>
                  <a:gd name="T55" fmla="*/ 7 h 122"/>
                  <a:gd name="T56" fmla="*/ 18 w 103"/>
                  <a:gd name="T57" fmla="*/ 4 h 122"/>
                  <a:gd name="T58" fmla="*/ 23 w 103"/>
                  <a:gd name="T59" fmla="*/ 2 h 122"/>
                  <a:gd name="T60" fmla="*/ 30 w 103"/>
                  <a:gd name="T61" fmla="*/ 2 h 122"/>
                  <a:gd name="T62" fmla="*/ 36 w 103"/>
                  <a:gd name="T63" fmla="*/ 4 h 122"/>
                  <a:gd name="T64" fmla="*/ 42 w 103"/>
                  <a:gd name="T65" fmla="*/ 8 h 122"/>
                  <a:gd name="T66" fmla="*/ 46 w 103"/>
                  <a:gd name="T67" fmla="*/ 13 h 122"/>
                  <a:gd name="T68" fmla="*/ 49 w 103"/>
                  <a:gd name="T69" fmla="*/ 19 h 122"/>
                  <a:gd name="T70" fmla="*/ 51 w 103"/>
                  <a:gd name="T71" fmla="*/ 26 h 122"/>
                  <a:gd name="T72" fmla="*/ 51 w 103"/>
                  <a:gd name="T73" fmla="*/ 33 h 122"/>
                  <a:gd name="T74" fmla="*/ 49 w 103"/>
                  <a:gd name="T75" fmla="*/ 40 h 122"/>
                  <a:gd name="T76" fmla="*/ 46 w 103"/>
                  <a:gd name="T77" fmla="*/ 47 h 122"/>
                  <a:gd name="T78" fmla="*/ 42 w 103"/>
                  <a:gd name="T79" fmla="*/ 52 h 122"/>
                  <a:gd name="T80" fmla="*/ 38 w 103"/>
                  <a:gd name="T81" fmla="*/ 57 h 122"/>
                  <a:gd name="T82" fmla="*/ 32 w 103"/>
                  <a:gd name="T83" fmla="*/ 59 h 122"/>
                  <a:gd name="T84" fmla="*/ 26 w 103"/>
                  <a:gd name="T85" fmla="*/ 60 h 122"/>
                  <a:gd name="T86" fmla="*/ 20 w 103"/>
                  <a:gd name="T87" fmla="*/ 59 h 122"/>
                  <a:gd name="T88" fmla="*/ 14 w 103"/>
                  <a:gd name="T89" fmla="*/ 57 h 122"/>
                  <a:gd name="T90" fmla="*/ 9 w 103"/>
                  <a:gd name="T91" fmla="*/ 53 h 122"/>
                  <a:gd name="T92" fmla="*/ 5 w 103"/>
                  <a:gd name="T93" fmla="*/ 48 h 122"/>
                  <a:gd name="T94" fmla="*/ 3 w 103"/>
                  <a:gd name="T95" fmla="*/ 41 h 122"/>
                  <a:gd name="T96" fmla="*/ 2 w 103"/>
                  <a:gd name="T97" fmla="*/ 34 h 122"/>
                  <a:gd name="T98" fmla="*/ 2 w 103"/>
                  <a:gd name="T99" fmla="*/ 27 h 122"/>
                  <a:gd name="T100" fmla="*/ 3 w 103"/>
                  <a:gd name="T101" fmla="*/ 20 h 12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3"/>
                  <a:gd name="T154" fmla="*/ 0 h 122"/>
                  <a:gd name="T155" fmla="*/ 103 w 103"/>
                  <a:gd name="T156" fmla="*/ 122 h 12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3" h="122">
                    <a:moveTo>
                      <a:pt x="6" y="35"/>
                    </a:moveTo>
                    <a:lnTo>
                      <a:pt x="5" y="40"/>
                    </a:lnTo>
                    <a:lnTo>
                      <a:pt x="3" y="42"/>
                    </a:lnTo>
                    <a:lnTo>
                      <a:pt x="3" y="46"/>
                    </a:lnTo>
                    <a:lnTo>
                      <a:pt x="1" y="47"/>
                    </a:lnTo>
                    <a:lnTo>
                      <a:pt x="1" y="51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71"/>
                    </a:lnTo>
                    <a:lnTo>
                      <a:pt x="1" y="76"/>
                    </a:lnTo>
                    <a:lnTo>
                      <a:pt x="1" y="78"/>
                    </a:lnTo>
                    <a:lnTo>
                      <a:pt x="3" y="79"/>
                    </a:lnTo>
                    <a:lnTo>
                      <a:pt x="3" y="83"/>
                    </a:lnTo>
                    <a:lnTo>
                      <a:pt x="5" y="84"/>
                    </a:lnTo>
                    <a:lnTo>
                      <a:pt x="5" y="89"/>
                    </a:lnTo>
                    <a:lnTo>
                      <a:pt x="6" y="91"/>
                    </a:lnTo>
                    <a:lnTo>
                      <a:pt x="6" y="93"/>
                    </a:lnTo>
                    <a:lnTo>
                      <a:pt x="8" y="96"/>
                    </a:lnTo>
                    <a:lnTo>
                      <a:pt x="10" y="98"/>
                    </a:lnTo>
                    <a:lnTo>
                      <a:pt x="11" y="100"/>
                    </a:lnTo>
                    <a:lnTo>
                      <a:pt x="11" y="101"/>
                    </a:lnTo>
                    <a:lnTo>
                      <a:pt x="15" y="105"/>
                    </a:lnTo>
                    <a:lnTo>
                      <a:pt x="16" y="106"/>
                    </a:lnTo>
                    <a:lnTo>
                      <a:pt x="18" y="108"/>
                    </a:lnTo>
                    <a:lnTo>
                      <a:pt x="21" y="110"/>
                    </a:lnTo>
                    <a:lnTo>
                      <a:pt x="21" y="113"/>
                    </a:lnTo>
                    <a:lnTo>
                      <a:pt x="23" y="113"/>
                    </a:lnTo>
                    <a:lnTo>
                      <a:pt x="26" y="115"/>
                    </a:lnTo>
                    <a:lnTo>
                      <a:pt x="28" y="116"/>
                    </a:lnTo>
                    <a:lnTo>
                      <a:pt x="31" y="118"/>
                    </a:lnTo>
                    <a:lnTo>
                      <a:pt x="33" y="118"/>
                    </a:lnTo>
                    <a:lnTo>
                      <a:pt x="36" y="120"/>
                    </a:lnTo>
                    <a:lnTo>
                      <a:pt x="38" y="120"/>
                    </a:lnTo>
                    <a:lnTo>
                      <a:pt x="41" y="120"/>
                    </a:lnTo>
                    <a:lnTo>
                      <a:pt x="43" y="122"/>
                    </a:lnTo>
                    <a:lnTo>
                      <a:pt x="46" y="122"/>
                    </a:lnTo>
                    <a:lnTo>
                      <a:pt x="50" y="122"/>
                    </a:lnTo>
                    <a:lnTo>
                      <a:pt x="51" y="122"/>
                    </a:lnTo>
                    <a:lnTo>
                      <a:pt x="53" y="122"/>
                    </a:lnTo>
                    <a:lnTo>
                      <a:pt x="56" y="122"/>
                    </a:lnTo>
                    <a:lnTo>
                      <a:pt x="58" y="120"/>
                    </a:lnTo>
                    <a:lnTo>
                      <a:pt x="61" y="120"/>
                    </a:lnTo>
                    <a:lnTo>
                      <a:pt x="63" y="120"/>
                    </a:lnTo>
                    <a:lnTo>
                      <a:pt x="65" y="118"/>
                    </a:lnTo>
                    <a:lnTo>
                      <a:pt x="68" y="118"/>
                    </a:lnTo>
                    <a:lnTo>
                      <a:pt x="70" y="116"/>
                    </a:lnTo>
                    <a:lnTo>
                      <a:pt x="71" y="116"/>
                    </a:lnTo>
                    <a:lnTo>
                      <a:pt x="75" y="113"/>
                    </a:lnTo>
                    <a:lnTo>
                      <a:pt x="78" y="113"/>
                    </a:lnTo>
                    <a:lnTo>
                      <a:pt x="80" y="111"/>
                    </a:lnTo>
                    <a:lnTo>
                      <a:pt x="81" y="108"/>
                    </a:lnTo>
                    <a:lnTo>
                      <a:pt x="83" y="106"/>
                    </a:lnTo>
                    <a:lnTo>
                      <a:pt x="84" y="105"/>
                    </a:lnTo>
                    <a:lnTo>
                      <a:pt x="86" y="103"/>
                    </a:lnTo>
                    <a:lnTo>
                      <a:pt x="88" y="101"/>
                    </a:lnTo>
                    <a:lnTo>
                      <a:pt x="89" y="98"/>
                    </a:lnTo>
                    <a:lnTo>
                      <a:pt x="93" y="96"/>
                    </a:lnTo>
                    <a:lnTo>
                      <a:pt x="93" y="95"/>
                    </a:lnTo>
                    <a:lnTo>
                      <a:pt x="94" y="91"/>
                    </a:lnTo>
                    <a:lnTo>
                      <a:pt x="96" y="89"/>
                    </a:lnTo>
                    <a:lnTo>
                      <a:pt x="98" y="86"/>
                    </a:lnTo>
                    <a:lnTo>
                      <a:pt x="98" y="83"/>
                    </a:lnTo>
                    <a:lnTo>
                      <a:pt x="99" y="79"/>
                    </a:lnTo>
                    <a:lnTo>
                      <a:pt x="101" y="78"/>
                    </a:lnTo>
                    <a:lnTo>
                      <a:pt x="101" y="76"/>
                    </a:lnTo>
                    <a:lnTo>
                      <a:pt x="101" y="71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3" y="61"/>
                    </a:lnTo>
                    <a:lnTo>
                      <a:pt x="103" y="59"/>
                    </a:lnTo>
                    <a:lnTo>
                      <a:pt x="103" y="57"/>
                    </a:lnTo>
                    <a:lnTo>
                      <a:pt x="103" y="52"/>
                    </a:lnTo>
                    <a:lnTo>
                      <a:pt x="101" y="51"/>
                    </a:lnTo>
                    <a:lnTo>
                      <a:pt x="101" y="47"/>
                    </a:lnTo>
                    <a:lnTo>
                      <a:pt x="101" y="46"/>
                    </a:lnTo>
                    <a:lnTo>
                      <a:pt x="101" y="42"/>
                    </a:lnTo>
                    <a:lnTo>
                      <a:pt x="99" y="40"/>
                    </a:lnTo>
                    <a:lnTo>
                      <a:pt x="98" y="35"/>
                    </a:lnTo>
                    <a:lnTo>
                      <a:pt x="98" y="32"/>
                    </a:lnTo>
                    <a:lnTo>
                      <a:pt x="96" y="30"/>
                    </a:lnTo>
                    <a:lnTo>
                      <a:pt x="94" y="27"/>
                    </a:lnTo>
                    <a:lnTo>
                      <a:pt x="93" y="24"/>
                    </a:lnTo>
                    <a:lnTo>
                      <a:pt x="91" y="22"/>
                    </a:lnTo>
                    <a:lnTo>
                      <a:pt x="89" y="20"/>
                    </a:lnTo>
                    <a:lnTo>
                      <a:pt x="88" y="18"/>
                    </a:lnTo>
                    <a:lnTo>
                      <a:pt x="86" y="15"/>
                    </a:lnTo>
                    <a:lnTo>
                      <a:pt x="84" y="13"/>
                    </a:lnTo>
                    <a:lnTo>
                      <a:pt x="83" y="13"/>
                    </a:lnTo>
                    <a:lnTo>
                      <a:pt x="81" y="10"/>
                    </a:lnTo>
                    <a:lnTo>
                      <a:pt x="78" y="8"/>
                    </a:lnTo>
                    <a:lnTo>
                      <a:pt x="75" y="7"/>
                    </a:lnTo>
                    <a:lnTo>
                      <a:pt x="71" y="5"/>
                    </a:lnTo>
                    <a:lnTo>
                      <a:pt x="70" y="3"/>
                    </a:lnTo>
                    <a:lnTo>
                      <a:pt x="66" y="2"/>
                    </a:lnTo>
                    <a:lnTo>
                      <a:pt x="65" y="2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3"/>
                    </a:lnTo>
                    <a:lnTo>
                      <a:pt x="36" y="3"/>
                    </a:lnTo>
                    <a:lnTo>
                      <a:pt x="35" y="5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28" y="8"/>
                    </a:lnTo>
                    <a:lnTo>
                      <a:pt x="26" y="10"/>
                    </a:lnTo>
                    <a:lnTo>
                      <a:pt x="23" y="12"/>
                    </a:lnTo>
                    <a:lnTo>
                      <a:pt x="21" y="13"/>
                    </a:lnTo>
                    <a:lnTo>
                      <a:pt x="20" y="15"/>
                    </a:lnTo>
                    <a:lnTo>
                      <a:pt x="18" y="17"/>
                    </a:lnTo>
                    <a:lnTo>
                      <a:pt x="15" y="18"/>
                    </a:lnTo>
                    <a:lnTo>
                      <a:pt x="15" y="22"/>
                    </a:lnTo>
                    <a:lnTo>
                      <a:pt x="11" y="22"/>
                    </a:lnTo>
                    <a:lnTo>
                      <a:pt x="11" y="25"/>
                    </a:lnTo>
                    <a:lnTo>
                      <a:pt x="10" y="29"/>
                    </a:lnTo>
                    <a:lnTo>
                      <a:pt x="8" y="30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8" y="35"/>
                    </a:lnTo>
                    <a:lnTo>
                      <a:pt x="10" y="32"/>
                    </a:lnTo>
                    <a:lnTo>
                      <a:pt x="11" y="30"/>
                    </a:lnTo>
                    <a:lnTo>
                      <a:pt x="11" y="27"/>
                    </a:lnTo>
                    <a:lnTo>
                      <a:pt x="15" y="24"/>
                    </a:lnTo>
                    <a:lnTo>
                      <a:pt x="15" y="22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3" y="15"/>
                    </a:lnTo>
                    <a:lnTo>
                      <a:pt x="23" y="13"/>
                    </a:lnTo>
                    <a:lnTo>
                      <a:pt x="26" y="12"/>
                    </a:lnTo>
                    <a:lnTo>
                      <a:pt x="28" y="10"/>
                    </a:lnTo>
                    <a:lnTo>
                      <a:pt x="31" y="8"/>
                    </a:lnTo>
                    <a:lnTo>
                      <a:pt x="33" y="7"/>
                    </a:lnTo>
                    <a:lnTo>
                      <a:pt x="36" y="7"/>
                    </a:lnTo>
                    <a:lnTo>
                      <a:pt x="38" y="7"/>
                    </a:lnTo>
                    <a:lnTo>
                      <a:pt x="41" y="5"/>
                    </a:lnTo>
                    <a:lnTo>
                      <a:pt x="43" y="3"/>
                    </a:lnTo>
                    <a:lnTo>
                      <a:pt x="46" y="3"/>
                    </a:lnTo>
                    <a:lnTo>
                      <a:pt x="50" y="3"/>
                    </a:lnTo>
                    <a:lnTo>
                      <a:pt x="53" y="2"/>
                    </a:lnTo>
                    <a:lnTo>
                      <a:pt x="53" y="3"/>
                    </a:lnTo>
                    <a:lnTo>
                      <a:pt x="56" y="3"/>
                    </a:lnTo>
                    <a:lnTo>
                      <a:pt x="60" y="3"/>
                    </a:lnTo>
                    <a:lnTo>
                      <a:pt x="61" y="3"/>
                    </a:lnTo>
                    <a:lnTo>
                      <a:pt x="65" y="3"/>
                    </a:lnTo>
                    <a:lnTo>
                      <a:pt x="66" y="5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5" y="8"/>
                    </a:lnTo>
                    <a:lnTo>
                      <a:pt x="78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3" y="15"/>
                    </a:lnTo>
                    <a:lnTo>
                      <a:pt x="84" y="17"/>
                    </a:lnTo>
                    <a:lnTo>
                      <a:pt x="86" y="18"/>
                    </a:lnTo>
                    <a:lnTo>
                      <a:pt x="88" y="22"/>
                    </a:lnTo>
                    <a:lnTo>
                      <a:pt x="89" y="22"/>
                    </a:lnTo>
                    <a:lnTo>
                      <a:pt x="91" y="25"/>
                    </a:lnTo>
                    <a:lnTo>
                      <a:pt x="93" y="29"/>
                    </a:lnTo>
                    <a:lnTo>
                      <a:pt x="93" y="30"/>
                    </a:lnTo>
                    <a:lnTo>
                      <a:pt x="94" y="32"/>
                    </a:lnTo>
                    <a:lnTo>
                      <a:pt x="96" y="35"/>
                    </a:lnTo>
                    <a:lnTo>
                      <a:pt x="98" y="37"/>
                    </a:lnTo>
                    <a:lnTo>
                      <a:pt x="98" y="40"/>
                    </a:lnTo>
                    <a:lnTo>
                      <a:pt x="98" y="42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1" y="52"/>
                    </a:lnTo>
                    <a:lnTo>
                      <a:pt x="101" y="54"/>
                    </a:lnTo>
                    <a:lnTo>
                      <a:pt x="101" y="57"/>
                    </a:lnTo>
                    <a:lnTo>
                      <a:pt x="101" y="59"/>
                    </a:lnTo>
                    <a:lnTo>
                      <a:pt x="101" y="61"/>
                    </a:lnTo>
                    <a:lnTo>
                      <a:pt x="101" y="66"/>
                    </a:lnTo>
                    <a:lnTo>
                      <a:pt x="101" y="67"/>
                    </a:lnTo>
                    <a:lnTo>
                      <a:pt x="99" y="71"/>
                    </a:lnTo>
                    <a:lnTo>
                      <a:pt x="99" y="74"/>
                    </a:lnTo>
                    <a:lnTo>
                      <a:pt x="98" y="76"/>
                    </a:lnTo>
                    <a:lnTo>
                      <a:pt x="98" y="79"/>
                    </a:lnTo>
                    <a:lnTo>
                      <a:pt x="98" y="81"/>
                    </a:lnTo>
                    <a:lnTo>
                      <a:pt x="96" y="84"/>
                    </a:lnTo>
                    <a:lnTo>
                      <a:pt x="94" y="88"/>
                    </a:lnTo>
                    <a:lnTo>
                      <a:pt x="93" y="91"/>
                    </a:lnTo>
                    <a:lnTo>
                      <a:pt x="91" y="93"/>
                    </a:lnTo>
                    <a:lnTo>
                      <a:pt x="89" y="96"/>
                    </a:lnTo>
                    <a:lnTo>
                      <a:pt x="89" y="98"/>
                    </a:lnTo>
                    <a:lnTo>
                      <a:pt x="88" y="100"/>
                    </a:lnTo>
                    <a:lnTo>
                      <a:pt x="86" y="101"/>
                    </a:lnTo>
                    <a:lnTo>
                      <a:pt x="83" y="103"/>
                    </a:lnTo>
                    <a:lnTo>
                      <a:pt x="81" y="106"/>
                    </a:lnTo>
                    <a:lnTo>
                      <a:pt x="80" y="106"/>
                    </a:lnTo>
                    <a:lnTo>
                      <a:pt x="78" y="108"/>
                    </a:lnTo>
                    <a:lnTo>
                      <a:pt x="75" y="111"/>
                    </a:lnTo>
                    <a:lnTo>
                      <a:pt x="75" y="113"/>
                    </a:lnTo>
                    <a:lnTo>
                      <a:pt x="71" y="113"/>
                    </a:lnTo>
                    <a:lnTo>
                      <a:pt x="70" y="113"/>
                    </a:lnTo>
                    <a:lnTo>
                      <a:pt x="66" y="116"/>
                    </a:lnTo>
                    <a:lnTo>
                      <a:pt x="65" y="116"/>
                    </a:lnTo>
                    <a:lnTo>
                      <a:pt x="63" y="118"/>
                    </a:lnTo>
                    <a:lnTo>
                      <a:pt x="61" y="118"/>
                    </a:lnTo>
                    <a:lnTo>
                      <a:pt x="58" y="118"/>
                    </a:lnTo>
                    <a:lnTo>
                      <a:pt x="56" y="120"/>
                    </a:lnTo>
                    <a:lnTo>
                      <a:pt x="53" y="120"/>
                    </a:lnTo>
                    <a:lnTo>
                      <a:pt x="51" y="120"/>
                    </a:lnTo>
                    <a:lnTo>
                      <a:pt x="50" y="120"/>
                    </a:lnTo>
                    <a:lnTo>
                      <a:pt x="46" y="120"/>
                    </a:lnTo>
                    <a:lnTo>
                      <a:pt x="43" y="120"/>
                    </a:lnTo>
                    <a:lnTo>
                      <a:pt x="41" y="120"/>
                    </a:lnTo>
                    <a:lnTo>
                      <a:pt x="40" y="118"/>
                    </a:lnTo>
                    <a:lnTo>
                      <a:pt x="36" y="118"/>
                    </a:lnTo>
                    <a:lnTo>
                      <a:pt x="35" y="116"/>
                    </a:lnTo>
                    <a:lnTo>
                      <a:pt x="33" y="116"/>
                    </a:lnTo>
                    <a:lnTo>
                      <a:pt x="30" y="115"/>
                    </a:lnTo>
                    <a:lnTo>
                      <a:pt x="28" y="113"/>
                    </a:lnTo>
                    <a:lnTo>
                      <a:pt x="25" y="111"/>
                    </a:lnTo>
                    <a:lnTo>
                      <a:pt x="23" y="110"/>
                    </a:lnTo>
                    <a:lnTo>
                      <a:pt x="21" y="108"/>
                    </a:lnTo>
                    <a:lnTo>
                      <a:pt x="20" y="106"/>
                    </a:lnTo>
                    <a:lnTo>
                      <a:pt x="18" y="105"/>
                    </a:lnTo>
                    <a:lnTo>
                      <a:pt x="15" y="103"/>
                    </a:lnTo>
                    <a:lnTo>
                      <a:pt x="15" y="101"/>
                    </a:lnTo>
                    <a:lnTo>
                      <a:pt x="11" y="98"/>
                    </a:lnTo>
                    <a:lnTo>
                      <a:pt x="10" y="95"/>
                    </a:lnTo>
                    <a:lnTo>
                      <a:pt x="8" y="91"/>
                    </a:lnTo>
                    <a:lnTo>
                      <a:pt x="8" y="89"/>
                    </a:lnTo>
                    <a:lnTo>
                      <a:pt x="6" y="86"/>
                    </a:lnTo>
                    <a:lnTo>
                      <a:pt x="6" y="84"/>
                    </a:lnTo>
                    <a:lnTo>
                      <a:pt x="5" y="81"/>
                    </a:lnTo>
                    <a:lnTo>
                      <a:pt x="5" y="79"/>
                    </a:lnTo>
                    <a:lnTo>
                      <a:pt x="3" y="76"/>
                    </a:lnTo>
                    <a:lnTo>
                      <a:pt x="3" y="74"/>
                    </a:lnTo>
                    <a:lnTo>
                      <a:pt x="3" y="71"/>
                    </a:lnTo>
                    <a:lnTo>
                      <a:pt x="3" y="67"/>
                    </a:lnTo>
                    <a:lnTo>
                      <a:pt x="3" y="66"/>
                    </a:lnTo>
                    <a:lnTo>
                      <a:pt x="3" y="61"/>
                    </a:lnTo>
                    <a:lnTo>
                      <a:pt x="3" y="59"/>
                    </a:lnTo>
                    <a:lnTo>
                      <a:pt x="3" y="57"/>
                    </a:lnTo>
                    <a:lnTo>
                      <a:pt x="3" y="54"/>
                    </a:lnTo>
                    <a:lnTo>
                      <a:pt x="3" y="52"/>
                    </a:lnTo>
                    <a:lnTo>
                      <a:pt x="5" y="49"/>
                    </a:lnTo>
                    <a:lnTo>
                      <a:pt x="5" y="46"/>
                    </a:lnTo>
                    <a:lnTo>
                      <a:pt x="6" y="42"/>
                    </a:lnTo>
                    <a:lnTo>
                      <a:pt x="6" y="40"/>
                    </a:lnTo>
                    <a:lnTo>
                      <a:pt x="6" y="37"/>
                    </a:lnTo>
                    <a:lnTo>
                      <a:pt x="6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Freeform 457"/>
              <p:cNvSpPr>
                <a:spLocks/>
              </p:cNvSpPr>
              <p:nvPr/>
            </p:nvSpPr>
            <p:spPr bwMode="auto">
              <a:xfrm>
                <a:off x="5500" y="695"/>
                <a:ext cx="40" cy="48"/>
              </a:xfrm>
              <a:custGeom>
                <a:avLst/>
                <a:gdLst>
                  <a:gd name="T0" fmla="*/ 26 w 79"/>
                  <a:gd name="T1" fmla="*/ 1 h 95"/>
                  <a:gd name="T2" fmla="*/ 23 w 79"/>
                  <a:gd name="T3" fmla="*/ 0 h 95"/>
                  <a:gd name="T4" fmla="*/ 22 w 79"/>
                  <a:gd name="T5" fmla="*/ 0 h 95"/>
                  <a:gd name="T6" fmla="*/ 20 w 79"/>
                  <a:gd name="T7" fmla="*/ 0 h 95"/>
                  <a:gd name="T8" fmla="*/ 18 w 79"/>
                  <a:gd name="T9" fmla="*/ 0 h 95"/>
                  <a:gd name="T10" fmla="*/ 15 w 79"/>
                  <a:gd name="T11" fmla="*/ 1 h 95"/>
                  <a:gd name="T12" fmla="*/ 13 w 79"/>
                  <a:gd name="T13" fmla="*/ 2 h 95"/>
                  <a:gd name="T14" fmla="*/ 11 w 79"/>
                  <a:gd name="T15" fmla="*/ 3 h 95"/>
                  <a:gd name="T16" fmla="*/ 9 w 79"/>
                  <a:gd name="T17" fmla="*/ 5 h 95"/>
                  <a:gd name="T18" fmla="*/ 8 w 79"/>
                  <a:gd name="T19" fmla="*/ 6 h 95"/>
                  <a:gd name="T20" fmla="*/ 6 w 79"/>
                  <a:gd name="T21" fmla="*/ 7 h 95"/>
                  <a:gd name="T22" fmla="*/ 5 w 79"/>
                  <a:gd name="T23" fmla="*/ 9 h 95"/>
                  <a:gd name="T24" fmla="*/ 5 w 79"/>
                  <a:gd name="T25" fmla="*/ 11 h 95"/>
                  <a:gd name="T26" fmla="*/ 3 w 79"/>
                  <a:gd name="T27" fmla="*/ 11 h 95"/>
                  <a:gd name="T28" fmla="*/ 0 w 79"/>
                  <a:gd name="T29" fmla="*/ 17 h 95"/>
                  <a:gd name="T30" fmla="*/ 0 w 79"/>
                  <a:gd name="T31" fmla="*/ 20 h 95"/>
                  <a:gd name="T32" fmla="*/ 0 w 79"/>
                  <a:gd name="T33" fmla="*/ 22 h 95"/>
                  <a:gd name="T34" fmla="*/ 0 w 79"/>
                  <a:gd name="T35" fmla="*/ 25 h 95"/>
                  <a:gd name="T36" fmla="*/ 0 w 79"/>
                  <a:gd name="T37" fmla="*/ 27 h 95"/>
                  <a:gd name="T38" fmla="*/ 0 w 79"/>
                  <a:gd name="T39" fmla="*/ 30 h 95"/>
                  <a:gd name="T40" fmla="*/ 2 w 79"/>
                  <a:gd name="T41" fmla="*/ 34 h 95"/>
                  <a:gd name="T42" fmla="*/ 3 w 79"/>
                  <a:gd name="T43" fmla="*/ 36 h 95"/>
                  <a:gd name="T44" fmla="*/ 3 w 79"/>
                  <a:gd name="T45" fmla="*/ 38 h 95"/>
                  <a:gd name="T46" fmla="*/ 5 w 79"/>
                  <a:gd name="T47" fmla="*/ 40 h 95"/>
                  <a:gd name="T48" fmla="*/ 6 w 79"/>
                  <a:gd name="T49" fmla="*/ 42 h 95"/>
                  <a:gd name="T50" fmla="*/ 8 w 79"/>
                  <a:gd name="T51" fmla="*/ 44 h 95"/>
                  <a:gd name="T52" fmla="*/ 9 w 79"/>
                  <a:gd name="T53" fmla="*/ 45 h 95"/>
                  <a:gd name="T54" fmla="*/ 13 w 79"/>
                  <a:gd name="T55" fmla="*/ 47 h 95"/>
                  <a:gd name="T56" fmla="*/ 15 w 79"/>
                  <a:gd name="T57" fmla="*/ 47 h 95"/>
                  <a:gd name="T58" fmla="*/ 17 w 79"/>
                  <a:gd name="T59" fmla="*/ 48 h 95"/>
                  <a:gd name="T60" fmla="*/ 18 w 79"/>
                  <a:gd name="T61" fmla="*/ 48 h 95"/>
                  <a:gd name="T62" fmla="*/ 21 w 79"/>
                  <a:gd name="T63" fmla="*/ 48 h 95"/>
                  <a:gd name="T64" fmla="*/ 23 w 79"/>
                  <a:gd name="T65" fmla="*/ 48 h 95"/>
                  <a:gd name="T66" fmla="*/ 25 w 79"/>
                  <a:gd name="T67" fmla="*/ 47 h 95"/>
                  <a:gd name="T68" fmla="*/ 27 w 79"/>
                  <a:gd name="T69" fmla="*/ 46 h 95"/>
                  <a:gd name="T70" fmla="*/ 30 w 79"/>
                  <a:gd name="T71" fmla="*/ 45 h 95"/>
                  <a:gd name="T72" fmla="*/ 31 w 79"/>
                  <a:gd name="T73" fmla="*/ 44 h 95"/>
                  <a:gd name="T74" fmla="*/ 32 w 79"/>
                  <a:gd name="T75" fmla="*/ 42 h 95"/>
                  <a:gd name="T76" fmla="*/ 34 w 79"/>
                  <a:gd name="T77" fmla="*/ 40 h 95"/>
                  <a:gd name="T78" fmla="*/ 36 w 79"/>
                  <a:gd name="T79" fmla="*/ 38 h 95"/>
                  <a:gd name="T80" fmla="*/ 37 w 79"/>
                  <a:gd name="T81" fmla="*/ 36 h 95"/>
                  <a:gd name="T82" fmla="*/ 38 w 79"/>
                  <a:gd name="T83" fmla="*/ 31 h 95"/>
                  <a:gd name="T84" fmla="*/ 40 w 79"/>
                  <a:gd name="T85" fmla="*/ 28 h 95"/>
                  <a:gd name="T86" fmla="*/ 40 w 79"/>
                  <a:gd name="T87" fmla="*/ 26 h 95"/>
                  <a:gd name="T88" fmla="*/ 40 w 79"/>
                  <a:gd name="T89" fmla="*/ 22 h 95"/>
                  <a:gd name="T90" fmla="*/ 40 w 79"/>
                  <a:gd name="T91" fmla="*/ 20 h 95"/>
                  <a:gd name="T92" fmla="*/ 39 w 79"/>
                  <a:gd name="T93" fmla="*/ 17 h 95"/>
                  <a:gd name="T94" fmla="*/ 37 w 79"/>
                  <a:gd name="T95" fmla="*/ 13 h 95"/>
                  <a:gd name="T96" fmla="*/ 36 w 79"/>
                  <a:gd name="T97" fmla="*/ 11 h 95"/>
                  <a:gd name="T98" fmla="*/ 36 w 79"/>
                  <a:gd name="T99" fmla="*/ 9 h 95"/>
                  <a:gd name="T100" fmla="*/ 34 w 79"/>
                  <a:gd name="T101" fmla="*/ 8 h 95"/>
                  <a:gd name="T102" fmla="*/ 32 w 79"/>
                  <a:gd name="T103" fmla="*/ 6 h 95"/>
                  <a:gd name="T104" fmla="*/ 31 w 79"/>
                  <a:gd name="T105" fmla="*/ 4 h 9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9"/>
                  <a:gd name="T160" fmla="*/ 0 h 95"/>
                  <a:gd name="T161" fmla="*/ 79 w 79"/>
                  <a:gd name="T162" fmla="*/ 95 h 9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9" h="95">
                    <a:moveTo>
                      <a:pt x="56" y="4"/>
                    </a:moveTo>
                    <a:lnTo>
                      <a:pt x="54" y="4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49" y="2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5" y="11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1" y="14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5" y="26"/>
                    </a:lnTo>
                    <a:lnTo>
                      <a:pt x="3" y="29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5"/>
                    </a:lnTo>
                    <a:lnTo>
                      <a:pt x="1" y="66"/>
                    </a:lnTo>
                    <a:lnTo>
                      <a:pt x="3" y="68"/>
                    </a:lnTo>
                    <a:lnTo>
                      <a:pt x="3" y="70"/>
                    </a:lnTo>
                    <a:lnTo>
                      <a:pt x="3" y="71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5" y="75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0" y="80"/>
                    </a:lnTo>
                    <a:lnTo>
                      <a:pt x="10" y="82"/>
                    </a:lnTo>
                    <a:lnTo>
                      <a:pt x="11" y="82"/>
                    </a:lnTo>
                    <a:lnTo>
                      <a:pt x="11" y="83"/>
                    </a:lnTo>
                    <a:lnTo>
                      <a:pt x="11" y="85"/>
                    </a:lnTo>
                    <a:lnTo>
                      <a:pt x="13" y="85"/>
                    </a:lnTo>
                    <a:lnTo>
                      <a:pt x="13" y="87"/>
                    </a:lnTo>
                    <a:lnTo>
                      <a:pt x="15" y="87"/>
                    </a:lnTo>
                    <a:lnTo>
                      <a:pt x="16" y="87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0" y="90"/>
                    </a:lnTo>
                    <a:lnTo>
                      <a:pt x="21" y="92"/>
                    </a:lnTo>
                    <a:lnTo>
                      <a:pt x="25" y="93"/>
                    </a:lnTo>
                    <a:lnTo>
                      <a:pt x="26" y="93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0" y="95"/>
                    </a:lnTo>
                    <a:lnTo>
                      <a:pt x="31" y="95"/>
                    </a:lnTo>
                    <a:lnTo>
                      <a:pt x="33" y="95"/>
                    </a:lnTo>
                    <a:lnTo>
                      <a:pt x="35" y="95"/>
                    </a:lnTo>
                    <a:lnTo>
                      <a:pt x="36" y="95"/>
                    </a:lnTo>
                    <a:lnTo>
                      <a:pt x="38" y="95"/>
                    </a:lnTo>
                    <a:lnTo>
                      <a:pt x="40" y="95"/>
                    </a:lnTo>
                    <a:lnTo>
                      <a:pt x="41" y="95"/>
                    </a:lnTo>
                    <a:lnTo>
                      <a:pt x="43" y="95"/>
                    </a:lnTo>
                    <a:lnTo>
                      <a:pt x="45" y="95"/>
                    </a:lnTo>
                    <a:lnTo>
                      <a:pt x="46" y="95"/>
                    </a:lnTo>
                    <a:lnTo>
                      <a:pt x="46" y="93"/>
                    </a:lnTo>
                    <a:lnTo>
                      <a:pt x="49" y="93"/>
                    </a:lnTo>
                    <a:lnTo>
                      <a:pt x="51" y="93"/>
                    </a:lnTo>
                    <a:lnTo>
                      <a:pt x="53" y="93"/>
                    </a:lnTo>
                    <a:lnTo>
                      <a:pt x="54" y="92"/>
                    </a:lnTo>
                    <a:lnTo>
                      <a:pt x="56" y="92"/>
                    </a:lnTo>
                    <a:lnTo>
                      <a:pt x="56" y="90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59" y="88"/>
                    </a:lnTo>
                    <a:lnTo>
                      <a:pt x="59" y="87"/>
                    </a:lnTo>
                    <a:lnTo>
                      <a:pt x="61" y="87"/>
                    </a:lnTo>
                    <a:lnTo>
                      <a:pt x="63" y="87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4" y="83"/>
                    </a:lnTo>
                    <a:lnTo>
                      <a:pt x="64" y="82"/>
                    </a:lnTo>
                    <a:lnTo>
                      <a:pt x="66" y="82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68" y="78"/>
                    </a:lnTo>
                    <a:lnTo>
                      <a:pt x="69" y="78"/>
                    </a:lnTo>
                    <a:lnTo>
                      <a:pt x="71" y="76"/>
                    </a:lnTo>
                    <a:lnTo>
                      <a:pt x="71" y="75"/>
                    </a:lnTo>
                    <a:lnTo>
                      <a:pt x="73" y="73"/>
                    </a:lnTo>
                    <a:lnTo>
                      <a:pt x="74" y="71"/>
                    </a:lnTo>
                    <a:lnTo>
                      <a:pt x="76" y="68"/>
                    </a:lnTo>
                    <a:lnTo>
                      <a:pt x="76" y="65"/>
                    </a:lnTo>
                    <a:lnTo>
                      <a:pt x="76" y="63"/>
                    </a:lnTo>
                    <a:lnTo>
                      <a:pt x="76" y="61"/>
                    </a:lnTo>
                    <a:lnTo>
                      <a:pt x="78" y="60"/>
                    </a:lnTo>
                    <a:lnTo>
                      <a:pt x="78" y="58"/>
                    </a:lnTo>
                    <a:lnTo>
                      <a:pt x="79" y="58"/>
                    </a:lnTo>
                    <a:lnTo>
                      <a:pt x="79" y="56"/>
                    </a:lnTo>
                    <a:lnTo>
                      <a:pt x="79" y="54"/>
                    </a:lnTo>
                    <a:lnTo>
                      <a:pt x="79" y="53"/>
                    </a:lnTo>
                    <a:lnTo>
                      <a:pt x="79" y="51"/>
                    </a:lnTo>
                    <a:lnTo>
                      <a:pt x="79" y="49"/>
                    </a:lnTo>
                    <a:lnTo>
                      <a:pt x="79" y="48"/>
                    </a:lnTo>
                    <a:lnTo>
                      <a:pt x="79" y="46"/>
                    </a:lnTo>
                    <a:lnTo>
                      <a:pt x="79" y="44"/>
                    </a:lnTo>
                    <a:lnTo>
                      <a:pt x="79" y="43"/>
                    </a:lnTo>
                    <a:lnTo>
                      <a:pt x="79" y="41"/>
                    </a:lnTo>
                    <a:lnTo>
                      <a:pt x="79" y="39"/>
                    </a:lnTo>
                    <a:lnTo>
                      <a:pt x="79" y="38"/>
                    </a:lnTo>
                    <a:lnTo>
                      <a:pt x="79" y="36"/>
                    </a:lnTo>
                    <a:lnTo>
                      <a:pt x="78" y="34"/>
                    </a:lnTo>
                    <a:lnTo>
                      <a:pt x="76" y="31"/>
                    </a:lnTo>
                    <a:lnTo>
                      <a:pt x="76" y="27"/>
                    </a:lnTo>
                    <a:lnTo>
                      <a:pt x="76" y="26"/>
                    </a:lnTo>
                    <a:lnTo>
                      <a:pt x="74" y="26"/>
                    </a:lnTo>
                    <a:lnTo>
                      <a:pt x="74" y="24"/>
                    </a:lnTo>
                    <a:lnTo>
                      <a:pt x="74" y="22"/>
                    </a:lnTo>
                    <a:lnTo>
                      <a:pt x="73" y="22"/>
                    </a:lnTo>
                    <a:lnTo>
                      <a:pt x="71" y="21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69" y="17"/>
                    </a:lnTo>
                    <a:lnTo>
                      <a:pt x="68" y="17"/>
                    </a:lnTo>
                    <a:lnTo>
                      <a:pt x="68" y="16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4" y="11"/>
                    </a:lnTo>
                    <a:lnTo>
                      <a:pt x="63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9" y="7"/>
                    </a:lnTo>
                    <a:lnTo>
                      <a:pt x="59" y="5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Freeform 458"/>
              <p:cNvSpPr>
                <a:spLocks/>
              </p:cNvSpPr>
              <p:nvPr/>
            </p:nvSpPr>
            <p:spPr bwMode="auto">
              <a:xfrm>
                <a:off x="5500" y="695"/>
                <a:ext cx="40" cy="48"/>
              </a:xfrm>
              <a:custGeom>
                <a:avLst/>
                <a:gdLst>
                  <a:gd name="T0" fmla="*/ 1 w 79"/>
                  <a:gd name="T1" fmla="*/ 19 h 97"/>
                  <a:gd name="T2" fmla="*/ 0 w 79"/>
                  <a:gd name="T3" fmla="*/ 24 h 97"/>
                  <a:gd name="T4" fmla="*/ 0 w 79"/>
                  <a:gd name="T5" fmla="*/ 29 h 97"/>
                  <a:gd name="T6" fmla="*/ 2 w 79"/>
                  <a:gd name="T7" fmla="*/ 34 h 97"/>
                  <a:gd name="T8" fmla="*/ 3 w 79"/>
                  <a:gd name="T9" fmla="*/ 38 h 97"/>
                  <a:gd name="T10" fmla="*/ 6 w 79"/>
                  <a:gd name="T11" fmla="*/ 41 h 97"/>
                  <a:gd name="T12" fmla="*/ 10 w 79"/>
                  <a:gd name="T13" fmla="*/ 45 h 97"/>
                  <a:gd name="T14" fmla="*/ 13 w 79"/>
                  <a:gd name="T15" fmla="*/ 46 h 97"/>
                  <a:gd name="T16" fmla="*/ 18 w 79"/>
                  <a:gd name="T17" fmla="*/ 48 h 97"/>
                  <a:gd name="T18" fmla="*/ 21 w 79"/>
                  <a:gd name="T19" fmla="*/ 48 h 97"/>
                  <a:gd name="T20" fmla="*/ 25 w 79"/>
                  <a:gd name="T21" fmla="*/ 47 h 97"/>
                  <a:gd name="T22" fmla="*/ 28 w 79"/>
                  <a:gd name="T23" fmla="*/ 46 h 97"/>
                  <a:gd name="T24" fmla="*/ 32 w 79"/>
                  <a:gd name="T25" fmla="*/ 42 h 97"/>
                  <a:gd name="T26" fmla="*/ 36 w 79"/>
                  <a:gd name="T27" fmla="*/ 39 h 97"/>
                  <a:gd name="T28" fmla="*/ 37 w 79"/>
                  <a:gd name="T29" fmla="*/ 35 h 97"/>
                  <a:gd name="T30" fmla="*/ 39 w 79"/>
                  <a:gd name="T31" fmla="*/ 30 h 97"/>
                  <a:gd name="T32" fmla="*/ 40 w 79"/>
                  <a:gd name="T33" fmla="*/ 26 h 97"/>
                  <a:gd name="T34" fmla="*/ 40 w 79"/>
                  <a:gd name="T35" fmla="*/ 20 h 97"/>
                  <a:gd name="T36" fmla="*/ 37 w 79"/>
                  <a:gd name="T37" fmla="*/ 13 h 97"/>
                  <a:gd name="T38" fmla="*/ 36 w 79"/>
                  <a:gd name="T39" fmla="*/ 9 h 97"/>
                  <a:gd name="T40" fmla="*/ 34 w 79"/>
                  <a:gd name="T41" fmla="*/ 7 h 97"/>
                  <a:gd name="T42" fmla="*/ 31 w 79"/>
                  <a:gd name="T43" fmla="*/ 3 h 97"/>
                  <a:gd name="T44" fmla="*/ 24 w 79"/>
                  <a:gd name="T45" fmla="*/ 0 h 97"/>
                  <a:gd name="T46" fmla="*/ 20 w 79"/>
                  <a:gd name="T47" fmla="*/ 0 h 97"/>
                  <a:gd name="T48" fmla="*/ 16 w 79"/>
                  <a:gd name="T49" fmla="*/ 0 h 97"/>
                  <a:gd name="T50" fmla="*/ 11 w 79"/>
                  <a:gd name="T51" fmla="*/ 3 h 97"/>
                  <a:gd name="T52" fmla="*/ 8 w 79"/>
                  <a:gd name="T53" fmla="*/ 6 h 97"/>
                  <a:gd name="T54" fmla="*/ 5 w 79"/>
                  <a:gd name="T55" fmla="*/ 8 h 97"/>
                  <a:gd name="T56" fmla="*/ 3 w 79"/>
                  <a:gd name="T57" fmla="*/ 14 h 97"/>
                  <a:gd name="T58" fmla="*/ 5 w 79"/>
                  <a:gd name="T59" fmla="*/ 11 h 97"/>
                  <a:gd name="T60" fmla="*/ 8 w 79"/>
                  <a:gd name="T61" fmla="*/ 7 h 97"/>
                  <a:gd name="T62" fmla="*/ 10 w 79"/>
                  <a:gd name="T63" fmla="*/ 4 h 97"/>
                  <a:gd name="T64" fmla="*/ 16 w 79"/>
                  <a:gd name="T65" fmla="*/ 2 h 97"/>
                  <a:gd name="T66" fmla="*/ 19 w 79"/>
                  <a:gd name="T67" fmla="*/ 1 h 97"/>
                  <a:gd name="T68" fmla="*/ 23 w 79"/>
                  <a:gd name="T69" fmla="*/ 1 h 97"/>
                  <a:gd name="T70" fmla="*/ 27 w 79"/>
                  <a:gd name="T71" fmla="*/ 2 h 97"/>
                  <a:gd name="T72" fmla="*/ 32 w 79"/>
                  <a:gd name="T73" fmla="*/ 7 h 97"/>
                  <a:gd name="T74" fmla="*/ 35 w 79"/>
                  <a:gd name="T75" fmla="*/ 8 h 97"/>
                  <a:gd name="T76" fmla="*/ 37 w 79"/>
                  <a:gd name="T77" fmla="*/ 13 h 97"/>
                  <a:gd name="T78" fmla="*/ 38 w 79"/>
                  <a:gd name="T79" fmla="*/ 19 h 97"/>
                  <a:gd name="T80" fmla="*/ 38 w 79"/>
                  <a:gd name="T81" fmla="*/ 24 h 97"/>
                  <a:gd name="T82" fmla="*/ 38 w 79"/>
                  <a:gd name="T83" fmla="*/ 29 h 97"/>
                  <a:gd name="T84" fmla="*/ 37 w 79"/>
                  <a:gd name="T85" fmla="*/ 34 h 97"/>
                  <a:gd name="T86" fmla="*/ 35 w 79"/>
                  <a:gd name="T87" fmla="*/ 38 h 97"/>
                  <a:gd name="T88" fmla="*/ 32 w 79"/>
                  <a:gd name="T89" fmla="*/ 41 h 97"/>
                  <a:gd name="T90" fmla="*/ 28 w 79"/>
                  <a:gd name="T91" fmla="*/ 44 h 97"/>
                  <a:gd name="T92" fmla="*/ 25 w 79"/>
                  <a:gd name="T93" fmla="*/ 46 h 97"/>
                  <a:gd name="T94" fmla="*/ 22 w 79"/>
                  <a:gd name="T95" fmla="*/ 46 h 97"/>
                  <a:gd name="T96" fmla="*/ 18 w 79"/>
                  <a:gd name="T97" fmla="*/ 46 h 97"/>
                  <a:gd name="T98" fmla="*/ 14 w 79"/>
                  <a:gd name="T99" fmla="*/ 46 h 97"/>
                  <a:gd name="T100" fmla="*/ 11 w 79"/>
                  <a:gd name="T101" fmla="*/ 45 h 97"/>
                  <a:gd name="T102" fmla="*/ 7 w 79"/>
                  <a:gd name="T103" fmla="*/ 41 h 97"/>
                  <a:gd name="T104" fmla="*/ 4 w 79"/>
                  <a:gd name="T105" fmla="*/ 38 h 97"/>
                  <a:gd name="T106" fmla="*/ 3 w 79"/>
                  <a:gd name="T107" fmla="*/ 35 h 97"/>
                  <a:gd name="T108" fmla="*/ 2 w 79"/>
                  <a:gd name="T109" fmla="*/ 29 h 97"/>
                  <a:gd name="T110" fmla="*/ 1 w 79"/>
                  <a:gd name="T111" fmla="*/ 24 h 97"/>
                  <a:gd name="T112" fmla="*/ 2 w 79"/>
                  <a:gd name="T113" fmla="*/ 20 h 97"/>
                  <a:gd name="T114" fmla="*/ 3 w 79"/>
                  <a:gd name="T115" fmla="*/ 15 h 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9"/>
                  <a:gd name="T175" fmla="*/ 0 h 97"/>
                  <a:gd name="T176" fmla="*/ 79 w 79"/>
                  <a:gd name="T177" fmla="*/ 97 h 9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9" h="97">
                    <a:moveTo>
                      <a:pt x="5" y="29"/>
                    </a:moveTo>
                    <a:lnTo>
                      <a:pt x="3" y="33"/>
                    </a:lnTo>
                    <a:lnTo>
                      <a:pt x="1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3" y="65"/>
                    </a:lnTo>
                    <a:lnTo>
                      <a:pt x="3" y="68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6" y="75"/>
                    </a:lnTo>
                    <a:lnTo>
                      <a:pt x="6" y="76"/>
                    </a:lnTo>
                    <a:lnTo>
                      <a:pt x="8" y="80"/>
                    </a:lnTo>
                    <a:lnTo>
                      <a:pt x="10" y="80"/>
                    </a:lnTo>
                    <a:lnTo>
                      <a:pt x="11" y="83"/>
                    </a:lnTo>
                    <a:lnTo>
                      <a:pt x="11" y="85"/>
                    </a:lnTo>
                    <a:lnTo>
                      <a:pt x="15" y="87"/>
                    </a:lnTo>
                    <a:lnTo>
                      <a:pt x="18" y="88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23" y="93"/>
                    </a:lnTo>
                    <a:lnTo>
                      <a:pt x="25" y="93"/>
                    </a:lnTo>
                    <a:lnTo>
                      <a:pt x="26" y="93"/>
                    </a:lnTo>
                    <a:lnTo>
                      <a:pt x="28" y="95"/>
                    </a:lnTo>
                    <a:lnTo>
                      <a:pt x="30" y="95"/>
                    </a:lnTo>
                    <a:lnTo>
                      <a:pt x="31" y="95"/>
                    </a:lnTo>
                    <a:lnTo>
                      <a:pt x="35" y="97"/>
                    </a:lnTo>
                    <a:lnTo>
                      <a:pt x="36" y="97"/>
                    </a:lnTo>
                    <a:lnTo>
                      <a:pt x="40" y="97"/>
                    </a:lnTo>
                    <a:lnTo>
                      <a:pt x="41" y="97"/>
                    </a:lnTo>
                    <a:lnTo>
                      <a:pt x="43" y="95"/>
                    </a:lnTo>
                    <a:lnTo>
                      <a:pt x="45" y="95"/>
                    </a:lnTo>
                    <a:lnTo>
                      <a:pt x="46" y="95"/>
                    </a:lnTo>
                    <a:lnTo>
                      <a:pt x="49" y="95"/>
                    </a:lnTo>
                    <a:lnTo>
                      <a:pt x="51" y="93"/>
                    </a:lnTo>
                    <a:lnTo>
                      <a:pt x="53" y="93"/>
                    </a:lnTo>
                    <a:lnTo>
                      <a:pt x="54" y="93"/>
                    </a:lnTo>
                    <a:lnTo>
                      <a:pt x="56" y="92"/>
                    </a:lnTo>
                    <a:lnTo>
                      <a:pt x="58" y="92"/>
                    </a:lnTo>
                    <a:lnTo>
                      <a:pt x="59" y="90"/>
                    </a:lnTo>
                    <a:lnTo>
                      <a:pt x="61" y="87"/>
                    </a:lnTo>
                    <a:lnTo>
                      <a:pt x="64" y="85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71" y="78"/>
                    </a:lnTo>
                    <a:lnTo>
                      <a:pt x="71" y="76"/>
                    </a:lnTo>
                    <a:lnTo>
                      <a:pt x="73" y="75"/>
                    </a:lnTo>
                    <a:lnTo>
                      <a:pt x="73" y="73"/>
                    </a:lnTo>
                    <a:lnTo>
                      <a:pt x="74" y="71"/>
                    </a:lnTo>
                    <a:lnTo>
                      <a:pt x="74" y="68"/>
                    </a:lnTo>
                    <a:lnTo>
                      <a:pt x="76" y="65"/>
                    </a:lnTo>
                    <a:lnTo>
                      <a:pt x="76" y="63"/>
                    </a:lnTo>
                    <a:lnTo>
                      <a:pt x="78" y="61"/>
                    </a:lnTo>
                    <a:lnTo>
                      <a:pt x="78" y="58"/>
                    </a:lnTo>
                    <a:lnTo>
                      <a:pt x="79" y="56"/>
                    </a:lnTo>
                    <a:lnTo>
                      <a:pt x="79" y="54"/>
                    </a:lnTo>
                    <a:lnTo>
                      <a:pt x="79" y="53"/>
                    </a:lnTo>
                    <a:lnTo>
                      <a:pt x="79" y="49"/>
                    </a:lnTo>
                    <a:lnTo>
                      <a:pt x="79" y="48"/>
                    </a:lnTo>
                    <a:lnTo>
                      <a:pt x="79" y="44"/>
                    </a:lnTo>
                    <a:lnTo>
                      <a:pt x="79" y="41"/>
                    </a:lnTo>
                    <a:lnTo>
                      <a:pt x="79" y="38"/>
                    </a:lnTo>
                    <a:lnTo>
                      <a:pt x="78" y="36"/>
                    </a:lnTo>
                    <a:lnTo>
                      <a:pt x="78" y="34"/>
                    </a:lnTo>
                    <a:lnTo>
                      <a:pt x="74" y="27"/>
                    </a:lnTo>
                    <a:lnTo>
                      <a:pt x="74" y="24"/>
                    </a:lnTo>
                    <a:lnTo>
                      <a:pt x="73" y="24"/>
                    </a:lnTo>
                    <a:lnTo>
                      <a:pt x="73" y="21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69" y="16"/>
                    </a:lnTo>
                    <a:lnTo>
                      <a:pt x="68" y="14"/>
                    </a:lnTo>
                    <a:lnTo>
                      <a:pt x="64" y="11"/>
                    </a:lnTo>
                    <a:lnTo>
                      <a:pt x="64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3" y="2"/>
                    </a:lnTo>
                    <a:lnTo>
                      <a:pt x="51" y="2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5" y="4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6" y="11"/>
                    </a:lnTo>
                    <a:lnTo>
                      <a:pt x="16" y="12"/>
                    </a:lnTo>
                    <a:lnTo>
                      <a:pt x="13" y="14"/>
                    </a:lnTo>
                    <a:lnTo>
                      <a:pt x="11" y="14"/>
                    </a:lnTo>
                    <a:lnTo>
                      <a:pt x="11" y="17"/>
                    </a:lnTo>
                    <a:lnTo>
                      <a:pt x="10" y="17"/>
                    </a:lnTo>
                    <a:lnTo>
                      <a:pt x="8" y="21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5" y="29"/>
                    </a:lnTo>
                    <a:lnTo>
                      <a:pt x="6" y="31"/>
                    </a:lnTo>
                    <a:lnTo>
                      <a:pt x="6" y="24"/>
                    </a:lnTo>
                    <a:lnTo>
                      <a:pt x="8" y="24"/>
                    </a:lnTo>
                    <a:lnTo>
                      <a:pt x="10" y="22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3" y="16"/>
                    </a:lnTo>
                    <a:lnTo>
                      <a:pt x="16" y="14"/>
                    </a:lnTo>
                    <a:lnTo>
                      <a:pt x="18" y="12"/>
                    </a:lnTo>
                    <a:lnTo>
                      <a:pt x="20" y="11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6" y="7"/>
                    </a:lnTo>
                    <a:lnTo>
                      <a:pt x="31" y="4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9" y="2"/>
                    </a:lnTo>
                    <a:lnTo>
                      <a:pt x="51" y="4"/>
                    </a:lnTo>
                    <a:lnTo>
                      <a:pt x="53" y="5"/>
                    </a:lnTo>
                    <a:lnTo>
                      <a:pt x="59" y="9"/>
                    </a:lnTo>
                    <a:lnTo>
                      <a:pt x="61" y="9"/>
                    </a:lnTo>
                    <a:lnTo>
                      <a:pt x="63" y="12"/>
                    </a:lnTo>
                    <a:lnTo>
                      <a:pt x="64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21"/>
                    </a:lnTo>
                    <a:lnTo>
                      <a:pt x="71" y="22"/>
                    </a:lnTo>
                    <a:lnTo>
                      <a:pt x="73" y="24"/>
                    </a:lnTo>
                    <a:lnTo>
                      <a:pt x="73" y="26"/>
                    </a:lnTo>
                    <a:lnTo>
                      <a:pt x="73" y="29"/>
                    </a:lnTo>
                    <a:lnTo>
                      <a:pt x="76" y="34"/>
                    </a:lnTo>
                    <a:lnTo>
                      <a:pt x="76" y="36"/>
                    </a:lnTo>
                    <a:lnTo>
                      <a:pt x="76" y="39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51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4" y="63"/>
                    </a:lnTo>
                    <a:lnTo>
                      <a:pt x="74" y="65"/>
                    </a:lnTo>
                    <a:lnTo>
                      <a:pt x="73" y="68"/>
                    </a:lnTo>
                    <a:lnTo>
                      <a:pt x="73" y="70"/>
                    </a:lnTo>
                    <a:lnTo>
                      <a:pt x="71" y="71"/>
                    </a:lnTo>
                    <a:lnTo>
                      <a:pt x="71" y="73"/>
                    </a:lnTo>
                    <a:lnTo>
                      <a:pt x="69" y="76"/>
                    </a:lnTo>
                    <a:lnTo>
                      <a:pt x="68" y="76"/>
                    </a:lnTo>
                    <a:lnTo>
                      <a:pt x="68" y="78"/>
                    </a:lnTo>
                    <a:lnTo>
                      <a:pt x="66" y="80"/>
                    </a:lnTo>
                    <a:lnTo>
                      <a:pt x="64" y="82"/>
                    </a:lnTo>
                    <a:lnTo>
                      <a:pt x="63" y="83"/>
                    </a:lnTo>
                    <a:lnTo>
                      <a:pt x="61" y="85"/>
                    </a:lnTo>
                    <a:lnTo>
                      <a:pt x="58" y="88"/>
                    </a:lnTo>
                    <a:lnTo>
                      <a:pt x="56" y="88"/>
                    </a:lnTo>
                    <a:lnTo>
                      <a:pt x="54" y="90"/>
                    </a:lnTo>
                    <a:lnTo>
                      <a:pt x="54" y="92"/>
                    </a:lnTo>
                    <a:lnTo>
                      <a:pt x="51" y="92"/>
                    </a:lnTo>
                    <a:lnTo>
                      <a:pt x="49" y="93"/>
                    </a:lnTo>
                    <a:lnTo>
                      <a:pt x="48" y="93"/>
                    </a:lnTo>
                    <a:lnTo>
                      <a:pt x="46" y="93"/>
                    </a:lnTo>
                    <a:lnTo>
                      <a:pt x="45" y="93"/>
                    </a:lnTo>
                    <a:lnTo>
                      <a:pt x="43" y="93"/>
                    </a:lnTo>
                    <a:lnTo>
                      <a:pt x="41" y="93"/>
                    </a:lnTo>
                    <a:lnTo>
                      <a:pt x="40" y="93"/>
                    </a:lnTo>
                    <a:lnTo>
                      <a:pt x="36" y="93"/>
                    </a:lnTo>
                    <a:lnTo>
                      <a:pt x="35" y="93"/>
                    </a:lnTo>
                    <a:lnTo>
                      <a:pt x="31" y="93"/>
                    </a:lnTo>
                    <a:lnTo>
                      <a:pt x="28" y="93"/>
                    </a:lnTo>
                    <a:lnTo>
                      <a:pt x="26" y="93"/>
                    </a:lnTo>
                    <a:lnTo>
                      <a:pt x="25" y="92"/>
                    </a:lnTo>
                    <a:lnTo>
                      <a:pt x="23" y="92"/>
                    </a:lnTo>
                    <a:lnTo>
                      <a:pt x="21" y="90"/>
                    </a:lnTo>
                    <a:lnTo>
                      <a:pt x="20" y="88"/>
                    </a:lnTo>
                    <a:lnTo>
                      <a:pt x="18" y="88"/>
                    </a:lnTo>
                    <a:lnTo>
                      <a:pt x="16" y="85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0" y="78"/>
                    </a:lnTo>
                    <a:lnTo>
                      <a:pt x="8" y="76"/>
                    </a:lnTo>
                    <a:lnTo>
                      <a:pt x="8" y="75"/>
                    </a:lnTo>
                    <a:lnTo>
                      <a:pt x="6" y="73"/>
                    </a:lnTo>
                    <a:lnTo>
                      <a:pt x="6" y="71"/>
                    </a:lnTo>
                    <a:lnTo>
                      <a:pt x="5" y="70"/>
                    </a:lnTo>
                    <a:lnTo>
                      <a:pt x="5" y="66"/>
                    </a:lnTo>
                    <a:lnTo>
                      <a:pt x="5" y="65"/>
                    </a:lnTo>
                    <a:lnTo>
                      <a:pt x="3" y="60"/>
                    </a:lnTo>
                    <a:lnTo>
                      <a:pt x="3" y="58"/>
                    </a:lnTo>
                    <a:lnTo>
                      <a:pt x="1" y="56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3" y="41"/>
                    </a:lnTo>
                    <a:lnTo>
                      <a:pt x="3" y="39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6" y="31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" name="Freeform 459"/>
              <p:cNvSpPr>
                <a:spLocks/>
              </p:cNvSpPr>
              <p:nvPr/>
            </p:nvSpPr>
            <p:spPr bwMode="auto">
              <a:xfrm>
                <a:off x="5491" y="674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1 w 70"/>
                  <a:gd name="T3" fmla="*/ 1 h 86"/>
                  <a:gd name="T4" fmla="*/ 20 w 70"/>
                  <a:gd name="T5" fmla="*/ 1 h 86"/>
                  <a:gd name="T6" fmla="*/ 18 w 70"/>
                  <a:gd name="T7" fmla="*/ 1 h 86"/>
                  <a:gd name="T8" fmla="*/ 18 w 70"/>
                  <a:gd name="T9" fmla="*/ 1 h 86"/>
                  <a:gd name="T10" fmla="*/ 16 w 70"/>
                  <a:gd name="T11" fmla="*/ 1 h 86"/>
                  <a:gd name="T12" fmla="*/ 14 w 70"/>
                  <a:gd name="T13" fmla="*/ 1 h 86"/>
                  <a:gd name="T14" fmla="*/ 11 w 70"/>
                  <a:gd name="T15" fmla="*/ 2 h 86"/>
                  <a:gd name="T16" fmla="*/ 10 w 70"/>
                  <a:gd name="T17" fmla="*/ 3 h 86"/>
                  <a:gd name="T18" fmla="*/ 9 w 70"/>
                  <a:gd name="T19" fmla="*/ 5 h 86"/>
                  <a:gd name="T20" fmla="*/ 7 w 70"/>
                  <a:gd name="T21" fmla="*/ 5 h 86"/>
                  <a:gd name="T22" fmla="*/ 6 w 70"/>
                  <a:gd name="T23" fmla="*/ 5 h 86"/>
                  <a:gd name="T24" fmla="*/ 5 w 70"/>
                  <a:gd name="T25" fmla="*/ 7 h 86"/>
                  <a:gd name="T26" fmla="*/ 4 w 70"/>
                  <a:gd name="T27" fmla="*/ 9 h 86"/>
                  <a:gd name="T28" fmla="*/ 3 w 70"/>
                  <a:gd name="T29" fmla="*/ 10 h 86"/>
                  <a:gd name="T30" fmla="*/ 1 w 70"/>
                  <a:gd name="T31" fmla="*/ 13 h 86"/>
                  <a:gd name="T32" fmla="*/ 0 w 70"/>
                  <a:gd name="T33" fmla="*/ 16 h 86"/>
                  <a:gd name="T34" fmla="*/ 0 w 70"/>
                  <a:gd name="T35" fmla="*/ 18 h 86"/>
                  <a:gd name="T36" fmla="*/ 0 w 70"/>
                  <a:gd name="T37" fmla="*/ 20 h 86"/>
                  <a:gd name="T38" fmla="*/ 0 w 70"/>
                  <a:gd name="T39" fmla="*/ 21 h 86"/>
                  <a:gd name="T40" fmla="*/ 0 w 70"/>
                  <a:gd name="T41" fmla="*/ 23 h 86"/>
                  <a:gd name="T42" fmla="*/ 0 w 70"/>
                  <a:gd name="T43" fmla="*/ 24 h 86"/>
                  <a:gd name="T44" fmla="*/ 0 w 70"/>
                  <a:gd name="T45" fmla="*/ 27 h 86"/>
                  <a:gd name="T46" fmla="*/ 0 w 70"/>
                  <a:gd name="T47" fmla="*/ 29 h 86"/>
                  <a:gd name="T48" fmla="*/ 1 w 70"/>
                  <a:gd name="T49" fmla="*/ 32 h 86"/>
                  <a:gd name="T50" fmla="*/ 2 w 70"/>
                  <a:gd name="T51" fmla="*/ 34 h 86"/>
                  <a:gd name="T52" fmla="*/ 3 w 70"/>
                  <a:gd name="T53" fmla="*/ 35 h 86"/>
                  <a:gd name="T54" fmla="*/ 3 w 70"/>
                  <a:gd name="T55" fmla="*/ 36 h 86"/>
                  <a:gd name="T56" fmla="*/ 5 w 70"/>
                  <a:gd name="T57" fmla="*/ 38 h 86"/>
                  <a:gd name="T58" fmla="*/ 6 w 70"/>
                  <a:gd name="T59" fmla="*/ 39 h 86"/>
                  <a:gd name="T60" fmla="*/ 6 w 70"/>
                  <a:gd name="T61" fmla="*/ 39 h 86"/>
                  <a:gd name="T62" fmla="*/ 7 w 70"/>
                  <a:gd name="T63" fmla="*/ 41 h 86"/>
                  <a:gd name="T64" fmla="*/ 11 w 70"/>
                  <a:gd name="T65" fmla="*/ 42 h 86"/>
                  <a:gd name="T66" fmla="*/ 12 w 70"/>
                  <a:gd name="T67" fmla="*/ 43 h 86"/>
                  <a:gd name="T68" fmla="*/ 14 w 70"/>
                  <a:gd name="T69" fmla="*/ 43 h 86"/>
                  <a:gd name="T70" fmla="*/ 16 w 70"/>
                  <a:gd name="T71" fmla="*/ 43 h 86"/>
                  <a:gd name="T72" fmla="*/ 18 w 70"/>
                  <a:gd name="T73" fmla="*/ 43 h 86"/>
                  <a:gd name="T74" fmla="*/ 18 w 70"/>
                  <a:gd name="T75" fmla="*/ 43 h 86"/>
                  <a:gd name="T76" fmla="*/ 20 w 70"/>
                  <a:gd name="T77" fmla="*/ 43 h 86"/>
                  <a:gd name="T78" fmla="*/ 24 w 70"/>
                  <a:gd name="T79" fmla="*/ 41 h 86"/>
                  <a:gd name="T80" fmla="*/ 26 w 70"/>
                  <a:gd name="T81" fmla="*/ 41 h 86"/>
                  <a:gd name="T82" fmla="*/ 26 w 70"/>
                  <a:gd name="T83" fmla="*/ 40 h 86"/>
                  <a:gd name="T84" fmla="*/ 27 w 70"/>
                  <a:gd name="T85" fmla="*/ 39 h 86"/>
                  <a:gd name="T86" fmla="*/ 28 w 70"/>
                  <a:gd name="T87" fmla="*/ 38 h 86"/>
                  <a:gd name="T88" fmla="*/ 30 w 70"/>
                  <a:gd name="T89" fmla="*/ 37 h 86"/>
                  <a:gd name="T90" fmla="*/ 31 w 70"/>
                  <a:gd name="T91" fmla="*/ 36 h 86"/>
                  <a:gd name="T92" fmla="*/ 31 w 70"/>
                  <a:gd name="T93" fmla="*/ 35 h 86"/>
                  <a:gd name="T94" fmla="*/ 33 w 70"/>
                  <a:gd name="T95" fmla="*/ 33 h 86"/>
                  <a:gd name="T96" fmla="*/ 34 w 70"/>
                  <a:gd name="T97" fmla="*/ 29 h 86"/>
                  <a:gd name="T98" fmla="*/ 34 w 70"/>
                  <a:gd name="T99" fmla="*/ 27 h 86"/>
                  <a:gd name="T100" fmla="*/ 35 w 70"/>
                  <a:gd name="T101" fmla="*/ 25 h 86"/>
                  <a:gd name="T102" fmla="*/ 35 w 70"/>
                  <a:gd name="T103" fmla="*/ 23 h 86"/>
                  <a:gd name="T104" fmla="*/ 35 w 70"/>
                  <a:gd name="T105" fmla="*/ 21 h 86"/>
                  <a:gd name="T106" fmla="*/ 35 w 70"/>
                  <a:gd name="T107" fmla="*/ 20 h 86"/>
                  <a:gd name="T108" fmla="*/ 35 w 70"/>
                  <a:gd name="T109" fmla="*/ 16 h 86"/>
                  <a:gd name="T110" fmla="*/ 34 w 70"/>
                  <a:gd name="T111" fmla="*/ 14 h 86"/>
                  <a:gd name="T112" fmla="*/ 33 w 70"/>
                  <a:gd name="T113" fmla="*/ 11 h 86"/>
                  <a:gd name="T114" fmla="*/ 33 w 70"/>
                  <a:gd name="T115" fmla="*/ 10 h 86"/>
                  <a:gd name="T116" fmla="*/ 31 w 70"/>
                  <a:gd name="T117" fmla="*/ 7 h 86"/>
                  <a:gd name="T118" fmla="*/ 30 w 70"/>
                  <a:gd name="T119" fmla="*/ 7 h 86"/>
                  <a:gd name="T120" fmla="*/ 29 w 70"/>
                  <a:gd name="T121" fmla="*/ 5 h 86"/>
                  <a:gd name="T122" fmla="*/ 26 w 70"/>
                  <a:gd name="T123" fmla="*/ 5 h 86"/>
                  <a:gd name="T124" fmla="*/ 26 w 70"/>
                  <a:gd name="T125" fmla="*/ 3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6"/>
                  <a:gd name="T191" fmla="*/ 70 w 70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6">
                    <a:moveTo>
                      <a:pt x="52" y="5"/>
                    </a:moveTo>
                    <a:lnTo>
                      <a:pt x="48" y="4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2" y="61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1"/>
                    </a:lnTo>
                    <a:lnTo>
                      <a:pt x="17" y="81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3" y="85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6"/>
                    </a:lnTo>
                    <a:lnTo>
                      <a:pt x="57" y="75"/>
                    </a:lnTo>
                    <a:lnTo>
                      <a:pt x="58" y="75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6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2" y="15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7" y="9"/>
                    </a:lnTo>
                    <a:lnTo>
                      <a:pt x="53" y="9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" name="Freeform 460"/>
              <p:cNvSpPr>
                <a:spLocks/>
              </p:cNvSpPr>
              <p:nvPr/>
            </p:nvSpPr>
            <p:spPr bwMode="auto">
              <a:xfrm>
                <a:off x="5472" y="612"/>
                <a:ext cx="36" cy="41"/>
              </a:xfrm>
              <a:custGeom>
                <a:avLst/>
                <a:gdLst>
                  <a:gd name="T0" fmla="*/ 22 w 73"/>
                  <a:gd name="T1" fmla="*/ 0 h 81"/>
                  <a:gd name="T2" fmla="*/ 21 w 73"/>
                  <a:gd name="T3" fmla="*/ 0 h 81"/>
                  <a:gd name="T4" fmla="*/ 19 w 73"/>
                  <a:gd name="T5" fmla="*/ 0 h 81"/>
                  <a:gd name="T6" fmla="*/ 17 w 73"/>
                  <a:gd name="T7" fmla="*/ 0 h 81"/>
                  <a:gd name="T8" fmla="*/ 15 w 73"/>
                  <a:gd name="T9" fmla="*/ 0 h 81"/>
                  <a:gd name="T10" fmla="*/ 13 w 73"/>
                  <a:gd name="T11" fmla="*/ 1 h 81"/>
                  <a:gd name="T12" fmla="*/ 12 w 73"/>
                  <a:gd name="T13" fmla="*/ 1 h 81"/>
                  <a:gd name="T14" fmla="*/ 11 w 73"/>
                  <a:gd name="T15" fmla="*/ 3 h 81"/>
                  <a:gd name="T16" fmla="*/ 10 w 73"/>
                  <a:gd name="T17" fmla="*/ 3 h 81"/>
                  <a:gd name="T18" fmla="*/ 7 w 73"/>
                  <a:gd name="T19" fmla="*/ 4 h 81"/>
                  <a:gd name="T20" fmla="*/ 6 w 73"/>
                  <a:gd name="T21" fmla="*/ 5 h 81"/>
                  <a:gd name="T22" fmla="*/ 6 w 73"/>
                  <a:gd name="T23" fmla="*/ 6 h 81"/>
                  <a:gd name="T24" fmla="*/ 4 w 73"/>
                  <a:gd name="T25" fmla="*/ 9 h 81"/>
                  <a:gd name="T26" fmla="*/ 3 w 73"/>
                  <a:gd name="T27" fmla="*/ 10 h 81"/>
                  <a:gd name="T28" fmla="*/ 1 w 73"/>
                  <a:gd name="T29" fmla="*/ 15 h 81"/>
                  <a:gd name="T30" fmla="*/ 0 w 73"/>
                  <a:gd name="T31" fmla="*/ 18 h 81"/>
                  <a:gd name="T32" fmla="*/ 0 w 73"/>
                  <a:gd name="T33" fmla="*/ 20 h 81"/>
                  <a:gd name="T34" fmla="*/ 0 w 73"/>
                  <a:gd name="T35" fmla="*/ 22 h 81"/>
                  <a:gd name="T36" fmla="*/ 0 w 73"/>
                  <a:gd name="T37" fmla="*/ 24 h 81"/>
                  <a:gd name="T38" fmla="*/ 0 w 73"/>
                  <a:gd name="T39" fmla="*/ 26 h 81"/>
                  <a:gd name="T40" fmla="*/ 1 w 73"/>
                  <a:gd name="T41" fmla="*/ 28 h 81"/>
                  <a:gd name="T42" fmla="*/ 1 w 73"/>
                  <a:gd name="T43" fmla="*/ 30 h 81"/>
                  <a:gd name="T44" fmla="*/ 2 w 73"/>
                  <a:gd name="T45" fmla="*/ 31 h 81"/>
                  <a:gd name="T46" fmla="*/ 3 w 73"/>
                  <a:gd name="T47" fmla="*/ 32 h 81"/>
                  <a:gd name="T48" fmla="*/ 3 w 73"/>
                  <a:gd name="T49" fmla="*/ 34 h 81"/>
                  <a:gd name="T50" fmla="*/ 5 w 73"/>
                  <a:gd name="T51" fmla="*/ 35 h 81"/>
                  <a:gd name="T52" fmla="*/ 6 w 73"/>
                  <a:gd name="T53" fmla="*/ 36 h 81"/>
                  <a:gd name="T54" fmla="*/ 7 w 73"/>
                  <a:gd name="T55" fmla="*/ 37 h 81"/>
                  <a:gd name="T56" fmla="*/ 13 w 73"/>
                  <a:gd name="T57" fmla="*/ 41 h 81"/>
                  <a:gd name="T58" fmla="*/ 15 w 73"/>
                  <a:gd name="T59" fmla="*/ 41 h 81"/>
                  <a:gd name="T60" fmla="*/ 16 w 73"/>
                  <a:gd name="T61" fmla="*/ 41 h 81"/>
                  <a:gd name="T62" fmla="*/ 18 w 73"/>
                  <a:gd name="T63" fmla="*/ 41 h 81"/>
                  <a:gd name="T64" fmla="*/ 20 w 73"/>
                  <a:gd name="T65" fmla="*/ 41 h 81"/>
                  <a:gd name="T66" fmla="*/ 21 w 73"/>
                  <a:gd name="T67" fmla="*/ 41 h 81"/>
                  <a:gd name="T68" fmla="*/ 22 w 73"/>
                  <a:gd name="T69" fmla="*/ 41 h 81"/>
                  <a:gd name="T70" fmla="*/ 24 w 73"/>
                  <a:gd name="T71" fmla="*/ 40 h 81"/>
                  <a:gd name="T72" fmla="*/ 26 w 73"/>
                  <a:gd name="T73" fmla="*/ 39 h 81"/>
                  <a:gd name="T74" fmla="*/ 28 w 73"/>
                  <a:gd name="T75" fmla="*/ 37 h 81"/>
                  <a:gd name="T76" fmla="*/ 29 w 73"/>
                  <a:gd name="T77" fmla="*/ 36 h 81"/>
                  <a:gd name="T78" fmla="*/ 30 w 73"/>
                  <a:gd name="T79" fmla="*/ 35 h 81"/>
                  <a:gd name="T80" fmla="*/ 31 w 73"/>
                  <a:gd name="T81" fmla="*/ 34 h 81"/>
                  <a:gd name="T82" fmla="*/ 33 w 73"/>
                  <a:gd name="T83" fmla="*/ 32 h 81"/>
                  <a:gd name="T84" fmla="*/ 34 w 73"/>
                  <a:gd name="T85" fmla="*/ 29 h 81"/>
                  <a:gd name="T86" fmla="*/ 36 w 73"/>
                  <a:gd name="T87" fmla="*/ 25 h 81"/>
                  <a:gd name="T88" fmla="*/ 36 w 73"/>
                  <a:gd name="T89" fmla="*/ 23 h 81"/>
                  <a:gd name="T90" fmla="*/ 36 w 73"/>
                  <a:gd name="T91" fmla="*/ 21 h 81"/>
                  <a:gd name="T92" fmla="*/ 36 w 73"/>
                  <a:gd name="T93" fmla="*/ 19 h 81"/>
                  <a:gd name="T94" fmla="*/ 36 w 73"/>
                  <a:gd name="T95" fmla="*/ 17 h 81"/>
                  <a:gd name="T96" fmla="*/ 36 w 73"/>
                  <a:gd name="T97" fmla="*/ 15 h 81"/>
                  <a:gd name="T98" fmla="*/ 36 w 73"/>
                  <a:gd name="T99" fmla="*/ 14 h 81"/>
                  <a:gd name="T100" fmla="*/ 35 w 73"/>
                  <a:gd name="T101" fmla="*/ 12 h 81"/>
                  <a:gd name="T102" fmla="*/ 34 w 73"/>
                  <a:gd name="T103" fmla="*/ 10 h 81"/>
                  <a:gd name="T104" fmla="*/ 34 w 73"/>
                  <a:gd name="T105" fmla="*/ 9 h 81"/>
                  <a:gd name="T106" fmla="*/ 33 w 73"/>
                  <a:gd name="T107" fmla="*/ 8 h 81"/>
                  <a:gd name="T108" fmla="*/ 32 w 73"/>
                  <a:gd name="T109" fmla="*/ 7 h 81"/>
                  <a:gd name="T110" fmla="*/ 31 w 73"/>
                  <a:gd name="T111" fmla="*/ 4 h 81"/>
                  <a:gd name="T112" fmla="*/ 28 w 73"/>
                  <a:gd name="T113" fmla="*/ 4 h 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3"/>
                  <a:gd name="T172" fmla="*/ 0 h 81"/>
                  <a:gd name="T173" fmla="*/ 73 w 73"/>
                  <a:gd name="T174" fmla="*/ 81 h 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3" h="81">
                    <a:moveTo>
                      <a:pt x="53" y="3"/>
                    </a:moveTo>
                    <a:lnTo>
                      <a:pt x="48" y="1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0" y="0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5" y="23"/>
                    </a:lnTo>
                    <a:lnTo>
                      <a:pt x="2" y="29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9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7" y="67"/>
                    </a:lnTo>
                    <a:lnTo>
                      <a:pt x="8" y="67"/>
                    </a:lnTo>
                    <a:lnTo>
                      <a:pt x="10" y="67"/>
                    </a:lnTo>
                    <a:lnTo>
                      <a:pt x="10" y="69"/>
                    </a:lnTo>
                    <a:lnTo>
                      <a:pt x="10" y="71"/>
                    </a:lnTo>
                    <a:lnTo>
                      <a:pt x="12" y="71"/>
                    </a:lnTo>
                    <a:lnTo>
                      <a:pt x="12" y="74"/>
                    </a:lnTo>
                    <a:lnTo>
                      <a:pt x="13" y="74"/>
                    </a:lnTo>
                    <a:lnTo>
                      <a:pt x="15" y="74"/>
                    </a:lnTo>
                    <a:lnTo>
                      <a:pt x="20" y="78"/>
                    </a:lnTo>
                    <a:lnTo>
                      <a:pt x="25" y="81"/>
                    </a:lnTo>
                    <a:lnTo>
                      <a:pt x="27" y="81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7" y="81"/>
                    </a:lnTo>
                    <a:lnTo>
                      <a:pt x="38" y="81"/>
                    </a:lnTo>
                    <a:lnTo>
                      <a:pt x="40" y="81"/>
                    </a:lnTo>
                    <a:lnTo>
                      <a:pt x="42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79"/>
                    </a:lnTo>
                    <a:lnTo>
                      <a:pt x="48" y="79"/>
                    </a:lnTo>
                    <a:lnTo>
                      <a:pt x="50" y="79"/>
                    </a:lnTo>
                    <a:lnTo>
                      <a:pt x="52" y="78"/>
                    </a:lnTo>
                    <a:lnTo>
                      <a:pt x="53" y="76"/>
                    </a:lnTo>
                    <a:lnTo>
                      <a:pt x="53" y="74"/>
                    </a:lnTo>
                    <a:lnTo>
                      <a:pt x="57" y="74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58" y="71"/>
                    </a:lnTo>
                    <a:lnTo>
                      <a:pt x="60" y="69"/>
                    </a:lnTo>
                    <a:lnTo>
                      <a:pt x="62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7" y="64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68" y="57"/>
                    </a:lnTo>
                    <a:lnTo>
                      <a:pt x="72" y="52"/>
                    </a:lnTo>
                    <a:lnTo>
                      <a:pt x="72" y="49"/>
                    </a:lnTo>
                    <a:lnTo>
                      <a:pt x="72" y="47"/>
                    </a:lnTo>
                    <a:lnTo>
                      <a:pt x="72" y="45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3" y="40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73" y="35"/>
                    </a:lnTo>
                    <a:lnTo>
                      <a:pt x="72" y="34"/>
                    </a:lnTo>
                    <a:lnTo>
                      <a:pt x="73" y="32"/>
                    </a:lnTo>
                    <a:lnTo>
                      <a:pt x="72" y="32"/>
                    </a:lnTo>
                    <a:lnTo>
                      <a:pt x="73" y="30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5"/>
                    </a:lnTo>
                    <a:lnTo>
                      <a:pt x="70" y="23"/>
                    </a:lnTo>
                    <a:lnTo>
                      <a:pt x="72" y="23"/>
                    </a:lnTo>
                    <a:lnTo>
                      <a:pt x="70" y="22"/>
                    </a:lnTo>
                    <a:lnTo>
                      <a:pt x="68" y="20"/>
                    </a:lnTo>
                    <a:lnTo>
                      <a:pt x="68" y="18"/>
                    </a:lnTo>
                    <a:lnTo>
                      <a:pt x="68" y="17"/>
                    </a:lnTo>
                    <a:lnTo>
                      <a:pt x="67" y="17"/>
                    </a:lnTo>
                    <a:lnTo>
                      <a:pt x="67" y="15"/>
                    </a:lnTo>
                    <a:lnTo>
                      <a:pt x="67" y="13"/>
                    </a:lnTo>
                    <a:lnTo>
                      <a:pt x="65" y="13"/>
                    </a:lnTo>
                    <a:lnTo>
                      <a:pt x="63" y="12"/>
                    </a:lnTo>
                    <a:lnTo>
                      <a:pt x="62" y="10"/>
                    </a:lnTo>
                    <a:lnTo>
                      <a:pt x="62" y="8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3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" name="Freeform 461"/>
              <p:cNvSpPr>
                <a:spLocks/>
              </p:cNvSpPr>
              <p:nvPr/>
            </p:nvSpPr>
            <p:spPr bwMode="auto">
              <a:xfrm>
                <a:off x="5491" y="612"/>
                <a:ext cx="35" cy="41"/>
              </a:xfrm>
              <a:custGeom>
                <a:avLst/>
                <a:gdLst>
                  <a:gd name="T0" fmla="*/ 23 w 72"/>
                  <a:gd name="T1" fmla="*/ 1 h 81"/>
                  <a:gd name="T2" fmla="*/ 21 w 72"/>
                  <a:gd name="T3" fmla="*/ 0 h 81"/>
                  <a:gd name="T4" fmla="*/ 19 w 72"/>
                  <a:gd name="T5" fmla="*/ 0 h 81"/>
                  <a:gd name="T6" fmla="*/ 17 w 72"/>
                  <a:gd name="T7" fmla="*/ 0 h 81"/>
                  <a:gd name="T8" fmla="*/ 17 w 72"/>
                  <a:gd name="T9" fmla="*/ 0 h 81"/>
                  <a:gd name="T10" fmla="*/ 15 w 72"/>
                  <a:gd name="T11" fmla="*/ 0 h 81"/>
                  <a:gd name="T12" fmla="*/ 13 w 72"/>
                  <a:gd name="T13" fmla="*/ 1 h 81"/>
                  <a:gd name="T14" fmla="*/ 12 w 72"/>
                  <a:gd name="T15" fmla="*/ 2 h 81"/>
                  <a:gd name="T16" fmla="*/ 10 w 72"/>
                  <a:gd name="T17" fmla="*/ 2 h 81"/>
                  <a:gd name="T18" fmla="*/ 9 w 72"/>
                  <a:gd name="T19" fmla="*/ 3 h 81"/>
                  <a:gd name="T20" fmla="*/ 8 w 72"/>
                  <a:gd name="T21" fmla="*/ 4 h 81"/>
                  <a:gd name="T22" fmla="*/ 7 w 72"/>
                  <a:gd name="T23" fmla="*/ 4 h 81"/>
                  <a:gd name="T24" fmla="*/ 7 w 72"/>
                  <a:gd name="T25" fmla="*/ 6 h 81"/>
                  <a:gd name="T26" fmla="*/ 5 w 72"/>
                  <a:gd name="T27" fmla="*/ 8 h 81"/>
                  <a:gd name="T28" fmla="*/ 4 w 72"/>
                  <a:gd name="T29" fmla="*/ 9 h 81"/>
                  <a:gd name="T30" fmla="*/ 2 w 72"/>
                  <a:gd name="T31" fmla="*/ 12 h 81"/>
                  <a:gd name="T32" fmla="*/ 1 w 72"/>
                  <a:gd name="T33" fmla="*/ 16 h 81"/>
                  <a:gd name="T34" fmla="*/ 1 w 72"/>
                  <a:gd name="T35" fmla="*/ 19 h 81"/>
                  <a:gd name="T36" fmla="*/ 1 w 72"/>
                  <a:gd name="T37" fmla="*/ 20 h 81"/>
                  <a:gd name="T38" fmla="*/ 1 w 72"/>
                  <a:gd name="T39" fmla="*/ 22 h 81"/>
                  <a:gd name="T40" fmla="*/ 0 w 72"/>
                  <a:gd name="T41" fmla="*/ 23 h 81"/>
                  <a:gd name="T42" fmla="*/ 1 w 72"/>
                  <a:gd name="T43" fmla="*/ 25 h 81"/>
                  <a:gd name="T44" fmla="*/ 1 w 72"/>
                  <a:gd name="T45" fmla="*/ 27 h 81"/>
                  <a:gd name="T46" fmla="*/ 2 w 72"/>
                  <a:gd name="T47" fmla="*/ 30 h 81"/>
                  <a:gd name="T48" fmla="*/ 2 w 72"/>
                  <a:gd name="T49" fmla="*/ 31 h 81"/>
                  <a:gd name="T50" fmla="*/ 2 w 72"/>
                  <a:gd name="T51" fmla="*/ 32 h 81"/>
                  <a:gd name="T52" fmla="*/ 3 w 72"/>
                  <a:gd name="T53" fmla="*/ 33 h 81"/>
                  <a:gd name="T54" fmla="*/ 5 w 72"/>
                  <a:gd name="T55" fmla="*/ 34 h 81"/>
                  <a:gd name="T56" fmla="*/ 6 w 72"/>
                  <a:gd name="T57" fmla="*/ 36 h 81"/>
                  <a:gd name="T58" fmla="*/ 7 w 72"/>
                  <a:gd name="T59" fmla="*/ 37 h 81"/>
                  <a:gd name="T60" fmla="*/ 12 w 72"/>
                  <a:gd name="T61" fmla="*/ 41 h 81"/>
                  <a:gd name="T62" fmla="*/ 13 w 72"/>
                  <a:gd name="T63" fmla="*/ 41 h 81"/>
                  <a:gd name="T64" fmla="*/ 16 w 72"/>
                  <a:gd name="T65" fmla="*/ 41 h 81"/>
                  <a:gd name="T66" fmla="*/ 17 w 72"/>
                  <a:gd name="T67" fmla="*/ 41 h 81"/>
                  <a:gd name="T68" fmla="*/ 19 w 72"/>
                  <a:gd name="T69" fmla="*/ 41 h 81"/>
                  <a:gd name="T70" fmla="*/ 19 w 72"/>
                  <a:gd name="T71" fmla="*/ 41 h 81"/>
                  <a:gd name="T72" fmla="*/ 21 w 72"/>
                  <a:gd name="T73" fmla="*/ 41 h 81"/>
                  <a:gd name="T74" fmla="*/ 22 w 72"/>
                  <a:gd name="T75" fmla="*/ 40 h 81"/>
                  <a:gd name="T76" fmla="*/ 24 w 72"/>
                  <a:gd name="T77" fmla="*/ 39 h 81"/>
                  <a:gd name="T78" fmla="*/ 26 w 72"/>
                  <a:gd name="T79" fmla="*/ 37 h 81"/>
                  <a:gd name="T80" fmla="*/ 28 w 72"/>
                  <a:gd name="T81" fmla="*/ 37 h 81"/>
                  <a:gd name="T82" fmla="*/ 29 w 72"/>
                  <a:gd name="T83" fmla="*/ 36 h 81"/>
                  <a:gd name="T84" fmla="*/ 30 w 72"/>
                  <a:gd name="T85" fmla="*/ 34 h 81"/>
                  <a:gd name="T86" fmla="*/ 31 w 72"/>
                  <a:gd name="T87" fmla="*/ 32 h 81"/>
                  <a:gd name="T88" fmla="*/ 33 w 72"/>
                  <a:gd name="T89" fmla="*/ 29 h 81"/>
                  <a:gd name="T90" fmla="*/ 34 w 72"/>
                  <a:gd name="T91" fmla="*/ 25 h 81"/>
                  <a:gd name="T92" fmla="*/ 34 w 72"/>
                  <a:gd name="T93" fmla="*/ 23 h 81"/>
                  <a:gd name="T94" fmla="*/ 35 w 72"/>
                  <a:gd name="T95" fmla="*/ 21 h 81"/>
                  <a:gd name="T96" fmla="*/ 35 w 72"/>
                  <a:gd name="T97" fmla="*/ 19 h 81"/>
                  <a:gd name="T98" fmla="*/ 34 w 72"/>
                  <a:gd name="T99" fmla="*/ 17 h 81"/>
                  <a:gd name="T100" fmla="*/ 35 w 72"/>
                  <a:gd name="T101" fmla="*/ 15 h 81"/>
                  <a:gd name="T102" fmla="*/ 34 w 72"/>
                  <a:gd name="T103" fmla="*/ 14 h 81"/>
                  <a:gd name="T104" fmla="*/ 33 w 72"/>
                  <a:gd name="T105" fmla="*/ 12 h 81"/>
                  <a:gd name="T106" fmla="*/ 33 w 72"/>
                  <a:gd name="T107" fmla="*/ 10 h 81"/>
                  <a:gd name="T108" fmla="*/ 33 w 72"/>
                  <a:gd name="T109" fmla="*/ 10 h 81"/>
                  <a:gd name="T110" fmla="*/ 32 w 72"/>
                  <a:gd name="T111" fmla="*/ 9 h 81"/>
                  <a:gd name="T112" fmla="*/ 32 w 72"/>
                  <a:gd name="T113" fmla="*/ 8 h 81"/>
                  <a:gd name="T114" fmla="*/ 30 w 72"/>
                  <a:gd name="T115" fmla="*/ 7 h 81"/>
                  <a:gd name="T116" fmla="*/ 29 w 72"/>
                  <a:gd name="T117" fmla="*/ 4 h 81"/>
                  <a:gd name="T118" fmla="*/ 28 w 72"/>
                  <a:gd name="T119" fmla="*/ 4 h 8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2"/>
                  <a:gd name="T181" fmla="*/ 0 h 81"/>
                  <a:gd name="T182" fmla="*/ 72 w 72"/>
                  <a:gd name="T183" fmla="*/ 81 h 8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2" h="81">
                    <a:moveTo>
                      <a:pt x="52" y="3"/>
                    </a:moveTo>
                    <a:lnTo>
                      <a:pt x="47" y="1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30" y="0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7" y="20"/>
                    </a:lnTo>
                    <a:lnTo>
                      <a:pt x="5" y="23"/>
                    </a:lnTo>
                    <a:lnTo>
                      <a:pt x="4" y="29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0" y="45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56"/>
                    </a:lnTo>
                    <a:lnTo>
                      <a:pt x="4" y="59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9" y="66"/>
                    </a:lnTo>
                    <a:lnTo>
                      <a:pt x="9" y="67"/>
                    </a:lnTo>
                    <a:lnTo>
                      <a:pt x="10" y="67"/>
                    </a:lnTo>
                    <a:lnTo>
                      <a:pt x="10" y="69"/>
                    </a:lnTo>
                    <a:lnTo>
                      <a:pt x="12" y="69"/>
                    </a:lnTo>
                    <a:lnTo>
                      <a:pt x="12" y="71"/>
                    </a:lnTo>
                    <a:lnTo>
                      <a:pt x="14" y="71"/>
                    </a:lnTo>
                    <a:lnTo>
                      <a:pt x="14" y="74"/>
                    </a:lnTo>
                    <a:lnTo>
                      <a:pt x="15" y="74"/>
                    </a:lnTo>
                    <a:lnTo>
                      <a:pt x="20" y="78"/>
                    </a:lnTo>
                    <a:lnTo>
                      <a:pt x="25" y="81"/>
                    </a:lnTo>
                    <a:lnTo>
                      <a:pt x="27" y="81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4" y="81"/>
                    </a:lnTo>
                    <a:lnTo>
                      <a:pt x="35" y="81"/>
                    </a:lnTo>
                    <a:lnTo>
                      <a:pt x="37" y="81"/>
                    </a:lnTo>
                    <a:lnTo>
                      <a:pt x="39" y="81"/>
                    </a:lnTo>
                    <a:lnTo>
                      <a:pt x="40" y="81"/>
                    </a:lnTo>
                    <a:lnTo>
                      <a:pt x="42" y="81"/>
                    </a:lnTo>
                    <a:lnTo>
                      <a:pt x="44" y="81"/>
                    </a:lnTo>
                    <a:lnTo>
                      <a:pt x="45" y="81"/>
                    </a:lnTo>
                    <a:lnTo>
                      <a:pt x="45" y="79"/>
                    </a:lnTo>
                    <a:lnTo>
                      <a:pt x="47" y="79"/>
                    </a:lnTo>
                    <a:lnTo>
                      <a:pt x="49" y="79"/>
                    </a:lnTo>
                    <a:lnTo>
                      <a:pt x="50" y="78"/>
                    </a:lnTo>
                    <a:lnTo>
                      <a:pt x="52" y="78"/>
                    </a:lnTo>
                    <a:lnTo>
                      <a:pt x="52" y="76"/>
                    </a:lnTo>
                    <a:lnTo>
                      <a:pt x="54" y="74"/>
                    </a:lnTo>
                    <a:lnTo>
                      <a:pt x="55" y="74"/>
                    </a:lnTo>
                    <a:lnTo>
                      <a:pt x="57" y="74"/>
                    </a:lnTo>
                    <a:lnTo>
                      <a:pt x="57" y="72"/>
                    </a:lnTo>
                    <a:lnTo>
                      <a:pt x="57" y="71"/>
                    </a:lnTo>
                    <a:lnTo>
                      <a:pt x="59" y="71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2" y="67"/>
                    </a:lnTo>
                    <a:lnTo>
                      <a:pt x="62" y="66"/>
                    </a:lnTo>
                    <a:lnTo>
                      <a:pt x="64" y="64"/>
                    </a:lnTo>
                    <a:lnTo>
                      <a:pt x="65" y="62"/>
                    </a:lnTo>
                    <a:lnTo>
                      <a:pt x="67" y="62"/>
                    </a:lnTo>
                    <a:lnTo>
                      <a:pt x="67" y="57"/>
                    </a:lnTo>
                    <a:lnTo>
                      <a:pt x="70" y="52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5"/>
                    </a:lnTo>
                    <a:lnTo>
                      <a:pt x="70" y="34"/>
                    </a:lnTo>
                    <a:lnTo>
                      <a:pt x="72" y="32"/>
                    </a:lnTo>
                    <a:lnTo>
                      <a:pt x="70" y="32"/>
                    </a:lnTo>
                    <a:lnTo>
                      <a:pt x="72" y="30"/>
                    </a:lnTo>
                    <a:lnTo>
                      <a:pt x="70" y="29"/>
                    </a:lnTo>
                    <a:lnTo>
                      <a:pt x="70" y="27"/>
                    </a:lnTo>
                    <a:lnTo>
                      <a:pt x="70" y="25"/>
                    </a:lnTo>
                    <a:lnTo>
                      <a:pt x="68" y="23"/>
                    </a:lnTo>
                    <a:lnTo>
                      <a:pt x="70" y="23"/>
                    </a:lnTo>
                    <a:lnTo>
                      <a:pt x="68" y="22"/>
                    </a:lnTo>
                    <a:lnTo>
                      <a:pt x="67" y="20"/>
                    </a:lnTo>
                    <a:lnTo>
                      <a:pt x="67" y="18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4" y="15"/>
                    </a:lnTo>
                    <a:lnTo>
                      <a:pt x="64" y="13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9" y="8"/>
                    </a:lnTo>
                    <a:lnTo>
                      <a:pt x="59" y="7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Freeform 462"/>
              <p:cNvSpPr>
                <a:spLocks/>
              </p:cNvSpPr>
              <p:nvPr/>
            </p:nvSpPr>
            <p:spPr bwMode="auto">
              <a:xfrm>
                <a:off x="5515" y="611"/>
                <a:ext cx="36" cy="41"/>
              </a:xfrm>
              <a:custGeom>
                <a:avLst/>
                <a:gdLst>
                  <a:gd name="T0" fmla="*/ 22 w 71"/>
                  <a:gd name="T1" fmla="*/ 1 h 83"/>
                  <a:gd name="T2" fmla="*/ 22 w 71"/>
                  <a:gd name="T3" fmla="*/ 0 h 83"/>
                  <a:gd name="T4" fmla="*/ 20 w 71"/>
                  <a:gd name="T5" fmla="*/ 1 h 83"/>
                  <a:gd name="T6" fmla="*/ 19 w 71"/>
                  <a:gd name="T7" fmla="*/ 0 h 83"/>
                  <a:gd name="T8" fmla="*/ 17 w 71"/>
                  <a:gd name="T9" fmla="*/ 0 h 83"/>
                  <a:gd name="T10" fmla="*/ 16 w 71"/>
                  <a:gd name="T11" fmla="*/ 1 h 83"/>
                  <a:gd name="T12" fmla="*/ 14 w 71"/>
                  <a:gd name="T13" fmla="*/ 1 h 83"/>
                  <a:gd name="T14" fmla="*/ 12 w 71"/>
                  <a:gd name="T15" fmla="*/ 2 h 83"/>
                  <a:gd name="T16" fmla="*/ 10 w 71"/>
                  <a:gd name="T17" fmla="*/ 3 h 83"/>
                  <a:gd name="T18" fmla="*/ 8 w 71"/>
                  <a:gd name="T19" fmla="*/ 3 h 83"/>
                  <a:gd name="T20" fmla="*/ 7 w 71"/>
                  <a:gd name="T21" fmla="*/ 5 h 83"/>
                  <a:gd name="T22" fmla="*/ 6 w 71"/>
                  <a:gd name="T23" fmla="*/ 7 h 83"/>
                  <a:gd name="T24" fmla="*/ 4 w 71"/>
                  <a:gd name="T25" fmla="*/ 8 h 83"/>
                  <a:gd name="T26" fmla="*/ 3 w 71"/>
                  <a:gd name="T27" fmla="*/ 10 h 83"/>
                  <a:gd name="T28" fmla="*/ 0 w 71"/>
                  <a:gd name="T29" fmla="*/ 17 h 83"/>
                  <a:gd name="T30" fmla="*/ 0 w 71"/>
                  <a:gd name="T31" fmla="*/ 19 h 83"/>
                  <a:gd name="T32" fmla="*/ 0 w 71"/>
                  <a:gd name="T33" fmla="*/ 20 h 83"/>
                  <a:gd name="T34" fmla="*/ 0 w 71"/>
                  <a:gd name="T35" fmla="*/ 22 h 83"/>
                  <a:gd name="T36" fmla="*/ 0 w 71"/>
                  <a:gd name="T37" fmla="*/ 23 h 83"/>
                  <a:gd name="T38" fmla="*/ 0 w 71"/>
                  <a:gd name="T39" fmla="*/ 25 h 83"/>
                  <a:gd name="T40" fmla="*/ 1 w 71"/>
                  <a:gd name="T41" fmla="*/ 28 h 83"/>
                  <a:gd name="T42" fmla="*/ 2 w 71"/>
                  <a:gd name="T43" fmla="*/ 30 h 83"/>
                  <a:gd name="T44" fmla="*/ 3 w 71"/>
                  <a:gd name="T45" fmla="*/ 31 h 83"/>
                  <a:gd name="T46" fmla="*/ 3 w 71"/>
                  <a:gd name="T47" fmla="*/ 32 h 83"/>
                  <a:gd name="T48" fmla="*/ 4 w 71"/>
                  <a:gd name="T49" fmla="*/ 34 h 83"/>
                  <a:gd name="T50" fmla="*/ 4 w 71"/>
                  <a:gd name="T51" fmla="*/ 35 h 83"/>
                  <a:gd name="T52" fmla="*/ 6 w 71"/>
                  <a:gd name="T53" fmla="*/ 36 h 83"/>
                  <a:gd name="T54" fmla="*/ 8 w 71"/>
                  <a:gd name="T55" fmla="*/ 37 h 83"/>
                  <a:gd name="T56" fmla="*/ 12 w 71"/>
                  <a:gd name="T57" fmla="*/ 41 h 83"/>
                  <a:gd name="T58" fmla="*/ 15 w 71"/>
                  <a:gd name="T59" fmla="*/ 41 h 83"/>
                  <a:gd name="T60" fmla="*/ 17 w 71"/>
                  <a:gd name="T61" fmla="*/ 41 h 83"/>
                  <a:gd name="T62" fmla="*/ 17 w 71"/>
                  <a:gd name="T63" fmla="*/ 41 h 83"/>
                  <a:gd name="T64" fmla="*/ 18 w 71"/>
                  <a:gd name="T65" fmla="*/ 41 h 83"/>
                  <a:gd name="T66" fmla="*/ 19 w 71"/>
                  <a:gd name="T67" fmla="*/ 41 h 83"/>
                  <a:gd name="T68" fmla="*/ 21 w 71"/>
                  <a:gd name="T69" fmla="*/ 41 h 83"/>
                  <a:gd name="T70" fmla="*/ 22 w 71"/>
                  <a:gd name="T71" fmla="*/ 41 h 83"/>
                  <a:gd name="T72" fmla="*/ 23 w 71"/>
                  <a:gd name="T73" fmla="*/ 40 h 83"/>
                  <a:gd name="T74" fmla="*/ 25 w 71"/>
                  <a:gd name="T75" fmla="*/ 40 h 83"/>
                  <a:gd name="T76" fmla="*/ 26 w 71"/>
                  <a:gd name="T77" fmla="*/ 39 h 83"/>
                  <a:gd name="T78" fmla="*/ 28 w 71"/>
                  <a:gd name="T79" fmla="*/ 37 h 83"/>
                  <a:gd name="T80" fmla="*/ 29 w 71"/>
                  <a:gd name="T81" fmla="*/ 36 h 83"/>
                  <a:gd name="T82" fmla="*/ 31 w 71"/>
                  <a:gd name="T83" fmla="*/ 34 h 83"/>
                  <a:gd name="T84" fmla="*/ 32 w 71"/>
                  <a:gd name="T85" fmla="*/ 32 h 83"/>
                  <a:gd name="T86" fmla="*/ 35 w 71"/>
                  <a:gd name="T87" fmla="*/ 26 h 83"/>
                  <a:gd name="T88" fmla="*/ 35 w 71"/>
                  <a:gd name="T89" fmla="*/ 24 h 83"/>
                  <a:gd name="T90" fmla="*/ 36 w 71"/>
                  <a:gd name="T91" fmla="*/ 22 h 83"/>
                  <a:gd name="T92" fmla="*/ 36 w 71"/>
                  <a:gd name="T93" fmla="*/ 20 h 83"/>
                  <a:gd name="T94" fmla="*/ 36 w 71"/>
                  <a:gd name="T95" fmla="*/ 19 h 83"/>
                  <a:gd name="T96" fmla="*/ 36 w 71"/>
                  <a:gd name="T97" fmla="*/ 17 h 83"/>
                  <a:gd name="T98" fmla="*/ 35 w 71"/>
                  <a:gd name="T99" fmla="*/ 15 h 83"/>
                  <a:gd name="T100" fmla="*/ 35 w 71"/>
                  <a:gd name="T101" fmla="*/ 13 h 83"/>
                  <a:gd name="T102" fmla="*/ 34 w 71"/>
                  <a:gd name="T103" fmla="*/ 12 h 83"/>
                  <a:gd name="T104" fmla="*/ 33 w 71"/>
                  <a:gd name="T105" fmla="*/ 10 h 83"/>
                  <a:gd name="T106" fmla="*/ 32 w 71"/>
                  <a:gd name="T107" fmla="*/ 9 h 83"/>
                  <a:gd name="T108" fmla="*/ 32 w 71"/>
                  <a:gd name="T109" fmla="*/ 8 h 83"/>
                  <a:gd name="T110" fmla="*/ 32 w 71"/>
                  <a:gd name="T111" fmla="*/ 7 h 83"/>
                  <a:gd name="T112" fmla="*/ 30 w 71"/>
                  <a:gd name="T113" fmla="*/ 5 h 83"/>
                  <a:gd name="T114" fmla="*/ 29 w 71"/>
                  <a:gd name="T115" fmla="*/ 3 h 83"/>
                  <a:gd name="T116" fmla="*/ 26 w 71"/>
                  <a:gd name="T117" fmla="*/ 2 h 8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1"/>
                  <a:gd name="T178" fmla="*/ 0 h 83"/>
                  <a:gd name="T179" fmla="*/ 71 w 71"/>
                  <a:gd name="T180" fmla="*/ 83 h 8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1" h="83">
                    <a:moveTo>
                      <a:pt x="51" y="4"/>
                    </a:moveTo>
                    <a:lnTo>
                      <a:pt x="46" y="2"/>
                    </a:lnTo>
                    <a:lnTo>
                      <a:pt x="44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39" y="2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9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3" y="14"/>
                    </a:lnTo>
                    <a:lnTo>
                      <a:pt x="11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6" y="21"/>
                    </a:lnTo>
                    <a:lnTo>
                      <a:pt x="5" y="24"/>
                    </a:lnTo>
                    <a:lnTo>
                      <a:pt x="3" y="31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3"/>
                    </a:lnTo>
                    <a:lnTo>
                      <a:pt x="1" y="56"/>
                    </a:lnTo>
                    <a:lnTo>
                      <a:pt x="1" y="58"/>
                    </a:lnTo>
                    <a:lnTo>
                      <a:pt x="3" y="58"/>
                    </a:lnTo>
                    <a:lnTo>
                      <a:pt x="3" y="60"/>
                    </a:lnTo>
                    <a:lnTo>
                      <a:pt x="5" y="60"/>
                    </a:lnTo>
                    <a:lnTo>
                      <a:pt x="5" y="63"/>
                    </a:lnTo>
                    <a:lnTo>
                      <a:pt x="5" y="65"/>
                    </a:lnTo>
                    <a:lnTo>
                      <a:pt x="6" y="65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8" y="71"/>
                    </a:lnTo>
                    <a:lnTo>
                      <a:pt x="11" y="71"/>
                    </a:lnTo>
                    <a:lnTo>
                      <a:pt x="11" y="73"/>
                    </a:lnTo>
                    <a:lnTo>
                      <a:pt x="13" y="75"/>
                    </a:lnTo>
                    <a:lnTo>
                      <a:pt x="15" y="75"/>
                    </a:lnTo>
                    <a:lnTo>
                      <a:pt x="15" y="76"/>
                    </a:lnTo>
                    <a:lnTo>
                      <a:pt x="19" y="80"/>
                    </a:lnTo>
                    <a:lnTo>
                      <a:pt x="24" y="82"/>
                    </a:lnTo>
                    <a:lnTo>
                      <a:pt x="28" y="82"/>
                    </a:lnTo>
                    <a:lnTo>
                      <a:pt x="29" y="82"/>
                    </a:lnTo>
                    <a:lnTo>
                      <a:pt x="31" y="82"/>
                    </a:lnTo>
                    <a:lnTo>
                      <a:pt x="33" y="83"/>
                    </a:lnTo>
                    <a:lnTo>
                      <a:pt x="33" y="82"/>
                    </a:lnTo>
                    <a:lnTo>
                      <a:pt x="33" y="83"/>
                    </a:lnTo>
                    <a:lnTo>
                      <a:pt x="34" y="82"/>
                    </a:lnTo>
                    <a:lnTo>
                      <a:pt x="34" y="83"/>
                    </a:lnTo>
                    <a:lnTo>
                      <a:pt x="36" y="82"/>
                    </a:lnTo>
                    <a:lnTo>
                      <a:pt x="36" y="83"/>
                    </a:lnTo>
                    <a:lnTo>
                      <a:pt x="36" y="82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3"/>
                    </a:lnTo>
                    <a:lnTo>
                      <a:pt x="39" y="82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4" y="82"/>
                    </a:lnTo>
                    <a:lnTo>
                      <a:pt x="46" y="80"/>
                    </a:lnTo>
                    <a:lnTo>
                      <a:pt x="48" y="82"/>
                    </a:lnTo>
                    <a:lnTo>
                      <a:pt x="48" y="80"/>
                    </a:lnTo>
                    <a:lnTo>
                      <a:pt x="49" y="80"/>
                    </a:lnTo>
                    <a:lnTo>
                      <a:pt x="49" y="78"/>
                    </a:lnTo>
                    <a:lnTo>
                      <a:pt x="51" y="78"/>
                    </a:lnTo>
                    <a:lnTo>
                      <a:pt x="53" y="76"/>
                    </a:lnTo>
                    <a:lnTo>
                      <a:pt x="54" y="76"/>
                    </a:lnTo>
                    <a:lnTo>
                      <a:pt x="56" y="75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9" y="71"/>
                    </a:lnTo>
                    <a:lnTo>
                      <a:pt x="59" y="70"/>
                    </a:lnTo>
                    <a:lnTo>
                      <a:pt x="61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4" y="65"/>
                    </a:lnTo>
                    <a:lnTo>
                      <a:pt x="66" y="65"/>
                    </a:lnTo>
                    <a:lnTo>
                      <a:pt x="66" y="60"/>
                    </a:lnTo>
                    <a:lnTo>
                      <a:pt x="69" y="53"/>
                    </a:lnTo>
                    <a:lnTo>
                      <a:pt x="69" y="49"/>
                    </a:lnTo>
                    <a:lnTo>
                      <a:pt x="69" y="48"/>
                    </a:lnTo>
                    <a:lnTo>
                      <a:pt x="69" y="46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3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8"/>
                    </a:lnTo>
                    <a:lnTo>
                      <a:pt x="71" y="36"/>
                    </a:lnTo>
                    <a:lnTo>
                      <a:pt x="69" y="36"/>
                    </a:lnTo>
                    <a:lnTo>
                      <a:pt x="71" y="34"/>
                    </a:lnTo>
                    <a:lnTo>
                      <a:pt x="69" y="34"/>
                    </a:lnTo>
                    <a:lnTo>
                      <a:pt x="71" y="33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69" y="26"/>
                    </a:lnTo>
                    <a:lnTo>
                      <a:pt x="68" y="24"/>
                    </a:lnTo>
                    <a:lnTo>
                      <a:pt x="69" y="24"/>
                    </a:lnTo>
                    <a:lnTo>
                      <a:pt x="68" y="24"/>
                    </a:lnTo>
                    <a:lnTo>
                      <a:pt x="66" y="21"/>
                    </a:lnTo>
                    <a:lnTo>
                      <a:pt x="66" y="19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6"/>
                    </a:lnTo>
                    <a:lnTo>
                      <a:pt x="63" y="14"/>
                    </a:lnTo>
                    <a:lnTo>
                      <a:pt x="59" y="12"/>
                    </a:lnTo>
                    <a:lnTo>
                      <a:pt x="59" y="11"/>
                    </a:lnTo>
                    <a:lnTo>
                      <a:pt x="59" y="9"/>
                    </a:lnTo>
                    <a:lnTo>
                      <a:pt x="58" y="9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" name="Freeform 463"/>
              <p:cNvSpPr>
                <a:spLocks/>
              </p:cNvSpPr>
              <p:nvPr/>
            </p:nvSpPr>
            <p:spPr bwMode="auto">
              <a:xfrm>
                <a:off x="5496" y="655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2 w 70"/>
                  <a:gd name="T3" fmla="*/ 0 h 85"/>
                  <a:gd name="T4" fmla="*/ 20 w 70"/>
                  <a:gd name="T5" fmla="*/ 0 h 85"/>
                  <a:gd name="T6" fmla="*/ 18 w 70"/>
                  <a:gd name="T7" fmla="*/ 0 h 85"/>
                  <a:gd name="T8" fmla="*/ 16 w 70"/>
                  <a:gd name="T9" fmla="*/ 0 h 85"/>
                  <a:gd name="T10" fmla="*/ 13 w 70"/>
                  <a:gd name="T11" fmla="*/ 1 h 85"/>
                  <a:gd name="T12" fmla="*/ 10 w 70"/>
                  <a:gd name="T13" fmla="*/ 2 h 85"/>
                  <a:gd name="T14" fmla="*/ 7 w 70"/>
                  <a:gd name="T15" fmla="*/ 3 h 85"/>
                  <a:gd name="T16" fmla="*/ 7 w 70"/>
                  <a:gd name="T17" fmla="*/ 5 h 85"/>
                  <a:gd name="T18" fmla="*/ 5 w 70"/>
                  <a:gd name="T19" fmla="*/ 8 h 85"/>
                  <a:gd name="T20" fmla="*/ 3 w 70"/>
                  <a:gd name="T21" fmla="*/ 8 h 85"/>
                  <a:gd name="T22" fmla="*/ 2 w 70"/>
                  <a:gd name="T23" fmla="*/ 11 h 85"/>
                  <a:gd name="T24" fmla="*/ 1 w 70"/>
                  <a:gd name="T25" fmla="*/ 15 h 85"/>
                  <a:gd name="T26" fmla="*/ 0 w 70"/>
                  <a:gd name="T27" fmla="*/ 18 h 85"/>
                  <a:gd name="T28" fmla="*/ 0 w 70"/>
                  <a:gd name="T29" fmla="*/ 20 h 85"/>
                  <a:gd name="T30" fmla="*/ 0 w 70"/>
                  <a:gd name="T31" fmla="*/ 23 h 85"/>
                  <a:gd name="T32" fmla="*/ 1 w 70"/>
                  <a:gd name="T33" fmla="*/ 27 h 85"/>
                  <a:gd name="T34" fmla="*/ 2 w 70"/>
                  <a:gd name="T35" fmla="*/ 30 h 85"/>
                  <a:gd name="T36" fmla="*/ 2 w 70"/>
                  <a:gd name="T37" fmla="*/ 33 h 85"/>
                  <a:gd name="T38" fmla="*/ 3 w 70"/>
                  <a:gd name="T39" fmla="*/ 35 h 85"/>
                  <a:gd name="T40" fmla="*/ 4 w 70"/>
                  <a:gd name="T41" fmla="*/ 36 h 85"/>
                  <a:gd name="T42" fmla="*/ 7 w 70"/>
                  <a:gd name="T43" fmla="*/ 38 h 85"/>
                  <a:gd name="T44" fmla="*/ 7 w 70"/>
                  <a:gd name="T45" fmla="*/ 39 h 85"/>
                  <a:gd name="T46" fmla="*/ 9 w 70"/>
                  <a:gd name="T47" fmla="*/ 40 h 85"/>
                  <a:gd name="T48" fmla="*/ 12 w 70"/>
                  <a:gd name="T49" fmla="*/ 41 h 85"/>
                  <a:gd name="T50" fmla="*/ 14 w 70"/>
                  <a:gd name="T51" fmla="*/ 42 h 85"/>
                  <a:gd name="T52" fmla="*/ 16 w 70"/>
                  <a:gd name="T53" fmla="*/ 42 h 85"/>
                  <a:gd name="T54" fmla="*/ 18 w 70"/>
                  <a:gd name="T55" fmla="*/ 42 h 85"/>
                  <a:gd name="T56" fmla="*/ 20 w 70"/>
                  <a:gd name="T57" fmla="*/ 42 h 85"/>
                  <a:gd name="T58" fmla="*/ 24 w 70"/>
                  <a:gd name="T59" fmla="*/ 40 h 85"/>
                  <a:gd name="T60" fmla="*/ 26 w 70"/>
                  <a:gd name="T61" fmla="*/ 40 h 85"/>
                  <a:gd name="T62" fmla="*/ 27 w 70"/>
                  <a:gd name="T63" fmla="*/ 38 h 85"/>
                  <a:gd name="T64" fmla="*/ 29 w 70"/>
                  <a:gd name="T65" fmla="*/ 37 h 85"/>
                  <a:gd name="T66" fmla="*/ 30 w 70"/>
                  <a:gd name="T67" fmla="*/ 35 h 85"/>
                  <a:gd name="T68" fmla="*/ 31 w 70"/>
                  <a:gd name="T69" fmla="*/ 33 h 85"/>
                  <a:gd name="T70" fmla="*/ 33 w 70"/>
                  <a:gd name="T71" fmla="*/ 31 h 85"/>
                  <a:gd name="T72" fmla="*/ 34 w 70"/>
                  <a:gd name="T73" fmla="*/ 28 h 85"/>
                  <a:gd name="T74" fmla="*/ 34 w 70"/>
                  <a:gd name="T75" fmla="*/ 25 h 85"/>
                  <a:gd name="T76" fmla="*/ 35 w 70"/>
                  <a:gd name="T77" fmla="*/ 23 h 85"/>
                  <a:gd name="T78" fmla="*/ 35 w 70"/>
                  <a:gd name="T79" fmla="*/ 20 h 85"/>
                  <a:gd name="T80" fmla="*/ 35 w 70"/>
                  <a:gd name="T81" fmla="*/ 18 h 85"/>
                  <a:gd name="T82" fmla="*/ 34 w 70"/>
                  <a:gd name="T83" fmla="*/ 15 h 85"/>
                  <a:gd name="T84" fmla="*/ 34 w 70"/>
                  <a:gd name="T85" fmla="*/ 12 h 85"/>
                  <a:gd name="T86" fmla="*/ 33 w 70"/>
                  <a:gd name="T87" fmla="*/ 9 h 85"/>
                  <a:gd name="T88" fmla="*/ 31 w 70"/>
                  <a:gd name="T89" fmla="*/ 8 h 85"/>
                  <a:gd name="T90" fmla="*/ 30 w 70"/>
                  <a:gd name="T91" fmla="*/ 6 h 85"/>
                  <a:gd name="T92" fmla="*/ 29 w 70"/>
                  <a:gd name="T93" fmla="*/ 4 h 85"/>
                  <a:gd name="T94" fmla="*/ 27 w 70"/>
                  <a:gd name="T95" fmla="*/ 3 h 85"/>
                  <a:gd name="T96" fmla="*/ 25 w 70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5"/>
                  <a:gd name="T149" fmla="*/ 70 w 70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5">
                    <a:moveTo>
                      <a:pt x="50" y="4"/>
                    </a:moveTo>
                    <a:lnTo>
                      <a:pt x="49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4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9"/>
                    </a:lnTo>
                    <a:lnTo>
                      <a:pt x="4" y="61"/>
                    </a:lnTo>
                    <a:lnTo>
                      <a:pt x="4" y="63"/>
                    </a:lnTo>
                    <a:lnTo>
                      <a:pt x="4" y="65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9" y="73"/>
                    </a:lnTo>
                    <a:lnTo>
                      <a:pt x="10" y="75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4" y="78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7" y="80"/>
                    </a:lnTo>
                    <a:lnTo>
                      <a:pt x="17" y="81"/>
                    </a:lnTo>
                    <a:lnTo>
                      <a:pt x="19" y="81"/>
                    </a:lnTo>
                    <a:lnTo>
                      <a:pt x="20" y="83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5" y="83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4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9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4" y="83"/>
                    </a:lnTo>
                    <a:lnTo>
                      <a:pt x="47" y="81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0"/>
                    </a:lnTo>
                    <a:lnTo>
                      <a:pt x="52" y="78"/>
                    </a:lnTo>
                    <a:lnTo>
                      <a:pt x="54" y="78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7" y="75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0" y="70"/>
                    </a:lnTo>
                    <a:lnTo>
                      <a:pt x="62" y="70"/>
                    </a:lnTo>
                    <a:lnTo>
                      <a:pt x="62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5"/>
                    </a:lnTo>
                    <a:lnTo>
                      <a:pt x="65" y="65"/>
                    </a:lnTo>
                    <a:lnTo>
                      <a:pt x="65" y="63"/>
                    </a:lnTo>
                    <a:lnTo>
                      <a:pt x="67" y="59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3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8" y="32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7" y="24"/>
                    </a:lnTo>
                    <a:lnTo>
                      <a:pt x="67" y="22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2" y="16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7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4" y="5"/>
                    </a:lnTo>
                    <a:lnTo>
                      <a:pt x="54" y="4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Freeform 464"/>
              <p:cNvSpPr>
                <a:spLocks/>
              </p:cNvSpPr>
              <p:nvPr/>
            </p:nvSpPr>
            <p:spPr bwMode="auto">
              <a:xfrm>
                <a:off x="5485" y="647"/>
                <a:ext cx="35" cy="42"/>
              </a:xfrm>
              <a:custGeom>
                <a:avLst/>
                <a:gdLst>
                  <a:gd name="T0" fmla="*/ 23 w 70"/>
                  <a:gd name="T1" fmla="*/ 0 h 85"/>
                  <a:gd name="T2" fmla="*/ 21 w 70"/>
                  <a:gd name="T3" fmla="*/ 0 h 85"/>
                  <a:gd name="T4" fmla="*/ 20 w 70"/>
                  <a:gd name="T5" fmla="*/ 0 h 85"/>
                  <a:gd name="T6" fmla="*/ 18 w 70"/>
                  <a:gd name="T7" fmla="*/ 0 h 85"/>
                  <a:gd name="T8" fmla="*/ 15 w 70"/>
                  <a:gd name="T9" fmla="*/ 0 h 85"/>
                  <a:gd name="T10" fmla="*/ 14 w 70"/>
                  <a:gd name="T11" fmla="*/ 0 h 85"/>
                  <a:gd name="T12" fmla="*/ 10 w 70"/>
                  <a:gd name="T13" fmla="*/ 1 h 85"/>
                  <a:gd name="T14" fmla="*/ 9 w 70"/>
                  <a:gd name="T15" fmla="*/ 3 h 85"/>
                  <a:gd name="T16" fmla="*/ 7 w 70"/>
                  <a:gd name="T17" fmla="*/ 4 h 85"/>
                  <a:gd name="T18" fmla="*/ 5 w 70"/>
                  <a:gd name="T19" fmla="*/ 6 h 85"/>
                  <a:gd name="T20" fmla="*/ 5 w 70"/>
                  <a:gd name="T21" fmla="*/ 7 h 85"/>
                  <a:gd name="T22" fmla="*/ 3 w 70"/>
                  <a:gd name="T23" fmla="*/ 9 h 85"/>
                  <a:gd name="T24" fmla="*/ 1 w 70"/>
                  <a:gd name="T25" fmla="*/ 12 h 85"/>
                  <a:gd name="T26" fmla="*/ 1 w 70"/>
                  <a:gd name="T27" fmla="*/ 15 h 85"/>
                  <a:gd name="T28" fmla="*/ 0 w 70"/>
                  <a:gd name="T29" fmla="*/ 18 h 85"/>
                  <a:gd name="T30" fmla="*/ 0 w 70"/>
                  <a:gd name="T31" fmla="*/ 21 h 85"/>
                  <a:gd name="T32" fmla="*/ 0 w 70"/>
                  <a:gd name="T33" fmla="*/ 23 h 85"/>
                  <a:gd name="T34" fmla="*/ 1 w 70"/>
                  <a:gd name="T35" fmla="*/ 27 h 85"/>
                  <a:gd name="T36" fmla="*/ 1 w 70"/>
                  <a:gd name="T37" fmla="*/ 31 h 85"/>
                  <a:gd name="T38" fmla="*/ 2 w 70"/>
                  <a:gd name="T39" fmla="*/ 33 h 85"/>
                  <a:gd name="T40" fmla="*/ 3 w 70"/>
                  <a:gd name="T41" fmla="*/ 34 h 85"/>
                  <a:gd name="T42" fmla="*/ 5 w 70"/>
                  <a:gd name="T43" fmla="*/ 36 h 85"/>
                  <a:gd name="T44" fmla="*/ 6 w 70"/>
                  <a:gd name="T45" fmla="*/ 38 h 85"/>
                  <a:gd name="T46" fmla="*/ 8 w 70"/>
                  <a:gd name="T47" fmla="*/ 39 h 85"/>
                  <a:gd name="T48" fmla="*/ 10 w 70"/>
                  <a:gd name="T49" fmla="*/ 40 h 85"/>
                  <a:gd name="T50" fmla="*/ 12 w 70"/>
                  <a:gd name="T51" fmla="*/ 42 h 85"/>
                  <a:gd name="T52" fmla="*/ 15 w 70"/>
                  <a:gd name="T53" fmla="*/ 42 h 85"/>
                  <a:gd name="T54" fmla="*/ 17 w 70"/>
                  <a:gd name="T55" fmla="*/ 42 h 85"/>
                  <a:gd name="T56" fmla="*/ 19 w 70"/>
                  <a:gd name="T57" fmla="*/ 42 h 85"/>
                  <a:gd name="T58" fmla="*/ 20 w 70"/>
                  <a:gd name="T59" fmla="*/ 42 h 85"/>
                  <a:gd name="T60" fmla="*/ 24 w 70"/>
                  <a:gd name="T61" fmla="*/ 40 h 85"/>
                  <a:gd name="T62" fmla="*/ 25 w 70"/>
                  <a:gd name="T63" fmla="*/ 40 h 85"/>
                  <a:gd name="T64" fmla="*/ 27 w 70"/>
                  <a:gd name="T65" fmla="*/ 38 h 85"/>
                  <a:gd name="T66" fmla="*/ 29 w 70"/>
                  <a:gd name="T67" fmla="*/ 37 h 85"/>
                  <a:gd name="T68" fmla="*/ 30 w 70"/>
                  <a:gd name="T69" fmla="*/ 35 h 85"/>
                  <a:gd name="T70" fmla="*/ 31 w 70"/>
                  <a:gd name="T71" fmla="*/ 34 h 85"/>
                  <a:gd name="T72" fmla="*/ 33 w 70"/>
                  <a:gd name="T73" fmla="*/ 32 h 85"/>
                  <a:gd name="T74" fmla="*/ 34 w 70"/>
                  <a:gd name="T75" fmla="*/ 29 h 85"/>
                  <a:gd name="T76" fmla="*/ 35 w 70"/>
                  <a:gd name="T77" fmla="*/ 27 h 85"/>
                  <a:gd name="T78" fmla="*/ 35 w 70"/>
                  <a:gd name="T79" fmla="*/ 23 h 85"/>
                  <a:gd name="T80" fmla="*/ 35 w 70"/>
                  <a:gd name="T81" fmla="*/ 21 h 85"/>
                  <a:gd name="T82" fmla="*/ 35 w 70"/>
                  <a:gd name="T83" fmla="*/ 18 h 85"/>
                  <a:gd name="T84" fmla="*/ 35 w 70"/>
                  <a:gd name="T85" fmla="*/ 16 h 85"/>
                  <a:gd name="T86" fmla="*/ 35 w 70"/>
                  <a:gd name="T87" fmla="*/ 14 h 85"/>
                  <a:gd name="T88" fmla="*/ 33 w 70"/>
                  <a:gd name="T89" fmla="*/ 9 h 85"/>
                  <a:gd name="T90" fmla="*/ 33 w 70"/>
                  <a:gd name="T91" fmla="*/ 7 h 85"/>
                  <a:gd name="T92" fmla="*/ 30 w 70"/>
                  <a:gd name="T93" fmla="*/ 7 h 85"/>
                  <a:gd name="T94" fmla="*/ 30 w 70"/>
                  <a:gd name="T95" fmla="*/ 5 h 85"/>
                  <a:gd name="T96" fmla="*/ 28 w 70"/>
                  <a:gd name="T97" fmla="*/ 3 h 85"/>
                  <a:gd name="T98" fmla="*/ 26 w 70"/>
                  <a:gd name="T99" fmla="*/ 1 h 8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0"/>
                  <a:gd name="T151" fmla="*/ 0 h 85"/>
                  <a:gd name="T152" fmla="*/ 70 w 70"/>
                  <a:gd name="T153" fmla="*/ 85 h 8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0" h="85">
                    <a:moveTo>
                      <a:pt x="51" y="3"/>
                    </a:moveTo>
                    <a:lnTo>
                      <a:pt x="48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9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18" y="80"/>
                    </a:lnTo>
                    <a:lnTo>
                      <a:pt x="20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5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1" y="80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6" y="63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" name="Freeform 465"/>
              <p:cNvSpPr>
                <a:spLocks/>
              </p:cNvSpPr>
              <p:nvPr/>
            </p:nvSpPr>
            <p:spPr bwMode="auto">
              <a:xfrm>
                <a:off x="5475" y="643"/>
                <a:ext cx="36" cy="41"/>
              </a:xfrm>
              <a:custGeom>
                <a:avLst/>
                <a:gdLst>
                  <a:gd name="T0" fmla="*/ 24 w 71"/>
                  <a:gd name="T1" fmla="*/ 0 h 82"/>
                  <a:gd name="T2" fmla="*/ 22 w 71"/>
                  <a:gd name="T3" fmla="*/ 0 h 82"/>
                  <a:gd name="T4" fmla="*/ 20 w 71"/>
                  <a:gd name="T5" fmla="*/ 0 h 82"/>
                  <a:gd name="T6" fmla="*/ 18 w 71"/>
                  <a:gd name="T7" fmla="*/ 0 h 82"/>
                  <a:gd name="T8" fmla="*/ 17 w 71"/>
                  <a:gd name="T9" fmla="*/ 0 h 82"/>
                  <a:gd name="T10" fmla="*/ 14 w 71"/>
                  <a:gd name="T11" fmla="*/ 0 h 82"/>
                  <a:gd name="T12" fmla="*/ 11 w 71"/>
                  <a:gd name="T13" fmla="*/ 1 h 82"/>
                  <a:gd name="T14" fmla="*/ 9 w 71"/>
                  <a:gd name="T15" fmla="*/ 3 h 82"/>
                  <a:gd name="T16" fmla="*/ 8 w 71"/>
                  <a:gd name="T17" fmla="*/ 3 h 82"/>
                  <a:gd name="T18" fmla="*/ 6 w 71"/>
                  <a:gd name="T19" fmla="*/ 5 h 82"/>
                  <a:gd name="T20" fmla="*/ 5 w 71"/>
                  <a:gd name="T21" fmla="*/ 7 h 82"/>
                  <a:gd name="T22" fmla="*/ 3 w 71"/>
                  <a:gd name="T23" fmla="*/ 9 h 82"/>
                  <a:gd name="T24" fmla="*/ 2 w 71"/>
                  <a:gd name="T25" fmla="*/ 12 h 82"/>
                  <a:gd name="T26" fmla="*/ 1 w 71"/>
                  <a:gd name="T27" fmla="*/ 16 h 82"/>
                  <a:gd name="T28" fmla="*/ 0 w 71"/>
                  <a:gd name="T29" fmla="*/ 18 h 82"/>
                  <a:gd name="T30" fmla="*/ 0 w 71"/>
                  <a:gd name="T31" fmla="*/ 20 h 82"/>
                  <a:gd name="T32" fmla="*/ 0 w 71"/>
                  <a:gd name="T33" fmla="*/ 22 h 82"/>
                  <a:gd name="T34" fmla="*/ 0 w 71"/>
                  <a:gd name="T35" fmla="*/ 25 h 82"/>
                  <a:gd name="T36" fmla="*/ 1 w 71"/>
                  <a:gd name="T37" fmla="*/ 30 h 82"/>
                  <a:gd name="T38" fmla="*/ 3 w 71"/>
                  <a:gd name="T39" fmla="*/ 32 h 82"/>
                  <a:gd name="T40" fmla="*/ 3 w 71"/>
                  <a:gd name="T41" fmla="*/ 33 h 82"/>
                  <a:gd name="T42" fmla="*/ 4 w 71"/>
                  <a:gd name="T43" fmla="*/ 35 h 82"/>
                  <a:gd name="T44" fmla="*/ 5 w 71"/>
                  <a:gd name="T45" fmla="*/ 36 h 82"/>
                  <a:gd name="T46" fmla="*/ 6 w 71"/>
                  <a:gd name="T47" fmla="*/ 38 h 82"/>
                  <a:gd name="T48" fmla="*/ 9 w 71"/>
                  <a:gd name="T49" fmla="*/ 39 h 82"/>
                  <a:gd name="T50" fmla="*/ 12 w 71"/>
                  <a:gd name="T51" fmla="*/ 41 h 82"/>
                  <a:gd name="T52" fmla="*/ 13 w 71"/>
                  <a:gd name="T53" fmla="*/ 41 h 82"/>
                  <a:gd name="T54" fmla="*/ 16 w 71"/>
                  <a:gd name="T55" fmla="*/ 41 h 82"/>
                  <a:gd name="T56" fmla="*/ 18 w 71"/>
                  <a:gd name="T57" fmla="*/ 41 h 82"/>
                  <a:gd name="T58" fmla="*/ 20 w 71"/>
                  <a:gd name="T59" fmla="*/ 41 h 82"/>
                  <a:gd name="T60" fmla="*/ 22 w 71"/>
                  <a:gd name="T61" fmla="*/ 41 h 82"/>
                  <a:gd name="T62" fmla="*/ 25 w 71"/>
                  <a:gd name="T63" fmla="*/ 41 h 82"/>
                  <a:gd name="T64" fmla="*/ 27 w 71"/>
                  <a:gd name="T65" fmla="*/ 39 h 82"/>
                  <a:gd name="T66" fmla="*/ 28 w 71"/>
                  <a:gd name="T67" fmla="*/ 38 h 82"/>
                  <a:gd name="T68" fmla="*/ 29 w 71"/>
                  <a:gd name="T69" fmla="*/ 36 h 82"/>
                  <a:gd name="T70" fmla="*/ 31 w 71"/>
                  <a:gd name="T71" fmla="*/ 35 h 82"/>
                  <a:gd name="T72" fmla="*/ 33 w 71"/>
                  <a:gd name="T73" fmla="*/ 32 h 82"/>
                  <a:gd name="T74" fmla="*/ 33 w 71"/>
                  <a:gd name="T75" fmla="*/ 30 h 82"/>
                  <a:gd name="T76" fmla="*/ 35 w 71"/>
                  <a:gd name="T77" fmla="*/ 27 h 82"/>
                  <a:gd name="T78" fmla="*/ 35 w 71"/>
                  <a:gd name="T79" fmla="*/ 24 h 82"/>
                  <a:gd name="T80" fmla="*/ 36 w 71"/>
                  <a:gd name="T81" fmla="*/ 22 h 82"/>
                  <a:gd name="T82" fmla="*/ 36 w 71"/>
                  <a:gd name="T83" fmla="*/ 20 h 82"/>
                  <a:gd name="T84" fmla="*/ 36 w 71"/>
                  <a:gd name="T85" fmla="*/ 17 h 82"/>
                  <a:gd name="T86" fmla="*/ 35 w 71"/>
                  <a:gd name="T87" fmla="*/ 14 h 82"/>
                  <a:gd name="T88" fmla="*/ 34 w 71"/>
                  <a:gd name="T89" fmla="*/ 10 h 82"/>
                  <a:gd name="T90" fmla="*/ 33 w 71"/>
                  <a:gd name="T91" fmla="*/ 9 h 82"/>
                  <a:gd name="T92" fmla="*/ 32 w 71"/>
                  <a:gd name="T93" fmla="*/ 6 h 82"/>
                  <a:gd name="T94" fmla="*/ 31 w 71"/>
                  <a:gd name="T95" fmla="*/ 5 h 82"/>
                  <a:gd name="T96" fmla="*/ 29 w 71"/>
                  <a:gd name="T97" fmla="*/ 3 h 82"/>
                  <a:gd name="T98" fmla="*/ 26 w 71"/>
                  <a:gd name="T99" fmla="*/ 1 h 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1"/>
                  <a:gd name="T151" fmla="*/ 0 h 82"/>
                  <a:gd name="T152" fmla="*/ 71 w 71"/>
                  <a:gd name="T153" fmla="*/ 82 h 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1" h="82">
                    <a:moveTo>
                      <a:pt x="51" y="3"/>
                    </a:moveTo>
                    <a:lnTo>
                      <a:pt x="50" y="1"/>
                    </a:lnTo>
                    <a:lnTo>
                      <a:pt x="48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1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3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1" y="60"/>
                    </a:lnTo>
                    <a:lnTo>
                      <a:pt x="3" y="60"/>
                    </a:lnTo>
                    <a:lnTo>
                      <a:pt x="3" y="62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4"/>
                    </a:lnTo>
                    <a:lnTo>
                      <a:pt x="6" y="66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8" y="69"/>
                    </a:lnTo>
                    <a:lnTo>
                      <a:pt x="10" y="69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1" y="72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8" y="77"/>
                    </a:lnTo>
                    <a:lnTo>
                      <a:pt x="18" y="79"/>
                    </a:lnTo>
                    <a:lnTo>
                      <a:pt x="20" y="81"/>
                    </a:lnTo>
                    <a:lnTo>
                      <a:pt x="21" y="82"/>
                    </a:lnTo>
                    <a:lnTo>
                      <a:pt x="23" y="82"/>
                    </a:lnTo>
                    <a:lnTo>
                      <a:pt x="25" y="82"/>
                    </a:lnTo>
                    <a:lnTo>
                      <a:pt x="26" y="82"/>
                    </a:lnTo>
                    <a:lnTo>
                      <a:pt x="28" y="82"/>
                    </a:lnTo>
                    <a:lnTo>
                      <a:pt x="30" y="82"/>
                    </a:lnTo>
                    <a:lnTo>
                      <a:pt x="31" y="82"/>
                    </a:lnTo>
                    <a:lnTo>
                      <a:pt x="33" y="82"/>
                    </a:lnTo>
                    <a:lnTo>
                      <a:pt x="35" y="82"/>
                    </a:lnTo>
                    <a:lnTo>
                      <a:pt x="36" y="82"/>
                    </a:lnTo>
                    <a:lnTo>
                      <a:pt x="38" y="82"/>
                    </a:lnTo>
                    <a:lnTo>
                      <a:pt x="40" y="82"/>
                    </a:lnTo>
                    <a:lnTo>
                      <a:pt x="41" y="82"/>
                    </a:lnTo>
                    <a:lnTo>
                      <a:pt x="43" y="82"/>
                    </a:lnTo>
                    <a:lnTo>
                      <a:pt x="45" y="82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3" y="77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6" y="62"/>
                    </a:lnTo>
                    <a:lnTo>
                      <a:pt x="66" y="60"/>
                    </a:lnTo>
                    <a:lnTo>
                      <a:pt x="68" y="59"/>
                    </a:lnTo>
                    <a:lnTo>
                      <a:pt x="68" y="55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0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5"/>
                    </a:lnTo>
                    <a:lnTo>
                      <a:pt x="71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70" y="27"/>
                    </a:lnTo>
                    <a:lnTo>
                      <a:pt x="68" y="23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6" y="18"/>
                    </a:lnTo>
                    <a:lnTo>
                      <a:pt x="66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3"/>
                    </a:lnTo>
                    <a:lnTo>
                      <a:pt x="61" y="11"/>
                    </a:lnTo>
                    <a:lnTo>
                      <a:pt x="61" y="10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5" y="6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" name="Freeform 466"/>
              <p:cNvSpPr>
                <a:spLocks/>
              </p:cNvSpPr>
              <p:nvPr/>
            </p:nvSpPr>
            <p:spPr bwMode="auto">
              <a:xfrm>
                <a:off x="5506" y="647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1 w 70"/>
                  <a:gd name="T3" fmla="*/ 1 h 86"/>
                  <a:gd name="T4" fmla="*/ 19 w 70"/>
                  <a:gd name="T5" fmla="*/ 1 h 86"/>
                  <a:gd name="T6" fmla="*/ 18 w 70"/>
                  <a:gd name="T7" fmla="*/ 1 h 86"/>
                  <a:gd name="T8" fmla="*/ 15 w 70"/>
                  <a:gd name="T9" fmla="*/ 1 h 86"/>
                  <a:gd name="T10" fmla="*/ 13 w 70"/>
                  <a:gd name="T11" fmla="*/ 1 h 86"/>
                  <a:gd name="T12" fmla="*/ 10 w 70"/>
                  <a:gd name="T13" fmla="*/ 3 h 86"/>
                  <a:gd name="T14" fmla="*/ 9 w 70"/>
                  <a:gd name="T15" fmla="*/ 5 h 86"/>
                  <a:gd name="T16" fmla="*/ 6 w 70"/>
                  <a:gd name="T17" fmla="*/ 5 h 86"/>
                  <a:gd name="T18" fmla="*/ 5 w 70"/>
                  <a:gd name="T19" fmla="*/ 7 h 86"/>
                  <a:gd name="T20" fmla="*/ 4 w 70"/>
                  <a:gd name="T21" fmla="*/ 9 h 86"/>
                  <a:gd name="T22" fmla="*/ 2 w 70"/>
                  <a:gd name="T23" fmla="*/ 11 h 86"/>
                  <a:gd name="T24" fmla="*/ 1 w 70"/>
                  <a:gd name="T25" fmla="*/ 15 h 86"/>
                  <a:gd name="T26" fmla="*/ 1 w 70"/>
                  <a:gd name="T27" fmla="*/ 18 h 86"/>
                  <a:gd name="T28" fmla="*/ 0 w 70"/>
                  <a:gd name="T29" fmla="*/ 20 h 86"/>
                  <a:gd name="T30" fmla="*/ 0 w 70"/>
                  <a:gd name="T31" fmla="*/ 22 h 86"/>
                  <a:gd name="T32" fmla="*/ 0 w 70"/>
                  <a:gd name="T33" fmla="*/ 24 h 86"/>
                  <a:gd name="T34" fmla="*/ 1 w 70"/>
                  <a:gd name="T35" fmla="*/ 27 h 86"/>
                  <a:gd name="T36" fmla="*/ 1 w 70"/>
                  <a:gd name="T37" fmla="*/ 31 h 86"/>
                  <a:gd name="T38" fmla="*/ 2 w 70"/>
                  <a:gd name="T39" fmla="*/ 34 h 86"/>
                  <a:gd name="T40" fmla="*/ 3 w 70"/>
                  <a:gd name="T41" fmla="*/ 36 h 86"/>
                  <a:gd name="T42" fmla="*/ 5 w 70"/>
                  <a:gd name="T43" fmla="*/ 37 h 86"/>
                  <a:gd name="T44" fmla="*/ 6 w 70"/>
                  <a:gd name="T45" fmla="*/ 39 h 86"/>
                  <a:gd name="T46" fmla="*/ 6 w 70"/>
                  <a:gd name="T47" fmla="*/ 40 h 86"/>
                  <a:gd name="T48" fmla="*/ 9 w 70"/>
                  <a:gd name="T49" fmla="*/ 42 h 86"/>
                  <a:gd name="T50" fmla="*/ 11 w 70"/>
                  <a:gd name="T51" fmla="*/ 43 h 86"/>
                  <a:gd name="T52" fmla="*/ 14 w 70"/>
                  <a:gd name="T53" fmla="*/ 43 h 86"/>
                  <a:gd name="T54" fmla="*/ 17 w 70"/>
                  <a:gd name="T55" fmla="*/ 43 h 86"/>
                  <a:gd name="T56" fmla="*/ 18 w 70"/>
                  <a:gd name="T57" fmla="*/ 43 h 86"/>
                  <a:gd name="T58" fmla="*/ 20 w 70"/>
                  <a:gd name="T59" fmla="*/ 43 h 86"/>
                  <a:gd name="T60" fmla="*/ 24 w 70"/>
                  <a:gd name="T61" fmla="*/ 42 h 86"/>
                  <a:gd name="T62" fmla="*/ 25 w 70"/>
                  <a:gd name="T63" fmla="*/ 40 h 86"/>
                  <a:gd name="T64" fmla="*/ 27 w 70"/>
                  <a:gd name="T65" fmla="*/ 39 h 86"/>
                  <a:gd name="T66" fmla="*/ 29 w 70"/>
                  <a:gd name="T67" fmla="*/ 37 h 86"/>
                  <a:gd name="T68" fmla="*/ 30 w 70"/>
                  <a:gd name="T69" fmla="*/ 36 h 86"/>
                  <a:gd name="T70" fmla="*/ 31 w 70"/>
                  <a:gd name="T71" fmla="*/ 35 h 86"/>
                  <a:gd name="T72" fmla="*/ 33 w 70"/>
                  <a:gd name="T73" fmla="*/ 32 h 86"/>
                  <a:gd name="T74" fmla="*/ 35 w 70"/>
                  <a:gd name="T75" fmla="*/ 27 h 86"/>
                  <a:gd name="T76" fmla="*/ 35 w 70"/>
                  <a:gd name="T77" fmla="*/ 24 h 86"/>
                  <a:gd name="T78" fmla="*/ 35 w 70"/>
                  <a:gd name="T79" fmla="*/ 22 h 86"/>
                  <a:gd name="T80" fmla="*/ 35 w 70"/>
                  <a:gd name="T81" fmla="*/ 20 h 86"/>
                  <a:gd name="T82" fmla="*/ 35 w 70"/>
                  <a:gd name="T83" fmla="*/ 17 h 86"/>
                  <a:gd name="T84" fmla="*/ 35 w 70"/>
                  <a:gd name="T85" fmla="*/ 14 h 86"/>
                  <a:gd name="T86" fmla="*/ 33 w 70"/>
                  <a:gd name="T87" fmla="*/ 11 h 86"/>
                  <a:gd name="T88" fmla="*/ 31 w 70"/>
                  <a:gd name="T89" fmla="*/ 9 h 86"/>
                  <a:gd name="T90" fmla="*/ 30 w 70"/>
                  <a:gd name="T91" fmla="*/ 7 h 86"/>
                  <a:gd name="T92" fmla="*/ 29 w 70"/>
                  <a:gd name="T93" fmla="*/ 5 h 86"/>
                  <a:gd name="T94" fmla="*/ 27 w 70"/>
                  <a:gd name="T95" fmla="*/ 3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6"/>
                  <a:gd name="T146" fmla="*/ 70 w 70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6">
                    <a:moveTo>
                      <a:pt x="51" y="5"/>
                    </a:moveTo>
                    <a:lnTo>
                      <a:pt x="48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3" y="5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3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7" y="80"/>
                    </a:lnTo>
                    <a:lnTo>
                      <a:pt x="17" y="81"/>
                    </a:lnTo>
                    <a:lnTo>
                      <a:pt x="18" y="83"/>
                    </a:lnTo>
                    <a:lnTo>
                      <a:pt x="22" y="85"/>
                    </a:lnTo>
                    <a:lnTo>
                      <a:pt x="23" y="85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1" y="86"/>
                    </a:lnTo>
                    <a:lnTo>
                      <a:pt x="45" y="85"/>
                    </a:lnTo>
                    <a:lnTo>
                      <a:pt x="46" y="83"/>
                    </a:lnTo>
                    <a:lnTo>
                      <a:pt x="48" y="83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5" y="80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8" y="78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6" y="64"/>
                    </a:lnTo>
                    <a:lnTo>
                      <a:pt x="68" y="63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5"/>
                    </a:lnTo>
                    <a:lnTo>
                      <a:pt x="68" y="24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" name="Freeform 467"/>
              <p:cNvSpPr>
                <a:spLocks/>
              </p:cNvSpPr>
              <p:nvPr/>
            </p:nvSpPr>
            <p:spPr bwMode="auto">
              <a:xfrm>
                <a:off x="5524" y="650"/>
                <a:ext cx="35" cy="43"/>
              </a:xfrm>
              <a:custGeom>
                <a:avLst/>
                <a:gdLst>
                  <a:gd name="T0" fmla="*/ 24 w 70"/>
                  <a:gd name="T1" fmla="*/ 2 h 86"/>
                  <a:gd name="T2" fmla="*/ 23 w 70"/>
                  <a:gd name="T3" fmla="*/ 1 h 86"/>
                  <a:gd name="T4" fmla="*/ 21 w 70"/>
                  <a:gd name="T5" fmla="*/ 1 h 86"/>
                  <a:gd name="T6" fmla="*/ 20 w 70"/>
                  <a:gd name="T7" fmla="*/ 1 h 86"/>
                  <a:gd name="T8" fmla="*/ 18 w 70"/>
                  <a:gd name="T9" fmla="*/ 0 h 86"/>
                  <a:gd name="T10" fmla="*/ 17 w 70"/>
                  <a:gd name="T11" fmla="*/ 1 h 86"/>
                  <a:gd name="T12" fmla="*/ 15 w 70"/>
                  <a:gd name="T13" fmla="*/ 1 h 86"/>
                  <a:gd name="T14" fmla="*/ 13 w 70"/>
                  <a:gd name="T15" fmla="*/ 2 h 86"/>
                  <a:gd name="T16" fmla="*/ 10 w 70"/>
                  <a:gd name="T17" fmla="*/ 2 h 86"/>
                  <a:gd name="T18" fmla="*/ 9 w 70"/>
                  <a:gd name="T19" fmla="*/ 3 h 86"/>
                  <a:gd name="T20" fmla="*/ 8 w 70"/>
                  <a:gd name="T21" fmla="*/ 5 h 86"/>
                  <a:gd name="T22" fmla="*/ 6 w 70"/>
                  <a:gd name="T23" fmla="*/ 5 h 86"/>
                  <a:gd name="T24" fmla="*/ 5 w 70"/>
                  <a:gd name="T25" fmla="*/ 6 h 86"/>
                  <a:gd name="T26" fmla="*/ 5 w 70"/>
                  <a:gd name="T27" fmla="*/ 7 h 86"/>
                  <a:gd name="T28" fmla="*/ 4 w 70"/>
                  <a:gd name="T29" fmla="*/ 9 h 86"/>
                  <a:gd name="T30" fmla="*/ 2 w 70"/>
                  <a:gd name="T31" fmla="*/ 11 h 86"/>
                  <a:gd name="T32" fmla="*/ 1 w 70"/>
                  <a:gd name="T33" fmla="*/ 13 h 86"/>
                  <a:gd name="T34" fmla="*/ 1 w 70"/>
                  <a:gd name="T35" fmla="*/ 16 h 86"/>
                  <a:gd name="T36" fmla="*/ 1 w 70"/>
                  <a:gd name="T37" fmla="*/ 18 h 86"/>
                  <a:gd name="T38" fmla="*/ 0 w 70"/>
                  <a:gd name="T39" fmla="*/ 20 h 86"/>
                  <a:gd name="T40" fmla="*/ 0 w 70"/>
                  <a:gd name="T41" fmla="*/ 22 h 86"/>
                  <a:gd name="T42" fmla="*/ 0 w 70"/>
                  <a:gd name="T43" fmla="*/ 23 h 86"/>
                  <a:gd name="T44" fmla="*/ 0 w 70"/>
                  <a:gd name="T45" fmla="*/ 26 h 86"/>
                  <a:gd name="T46" fmla="*/ 1 w 70"/>
                  <a:gd name="T47" fmla="*/ 28 h 86"/>
                  <a:gd name="T48" fmla="*/ 1 w 70"/>
                  <a:gd name="T49" fmla="*/ 30 h 86"/>
                  <a:gd name="T50" fmla="*/ 2 w 70"/>
                  <a:gd name="T51" fmla="*/ 33 h 86"/>
                  <a:gd name="T52" fmla="*/ 3 w 70"/>
                  <a:gd name="T53" fmla="*/ 35 h 86"/>
                  <a:gd name="T54" fmla="*/ 4 w 70"/>
                  <a:gd name="T55" fmla="*/ 36 h 86"/>
                  <a:gd name="T56" fmla="*/ 5 w 70"/>
                  <a:gd name="T57" fmla="*/ 37 h 86"/>
                  <a:gd name="T58" fmla="*/ 5 w 70"/>
                  <a:gd name="T59" fmla="*/ 38 h 86"/>
                  <a:gd name="T60" fmla="*/ 6 w 70"/>
                  <a:gd name="T61" fmla="*/ 39 h 86"/>
                  <a:gd name="T62" fmla="*/ 9 w 70"/>
                  <a:gd name="T63" fmla="*/ 40 h 86"/>
                  <a:gd name="T64" fmla="*/ 10 w 70"/>
                  <a:gd name="T65" fmla="*/ 42 h 86"/>
                  <a:gd name="T66" fmla="*/ 12 w 70"/>
                  <a:gd name="T67" fmla="*/ 43 h 86"/>
                  <a:gd name="T68" fmla="*/ 14 w 70"/>
                  <a:gd name="T69" fmla="*/ 43 h 86"/>
                  <a:gd name="T70" fmla="*/ 15 w 70"/>
                  <a:gd name="T71" fmla="*/ 43 h 86"/>
                  <a:gd name="T72" fmla="*/ 18 w 70"/>
                  <a:gd name="T73" fmla="*/ 43 h 86"/>
                  <a:gd name="T74" fmla="*/ 18 w 70"/>
                  <a:gd name="T75" fmla="*/ 43 h 86"/>
                  <a:gd name="T76" fmla="*/ 20 w 70"/>
                  <a:gd name="T77" fmla="*/ 43 h 86"/>
                  <a:gd name="T78" fmla="*/ 22 w 70"/>
                  <a:gd name="T79" fmla="*/ 43 h 86"/>
                  <a:gd name="T80" fmla="*/ 24 w 70"/>
                  <a:gd name="T81" fmla="*/ 42 h 86"/>
                  <a:gd name="T82" fmla="*/ 25 w 70"/>
                  <a:gd name="T83" fmla="*/ 41 h 86"/>
                  <a:gd name="T84" fmla="*/ 26 w 70"/>
                  <a:gd name="T85" fmla="*/ 39 h 86"/>
                  <a:gd name="T86" fmla="*/ 27 w 70"/>
                  <a:gd name="T87" fmla="*/ 39 h 86"/>
                  <a:gd name="T88" fmla="*/ 29 w 70"/>
                  <a:gd name="T89" fmla="*/ 38 h 86"/>
                  <a:gd name="T90" fmla="*/ 30 w 70"/>
                  <a:gd name="T91" fmla="*/ 37 h 86"/>
                  <a:gd name="T92" fmla="*/ 31 w 70"/>
                  <a:gd name="T93" fmla="*/ 35 h 86"/>
                  <a:gd name="T94" fmla="*/ 33 w 70"/>
                  <a:gd name="T95" fmla="*/ 33 h 86"/>
                  <a:gd name="T96" fmla="*/ 34 w 70"/>
                  <a:gd name="T97" fmla="*/ 30 h 86"/>
                  <a:gd name="T98" fmla="*/ 35 w 70"/>
                  <a:gd name="T99" fmla="*/ 27 h 86"/>
                  <a:gd name="T100" fmla="*/ 35 w 70"/>
                  <a:gd name="T101" fmla="*/ 25 h 86"/>
                  <a:gd name="T102" fmla="*/ 35 w 70"/>
                  <a:gd name="T103" fmla="*/ 23 h 86"/>
                  <a:gd name="T104" fmla="*/ 35 w 70"/>
                  <a:gd name="T105" fmla="*/ 21 h 86"/>
                  <a:gd name="T106" fmla="*/ 35 w 70"/>
                  <a:gd name="T107" fmla="*/ 20 h 86"/>
                  <a:gd name="T108" fmla="*/ 35 w 70"/>
                  <a:gd name="T109" fmla="*/ 17 h 86"/>
                  <a:gd name="T110" fmla="*/ 35 w 70"/>
                  <a:gd name="T111" fmla="*/ 15 h 86"/>
                  <a:gd name="T112" fmla="*/ 34 w 70"/>
                  <a:gd name="T113" fmla="*/ 11 h 86"/>
                  <a:gd name="T114" fmla="*/ 33 w 70"/>
                  <a:gd name="T115" fmla="*/ 11 h 86"/>
                  <a:gd name="T116" fmla="*/ 33 w 70"/>
                  <a:gd name="T117" fmla="*/ 9 h 86"/>
                  <a:gd name="T118" fmla="*/ 30 w 70"/>
                  <a:gd name="T119" fmla="*/ 7 h 86"/>
                  <a:gd name="T120" fmla="*/ 30 w 70"/>
                  <a:gd name="T121" fmla="*/ 5 h 86"/>
                  <a:gd name="T122" fmla="*/ 29 w 70"/>
                  <a:gd name="T123" fmla="*/ 5 h 86"/>
                  <a:gd name="T124" fmla="*/ 26 w 70"/>
                  <a:gd name="T125" fmla="*/ 3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6"/>
                  <a:gd name="T191" fmla="*/ 70 w 70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6">
                    <a:moveTo>
                      <a:pt x="51" y="4"/>
                    </a:moveTo>
                    <a:lnTo>
                      <a:pt x="48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58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6" y="80"/>
                    </a:lnTo>
                    <a:lnTo>
                      <a:pt x="18" y="80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5" y="85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" name="Freeform 468"/>
              <p:cNvSpPr>
                <a:spLocks/>
              </p:cNvSpPr>
              <p:nvPr/>
            </p:nvSpPr>
            <p:spPr bwMode="auto">
              <a:xfrm>
                <a:off x="5524" y="666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1 w 70"/>
                  <a:gd name="T3" fmla="*/ 0 h 85"/>
                  <a:gd name="T4" fmla="*/ 20 w 70"/>
                  <a:gd name="T5" fmla="*/ 0 h 85"/>
                  <a:gd name="T6" fmla="*/ 18 w 70"/>
                  <a:gd name="T7" fmla="*/ 0 h 85"/>
                  <a:gd name="T8" fmla="*/ 15 w 70"/>
                  <a:gd name="T9" fmla="*/ 0 h 85"/>
                  <a:gd name="T10" fmla="*/ 13 w 70"/>
                  <a:gd name="T11" fmla="*/ 1 h 85"/>
                  <a:gd name="T12" fmla="*/ 10 w 70"/>
                  <a:gd name="T13" fmla="*/ 2 h 85"/>
                  <a:gd name="T14" fmla="*/ 8 w 70"/>
                  <a:gd name="T15" fmla="*/ 4 h 85"/>
                  <a:gd name="T16" fmla="*/ 6 w 70"/>
                  <a:gd name="T17" fmla="*/ 5 h 85"/>
                  <a:gd name="T18" fmla="*/ 5 w 70"/>
                  <a:gd name="T19" fmla="*/ 7 h 85"/>
                  <a:gd name="T20" fmla="*/ 3 w 70"/>
                  <a:gd name="T21" fmla="*/ 9 h 85"/>
                  <a:gd name="T22" fmla="*/ 2 w 70"/>
                  <a:gd name="T23" fmla="*/ 11 h 85"/>
                  <a:gd name="T24" fmla="*/ 1 w 70"/>
                  <a:gd name="T25" fmla="*/ 14 h 85"/>
                  <a:gd name="T26" fmla="*/ 1 w 70"/>
                  <a:gd name="T27" fmla="*/ 18 h 85"/>
                  <a:gd name="T28" fmla="*/ 0 w 70"/>
                  <a:gd name="T29" fmla="*/ 20 h 85"/>
                  <a:gd name="T30" fmla="*/ 0 w 70"/>
                  <a:gd name="T31" fmla="*/ 23 h 85"/>
                  <a:gd name="T32" fmla="*/ 0 w 70"/>
                  <a:gd name="T33" fmla="*/ 25 h 85"/>
                  <a:gd name="T34" fmla="*/ 1 w 70"/>
                  <a:gd name="T35" fmla="*/ 28 h 85"/>
                  <a:gd name="T36" fmla="*/ 2 w 70"/>
                  <a:gd name="T37" fmla="*/ 31 h 85"/>
                  <a:gd name="T38" fmla="*/ 2 w 70"/>
                  <a:gd name="T39" fmla="*/ 34 h 85"/>
                  <a:gd name="T40" fmla="*/ 4 w 70"/>
                  <a:gd name="T41" fmla="*/ 35 h 85"/>
                  <a:gd name="T42" fmla="*/ 5 w 70"/>
                  <a:gd name="T43" fmla="*/ 37 h 85"/>
                  <a:gd name="T44" fmla="*/ 6 w 70"/>
                  <a:gd name="T45" fmla="*/ 38 h 85"/>
                  <a:gd name="T46" fmla="*/ 9 w 70"/>
                  <a:gd name="T47" fmla="*/ 40 h 85"/>
                  <a:gd name="T48" fmla="*/ 11 w 70"/>
                  <a:gd name="T49" fmla="*/ 41 h 85"/>
                  <a:gd name="T50" fmla="*/ 13 w 70"/>
                  <a:gd name="T51" fmla="*/ 42 h 85"/>
                  <a:gd name="T52" fmla="*/ 15 w 70"/>
                  <a:gd name="T53" fmla="*/ 42 h 85"/>
                  <a:gd name="T54" fmla="*/ 18 w 70"/>
                  <a:gd name="T55" fmla="*/ 42 h 85"/>
                  <a:gd name="T56" fmla="*/ 20 w 70"/>
                  <a:gd name="T57" fmla="*/ 42 h 85"/>
                  <a:gd name="T58" fmla="*/ 22 w 70"/>
                  <a:gd name="T59" fmla="*/ 41 h 85"/>
                  <a:gd name="T60" fmla="*/ 25 w 70"/>
                  <a:gd name="T61" fmla="*/ 40 h 85"/>
                  <a:gd name="T62" fmla="*/ 26 w 70"/>
                  <a:gd name="T63" fmla="*/ 39 h 85"/>
                  <a:gd name="T64" fmla="*/ 28 w 70"/>
                  <a:gd name="T65" fmla="*/ 38 h 85"/>
                  <a:gd name="T66" fmla="*/ 29 w 70"/>
                  <a:gd name="T67" fmla="*/ 36 h 85"/>
                  <a:gd name="T68" fmla="*/ 30 w 70"/>
                  <a:gd name="T69" fmla="*/ 35 h 85"/>
                  <a:gd name="T70" fmla="*/ 33 w 70"/>
                  <a:gd name="T71" fmla="*/ 33 h 85"/>
                  <a:gd name="T72" fmla="*/ 34 w 70"/>
                  <a:gd name="T73" fmla="*/ 29 h 85"/>
                  <a:gd name="T74" fmla="*/ 35 w 70"/>
                  <a:gd name="T75" fmla="*/ 27 h 85"/>
                  <a:gd name="T76" fmla="*/ 35 w 70"/>
                  <a:gd name="T77" fmla="*/ 24 h 85"/>
                  <a:gd name="T78" fmla="*/ 35 w 70"/>
                  <a:gd name="T79" fmla="*/ 22 h 85"/>
                  <a:gd name="T80" fmla="*/ 35 w 70"/>
                  <a:gd name="T81" fmla="*/ 19 h 85"/>
                  <a:gd name="T82" fmla="*/ 35 w 70"/>
                  <a:gd name="T83" fmla="*/ 17 h 85"/>
                  <a:gd name="T84" fmla="*/ 35 w 70"/>
                  <a:gd name="T85" fmla="*/ 14 h 85"/>
                  <a:gd name="T86" fmla="*/ 33 w 70"/>
                  <a:gd name="T87" fmla="*/ 10 h 85"/>
                  <a:gd name="T88" fmla="*/ 33 w 70"/>
                  <a:gd name="T89" fmla="*/ 8 h 85"/>
                  <a:gd name="T90" fmla="*/ 30 w 70"/>
                  <a:gd name="T91" fmla="*/ 7 h 85"/>
                  <a:gd name="T92" fmla="*/ 30 w 70"/>
                  <a:gd name="T93" fmla="*/ 5 h 85"/>
                  <a:gd name="T94" fmla="*/ 29 w 70"/>
                  <a:gd name="T95" fmla="*/ 4 h 85"/>
                  <a:gd name="T96" fmla="*/ 25 w 70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5"/>
                  <a:gd name="T149" fmla="*/ 70 w 70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5">
                    <a:moveTo>
                      <a:pt x="51" y="4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70"/>
                    </a:lnTo>
                    <a:lnTo>
                      <a:pt x="8" y="70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6" y="80"/>
                    </a:lnTo>
                    <a:lnTo>
                      <a:pt x="18" y="80"/>
                    </a:lnTo>
                    <a:lnTo>
                      <a:pt x="18" y="81"/>
                    </a:lnTo>
                    <a:lnTo>
                      <a:pt x="20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5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8" y="59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1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" name="Freeform 469"/>
              <p:cNvSpPr>
                <a:spLocks/>
              </p:cNvSpPr>
              <p:nvPr/>
            </p:nvSpPr>
            <p:spPr bwMode="auto">
              <a:xfrm>
                <a:off x="5534" y="680"/>
                <a:ext cx="36" cy="42"/>
              </a:xfrm>
              <a:custGeom>
                <a:avLst/>
                <a:gdLst>
                  <a:gd name="T0" fmla="*/ 24 w 71"/>
                  <a:gd name="T1" fmla="*/ 1 h 84"/>
                  <a:gd name="T2" fmla="*/ 22 w 71"/>
                  <a:gd name="T3" fmla="*/ 0 h 84"/>
                  <a:gd name="T4" fmla="*/ 20 w 71"/>
                  <a:gd name="T5" fmla="*/ 0 h 84"/>
                  <a:gd name="T6" fmla="*/ 18 w 71"/>
                  <a:gd name="T7" fmla="*/ 0 h 84"/>
                  <a:gd name="T8" fmla="*/ 16 w 71"/>
                  <a:gd name="T9" fmla="*/ 0 h 84"/>
                  <a:gd name="T10" fmla="*/ 14 w 71"/>
                  <a:gd name="T11" fmla="*/ 1 h 84"/>
                  <a:gd name="T12" fmla="*/ 11 w 71"/>
                  <a:gd name="T13" fmla="*/ 1 h 84"/>
                  <a:gd name="T14" fmla="*/ 9 w 71"/>
                  <a:gd name="T15" fmla="*/ 3 h 84"/>
                  <a:gd name="T16" fmla="*/ 8 w 71"/>
                  <a:gd name="T17" fmla="*/ 4 h 84"/>
                  <a:gd name="T18" fmla="*/ 7 w 71"/>
                  <a:gd name="T19" fmla="*/ 6 h 84"/>
                  <a:gd name="T20" fmla="*/ 6 w 71"/>
                  <a:gd name="T21" fmla="*/ 7 h 84"/>
                  <a:gd name="T22" fmla="*/ 3 w 71"/>
                  <a:gd name="T23" fmla="*/ 10 h 84"/>
                  <a:gd name="T24" fmla="*/ 3 w 71"/>
                  <a:gd name="T25" fmla="*/ 11 h 84"/>
                  <a:gd name="T26" fmla="*/ 1 w 71"/>
                  <a:gd name="T27" fmla="*/ 15 h 84"/>
                  <a:gd name="T28" fmla="*/ 0 w 71"/>
                  <a:gd name="T29" fmla="*/ 18 h 84"/>
                  <a:gd name="T30" fmla="*/ 0 w 71"/>
                  <a:gd name="T31" fmla="*/ 21 h 84"/>
                  <a:gd name="T32" fmla="*/ 0 w 71"/>
                  <a:gd name="T33" fmla="*/ 23 h 84"/>
                  <a:gd name="T34" fmla="*/ 1 w 71"/>
                  <a:gd name="T35" fmla="*/ 26 h 84"/>
                  <a:gd name="T36" fmla="*/ 1 w 71"/>
                  <a:gd name="T37" fmla="*/ 30 h 84"/>
                  <a:gd name="T38" fmla="*/ 3 w 71"/>
                  <a:gd name="T39" fmla="*/ 33 h 84"/>
                  <a:gd name="T40" fmla="*/ 3 w 71"/>
                  <a:gd name="T41" fmla="*/ 35 h 84"/>
                  <a:gd name="T42" fmla="*/ 5 w 71"/>
                  <a:gd name="T43" fmla="*/ 37 h 84"/>
                  <a:gd name="T44" fmla="*/ 7 w 71"/>
                  <a:gd name="T45" fmla="*/ 38 h 84"/>
                  <a:gd name="T46" fmla="*/ 8 w 71"/>
                  <a:gd name="T47" fmla="*/ 39 h 84"/>
                  <a:gd name="T48" fmla="*/ 12 w 71"/>
                  <a:gd name="T49" fmla="*/ 42 h 84"/>
                  <a:gd name="T50" fmla="*/ 14 w 71"/>
                  <a:gd name="T51" fmla="*/ 42 h 84"/>
                  <a:gd name="T52" fmla="*/ 16 w 71"/>
                  <a:gd name="T53" fmla="*/ 42 h 84"/>
                  <a:gd name="T54" fmla="*/ 18 w 71"/>
                  <a:gd name="T55" fmla="*/ 42 h 84"/>
                  <a:gd name="T56" fmla="*/ 20 w 71"/>
                  <a:gd name="T57" fmla="*/ 42 h 84"/>
                  <a:gd name="T58" fmla="*/ 23 w 71"/>
                  <a:gd name="T59" fmla="*/ 42 h 84"/>
                  <a:gd name="T60" fmla="*/ 25 w 71"/>
                  <a:gd name="T61" fmla="*/ 40 h 84"/>
                  <a:gd name="T62" fmla="*/ 28 w 71"/>
                  <a:gd name="T63" fmla="*/ 39 h 84"/>
                  <a:gd name="T64" fmla="*/ 28 w 71"/>
                  <a:gd name="T65" fmla="*/ 38 h 84"/>
                  <a:gd name="T66" fmla="*/ 30 w 71"/>
                  <a:gd name="T67" fmla="*/ 37 h 84"/>
                  <a:gd name="T68" fmla="*/ 31 w 71"/>
                  <a:gd name="T69" fmla="*/ 35 h 84"/>
                  <a:gd name="T70" fmla="*/ 33 w 71"/>
                  <a:gd name="T71" fmla="*/ 33 h 84"/>
                  <a:gd name="T72" fmla="*/ 35 w 71"/>
                  <a:gd name="T73" fmla="*/ 29 h 84"/>
                  <a:gd name="T74" fmla="*/ 36 w 71"/>
                  <a:gd name="T75" fmla="*/ 26 h 84"/>
                  <a:gd name="T76" fmla="*/ 36 w 71"/>
                  <a:gd name="T77" fmla="*/ 23 h 84"/>
                  <a:gd name="T78" fmla="*/ 36 w 71"/>
                  <a:gd name="T79" fmla="*/ 21 h 84"/>
                  <a:gd name="T80" fmla="*/ 36 w 71"/>
                  <a:gd name="T81" fmla="*/ 18 h 84"/>
                  <a:gd name="T82" fmla="*/ 36 w 71"/>
                  <a:gd name="T83" fmla="*/ 15 h 84"/>
                  <a:gd name="T84" fmla="*/ 35 w 71"/>
                  <a:gd name="T85" fmla="*/ 11 h 84"/>
                  <a:gd name="T86" fmla="*/ 33 w 71"/>
                  <a:gd name="T87" fmla="*/ 10 h 84"/>
                  <a:gd name="T88" fmla="*/ 33 w 71"/>
                  <a:gd name="T89" fmla="*/ 7 h 84"/>
                  <a:gd name="T90" fmla="*/ 31 w 71"/>
                  <a:gd name="T91" fmla="*/ 6 h 84"/>
                  <a:gd name="T92" fmla="*/ 29 w 71"/>
                  <a:gd name="T93" fmla="*/ 3 h 84"/>
                  <a:gd name="T94" fmla="*/ 26 w 71"/>
                  <a:gd name="T95" fmla="*/ 1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4"/>
                  <a:gd name="T146" fmla="*/ 71 w 71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4">
                    <a:moveTo>
                      <a:pt x="51" y="3"/>
                    </a:moveTo>
                    <a:lnTo>
                      <a:pt x="50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1" y="73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8"/>
                    </a:lnTo>
                    <a:lnTo>
                      <a:pt x="16" y="78"/>
                    </a:lnTo>
                    <a:lnTo>
                      <a:pt x="16" y="79"/>
                    </a:lnTo>
                    <a:lnTo>
                      <a:pt x="20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3" y="84"/>
                    </a:lnTo>
                    <a:lnTo>
                      <a:pt x="45" y="84"/>
                    </a:lnTo>
                    <a:lnTo>
                      <a:pt x="46" y="84"/>
                    </a:lnTo>
                    <a:lnTo>
                      <a:pt x="50" y="81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1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70" y="59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71" y="32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70" y="24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8" y="20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6" y="17"/>
                    </a:lnTo>
                    <a:lnTo>
                      <a:pt x="65" y="15"/>
                    </a:lnTo>
                    <a:lnTo>
                      <a:pt x="65" y="14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0" y="10"/>
                    </a:lnTo>
                    <a:lnTo>
                      <a:pt x="58" y="8"/>
                    </a:lnTo>
                    <a:lnTo>
                      <a:pt x="58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Freeform 470"/>
              <p:cNvSpPr>
                <a:spLocks/>
              </p:cNvSpPr>
              <p:nvPr/>
            </p:nvSpPr>
            <p:spPr bwMode="auto">
              <a:xfrm>
                <a:off x="5558" y="683"/>
                <a:ext cx="35" cy="41"/>
              </a:xfrm>
              <a:custGeom>
                <a:avLst/>
                <a:gdLst>
                  <a:gd name="T0" fmla="*/ 23 w 70"/>
                  <a:gd name="T1" fmla="*/ 0 h 83"/>
                  <a:gd name="T2" fmla="*/ 21 w 70"/>
                  <a:gd name="T3" fmla="*/ 0 h 83"/>
                  <a:gd name="T4" fmla="*/ 20 w 70"/>
                  <a:gd name="T5" fmla="*/ 0 h 83"/>
                  <a:gd name="T6" fmla="*/ 18 w 70"/>
                  <a:gd name="T7" fmla="*/ 0 h 83"/>
                  <a:gd name="T8" fmla="*/ 16 w 70"/>
                  <a:gd name="T9" fmla="*/ 0 h 83"/>
                  <a:gd name="T10" fmla="*/ 13 w 70"/>
                  <a:gd name="T11" fmla="*/ 0 h 83"/>
                  <a:gd name="T12" fmla="*/ 11 w 70"/>
                  <a:gd name="T13" fmla="*/ 1 h 83"/>
                  <a:gd name="T14" fmla="*/ 9 w 70"/>
                  <a:gd name="T15" fmla="*/ 3 h 83"/>
                  <a:gd name="T16" fmla="*/ 6 w 70"/>
                  <a:gd name="T17" fmla="*/ 4 h 83"/>
                  <a:gd name="T18" fmla="*/ 5 w 70"/>
                  <a:gd name="T19" fmla="*/ 7 h 83"/>
                  <a:gd name="T20" fmla="*/ 4 w 70"/>
                  <a:gd name="T21" fmla="*/ 7 h 83"/>
                  <a:gd name="T22" fmla="*/ 3 w 70"/>
                  <a:gd name="T23" fmla="*/ 9 h 83"/>
                  <a:gd name="T24" fmla="*/ 1 w 70"/>
                  <a:gd name="T25" fmla="*/ 13 h 83"/>
                  <a:gd name="T26" fmla="*/ 1 w 70"/>
                  <a:gd name="T27" fmla="*/ 16 h 83"/>
                  <a:gd name="T28" fmla="*/ 0 w 70"/>
                  <a:gd name="T29" fmla="*/ 19 h 83"/>
                  <a:gd name="T30" fmla="*/ 0 w 70"/>
                  <a:gd name="T31" fmla="*/ 21 h 83"/>
                  <a:gd name="T32" fmla="*/ 0 w 70"/>
                  <a:gd name="T33" fmla="*/ 24 h 83"/>
                  <a:gd name="T34" fmla="*/ 1 w 70"/>
                  <a:gd name="T35" fmla="*/ 28 h 83"/>
                  <a:gd name="T36" fmla="*/ 2 w 70"/>
                  <a:gd name="T37" fmla="*/ 31 h 83"/>
                  <a:gd name="T38" fmla="*/ 2 w 70"/>
                  <a:gd name="T39" fmla="*/ 33 h 83"/>
                  <a:gd name="T40" fmla="*/ 4 w 70"/>
                  <a:gd name="T41" fmla="*/ 34 h 83"/>
                  <a:gd name="T42" fmla="*/ 6 w 70"/>
                  <a:gd name="T43" fmla="*/ 36 h 83"/>
                  <a:gd name="T44" fmla="*/ 6 w 70"/>
                  <a:gd name="T45" fmla="*/ 38 h 83"/>
                  <a:gd name="T46" fmla="*/ 9 w 70"/>
                  <a:gd name="T47" fmla="*/ 39 h 83"/>
                  <a:gd name="T48" fmla="*/ 11 w 70"/>
                  <a:gd name="T49" fmla="*/ 41 h 83"/>
                  <a:gd name="T50" fmla="*/ 13 w 70"/>
                  <a:gd name="T51" fmla="*/ 41 h 83"/>
                  <a:gd name="T52" fmla="*/ 16 w 70"/>
                  <a:gd name="T53" fmla="*/ 41 h 83"/>
                  <a:gd name="T54" fmla="*/ 18 w 70"/>
                  <a:gd name="T55" fmla="*/ 41 h 83"/>
                  <a:gd name="T56" fmla="*/ 20 w 70"/>
                  <a:gd name="T57" fmla="*/ 41 h 83"/>
                  <a:gd name="T58" fmla="*/ 22 w 70"/>
                  <a:gd name="T59" fmla="*/ 41 h 83"/>
                  <a:gd name="T60" fmla="*/ 25 w 70"/>
                  <a:gd name="T61" fmla="*/ 39 h 83"/>
                  <a:gd name="T62" fmla="*/ 26 w 70"/>
                  <a:gd name="T63" fmla="*/ 38 h 83"/>
                  <a:gd name="T64" fmla="*/ 28 w 70"/>
                  <a:gd name="T65" fmla="*/ 37 h 83"/>
                  <a:gd name="T66" fmla="*/ 29 w 70"/>
                  <a:gd name="T67" fmla="*/ 35 h 83"/>
                  <a:gd name="T68" fmla="*/ 31 w 70"/>
                  <a:gd name="T69" fmla="*/ 34 h 83"/>
                  <a:gd name="T70" fmla="*/ 31 w 70"/>
                  <a:gd name="T71" fmla="*/ 33 h 83"/>
                  <a:gd name="T72" fmla="*/ 33 w 70"/>
                  <a:gd name="T73" fmla="*/ 31 h 83"/>
                  <a:gd name="T74" fmla="*/ 34 w 70"/>
                  <a:gd name="T75" fmla="*/ 28 h 83"/>
                  <a:gd name="T76" fmla="*/ 35 w 70"/>
                  <a:gd name="T77" fmla="*/ 25 h 83"/>
                  <a:gd name="T78" fmla="*/ 35 w 70"/>
                  <a:gd name="T79" fmla="*/ 23 h 83"/>
                  <a:gd name="T80" fmla="*/ 35 w 70"/>
                  <a:gd name="T81" fmla="*/ 20 h 83"/>
                  <a:gd name="T82" fmla="*/ 35 w 70"/>
                  <a:gd name="T83" fmla="*/ 18 h 83"/>
                  <a:gd name="T84" fmla="*/ 35 w 70"/>
                  <a:gd name="T85" fmla="*/ 15 h 83"/>
                  <a:gd name="T86" fmla="*/ 34 w 70"/>
                  <a:gd name="T87" fmla="*/ 11 h 83"/>
                  <a:gd name="T88" fmla="*/ 33 w 70"/>
                  <a:gd name="T89" fmla="*/ 8 h 83"/>
                  <a:gd name="T90" fmla="*/ 31 w 70"/>
                  <a:gd name="T91" fmla="*/ 7 h 83"/>
                  <a:gd name="T92" fmla="*/ 31 w 70"/>
                  <a:gd name="T93" fmla="*/ 6 h 83"/>
                  <a:gd name="T94" fmla="*/ 29 w 70"/>
                  <a:gd name="T95" fmla="*/ 5 h 83"/>
                  <a:gd name="T96" fmla="*/ 28 w 70"/>
                  <a:gd name="T97" fmla="*/ 3 h 83"/>
                  <a:gd name="T98" fmla="*/ 26 w 70"/>
                  <a:gd name="T99" fmla="*/ 1 h 8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0"/>
                  <a:gd name="T151" fmla="*/ 0 h 83"/>
                  <a:gd name="T152" fmla="*/ 70 w 70"/>
                  <a:gd name="T153" fmla="*/ 83 h 8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0" h="83">
                    <a:moveTo>
                      <a:pt x="52" y="3"/>
                    </a:moveTo>
                    <a:lnTo>
                      <a:pt x="48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8" y="69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8"/>
                    </a:lnTo>
                    <a:lnTo>
                      <a:pt x="17" y="78"/>
                    </a:lnTo>
                    <a:lnTo>
                      <a:pt x="17" y="79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7" y="83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2" y="83"/>
                    </a:lnTo>
                    <a:lnTo>
                      <a:pt x="45" y="83"/>
                    </a:lnTo>
                    <a:lnTo>
                      <a:pt x="48" y="81"/>
                    </a:lnTo>
                    <a:lnTo>
                      <a:pt x="48" y="79"/>
                    </a:lnTo>
                    <a:lnTo>
                      <a:pt x="50" y="79"/>
                    </a:lnTo>
                    <a:lnTo>
                      <a:pt x="52" y="79"/>
                    </a:lnTo>
                    <a:lnTo>
                      <a:pt x="52" y="78"/>
                    </a:lnTo>
                    <a:lnTo>
                      <a:pt x="52" y="76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7" y="74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2" y="69"/>
                    </a:lnTo>
                    <a:lnTo>
                      <a:pt x="62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5" y="61"/>
                    </a:lnTo>
                    <a:lnTo>
                      <a:pt x="68" y="59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70" y="27"/>
                    </a:lnTo>
                    <a:lnTo>
                      <a:pt x="68" y="27"/>
                    </a:lnTo>
                    <a:lnTo>
                      <a:pt x="68" y="22"/>
                    </a:lnTo>
                    <a:lnTo>
                      <a:pt x="67" y="20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8" y="7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Freeform 471"/>
              <p:cNvSpPr>
                <a:spLocks/>
              </p:cNvSpPr>
              <p:nvPr/>
            </p:nvSpPr>
            <p:spPr bwMode="auto">
              <a:xfrm>
                <a:off x="5580" y="683"/>
                <a:ext cx="35" cy="43"/>
              </a:xfrm>
              <a:custGeom>
                <a:avLst/>
                <a:gdLst>
                  <a:gd name="T0" fmla="*/ 23 w 70"/>
                  <a:gd name="T1" fmla="*/ 2 h 84"/>
                  <a:gd name="T2" fmla="*/ 21 w 70"/>
                  <a:gd name="T3" fmla="*/ 1 h 84"/>
                  <a:gd name="T4" fmla="*/ 20 w 70"/>
                  <a:gd name="T5" fmla="*/ 1 h 84"/>
                  <a:gd name="T6" fmla="*/ 18 w 70"/>
                  <a:gd name="T7" fmla="*/ 1 h 84"/>
                  <a:gd name="T8" fmla="*/ 18 w 70"/>
                  <a:gd name="T9" fmla="*/ 0 h 84"/>
                  <a:gd name="T10" fmla="*/ 16 w 70"/>
                  <a:gd name="T11" fmla="*/ 1 h 84"/>
                  <a:gd name="T12" fmla="*/ 14 w 70"/>
                  <a:gd name="T13" fmla="*/ 1 h 84"/>
                  <a:gd name="T14" fmla="*/ 12 w 70"/>
                  <a:gd name="T15" fmla="*/ 2 h 84"/>
                  <a:gd name="T16" fmla="*/ 11 w 70"/>
                  <a:gd name="T17" fmla="*/ 3 h 84"/>
                  <a:gd name="T18" fmla="*/ 9 w 70"/>
                  <a:gd name="T19" fmla="*/ 4 h 84"/>
                  <a:gd name="T20" fmla="*/ 7 w 70"/>
                  <a:gd name="T21" fmla="*/ 4 h 84"/>
                  <a:gd name="T22" fmla="*/ 6 w 70"/>
                  <a:gd name="T23" fmla="*/ 5 h 84"/>
                  <a:gd name="T24" fmla="*/ 6 w 70"/>
                  <a:gd name="T25" fmla="*/ 7 h 84"/>
                  <a:gd name="T26" fmla="*/ 4 w 70"/>
                  <a:gd name="T27" fmla="*/ 8 h 84"/>
                  <a:gd name="T28" fmla="*/ 3 w 70"/>
                  <a:gd name="T29" fmla="*/ 9 h 84"/>
                  <a:gd name="T30" fmla="*/ 1 w 70"/>
                  <a:gd name="T31" fmla="*/ 12 h 84"/>
                  <a:gd name="T32" fmla="*/ 1 w 70"/>
                  <a:gd name="T33" fmla="*/ 14 h 84"/>
                  <a:gd name="T34" fmla="*/ 0 w 70"/>
                  <a:gd name="T35" fmla="*/ 17 h 84"/>
                  <a:gd name="T36" fmla="*/ 0 w 70"/>
                  <a:gd name="T37" fmla="*/ 18 h 84"/>
                  <a:gd name="T38" fmla="*/ 0 w 70"/>
                  <a:gd name="T39" fmla="*/ 20 h 84"/>
                  <a:gd name="T40" fmla="*/ 0 w 70"/>
                  <a:gd name="T41" fmla="*/ 23 h 84"/>
                  <a:gd name="T42" fmla="*/ 0 w 70"/>
                  <a:gd name="T43" fmla="*/ 24 h 84"/>
                  <a:gd name="T44" fmla="*/ 0 w 70"/>
                  <a:gd name="T45" fmla="*/ 26 h 84"/>
                  <a:gd name="T46" fmla="*/ 0 w 70"/>
                  <a:gd name="T47" fmla="*/ 29 h 84"/>
                  <a:gd name="T48" fmla="*/ 1 w 70"/>
                  <a:gd name="T49" fmla="*/ 31 h 84"/>
                  <a:gd name="T50" fmla="*/ 1 w 70"/>
                  <a:gd name="T51" fmla="*/ 34 h 84"/>
                  <a:gd name="T52" fmla="*/ 3 w 70"/>
                  <a:gd name="T53" fmla="*/ 34 h 84"/>
                  <a:gd name="T54" fmla="*/ 4 w 70"/>
                  <a:gd name="T55" fmla="*/ 36 h 84"/>
                  <a:gd name="T56" fmla="*/ 5 w 70"/>
                  <a:gd name="T57" fmla="*/ 37 h 84"/>
                  <a:gd name="T58" fmla="*/ 6 w 70"/>
                  <a:gd name="T59" fmla="*/ 39 h 84"/>
                  <a:gd name="T60" fmla="*/ 6 w 70"/>
                  <a:gd name="T61" fmla="*/ 39 h 84"/>
                  <a:gd name="T62" fmla="*/ 7 w 70"/>
                  <a:gd name="T63" fmla="*/ 40 h 84"/>
                  <a:gd name="T64" fmla="*/ 11 w 70"/>
                  <a:gd name="T65" fmla="*/ 41 h 84"/>
                  <a:gd name="T66" fmla="*/ 12 w 70"/>
                  <a:gd name="T67" fmla="*/ 43 h 84"/>
                  <a:gd name="T68" fmla="*/ 14 w 70"/>
                  <a:gd name="T69" fmla="*/ 43 h 84"/>
                  <a:gd name="T70" fmla="*/ 16 w 70"/>
                  <a:gd name="T71" fmla="*/ 43 h 84"/>
                  <a:gd name="T72" fmla="*/ 18 w 70"/>
                  <a:gd name="T73" fmla="*/ 43 h 84"/>
                  <a:gd name="T74" fmla="*/ 18 w 70"/>
                  <a:gd name="T75" fmla="*/ 43 h 84"/>
                  <a:gd name="T76" fmla="*/ 20 w 70"/>
                  <a:gd name="T77" fmla="*/ 43 h 84"/>
                  <a:gd name="T78" fmla="*/ 22 w 70"/>
                  <a:gd name="T79" fmla="*/ 42 h 84"/>
                  <a:gd name="T80" fmla="*/ 25 w 70"/>
                  <a:gd name="T81" fmla="*/ 40 h 84"/>
                  <a:gd name="T82" fmla="*/ 26 w 70"/>
                  <a:gd name="T83" fmla="*/ 39 h 84"/>
                  <a:gd name="T84" fmla="*/ 26 w 70"/>
                  <a:gd name="T85" fmla="*/ 39 h 84"/>
                  <a:gd name="T86" fmla="*/ 28 w 70"/>
                  <a:gd name="T87" fmla="*/ 39 h 84"/>
                  <a:gd name="T88" fmla="*/ 29 w 70"/>
                  <a:gd name="T89" fmla="*/ 37 h 84"/>
                  <a:gd name="T90" fmla="*/ 30 w 70"/>
                  <a:gd name="T91" fmla="*/ 36 h 84"/>
                  <a:gd name="T92" fmla="*/ 31 w 70"/>
                  <a:gd name="T93" fmla="*/ 34 h 84"/>
                  <a:gd name="T94" fmla="*/ 33 w 70"/>
                  <a:gd name="T95" fmla="*/ 34 h 84"/>
                  <a:gd name="T96" fmla="*/ 33 w 70"/>
                  <a:gd name="T97" fmla="*/ 32 h 84"/>
                  <a:gd name="T98" fmla="*/ 34 w 70"/>
                  <a:gd name="T99" fmla="*/ 29 h 84"/>
                  <a:gd name="T100" fmla="*/ 35 w 70"/>
                  <a:gd name="T101" fmla="*/ 26 h 84"/>
                  <a:gd name="T102" fmla="*/ 35 w 70"/>
                  <a:gd name="T103" fmla="*/ 24 h 84"/>
                  <a:gd name="T104" fmla="*/ 35 w 70"/>
                  <a:gd name="T105" fmla="*/ 23 h 84"/>
                  <a:gd name="T106" fmla="*/ 35 w 70"/>
                  <a:gd name="T107" fmla="*/ 20 h 84"/>
                  <a:gd name="T108" fmla="*/ 35 w 70"/>
                  <a:gd name="T109" fmla="*/ 17 h 84"/>
                  <a:gd name="T110" fmla="*/ 35 w 70"/>
                  <a:gd name="T111" fmla="*/ 14 h 84"/>
                  <a:gd name="T112" fmla="*/ 34 w 70"/>
                  <a:gd name="T113" fmla="*/ 12 h 84"/>
                  <a:gd name="T114" fmla="*/ 33 w 70"/>
                  <a:gd name="T115" fmla="*/ 10 h 84"/>
                  <a:gd name="T116" fmla="*/ 31 w 70"/>
                  <a:gd name="T117" fmla="*/ 9 h 84"/>
                  <a:gd name="T118" fmla="*/ 30 w 70"/>
                  <a:gd name="T119" fmla="*/ 7 h 84"/>
                  <a:gd name="T120" fmla="*/ 30 w 70"/>
                  <a:gd name="T121" fmla="*/ 5 h 84"/>
                  <a:gd name="T122" fmla="*/ 28 w 70"/>
                  <a:gd name="T123" fmla="*/ 4 h 84"/>
                  <a:gd name="T124" fmla="*/ 26 w 70"/>
                  <a:gd name="T125" fmla="*/ 3 h 8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4"/>
                  <a:gd name="T191" fmla="*/ 70 w 70"/>
                  <a:gd name="T192" fmla="*/ 84 h 8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4">
                    <a:moveTo>
                      <a:pt x="52" y="5"/>
                    </a:moveTo>
                    <a:lnTo>
                      <a:pt x="48" y="3"/>
                    </a:lnTo>
                    <a:lnTo>
                      <a:pt x="47" y="3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7" y="3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2" y="77"/>
                    </a:lnTo>
                    <a:lnTo>
                      <a:pt x="13" y="77"/>
                    </a:lnTo>
                    <a:lnTo>
                      <a:pt x="15" y="77"/>
                    </a:lnTo>
                    <a:lnTo>
                      <a:pt x="15" y="79"/>
                    </a:lnTo>
                    <a:lnTo>
                      <a:pt x="17" y="79"/>
                    </a:lnTo>
                    <a:lnTo>
                      <a:pt x="20" y="81"/>
                    </a:lnTo>
                    <a:lnTo>
                      <a:pt x="22" y="81"/>
                    </a:lnTo>
                    <a:lnTo>
                      <a:pt x="23" y="81"/>
                    </a:lnTo>
                    <a:lnTo>
                      <a:pt x="23" y="83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8" y="81"/>
                    </a:lnTo>
                    <a:lnTo>
                      <a:pt x="50" y="79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7" y="72"/>
                    </a:lnTo>
                    <a:lnTo>
                      <a:pt x="58" y="72"/>
                    </a:lnTo>
                    <a:lnTo>
                      <a:pt x="60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8" y="59"/>
                    </a:lnTo>
                    <a:lnTo>
                      <a:pt x="68" y="57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8" y="25"/>
                    </a:lnTo>
                    <a:lnTo>
                      <a:pt x="68" y="23"/>
                    </a:lnTo>
                    <a:lnTo>
                      <a:pt x="66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0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0" name="Freeform 472"/>
              <p:cNvSpPr>
                <a:spLocks/>
              </p:cNvSpPr>
              <p:nvPr/>
            </p:nvSpPr>
            <p:spPr bwMode="auto">
              <a:xfrm>
                <a:off x="5585" y="671"/>
                <a:ext cx="35" cy="42"/>
              </a:xfrm>
              <a:custGeom>
                <a:avLst/>
                <a:gdLst>
                  <a:gd name="T0" fmla="*/ 24 w 72"/>
                  <a:gd name="T1" fmla="*/ 1 h 85"/>
                  <a:gd name="T2" fmla="*/ 21 w 72"/>
                  <a:gd name="T3" fmla="*/ 1 h 85"/>
                  <a:gd name="T4" fmla="*/ 19 w 72"/>
                  <a:gd name="T5" fmla="*/ 1 h 85"/>
                  <a:gd name="T6" fmla="*/ 17 w 72"/>
                  <a:gd name="T7" fmla="*/ 0 h 85"/>
                  <a:gd name="T8" fmla="*/ 16 w 72"/>
                  <a:gd name="T9" fmla="*/ 1 h 85"/>
                  <a:gd name="T10" fmla="*/ 13 w 72"/>
                  <a:gd name="T11" fmla="*/ 1 h 85"/>
                  <a:gd name="T12" fmla="*/ 11 w 72"/>
                  <a:gd name="T13" fmla="*/ 2 h 85"/>
                  <a:gd name="T14" fmla="*/ 8 w 72"/>
                  <a:gd name="T15" fmla="*/ 3 h 85"/>
                  <a:gd name="T16" fmla="*/ 7 w 72"/>
                  <a:gd name="T17" fmla="*/ 5 h 85"/>
                  <a:gd name="T18" fmla="*/ 6 w 72"/>
                  <a:gd name="T19" fmla="*/ 7 h 85"/>
                  <a:gd name="T20" fmla="*/ 5 w 72"/>
                  <a:gd name="T21" fmla="*/ 8 h 85"/>
                  <a:gd name="T22" fmla="*/ 3 w 72"/>
                  <a:gd name="T23" fmla="*/ 9 h 85"/>
                  <a:gd name="T24" fmla="*/ 2 w 72"/>
                  <a:gd name="T25" fmla="*/ 13 h 85"/>
                  <a:gd name="T26" fmla="*/ 1 w 72"/>
                  <a:gd name="T27" fmla="*/ 16 h 85"/>
                  <a:gd name="T28" fmla="*/ 0 w 72"/>
                  <a:gd name="T29" fmla="*/ 18 h 85"/>
                  <a:gd name="T30" fmla="*/ 0 w 72"/>
                  <a:gd name="T31" fmla="*/ 20 h 85"/>
                  <a:gd name="T32" fmla="*/ 0 w 72"/>
                  <a:gd name="T33" fmla="*/ 23 h 85"/>
                  <a:gd name="T34" fmla="*/ 0 w 72"/>
                  <a:gd name="T35" fmla="*/ 25 h 85"/>
                  <a:gd name="T36" fmla="*/ 1 w 72"/>
                  <a:gd name="T37" fmla="*/ 28 h 85"/>
                  <a:gd name="T38" fmla="*/ 2 w 72"/>
                  <a:gd name="T39" fmla="*/ 32 h 85"/>
                  <a:gd name="T40" fmla="*/ 3 w 72"/>
                  <a:gd name="T41" fmla="*/ 34 h 85"/>
                  <a:gd name="T42" fmla="*/ 5 w 72"/>
                  <a:gd name="T43" fmla="*/ 35 h 85"/>
                  <a:gd name="T44" fmla="*/ 6 w 72"/>
                  <a:gd name="T45" fmla="*/ 38 h 85"/>
                  <a:gd name="T46" fmla="*/ 7 w 72"/>
                  <a:gd name="T47" fmla="*/ 39 h 85"/>
                  <a:gd name="T48" fmla="*/ 10 w 72"/>
                  <a:gd name="T49" fmla="*/ 41 h 85"/>
                  <a:gd name="T50" fmla="*/ 12 w 72"/>
                  <a:gd name="T51" fmla="*/ 42 h 85"/>
                  <a:gd name="T52" fmla="*/ 15 w 72"/>
                  <a:gd name="T53" fmla="*/ 42 h 85"/>
                  <a:gd name="T54" fmla="*/ 17 w 72"/>
                  <a:gd name="T55" fmla="*/ 42 h 85"/>
                  <a:gd name="T56" fmla="*/ 19 w 72"/>
                  <a:gd name="T57" fmla="*/ 42 h 85"/>
                  <a:gd name="T58" fmla="*/ 20 w 72"/>
                  <a:gd name="T59" fmla="*/ 42 h 85"/>
                  <a:gd name="T60" fmla="*/ 24 w 72"/>
                  <a:gd name="T61" fmla="*/ 41 h 85"/>
                  <a:gd name="T62" fmla="*/ 26 w 72"/>
                  <a:gd name="T63" fmla="*/ 40 h 85"/>
                  <a:gd name="T64" fmla="*/ 27 w 72"/>
                  <a:gd name="T65" fmla="*/ 39 h 85"/>
                  <a:gd name="T66" fmla="*/ 28 w 72"/>
                  <a:gd name="T67" fmla="*/ 37 h 85"/>
                  <a:gd name="T68" fmla="*/ 30 w 72"/>
                  <a:gd name="T69" fmla="*/ 35 h 85"/>
                  <a:gd name="T70" fmla="*/ 32 w 72"/>
                  <a:gd name="T71" fmla="*/ 34 h 85"/>
                  <a:gd name="T72" fmla="*/ 32 w 72"/>
                  <a:gd name="T73" fmla="*/ 32 h 85"/>
                  <a:gd name="T74" fmla="*/ 34 w 72"/>
                  <a:gd name="T75" fmla="*/ 28 h 85"/>
                  <a:gd name="T76" fmla="*/ 34 w 72"/>
                  <a:gd name="T77" fmla="*/ 24 h 85"/>
                  <a:gd name="T78" fmla="*/ 35 w 72"/>
                  <a:gd name="T79" fmla="*/ 23 h 85"/>
                  <a:gd name="T80" fmla="*/ 35 w 72"/>
                  <a:gd name="T81" fmla="*/ 20 h 85"/>
                  <a:gd name="T82" fmla="*/ 35 w 72"/>
                  <a:gd name="T83" fmla="*/ 18 h 85"/>
                  <a:gd name="T84" fmla="*/ 34 w 72"/>
                  <a:gd name="T85" fmla="*/ 15 h 85"/>
                  <a:gd name="T86" fmla="*/ 33 w 72"/>
                  <a:gd name="T87" fmla="*/ 12 h 85"/>
                  <a:gd name="T88" fmla="*/ 33 w 72"/>
                  <a:gd name="T89" fmla="*/ 9 h 85"/>
                  <a:gd name="T90" fmla="*/ 32 w 72"/>
                  <a:gd name="T91" fmla="*/ 8 h 85"/>
                  <a:gd name="T92" fmla="*/ 30 w 72"/>
                  <a:gd name="T93" fmla="*/ 7 h 85"/>
                  <a:gd name="T94" fmla="*/ 28 w 72"/>
                  <a:gd name="T95" fmla="*/ 4 h 85"/>
                  <a:gd name="T96" fmla="*/ 27 w 72"/>
                  <a:gd name="T97" fmla="*/ 3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2"/>
                  <a:gd name="T148" fmla="*/ 0 h 85"/>
                  <a:gd name="T149" fmla="*/ 72 w 72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2" h="85">
                    <a:moveTo>
                      <a:pt x="52" y="5"/>
                    </a:moveTo>
                    <a:lnTo>
                      <a:pt x="50" y="4"/>
                    </a:lnTo>
                    <a:lnTo>
                      <a:pt x="49" y="4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0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4" y="29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61"/>
                    </a:lnTo>
                    <a:lnTo>
                      <a:pt x="5" y="63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9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4" y="78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9" y="80"/>
                    </a:lnTo>
                    <a:lnTo>
                      <a:pt x="20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4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4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9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4" y="85"/>
                    </a:lnTo>
                    <a:lnTo>
                      <a:pt x="45" y="85"/>
                    </a:lnTo>
                    <a:lnTo>
                      <a:pt x="49" y="82"/>
                    </a:lnTo>
                    <a:lnTo>
                      <a:pt x="50" y="82"/>
                    </a:lnTo>
                    <a:lnTo>
                      <a:pt x="50" y="80"/>
                    </a:lnTo>
                    <a:lnTo>
                      <a:pt x="52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2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7" y="63"/>
                    </a:lnTo>
                    <a:lnTo>
                      <a:pt x="68" y="61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3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8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70" y="33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70" y="24"/>
                    </a:lnTo>
                    <a:lnTo>
                      <a:pt x="68" y="24"/>
                    </a:lnTo>
                    <a:lnTo>
                      <a:pt x="67" y="22"/>
                    </a:lnTo>
                    <a:lnTo>
                      <a:pt x="67" y="21"/>
                    </a:lnTo>
                    <a:lnTo>
                      <a:pt x="67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3" y="16"/>
                    </a:lnTo>
                    <a:lnTo>
                      <a:pt x="63" y="14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62" y="11"/>
                    </a:lnTo>
                    <a:lnTo>
                      <a:pt x="60" y="11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3" y="7"/>
                    </a:lnTo>
                    <a:lnTo>
                      <a:pt x="53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" name="Freeform 473"/>
              <p:cNvSpPr>
                <a:spLocks/>
              </p:cNvSpPr>
              <p:nvPr/>
            </p:nvSpPr>
            <p:spPr bwMode="auto">
              <a:xfrm>
                <a:off x="5558" y="663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1 w 70"/>
                  <a:gd name="T3" fmla="*/ 0 h 85"/>
                  <a:gd name="T4" fmla="*/ 20 w 70"/>
                  <a:gd name="T5" fmla="*/ 0 h 85"/>
                  <a:gd name="T6" fmla="*/ 18 w 70"/>
                  <a:gd name="T7" fmla="*/ 0 h 85"/>
                  <a:gd name="T8" fmla="*/ 16 w 70"/>
                  <a:gd name="T9" fmla="*/ 0 h 85"/>
                  <a:gd name="T10" fmla="*/ 13 w 70"/>
                  <a:gd name="T11" fmla="*/ 1 h 85"/>
                  <a:gd name="T12" fmla="*/ 11 w 70"/>
                  <a:gd name="T13" fmla="*/ 2 h 85"/>
                  <a:gd name="T14" fmla="*/ 9 w 70"/>
                  <a:gd name="T15" fmla="*/ 3 h 85"/>
                  <a:gd name="T16" fmla="*/ 6 w 70"/>
                  <a:gd name="T17" fmla="*/ 4 h 85"/>
                  <a:gd name="T18" fmla="*/ 5 w 70"/>
                  <a:gd name="T19" fmla="*/ 7 h 85"/>
                  <a:gd name="T20" fmla="*/ 4 w 70"/>
                  <a:gd name="T21" fmla="*/ 7 h 85"/>
                  <a:gd name="T22" fmla="*/ 3 w 70"/>
                  <a:gd name="T23" fmla="*/ 10 h 85"/>
                  <a:gd name="T24" fmla="*/ 1 w 70"/>
                  <a:gd name="T25" fmla="*/ 13 h 85"/>
                  <a:gd name="T26" fmla="*/ 1 w 70"/>
                  <a:gd name="T27" fmla="*/ 16 h 85"/>
                  <a:gd name="T28" fmla="*/ 0 w 70"/>
                  <a:gd name="T29" fmla="*/ 19 h 85"/>
                  <a:gd name="T30" fmla="*/ 0 w 70"/>
                  <a:gd name="T31" fmla="*/ 22 h 85"/>
                  <a:gd name="T32" fmla="*/ 0 w 70"/>
                  <a:gd name="T33" fmla="*/ 24 h 85"/>
                  <a:gd name="T34" fmla="*/ 1 w 70"/>
                  <a:gd name="T35" fmla="*/ 28 h 85"/>
                  <a:gd name="T36" fmla="*/ 2 w 70"/>
                  <a:gd name="T37" fmla="*/ 32 h 85"/>
                  <a:gd name="T38" fmla="*/ 2 w 70"/>
                  <a:gd name="T39" fmla="*/ 34 h 85"/>
                  <a:gd name="T40" fmla="*/ 4 w 70"/>
                  <a:gd name="T41" fmla="*/ 34 h 85"/>
                  <a:gd name="T42" fmla="*/ 6 w 70"/>
                  <a:gd name="T43" fmla="*/ 37 h 85"/>
                  <a:gd name="T44" fmla="*/ 6 w 70"/>
                  <a:gd name="T45" fmla="*/ 38 h 85"/>
                  <a:gd name="T46" fmla="*/ 9 w 70"/>
                  <a:gd name="T47" fmla="*/ 40 h 85"/>
                  <a:gd name="T48" fmla="*/ 11 w 70"/>
                  <a:gd name="T49" fmla="*/ 41 h 85"/>
                  <a:gd name="T50" fmla="*/ 13 w 70"/>
                  <a:gd name="T51" fmla="*/ 42 h 85"/>
                  <a:gd name="T52" fmla="*/ 16 w 70"/>
                  <a:gd name="T53" fmla="*/ 42 h 85"/>
                  <a:gd name="T54" fmla="*/ 18 w 70"/>
                  <a:gd name="T55" fmla="*/ 42 h 85"/>
                  <a:gd name="T56" fmla="*/ 20 w 70"/>
                  <a:gd name="T57" fmla="*/ 42 h 85"/>
                  <a:gd name="T58" fmla="*/ 22 w 70"/>
                  <a:gd name="T59" fmla="*/ 41 h 85"/>
                  <a:gd name="T60" fmla="*/ 25 w 70"/>
                  <a:gd name="T61" fmla="*/ 40 h 85"/>
                  <a:gd name="T62" fmla="*/ 26 w 70"/>
                  <a:gd name="T63" fmla="*/ 39 h 85"/>
                  <a:gd name="T64" fmla="*/ 28 w 70"/>
                  <a:gd name="T65" fmla="*/ 38 h 85"/>
                  <a:gd name="T66" fmla="*/ 29 w 70"/>
                  <a:gd name="T67" fmla="*/ 36 h 85"/>
                  <a:gd name="T68" fmla="*/ 31 w 70"/>
                  <a:gd name="T69" fmla="*/ 34 h 85"/>
                  <a:gd name="T70" fmla="*/ 31 w 70"/>
                  <a:gd name="T71" fmla="*/ 34 h 85"/>
                  <a:gd name="T72" fmla="*/ 33 w 70"/>
                  <a:gd name="T73" fmla="*/ 32 h 85"/>
                  <a:gd name="T74" fmla="*/ 34 w 70"/>
                  <a:gd name="T75" fmla="*/ 28 h 85"/>
                  <a:gd name="T76" fmla="*/ 35 w 70"/>
                  <a:gd name="T77" fmla="*/ 26 h 85"/>
                  <a:gd name="T78" fmla="*/ 35 w 70"/>
                  <a:gd name="T79" fmla="*/ 23 h 85"/>
                  <a:gd name="T80" fmla="*/ 35 w 70"/>
                  <a:gd name="T81" fmla="*/ 21 h 85"/>
                  <a:gd name="T82" fmla="*/ 35 w 70"/>
                  <a:gd name="T83" fmla="*/ 18 h 85"/>
                  <a:gd name="T84" fmla="*/ 35 w 70"/>
                  <a:gd name="T85" fmla="*/ 15 h 85"/>
                  <a:gd name="T86" fmla="*/ 34 w 70"/>
                  <a:gd name="T87" fmla="*/ 12 h 85"/>
                  <a:gd name="T88" fmla="*/ 33 w 70"/>
                  <a:gd name="T89" fmla="*/ 9 h 85"/>
                  <a:gd name="T90" fmla="*/ 31 w 70"/>
                  <a:gd name="T91" fmla="*/ 7 h 85"/>
                  <a:gd name="T92" fmla="*/ 31 w 70"/>
                  <a:gd name="T93" fmla="*/ 6 h 85"/>
                  <a:gd name="T94" fmla="*/ 29 w 70"/>
                  <a:gd name="T95" fmla="*/ 5 h 85"/>
                  <a:gd name="T96" fmla="*/ 28 w 70"/>
                  <a:gd name="T97" fmla="*/ 3 h 85"/>
                  <a:gd name="T98" fmla="*/ 26 w 70"/>
                  <a:gd name="T99" fmla="*/ 2 h 8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0"/>
                  <a:gd name="T151" fmla="*/ 0 h 85"/>
                  <a:gd name="T152" fmla="*/ 70 w 70"/>
                  <a:gd name="T153" fmla="*/ 85 h 8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0" h="85">
                    <a:moveTo>
                      <a:pt x="52" y="4"/>
                    </a:moveTo>
                    <a:lnTo>
                      <a:pt x="48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3" y="2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7" y="68"/>
                    </a:lnTo>
                    <a:lnTo>
                      <a:pt x="7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7" y="80"/>
                    </a:lnTo>
                    <a:lnTo>
                      <a:pt x="17" y="81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5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80"/>
                    </a:lnTo>
                    <a:lnTo>
                      <a:pt x="52" y="78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2" y="69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7" y="20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" name="Freeform 474"/>
              <p:cNvSpPr>
                <a:spLocks/>
              </p:cNvSpPr>
              <p:nvPr/>
            </p:nvSpPr>
            <p:spPr bwMode="auto">
              <a:xfrm>
                <a:off x="5590" y="652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1 w 70"/>
                  <a:gd name="T3" fmla="*/ 0 h 85"/>
                  <a:gd name="T4" fmla="*/ 19 w 70"/>
                  <a:gd name="T5" fmla="*/ 0 h 85"/>
                  <a:gd name="T6" fmla="*/ 18 w 70"/>
                  <a:gd name="T7" fmla="*/ 0 h 85"/>
                  <a:gd name="T8" fmla="*/ 15 w 70"/>
                  <a:gd name="T9" fmla="*/ 0 h 85"/>
                  <a:gd name="T10" fmla="*/ 13 w 70"/>
                  <a:gd name="T11" fmla="*/ 1 h 85"/>
                  <a:gd name="T12" fmla="*/ 10 w 70"/>
                  <a:gd name="T13" fmla="*/ 2 h 85"/>
                  <a:gd name="T14" fmla="*/ 7 w 70"/>
                  <a:gd name="T15" fmla="*/ 3 h 85"/>
                  <a:gd name="T16" fmla="*/ 6 w 70"/>
                  <a:gd name="T17" fmla="*/ 4 h 85"/>
                  <a:gd name="T18" fmla="*/ 5 w 70"/>
                  <a:gd name="T19" fmla="*/ 7 h 85"/>
                  <a:gd name="T20" fmla="*/ 3 w 70"/>
                  <a:gd name="T21" fmla="*/ 7 h 85"/>
                  <a:gd name="T22" fmla="*/ 2 w 70"/>
                  <a:gd name="T23" fmla="*/ 10 h 85"/>
                  <a:gd name="T24" fmla="*/ 1 w 70"/>
                  <a:gd name="T25" fmla="*/ 14 h 85"/>
                  <a:gd name="T26" fmla="*/ 1 w 70"/>
                  <a:gd name="T27" fmla="*/ 18 h 85"/>
                  <a:gd name="T28" fmla="*/ 0 w 70"/>
                  <a:gd name="T29" fmla="*/ 20 h 85"/>
                  <a:gd name="T30" fmla="*/ 0 w 70"/>
                  <a:gd name="T31" fmla="*/ 23 h 85"/>
                  <a:gd name="T32" fmla="*/ 0 w 70"/>
                  <a:gd name="T33" fmla="*/ 25 h 85"/>
                  <a:gd name="T34" fmla="*/ 1 w 70"/>
                  <a:gd name="T35" fmla="*/ 30 h 85"/>
                  <a:gd name="T36" fmla="*/ 2 w 70"/>
                  <a:gd name="T37" fmla="*/ 33 h 85"/>
                  <a:gd name="T38" fmla="*/ 3 w 70"/>
                  <a:gd name="T39" fmla="*/ 35 h 85"/>
                  <a:gd name="T40" fmla="*/ 4 w 70"/>
                  <a:gd name="T41" fmla="*/ 35 h 85"/>
                  <a:gd name="T42" fmla="*/ 6 w 70"/>
                  <a:gd name="T43" fmla="*/ 38 h 85"/>
                  <a:gd name="T44" fmla="*/ 7 w 70"/>
                  <a:gd name="T45" fmla="*/ 39 h 85"/>
                  <a:gd name="T46" fmla="*/ 9 w 70"/>
                  <a:gd name="T47" fmla="*/ 40 h 85"/>
                  <a:gd name="T48" fmla="*/ 12 w 70"/>
                  <a:gd name="T49" fmla="*/ 41 h 85"/>
                  <a:gd name="T50" fmla="*/ 13 w 70"/>
                  <a:gd name="T51" fmla="*/ 42 h 85"/>
                  <a:gd name="T52" fmla="*/ 16 w 70"/>
                  <a:gd name="T53" fmla="*/ 42 h 85"/>
                  <a:gd name="T54" fmla="*/ 18 w 70"/>
                  <a:gd name="T55" fmla="*/ 42 h 85"/>
                  <a:gd name="T56" fmla="*/ 20 w 70"/>
                  <a:gd name="T57" fmla="*/ 42 h 85"/>
                  <a:gd name="T58" fmla="*/ 23 w 70"/>
                  <a:gd name="T59" fmla="*/ 41 h 85"/>
                  <a:gd name="T60" fmla="*/ 25 w 70"/>
                  <a:gd name="T61" fmla="*/ 40 h 85"/>
                  <a:gd name="T62" fmla="*/ 26 w 70"/>
                  <a:gd name="T63" fmla="*/ 39 h 85"/>
                  <a:gd name="T64" fmla="*/ 28 w 70"/>
                  <a:gd name="T65" fmla="*/ 38 h 85"/>
                  <a:gd name="T66" fmla="*/ 29 w 70"/>
                  <a:gd name="T67" fmla="*/ 36 h 85"/>
                  <a:gd name="T68" fmla="*/ 31 w 70"/>
                  <a:gd name="T69" fmla="*/ 35 h 85"/>
                  <a:gd name="T70" fmla="*/ 31 w 70"/>
                  <a:gd name="T71" fmla="*/ 33 h 85"/>
                  <a:gd name="T72" fmla="*/ 33 w 70"/>
                  <a:gd name="T73" fmla="*/ 31 h 85"/>
                  <a:gd name="T74" fmla="*/ 34 w 70"/>
                  <a:gd name="T75" fmla="*/ 27 h 85"/>
                  <a:gd name="T76" fmla="*/ 35 w 70"/>
                  <a:gd name="T77" fmla="*/ 25 h 85"/>
                  <a:gd name="T78" fmla="*/ 35 w 70"/>
                  <a:gd name="T79" fmla="*/ 23 h 85"/>
                  <a:gd name="T80" fmla="*/ 35 w 70"/>
                  <a:gd name="T81" fmla="*/ 20 h 85"/>
                  <a:gd name="T82" fmla="*/ 35 w 70"/>
                  <a:gd name="T83" fmla="*/ 18 h 85"/>
                  <a:gd name="T84" fmla="*/ 35 w 70"/>
                  <a:gd name="T85" fmla="*/ 15 h 85"/>
                  <a:gd name="T86" fmla="*/ 34 w 70"/>
                  <a:gd name="T87" fmla="*/ 11 h 85"/>
                  <a:gd name="T88" fmla="*/ 33 w 70"/>
                  <a:gd name="T89" fmla="*/ 9 h 85"/>
                  <a:gd name="T90" fmla="*/ 31 w 70"/>
                  <a:gd name="T91" fmla="*/ 7 h 85"/>
                  <a:gd name="T92" fmla="*/ 30 w 70"/>
                  <a:gd name="T93" fmla="*/ 5 h 85"/>
                  <a:gd name="T94" fmla="*/ 29 w 70"/>
                  <a:gd name="T95" fmla="*/ 4 h 85"/>
                  <a:gd name="T96" fmla="*/ 26 w 70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5"/>
                  <a:gd name="T149" fmla="*/ 70 w 70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5">
                    <a:moveTo>
                      <a:pt x="52" y="4"/>
                    </a:moveTo>
                    <a:lnTo>
                      <a:pt x="48" y="2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4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61"/>
                    </a:lnTo>
                    <a:lnTo>
                      <a:pt x="4" y="61"/>
                    </a:lnTo>
                    <a:lnTo>
                      <a:pt x="4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10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4" y="78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7" y="80"/>
                    </a:lnTo>
                    <a:lnTo>
                      <a:pt x="17" y="81"/>
                    </a:lnTo>
                    <a:lnTo>
                      <a:pt x="19" y="83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9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4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9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8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80"/>
                    </a:lnTo>
                    <a:lnTo>
                      <a:pt x="52" y="78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0" y="70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7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7" y="21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" name="Freeform 475"/>
              <p:cNvSpPr>
                <a:spLocks/>
              </p:cNvSpPr>
              <p:nvPr/>
            </p:nvSpPr>
            <p:spPr bwMode="auto">
              <a:xfrm>
                <a:off x="5552" y="645"/>
                <a:ext cx="35" cy="44"/>
              </a:xfrm>
              <a:custGeom>
                <a:avLst/>
                <a:gdLst>
                  <a:gd name="T0" fmla="*/ 23 w 70"/>
                  <a:gd name="T1" fmla="*/ 1 h 88"/>
                  <a:gd name="T2" fmla="*/ 21 w 70"/>
                  <a:gd name="T3" fmla="*/ 1 h 88"/>
                  <a:gd name="T4" fmla="*/ 19 w 70"/>
                  <a:gd name="T5" fmla="*/ 1 h 88"/>
                  <a:gd name="T6" fmla="*/ 17 w 70"/>
                  <a:gd name="T7" fmla="*/ 1 h 88"/>
                  <a:gd name="T8" fmla="*/ 15 w 70"/>
                  <a:gd name="T9" fmla="*/ 1 h 88"/>
                  <a:gd name="T10" fmla="*/ 12 w 70"/>
                  <a:gd name="T11" fmla="*/ 1 h 88"/>
                  <a:gd name="T12" fmla="*/ 9 w 70"/>
                  <a:gd name="T13" fmla="*/ 3 h 88"/>
                  <a:gd name="T14" fmla="*/ 7 w 70"/>
                  <a:gd name="T15" fmla="*/ 5 h 88"/>
                  <a:gd name="T16" fmla="*/ 7 w 70"/>
                  <a:gd name="T17" fmla="*/ 6 h 88"/>
                  <a:gd name="T18" fmla="*/ 5 w 70"/>
                  <a:gd name="T19" fmla="*/ 7 h 88"/>
                  <a:gd name="T20" fmla="*/ 3 w 70"/>
                  <a:gd name="T21" fmla="*/ 9 h 88"/>
                  <a:gd name="T22" fmla="*/ 2 w 70"/>
                  <a:gd name="T23" fmla="*/ 11 h 88"/>
                  <a:gd name="T24" fmla="*/ 1 w 70"/>
                  <a:gd name="T25" fmla="*/ 16 h 88"/>
                  <a:gd name="T26" fmla="*/ 0 w 70"/>
                  <a:gd name="T27" fmla="*/ 19 h 88"/>
                  <a:gd name="T28" fmla="*/ 0 w 70"/>
                  <a:gd name="T29" fmla="*/ 21 h 88"/>
                  <a:gd name="T30" fmla="*/ 0 w 70"/>
                  <a:gd name="T31" fmla="*/ 24 h 88"/>
                  <a:gd name="T32" fmla="*/ 1 w 70"/>
                  <a:gd name="T33" fmla="*/ 27 h 88"/>
                  <a:gd name="T34" fmla="*/ 1 w 70"/>
                  <a:gd name="T35" fmla="*/ 31 h 88"/>
                  <a:gd name="T36" fmla="*/ 2 w 70"/>
                  <a:gd name="T37" fmla="*/ 33 h 88"/>
                  <a:gd name="T38" fmla="*/ 3 w 70"/>
                  <a:gd name="T39" fmla="*/ 36 h 88"/>
                  <a:gd name="T40" fmla="*/ 5 w 70"/>
                  <a:gd name="T41" fmla="*/ 37 h 88"/>
                  <a:gd name="T42" fmla="*/ 6 w 70"/>
                  <a:gd name="T43" fmla="*/ 39 h 88"/>
                  <a:gd name="T44" fmla="*/ 7 w 70"/>
                  <a:gd name="T45" fmla="*/ 40 h 88"/>
                  <a:gd name="T46" fmla="*/ 9 w 70"/>
                  <a:gd name="T47" fmla="*/ 42 h 88"/>
                  <a:gd name="T48" fmla="*/ 12 w 70"/>
                  <a:gd name="T49" fmla="*/ 43 h 88"/>
                  <a:gd name="T50" fmla="*/ 13 w 70"/>
                  <a:gd name="T51" fmla="*/ 43 h 88"/>
                  <a:gd name="T52" fmla="*/ 16 w 70"/>
                  <a:gd name="T53" fmla="*/ 44 h 88"/>
                  <a:gd name="T54" fmla="*/ 18 w 70"/>
                  <a:gd name="T55" fmla="*/ 44 h 88"/>
                  <a:gd name="T56" fmla="*/ 20 w 70"/>
                  <a:gd name="T57" fmla="*/ 43 h 88"/>
                  <a:gd name="T58" fmla="*/ 23 w 70"/>
                  <a:gd name="T59" fmla="*/ 42 h 88"/>
                  <a:gd name="T60" fmla="*/ 25 w 70"/>
                  <a:gd name="T61" fmla="*/ 42 h 88"/>
                  <a:gd name="T62" fmla="*/ 27 w 70"/>
                  <a:gd name="T63" fmla="*/ 41 h 88"/>
                  <a:gd name="T64" fmla="*/ 28 w 70"/>
                  <a:gd name="T65" fmla="*/ 39 h 88"/>
                  <a:gd name="T66" fmla="*/ 29 w 70"/>
                  <a:gd name="T67" fmla="*/ 38 h 88"/>
                  <a:gd name="T68" fmla="*/ 31 w 70"/>
                  <a:gd name="T69" fmla="*/ 36 h 88"/>
                  <a:gd name="T70" fmla="*/ 32 w 70"/>
                  <a:gd name="T71" fmla="*/ 34 h 88"/>
                  <a:gd name="T72" fmla="*/ 35 w 70"/>
                  <a:gd name="T73" fmla="*/ 30 h 88"/>
                  <a:gd name="T74" fmla="*/ 35 w 70"/>
                  <a:gd name="T75" fmla="*/ 27 h 88"/>
                  <a:gd name="T76" fmla="*/ 35 w 70"/>
                  <a:gd name="T77" fmla="*/ 24 h 88"/>
                  <a:gd name="T78" fmla="*/ 35 w 70"/>
                  <a:gd name="T79" fmla="*/ 21 h 88"/>
                  <a:gd name="T80" fmla="*/ 35 w 70"/>
                  <a:gd name="T81" fmla="*/ 19 h 88"/>
                  <a:gd name="T82" fmla="*/ 35 w 70"/>
                  <a:gd name="T83" fmla="*/ 16 h 88"/>
                  <a:gd name="T84" fmla="*/ 35 w 70"/>
                  <a:gd name="T85" fmla="*/ 11 h 88"/>
                  <a:gd name="T86" fmla="*/ 34 w 70"/>
                  <a:gd name="T87" fmla="*/ 10 h 88"/>
                  <a:gd name="T88" fmla="*/ 32 w 70"/>
                  <a:gd name="T89" fmla="*/ 7 h 88"/>
                  <a:gd name="T90" fmla="*/ 30 w 70"/>
                  <a:gd name="T91" fmla="*/ 6 h 88"/>
                  <a:gd name="T92" fmla="*/ 29 w 70"/>
                  <a:gd name="T93" fmla="*/ 4 h 88"/>
                  <a:gd name="T94" fmla="*/ 26 w 70"/>
                  <a:gd name="T95" fmla="*/ 1 h 8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8"/>
                  <a:gd name="T146" fmla="*/ 70 w 70"/>
                  <a:gd name="T147" fmla="*/ 88 h 8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8">
                    <a:moveTo>
                      <a:pt x="52" y="3"/>
                    </a:moveTo>
                    <a:lnTo>
                      <a:pt x="49" y="1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1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6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4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2" y="59"/>
                    </a:lnTo>
                    <a:lnTo>
                      <a:pt x="2" y="62"/>
                    </a:lnTo>
                    <a:lnTo>
                      <a:pt x="4" y="62"/>
                    </a:lnTo>
                    <a:lnTo>
                      <a:pt x="4" y="66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9" y="72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4" y="81"/>
                    </a:lnTo>
                    <a:lnTo>
                      <a:pt x="17" y="81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2" y="84"/>
                    </a:lnTo>
                    <a:lnTo>
                      <a:pt x="24" y="84"/>
                    </a:lnTo>
                    <a:lnTo>
                      <a:pt x="24" y="86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9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7" y="88"/>
                    </a:lnTo>
                    <a:lnTo>
                      <a:pt x="39" y="88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5" y="86"/>
                    </a:lnTo>
                    <a:lnTo>
                      <a:pt x="47" y="83"/>
                    </a:lnTo>
                    <a:lnTo>
                      <a:pt x="49" y="83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2" y="81"/>
                    </a:lnTo>
                    <a:lnTo>
                      <a:pt x="54" y="81"/>
                    </a:lnTo>
                    <a:lnTo>
                      <a:pt x="55" y="81"/>
                    </a:lnTo>
                    <a:lnTo>
                      <a:pt x="55" y="79"/>
                    </a:lnTo>
                    <a:lnTo>
                      <a:pt x="55" y="77"/>
                    </a:lnTo>
                    <a:lnTo>
                      <a:pt x="57" y="77"/>
                    </a:lnTo>
                    <a:lnTo>
                      <a:pt x="59" y="77"/>
                    </a:lnTo>
                    <a:lnTo>
                      <a:pt x="59" y="76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5" y="66"/>
                    </a:lnTo>
                    <a:lnTo>
                      <a:pt x="67" y="66"/>
                    </a:lnTo>
                    <a:lnTo>
                      <a:pt x="67" y="64"/>
                    </a:lnTo>
                    <a:lnTo>
                      <a:pt x="69" y="61"/>
                    </a:lnTo>
                    <a:lnTo>
                      <a:pt x="69" y="59"/>
                    </a:lnTo>
                    <a:lnTo>
                      <a:pt x="70" y="55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9" y="25"/>
                    </a:lnTo>
                    <a:lnTo>
                      <a:pt x="69" y="22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5" y="18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5"/>
                    </a:lnTo>
                    <a:lnTo>
                      <a:pt x="62" y="13"/>
                    </a:lnTo>
                    <a:lnTo>
                      <a:pt x="60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5" y="6"/>
                    </a:lnTo>
                    <a:lnTo>
                      <a:pt x="54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" name="Freeform 476"/>
              <p:cNvSpPr>
                <a:spLocks/>
              </p:cNvSpPr>
              <p:nvPr/>
            </p:nvSpPr>
            <p:spPr bwMode="auto">
              <a:xfrm>
                <a:off x="5544" y="640"/>
                <a:ext cx="35" cy="43"/>
              </a:xfrm>
              <a:custGeom>
                <a:avLst/>
                <a:gdLst>
                  <a:gd name="T0" fmla="*/ 23 w 70"/>
                  <a:gd name="T1" fmla="*/ 0 h 84"/>
                  <a:gd name="T2" fmla="*/ 21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5 w 70"/>
                  <a:gd name="T9" fmla="*/ 0 h 84"/>
                  <a:gd name="T10" fmla="*/ 13 w 70"/>
                  <a:gd name="T11" fmla="*/ 0 h 84"/>
                  <a:gd name="T12" fmla="*/ 10 w 70"/>
                  <a:gd name="T13" fmla="*/ 2 h 84"/>
                  <a:gd name="T14" fmla="*/ 8 w 70"/>
                  <a:gd name="T15" fmla="*/ 3 h 84"/>
                  <a:gd name="T16" fmla="*/ 6 w 70"/>
                  <a:gd name="T17" fmla="*/ 5 h 84"/>
                  <a:gd name="T18" fmla="*/ 5 w 70"/>
                  <a:gd name="T19" fmla="*/ 7 h 84"/>
                  <a:gd name="T20" fmla="*/ 3 w 70"/>
                  <a:gd name="T21" fmla="*/ 8 h 84"/>
                  <a:gd name="T22" fmla="*/ 2 w 70"/>
                  <a:gd name="T23" fmla="*/ 9 h 84"/>
                  <a:gd name="T24" fmla="*/ 1 w 70"/>
                  <a:gd name="T25" fmla="*/ 14 h 84"/>
                  <a:gd name="T26" fmla="*/ 1 w 70"/>
                  <a:gd name="T27" fmla="*/ 18 h 84"/>
                  <a:gd name="T28" fmla="*/ 0 w 70"/>
                  <a:gd name="T29" fmla="*/ 20 h 84"/>
                  <a:gd name="T30" fmla="*/ 0 w 70"/>
                  <a:gd name="T31" fmla="*/ 23 h 84"/>
                  <a:gd name="T32" fmla="*/ 0 w 70"/>
                  <a:gd name="T33" fmla="*/ 26 h 84"/>
                  <a:gd name="T34" fmla="*/ 1 w 70"/>
                  <a:gd name="T35" fmla="*/ 30 h 84"/>
                  <a:gd name="T36" fmla="*/ 2 w 70"/>
                  <a:gd name="T37" fmla="*/ 33 h 84"/>
                  <a:gd name="T38" fmla="*/ 2 w 70"/>
                  <a:gd name="T39" fmla="*/ 35 h 84"/>
                  <a:gd name="T40" fmla="*/ 4 w 70"/>
                  <a:gd name="T41" fmla="*/ 36 h 84"/>
                  <a:gd name="T42" fmla="*/ 5 w 70"/>
                  <a:gd name="T43" fmla="*/ 39 h 84"/>
                  <a:gd name="T44" fmla="*/ 6 w 70"/>
                  <a:gd name="T45" fmla="*/ 39 h 84"/>
                  <a:gd name="T46" fmla="*/ 8 w 70"/>
                  <a:gd name="T47" fmla="*/ 40 h 84"/>
                  <a:gd name="T48" fmla="*/ 11 w 70"/>
                  <a:gd name="T49" fmla="*/ 42 h 84"/>
                  <a:gd name="T50" fmla="*/ 14 w 70"/>
                  <a:gd name="T51" fmla="*/ 43 h 84"/>
                  <a:gd name="T52" fmla="*/ 17 w 70"/>
                  <a:gd name="T53" fmla="*/ 43 h 84"/>
                  <a:gd name="T54" fmla="*/ 18 w 70"/>
                  <a:gd name="T55" fmla="*/ 43 h 84"/>
                  <a:gd name="T56" fmla="*/ 20 w 70"/>
                  <a:gd name="T57" fmla="*/ 43 h 84"/>
                  <a:gd name="T58" fmla="*/ 24 w 70"/>
                  <a:gd name="T59" fmla="*/ 41 h 84"/>
                  <a:gd name="T60" fmla="*/ 25 w 70"/>
                  <a:gd name="T61" fmla="*/ 40 h 84"/>
                  <a:gd name="T62" fmla="*/ 27 w 70"/>
                  <a:gd name="T63" fmla="*/ 39 h 84"/>
                  <a:gd name="T64" fmla="*/ 29 w 70"/>
                  <a:gd name="T65" fmla="*/ 38 h 84"/>
                  <a:gd name="T66" fmla="*/ 30 w 70"/>
                  <a:gd name="T67" fmla="*/ 36 h 84"/>
                  <a:gd name="T68" fmla="*/ 31 w 70"/>
                  <a:gd name="T69" fmla="*/ 34 h 84"/>
                  <a:gd name="T70" fmla="*/ 33 w 70"/>
                  <a:gd name="T71" fmla="*/ 33 h 84"/>
                  <a:gd name="T72" fmla="*/ 34 w 70"/>
                  <a:gd name="T73" fmla="*/ 29 h 84"/>
                  <a:gd name="T74" fmla="*/ 35 w 70"/>
                  <a:gd name="T75" fmla="*/ 28 h 84"/>
                  <a:gd name="T76" fmla="*/ 35 w 70"/>
                  <a:gd name="T77" fmla="*/ 24 h 84"/>
                  <a:gd name="T78" fmla="*/ 35 w 70"/>
                  <a:gd name="T79" fmla="*/ 22 h 84"/>
                  <a:gd name="T80" fmla="*/ 35 w 70"/>
                  <a:gd name="T81" fmla="*/ 19 h 84"/>
                  <a:gd name="T82" fmla="*/ 35 w 70"/>
                  <a:gd name="T83" fmla="*/ 16 h 84"/>
                  <a:gd name="T84" fmla="*/ 35 w 70"/>
                  <a:gd name="T85" fmla="*/ 14 h 84"/>
                  <a:gd name="T86" fmla="*/ 33 w 70"/>
                  <a:gd name="T87" fmla="*/ 10 h 84"/>
                  <a:gd name="T88" fmla="*/ 31 w 70"/>
                  <a:gd name="T89" fmla="*/ 8 h 84"/>
                  <a:gd name="T90" fmla="*/ 30 w 70"/>
                  <a:gd name="T91" fmla="*/ 7 h 84"/>
                  <a:gd name="T92" fmla="*/ 29 w 70"/>
                  <a:gd name="T93" fmla="*/ 5 h 84"/>
                  <a:gd name="T94" fmla="*/ 28 w 70"/>
                  <a:gd name="T95" fmla="*/ 3 h 84"/>
                  <a:gd name="T96" fmla="*/ 26 w 70"/>
                  <a:gd name="T97" fmla="*/ 2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4"/>
                  <a:gd name="T149" fmla="*/ 70 w 70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4">
                    <a:moveTo>
                      <a:pt x="50" y="3"/>
                    </a:moveTo>
                    <a:lnTo>
                      <a:pt x="48" y="1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8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1" y="59"/>
                    </a:lnTo>
                    <a:lnTo>
                      <a:pt x="3" y="60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7"/>
                    </a:lnTo>
                    <a:lnTo>
                      <a:pt x="16" y="77"/>
                    </a:lnTo>
                    <a:lnTo>
                      <a:pt x="16" y="79"/>
                    </a:lnTo>
                    <a:lnTo>
                      <a:pt x="18" y="81"/>
                    </a:lnTo>
                    <a:lnTo>
                      <a:pt x="21" y="82"/>
                    </a:lnTo>
                    <a:lnTo>
                      <a:pt x="23" y="82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5" y="82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48" y="79"/>
                    </a:lnTo>
                    <a:lnTo>
                      <a:pt x="50" y="79"/>
                    </a:lnTo>
                    <a:lnTo>
                      <a:pt x="51" y="79"/>
                    </a:lnTo>
                    <a:lnTo>
                      <a:pt x="51" y="77"/>
                    </a:lnTo>
                    <a:lnTo>
                      <a:pt x="53" y="77"/>
                    </a:lnTo>
                    <a:lnTo>
                      <a:pt x="55" y="77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5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6" y="62"/>
                    </a:lnTo>
                    <a:lnTo>
                      <a:pt x="66" y="59"/>
                    </a:lnTo>
                    <a:lnTo>
                      <a:pt x="68" y="57"/>
                    </a:lnTo>
                    <a:lnTo>
                      <a:pt x="68" y="55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8" y="23"/>
                    </a:lnTo>
                    <a:lnTo>
                      <a:pt x="66" y="23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8"/>
                    </a:lnTo>
                    <a:lnTo>
                      <a:pt x="65" y="18"/>
                    </a:lnTo>
                    <a:lnTo>
                      <a:pt x="63" y="16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6" y="6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5" name="Freeform 477"/>
              <p:cNvSpPr>
                <a:spLocks/>
              </p:cNvSpPr>
              <p:nvPr/>
            </p:nvSpPr>
            <p:spPr bwMode="auto">
              <a:xfrm>
                <a:off x="5584" y="635"/>
                <a:ext cx="35" cy="43"/>
              </a:xfrm>
              <a:custGeom>
                <a:avLst/>
                <a:gdLst>
                  <a:gd name="T0" fmla="*/ 23 w 69"/>
                  <a:gd name="T1" fmla="*/ 1 h 87"/>
                  <a:gd name="T2" fmla="*/ 22 w 69"/>
                  <a:gd name="T3" fmla="*/ 0 h 87"/>
                  <a:gd name="T4" fmla="*/ 20 w 69"/>
                  <a:gd name="T5" fmla="*/ 0 h 87"/>
                  <a:gd name="T6" fmla="*/ 18 w 69"/>
                  <a:gd name="T7" fmla="*/ 0 h 87"/>
                  <a:gd name="T8" fmla="*/ 16 w 69"/>
                  <a:gd name="T9" fmla="*/ 0 h 87"/>
                  <a:gd name="T10" fmla="*/ 13 w 69"/>
                  <a:gd name="T11" fmla="*/ 1 h 87"/>
                  <a:gd name="T12" fmla="*/ 11 w 69"/>
                  <a:gd name="T13" fmla="*/ 2 h 87"/>
                  <a:gd name="T14" fmla="*/ 9 w 69"/>
                  <a:gd name="T15" fmla="*/ 2 h 87"/>
                  <a:gd name="T16" fmla="*/ 8 w 69"/>
                  <a:gd name="T17" fmla="*/ 5 h 87"/>
                  <a:gd name="T18" fmla="*/ 6 w 69"/>
                  <a:gd name="T19" fmla="*/ 6 h 87"/>
                  <a:gd name="T20" fmla="*/ 4 w 69"/>
                  <a:gd name="T21" fmla="*/ 8 h 87"/>
                  <a:gd name="T22" fmla="*/ 3 w 69"/>
                  <a:gd name="T23" fmla="*/ 9 h 87"/>
                  <a:gd name="T24" fmla="*/ 3 w 69"/>
                  <a:gd name="T25" fmla="*/ 12 h 87"/>
                  <a:gd name="T26" fmla="*/ 1 w 69"/>
                  <a:gd name="T27" fmla="*/ 15 h 87"/>
                  <a:gd name="T28" fmla="*/ 0 w 69"/>
                  <a:gd name="T29" fmla="*/ 19 h 87"/>
                  <a:gd name="T30" fmla="*/ 0 w 69"/>
                  <a:gd name="T31" fmla="*/ 22 h 87"/>
                  <a:gd name="T32" fmla="*/ 0 w 69"/>
                  <a:gd name="T33" fmla="*/ 24 h 87"/>
                  <a:gd name="T34" fmla="*/ 1 w 69"/>
                  <a:gd name="T35" fmla="*/ 28 h 87"/>
                  <a:gd name="T36" fmla="*/ 2 w 69"/>
                  <a:gd name="T37" fmla="*/ 33 h 87"/>
                  <a:gd name="T38" fmla="*/ 3 w 69"/>
                  <a:gd name="T39" fmla="*/ 34 h 87"/>
                  <a:gd name="T40" fmla="*/ 4 w 69"/>
                  <a:gd name="T41" fmla="*/ 36 h 87"/>
                  <a:gd name="T42" fmla="*/ 6 w 69"/>
                  <a:gd name="T43" fmla="*/ 38 h 87"/>
                  <a:gd name="T44" fmla="*/ 7 w 69"/>
                  <a:gd name="T45" fmla="*/ 39 h 87"/>
                  <a:gd name="T46" fmla="*/ 8 w 69"/>
                  <a:gd name="T47" fmla="*/ 41 h 87"/>
                  <a:gd name="T48" fmla="*/ 12 w 69"/>
                  <a:gd name="T49" fmla="*/ 43 h 87"/>
                  <a:gd name="T50" fmla="*/ 13 w 69"/>
                  <a:gd name="T51" fmla="*/ 43 h 87"/>
                  <a:gd name="T52" fmla="*/ 16 w 69"/>
                  <a:gd name="T53" fmla="*/ 43 h 87"/>
                  <a:gd name="T54" fmla="*/ 18 w 69"/>
                  <a:gd name="T55" fmla="*/ 43 h 87"/>
                  <a:gd name="T56" fmla="*/ 20 w 69"/>
                  <a:gd name="T57" fmla="*/ 43 h 87"/>
                  <a:gd name="T58" fmla="*/ 23 w 69"/>
                  <a:gd name="T59" fmla="*/ 43 h 87"/>
                  <a:gd name="T60" fmla="*/ 25 w 69"/>
                  <a:gd name="T61" fmla="*/ 41 h 87"/>
                  <a:gd name="T62" fmla="*/ 27 w 69"/>
                  <a:gd name="T63" fmla="*/ 40 h 87"/>
                  <a:gd name="T64" fmla="*/ 28 w 69"/>
                  <a:gd name="T65" fmla="*/ 38 h 87"/>
                  <a:gd name="T66" fmla="*/ 29 w 69"/>
                  <a:gd name="T67" fmla="*/ 37 h 87"/>
                  <a:gd name="T68" fmla="*/ 31 w 69"/>
                  <a:gd name="T69" fmla="*/ 36 h 87"/>
                  <a:gd name="T70" fmla="*/ 32 w 69"/>
                  <a:gd name="T71" fmla="*/ 34 h 87"/>
                  <a:gd name="T72" fmla="*/ 32 w 69"/>
                  <a:gd name="T73" fmla="*/ 32 h 87"/>
                  <a:gd name="T74" fmla="*/ 34 w 69"/>
                  <a:gd name="T75" fmla="*/ 28 h 87"/>
                  <a:gd name="T76" fmla="*/ 35 w 69"/>
                  <a:gd name="T77" fmla="*/ 26 h 87"/>
                  <a:gd name="T78" fmla="*/ 35 w 69"/>
                  <a:gd name="T79" fmla="*/ 24 h 87"/>
                  <a:gd name="T80" fmla="*/ 35 w 69"/>
                  <a:gd name="T81" fmla="*/ 20 h 87"/>
                  <a:gd name="T82" fmla="*/ 35 w 69"/>
                  <a:gd name="T83" fmla="*/ 18 h 87"/>
                  <a:gd name="T84" fmla="*/ 35 w 69"/>
                  <a:gd name="T85" fmla="*/ 15 h 87"/>
                  <a:gd name="T86" fmla="*/ 34 w 69"/>
                  <a:gd name="T87" fmla="*/ 11 h 87"/>
                  <a:gd name="T88" fmla="*/ 32 w 69"/>
                  <a:gd name="T89" fmla="*/ 9 h 87"/>
                  <a:gd name="T90" fmla="*/ 32 w 69"/>
                  <a:gd name="T91" fmla="*/ 8 h 87"/>
                  <a:gd name="T92" fmla="*/ 31 w 69"/>
                  <a:gd name="T93" fmla="*/ 6 h 87"/>
                  <a:gd name="T94" fmla="*/ 29 w 69"/>
                  <a:gd name="T95" fmla="*/ 5 h 87"/>
                  <a:gd name="T96" fmla="*/ 28 w 69"/>
                  <a:gd name="T97" fmla="*/ 3 h 87"/>
                  <a:gd name="T98" fmla="*/ 26 w 69"/>
                  <a:gd name="T99" fmla="*/ 2 h 8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69"/>
                  <a:gd name="T151" fmla="*/ 0 h 87"/>
                  <a:gd name="T152" fmla="*/ 69 w 69"/>
                  <a:gd name="T153" fmla="*/ 87 h 87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69" h="87">
                    <a:moveTo>
                      <a:pt x="51" y="5"/>
                    </a:moveTo>
                    <a:lnTo>
                      <a:pt x="50" y="4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6" y="19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6"/>
                    </a:lnTo>
                    <a:lnTo>
                      <a:pt x="1" y="58"/>
                    </a:lnTo>
                    <a:lnTo>
                      <a:pt x="1" y="61"/>
                    </a:lnTo>
                    <a:lnTo>
                      <a:pt x="3" y="63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6" y="71"/>
                    </a:lnTo>
                    <a:lnTo>
                      <a:pt x="8" y="73"/>
                    </a:lnTo>
                    <a:lnTo>
                      <a:pt x="10" y="75"/>
                    </a:lnTo>
                    <a:lnTo>
                      <a:pt x="10" y="76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2"/>
                    </a:lnTo>
                    <a:lnTo>
                      <a:pt x="16" y="82"/>
                    </a:lnTo>
                    <a:lnTo>
                      <a:pt x="16" y="83"/>
                    </a:lnTo>
                    <a:lnTo>
                      <a:pt x="20" y="85"/>
                    </a:lnTo>
                    <a:lnTo>
                      <a:pt x="21" y="87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26" y="87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1" y="87"/>
                    </a:lnTo>
                    <a:lnTo>
                      <a:pt x="33" y="87"/>
                    </a:lnTo>
                    <a:lnTo>
                      <a:pt x="35" y="87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1" y="87"/>
                    </a:lnTo>
                    <a:lnTo>
                      <a:pt x="43" y="87"/>
                    </a:lnTo>
                    <a:lnTo>
                      <a:pt x="45" y="87"/>
                    </a:lnTo>
                    <a:lnTo>
                      <a:pt x="48" y="85"/>
                    </a:lnTo>
                    <a:lnTo>
                      <a:pt x="50" y="85"/>
                    </a:lnTo>
                    <a:lnTo>
                      <a:pt x="50" y="83"/>
                    </a:lnTo>
                    <a:lnTo>
                      <a:pt x="51" y="83"/>
                    </a:lnTo>
                    <a:lnTo>
                      <a:pt x="51" y="82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4" y="80"/>
                    </a:lnTo>
                    <a:lnTo>
                      <a:pt x="54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9" y="75"/>
                    </a:lnTo>
                    <a:lnTo>
                      <a:pt x="59" y="73"/>
                    </a:lnTo>
                    <a:lnTo>
                      <a:pt x="61" y="73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4" y="65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9" y="51"/>
                    </a:lnTo>
                    <a:lnTo>
                      <a:pt x="69" y="49"/>
                    </a:lnTo>
                    <a:lnTo>
                      <a:pt x="69" y="48"/>
                    </a:lnTo>
                    <a:lnTo>
                      <a:pt x="69" y="46"/>
                    </a:lnTo>
                    <a:lnTo>
                      <a:pt x="69" y="44"/>
                    </a:lnTo>
                    <a:lnTo>
                      <a:pt x="69" y="43"/>
                    </a:lnTo>
                    <a:lnTo>
                      <a:pt x="69" y="41"/>
                    </a:lnTo>
                    <a:lnTo>
                      <a:pt x="69" y="39"/>
                    </a:lnTo>
                    <a:lnTo>
                      <a:pt x="69" y="38"/>
                    </a:lnTo>
                    <a:lnTo>
                      <a:pt x="69" y="36"/>
                    </a:lnTo>
                    <a:lnTo>
                      <a:pt x="69" y="34"/>
                    </a:lnTo>
                    <a:lnTo>
                      <a:pt x="69" y="33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1"/>
                    </a:lnTo>
                    <a:lnTo>
                      <a:pt x="58" y="11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6" name="Freeform 478"/>
              <p:cNvSpPr>
                <a:spLocks/>
              </p:cNvSpPr>
              <p:nvPr/>
            </p:nvSpPr>
            <p:spPr bwMode="auto">
              <a:xfrm>
                <a:off x="5589" y="614"/>
                <a:ext cx="35" cy="43"/>
              </a:xfrm>
              <a:custGeom>
                <a:avLst/>
                <a:gdLst>
                  <a:gd name="T0" fmla="*/ 23 w 69"/>
                  <a:gd name="T1" fmla="*/ 1 h 86"/>
                  <a:gd name="T2" fmla="*/ 22 w 69"/>
                  <a:gd name="T3" fmla="*/ 0 h 86"/>
                  <a:gd name="T4" fmla="*/ 20 w 69"/>
                  <a:gd name="T5" fmla="*/ 0 h 86"/>
                  <a:gd name="T6" fmla="*/ 18 w 69"/>
                  <a:gd name="T7" fmla="*/ 0 h 86"/>
                  <a:gd name="T8" fmla="*/ 16 w 69"/>
                  <a:gd name="T9" fmla="*/ 0 h 86"/>
                  <a:gd name="T10" fmla="*/ 13 w 69"/>
                  <a:gd name="T11" fmla="*/ 1 h 86"/>
                  <a:gd name="T12" fmla="*/ 10 w 69"/>
                  <a:gd name="T13" fmla="*/ 2 h 86"/>
                  <a:gd name="T14" fmla="*/ 8 w 69"/>
                  <a:gd name="T15" fmla="*/ 3 h 86"/>
                  <a:gd name="T16" fmla="*/ 7 w 69"/>
                  <a:gd name="T17" fmla="*/ 5 h 86"/>
                  <a:gd name="T18" fmla="*/ 5 w 69"/>
                  <a:gd name="T19" fmla="*/ 7 h 86"/>
                  <a:gd name="T20" fmla="*/ 3 w 69"/>
                  <a:gd name="T21" fmla="*/ 9 h 86"/>
                  <a:gd name="T22" fmla="*/ 3 w 69"/>
                  <a:gd name="T23" fmla="*/ 10 h 86"/>
                  <a:gd name="T24" fmla="*/ 1 w 69"/>
                  <a:gd name="T25" fmla="*/ 14 h 86"/>
                  <a:gd name="T26" fmla="*/ 0 w 69"/>
                  <a:gd name="T27" fmla="*/ 18 h 86"/>
                  <a:gd name="T28" fmla="*/ 0 w 69"/>
                  <a:gd name="T29" fmla="*/ 21 h 86"/>
                  <a:gd name="T30" fmla="*/ 0 w 69"/>
                  <a:gd name="T31" fmla="*/ 23 h 86"/>
                  <a:gd name="T32" fmla="*/ 0 w 69"/>
                  <a:gd name="T33" fmla="*/ 26 h 86"/>
                  <a:gd name="T34" fmla="*/ 1 w 69"/>
                  <a:gd name="T35" fmla="*/ 30 h 86"/>
                  <a:gd name="T36" fmla="*/ 3 w 69"/>
                  <a:gd name="T37" fmla="*/ 33 h 86"/>
                  <a:gd name="T38" fmla="*/ 3 w 69"/>
                  <a:gd name="T39" fmla="*/ 36 h 86"/>
                  <a:gd name="T40" fmla="*/ 4 w 69"/>
                  <a:gd name="T41" fmla="*/ 37 h 86"/>
                  <a:gd name="T42" fmla="*/ 6 w 69"/>
                  <a:gd name="T43" fmla="*/ 38 h 86"/>
                  <a:gd name="T44" fmla="*/ 7 w 69"/>
                  <a:gd name="T45" fmla="*/ 40 h 86"/>
                  <a:gd name="T46" fmla="*/ 8 w 69"/>
                  <a:gd name="T47" fmla="*/ 42 h 86"/>
                  <a:gd name="T48" fmla="*/ 12 w 69"/>
                  <a:gd name="T49" fmla="*/ 43 h 86"/>
                  <a:gd name="T50" fmla="*/ 13 w 69"/>
                  <a:gd name="T51" fmla="*/ 43 h 86"/>
                  <a:gd name="T52" fmla="*/ 15 w 69"/>
                  <a:gd name="T53" fmla="*/ 43 h 86"/>
                  <a:gd name="T54" fmla="*/ 18 w 69"/>
                  <a:gd name="T55" fmla="*/ 43 h 86"/>
                  <a:gd name="T56" fmla="*/ 19 w 69"/>
                  <a:gd name="T57" fmla="*/ 43 h 86"/>
                  <a:gd name="T58" fmla="*/ 22 w 69"/>
                  <a:gd name="T59" fmla="*/ 43 h 86"/>
                  <a:gd name="T60" fmla="*/ 25 w 69"/>
                  <a:gd name="T61" fmla="*/ 42 h 86"/>
                  <a:gd name="T62" fmla="*/ 27 w 69"/>
                  <a:gd name="T63" fmla="*/ 40 h 86"/>
                  <a:gd name="T64" fmla="*/ 28 w 69"/>
                  <a:gd name="T65" fmla="*/ 38 h 86"/>
                  <a:gd name="T66" fmla="*/ 30 w 69"/>
                  <a:gd name="T67" fmla="*/ 37 h 86"/>
                  <a:gd name="T68" fmla="*/ 32 w 69"/>
                  <a:gd name="T69" fmla="*/ 35 h 86"/>
                  <a:gd name="T70" fmla="*/ 32 w 69"/>
                  <a:gd name="T71" fmla="*/ 33 h 86"/>
                  <a:gd name="T72" fmla="*/ 34 w 69"/>
                  <a:gd name="T73" fmla="*/ 29 h 86"/>
                  <a:gd name="T74" fmla="*/ 34 w 69"/>
                  <a:gd name="T75" fmla="*/ 26 h 86"/>
                  <a:gd name="T76" fmla="*/ 35 w 69"/>
                  <a:gd name="T77" fmla="*/ 24 h 86"/>
                  <a:gd name="T78" fmla="*/ 35 w 69"/>
                  <a:gd name="T79" fmla="*/ 22 h 86"/>
                  <a:gd name="T80" fmla="*/ 35 w 69"/>
                  <a:gd name="T81" fmla="*/ 20 h 86"/>
                  <a:gd name="T82" fmla="*/ 34 w 69"/>
                  <a:gd name="T83" fmla="*/ 17 h 86"/>
                  <a:gd name="T84" fmla="*/ 34 w 69"/>
                  <a:gd name="T85" fmla="*/ 12 h 86"/>
                  <a:gd name="T86" fmla="*/ 32 w 69"/>
                  <a:gd name="T87" fmla="*/ 10 h 86"/>
                  <a:gd name="T88" fmla="*/ 32 w 69"/>
                  <a:gd name="T89" fmla="*/ 9 h 86"/>
                  <a:gd name="T90" fmla="*/ 30 w 69"/>
                  <a:gd name="T91" fmla="*/ 6 h 86"/>
                  <a:gd name="T92" fmla="*/ 29 w 69"/>
                  <a:gd name="T93" fmla="*/ 5 h 86"/>
                  <a:gd name="T94" fmla="*/ 27 w 69"/>
                  <a:gd name="T95" fmla="*/ 3 h 86"/>
                  <a:gd name="T96" fmla="*/ 25 w 69"/>
                  <a:gd name="T97" fmla="*/ 2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6"/>
                  <a:gd name="T149" fmla="*/ 69 w 69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6">
                    <a:moveTo>
                      <a:pt x="49" y="4"/>
                    </a:moveTo>
                    <a:lnTo>
                      <a:pt x="48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5" y="19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3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3" y="63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69"/>
                    </a:lnTo>
                    <a:lnTo>
                      <a:pt x="5" y="71"/>
                    </a:lnTo>
                    <a:lnTo>
                      <a:pt x="6" y="71"/>
                    </a:lnTo>
                    <a:lnTo>
                      <a:pt x="6" y="73"/>
                    </a:lnTo>
                    <a:lnTo>
                      <a:pt x="8" y="73"/>
                    </a:lnTo>
                    <a:lnTo>
                      <a:pt x="8" y="75"/>
                    </a:lnTo>
                    <a:lnTo>
                      <a:pt x="10" y="76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1"/>
                    </a:lnTo>
                    <a:lnTo>
                      <a:pt x="16" y="81"/>
                    </a:lnTo>
                    <a:lnTo>
                      <a:pt x="16" y="83"/>
                    </a:lnTo>
                    <a:lnTo>
                      <a:pt x="18" y="85"/>
                    </a:lnTo>
                    <a:lnTo>
                      <a:pt x="21" y="85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5" y="86"/>
                    </a:lnTo>
                    <a:lnTo>
                      <a:pt x="26" y="86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1" y="86"/>
                    </a:lnTo>
                    <a:lnTo>
                      <a:pt x="43" y="85"/>
                    </a:lnTo>
                    <a:lnTo>
                      <a:pt x="46" y="85"/>
                    </a:lnTo>
                    <a:lnTo>
                      <a:pt x="48" y="85"/>
                    </a:lnTo>
                    <a:lnTo>
                      <a:pt x="49" y="85"/>
                    </a:lnTo>
                    <a:lnTo>
                      <a:pt x="49" y="83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4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9" y="75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66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3"/>
                    </a:lnTo>
                    <a:lnTo>
                      <a:pt x="68" y="51"/>
                    </a:lnTo>
                    <a:lnTo>
                      <a:pt x="69" y="51"/>
                    </a:lnTo>
                    <a:lnTo>
                      <a:pt x="69" y="49"/>
                    </a:lnTo>
                    <a:lnTo>
                      <a:pt x="69" y="47"/>
                    </a:lnTo>
                    <a:lnTo>
                      <a:pt x="69" y="46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69" y="41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69" y="36"/>
                    </a:lnTo>
                    <a:lnTo>
                      <a:pt x="68" y="34"/>
                    </a:lnTo>
                    <a:lnTo>
                      <a:pt x="68" y="32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6" y="10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7" name="Freeform 479"/>
              <p:cNvSpPr>
                <a:spLocks/>
              </p:cNvSpPr>
              <p:nvPr/>
            </p:nvSpPr>
            <p:spPr bwMode="auto">
              <a:xfrm>
                <a:off x="5478" y="678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2 w 70"/>
                  <a:gd name="T3" fmla="*/ 1 h 86"/>
                  <a:gd name="T4" fmla="*/ 20 w 70"/>
                  <a:gd name="T5" fmla="*/ 1 h 86"/>
                  <a:gd name="T6" fmla="*/ 18 w 70"/>
                  <a:gd name="T7" fmla="*/ 0 h 86"/>
                  <a:gd name="T8" fmla="*/ 16 w 70"/>
                  <a:gd name="T9" fmla="*/ 1 h 86"/>
                  <a:gd name="T10" fmla="*/ 13 w 70"/>
                  <a:gd name="T11" fmla="*/ 1 h 86"/>
                  <a:gd name="T12" fmla="*/ 11 w 70"/>
                  <a:gd name="T13" fmla="*/ 3 h 86"/>
                  <a:gd name="T14" fmla="*/ 9 w 70"/>
                  <a:gd name="T15" fmla="*/ 4 h 86"/>
                  <a:gd name="T16" fmla="*/ 7 w 70"/>
                  <a:gd name="T17" fmla="*/ 4 h 86"/>
                  <a:gd name="T18" fmla="*/ 7 w 70"/>
                  <a:gd name="T19" fmla="*/ 5 h 86"/>
                  <a:gd name="T20" fmla="*/ 5 w 70"/>
                  <a:gd name="T21" fmla="*/ 7 h 86"/>
                  <a:gd name="T22" fmla="*/ 4 w 70"/>
                  <a:gd name="T23" fmla="*/ 9 h 86"/>
                  <a:gd name="T24" fmla="*/ 2 w 70"/>
                  <a:gd name="T25" fmla="*/ 11 h 86"/>
                  <a:gd name="T26" fmla="*/ 1 w 70"/>
                  <a:gd name="T27" fmla="*/ 14 h 86"/>
                  <a:gd name="T28" fmla="*/ 1 w 70"/>
                  <a:gd name="T29" fmla="*/ 17 h 86"/>
                  <a:gd name="T30" fmla="*/ 0 w 70"/>
                  <a:gd name="T31" fmla="*/ 19 h 86"/>
                  <a:gd name="T32" fmla="*/ 0 w 70"/>
                  <a:gd name="T33" fmla="*/ 22 h 86"/>
                  <a:gd name="T34" fmla="*/ 0 w 70"/>
                  <a:gd name="T35" fmla="*/ 23 h 86"/>
                  <a:gd name="T36" fmla="*/ 1 w 70"/>
                  <a:gd name="T37" fmla="*/ 27 h 86"/>
                  <a:gd name="T38" fmla="*/ 1 w 70"/>
                  <a:gd name="T39" fmla="*/ 30 h 86"/>
                  <a:gd name="T40" fmla="*/ 2 w 70"/>
                  <a:gd name="T41" fmla="*/ 33 h 86"/>
                  <a:gd name="T42" fmla="*/ 3 w 70"/>
                  <a:gd name="T43" fmla="*/ 36 h 86"/>
                  <a:gd name="T44" fmla="*/ 5 w 70"/>
                  <a:gd name="T45" fmla="*/ 37 h 86"/>
                  <a:gd name="T46" fmla="*/ 7 w 70"/>
                  <a:gd name="T47" fmla="*/ 39 h 86"/>
                  <a:gd name="T48" fmla="*/ 9 w 70"/>
                  <a:gd name="T49" fmla="*/ 40 h 86"/>
                  <a:gd name="T50" fmla="*/ 11 w 70"/>
                  <a:gd name="T51" fmla="*/ 41 h 86"/>
                  <a:gd name="T52" fmla="*/ 13 w 70"/>
                  <a:gd name="T53" fmla="*/ 42 h 86"/>
                  <a:gd name="T54" fmla="*/ 15 w 70"/>
                  <a:gd name="T55" fmla="*/ 43 h 86"/>
                  <a:gd name="T56" fmla="*/ 18 w 70"/>
                  <a:gd name="T57" fmla="*/ 43 h 86"/>
                  <a:gd name="T58" fmla="*/ 19 w 70"/>
                  <a:gd name="T59" fmla="*/ 43 h 86"/>
                  <a:gd name="T60" fmla="*/ 21 w 70"/>
                  <a:gd name="T61" fmla="*/ 42 h 86"/>
                  <a:gd name="T62" fmla="*/ 24 w 70"/>
                  <a:gd name="T63" fmla="*/ 41 h 86"/>
                  <a:gd name="T64" fmla="*/ 26 w 70"/>
                  <a:gd name="T65" fmla="*/ 41 h 86"/>
                  <a:gd name="T66" fmla="*/ 27 w 70"/>
                  <a:gd name="T67" fmla="*/ 39 h 86"/>
                  <a:gd name="T68" fmla="*/ 29 w 70"/>
                  <a:gd name="T69" fmla="*/ 38 h 86"/>
                  <a:gd name="T70" fmla="*/ 30 w 70"/>
                  <a:gd name="T71" fmla="*/ 36 h 86"/>
                  <a:gd name="T72" fmla="*/ 32 w 70"/>
                  <a:gd name="T73" fmla="*/ 36 h 86"/>
                  <a:gd name="T74" fmla="*/ 33 w 70"/>
                  <a:gd name="T75" fmla="*/ 33 h 86"/>
                  <a:gd name="T76" fmla="*/ 35 w 70"/>
                  <a:gd name="T77" fmla="*/ 27 h 86"/>
                  <a:gd name="T78" fmla="*/ 35 w 70"/>
                  <a:gd name="T79" fmla="*/ 24 h 86"/>
                  <a:gd name="T80" fmla="*/ 35 w 70"/>
                  <a:gd name="T81" fmla="*/ 22 h 86"/>
                  <a:gd name="T82" fmla="*/ 35 w 70"/>
                  <a:gd name="T83" fmla="*/ 19 h 86"/>
                  <a:gd name="T84" fmla="*/ 35 w 70"/>
                  <a:gd name="T85" fmla="*/ 16 h 86"/>
                  <a:gd name="T86" fmla="*/ 35 w 70"/>
                  <a:gd name="T87" fmla="*/ 11 h 86"/>
                  <a:gd name="T88" fmla="*/ 33 w 70"/>
                  <a:gd name="T89" fmla="*/ 10 h 86"/>
                  <a:gd name="T90" fmla="*/ 32 w 70"/>
                  <a:gd name="T91" fmla="*/ 7 h 86"/>
                  <a:gd name="T92" fmla="*/ 30 w 70"/>
                  <a:gd name="T93" fmla="*/ 5 h 86"/>
                  <a:gd name="T94" fmla="*/ 29 w 70"/>
                  <a:gd name="T95" fmla="*/ 4 h 86"/>
                  <a:gd name="T96" fmla="*/ 27 w 70"/>
                  <a:gd name="T97" fmla="*/ 3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6"/>
                  <a:gd name="T149" fmla="*/ 70 w 70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6">
                    <a:moveTo>
                      <a:pt x="52" y="3"/>
                    </a:moveTo>
                    <a:lnTo>
                      <a:pt x="49" y="3"/>
                    </a:lnTo>
                    <a:lnTo>
                      <a:pt x="47" y="3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4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11"/>
                    </a:lnTo>
                    <a:lnTo>
                      <a:pt x="12" y="11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4" y="25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2" y="60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9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2" y="76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19" y="81"/>
                    </a:lnTo>
                    <a:lnTo>
                      <a:pt x="20" y="82"/>
                    </a:lnTo>
                    <a:lnTo>
                      <a:pt x="22" y="82"/>
                    </a:lnTo>
                    <a:lnTo>
                      <a:pt x="24" y="82"/>
                    </a:lnTo>
                    <a:lnTo>
                      <a:pt x="24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9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5" y="84"/>
                    </a:lnTo>
                    <a:lnTo>
                      <a:pt x="49" y="82"/>
                    </a:lnTo>
                    <a:lnTo>
                      <a:pt x="50" y="82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4" y="79"/>
                    </a:lnTo>
                    <a:lnTo>
                      <a:pt x="55" y="79"/>
                    </a:lnTo>
                    <a:lnTo>
                      <a:pt x="55" y="77"/>
                    </a:lnTo>
                    <a:lnTo>
                      <a:pt x="57" y="77"/>
                    </a:lnTo>
                    <a:lnTo>
                      <a:pt x="59" y="76"/>
                    </a:lnTo>
                    <a:lnTo>
                      <a:pt x="59" y="74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9" y="60"/>
                    </a:lnTo>
                    <a:lnTo>
                      <a:pt x="69" y="57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8"/>
                    </a:lnTo>
                    <a:lnTo>
                      <a:pt x="69" y="25"/>
                    </a:lnTo>
                    <a:lnTo>
                      <a:pt x="69" y="22"/>
                    </a:lnTo>
                    <a:lnTo>
                      <a:pt x="67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4" y="17"/>
                    </a:lnTo>
                    <a:lnTo>
                      <a:pt x="64" y="15"/>
                    </a:lnTo>
                    <a:lnTo>
                      <a:pt x="62" y="15"/>
                    </a:lnTo>
                    <a:lnTo>
                      <a:pt x="62" y="13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6"/>
                    </a:lnTo>
                    <a:lnTo>
                      <a:pt x="54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8" name="Freeform 480"/>
              <p:cNvSpPr>
                <a:spLocks/>
              </p:cNvSpPr>
              <p:nvPr/>
            </p:nvSpPr>
            <p:spPr bwMode="auto">
              <a:xfrm>
                <a:off x="5439" y="621"/>
                <a:ext cx="33" cy="40"/>
              </a:xfrm>
              <a:custGeom>
                <a:avLst/>
                <a:gdLst>
                  <a:gd name="T0" fmla="*/ 1 w 67"/>
                  <a:gd name="T1" fmla="*/ 16 h 79"/>
                  <a:gd name="T2" fmla="*/ 0 w 67"/>
                  <a:gd name="T3" fmla="*/ 21 h 79"/>
                  <a:gd name="T4" fmla="*/ 1 w 67"/>
                  <a:gd name="T5" fmla="*/ 24 h 79"/>
                  <a:gd name="T6" fmla="*/ 1 w 67"/>
                  <a:gd name="T7" fmla="*/ 29 h 79"/>
                  <a:gd name="T8" fmla="*/ 3 w 67"/>
                  <a:gd name="T9" fmla="*/ 32 h 79"/>
                  <a:gd name="T10" fmla="*/ 6 w 67"/>
                  <a:gd name="T11" fmla="*/ 36 h 79"/>
                  <a:gd name="T12" fmla="*/ 9 w 67"/>
                  <a:gd name="T13" fmla="*/ 38 h 79"/>
                  <a:gd name="T14" fmla="*/ 11 w 67"/>
                  <a:gd name="T15" fmla="*/ 40 h 79"/>
                  <a:gd name="T16" fmla="*/ 15 w 67"/>
                  <a:gd name="T17" fmla="*/ 40 h 79"/>
                  <a:gd name="T18" fmla="*/ 18 w 67"/>
                  <a:gd name="T19" fmla="*/ 40 h 79"/>
                  <a:gd name="T20" fmla="*/ 21 w 67"/>
                  <a:gd name="T21" fmla="*/ 40 h 79"/>
                  <a:gd name="T22" fmla="*/ 25 w 67"/>
                  <a:gd name="T23" fmla="*/ 37 h 79"/>
                  <a:gd name="T24" fmla="*/ 27 w 67"/>
                  <a:gd name="T25" fmla="*/ 35 h 79"/>
                  <a:gd name="T26" fmla="*/ 30 w 67"/>
                  <a:gd name="T27" fmla="*/ 31 h 79"/>
                  <a:gd name="T28" fmla="*/ 31 w 67"/>
                  <a:gd name="T29" fmla="*/ 28 h 79"/>
                  <a:gd name="T30" fmla="*/ 32 w 67"/>
                  <a:gd name="T31" fmla="*/ 24 h 79"/>
                  <a:gd name="T32" fmla="*/ 33 w 67"/>
                  <a:gd name="T33" fmla="*/ 20 h 79"/>
                  <a:gd name="T34" fmla="*/ 32 w 67"/>
                  <a:gd name="T35" fmla="*/ 15 h 79"/>
                  <a:gd name="T36" fmla="*/ 30 w 67"/>
                  <a:gd name="T37" fmla="*/ 9 h 79"/>
                  <a:gd name="T38" fmla="*/ 27 w 67"/>
                  <a:gd name="T39" fmla="*/ 5 h 79"/>
                  <a:gd name="T40" fmla="*/ 26 w 67"/>
                  <a:gd name="T41" fmla="*/ 3 h 79"/>
                  <a:gd name="T42" fmla="*/ 23 w 67"/>
                  <a:gd name="T43" fmla="*/ 2 h 79"/>
                  <a:gd name="T44" fmla="*/ 20 w 67"/>
                  <a:gd name="T45" fmla="*/ 1 h 79"/>
                  <a:gd name="T46" fmla="*/ 17 w 67"/>
                  <a:gd name="T47" fmla="*/ 1 h 79"/>
                  <a:gd name="T48" fmla="*/ 14 w 67"/>
                  <a:gd name="T49" fmla="*/ 2 h 79"/>
                  <a:gd name="T50" fmla="*/ 8 w 67"/>
                  <a:gd name="T51" fmla="*/ 3 h 79"/>
                  <a:gd name="T52" fmla="*/ 5 w 67"/>
                  <a:gd name="T53" fmla="*/ 7 h 79"/>
                  <a:gd name="T54" fmla="*/ 3 w 67"/>
                  <a:gd name="T55" fmla="*/ 10 h 79"/>
                  <a:gd name="T56" fmla="*/ 3 w 67"/>
                  <a:gd name="T57" fmla="*/ 12 h 79"/>
                  <a:gd name="T58" fmla="*/ 5 w 67"/>
                  <a:gd name="T59" fmla="*/ 8 h 79"/>
                  <a:gd name="T60" fmla="*/ 8 w 67"/>
                  <a:gd name="T61" fmla="*/ 5 h 79"/>
                  <a:gd name="T62" fmla="*/ 11 w 67"/>
                  <a:gd name="T63" fmla="*/ 3 h 79"/>
                  <a:gd name="T64" fmla="*/ 16 w 67"/>
                  <a:gd name="T65" fmla="*/ 2 h 79"/>
                  <a:gd name="T66" fmla="*/ 19 w 67"/>
                  <a:gd name="T67" fmla="*/ 2 h 79"/>
                  <a:gd name="T68" fmla="*/ 21 w 67"/>
                  <a:gd name="T69" fmla="*/ 3 h 79"/>
                  <a:gd name="T70" fmla="*/ 26 w 67"/>
                  <a:gd name="T71" fmla="*/ 5 h 79"/>
                  <a:gd name="T72" fmla="*/ 28 w 67"/>
                  <a:gd name="T73" fmla="*/ 8 h 79"/>
                  <a:gd name="T74" fmla="*/ 30 w 67"/>
                  <a:gd name="T75" fmla="*/ 11 h 79"/>
                  <a:gd name="T76" fmla="*/ 31 w 67"/>
                  <a:gd name="T77" fmla="*/ 14 h 79"/>
                  <a:gd name="T78" fmla="*/ 32 w 67"/>
                  <a:gd name="T79" fmla="*/ 18 h 79"/>
                  <a:gd name="T80" fmla="*/ 32 w 67"/>
                  <a:gd name="T81" fmla="*/ 22 h 79"/>
                  <a:gd name="T82" fmla="*/ 31 w 67"/>
                  <a:gd name="T83" fmla="*/ 26 h 79"/>
                  <a:gd name="T84" fmla="*/ 30 w 67"/>
                  <a:gd name="T85" fmla="*/ 29 h 79"/>
                  <a:gd name="T86" fmla="*/ 28 w 67"/>
                  <a:gd name="T87" fmla="*/ 32 h 79"/>
                  <a:gd name="T88" fmla="*/ 26 w 67"/>
                  <a:gd name="T89" fmla="*/ 36 h 79"/>
                  <a:gd name="T90" fmla="*/ 23 w 67"/>
                  <a:gd name="T91" fmla="*/ 36 h 79"/>
                  <a:gd name="T92" fmla="*/ 21 w 67"/>
                  <a:gd name="T93" fmla="*/ 38 h 79"/>
                  <a:gd name="T94" fmla="*/ 17 w 67"/>
                  <a:gd name="T95" fmla="*/ 40 h 79"/>
                  <a:gd name="T96" fmla="*/ 14 w 67"/>
                  <a:gd name="T97" fmla="*/ 40 h 79"/>
                  <a:gd name="T98" fmla="*/ 11 w 67"/>
                  <a:gd name="T99" fmla="*/ 38 h 79"/>
                  <a:gd name="T100" fmla="*/ 8 w 67"/>
                  <a:gd name="T101" fmla="*/ 36 h 79"/>
                  <a:gd name="T102" fmla="*/ 6 w 67"/>
                  <a:gd name="T103" fmla="*/ 33 h 79"/>
                  <a:gd name="T104" fmla="*/ 3 w 67"/>
                  <a:gd name="T105" fmla="*/ 31 h 79"/>
                  <a:gd name="T106" fmla="*/ 1 w 67"/>
                  <a:gd name="T107" fmla="*/ 26 h 79"/>
                  <a:gd name="T108" fmla="*/ 1 w 67"/>
                  <a:gd name="T109" fmla="*/ 23 h 79"/>
                  <a:gd name="T110" fmla="*/ 1 w 67"/>
                  <a:gd name="T111" fmla="*/ 18 h 79"/>
                  <a:gd name="T112" fmla="*/ 2 w 67"/>
                  <a:gd name="T113" fmla="*/ 14 h 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7"/>
                  <a:gd name="T172" fmla="*/ 0 h 79"/>
                  <a:gd name="T173" fmla="*/ 67 w 67"/>
                  <a:gd name="T174" fmla="*/ 79 h 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7" h="79">
                    <a:moveTo>
                      <a:pt x="3" y="25"/>
                    </a:moveTo>
                    <a:lnTo>
                      <a:pt x="3" y="25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2" y="45"/>
                    </a:lnTo>
                    <a:lnTo>
                      <a:pt x="2" y="47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5"/>
                    </a:lnTo>
                    <a:lnTo>
                      <a:pt x="3" y="57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7" y="64"/>
                    </a:lnTo>
                    <a:lnTo>
                      <a:pt x="8" y="64"/>
                    </a:lnTo>
                    <a:lnTo>
                      <a:pt x="10" y="69"/>
                    </a:lnTo>
                    <a:lnTo>
                      <a:pt x="12" y="71"/>
                    </a:lnTo>
                    <a:lnTo>
                      <a:pt x="13" y="72"/>
                    </a:lnTo>
                    <a:lnTo>
                      <a:pt x="15" y="72"/>
                    </a:lnTo>
                    <a:lnTo>
                      <a:pt x="17" y="74"/>
                    </a:lnTo>
                    <a:lnTo>
                      <a:pt x="18" y="76"/>
                    </a:lnTo>
                    <a:lnTo>
                      <a:pt x="20" y="77"/>
                    </a:lnTo>
                    <a:lnTo>
                      <a:pt x="22" y="79"/>
                    </a:lnTo>
                    <a:lnTo>
                      <a:pt x="23" y="79"/>
                    </a:lnTo>
                    <a:lnTo>
                      <a:pt x="25" y="79"/>
                    </a:lnTo>
                    <a:lnTo>
                      <a:pt x="27" y="79"/>
                    </a:lnTo>
                    <a:lnTo>
                      <a:pt x="28" y="79"/>
                    </a:lnTo>
                    <a:lnTo>
                      <a:pt x="30" y="79"/>
                    </a:lnTo>
                    <a:lnTo>
                      <a:pt x="32" y="79"/>
                    </a:lnTo>
                    <a:lnTo>
                      <a:pt x="33" y="79"/>
                    </a:lnTo>
                    <a:lnTo>
                      <a:pt x="35" y="79"/>
                    </a:lnTo>
                    <a:lnTo>
                      <a:pt x="37" y="79"/>
                    </a:lnTo>
                    <a:lnTo>
                      <a:pt x="38" y="79"/>
                    </a:lnTo>
                    <a:lnTo>
                      <a:pt x="40" y="79"/>
                    </a:lnTo>
                    <a:lnTo>
                      <a:pt x="42" y="79"/>
                    </a:lnTo>
                    <a:lnTo>
                      <a:pt x="47" y="76"/>
                    </a:lnTo>
                    <a:lnTo>
                      <a:pt x="48" y="74"/>
                    </a:lnTo>
                    <a:lnTo>
                      <a:pt x="50" y="74"/>
                    </a:lnTo>
                    <a:lnTo>
                      <a:pt x="52" y="72"/>
                    </a:lnTo>
                    <a:lnTo>
                      <a:pt x="52" y="71"/>
                    </a:lnTo>
                    <a:lnTo>
                      <a:pt x="55" y="71"/>
                    </a:lnTo>
                    <a:lnTo>
                      <a:pt x="55" y="69"/>
                    </a:lnTo>
                    <a:lnTo>
                      <a:pt x="57" y="67"/>
                    </a:lnTo>
                    <a:lnTo>
                      <a:pt x="58" y="64"/>
                    </a:lnTo>
                    <a:lnTo>
                      <a:pt x="60" y="64"/>
                    </a:lnTo>
                    <a:lnTo>
                      <a:pt x="60" y="61"/>
                    </a:lnTo>
                    <a:lnTo>
                      <a:pt x="62" y="61"/>
                    </a:lnTo>
                    <a:lnTo>
                      <a:pt x="62" y="57"/>
                    </a:lnTo>
                    <a:lnTo>
                      <a:pt x="62" y="55"/>
                    </a:lnTo>
                    <a:lnTo>
                      <a:pt x="63" y="55"/>
                    </a:lnTo>
                    <a:lnTo>
                      <a:pt x="65" y="52"/>
                    </a:lnTo>
                    <a:lnTo>
                      <a:pt x="65" y="50"/>
                    </a:lnTo>
                    <a:lnTo>
                      <a:pt x="65" y="47"/>
                    </a:lnTo>
                    <a:lnTo>
                      <a:pt x="67" y="47"/>
                    </a:lnTo>
                    <a:lnTo>
                      <a:pt x="67" y="44"/>
                    </a:lnTo>
                    <a:lnTo>
                      <a:pt x="67" y="42"/>
                    </a:lnTo>
                    <a:lnTo>
                      <a:pt x="67" y="39"/>
                    </a:lnTo>
                    <a:lnTo>
                      <a:pt x="67" y="35"/>
                    </a:lnTo>
                    <a:lnTo>
                      <a:pt x="67" y="33"/>
                    </a:lnTo>
                    <a:lnTo>
                      <a:pt x="65" y="30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2" y="18"/>
                    </a:lnTo>
                    <a:lnTo>
                      <a:pt x="60" y="17"/>
                    </a:lnTo>
                    <a:lnTo>
                      <a:pt x="58" y="15"/>
                    </a:lnTo>
                    <a:lnTo>
                      <a:pt x="57" y="12"/>
                    </a:lnTo>
                    <a:lnTo>
                      <a:pt x="55" y="10"/>
                    </a:lnTo>
                    <a:lnTo>
                      <a:pt x="53" y="8"/>
                    </a:lnTo>
                    <a:lnTo>
                      <a:pt x="52" y="8"/>
                    </a:lnTo>
                    <a:lnTo>
                      <a:pt x="52" y="6"/>
                    </a:lnTo>
                    <a:lnTo>
                      <a:pt x="50" y="5"/>
                    </a:lnTo>
                    <a:lnTo>
                      <a:pt x="48" y="5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5" y="3"/>
                    </a:lnTo>
                    <a:lnTo>
                      <a:pt x="43" y="3"/>
                    </a:lnTo>
                    <a:lnTo>
                      <a:pt x="42" y="3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7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28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5" y="25"/>
                    </a:lnTo>
                    <a:lnTo>
                      <a:pt x="7" y="23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3" y="12"/>
                    </a:lnTo>
                    <a:lnTo>
                      <a:pt x="15" y="12"/>
                    </a:lnTo>
                    <a:lnTo>
                      <a:pt x="17" y="10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2" y="6"/>
                    </a:lnTo>
                    <a:lnTo>
                      <a:pt x="23" y="5"/>
                    </a:lnTo>
                    <a:lnTo>
                      <a:pt x="28" y="3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3" y="5"/>
                    </a:lnTo>
                    <a:lnTo>
                      <a:pt x="47" y="6"/>
                    </a:lnTo>
                    <a:lnTo>
                      <a:pt x="50" y="8"/>
                    </a:lnTo>
                    <a:lnTo>
                      <a:pt x="52" y="8"/>
                    </a:lnTo>
                    <a:lnTo>
                      <a:pt x="52" y="10"/>
                    </a:lnTo>
                    <a:lnTo>
                      <a:pt x="53" y="12"/>
                    </a:lnTo>
                    <a:lnTo>
                      <a:pt x="55" y="12"/>
                    </a:lnTo>
                    <a:lnTo>
                      <a:pt x="55" y="13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8" y="17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62" y="22"/>
                    </a:lnTo>
                    <a:lnTo>
                      <a:pt x="62" y="23"/>
                    </a:lnTo>
                    <a:lnTo>
                      <a:pt x="62" y="25"/>
                    </a:lnTo>
                    <a:lnTo>
                      <a:pt x="62" y="27"/>
                    </a:lnTo>
                    <a:lnTo>
                      <a:pt x="63" y="28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5" y="35"/>
                    </a:lnTo>
                    <a:lnTo>
                      <a:pt x="65" y="39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3" y="47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2" y="54"/>
                    </a:lnTo>
                    <a:lnTo>
                      <a:pt x="62" y="55"/>
                    </a:lnTo>
                    <a:lnTo>
                      <a:pt x="60" y="57"/>
                    </a:lnTo>
                    <a:lnTo>
                      <a:pt x="60" y="59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5" y="67"/>
                    </a:lnTo>
                    <a:lnTo>
                      <a:pt x="52" y="69"/>
                    </a:lnTo>
                    <a:lnTo>
                      <a:pt x="52" y="71"/>
                    </a:lnTo>
                    <a:lnTo>
                      <a:pt x="50" y="71"/>
                    </a:lnTo>
                    <a:lnTo>
                      <a:pt x="48" y="71"/>
                    </a:lnTo>
                    <a:lnTo>
                      <a:pt x="48" y="72"/>
                    </a:lnTo>
                    <a:lnTo>
                      <a:pt x="47" y="72"/>
                    </a:lnTo>
                    <a:lnTo>
                      <a:pt x="45" y="74"/>
                    </a:lnTo>
                    <a:lnTo>
                      <a:pt x="43" y="74"/>
                    </a:lnTo>
                    <a:lnTo>
                      <a:pt x="42" y="76"/>
                    </a:lnTo>
                    <a:lnTo>
                      <a:pt x="40" y="77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5" y="79"/>
                    </a:lnTo>
                    <a:lnTo>
                      <a:pt x="33" y="79"/>
                    </a:lnTo>
                    <a:lnTo>
                      <a:pt x="32" y="79"/>
                    </a:lnTo>
                    <a:lnTo>
                      <a:pt x="30" y="79"/>
                    </a:lnTo>
                    <a:lnTo>
                      <a:pt x="28" y="79"/>
                    </a:lnTo>
                    <a:lnTo>
                      <a:pt x="28" y="77"/>
                    </a:lnTo>
                    <a:lnTo>
                      <a:pt x="27" y="77"/>
                    </a:lnTo>
                    <a:lnTo>
                      <a:pt x="23" y="76"/>
                    </a:lnTo>
                    <a:lnTo>
                      <a:pt x="22" y="74"/>
                    </a:lnTo>
                    <a:lnTo>
                      <a:pt x="20" y="74"/>
                    </a:lnTo>
                    <a:lnTo>
                      <a:pt x="18" y="72"/>
                    </a:lnTo>
                    <a:lnTo>
                      <a:pt x="17" y="71"/>
                    </a:lnTo>
                    <a:lnTo>
                      <a:pt x="13" y="71"/>
                    </a:lnTo>
                    <a:lnTo>
                      <a:pt x="13" y="69"/>
                    </a:lnTo>
                    <a:lnTo>
                      <a:pt x="12" y="69"/>
                    </a:lnTo>
                    <a:lnTo>
                      <a:pt x="12" y="66"/>
                    </a:lnTo>
                    <a:lnTo>
                      <a:pt x="10" y="64"/>
                    </a:lnTo>
                    <a:lnTo>
                      <a:pt x="8" y="62"/>
                    </a:lnTo>
                    <a:lnTo>
                      <a:pt x="7" y="61"/>
                    </a:lnTo>
                    <a:lnTo>
                      <a:pt x="5" y="59"/>
                    </a:lnTo>
                    <a:lnTo>
                      <a:pt x="5" y="55"/>
                    </a:lnTo>
                    <a:lnTo>
                      <a:pt x="3" y="52"/>
                    </a:lnTo>
                    <a:lnTo>
                      <a:pt x="3" y="50"/>
                    </a:lnTo>
                    <a:lnTo>
                      <a:pt x="2" y="47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39"/>
                    </a:lnTo>
                    <a:lnTo>
                      <a:pt x="2" y="35"/>
                    </a:lnTo>
                    <a:lnTo>
                      <a:pt x="2" y="33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3" y="2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9" name="Freeform 481"/>
              <p:cNvSpPr>
                <a:spLocks/>
              </p:cNvSpPr>
              <p:nvPr/>
            </p:nvSpPr>
            <p:spPr bwMode="auto">
              <a:xfrm>
                <a:off x="5437" y="613"/>
                <a:ext cx="35" cy="43"/>
              </a:xfrm>
              <a:custGeom>
                <a:avLst/>
                <a:gdLst>
                  <a:gd name="T0" fmla="*/ 23 w 70"/>
                  <a:gd name="T1" fmla="*/ 1 h 87"/>
                  <a:gd name="T2" fmla="*/ 21 w 70"/>
                  <a:gd name="T3" fmla="*/ 0 h 87"/>
                  <a:gd name="T4" fmla="*/ 19 w 70"/>
                  <a:gd name="T5" fmla="*/ 0 h 87"/>
                  <a:gd name="T6" fmla="*/ 18 w 70"/>
                  <a:gd name="T7" fmla="*/ 0 h 87"/>
                  <a:gd name="T8" fmla="*/ 15 w 70"/>
                  <a:gd name="T9" fmla="*/ 0 h 87"/>
                  <a:gd name="T10" fmla="*/ 12 w 70"/>
                  <a:gd name="T11" fmla="*/ 1 h 87"/>
                  <a:gd name="T12" fmla="*/ 10 w 70"/>
                  <a:gd name="T13" fmla="*/ 3 h 87"/>
                  <a:gd name="T14" fmla="*/ 7 w 70"/>
                  <a:gd name="T15" fmla="*/ 4 h 87"/>
                  <a:gd name="T16" fmla="*/ 6 w 70"/>
                  <a:gd name="T17" fmla="*/ 5 h 87"/>
                  <a:gd name="T18" fmla="*/ 5 w 70"/>
                  <a:gd name="T19" fmla="*/ 7 h 87"/>
                  <a:gd name="T20" fmla="*/ 4 w 70"/>
                  <a:gd name="T21" fmla="*/ 8 h 87"/>
                  <a:gd name="T22" fmla="*/ 3 w 70"/>
                  <a:gd name="T23" fmla="*/ 9 h 87"/>
                  <a:gd name="T24" fmla="*/ 1 w 70"/>
                  <a:gd name="T25" fmla="*/ 14 h 87"/>
                  <a:gd name="T26" fmla="*/ 0 w 70"/>
                  <a:gd name="T27" fmla="*/ 17 h 87"/>
                  <a:gd name="T28" fmla="*/ 0 w 70"/>
                  <a:gd name="T29" fmla="*/ 19 h 87"/>
                  <a:gd name="T30" fmla="*/ 0 w 70"/>
                  <a:gd name="T31" fmla="*/ 22 h 87"/>
                  <a:gd name="T32" fmla="*/ 0 w 70"/>
                  <a:gd name="T33" fmla="*/ 25 h 87"/>
                  <a:gd name="T34" fmla="*/ 0 w 70"/>
                  <a:gd name="T35" fmla="*/ 28 h 87"/>
                  <a:gd name="T36" fmla="*/ 1 w 70"/>
                  <a:gd name="T37" fmla="*/ 32 h 87"/>
                  <a:gd name="T38" fmla="*/ 2 w 70"/>
                  <a:gd name="T39" fmla="*/ 34 h 87"/>
                  <a:gd name="T40" fmla="*/ 3 w 70"/>
                  <a:gd name="T41" fmla="*/ 35 h 87"/>
                  <a:gd name="T42" fmla="*/ 5 w 70"/>
                  <a:gd name="T43" fmla="*/ 36 h 87"/>
                  <a:gd name="T44" fmla="*/ 6 w 70"/>
                  <a:gd name="T45" fmla="*/ 39 h 87"/>
                  <a:gd name="T46" fmla="*/ 6 w 70"/>
                  <a:gd name="T47" fmla="*/ 40 h 87"/>
                  <a:gd name="T48" fmla="*/ 9 w 70"/>
                  <a:gd name="T49" fmla="*/ 41 h 87"/>
                  <a:gd name="T50" fmla="*/ 11 w 70"/>
                  <a:gd name="T51" fmla="*/ 43 h 87"/>
                  <a:gd name="T52" fmla="*/ 13 w 70"/>
                  <a:gd name="T53" fmla="*/ 43 h 87"/>
                  <a:gd name="T54" fmla="*/ 16 w 70"/>
                  <a:gd name="T55" fmla="*/ 43 h 87"/>
                  <a:gd name="T56" fmla="*/ 18 w 70"/>
                  <a:gd name="T57" fmla="*/ 43 h 87"/>
                  <a:gd name="T58" fmla="*/ 20 w 70"/>
                  <a:gd name="T59" fmla="*/ 43 h 87"/>
                  <a:gd name="T60" fmla="*/ 23 w 70"/>
                  <a:gd name="T61" fmla="*/ 41 h 87"/>
                  <a:gd name="T62" fmla="*/ 26 w 70"/>
                  <a:gd name="T63" fmla="*/ 41 h 87"/>
                  <a:gd name="T64" fmla="*/ 26 w 70"/>
                  <a:gd name="T65" fmla="*/ 40 h 87"/>
                  <a:gd name="T66" fmla="*/ 28 w 70"/>
                  <a:gd name="T67" fmla="*/ 39 h 87"/>
                  <a:gd name="T68" fmla="*/ 30 w 70"/>
                  <a:gd name="T69" fmla="*/ 36 h 87"/>
                  <a:gd name="T70" fmla="*/ 31 w 70"/>
                  <a:gd name="T71" fmla="*/ 35 h 87"/>
                  <a:gd name="T72" fmla="*/ 33 w 70"/>
                  <a:gd name="T73" fmla="*/ 33 h 87"/>
                  <a:gd name="T74" fmla="*/ 34 w 70"/>
                  <a:gd name="T75" fmla="*/ 29 h 87"/>
                  <a:gd name="T76" fmla="*/ 35 w 70"/>
                  <a:gd name="T77" fmla="*/ 26 h 87"/>
                  <a:gd name="T78" fmla="*/ 35 w 70"/>
                  <a:gd name="T79" fmla="*/ 24 h 87"/>
                  <a:gd name="T80" fmla="*/ 35 w 70"/>
                  <a:gd name="T81" fmla="*/ 21 h 87"/>
                  <a:gd name="T82" fmla="*/ 35 w 70"/>
                  <a:gd name="T83" fmla="*/ 19 h 87"/>
                  <a:gd name="T84" fmla="*/ 35 w 70"/>
                  <a:gd name="T85" fmla="*/ 16 h 87"/>
                  <a:gd name="T86" fmla="*/ 34 w 70"/>
                  <a:gd name="T87" fmla="*/ 12 h 87"/>
                  <a:gd name="T88" fmla="*/ 33 w 70"/>
                  <a:gd name="T89" fmla="*/ 9 h 87"/>
                  <a:gd name="T90" fmla="*/ 31 w 70"/>
                  <a:gd name="T91" fmla="*/ 8 h 87"/>
                  <a:gd name="T92" fmla="*/ 30 w 70"/>
                  <a:gd name="T93" fmla="*/ 6 h 87"/>
                  <a:gd name="T94" fmla="*/ 28 w 70"/>
                  <a:gd name="T95" fmla="*/ 4 h 87"/>
                  <a:gd name="T96" fmla="*/ 26 w 70"/>
                  <a:gd name="T97" fmla="*/ 3 h 8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7"/>
                  <a:gd name="T149" fmla="*/ 70 w 70"/>
                  <a:gd name="T150" fmla="*/ 87 h 8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7">
                    <a:moveTo>
                      <a:pt x="52" y="6"/>
                    </a:moveTo>
                    <a:lnTo>
                      <a:pt x="48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3" y="24"/>
                    </a:lnTo>
                    <a:lnTo>
                      <a:pt x="3" y="28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2" y="61"/>
                    </a:lnTo>
                    <a:lnTo>
                      <a:pt x="3" y="63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3" y="68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7" y="73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0" y="77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2"/>
                    </a:lnTo>
                    <a:lnTo>
                      <a:pt x="17" y="82"/>
                    </a:lnTo>
                    <a:lnTo>
                      <a:pt x="17" y="83"/>
                    </a:lnTo>
                    <a:lnTo>
                      <a:pt x="18" y="83"/>
                    </a:lnTo>
                    <a:lnTo>
                      <a:pt x="22" y="85"/>
                    </a:lnTo>
                    <a:lnTo>
                      <a:pt x="23" y="85"/>
                    </a:lnTo>
                    <a:lnTo>
                      <a:pt x="23" y="87"/>
                    </a:lnTo>
                    <a:lnTo>
                      <a:pt x="25" y="87"/>
                    </a:lnTo>
                    <a:lnTo>
                      <a:pt x="27" y="87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5" y="87"/>
                    </a:lnTo>
                    <a:lnTo>
                      <a:pt x="37" y="87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2" y="87"/>
                    </a:lnTo>
                    <a:lnTo>
                      <a:pt x="43" y="87"/>
                    </a:lnTo>
                    <a:lnTo>
                      <a:pt x="47" y="83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2" y="82"/>
                    </a:lnTo>
                    <a:lnTo>
                      <a:pt x="52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7" y="77"/>
                    </a:lnTo>
                    <a:lnTo>
                      <a:pt x="57" y="75"/>
                    </a:lnTo>
                    <a:lnTo>
                      <a:pt x="58" y="75"/>
                    </a:lnTo>
                    <a:lnTo>
                      <a:pt x="60" y="73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8" y="61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8" y="55"/>
                    </a:lnTo>
                    <a:lnTo>
                      <a:pt x="70" y="55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3"/>
                    </a:lnTo>
                    <a:lnTo>
                      <a:pt x="70" y="31"/>
                    </a:lnTo>
                    <a:lnTo>
                      <a:pt x="68" y="29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7" y="22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2" y="16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58" y="11"/>
                    </a:lnTo>
                    <a:lnTo>
                      <a:pt x="57" y="9"/>
                    </a:lnTo>
                    <a:lnTo>
                      <a:pt x="53" y="9"/>
                    </a:lnTo>
                    <a:lnTo>
                      <a:pt x="53" y="7"/>
                    </a:lnTo>
                    <a:lnTo>
                      <a:pt x="53" y="6"/>
                    </a:lnTo>
                    <a:lnTo>
                      <a:pt x="52" y="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0" name="Freeform 482"/>
              <p:cNvSpPr>
                <a:spLocks/>
              </p:cNvSpPr>
              <p:nvPr/>
            </p:nvSpPr>
            <p:spPr bwMode="auto">
              <a:xfrm>
                <a:off x="5417" y="612"/>
                <a:ext cx="33" cy="40"/>
              </a:xfrm>
              <a:custGeom>
                <a:avLst/>
                <a:gdLst>
                  <a:gd name="T0" fmla="*/ 0 w 65"/>
                  <a:gd name="T1" fmla="*/ 16 h 79"/>
                  <a:gd name="T2" fmla="*/ 0 w 65"/>
                  <a:gd name="T3" fmla="*/ 20 h 79"/>
                  <a:gd name="T4" fmla="*/ 0 w 65"/>
                  <a:gd name="T5" fmla="*/ 24 h 79"/>
                  <a:gd name="T6" fmla="*/ 2 w 65"/>
                  <a:gd name="T7" fmla="*/ 29 h 79"/>
                  <a:gd name="T8" fmla="*/ 3 w 65"/>
                  <a:gd name="T9" fmla="*/ 32 h 79"/>
                  <a:gd name="T10" fmla="*/ 6 w 65"/>
                  <a:gd name="T11" fmla="*/ 36 h 79"/>
                  <a:gd name="T12" fmla="*/ 9 w 65"/>
                  <a:gd name="T13" fmla="*/ 37 h 79"/>
                  <a:gd name="T14" fmla="*/ 11 w 65"/>
                  <a:gd name="T15" fmla="*/ 39 h 79"/>
                  <a:gd name="T16" fmla="*/ 14 w 65"/>
                  <a:gd name="T17" fmla="*/ 40 h 79"/>
                  <a:gd name="T18" fmla="*/ 18 w 65"/>
                  <a:gd name="T19" fmla="*/ 40 h 79"/>
                  <a:gd name="T20" fmla="*/ 21 w 65"/>
                  <a:gd name="T21" fmla="*/ 39 h 79"/>
                  <a:gd name="T22" fmla="*/ 24 w 65"/>
                  <a:gd name="T23" fmla="*/ 36 h 79"/>
                  <a:gd name="T24" fmla="*/ 27 w 65"/>
                  <a:gd name="T25" fmla="*/ 34 h 79"/>
                  <a:gd name="T26" fmla="*/ 29 w 65"/>
                  <a:gd name="T27" fmla="*/ 31 h 79"/>
                  <a:gd name="T28" fmla="*/ 31 w 65"/>
                  <a:gd name="T29" fmla="*/ 28 h 79"/>
                  <a:gd name="T30" fmla="*/ 32 w 65"/>
                  <a:gd name="T31" fmla="*/ 24 h 79"/>
                  <a:gd name="T32" fmla="*/ 33 w 65"/>
                  <a:gd name="T33" fmla="*/ 20 h 79"/>
                  <a:gd name="T34" fmla="*/ 32 w 65"/>
                  <a:gd name="T35" fmla="*/ 15 h 79"/>
                  <a:gd name="T36" fmla="*/ 29 w 65"/>
                  <a:gd name="T37" fmla="*/ 8 h 79"/>
                  <a:gd name="T38" fmla="*/ 28 w 65"/>
                  <a:gd name="T39" fmla="*/ 4 h 79"/>
                  <a:gd name="T40" fmla="*/ 25 w 65"/>
                  <a:gd name="T41" fmla="*/ 3 h 79"/>
                  <a:gd name="T42" fmla="*/ 22 w 65"/>
                  <a:gd name="T43" fmla="*/ 1 h 79"/>
                  <a:gd name="T44" fmla="*/ 19 w 65"/>
                  <a:gd name="T45" fmla="*/ 0 h 79"/>
                  <a:gd name="T46" fmla="*/ 16 w 65"/>
                  <a:gd name="T47" fmla="*/ 0 h 79"/>
                  <a:gd name="T48" fmla="*/ 12 w 65"/>
                  <a:gd name="T49" fmla="*/ 1 h 79"/>
                  <a:gd name="T50" fmla="*/ 8 w 65"/>
                  <a:gd name="T51" fmla="*/ 4 h 79"/>
                  <a:gd name="T52" fmla="*/ 4 w 65"/>
                  <a:gd name="T53" fmla="*/ 8 h 79"/>
                  <a:gd name="T54" fmla="*/ 2 w 65"/>
                  <a:gd name="T55" fmla="*/ 12 h 79"/>
                  <a:gd name="T56" fmla="*/ 4 w 65"/>
                  <a:gd name="T57" fmla="*/ 9 h 79"/>
                  <a:gd name="T58" fmla="*/ 7 w 65"/>
                  <a:gd name="T59" fmla="*/ 6 h 79"/>
                  <a:gd name="T60" fmla="*/ 10 w 65"/>
                  <a:gd name="T61" fmla="*/ 4 h 79"/>
                  <a:gd name="T62" fmla="*/ 14 w 65"/>
                  <a:gd name="T63" fmla="*/ 2 h 79"/>
                  <a:gd name="T64" fmla="*/ 17 w 65"/>
                  <a:gd name="T65" fmla="*/ 1 h 79"/>
                  <a:gd name="T66" fmla="*/ 19 w 65"/>
                  <a:gd name="T67" fmla="*/ 1 h 79"/>
                  <a:gd name="T68" fmla="*/ 23 w 65"/>
                  <a:gd name="T69" fmla="*/ 3 h 79"/>
                  <a:gd name="T70" fmla="*/ 27 w 65"/>
                  <a:gd name="T71" fmla="*/ 5 h 79"/>
                  <a:gd name="T72" fmla="*/ 28 w 65"/>
                  <a:gd name="T73" fmla="*/ 8 h 79"/>
                  <a:gd name="T74" fmla="*/ 30 w 65"/>
                  <a:gd name="T75" fmla="*/ 10 h 79"/>
                  <a:gd name="T76" fmla="*/ 31 w 65"/>
                  <a:gd name="T77" fmla="*/ 14 h 79"/>
                  <a:gd name="T78" fmla="*/ 32 w 65"/>
                  <a:gd name="T79" fmla="*/ 19 h 79"/>
                  <a:gd name="T80" fmla="*/ 31 w 65"/>
                  <a:gd name="T81" fmla="*/ 23 h 79"/>
                  <a:gd name="T82" fmla="*/ 30 w 65"/>
                  <a:gd name="T83" fmla="*/ 27 h 79"/>
                  <a:gd name="T84" fmla="*/ 29 w 65"/>
                  <a:gd name="T85" fmla="*/ 31 h 79"/>
                  <a:gd name="T86" fmla="*/ 27 w 65"/>
                  <a:gd name="T87" fmla="*/ 33 h 79"/>
                  <a:gd name="T88" fmla="*/ 23 w 65"/>
                  <a:gd name="T89" fmla="*/ 36 h 79"/>
                  <a:gd name="T90" fmla="*/ 22 w 65"/>
                  <a:gd name="T91" fmla="*/ 37 h 79"/>
                  <a:gd name="T92" fmla="*/ 19 w 65"/>
                  <a:gd name="T93" fmla="*/ 38 h 79"/>
                  <a:gd name="T94" fmla="*/ 16 w 65"/>
                  <a:gd name="T95" fmla="*/ 39 h 79"/>
                  <a:gd name="T96" fmla="*/ 13 w 65"/>
                  <a:gd name="T97" fmla="*/ 38 h 79"/>
                  <a:gd name="T98" fmla="*/ 9 w 65"/>
                  <a:gd name="T99" fmla="*/ 37 h 79"/>
                  <a:gd name="T100" fmla="*/ 7 w 65"/>
                  <a:gd name="T101" fmla="*/ 36 h 79"/>
                  <a:gd name="T102" fmla="*/ 4 w 65"/>
                  <a:gd name="T103" fmla="*/ 32 h 79"/>
                  <a:gd name="T104" fmla="*/ 3 w 65"/>
                  <a:gd name="T105" fmla="*/ 29 h 79"/>
                  <a:gd name="T106" fmla="*/ 2 w 65"/>
                  <a:gd name="T107" fmla="*/ 25 h 79"/>
                  <a:gd name="T108" fmla="*/ 1 w 65"/>
                  <a:gd name="T109" fmla="*/ 21 h 79"/>
                  <a:gd name="T110" fmla="*/ 1 w 65"/>
                  <a:gd name="T111" fmla="*/ 17 h 79"/>
                  <a:gd name="T112" fmla="*/ 3 w 65"/>
                  <a:gd name="T113" fmla="*/ 12 h 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5"/>
                  <a:gd name="T172" fmla="*/ 0 h 79"/>
                  <a:gd name="T173" fmla="*/ 65 w 65"/>
                  <a:gd name="T174" fmla="*/ 79 h 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5" h="79">
                    <a:moveTo>
                      <a:pt x="3" y="23"/>
                    </a:moveTo>
                    <a:lnTo>
                      <a:pt x="3" y="23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2" y="56"/>
                    </a:lnTo>
                    <a:lnTo>
                      <a:pt x="3" y="57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8" y="67"/>
                    </a:lnTo>
                    <a:lnTo>
                      <a:pt x="10" y="69"/>
                    </a:lnTo>
                    <a:lnTo>
                      <a:pt x="12" y="71"/>
                    </a:lnTo>
                    <a:lnTo>
                      <a:pt x="13" y="71"/>
                    </a:lnTo>
                    <a:lnTo>
                      <a:pt x="13" y="72"/>
                    </a:lnTo>
                    <a:lnTo>
                      <a:pt x="15" y="74"/>
                    </a:lnTo>
                    <a:lnTo>
                      <a:pt x="17" y="74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0" y="78"/>
                    </a:lnTo>
                    <a:lnTo>
                      <a:pt x="22" y="78"/>
                    </a:lnTo>
                    <a:lnTo>
                      <a:pt x="25" y="78"/>
                    </a:lnTo>
                    <a:lnTo>
                      <a:pt x="28" y="79"/>
                    </a:lnTo>
                    <a:lnTo>
                      <a:pt x="32" y="79"/>
                    </a:lnTo>
                    <a:lnTo>
                      <a:pt x="33" y="79"/>
                    </a:lnTo>
                    <a:lnTo>
                      <a:pt x="35" y="79"/>
                    </a:lnTo>
                    <a:lnTo>
                      <a:pt x="37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1" y="78"/>
                    </a:lnTo>
                    <a:lnTo>
                      <a:pt x="45" y="76"/>
                    </a:lnTo>
                    <a:lnTo>
                      <a:pt x="45" y="74"/>
                    </a:lnTo>
                    <a:lnTo>
                      <a:pt x="46" y="74"/>
                    </a:lnTo>
                    <a:lnTo>
                      <a:pt x="48" y="72"/>
                    </a:lnTo>
                    <a:lnTo>
                      <a:pt x="50" y="71"/>
                    </a:lnTo>
                    <a:lnTo>
                      <a:pt x="51" y="71"/>
                    </a:lnTo>
                    <a:lnTo>
                      <a:pt x="53" y="71"/>
                    </a:lnTo>
                    <a:lnTo>
                      <a:pt x="53" y="67"/>
                    </a:lnTo>
                    <a:lnTo>
                      <a:pt x="56" y="66"/>
                    </a:lnTo>
                    <a:lnTo>
                      <a:pt x="58" y="64"/>
                    </a:lnTo>
                    <a:lnTo>
                      <a:pt x="58" y="62"/>
                    </a:lnTo>
                    <a:lnTo>
                      <a:pt x="58" y="61"/>
                    </a:lnTo>
                    <a:lnTo>
                      <a:pt x="60" y="59"/>
                    </a:lnTo>
                    <a:lnTo>
                      <a:pt x="60" y="57"/>
                    </a:lnTo>
                    <a:lnTo>
                      <a:pt x="60" y="56"/>
                    </a:lnTo>
                    <a:lnTo>
                      <a:pt x="61" y="56"/>
                    </a:lnTo>
                    <a:lnTo>
                      <a:pt x="61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3" y="47"/>
                    </a:lnTo>
                    <a:lnTo>
                      <a:pt x="65" y="45"/>
                    </a:lnTo>
                    <a:lnTo>
                      <a:pt x="65" y="42"/>
                    </a:lnTo>
                    <a:lnTo>
                      <a:pt x="65" y="40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5" y="35"/>
                    </a:lnTo>
                    <a:lnTo>
                      <a:pt x="65" y="32"/>
                    </a:lnTo>
                    <a:lnTo>
                      <a:pt x="63" y="30"/>
                    </a:lnTo>
                    <a:lnTo>
                      <a:pt x="60" y="20"/>
                    </a:lnTo>
                    <a:lnTo>
                      <a:pt x="60" y="18"/>
                    </a:lnTo>
                    <a:lnTo>
                      <a:pt x="60" y="17"/>
                    </a:lnTo>
                    <a:lnTo>
                      <a:pt x="58" y="15"/>
                    </a:lnTo>
                    <a:lnTo>
                      <a:pt x="56" y="13"/>
                    </a:lnTo>
                    <a:lnTo>
                      <a:pt x="56" y="12"/>
                    </a:lnTo>
                    <a:lnTo>
                      <a:pt x="55" y="8"/>
                    </a:lnTo>
                    <a:lnTo>
                      <a:pt x="53" y="8"/>
                    </a:lnTo>
                    <a:lnTo>
                      <a:pt x="50" y="7"/>
                    </a:lnTo>
                    <a:lnTo>
                      <a:pt x="50" y="5"/>
                    </a:lnTo>
                    <a:lnTo>
                      <a:pt x="48" y="5"/>
                    </a:lnTo>
                    <a:lnTo>
                      <a:pt x="46" y="3"/>
                    </a:lnTo>
                    <a:lnTo>
                      <a:pt x="45" y="3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3" y="1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8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5" y="23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20" y="7"/>
                    </a:lnTo>
                    <a:lnTo>
                      <a:pt x="20" y="5"/>
                    </a:lnTo>
                    <a:lnTo>
                      <a:pt x="22" y="5"/>
                    </a:lnTo>
                    <a:lnTo>
                      <a:pt x="23" y="3"/>
                    </a:lnTo>
                    <a:lnTo>
                      <a:pt x="27" y="3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0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5" y="5"/>
                    </a:lnTo>
                    <a:lnTo>
                      <a:pt x="48" y="7"/>
                    </a:lnTo>
                    <a:lnTo>
                      <a:pt x="50" y="8"/>
                    </a:lnTo>
                    <a:lnTo>
                      <a:pt x="51" y="8"/>
                    </a:lnTo>
                    <a:lnTo>
                      <a:pt x="53" y="10"/>
                    </a:lnTo>
                    <a:lnTo>
                      <a:pt x="53" y="12"/>
                    </a:lnTo>
                    <a:lnTo>
                      <a:pt x="55" y="13"/>
                    </a:lnTo>
                    <a:lnTo>
                      <a:pt x="56" y="13"/>
                    </a:lnTo>
                    <a:lnTo>
                      <a:pt x="56" y="15"/>
                    </a:lnTo>
                    <a:lnTo>
                      <a:pt x="58" y="17"/>
                    </a:lnTo>
                    <a:lnTo>
                      <a:pt x="58" y="18"/>
                    </a:lnTo>
                    <a:lnTo>
                      <a:pt x="58" y="20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60" y="23"/>
                    </a:lnTo>
                    <a:lnTo>
                      <a:pt x="60" y="25"/>
                    </a:lnTo>
                    <a:lnTo>
                      <a:pt x="61" y="27"/>
                    </a:lnTo>
                    <a:lnTo>
                      <a:pt x="61" y="30"/>
                    </a:lnTo>
                    <a:lnTo>
                      <a:pt x="63" y="34"/>
                    </a:lnTo>
                    <a:lnTo>
                      <a:pt x="63" y="35"/>
                    </a:lnTo>
                    <a:lnTo>
                      <a:pt x="63" y="37"/>
                    </a:lnTo>
                    <a:lnTo>
                      <a:pt x="63" y="39"/>
                    </a:lnTo>
                    <a:lnTo>
                      <a:pt x="63" y="40"/>
                    </a:lnTo>
                    <a:lnTo>
                      <a:pt x="63" y="42"/>
                    </a:lnTo>
                    <a:lnTo>
                      <a:pt x="61" y="45"/>
                    </a:lnTo>
                    <a:lnTo>
                      <a:pt x="61" y="47"/>
                    </a:lnTo>
                    <a:lnTo>
                      <a:pt x="61" y="49"/>
                    </a:lnTo>
                    <a:lnTo>
                      <a:pt x="60" y="50"/>
                    </a:lnTo>
                    <a:lnTo>
                      <a:pt x="60" y="54"/>
                    </a:lnTo>
                    <a:lnTo>
                      <a:pt x="60" y="56"/>
                    </a:lnTo>
                    <a:lnTo>
                      <a:pt x="58" y="56"/>
                    </a:lnTo>
                    <a:lnTo>
                      <a:pt x="58" y="57"/>
                    </a:lnTo>
                    <a:lnTo>
                      <a:pt x="58" y="61"/>
                    </a:lnTo>
                    <a:lnTo>
                      <a:pt x="56" y="61"/>
                    </a:lnTo>
                    <a:lnTo>
                      <a:pt x="56" y="62"/>
                    </a:lnTo>
                    <a:lnTo>
                      <a:pt x="53" y="64"/>
                    </a:lnTo>
                    <a:lnTo>
                      <a:pt x="53" y="66"/>
                    </a:lnTo>
                    <a:lnTo>
                      <a:pt x="51" y="67"/>
                    </a:lnTo>
                    <a:lnTo>
                      <a:pt x="50" y="69"/>
                    </a:lnTo>
                    <a:lnTo>
                      <a:pt x="48" y="71"/>
                    </a:lnTo>
                    <a:lnTo>
                      <a:pt x="46" y="71"/>
                    </a:lnTo>
                    <a:lnTo>
                      <a:pt x="45" y="72"/>
                    </a:lnTo>
                    <a:lnTo>
                      <a:pt x="43" y="72"/>
                    </a:lnTo>
                    <a:lnTo>
                      <a:pt x="43" y="74"/>
                    </a:lnTo>
                    <a:lnTo>
                      <a:pt x="41" y="74"/>
                    </a:lnTo>
                    <a:lnTo>
                      <a:pt x="40" y="76"/>
                    </a:lnTo>
                    <a:lnTo>
                      <a:pt x="38" y="76"/>
                    </a:lnTo>
                    <a:lnTo>
                      <a:pt x="37" y="76"/>
                    </a:lnTo>
                    <a:lnTo>
                      <a:pt x="35" y="78"/>
                    </a:lnTo>
                    <a:lnTo>
                      <a:pt x="33" y="78"/>
                    </a:lnTo>
                    <a:lnTo>
                      <a:pt x="32" y="78"/>
                    </a:lnTo>
                    <a:lnTo>
                      <a:pt x="28" y="78"/>
                    </a:lnTo>
                    <a:lnTo>
                      <a:pt x="27" y="76"/>
                    </a:lnTo>
                    <a:lnTo>
                      <a:pt x="25" y="76"/>
                    </a:lnTo>
                    <a:lnTo>
                      <a:pt x="23" y="76"/>
                    </a:lnTo>
                    <a:lnTo>
                      <a:pt x="22" y="74"/>
                    </a:lnTo>
                    <a:lnTo>
                      <a:pt x="20" y="74"/>
                    </a:lnTo>
                    <a:lnTo>
                      <a:pt x="18" y="74"/>
                    </a:lnTo>
                    <a:lnTo>
                      <a:pt x="18" y="72"/>
                    </a:lnTo>
                    <a:lnTo>
                      <a:pt x="17" y="71"/>
                    </a:lnTo>
                    <a:lnTo>
                      <a:pt x="15" y="71"/>
                    </a:lnTo>
                    <a:lnTo>
                      <a:pt x="13" y="71"/>
                    </a:lnTo>
                    <a:lnTo>
                      <a:pt x="13" y="67"/>
                    </a:lnTo>
                    <a:lnTo>
                      <a:pt x="12" y="67"/>
                    </a:lnTo>
                    <a:lnTo>
                      <a:pt x="10" y="66"/>
                    </a:lnTo>
                    <a:lnTo>
                      <a:pt x="8" y="64"/>
                    </a:lnTo>
                    <a:lnTo>
                      <a:pt x="7" y="62"/>
                    </a:lnTo>
                    <a:lnTo>
                      <a:pt x="7" y="61"/>
                    </a:lnTo>
                    <a:lnTo>
                      <a:pt x="5" y="59"/>
                    </a:lnTo>
                    <a:lnTo>
                      <a:pt x="5" y="57"/>
                    </a:lnTo>
                    <a:lnTo>
                      <a:pt x="3" y="56"/>
                    </a:lnTo>
                    <a:lnTo>
                      <a:pt x="3" y="50"/>
                    </a:lnTo>
                    <a:lnTo>
                      <a:pt x="3" y="49"/>
                    </a:lnTo>
                    <a:lnTo>
                      <a:pt x="2" y="47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3" y="25"/>
                    </a:lnTo>
                    <a:lnTo>
                      <a:pt x="5" y="23"/>
                    </a:lnTo>
                    <a:lnTo>
                      <a:pt x="3" y="2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1" name="Freeform 483"/>
              <p:cNvSpPr>
                <a:spLocks/>
              </p:cNvSpPr>
              <p:nvPr/>
            </p:nvSpPr>
            <p:spPr bwMode="auto">
              <a:xfrm>
                <a:off x="5417" y="612"/>
                <a:ext cx="35" cy="41"/>
              </a:xfrm>
              <a:custGeom>
                <a:avLst/>
                <a:gdLst>
                  <a:gd name="T0" fmla="*/ 23 w 70"/>
                  <a:gd name="T1" fmla="*/ 1 h 83"/>
                  <a:gd name="T2" fmla="*/ 21 w 70"/>
                  <a:gd name="T3" fmla="*/ 0 h 83"/>
                  <a:gd name="T4" fmla="*/ 20 w 70"/>
                  <a:gd name="T5" fmla="*/ 0 h 83"/>
                  <a:gd name="T6" fmla="*/ 19 w 70"/>
                  <a:gd name="T7" fmla="*/ 0 h 83"/>
                  <a:gd name="T8" fmla="*/ 18 w 70"/>
                  <a:gd name="T9" fmla="*/ 0 h 83"/>
                  <a:gd name="T10" fmla="*/ 16 w 70"/>
                  <a:gd name="T11" fmla="*/ 0 h 83"/>
                  <a:gd name="T12" fmla="*/ 14 w 70"/>
                  <a:gd name="T13" fmla="*/ 0 h 83"/>
                  <a:gd name="T14" fmla="*/ 12 w 70"/>
                  <a:gd name="T15" fmla="*/ 1 h 83"/>
                  <a:gd name="T16" fmla="*/ 10 w 70"/>
                  <a:gd name="T17" fmla="*/ 2 h 83"/>
                  <a:gd name="T18" fmla="*/ 9 w 70"/>
                  <a:gd name="T19" fmla="*/ 3 h 83"/>
                  <a:gd name="T20" fmla="*/ 7 w 70"/>
                  <a:gd name="T21" fmla="*/ 3 h 83"/>
                  <a:gd name="T22" fmla="*/ 6 w 70"/>
                  <a:gd name="T23" fmla="*/ 5 h 83"/>
                  <a:gd name="T24" fmla="*/ 6 w 70"/>
                  <a:gd name="T25" fmla="*/ 6 h 83"/>
                  <a:gd name="T26" fmla="*/ 4 w 70"/>
                  <a:gd name="T27" fmla="*/ 7 h 83"/>
                  <a:gd name="T28" fmla="*/ 3 w 70"/>
                  <a:gd name="T29" fmla="*/ 9 h 83"/>
                  <a:gd name="T30" fmla="*/ 2 w 70"/>
                  <a:gd name="T31" fmla="*/ 11 h 83"/>
                  <a:gd name="T32" fmla="*/ 1 w 70"/>
                  <a:gd name="T33" fmla="*/ 13 h 83"/>
                  <a:gd name="T34" fmla="*/ 0 w 70"/>
                  <a:gd name="T35" fmla="*/ 16 h 83"/>
                  <a:gd name="T36" fmla="*/ 0 w 70"/>
                  <a:gd name="T37" fmla="*/ 18 h 83"/>
                  <a:gd name="T38" fmla="*/ 0 w 70"/>
                  <a:gd name="T39" fmla="*/ 20 h 83"/>
                  <a:gd name="T40" fmla="*/ 0 w 70"/>
                  <a:gd name="T41" fmla="*/ 22 h 83"/>
                  <a:gd name="T42" fmla="*/ 0 w 70"/>
                  <a:gd name="T43" fmla="*/ 24 h 83"/>
                  <a:gd name="T44" fmla="*/ 0 w 70"/>
                  <a:gd name="T45" fmla="*/ 26 h 83"/>
                  <a:gd name="T46" fmla="*/ 0 w 70"/>
                  <a:gd name="T47" fmla="*/ 28 h 83"/>
                  <a:gd name="T48" fmla="*/ 1 w 70"/>
                  <a:gd name="T49" fmla="*/ 31 h 83"/>
                  <a:gd name="T50" fmla="*/ 2 w 70"/>
                  <a:gd name="T51" fmla="*/ 33 h 83"/>
                  <a:gd name="T52" fmla="*/ 3 w 70"/>
                  <a:gd name="T53" fmla="*/ 34 h 83"/>
                  <a:gd name="T54" fmla="*/ 4 w 70"/>
                  <a:gd name="T55" fmla="*/ 34 h 83"/>
                  <a:gd name="T56" fmla="*/ 4 w 70"/>
                  <a:gd name="T57" fmla="*/ 35 h 83"/>
                  <a:gd name="T58" fmla="*/ 6 w 70"/>
                  <a:gd name="T59" fmla="*/ 37 h 83"/>
                  <a:gd name="T60" fmla="*/ 6 w 70"/>
                  <a:gd name="T61" fmla="*/ 38 h 83"/>
                  <a:gd name="T62" fmla="*/ 9 w 70"/>
                  <a:gd name="T63" fmla="*/ 39 h 83"/>
                  <a:gd name="T64" fmla="*/ 11 w 70"/>
                  <a:gd name="T65" fmla="*/ 41 h 83"/>
                  <a:gd name="T66" fmla="*/ 12 w 70"/>
                  <a:gd name="T67" fmla="*/ 41 h 83"/>
                  <a:gd name="T68" fmla="*/ 14 w 70"/>
                  <a:gd name="T69" fmla="*/ 41 h 83"/>
                  <a:gd name="T70" fmla="*/ 15 w 70"/>
                  <a:gd name="T71" fmla="*/ 41 h 83"/>
                  <a:gd name="T72" fmla="*/ 17 w 70"/>
                  <a:gd name="T73" fmla="*/ 41 h 83"/>
                  <a:gd name="T74" fmla="*/ 18 w 70"/>
                  <a:gd name="T75" fmla="*/ 41 h 83"/>
                  <a:gd name="T76" fmla="*/ 20 w 70"/>
                  <a:gd name="T77" fmla="*/ 41 h 83"/>
                  <a:gd name="T78" fmla="*/ 21 w 70"/>
                  <a:gd name="T79" fmla="*/ 41 h 83"/>
                  <a:gd name="T80" fmla="*/ 24 w 70"/>
                  <a:gd name="T81" fmla="*/ 40 h 83"/>
                  <a:gd name="T82" fmla="*/ 25 w 70"/>
                  <a:gd name="T83" fmla="*/ 40 h 83"/>
                  <a:gd name="T84" fmla="*/ 25 w 70"/>
                  <a:gd name="T85" fmla="*/ 38 h 83"/>
                  <a:gd name="T86" fmla="*/ 27 w 70"/>
                  <a:gd name="T87" fmla="*/ 38 h 83"/>
                  <a:gd name="T88" fmla="*/ 28 w 70"/>
                  <a:gd name="T89" fmla="*/ 37 h 83"/>
                  <a:gd name="T90" fmla="*/ 29 w 70"/>
                  <a:gd name="T91" fmla="*/ 35 h 83"/>
                  <a:gd name="T92" fmla="*/ 30 w 70"/>
                  <a:gd name="T93" fmla="*/ 34 h 83"/>
                  <a:gd name="T94" fmla="*/ 31 w 70"/>
                  <a:gd name="T95" fmla="*/ 33 h 83"/>
                  <a:gd name="T96" fmla="*/ 33 w 70"/>
                  <a:gd name="T97" fmla="*/ 31 h 83"/>
                  <a:gd name="T98" fmla="*/ 33 w 70"/>
                  <a:gd name="T99" fmla="*/ 28 h 83"/>
                  <a:gd name="T100" fmla="*/ 34 w 70"/>
                  <a:gd name="T101" fmla="*/ 26 h 83"/>
                  <a:gd name="T102" fmla="*/ 35 w 70"/>
                  <a:gd name="T103" fmla="*/ 24 h 83"/>
                  <a:gd name="T104" fmla="*/ 35 w 70"/>
                  <a:gd name="T105" fmla="*/ 22 h 83"/>
                  <a:gd name="T106" fmla="*/ 35 w 70"/>
                  <a:gd name="T107" fmla="*/ 20 h 83"/>
                  <a:gd name="T108" fmla="*/ 35 w 70"/>
                  <a:gd name="T109" fmla="*/ 18 h 83"/>
                  <a:gd name="T110" fmla="*/ 34 w 70"/>
                  <a:gd name="T111" fmla="*/ 16 h 83"/>
                  <a:gd name="T112" fmla="*/ 34 w 70"/>
                  <a:gd name="T113" fmla="*/ 13 h 83"/>
                  <a:gd name="T114" fmla="*/ 33 w 70"/>
                  <a:gd name="T115" fmla="*/ 10 h 83"/>
                  <a:gd name="T116" fmla="*/ 31 w 70"/>
                  <a:gd name="T117" fmla="*/ 9 h 83"/>
                  <a:gd name="T118" fmla="*/ 30 w 70"/>
                  <a:gd name="T119" fmla="*/ 7 h 83"/>
                  <a:gd name="T120" fmla="*/ 29 w 70"/>
                  <a:gd name="T121" fmla="*/ 6 h 83"/>
                  <a:gd name="T122" fmla="*/ 28 w 70"/>
                  <a:gd name="T123" fmla="*/ 4 h 83"/>
                  <a:gd name="T124" fmla="*/ 27 w 70"/>
                  <a:gd name="T125" fmla="*/ 3 h 8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3"/>
                  <a:gd name="T191" fmla="*/ 70 w 70"/>
                  <a:gd name="T192" fmla="*/ 83 h 8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3">
                    <a:moveTo>
                      <a:pt x="50" y="3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2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8"/>
                    </a:lnTo>
                    <a:lnTo>
                      <a:pt x="17" y="78"/>
                    </a:lnTo>
                    <a:lnTo>
                      <a:pt x="17" y="80"/>
                    </a:lnTo>
                    <a:lnTo>
                      <a:pt x="20" y="81"/>
                    </a:lnTo>
                    <a:lnTo>
                      <a:pt x="22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7" y="83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48" y="80"/>
                    </a:lnTo>
                    <a:lnTo>
                      <a:pt x="50" y="80"/>
                    </a:lnTo>
                    <a:lnTo>
                      <a:pt x="51" y="78"/>
                    </a:lnTo>
                    <a:lnTo>
                      <a:pt x="51" y="76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5" y="74"/>
                    </a:lnTo>
                    <a:lnTo>
                      <a:pt x="56" y="74"/>
                    </a:lnTo>
                    <a:lnTo>
                      <a:pt x="56" y="73"/>
                    </a:lnTo>
                    <a:lnTo>
                      <a:pt x="58" y="71"/>
                    </a:lnTo>
                    <a:lnTo>
                      <a:pt x="58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1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3"/>
                    </a:lnTo>
                    <a:lnTo>
                      <a:pt x="66" y="59"/>
                    </a:lnTo>
                    <a:lnTo>
                      <a:pt x="66" y="56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68" y="51"/>
                    </a:lnTo>
                    <a:lnTo>
                      <a:pt x="68" y="49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8" y="32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8" y="27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4"/>
                    </a:lnTo>
                    <a:lnTo>
                      <a:pt x="60" y="12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6" y="10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1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2" name="Freeform 484"/>
              <p:cNvSpPr>
                <a:spLocks/>
              </p:cNvSpPr>
              <p:nvPr/>
            </p:nvSpPr>
            <p:spPr bwMode="auto">
              <a:xfrm>
                <a:off x="5404" y="627"/>
                <a:ext cx="35" cy="42"/>
              </a:xfrm>
              <a:custGeom>
                <a:avLst/>
                <a:gdLst>
                  <a:gd name="T0" fmla="*/ 23 w 70"/>
                  <a:gd name="T1" fmla="*/ 0 h 84"/>
                  <a:gd name="T2" fmla="*/ 22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6 w 70"/>
                  <a:gd name="T9" fmla="*/ 0 h 84"/>
                  <a:gd name="T10" fmla="*/ 14 w 70"/>
                  <a:gd name="T11" fmla="*/ 0 h 84"/>
                  <a:gd name="T12" fmla="*/ 11 w 70"/>
                  <a:gd name="T13" fmla="*/ 1 h 84"/>
                  <a:gd name="T14" fmla="*/ 9 w 70"/>
                  <a:gd name="T15" fmla="*/ 3 h 84"/>
                  <a:gd name="T16" fmla="*/ 7 w 70"/>
                  <a:gd name="T17" fmla="*/ 4 h 84"/>
                  <a:gd name="T18" fmla="*/ 6 w 70"/>
                  <a:gd name="T19" fmla="*/ 5 h 84"/>
                  <a:gd name="T20" fmla="*/ 4 w 70"/>
                  <a:gd name="T21" fmla="*/ 7 h 84"/>
                  <a:gd name="T22" fmla="*/ 3 w 70"/>
                  <a:gd name="T23" fmla="*/ 8 h 84"/>
                  <a:gd name="T24" fmla="*/ 2 w 70"/>
                  <a:gd name="T25" fmla="*/ 13 h 84"/>
                  <a:gd name="T26" fmla="*/ 1 w 70"/>
                  <a:gd name="T27" fmla="*/ 16 h 84"/>
                  <a:gd name="T28" fmla="*/ 0 w 70"/>
                  <a:gd name="T29" fmla="*/ 19 h 84"/>
                  <a:gd name="T30" fmla="*/ 0 w 70"/>
                  <a:gd name="T31" fmla="*/ 21 h 84"/>
                  <a:gd name="T32" fmla="*/ 0 w 70"/>
                  <a:gd name="T33" fmla="*/ 24 h 84"/>
                  <a:gd name="T34" fmla="*/ 1 w 70"/>
                  <a:gd name="T35" fmla="*/ 27 h 84"/>
                  <a:gd name="T36" fmla="*/ 2 w 70"/>
                  <a:gd name="T37" fmla="*/ 33 h 84"/>
                  <a:gd name="T38" fmla="*/ 3 w 70"/>
                  <a:gd name="T39" fmla="*/ 34 h 84"/>
                  <a:gd name="T40" fmla="*/ 4 w 70"/>
                  <a:gd name="T41" fmla="*/ 36 h 84"/>
                  <a:gd name="T42" fmla="*/ 6 w 70"/>
                  <a:gd name="T43" fmla="*/ 37 h 84"/>
                  <a:gd name="T44" fmla="*/ 7 w 70"/>
                  <a:gd name="T45" fmla="*/ 38 h 84"/>
                  <a:gd name="T46" fmla="*/ 9 w 70"/>
                  <a:gd name="T47" fmla="*/ 40 h 84"/>
                  <a:gd name="T48" fmla="*/ 11 w 70"/>
                  <a:gd name="T49" fmla="*/ 42 h 84"/>
                  <a:gd name="T50" fmla="*/ 13 w 70"/>
                  <a:gd name="T51" fmla="*/ 42 h 84"/>
                  <a:gd name="T52" fmla="*/ 15 w 70"/>
                  <a:gd name="T53" fmla="*/ 42 h 84"/>
                  <a:gd name="T54" fmla="*/ 18 w 70"/>
                  <a:gd name="T55" fmla="*/ 42 h 84"/>
                  <a:gd name="T56" fmla="*/ 20 w 70"/>
                  <a:gd name="T57" fmla="*/ 42 h 84"/>
                  <a:gd name="T58" fmla="*/ 22 w 70"/>
                  <a:gd name="T59" fmla="*/ 42 h 84"/>
                  <a:gd name="T60" fmla="*/ 25 w 70"/>
                  <a:gd name="T61" fmla="*/ 41 h 84"/>
                  <a:gd name="T62" fmla="*/ 26 w 70"/>
                  <a:gd name="T63" fmla="*/ 39 h 84"/>
                  <a:gd name="T64" fmla="*/ 27 w 70"/>
                  <a:gd name="T65" fmla="*/ 38 h 84"/>
                  <a:gd name="T66" fmla="*/ 29 w 70"/>
                  <a:gd name="T67" fmla="*/ 36 h 84"/>
                  <a:gd name="T68" fmla="*/ 31 w 70"/>
                  <a:gd name="T69" fmla="*/ 35 h 84"/>
                  <a:gd name="T70" fmla="*/ 32 w 70"/>
                  <a:gd name="T71" fmla="*/ 34 h 84"/>
                  <a:gd name="T72" fmla="*/ 34 w 70"/>
                  <a:gd name="T73" fmla="*/ 29 h 84"/>
                  <a:gd name="T74" fmla="*/ 34 w 70"/>
                  <a:gd name="T75" fmla="*/ 26 h 84"/>
                  <a:gd name="T76" fmla="*/ 34 w 70"/>
                  <a:gd name="T77" fmla="*/ 24 h 84"/>
                  <a:gd name="T78" fmla="*/ 35 w 70"/>
                  <a:gd name="T79" fmla="*/ 22 h 84"/>
                  <a:gd name="T80" fmla="*/ 35 w 70"/>
                  <a:gd name="T81" fmla="*/ 20 h 84"/>
                  <a:gd name="T82" fmla="*/ 35 w 70"/>
                  <a:gd name="T83" fmla="*/ 18 h 84"/>
                  <a:gd name="T84" fmla="*/ 34 w 70"/>
                  <a:gd name="T85" fmla="*/ 15 h 84"/>
                  <a:gd name="T86" fmla="*/ 34 w 70"/>
                  <a:gd name="T87" fmla="*/ 11 h 84"/>
                  <a:gd name="T88" fmla="*/ 33 w 70"/>
                  <a:gd name="T89" fmla="*/ 8 h 84"/>
                  <a:gd name="T90" fmla="*/ 32 w 70"/>
                  <a:gd name="T91" fmla="*/ 7 h 84"/>
                  <a:gd name="T92" fmla="*/ 31 w 70"/>
                  <a:gd name="T93" fmla="*/ 5 h 84"/>
                  <a:gd name="T94" fmla="*/ 29 w 70"/>
                  <a:gd name="T95" fmla="*/ 4 h 84"/>
                  <a:gd name="T96" fmla="*/ 27 w 70"/>
                  <a:gd name="T97" fmla="*/ 3 h 84"/>
                  <a:gd name="T98" fmla="*/ 25 w 70"/>
                  <a:gd name="T99" fmla="*/ 1 h 8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0"/>
                  <a:gd name="T151" fmla="*/ 0 h 84"/>
                  <a:gd name="T152" fmla="*/ 70 w 70"/>
                  <a:gd name="T153" fmla="*/ 84 h 8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0" h="84">
                    <a:moveTo>
                      <a:pt x="50" y="3"/>
                    </a:moveTo>
                    <a:lnTo>
                      <a:pt x="49" y="1"/>
                    </a:lnTo>
                    <a:lnTo>
                      <a:pt x="47" y="1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2" y="1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9" y="5"/>
                    </a:lnTo>
                    <a:lnTo>
                      <a:pt x="17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9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5" y="21"/>
                    </a:lnTo>
                    <a:lnTo>
                      <a:pt x="5" y="25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4" y="59"/>
                    </a:lnTo>
                    <a:lnTo>
                      <a:pt x="5" y="60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5" y="67"/>
                    </a:lnTo>
                    <a:lnTo>
                      <a:pt x="7" y="67"/>
                    </a:lnTo>
                    <a:lnTo>
                      <a:pt x="7" y="69"/>
                    </a:lnTo>
                    <a:lnTo>
                      <a:pt x="9" y="71"/>
                    </a:lnTo>
                    <a:lnTo>
                      <a:pt x="9" y="72"/>
                    </a:lnTo>
                    <a:lnTo>
                      <a:pt x="10" y="74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4" y="76"/>
                    </a:lnTo>
                    <a:lnTo>
                      <a:pt x="15" y="76"/>
                    </a:lnTo>
                    <a:lnTo>
                      <a:pt x="15" y="77"/>
                    </a:lnTo>
                    <a:lnTo>
                      <a:pt x="17" y="77"/>
                    </a:lnTo>
                    <a:lnTo>
                      <a:pt x="17" y="79"/>
                    </a:lnTo>
                    <a:lnTo>
                      <a:pt x="17" y="81"/>
                    </a:lnTo>
                    <a:lnTo>
                      <a:pt x="20" y="82"/>
                    </a:lnTo>
                    <a:lnTo>
                      <a:pt x="22" y="84"/>
                    </a:lnTo>
                    <a:lnTo>
                      <a:pt x="24" y="84"/>
                    </a:lnTo>
                    <a:lnTo>
                      <a:pt x="25" y="84"/>
                    </a:lnTo>
                    <a:lnTo>
                      <a:pt x="27" y="84"/>
                    </a:lnTo>
                    <a:lnTo>
                      <a:pt x="29" y="84"/>
                    </a:lnTo>
                    <a:lnTo>
                      <a:pt x="30" y="84"/>
                    </a:lnTo>
                    <a:lnTo>
                      <a:pt x="32" y="84"/>
                    </a:lnTo>
                    <a:lnTo>
                      <a:pt x="34" y="84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9" y="84"/>
                    </a:lnTo>
                    <a:lnTo>
                      <a:pt x="40" y="8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7" y="82"/>
                    </a:lnTo>
                    <a:lnTo>
                      <a:pt x="49" y="82"/>
                    </a:lnTo>
                    <a:lnTo>
                      <a:pt x="50" y="82"/>
                    </a:lnTo>
                    <a:lnTo>
                      <a:pt x="50" y="81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4" y="77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7" y="74"/>
                    </a:lnTo>
                    <a:lnTo>
                      <a:pt x="59" y="74"/>
                    </a:lnTo>
                    <a:lnTo>
                      <a:pt x="59" y="72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2" y="71"/>
                    </a:lnTo>
                    <a:lnTo>
                      <a:pt x="62" y="69"/>
                    </a:lnTo>
                    <a:lnTo>
                      <a:pt x="62" y="67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7" y="59"/>
                    </a:lnTo>
                    <a:lnTo>
                      <a:pt x="68" y="57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68" y="50"/>
                    </a:lnTo>
                    <a:lnTo>
                      <a:pt x="68" y="49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3"/>
                    </a:lnTo>
                    <a:lnTo>
                      <a:pt x="68" y="32"/>
                    </a:lnTo>
                    <a:lnTo>
                      <a:pt x="68" y="30"/>
                    </a:lnTo>
                    <a:lnTo>
                      <a:pt x="68" y="28"/>
                    </a:lnTo>
                    <a:lnTo>
                      <a:pt x="68" y="23"/>
                    </a:lnTo>
                    <a:lnTo>
                      <a:pt x="67" y="23"/>
                    </a:lnTo>
                    <a:lnTo>
                      <a:pt x="67" y="21"/>
                    </a:lnTo>
                    <a:lnTo>
                      <a:pt x="65" y="20"/>
                    </a:lnTo>
                    <a:lnTo>
                      <a:pt x="65" y="18"/>
                    </a:lnTo>
                    <a:lnTo>
                      <a:pt x="65" y="16"/>
                    </a:lnTo>
                    <a:lnTo>
                      <a:pt x="64" y="16"/>
                    </a:lnTo>
                    <a:lnTo>
                      <a:pt x="64" y="15"/>
                    </a:lnTo>
                    <a:lnTo>
                      <a:pt x="64" y="13"/>
                    </a:lnTo>
                    <a:lnTo>
                      <a:pt x="62" y="13"/>
                    </a:lnTo>
                    <a:lnTo>
                      <a:pt x="62" y="11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9" y="8"/>
                    </a:lnTo>
                    <a:lnTo>
                      <a:pt x="57" y="8"/>
                    </a:lnTo>
                    <a:lnTo>
                      <a:pt x="55" y="6"/>
                    </a:lnTo>
                    <a:lnTo>
                      <a:pt x="55" y="5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3" name="Freeform 485"/>
              <p:cNvSpPr>
                <a:spLocks/>
              </p:cNvSpPr>
              <p:nvPr/>
            </p:nvSpPr>
            <p:spPr bwMode="auto">
              <a:xfrm>
                <a:off x="5544" y="612"/>
                <a:ext cx="35" cy="43"/>
              </a:xfrm>
              <a:custGeom>
                <a:avLst/>
                <a:gdLst>
                  <a:gd name="T0" fmla="*/ 23 w 70"/>
                  <a:gd name="T1" fmla="*/ 1 h 84"/>
                  <a:gd name="T2" fmla="*/ 21 w 70"/>
                  <a:gd name="T3" fmla="*/ 0 h 84"/>
                  <a:gd name="T4" fmla="*/ 20 w 70"/>
                  <a:gd name="T5" fmla="*/ 0 h 84"/>
                  <a:gd name="T6" fmla="*/ 18 w 70"/>
                  <a:gd name="T7" fmla="*/ 0 h 84"/>
                  <a:gd name="T8" fmla="*/ 15 w 70"/>
                  <a:gd name="T9" fmla="*/ 0 h 84"/>
                  <a:gd name="T10" fmla="*/ 13 w 70"/>
                  <a:gd name="T11" fmla="*/ 1 h 84"/>
                  <a:gd name="T12" fmla="*/ 10 w 70"/>
                  <a:gd name="T13" fmla="*/ 3 h 84"/>
                  <a:gd name="T14" fmla="*/ 8 w 70"/>
                  <a:gd name="T15" fmla="*/ 4 h 84"/>
                  <a:gd name="T16" fmla="*/ 6 w 70"/>
                  <a:gd name="T17" fmla="*/ 5 h 84"/>
                  <a:gd name="T18" fmla="*/ 5 w 70"/>
                  <a:gd name="T19" fmla="*/ 7 h 84"/>
                  <a:gd name="T20" fmla="*/ 3 w 70"/>
                  <a:gd name="T21" fmla="*/ 8 h 84"/>
                  <a:gd name="T22" fmla="*/ 2 w 70"/>
                  <a:gd name="T23" fmla="*/ 10 h 84"/>
                  <a:gd name="T24" fmla="*/ 1 w 70"/>
                  <a:gd name="T25" fmla="*/ 14 h 84"/>
                  <a:gd name="T26" fmla="*/ 1 w 70"/>
                  <a:gd name="T27" fmla="*/ 18 h 84"/>
                  <a:gd name="T28" fmla="*/ 0 w 70"/>
                  <a:gd name="T29" fmla="*/ 20 h 84"/>
                  <a:gd name="T30" fmla="*/ 0 w 70"/>
                  <a:gd name="T31" fmla="*/ 23 h 84"/>
                  <a:gd name="T32" fmla="*/ 0 w 70"/>
                  <a:gd name="T33" fmla="*/ 26 h 84"/>
                  <a:gd name="T34" fmla="*/ 1 w 70"/>
                  <a:gd name="T35" fmla="*/ 31 h 84"/>
                  <a:gd name="T36" fmla="*/ 2 w 70"/>
                  <a:gd name="T37" fmla="*/ 33 h 84"/>
                  <a:gd name="T38" fmla="*/ 2 w 70"/>
                  <a:gd name="T39" fmla="*/ 35 h 84"/>
                  <a:gd name="T40" fmla="*/ 4 w 70"/>
                  <a:gd name="T41" fmla="*/ 36 h 84"/>
                  <a:gd name="T42" fmla="*/ 5 w 70"/>
                  <a:gd name="T43" fmla="*/ 39 h 84"/>
                  <a:gd name="T44" fmla="*/ 6 w 70"/>
                  <a:gd name="T45" fmla="*/ 40 h 84"/>
                  <a:gd name="T46" fmla="*/ 8 w 70"/>
                  <a:gd name="T47" fmla="*/ 41 h 84"/>
                  <a:gd name="T48" fmla="*/ 11 w 70"/>
                  <a:gd name="T49" fmla="*/ 42 h 84"/>
                  <a:gd name="T50" fmla="*/ 14 w 70"/>
                  <a:gd name="T51" fmla="*/ 43 h 84"/>
                  <a:gd name="T52" fmla="*/ 17 w 70"/>
                  <a:gd name="T53" fmla="*/ 43 h 84"/>
                  <a:gd name="T54" fmla="*/ 18 w 70"/>
                  <a:gd name="T55" fmla="*/ 43 h 84"/>
                  <a:gd name="T56" fmla="*/ 20 w 70"/>
                  <a:gd name="T57" fmla="*/ 43 h 84"/>
                  <a:gd name="T58" fmla="*/ 24 w 70"/>
                  <a:gd name="T59" fmla="*/ 41 h 84"/>
                  <a:gd name="T60" fmla="*/ 25 w 70"/>
                  <a:gd name="T61" fmla="*/ 40 h 84"/>
                  <a:gd name="T62" fmla="*/ 27 w 70"/>
                  <a:gd name="T63" fmla="*/ 39 h 84"/>
                  <a:gd name="T64" fmla="*/ 29 w 70"/>
                  <a:gd name="T65" fmla="*/ 38 h 84"/>
                  <a:gd name="T66" fmla="*/ 30 w 70"/>
                  <a:gd name="T67" fmla="*/ 36 h 84"/>
                  <a:gd name="T68" fmla="*/ 31 w 70"/>
                  <a:gd name="T69" fmla="*/ 34 h 84"/>
                  <a:gd name="T70" fmla="*/ 33 w 70"/>
                  <a:gd name="T71" fmla="*/ 33 h 84"/>
                  <a:gd name="T72" fmla="*/ 34 w 70"/>
                  <a:gd name="T73" fmla="*/ 29 h 84"/>
                  <a:gd name="T74" fmla="*/ 35 w 70"/>
                  <a:gd name="T75" fmla="*/ 28 h 84"/>
                  <a:gd name="T76" fmla="*/ 35 w 70"/>
                  <a:gd name="T77" fmla="*/ 24 h 84"/>
                  <a:gd name="T78" fmla="*/ 35 w 70"/>
                  <a:gd name="T79" fmla="*/ 22 h 84"/>
                  <a:gd name="T80" fmla="*/ 35 w 70"/>
                  <a:gd name="T81" fmla="*/ 20 h 84"/>
                  <a:gd name="T82" fmla="*/ 35 w 70"/>
                  <a:gd name="T83" fmla="*/ 16 h 84"/>
                  <a:gd name="T84" fmla="*/ 35 w 70"/>
                  <a:gd name="T85" fmla="*/ 15 h 84"/>
                  <a:gd name="T86" fmla="*/ 33 w 70"/>
                  <a:gd name="T87" fmla="*/ 10 h 84"/>
                  <a:gd name="T88" fmla="*/ 31 w 70"/>
                  <a:gd name="T89" fmla="*/ 9 h 84"/>
                  <a:gd name="T90" fmla="*/ 30 w 70"/>
                  <a:gd name="T91" fmla="*/ 8 h 84"/>
                  <a:gd name="T92" fmla="*/ 30 w 70"/>
                  <a:gd name="T93" fmla="*/ 5 h 84"/>
                  <a:gd name="T94" fmla="*/ 29 w 70"/>
                  <a:gd name="T95" fmla="*/ 4 h 84"/>
                  <a:gd name="T96" fmla="*/ 26 w 70"/>
                  <a:gd name="T97" fmla="*/ 3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4"/>
                  <a:gd name="T149" fmla="*/ 70 w 70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4">
                    <a:moveTo>
                      <a:pt x="50" y="3"/>
                    </a:moveTo>
                    <a:lnTo>
                      <a:pt x="48" y="1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1" y="1"/>
                    </a:lnTo>
                    <a:lnTo>
                      <a:pt x="21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3" y="25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6" y="78"/>
                    </a:lnTo>
                    <a:lnTo>
                      <a:pt x="16" y="79"/>
                    </a:lnTo>
                    <a:lnTo>
                      <a:pt x="16" y="81"/>
                    </a:lnTo>
                    <a:lnTo>
                      <a:pt x="18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5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4"/>
                    </a:lnTo>
                    <a:lnTo>
                      <a:pt x="41" y="84"/>
                    </a:lnTo>
                    <a:lnTo>
                      <a:pt x="45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79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60" y="72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6" y="64"/>
                    </a:lnTo>
                    <a:lnTo>
                      <a:pt x="66" y="62"/>
                    </a:lnTo>
                    <a:lnTo>
                      <a:pt x="66" y="61"/>
                    </a:lnTo>
                    <a:lnTo>
                      <a:pt x="68" y="57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0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3"/>
                    </a:lnTo>
                    <a:lnTo>
                      <a:pt x="66" y="23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18"/>
                    </a:lnTo>
                    <a:lnTo>
                      <a:pt x="65" y="18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3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4" name="Freeform 486"/>
              <p:cNvSpPr>
                <a:spLocks/>
              </p:cNvSpPr>
              <p:nvPr/>
            </p:nvSpPr>
            <p:spPr bwMode="auto">
              <a:xfrm>
                <a:off x="5523" y="625"/>
                <a:ext cx="36" cy="42"/>
              </a:xfrm>
              <a:custGeom>
                <a:avLst/>
                <a:gdLst>
                  <a:gd name="T0" fmla="*/ 24 w 72"/>
                  <a:gd name="T1" fmla="*/ 1 h 85"/>
                  <a:gd name="T2" fmla="*/ 21 w 72"/>
                  <a:gd name="T3" fmla="*/ 1 h 85"/>
                  <a:gd name="T4" fmla="*/ 21 w 72"/>
                  <a:gd name="T5" fmla="*/ 0 h 85"/>
                  <a:gd name="T6" fmla="*/ 19 w 72"/>
                  <a:gd name="T7" fmla="*/ 0 h 85"/>
                  <a:gd name="T8" fmla="*/ 17 w 72"/>
                  <a:gd name="T9" fmla="*/ 0 h 85"/>
                  <a:gd name="T10" fmla="*/ 15 w 72"/>
                  <a:gd name="T11" fmla="*/ 1 h 85"/>
                  <a:gd name="T12" fmla="*/ 13 w 72"/>
                  <a:gd name="T13" fmla="*/ 1 h 85"/>
                  <a:gd name="T14" fmla="*/ 10 w 72"/>
                  <a:gd name="T15" fmla="*/ 2 h 85"/>
                  <a:gd name="T16" fmla="*/ 7 w 72"/>
                  <a:gd name="T17" fmla="*/ 3 h 85"/>
                  <a:gd name="T18" fmla="*/ 6 w 72"/>
                  <a:gd name="T19" fmla="*/ 5 h 85"/>
                  <a:gd name="T20" fmla="*/ 5 w 72"/>
                  <a:gd name="T21" fmla="*/ 7 h 85"/>
                  <a:gd name="T22" fmla="*/ 4 w 72"/>
                  <a:gd name="T23" fmla="*/ 8 h 85"/>
                  <a:gd name="T24" fmla="*/ 2 w 72"/>
                  <a:gd name="T25" fmla="*/ 11 h 85"/>
                  <a:gd name="T26" fmla="*/ 1 w 72"/>
                  <a:gd name="T27" fmla="*/ 15 h 85"/>
                  <a:gd name="T28" fmla="*/ 0 w 72"/>
                  <a:gd name="T29" fmla="*/ 18 h 85"/>
                  <a:gd name="T30" fmla="*/ 0 w 72"/>
                  <a:gd name="T31" fmla="*/ 21 h 85"/>
                  <a:gd name="T32" fmla="*/ 0 w 72"/>
                  <a:gd name="T33" fmla="*/ 23 h 85"/>
                  <a:gd name="T34" fmla="*/ 0 w 72"/>
                  <a:gd name="T35" fmla="*/ 27 h 85"/>
                  <a:gd name="T36" fmla="*/ 1 w 72"/>
                  <a:gd name="T37" fmla="*/ 30 h 85"/>
                  <a:gd name="T38" fmla="*/ 2 w 72"/>
                  <a:gd name="T39" fmla="*/ 33 h 85"/>
                  <a:gd name="T40" fmla="*/ 3 w 72"/>
                  <a:gd name="T41" fmla="*/ 34 h 85"/>
                  <a:gd name="T42" fmla="*/ 5 w 72"/>
                  <a:gd name="T43" fmla="*/ 35 h 85"/>
                  <a:gd name="T44" fmla="*/ 6 w 72"/>
                  <a:gd name="T45" fmla="*/ 38 h 85"/>
                  <a:gd name="T46" fmla="*/ 7 w 72"/>
                  <a:gd name="T47" fmla="*/ 38 h 85"/>
                  <a:gd name="T48" fmla="*/ 9 w 72"/>
                  <a:gd name="T49" fmla="*/ 40 h 85"/>
                  <a:gd name="T50" fmla="*/ 11 w 72"/>
                  <a:gd name="T51" fmla="*/ 42 h 85"/>
                  <a:gd name="T52" fmla="*/ 13 w 72"/>
                  <a:gd name="T53" fmla="*/ 42 h 85"/>
                  <a:gd name="T54" fmla="*/ 16 w 72"/>
                  <a:gd name="T55" fmla="*/ 42 h 85"/>
                  <a:gd name="T56" fmla="*/ 18 w 72"/>
                  <a:gd name="T57" fmla="*/ 42 h 85"/>
                  <a:gd name="T58" fmla="*/ 20 w 72"/>
                  <a:gd name="T59" fmla="*/ 42 h 85"/>
                  <a:gd name="T60" fmla="*/ 21 w 72"/>
                  <a:gd name="T61" fmla="*/ 42 h 85"/>
                  <a:gd name="T62" fmla="*/ 25 w 72"/>
                  <a:gd name="T63" fmla="*/ 41 h 85"/>
                  <a:gd name="T64" fmla="*/ 26 w 72"/>
                  <a:gd name="T65" fmla="*/ 39 h 85"/>
                  <a:gd name="T66" fmla="*/ 28 w 72"/>
                  <a:gd name="T67" fmla="*/ 38 h 85"/>
                  <a:gd name="T68" fmla="*/ 30 w 72"/>
                  <a:gd name="T69" fmla="*/ 36 h 85"/>
                  <a:gd name="T70" fmla="*/ 31 w 72"/>
                  <a:gd name="T71" fmla="*/ 34 h 85"/>
                  <a:gd name="T72" fmla="*/ 33 w 72"/>
                  <a:gd name="T73" fmla="*/ 33 h 85"/>
                  <a:gd name="T74" fmla="*/ 34 w 72"/>
                  <a:gd name="T75" fmla="*/ 30 h 85"/>
                  <a:gd name="T76" fmla="*/ 35 w 72"/>
                  <a:gd name="T77" fmla="*/ 27 h 85"/>
                  <a:gd name="T78" fmla="*/ 35 w 72"/>
                  <a:gd name="T79" fmla="*/ 24 h 85"/>
                  <a:gd name="T80" fmla="*/ 36 w 72"/>
                  <a:gd name="T81" fmla="*/ 23 h 85"/>
                  <a:gd name="T82" fmla="*/ 36 w 72"/>
                  <a:gd name="T83" fmla="*/ 20 h 85"/>
                  <a:gd name="T84" fmla="*/ 36 w 72"/>
                  <a:gd name="T85" fmla="*/ 18 h 85"/>
                  <a:gd name="T86" fmla="*/ 35 w 72"/>
                  <a:gd name="T87" fmla="*/ 15 h 85"/>
                  <a:gd name="T88" fmla="*/ 34 w 72"/>
                  <a:gd name="T89" fmla="*/ 11 h 85"/>
                  <a:gd name="T90" fmla="*/ 33 w 72"/>
                  <a:gd name="T91" fmla="*/ 9 h 85"/>
                  <a:gd name="T92" fmla="*/ 33 w 72"/>
                  <a:gd name="T93" fmla="*/ 7 h 85"/>
                  <a:gd name="T94" fmla="*/ 31 w 72"/>
                  <a:gd name="T95" fmla="*/ 6 h 85"/>
                  <a:gd name="T96" fmla="*/ 29 w 72"/>
                  <a:gd name="T97" fmla="*/ 4 h 85"/>
                  <a:gd name="T98" fmla="*/ 27 w 72"/>
                  <a:gd name="T99" fmla="*/ 2 h 8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2"/>
                  <a:gd name="T151" fmla="*/ 0 h 85"/>
                  <a:gd name="T152" fmla="*/ 72 w 72"/>
                  <a:gd name="T153" fmla="*/ 85 h 8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2" h="85">
                    <a:moveTo>
                      <a:pt x="52" y="5"/>
                    </a:moveTo>
                    <a:lnTo>
                      <a:pt x="50" y="4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3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2" y="31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8" y="80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2" y="85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5" y="76"/>
                    </a:lnTo>
                    <a:lnTo>
                      <a:pt x="57" y="76"/>
                    </a:lnTo>
                    <a:lnTo>
                      <a:pt x="58" y="75"/>
                    </a:lnTo>
                    <a:lnTo>
                      <a:pt x="60" y="75"/>
                    </a:lnTo>
                    <a:lnTo>
                      <a:pt x="60" y="73"/>
                    </a:lnTo>
                    <a:lnTo>
                      <a:pt x="62" y="73"/>
                    </a:lnTo>
                    <a:lnTo>
                      <a:pt x="62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7" y="64"/>
                    </a:lnTo>
                    <a:lnTo>
                      <a:pt x="67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2" y="49"/>
                    </a:lnTo>
                    <a:lnTo>
                      <a:pt x="72" y="47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6"/>
                    </a:lnTo>
                    <a:lnTo>
                      <a:pt x="72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9"/>
                    </a:lnTo>
                    <a:lnTo>
                      <a:pt x="57" y="7"/>
                    </a:lnTo>
                    <a:lnTo>
                      <a:pt x="55" y="7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5" name="Freeform 487"/>
              <p:cNvSpPr>
                <a:spLocks/>
              </p:cNvSpPr>
              <p:nvPr/>
            </p:nvSpPr>
            <p:spPr bwMode="auto">
              <a:xfrm>
                <a:off x="5605" y="611"/>
                <a:ext cx="35" cy="42"/>
              </a:xfrm>
              <a:custGeom>
                <a:avLst/>
                <a:gdLst>
                  <a:gd name="T0" fmla="*/ 23 w 70"/>
                  <a:gd name="T1" fmla="*/ 1 h 85"/>
                  <a:gd name="T2" fmla="*/ 22 w 70"/>
                  <a:gd name="T3" fmla="*/ 1 h 85"/>
                  <a:gd name="T4" fmla="*/ 20 w 70"/>
                  <a:gd name="T5" fmla="*/ 1 h 85"/>
                  <a:gd name="T6" fmla="*/ 18 w 70"/>
                  <a:gd name="T7" fmla="*/ 1 h 85"/>
                  <a:gd name="T8" fmla="*/ 18 w 70"/>
                  <a:gd name="T9" fmla="*/ 0 h 85"/>
                  <a:gd name="T10" fmla="*/ 17 w 70"/>
                  <a:gd name="T11" fmla="*/ 1 h 85"/>
                  <a:gd name="T12" fmla="*/ 15 w 70"/>
                  <a:gd name="T13" fmla="*/ 1 h 85"/>
                  <a:gd name="T14" fmla="*/ 13 w 70"/>
                  <a:gd name="T15" fmla="*/ 1 h 85"/>
                  <a:gd name="T16" fmla="*/ 10 w 70"/>
                  <a:gd name="T17" fmla="*/ 2 h 85"/>
                  <a:gd name="T18" fmla="*/ 9 w 70"/>
                  <a:gd name="T19" fmla="*/ 3 h 85"/>
                  <a:gd name="T20" fmla="*/ 8 w 70"/>
                  <a:gd name="T21" fmla="*/ 4 h 85"/>
                  <a:gd name="T22" fmla="*/ 6 w 70"/>
                  <a:gd name="T23" fmla="*/ 5 h 85"/>
                  <a:gd name="T24" fmla="*/ 5 w 70"/>
                  <a:gd name="T25" fmla="*/ 7 h 85"/>
                  <a:gd name="T26" fmla="*/ 4 w 70"/>
                  <a:gd name="T27" fmla="*/ 8 h 85"/>
                  <a:gd name="T28" fmla="*/ 3 w 70"/>
                  <a:gd name="T29" fmla="*/ 9 h 85"/>
                  <a:gd name="T30" fmla="*/ 2 w 70"/>
                  <a:gd name="T31" fmla="*/ 12 h 85"/>
                  <a:gd name="T32" fmla="*/ 1 w 70"/>
                  <a:gd name="T33" fmla="*/ 14 h 85"/>
                  <a:gd name="T34" fmla="*/ 1 w 70"/>
                  <a:gd name="T35" fmla="*/ 17 h 85"/>
                  <a:gd name="T36" fmla="*/ 0 w 70"/>
                  <a:gd name="T37" fmla="*/ 18 h 85"/>
                  <a:gd name="T38" fmla="*/ 0 w 70"/>
                  <a:gd name="T39" fmla="*/ 20 h 85"/>
                  <a:gd name="T40" fmla="*/ 0 w 70"/>
                  <a:gd name="T41" fmla="*/ 22 h 85"/>
                  <a:gd name="T42" fmla="*/ 0 w 70"/>
                  <a:gd name="T43" fmla="*/ 24 h 85"/>
                  <a:gd name="T44" fmla="*/ 0 w 70"/>
                  <a:gd name="T45" fmla="*/ 25 h 85"/>
                  <a:gd name="T46" fmla="*/ 1 w 70"/>
                  <a:gd name="T47" fmla="*/ 28 h 85"/>
                  <a:gd name="T48" fmla="*/ 1 w 70"/>
                  <a:gd name="T49" fmla="*/ 31 h 85"/>
                  <a:gd name="T50" fmla="*/ 2 w 70"/>
                  <a:gd name="T51" fmla="*/ 34 h 85"/>
                  <a:gd name="T52" fmla="*/ 3 w 70"/>
                  <a:gd name="T53" fmla="*/ 34 h 85"/>
                  <a:gd name="T54" fmla="*/ 4 w 70"/>
                  <a:gd name="T55" fmla="*/ 35 h 85"/>
                  <a:gd name="T56" fmla="*/ 5 w 70"/>
                  <a:gd name="T57" fmla="*/ 36 h 85"/>
                  <a:gd name="T58" fmla="*/ 5 w 70"/>
                  <a:gd name="T59" fmla="*/ 38 h 85"/>
                  <a:gd name="T60" fmla="*/ 6 w 70"/>
                  <a:gd name="T61" fmla="*/ 39 h 85"/>
                  <a:gd name="T62" fmla="*/ 8 w 70"/>
                  <a:gd name="T63" fmla="*/ 40 h 85"/>
                  <a:gd name="T64" fmla="*/ 10 w 70"/>
                  <a:gd name="T65" fmla="*/ 41 h 85"/>
                  <a:gd name="T66" fmla="*/ 12 w 70"/>
                  <a:gd name="T67" fmla="*/ 42 h 85"/>
                  <a:gd name="T68" fmla="*/ 14 w 70"/>
                  <a:gd name="T69" fmla="*/ 42 h 85"/>
                  <a:gd name="T70" fmla="*/ 15 w 70"/>
                  <a:gd name="T71" fmla="*/ 42 h 85"/>
                  <a:gd name="T72" fmla="*/ 18 w 70"/>
                  <a:gd name="T73" fmla="*/ 42 h 85"/>
                  <a:gd name="T74" fmla="*/ 18 w 70"/>
                  <a:gd name="T75" fmla="*/ 42 h 85"/>
                  <a:gd name="T76" fmla="*/ 20 w 70"/>
                  <a:gd name="T77" fmla="*/ 42 h 85"/>
                  <a:gd name="T78" fmla="*/ 22 w 70"/>
                  <a:gd name="T79" fmla="*/ 42 h 85"/>
                  <a:gd name="T80" fmla="*/ 25 w 70"/>
                  <a:gd name="T81" fmla="*/ 40 h 85"/>
                  <a:gd name="T82" fmla="*/ 25 w 70"/>
                  <a:gd name="T83" fmla="*/ 39 h 85"/>
                  <a:gd name="T84" fmla="*/ 27 w 70"/>
                  <a:gd name="T85" fmla="*/ 39 h 85"/>
                  <a:gd name="T86" fmla="*/ 29 w 70"/>
                  <a:gd name="T87" fmla="*/ 38 h 85"/>
                  <a:gd name="T88" fmla="*/ 29 w 70"/>
                  <a:gd name="T89" fmla="*/ 36 h 85"/>
                  <a:gd name="T90" fmla="*/ 30 w 70"/>
                  <a:gd name="T91" fmla="*/ 35 h 85"/>
                  <a:gd name="T92" fmla="*/ 31 w 70"/>
                  <a:gd name="T93" fmla="*/ 34 h 85"/>
                  <a:gd name="T94" fmla="*/ 33 w 70"/>
                  <a:gd name="T95" fmla="*/ 34 h 85"/>
                  <a:gd name="T96" fmla="*/ 33 w 70"/>
                  <a:gd name="T97" fmla="*/ 31 h 85"/>
                  <a:gd name="T98" fmla="*/ 34 w 70"/>
                  <a:gd name="T99" fmla="*/ 28 h 85"/>
                  <a:gd name="T100" fmla="*/ 35 w 70"/>
                  <a:gd name="T101" fmla="*/ 25 h 85"/>
                  <a:gd name="T102" fmla="*/ 35 w 70"/>
                  <a:gd name="T103" fmla="*/ 24 h 85"/>
                  <a:gd name="T104" fmla="*/ 35 w 70"/>
                  <a:gd name="T105" fmla="*/ 22 h 85"/>
                  <a:gd name="T106" fmla="*/ 35 w 70"/>
                  <a:gd name="T107" fmla="*/ 19 h 85"/>
                  <a:gd name="T108" fmla="*/ 35 w 70"/>
                  <a:gd name="T109" fmla="*/ 18 h 85"/>
                  <a:gd name="T110" fmla="*/ 35 w 70"/>
                  <a:gd name="T111" fmla="*/ 14 h 85"/>
                  <a:gd name="T112" fmla="*/ 34 w 70"/>
                  <a:gd name="T113" fmla="*/ 12 h 85"/>
                  <a:gd name="T114" fmla="*/ 33 w 70"/>
                  <a:gd name="T115" fmla="*/ 10 h 85"/>
                  <a:gd name="T116" fmla="*/ 31 w 70"/>
                  <a:gd name="T117" fmla="*/ 8 h 85"/>
                  <a:gd name="T118" fmla="*/ 30 w 70"/>
                  <a:gd name="T119" fmla="*/ 7 h 85"/>
                  <a:gd name="T120" fmla="*/ 30 w 70"/>
                  <a:gd name="T121" fmla="*/ 5 h 85"/>
                  <a:gd name="T122" fmla="*/ 28 w 70"/>
                  <a:gd name="T123" fmla="*/ 3 h 85"/>
                  <a:gd name="T124" fmla="*/ 26 w 70"/>
                  <a:gd name="T125" fmla="*/ 2 h 8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5"/>
                  <a:gd name="T191" fmla="*/ 70 w 70"/>
                  <a:gd name="T192" fmla="*/ 85 h 8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5">
                    <a:moveTo>
                      <a:pt x="51" y="5"/>
                    </a:moveTo>
                    <a:lnTo>
                      <a:pt x="48" y="4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61"/>
                    </a:lnTo>
                    <a:lnTo>
                      <a:pt x="3" y="63"/>
                    </a:lnTo>
                    <a:lnTo>
                      <a:pt x="5" y="65"/>
                    </a:lnTo>
                    <a:lnTo>
                      <a:pt x="5" y="68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5" y="85"/>
                    </a:lnTo>
                    <a:lnTo>
                      <a:pt x="48" y="82"/>
                    </a:lnTo>
                    <a:lnTo>
                      <a:pt x="50" y="80"/>
                    </a:lnTo>
                    <a:lnTo>
                      <a:pt x="51" y="80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1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5" y="63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3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6" y="22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1"/>
                    </a:lnTo>
                    <a:lnTo>
                      <a:pt x="58" y="11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6" name="Freeform 488"/>
              <p:cNvSpPr>
                <a:spLocks/>
              </p:cNvSpPr>
              <p:nvPr/>
            </p:nvSpPr>
            <p:spPr bwMode="auto">
              <a:xfrm>
                <a:off x="5594" y="690"/>
                <a:ext cx="46" cy="36"/>
              </a:xfrm>
              <a:custGeom>
                <a:avLst/>
                <a:gdLst>
                  <a:gd name="T0" fmla="*/ 0 w 93"/>
                  <a:gd name="T1" fmla="*/ 15 h 71"/>
                  <a:gd name="T2" fmla="*/ 0 w 93"/>
                  <a:gd name="T3" fmla="*/ 20 h 71"/>
                  <a:gd name="T4" fmla="*/ 0 w 93"/>
                  <a:gd name="T5" fmla="*/ 24 h 71"/>
                  <a:gd name="T6" fmla="*/ 3 w 93"/>
                  <a:gd name="T7" fmla="*/ 28 h 71"/>
                  <a:gd name="T8" fmla="*/ 7 w 93"/>
                  <a:gd name="T9" fmla="*/ 32 h 71"/>
                  <a:gd name="T10" fmla="*/ 13 w 93"/>
                  <a:gd name="T11" fmla="*/ 34 h 71"/>
                  <a:gd name="T12" fmla="*/ 17 w 93"/>
                  <a:gd name="T13" fmla="*/ 36 h 71"/>
                  <a:gd name="T14" fmla="*/ 24 w 93"/>
                  <a:gd name="T15" fmla="*/ 36 h 71"/>
                  <a:gd name="T16" fmla="*/ 28 w 93"/>
                  <a:gd name="T17" fmla="*/ 35 h 71"/>
                  <a:gd name="T18" fmla="*/ 36 w 93"/>
                  <a:gd name="T19" fmla="*/ 32 h 71"/>
                  <a:gd name="T20" fmla="*/ 40 w 93"/>
                  <a:gd name="T21" fmla="*/ 30 h 71"/>
                  <a:gd name="T22" fmla="*/ 44 w 93"/>
                  <a:gd name="T23" fmla="*/ 27 h 71"/>
                  <a:gd name="T24" fmla="*/ 46 w 93"/>
                  <a:gd name="T25" fmla="*/ 23 h 71"/>
                  <a:gd name="T26" fmla="*/ 46 w 93"/>
                  <a:gd name="T27" fmla="*/ 19 h 71"/>
                  <a:gd name="T28" fmla="*/ 46 w 93"/>
                  <a:gd name="T29" fmla="*/ 14 h 71"/>
                  <a:gd name="T30" fmla="*/ 43 w 93"/>
                  <a:gd name="T31" fmla="*/ 7 h 71"/>
                  <a:gd name="T32" fmla="*/ 39 w 93"/>
                  <a:gd name="T33" fmla="*/ 5 h 71"/>
                  <a:gd name="T34" fmla="*/ 36 w 93"/>
                  <a:gd name="T35" fmla="*/ 3 h 71"/>
                  <a:gd name="T36" fmla="*/ 28 w 93"/>
                  <a:gd name="T37" fmla="*/ 0 h 71"/>
                  <a:gd name="T38" fmla="*/ 21 w 93"/>
                  <a:gd name="T39" fmla="*/ 0 h 71"/>
                  <a:gd name="T40" fmla="*/ 15 w 93"/>
                  <a:gd name="T41" fmla="*/ 1 h 71"/>
                  <a:gd name="T42" fmla="*/ 10 w 93"/>
                  <a:gd name="T43" fmla="*/ 5 h 71"/>
                  <a:gd name="T44" fmla="*/ 5 w 93"/>
                  <a:gd name="T45" fmla="*/ 6 h 71"/>
                  <a:gd name="T46" fmla="*/ 2 w 93"/>
                  <a:gd name="T47" fmla="*/ 11 h 71"/>
                  <a:gd name="T48" fmla="*/ 7 w 93"/>
                  <a:gd name="T49" fmla="*/ 7 h 71"/>
                  <a:gd name="T50" fmla="*/ 10 w 93"/>
                  <a:gd name="T51" fmla="*/ 5 h 71"/>
                  <a:gd name="T52" fmla="*/ 13 w 93"/>
                  <a:gd name="T53" fmla="*/ 5 h 71"/>
                  <a:gd name="T54" fmla="*/ 20 w 93"/>
                  <a:gd name="T55" fmla="*/ 2 h 71"/>
                  <a:gd name="T56" fmla="*/ 24 w 93"/>
                  <a:gd name="T57" fmla="*/ 2 h 71"/>
                  <a:gd name="T58" fmla="*/ 30 w 93"/>
                  <a:gd name="T59" fmla="*/ 3 h 71"/>
                  <a:gd name="T60" fmla="*/ 36 w 93"/>
                  <a:gd name="T61" fmla="*/ 5 h 71"/>
                  <a:gd name="T62" fmla="*/ 40 w 93"/>
                  <a:gd name="T63" fmla="*/ 8 h 71"/>
                  <a:gd name="T64" fmla="*/ 42 w 93"/>
                  <a:gd name="T65" fmla="*/ 11 h 71"/>
                  <a:gd name="T66" fmla="*/ 44 w 93"/>
                  <a:gd name="T67" fmla="*/ 16 h 71"/>
                  <a:gd name="T68" fmla="*/ 44 w 93"/>
                  <a:gd name="T69" fmla="*/ 22 h 71"/>
                  <a:gd name="T70" fmla="*/ 42 w 93"/>
                  <a:gd name="T71" fmla="*/ 26 h 71"/>
                  <a:gd name="T72" fmla="*/ 39 w 93"/>
                  <a:gd name="T73" fmla="*/ 28 h 71"/>
                  <a:gd name="T74" fmla="*/ 34 w 93"/>
                  <a:gd name="T75" fmla="*/ 31 h 71"/>
                  <a:gd name="T76" fmla="*/ 31 w 93"/>
                  <a:gd name="T77" fmla="*/ 32 h 71"/>
                  <a:gd name="T78" fmla="*/ 24 w 93"/>
                  <a:gd name="T79" fmla="*/ 34 h 71"/>
                  <a:gd name="T80" fmla="*/ 19 w 93"/>
                  <a:gd name="T81" fmla="*/ 34 h 71"/>
                  <a:gd name="T82" fmla="*/ 14 w 93"/>
                  <a:gd name="T83" fmla="*/ 32 h 71"/>
                  <a:gd name="T84" fmla="*/ 10 w 93"/>
                  <a:gd name="T85" fmla="*/ 31 h 71"/>
                  <a:gd name="T86" fmla="*/ 5 w 93"/>
                  <a:gd name="T87" fmla="*/ 28 h 71"/>
                  <a:gd name="T88" fmla="*/ 3 w 93"/>
                  <a:gd name="T89" fmla="*/ 24 h 71"/>
                  <a:gd name="T90" fmla="*/ 2 w 93"/>
                  <a:gd name="T91" fmla="*/ 20 h 71"/>
                  <a:gd name="T92" fmla="*/ 2 w 93"/>
                  <a:gd name="T93" fmla="*/ 16 h 71"/>
                  <a:gd name="T94" fmla="*/ 4 w 93"/>
                  <a:gd name="T95" fmla="*/ 12 h 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3"/>
                  <a:gd name="T145" fmla="*/ 0 h 71"/>
                  <a:gd name="T146" fmla="*/ 93 w 93"/>
                  <a:gd name="T147" fmla="*/ 71 h 7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3" h="71">
                    <a:moveTo>
                      <a:pt x="5" y="22"/>
                    </a:moveTo>
                    <a:lnTo>
                      <a:pt x="1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1" y="43"/>
                    </a:lnTo>
                    <a:lnTo>
                      <a:pt x="1" y="4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11" y="59"/>
                    </a:lnTo>
                    <a:lnTo>
                      <a:pt x="13" y="61"/>
                    </a:lnTo>
                    <a:lnTo>
                      <a:pt x="15" y="63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23" y="66"/>
                    </a:lnTo>
                    <a:lnTo>
                      <a:pt x="26" y="68"/>
                    </a:lnTo>
                    <a:lnTo>
                      <a:pt x="26" y="70"/>
                    </a:lnTo>
                    <a:lnTo>
                      <a:pt x="30" y="70"/>
                    </a:lnTo>
                    <a:lnTo>
                      <a:pt x="33" y="70"/>
                    </a:lnTo>
                    <a:lnTo>
                      <a:pt x="34" y="71"/>
                    </a:lnTo>
                    <a:lnTo>
                      <a:pt x="39" y="71"/>
                    </a:lnTo>
                    <a:lnTo>
                      <a:pt x="43" y="71"/>
                    </a:lnTo>
                    <a:lnTo>
                      <a:pt x="44" y="71"/>
                    </a:lnTo>
                    <a:lnTo>
                      <a:pt x="48" y="71"/>
                    </a:lnTo>
                    <a:lnTo>
                      <a:pt x="49" y="71"/>
                    </a:lnTo>
                    <a:lnTo>
                      <a:pt x="53" y="71"/>
                    </a:lnTo>
                    <a:lnTo>
                      <a:pt x="56" y="70"/>
                    </a:lnTo>
                    <a:lnTo>
                      <a:pt x="66" y="68"/>
                    </a:lnTo>
                    <a:lnTo>
                      <a:pt x="68" y="66"/>
                    </a:lnTo>
                    <a:lnTo>
                      <a:pt x="69" y="66"/>
                    </a:lnTo>
                    <a:lnTo>
                      <a:pt x="73" y="64"/>
                    </a:lnTo>
                    <a:lnTo>
                      <a:pt x="74" y="63"/>
                    </a:lnTo>
                    <a:lnTo>
                      <a:pt x="78" y="61"/>
                    </a:lnTo>
                    <a:lnTo>
                      <a:pt x="81" y="59"/>
                    </a:lnTo>
                    <a:lnTo>
                      <a:pt x="83" y="58"/>
                    </a:lnTo>
                    <a:lnTo>
                      <a:pt x="84" y="56"/>
                    </a:lnTo>
                    <a:lnTo>
                      <a:pt x="86" y="56"/>
                    </a:lnTo>
                    <a:lnTo>
                      <a:pt x="88" y="53"/>
                    </a:lnTo>
                    <a:lnTo>
                      <a:pt x="88" y="51"/>
                    </a:lnTo>
                    <a:lnTo>
                      <a:pt x="89" y="49"/>
                    </a:lnTo>
                    <a:lnTo>
                      <a:pt x="89" y="48"/>
                    </a:lnTo>
                    <a:lnTo>
                      <a:pt x="93" y="46"/>
                    </a:lnTo>
                    <a:lnTo>
                      <a:pt x="93" y="43"/>
                    </a:lnTo>
                    <a:lnTo>
                      <a:pt x="93" y="39"/>
                    </a:lnTo>
                    <a:lnTo>
                      <a:pt x="93" y="37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3" y="27"/>
                    </a:lnTo>
                    <a:lnTo>
                      <a:pt x="88" y="21"/>
                    </a:lnTo>
                    <a:lnTo>
                      <a:pt x="88" y="19"/>
                    </a:lnTo>
                    <a:lnTo>
                      <a:pt x="88" y="17"/>
                    </a:lnTo>
                    <a:lnTo>
                      <a:pt x="86" y="14"/>
                    </a:lnTo>
                    <a:lnTo>
                      <a:pt x="84" y="14"/>
                    </a:lnTo>
                    <a:lnTo>
                      <a:pt x="84" y="12"/>
                    </a:lnTo>
                    <a:lnTo>
                      <a:pt x="81" y="10"/>
                    </a:lnTo>
                    <a:lnTo>
                      <a:pt x="78" y="10"/>
                    </a:lnTo>
                    <a:lnTo>
                      <a:pt x="78" y="9"/>
                    </a:lnTo>
                    <a:lnTo>
                      <a:pt x="74" y="7"/>
                    </a:lnTo>
                    <a:lnTo>
                      <a:pt x="73" y="5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0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0" y="2"/>
                    </a:lnTo>
                    <a:lnTo>
                      <a:pt x="25" y="4"/>
                    </a:lnTo>
                    <a:lnTo>
                      <a:pt x="23" y="5"/>
                    </a:lnTo>
                    <a:lnTo>
                      <a:pt x="20" y="7"/>
                    </a:lnTo>
                    <a:lnTo>
                      <a:pt x="20" y="9"/>
                    </a:lnTo>
                    <a:lnTo>
                      <a:pt x="18" y="10"/>
                    </a:lnTo>
                    <a:lnTo>
                      <a:pt x="15" y="10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8" y="14"/>
                    </a:lnTo>
                    <a:lnTo>
                      <a:pt x="6" y="15"/>
                    </a:lnTo>
                    <a:lnTo>
                      <a:pt x="5" y="22"/>
                    </a:lnTo>
                    <a:lnTo>
                      <a:pt x="8" y="24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5" y="14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10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31" y="5"/>
                    </a:lnTo>
                    <a:lnTo>
                      <a:pt x="34" y="5"/>
                    </a:lnTo>
                    <a:lnTo>
                      <a:pt x="38" y="4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8" y="2"/>
                    </a:lnTo>
                    <a:lnTo>
                      <a:pt x="49" y="4"/>
                    </a:lnTo>
                    <a:lnTo>
                      <a:pt x="56" y="4"/>
                    </a:lnTo>
                    <a:lnTo>
                      <a:pt x="58" y="4"/>
                    </a:lnTo>
                    <a:lnTo>
                      <a:pt x="59" y="4"/>
                    </a:lnTo>
                    <a:lnTo>
                      <a:pt x="61" y="5"/>
                    </a:lnTo>
                    <a:lnTo>
                      <a:pt x="69" y="9"/>
                    </a:lnTo>
                    <a:lnTo>
                      <a:pt x="69" y="10"/>
                    </a:lnTo>
                    <a:lnTo>
                      <a:pt x="73" y="10"/>
                    </a:lnTo>
                    <a:lnTo>
                      <a:pt x="74" y="10"/>
                    </a:lnTo>
                    <a:lnTo>
                      <a:pt x="76" y="12"/>
                    </a:lnTo>
                    <a:lnTo>
                      <a:pt x="79" y="14"/>
                    </a:lnTo>
                    <a:lnTo>
                      <a:pt x="81" y="15"/>
                    </a:lnTo>
                    <a:lnTo>
                      <a:pt x="81" y="17"/>
                    </a:lnTo>
                    <a:lnTo>
                      <a:pt x="83" y="19"/>
                    </a:lnTo>
                    <a:lnTo>
                      <a:pt x="84" y="21"/>
                    </a:lnTo>
                    <a:lnTo>
                      <a:pt x="84" y="22"/>
                    </a:lnTo>
                    <a:lnTo>
                      <a:pt x="88" y="26"/>
                    </a:lnTo>
                    <a:lnTo>
                      <a:pt x="88" y="27"/>
                    </a:lnTo>
                    <a:lnTo>
                      <a:pt x="88" y="32"/>
                    </a:lnTo>
                    <a:lnTo>
                      <a:pt x="88" y="36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3"/>
                    </a:lnTo>
                    <a:lnTo>
                      <a:pt x="86" y="48"/>
                    </a:lnTo>
                    <a:lnTo>
                      <a:pt x="84" y="48"/>
                    </a:lnTo>
                    <a:lnTo>
                      <a:pt x="84" y="51"/>
                    </a:lnTo>
                    <a:lnTo>
                      <a:pt x="81" y="53"/>
                    </a:lnTo>
                    <a:lnTo>
                      <a:pt x="81" y="54"/>
                    </a:lnTo>
                    <a:lnTo>
                      <a:pt x="78" y="56"/>
                    </a:lnTo>
                    <a:lnTo>
                      <a:pt x="74" y="59"/>
                    </a:lnTo>
                    <a:lnTo>
                      <a:pt x="73" y="59"/>
                    </a:lnTo>
                    <a:lnTo>
                      <a:pt x="71" y="61"/>
                    </a:lnTo>
                    <a:lnTo>
                      <a:pt x="69" y="61"/>
                    </a:lnTo>
                    <a:lnTo>
                      <a:pt x="68" y="63"/>
                    </a:lnTo>
                    <a:lnTo>
                      <a:pt x="64" y="63"/>
                    </a:lnTo>
                    <a:lnTo>
                      <a:pt x="64" y="64"/>
                    </a:lnTo>
                    <a:lnTo>
                      <a:pt x="63" y="64"/>
                    </a:lnTo>
                    <a:lnTo>
                      <a:pt x="56" y="66"/>
                    </a:lnTo>
                    <a:lnTo>
                      <a:pt x="53" y="68"/>
                    </a:lnTo>
                    <a:lnTo>
                      <a:pt x="49" y="68"/>
                    </a:lnTo>
                    <a:lnTo>
                      <a:pt x="48" y="68"/>
                    </a:lnTo>
                    <a:lnTo>
                      <a:pt x="44" y="68"/>
                    </a:lnTo>
                    <a:lnTo>
                      <a:pt x="43" y="68"/>
                    </a:lnTo>
                    <a:lnTo>
                      <a:pt x="39" y="68"/>
                    </a:lnTo>
                    <a:lnTo>
                      <a:pt x="36" y="68"/>
                    </a:lnTo>
                    <a:lnTo>
                      <a:pt x="33" y="66"/>
                    </a:lnTo>
                    <a:lnTo>
                      <a:pt x="30" y="66"/>
                    </a:lnTo>
                    <a:lnTo>
                      <a:pt x="28" y="64"/>
                    </a:lnTo>
                    <a:lnTo>
                      <a:pt x="30" y="66"/>
                    </a:lnTo>
                    <a:lnTo>
                      <a:pt x="25" y="63"/>
                    </a:lnTo>
                    <a:lnTo>
                      <a:pt x="23" y="63"/>
                    </a:lnTo>
                    <a:lnTo>
                      <a:pt x="20" y="61"/>
                    </a:lnTo>
                    <a:lnTo>
                      <a:pt x="18" y="59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1" y="56"/>
                    </a:lnTo>
                    <a:lnTo>
                      <a:pt x="11" y="54"/>
                    </a:lnTo>
                    <a:lnTo>
                      <a:pt x="10" y="53"/>
                    </a:lnTo>
                    <a:lnTo>
                      <a:pt x="8" y="51"/>
                    </a:lnTo>
                    <a:lnTo>
                      <a:pt x="6" y="48"/>
                    </a:lnTo>
                    <a:lnTo>
                      <a:pt x="6" y="46"/>
                    </a:lnTo>
                    <a:lnTo>
                      <a:pt x="5" y="43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6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6" y="27"/>
                    </a:lnTo>
                    <a:lnTo>
                      <a:pt x="8" y="24"/>
                    </a:lnTo>
                    <a:lnTo>
                      <a:pt x="5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" name="Freeform 489"/>
              <p:cNvSpPr>
                <a:spLocks/>
              </p:cNvSpPr>
              <p:nvPr/>
            </p:nvSpPr>
            <p:spPr bwMode="auto">
              <a:xfrm>
                <a:off x="5595" y="694"/>
                <a:ext cx="47" cy="35"/>
              </a:xfrm>
              <a:custGeom>
                <a:avLst/>
                <a:gdLst>
                  <a:gd name="T0" fmla="*/ 1 w 95"/>
                  <a:gd name="T1" fmla="*/ 14 h 69"/>
                  <a:gd name="T2" fmla="*/ 0 w 95"/>
                  <a:gd name="T3" fmla="*/ 18 h 69"/>
                  <a:gd name="T4" fmla="*/ 1 w 95"/>
                  <a:gd name="T5" fmla="*/ 21 h 69"/>
                  <a:gd name="T6" fmla="*/ 3 w 95"/>
                  <a:gd name="T7" fmla="*/ 27 h 69"/>
                  <a:gd name="T8" fmla="*/ 7 w 95"/>
                  <a:gd name="T9" fmla="*/ 31 h 69"/>
                  <a:gd name="T10" fmla="*/ 12 w 95"/>
                  <a:gd name="T11" fmla="*/ 32 h 69"/>
                  <a:gd name="T12" fmla="*/ 16 w 95"/>
                  <a:gd name="T13" fmla="*/ 35 h 69"/>
                  <a:gd name="T14" fmla="*/ 22 w 95"/>
                  <a:gd name="T15" fmla="*/ 35 h 69"/>
                  <a:gd name="T16" fmla="*/ 28 w 95"/>
                  <a:gd name="T17" fmla="*/ 35 h 69"/>
                  <a:gd name="T18" fmla="*/ 36 w 95"/>
                  <a:gd name="T19" fmla="*/ 32 h 69"/>
                  <a:gd name="T20" fmla="*/ 39 w 95"/>
                  <a:gd name="T21" fmla="*/ 31 h 69"/>
                  <a:gd name="T22" fmla="*/ 44 w 95"/>
                  <a:gd name="T23" fmla="*/ 27 h 69"/>
                  <a:gd name="T24" fmla="*/ 46 w 95"/>
                  <a:gd name="T25" fmla="*/ 24 h 69"/>
                  <a:gd name="T26" fmla="*/ 47 w 95"/>
                  <a:gd name="T27" fmla="*/ 19 h 69"/>
                  <a:gd name="T28" fmla="*/ 47 w 95"/>
                  <a:gd name="T29" fmla="*/ 14 h 69"/>
                  <a:gd name="T30" fmla="*/ 44 w 95"/>
                  <a:gd name="T31" fmla="*/ 9 h 69"/>
                  <a:gd name="T32" fmla="*/ 41 w 95"/>
                  <a:gd name="T33" fmla="*/ 5 h 69"/>
                  <a:gd name="T34" fmla="*/ 37 w 95"/>
                  <a:gd name="T35" fmla="*/ 3 h 69"/>
                  <a:gd name="T36" fmla="*/ 30 w 95"/>
                  <a:gd name="T37" fmla="*/ 1 h 69"/>
                  <a:gd name="T38" fmla="*/ 22 w 95"/>
                  <a:gd name="T39" fmla="*/ 0 h 69"/>
                  <a:gd name="T40" fmla="*/ 16 w 95"/>
                  <a:gd name="T41" fmla="*/ 1 h 69"/>
                  <a:gd name="T42" fmla="*/ 11 w 95"/>
                  <a:gd name="T43" fmla="*/ 3 h 69"/>
                  <a:gd name="T44" fmla="*/ 7 w 95"/>
                  <a:gd name="T45" fmla="*/ 5 h 69"/>
                  <a:gd name="T46" fmla="*/ 3 w 95"/>
                  <a:gd name="T47" fmla="*/ 8 h 69"/>
                  <a:gd name="T48" fmla="*/ 7 w 95"/>
                  <a:gd name="T49" fmla="*/ 9 h 69"/>
                  <a:gd name="T50" fmla="*/ 9 w 95"/>
                  <a:gd name="T51" fmla="*/ 6 h 69"/>
                  <a:gd name="T52" fmla="*/ 12 w 95"/>
                  <a:gd name="T53" fmla="*/ 4 h 69"/>
                  <a:gd name="T54" fmla="*/ 19 w 95"/>
                  <a:gd name="T55" fmla="*/ 2 h 69"/>
                  <a:gd name="T56" fmla="*/ 24 w 95"/>
                  <a:gd name="T57" fmla="*/ 1 h 69"/>
                  <a:gd name="T58" fmla="*/ 30 w 95"/>
                  <a:gd name="T59" fmla="*/ 2 h 69"/>
                  <a:gd name="T60" fmla="*/ 36 w 95"/>
                  <a:gd name="T61" fmla="*/ 4 h 69"/>
                  <a:gd name="T62" fmla="*/ 41 w 95"/>
                  <a:gd name="T63" fmla="*/ 8 h 69"/>
                  <a:gd name="T64" fmla="*/ 42 w 95"/>
                  <a:gd name="T65" fmla="*/ 9 h 69"/>
                  <a:gd name="T66" fmla="*/ 45 w 95"/>
                  <a:gd name="T67" fmla="*/ 14 h 69"/>
                  <a:gd name="T68" fmla="*/ 45 w 95"/>
                  <a:gd name="T69" fmla="*/ 19 h 69"/>
                  <a:gd name="T70" fmla="*/ 44 w 95"/>
                  <a:gd name="T71" fmla="*/ 23 h 69"/>
                  <a:gd name="T72" fmla="*/ 41 w 95"/>
                  <a:gd name="T73" fmla="*/ 26 h 69"/>
                  <a:gd name="T74" fmla="*/ 36 w 95"/>
                  <a:gd name="T75" fmla="*/ 30 h 69"/>
                  <a:gd name="T76" fmla="*/ 33 w 95"/>
                  <a:gd name="T77" fmla="*/ 31 h 69"/>
                  <a:gd name="T78" fmla="*/ 27 w 95"/>
                  <a:gd name="T79" fmla="*/ 33 h 69"/>
                  <a:gd name="T80" fmla="*/ 22 w 95"/>
                  <a:gd name="T81" fmla="*/ 33 h 69"/>
                  <a:gd name="T82" fmla="*/ 17 w 95"/>
                  <a:gd name="T83" fmla="*/ 32 h 69"/>
                  <a:gd name="T84" fmla="*/ 12 w 95"/>
                  <a:gd name="T85" fmla="*/ 31 h 69"/>
                  <a:gd name="T86" fmla="*/ 8 w 95"/>
                  <a:gd name="T87" fmla="*/ 29 h 69"/>
                  <a:gd name="T88" fmla="*/ 5 w 95"/>
                  <a:gd name="T89" fmla="*/ 25 h 69"/>
                  <a:gd name="T90" fmla="*/ 2 w 95"/>
                  <a:gd name="T91" fmla="*/ 20 h 69"/>
                  <a:gd name="T92" fmla="*/ 2 w 95"/>
                  <a:gd name="T93" fmla="*/ 18 h 69"/>
                  <a:gd name="T94" fmla="*/ 2 w 95"/>
                  <a:gd name="T95" fmla="*/ 14 h 69"/>
                  <a:gd name="T96" fmla="*/ 2 w 95"/>
                  <a:gd name="T97" fmla="*/ 10 h 6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5"/>
                  <a:gd name="T148" fmla="*/ 0 h 69"/>
                  <a:gd name="T149" fmla="*/ 95 w 95"/>
                  <a:gd name="T150" fmla="*/ 69 h 6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5" h="69">
                    <a:moveTo>
                      <a:pt x="5" y="20"/>
                    </a:moveTo>
                    <a:lnTo>
                      <a:pt x="2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2" y="42"/>
                    </a:lnTo>
                    <a:lnTo>
                      <a:pt x="2" y="45"/>
                    </a:lnTo>
                    <a:lnTo>
                      <a:pt x="4" y="49"/>
                    </a:lnTo>
                    <a:lnTo>
                      <a:pt x="5" y="50"/>
                    </a:lnTo>
                    <a:lnTo>
                      <a:pt x="7" y="54"/>
                    </a:lnTo>
                    <a:lnTo>
                      <a:pt x="7" y="55"/>
                    </a:lnTo>
                    <a:lnTo>
                      <a:pt x="9" y="55"/>
                    </a:lnTo>
                    <a:lnTo>
                      <a:pt x="12" y="59"/>
                    </a:lnTo>
                    <a:lnTo>
                      <a:pt x="14" y="61"/>
                    </a:lnTo>
                    <a:lnTo>
                      <a:pt x="15" y="61"/>
                    </a:lnTo>
                    <a:lnTo>
                      <a:pt x="19" y="62"/>
                    </a:lnTo>
                    <a:lnTo>
                      <a:pt x="20" y="64"/>
                    </a:lnTo>
                    <a:lnTo>
                      <a:pt x="24" y="64"/>
                    </a:lnTo>
                    <a:lnTo>
                      <a:pt x="27" y="66"/>
                    </a:lnTo>
                    <a:lnTo>
                      <a:pt x="27" y="67"/>
                    </a:lnTo>
                    <a:lnTo>
                      <a:pt x="30" y="67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40" y="69"/>
                    </a:lnTo>
                    <a:lnTo>
                      <a:pt x="42" y="69"/>
                    </a:lnTo>
                    <a:lnTo>
                      <a:pt x="45" y="69"/>
                    </a:lnTo>
                    <a:lnTo>
                      <a:pt x="50" y="69"/>
                    </a:lnTo>
                    <a:lnTo>
                      <a:pt x="52" y="69"/>
                    </a:lnTo>
                    <a:lnTo>
                      <a:pt x="53" y="69"/>
                    </a:lnTo>
                    <a:lnTo>
                      <a:pt x="57" y="69"/>
                    </a:lnTo>
                    <a:lnTo>
                      <a:pt x="58" y="69"/>
                    </a:lnTo>
                    <a:lnTo>
                      <a:pt x="67" y="66"/>
                    </a:lnTo>
                    <a:lnTo>
                      <a:pt x="68" y="64"/>
                    </a:lnTo>
                    <a:lnTo>
                      <a:pt x="72" y="64"/>
                    </a:lnTo>
                    <a:lnTo>
                      <a:pt x="73" y="62"/>
                    </a:lnTo>
                    <a:lnTo>
                      <a:pt x="77" y="61"/>
                    </a:lnTo>
                    <a:lnTo>
                      <a:pt x="78" y="61"/>
                    </a:lnTo>
                    <a:lnTo>
                      <a:pt x="82" y="57"/>
                    </a:lnTo>
                    <a:lnTo>
                      <a:pt x="85" y="55"/>
                    </a:lnTo>
                    <a:lnTo>
                      <a:pt x="88" y="54"/>
                    </a:lnTo>
                    <a:lnTo>
                      <a:pt x="88" y="50"/>
                    </a:lnTo>
                    <a:lnTo>
                      <a:pt x="90" y="50"/>
                    </a:lnTo>
                    <a:lnTo>
                      <a:pt x="92" y="49"/>
                    </a:lnTo>
                    <a:lnTo>
                      <a:pt x="92" y="47"/>
                    </a:lnTo>
                    <a:lnTo>
                      <a:pt x="93" y="44"/>
                    </a:lnTo>
                    <a:lnTo>
                      <a:pt x="93" y="42"/>
                    </a:lnTo>
                    <a:lnTo>
                      <a:pt x="95" y="40"/>
                    </a:lnTo>
                    <a:lnTo>
                      <a:pt x="95" y="37"/>
                    </a:lnTo>
                    <a:lnTo>
                      <a:pt x="95" y="35"/>
                    </a:lnTo>
                    <a:lnTo>
                      <a:pt x="95" y="30"/>
                    </a:lnTo>
                    <a:lnTo>
                      <a:pt x="95" y="27"/>
                    </a:lnTo>
                    <a:lnTo>
                      <a:pt x="93" y="25"/>
                    </a:lnTo>
                    <a:lnTo>
                      <a:pt x="90" y="18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7" y="6"/>
                    </a:lnTo>
                    <a:lnTo>
                      <a:pt x="75" y="5"/>
                    </a:lnTo>
                    <a:lnTo>
                      <a:pt x="73" y="5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0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5" y="3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5" y="20"/>
                    </a:lnTo>
                    <a:lnTo>
                      <a:pt x="9" y="22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0" y="10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5" y="8"/>
                    </a:lnTo>
                    <a:lnTo>
                      <a:pt x="29" y="8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1"/>
                    </a:lnTo>
                    <a:lnTo>
                      <a:pt x="52" y="3"/>
                    </a:lnTo>
                    <a:lnTo>
                      <a:pt x="57" y="3"/>
                    </a:lnTo>
                    <a:lnTo>
                      <a:pt x="60" y="3"/>
                    </a:lnTo>
                    <a:lnTo>
                      <a:pt x="62" y="5"/>
                    </a:lnTo>
                    <a:lnTo>
                      <a:pt x="70" y="8"/>
                    </a:lnTo>
                    <a:lnTo>
                      <a:pt x="72" y="8"/>
                    </a:lnTo>
                    <a:lnTo>
                      <a:pt x="73" y="8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78" y="12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5" y="18"/>
                    </a:lnTo>
                    <a:lnTo>
                      <a:pt x="87" y="20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30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8" y="42"/>
                    </a:lnTo>
                    <a:lnTo>
                      <a:pt x="88" y="45"/>
                    </a:lnTo>
                    <a:lnTo>
                      <a:pt x="87" y="47"/>
                    </a:lnTo>
                    <a:lnTo>
                      <a:pt x="85" y="50"/>
                    </a:lnTo>
                    <a:lnTo>
                      <a:pt x="83" y="50"/>
                    </a:lnTo>
                    <a:lnTo>
                      <a:pt x="82" y="52"/>
                    </a:lnTo>
                    <a:lnTo>
                      <a:pt x="80" y="54"/>
                    </a:lnTo>
                    <a:lnTo>
                      <a:pt x="78" y="55"/>
                    </a:lnTo>
                    <a:lnTo>
                      <a:pt x="77" y="57"/>
                    </a:lnTo>
                    <a:lnTo>
                      <a:pt x="73" y="59"/>
                    </a:lnTo>
                    <a:lnTo>
                      <a:pt x="72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7" y="61"/>
                    </a:lnTo>
                    <a:lnTo>
                      <a:pt x="65" y="62"/>
                    </a:lnTo>
                    <a:lnTo>
                      <a:pt x="63" y="62"/>
                    </a:lnTo>
                    <a:lnTo>
                      <a:pt x="57" y="64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0" y="66"/>
                    </a:lnTo>
                    <a:lnTo>
                      <a:pt x="48" y="66"/>
                    </a:lnTo>
                    <a:lnTo>
                      <a:pt x="45" y="66"/>
                    </a:lnTo>
                    <a:lnTo>
                      <a:pt x="42" y="66"/>
                    </a:lnTo>
                    <a:lnTo>
                      <a:pt x="37" y="66"/>
                    </a:lnTo>
                    <a:lnTo>
                      <a:pt x="35" y="64"/>
                    </a:lnTo>
                    <a:lnTo>
                      <a:pt x="32" y="64"/>
                    </a:lnTo>
                    <a:lnTo>
                      <a:pt x="29" y="62"/>
                    </a:lnTo>
                    <a:lnTo>
                      <a:pt x="30" y="64"/>
                    </a:lnTo>
                    <a:lnTo>
                      <a:pt x="25" y="61"/>
                    </a:lnTo>
                    <a:lnTo>
                      <a:pt x="24" y="61"/>
                    </a:lnTo>
                    <a:lnTo>
                      <a:pt x="22" y="61"/>
                    </a:lnTo>
                    <a:lnTo>
                      <a:pt x="19" y="59"/>
                    </a:lnTo>
                    <a:lnTo>
                      <a:pt x="17" y="57"/>
                    </a:lnTo>
                    <a:lnTo>
                      <a:pt x="17" y="55"/>
                    </a:lnTo>
                    <a:lnTo>
                      <a:pt x="14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7" y="47"/>
                    </a:lnTo>
                    <a:lnTo>
                      <a:pt x="7" y="44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8"/>
                    </a:lnTo>
                    <a:lnTo>
                      <a:pt x="5" y="27"/>
                    </a:lnTo>
                    <a:lnTo>
                      <a:pt x="7" y="25"/>
                    </a:lnTo>
                    <a:lnTo>
                      <a:pt x="9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8" name="Freeform 490"/>
              <p:cNvSpPr>
                <a:spLocks/>
              </p:cNvSpPr>
              <p:nvPr/>
            </p:nvSpPr>
            <p:spPr bwMode="auto">
              <a:xfrm>
                <a:off x="5603" y="684"/>
                <a:ext cx="36" cy="42"/>
              </a:xfrm>
              <a:custGeom>
                <a:avLst/>
                <a:gdLst>
                  <a:gd name="T0" fmla="*/ 23 w 71"/>
                  <a:gd name="T1" fmla="*/ 1 h 85"/>
                  <a:gd name="T2" fmla="*/ 22 w 71"/>
                  <a:gd name="T3" fmla="*/ 0 h 85"/>
                  <a:gd name="T4" fmla="*/ 20 w 71"/>
                  <a:gd name="T5" fmla="*/ 0 h 85"/>
                  <a:gd name="T6" fmla="*/ 18 w 71"/>
                  <a:gd name="T7" fmla="*/ 0 h 85"/>
                  <a:gd name="T8" fmla="*/ 15 w 71"/>
                  <a:gd name="T9" fmla="*/ 0 h 85"/>
                  <a:gd name="T10" fmla="*/ 13 w 71"/>
                  <a:gd name="T11" fmla="*/ 1 h 85"/>
                  <a:gd name="T12" fmla="*/ 10 w 71"/>
                  <a:gd name="T13" fmla="*/ 3 h 85"/>
                  <a:gd name="T14" fmla="*/ 8 w 71"/>
                  <a:gd name="T15" fmla="*/ 3 h 85"/>
                  <a:gd name="T16" fmla="*/ 7 w 71"/>
                  <a:gd name="T17" fmla="*/ 5 h 85"/>
                  <a:gd name="T18" fmla="*/ 6 w 71"/>
                  <a:gd name="T19" fmla="*/ 7 h 85"/>
                  <a:gd name="T20" fmla="*/ 5 w 71"/>
                  <a:gd name="T21" fmla="*/ 8 h 85"/>
                  <a:gd name="T22" fmla="*/ 4 w 71"/>
                  <a:gd name="T23" fmla="*/ 9 h 85"/>
                  <a:gd name="T24" fmla="*/ 2 w 71"/>
                  <a:gd name="T25" fmla="*/ 13 h 85"/>
                  <a:gd name="T26" fmla="*/ 1 w 71"/>
                  <a:gd name="T27" fmla="*/ 16 h 85"/>
                  <a:gd name="T28" fmla="*/ 0 w 71"/>
                  <a:gd name="T29" fmla="*/ 18 h 85"/>
                  <a:gd name="T30" fmla="*/ 0 w 71"/>
                  <a:gd name="T31" fmla="*/ 20 h 85"/>
                  <a:gd name="T32" fmla="*/ 0 w 71"/>
                  <a:gd name="T33" fmla="*/ 24 h 85"/>
                  <a:gd name="T34" fmla="*/ 0 w 71"/>
                  <a:gd name="T35" fmla="*/ 26 h 85"/>
                  <a:gd name="T36" fmla="*/ 1 w 71"/>
                  <a:gd name="T37" fmla="*/ 30 h 85"/>
                  <a:gd name="T38" fmla="*/ 3 w 71"/>
                  <a:gd name="T39" fmla="*/ 32 h 85"/>
                  <a:gd name="T40" fmla="*/ 4 w 71"/>
                  <a:gd name="T41" fmla="*/ 35 h 85"/>
                  <a:gd name="T42" fmla="*/ 5 w 71"/>
                  <a:gd name="T43" fmla="*/ 35 h 85"/>
                  <a:gd name="T44" fmla="*/ 6 w 71"/>
                  <a:gd name="T45" fmla="*/ 38 h 85"/>
                  <a:gd name="T46" fmla="*/ 8 w 71"/>
                  <a:gd name="T47" fmla="*/ 39 h 85"/>
                  <a:gd name="T48" fmla="*/ 10 w 71"/>
                  <a:gd name="T49" fmla="*/ 41 h 85"/>
                  <a:gd name="T50" fmla="*/ 13 w 71"/>
                  <a:gd name="T51" fmla="*/ 41 h 85"/>
                  <a:gd name="T52" fmla="*/ 15 w 71"/>
                  <a:gd name="T53" fmla="*/ 42 h 85"/>
                  <a:gd name="T54" fmla="*/ 17 w 71"/>
                  <a:gd name="T55" fmla="*/ 42 h 85"/>
                  <a:gd name="T56" fmla="*/ 19 w 71"/>
                  <a:gd name="T57" fmla="*/ 42 h 85"/>
                  <a:gd name="T58" fmla="*/ 21 w 71"/>
                  <a:gd name="T59" fmla="*/ 41 h 85"/>
                  <a:gd name="T60" fmla="*/ 23 w 71"/>
                  <a:gd name="T61" fmla="*/ 41 h 85"/>
                  <a:gd name="T62" fmla="*/ 25 w 71"/>
                  <a:gd name="T63" fmla="*/ 40 h 85"/>
                  <a:gd name="T64" fmla="*/ 27 w 71"/>
                  <a:gd name="T65" fmla="*/ 39 h 85"/>
                  <a:gd name="T66" fmla="*/ 28 w 71"/>
                  <a:gd name="T67" fmla="*/ 38 h 85"/>
                  <a:gd name="T68" fmla="*/ 30 w 71"/>
                  <a:gd name="T69" fmla="*/ 36 h 85"/>
                  <a:gd name="T70" fmla="*/ 31 w 71"/>
                  <a:gd name="T71" fmla="*/ 35 h 85"/>
                  <a:gd name="T72" fmla="*/ 33 w 71"/>
                  <a:gd name="T73" fmla="*/ 33 h 85"/>
                  <a:gd name="T74" fmla="*/ 34 w 71"/>
                  <a:gd name="T75" fmla="*/ 30 h 85"/>
                  <a:gd name="T76" fmla="*/ 36 w 71"/>
                  <a:gd name="T77" fmla="*/ 26 h 85"/>
                  <a:gd name="T78" fmla="*/ 36 w 71"/>
                  <a:gd name="T79" fmla="*/ 24 h 85"/>
                  <a:gd name="T80" fmla="*/ 36 w 71"/>
                  <a:gd name="T81" fmla="*/ 19 h 85"/>
                  <a:gd name="T82" fmla="*/ 36 w 71"/>
                  <a:gd name="T83" fmla="*/ 18 h 85"/>
                  <a:gd name="T84" fmla="*/ 35 w 71"/>
                  <a:gd name="T85" fmla="*/ 14 h 85"/>
                  <a:gd name="T86" fmla="*/ 34 w 71"/>
                  <a:gd name="T87" fmla="*/ 10 h 85"/>
                  <a:gd name="T88" fmla="*/ 33 w 71"/>
                  <a:gd name="T89" fmla="*/ 8 h 85"/>
                  <a:gd name="T90" fmla="*/ 32 w 71"/>
                  <a:gd name="T91" fmla="*/ 7 h 85"/>
                  <a:gd name="T92" fmla="*/ 30 w 71"/>
                  <a:gd name="T93" fmla="*/ 4 h 85"/>
                  <a:gd name="T94" fmla="*/ 28 w 71"/>
                  <a:gd name="T95" fmla="*/ 3 h 8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5"/>
                  <a:gd name="T146" fmla="*/ 71 w 71"/>
                  <a:gd name="T147" fmla="*/ 85 h 8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5">
                    <a:moveTo>
                      <a:pt x="51" y="4"/>
                    </a:moveTo>
                    <a:lnTo>
                      <a:pt x="50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2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8" y="80"/>
                    </a:lnTo>
                    <a:lnTo>
                      <a:pt x="20" y="82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8" y="82"/>
                    </a:lnTo>
                    <a:lnTo>
                      <a:pt x="50" y="82"/>
                    </a:lnTo>
                    <a:lnTo>
                      <a:pt x="50" y="80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8" y="75"/>
                    </a:lnTo>
                    <a:lnTo>
                      <a:pt x="60" y="75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6" y="63"/>
                    </a:lnTo>
                    <a:lnTo>
                      <a:pt x="66" y="61"/>
                    </a:lnTo>
                    <a:lnTo>
                      <a:pt x="68" y="60"/>
                    </a:lnTo>
                    <a:lnTo>
                      <a:pt x="68" y="56"/>
                    </a:lnTo>
                    <a:lnTo>
                      <a:pt x="70" y="55"/>
                    </a:lnTo>
                    <a:lnTo>
                      <a:pt x="70" y="53"/>
                    </a:lnTo>
                    <a:lnTo>
                      <a:pt x="71" y="53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8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8"/>
                    </a:lnTo>
                    <a:lnTo>
                      <a:pt x="71" y="36"/>
                    </a:lnTo>
                    <a:lnTo>
                      <a:pt x="71" y="33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8" y="21"/>
                    </a:lnTo>
                    <a:lnTo>
                      <a:pt x="66" y="21"/>
                    </a:lnTo>
                    <a:lnTo>
                      <a:pt x="66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1"/>
                    </a:lnTo>
                    <a:lnTo>
                      <a:pt x="60" y="9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53" y="6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9" name="Freeform 491"/>
              <p:cNvSpPr>
                <a:spLocks/>
              </p:cNvSpPr>
              <p:nvPr/>
            </p:nvSpPr>
            <p:spPr bwMode="auto">
              <a:xfrm>
                <a:off x="5603" y="661"/>
                <a:ext cx="36" cy="42"/>
              </a:xfrm>
              <a:custGeom>
                <a:avLst/>
                <a:gdLst>
                  <a:gd name="T0" fmla="*/ 23 w 71"/>
                  <a:gd name="T1" fmla="*/ 1 h 85"/>
                  <a:gd name="T2" fmla="*/ 22 w 71"/>
                  <a:gd name="T3" fmla="*/ 0 h 85"/>
                  <a:gd name="T4" fmla="*/ 20 w 71"/>
                  <a:gd name="T5" fmla="*/ 0 h 85"/>
                  <a:gd name="T6" fmla="*/ 18 w 71"/>
                  <a:gd name="T7" fmla="*/ 0 h 85"/>
                  <a:gd name="T8" fmla="*/ 15 w 71"/>
                  <a:gd name="T9" fmla="*/ 0 h 85"/>
                  <a:gd name="T10" fmla="*/ 13 w 71"/>
                  <a:gd name="T11" fmla="*/ 1 h 85"/>
                  <a:gd name="T12" fmla="*/ 10 w 71"/>
                  <a:gd name="T13" fmla="*/ 2 h 85"/>
                  <a:gd name="T14" fmla="*/ 8 w 71"/>
                  <a:gd name="T15" fmla="*/ 3 h 85"/>
                  <a:gd name="T16" fmla="*/ 6 w 71"/>
                  <a:gd name="T17" fmla="*/ 4 h 85"/>
                  <a:gd name="T18" fmla="*/ 5 w 71"/>
                  <a:gd name="T19" fmla="*/ 7 h 85"/>
                  <a:gd name="T20" fmla="*/ 4 w 71"/>
                  <a:gd name="T21" fmla="*/ 8 h 85"/>
                  <a:gd name="T22" fmla="*/ 3 w 71"/>
                  <a:gd name="T23" fmla="*/ 11 h 85"/>
                  <a:gd name="T24" fmla="*/ 1 w 71"/>
                  <a:gd name="T25" fmla="*/ 15 h 85"/>
                  <a:gd name="T26" fmla="*/ 0 w 71"/>
                  <a:gd name="T27" fmla="*/ 18 h 85"/>
                  <a:gd name="T28" fmla="*/ 0 w 71"/>
                  <a:gd name="T29" fmla="*/ 21 h 85"/>
                  <a:gd name="T30" fmla="*/ 0 w 71"/>
                  <a:gd name="T31" fmla="*/ 23 h 85"/>
                  <a:gd name="T32" fmla="*/ 0 w 71"/>
                  <a:gd name="T33" fmla="*/ 27 h 85"/>
                  <a:gd name="T34" fmla="*/ 2 w 71"/>
                  <a:gd name="T35" fmla="*/ 30 h 85"/>
                  <a:gd name="T36" fmla="*/ 3 w 71"/>
                  <a:gd name="T37" fmla="*/ 33 h 85"/>
                  <a:gd name="T38" fmla="*/ 4 w 71"/>
                  <a:gd name="T39" fmla="*/ 34 h 85"/>
                  <a:gd name="T40" fmla="*/ 5 w 71"/>
                  <a:gd name="T41" fmla="*/ 36 h 85"/>
                  <a:gd name="T42" fmla="*/ 6 w 71"/>
                  <a:gd name="T43" fmla="*/ 38 h 85"/>
                  <a:gd name="T44" fmla="*/ 8 w 71"/>
                  <a:gd name="T45" fmla="*/ 39 h 85"/>
                  <a:gd name="T46" fmla="*/ 9 w 71"/>
                  <a:gd name="T47" fmla="*/ 40 h 85"/>
                  <a:gd name="T48" fmla="*/ 13 w 71"/>
                  <a:gd name="T49" fmla="*/ 41 h 85"/>
                  <a:gd name="T50" fmla="*/ 14 w 71"/>
                  <a:gd name="T51" fmla="*/ 42 h 85"/>
                  <a:gd name="T52" fmla="*/ 16 w 71"/>
                  <a:gd name="T53" fmla="*/ 42 h 85"/>
                  <a:gd name="T54" fmla="*/ 18 w 71"/>
                  <a:gd name="T55" fmla="*/ 42 h 85"/>
                  <a:gd name="T56" fmla="*/ 21 w 71"/>
                  <a:gd name="T57" fmla="*/ 42 h 85"/>
                  <a:gd name="T58" fmla="*/ 23 w 71"/>
                  <a:gd name="T59" fmla="*/ 41 h 85"/>
                  <a:gd name="T60" fmla="*/ 25 w 71"/>
                  <a:gd name="T61" fmla="*/ 40 h 85"/>
                  <a:gd name="T62" fmla="*/ 27 w 71"/>
                  <a:gd name="T63" fmla="*/ 39 h 85"/>
                  <a:gd name="T64" fmla="*/ 29 w 71"/>
                  <a:gd name="T65" fmla="*/ 38 h 85"/>
                  <a:gd name="T66" fmla="*/ 31 w 71"/>
                  <a:gd name="T67" fmla="*/ 36 h 85"/>
                  <a:gd name="T68" fmla="*/ 32 w 71"/>
                  <a:gd name="T69" fmla="*/ 34 h 85"/>
                  <a:gd name="T70" fmla="*/ 33 w 71"/>
                  <a:gd name="T71" fmla="*/ 33 h 85"/>
                  <a:gd name="T72" fmla="*/ 34 w 71"/>
                  <a:gd name="T73" fmla="*/ 30 h 85"/>
                  <a:gd name="T74" fmla="*/ 35 w 71"/>
                  <a:gd name="T75" fmla="*/ 27 h 85"/>
                  <a:gd name="T76" fmla="*/ 36 w 71"/>
                  <a:gd name="T77" fmla="*/ 24 h 85"/>
                  <a:gd name="T78" fmla="*/ 36 w 71"/>
                  <a:gd name="T79" fmla="*/ 23 h 85"/>
                  <a:gd name="T80" fmla="*/ 36 w 71"/>
                  <a:gd name="T81" fmla="*/ 20 h 85"/>
                  <a:gd name="T82" fmla="*/ 36 w 71"/>
                  <a:gd name="T83" fmla="*/ 18 h 85"/>
                  <a:gd name="T84" fmla="*/ 36 w 71"/>
                  <a:gd name="T85" fmla="*/ 15 h 85"/>
                  <a:gd name="T86" fmla="*/ 34 w 71"/>
                  <a:gd name="T87" fmla="*/ 11 h 85"/>
                  <a:gd name="T88" fmla="*/ 33 w 71"/>
                  <a:gd name="T89" fmla="*/ 9 h 85"/>
                  <a:gd name="T90" fmla="*/ 33 w 71"/>
                  <a:gd name="T91" fmla="*/ 7 h 85"/>
                  <a:gd name="T92" fmla="*/ 31 w 71"/>
                  <a:gd name="T93" fmla="*/ 6 h 85"/>
                  <a:gd name="T94" fmla="*/ 29 w 71"/>
                  <a:gd name="T95" fmla="*/ 4 h 85"/>
                  <a:gd name="T96" fmla="*/ 27 w 71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1"/>
                  <a:gd name="T148" fmla="*/ 0 h 85"/>
                  <a:gd name="T149" fmla="*/ 71 w 71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1" h="85">
                    <a:moveTo>
                      <a:pt x="51" y="4"/>
                    </a:moveTo>
                    <a:lnTo>
                      <a:pt x="50" y="4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5" y="76"/>
                    </a:lnTo>
                    <a:lnTo>
                      <a:pt x="15" y="78"/>
                    </a:lnTo>
                    <a:lnTo>
                      <a:pt x="15" y="80"/>
                    </a:lnTo>
                    <a:lnTo>
                      <a:pt x="18" y="80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30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5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5" y="83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5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60" y="74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1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1" y="54"/>
                    </a:lnTo>
                    <a:lnTo>
                      <a:pt x="71" y="53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6"/>
                    </a:lnTo>
                    <a:lnTo>
                      <a:pt x="71" y="34"/>
                    </a:lnTo>
                    <a:lnTo>
                      <a:pt x="71" y="32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70" y="27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6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6" y="5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0" name="Freeform 492"/>
              <p:cNvSpPr>
                <a:spLocks/>
              </p:cNvSpPr>
              <p:nvPr/>
            </p:nvSpPr>
            <p:spPr bwMode="auto">
              <a:xfrm>
                <a:off x="5606" y="634"/>
                <a:ext cx="35" cy="43"/>
              </a:xfrm>
              <a:custGeom>
                <a:avLst/>
                <a:gdLst>
                  <a:gd name="T0" fmla="*/ 23 w 69"/>
                  <a:gd name="T1" fmla="*/ 2 h 84"/>
                  <a:gd name="T2" fmla="*/ 22 w 69"/>
                  <a:gd name="T3" fmla="*/ 1 h 84"/>
                  <a:gd name="T4" fmla="*/ 20 w 69"/>
                  <a:gd name="T5" fmla="*/ 1 h 84"/>
                  <a:gd name="T6" fmla="*/ 17 w 69"/>
                  <a:gd name="T7" fmla="*/ 0 h 84"/>
                  <a:gd name="T8" fmla="*/ 16 w 69"/>
                  <a:gd name="T9" fmla="*/ 1 h 84"/>
                  <a:gd name="T10" fmla="*/ 13 w 69"/>
                  <a:gd name="T11" fmla="*/ 2 h 84"/>
                  <a:gd name="T12" fmla="*/ 11 w 69"/>
                  <a:gd name="T13" fmla="*/ 3 h 84"/>
                  <a:gd name="T14" fmla="*/ 9 w 69"/>
                  <a:gd name="T15" fmla="*/ 4 h 84"/>
                  <a:gd name="T16" fmla="*/ 7 w 69"/>
                  <a:gd name="T17" fmla="*/ 4 h 84"/>
                  <a:gd name="T18" fmla="*/ 6 w 69"/>
                  <a:gd name="T19" fmla="*/ 6 h 84"/>
                  <a:gd name="T20" fmla="*/ 5 w 69"/>
                  <a:gd name="T21" fmla="*/ 8 h 84"/>
                  <a:gd name="T22" fmla="*/ 3 w 69"/>
                  <a:gd name="T23" fmla="*/ 9 h 84"/>
                  <a:gd name="T24" fmla="*/ 2 w 69"/>
                  <a:gd name="T25" fmla="*/ 13 h 84"/>
                  <a:gd name="T26" fmla="*/ 1 w 69"/>
                  <a:gd name="T27" fmla="*/ 16 h 84"/>
                  <a:gd name="T28" fmla="*/ 0 w 69"/>
                  <a:gd name="T29" fmla="*/ 18 h 84"/>
                  <a:gd name="T30" fmla="*/ 0 w 69"/>
                  <a:gd name="T31" fmla="*/ 20 h 84"/>
                  <a:gd name="T32" fmla="*/ 0 w 69"/>
                  <a:gd name="T33" fmla="*/ 23 h 84"/>
                  <a:gd name="T34" fmla="*/ 0 w 69"/>
                  <a:gd name="T35" fmla="*/ 26 h 84"/>
                  <a:gd name="T36" fmla="*/ 0 w 69"/>
                  <a:gd name="T37" fmla="*/ 29 h 84"/>
                  <a:gd name="T38" fmla="*/ 2 w 69"/>
                  <a:gd name="T39" fmla="*/ 32 h 84"/>
                  <a:gd name="T40" fmla="*/ 3 w 69"/>
                  <a:gd name="T41" fmla="*/ 34 h 84"/>
                  <a:gd name="T42" fmla="*/ 4 w 69"/>
                  <a:gd name="T43" fmla="*/ 36 h 84"/>
                  <a:gd name="T44" fmla="*/ 6 w 69"/>
                  <a:gd name="T45" fmla="*/ 38 h 84"/>
                  <a:gd name="T46" fmla="*/ 7 w 69"/>
                  <a:gd name="T47" fmla="*/ 39 h 84"/>
                  <a:gd name="T48" fmla="*/ 9 w 69"/>
                  <a:gd name="T49" fmla="*/ 40 h 84"/>
                  <a:gd name="T50" fmla="*/ 12 w 69"/>
                  <a:gd name="T51" fmla="*/ 42 h 84"/>
                  <a:gd name="T52" fmla="*/ 14 w 69"/>
                  <a:gd name="T53" fmla="*/ 43 h 84"/>
                  <a:gd name="T54" fmla="*/ 17 w 69"/>
                  <a:gd name="T55" fmla="*/ 43 h 84"/>
                  <a:gd name="T56" fmla="*/ 18 w 69"/>
                  <a:gd name="T57" fmla="*/ 43 h 84"/>
                  <a:gd name="T58" fmla="*/ 20 w 69"/>
                  <a:gd name="T59" fmla="*/ 43 h 84"/>
                  <a:gd name="T60" fmla="*/ 24 w 69"/>
                  <a:gd name="T61" fmla="*/ 41 h 84"/>
                  <a:gd name="T62" fmla="*/ 26 w 69"/>
                  <a:gd name="T63" fmla="*/ 40 h 84"/>
                  <a:gd name="T64" fmla="*/ 27 w 69"/>
                  <a:gd name="T65" fmla="*/ 39 h 84"/>
                  <a:gd name="T66" fmla="*/ 29 w 69"/>
                  <a:gd name="T67" fmla="*/ 39 h 84"/>
                  <a:gd name="T68" fmla="*/ 30 w 69"/>
                  <a:gd name="T69" fmla="*/ 36 h 84"/>
                  <a:gd name="T70" fmla="*/ 32 w 69"/>
                  <a:gd name="T71" fmla="*/ 34 h 84"/>
                  <a:gd name="T72" fmla="*/ 32 w 69"/>
                  <a:gd name="T73" fmla="*/ 33 h 84"/>
                  <a:gd name="T74" fmla="*/ 34 w 69"/>
                  <a:gd name="T75" fmla="*/ 29 h 84"/>
                  <a:gd name="T76" fmla="*/ 35 w 69"/>
                  <a:gd name="T77" fmla="*/ 27 h 84"/>
                  <a:gd name="T78" fmla="*/ 35 w 69"/>
                  <a:gd name="T79" fmla="*/ 23 h 84"/>
                  <a:gd name="T80" fmla="*/ 35 w 69"/>
                  <a:gd name="T81" fmla="*/ 20 h 84"/>
                  <a:gd name="T82" fmla="*/ 35 w 69"/>
                  <a:gd name="T83" fmla="*/ 17 h 84"/>
                  <a:gd name="T84" fmla="*/ 34 w 69"/>
                  <a:gd name="T85" fmla="*/ 14 h 84"/>
                  <a:gd name="T86" fmla="*/ 32 w 69"/>
                  <a:gd name="T87" fmla="*/ 10 h 84"/>
                  <a:gd name="T88" fmla="*/ 32 w 69"/>
                  <a:gd name="T89" fmla="*/ 9 h 84"/>
                  <a:gd name="T90" fmla="*/ 31 w 69"/>
                  <a:gd name="T91" fmla="*/ 7 h 84"/>
                  <a:gd name="T92" fmla="*/ 29 w 69"/>
                  <a:gd name="T93" fmla="*/ 5 h 84"/>
                  <a:gd name="T94" fmla="*/ 27 w 69"/>
                  <a:gd name="T95" fmla="*/ 4 h 84"/>
                  <a:gd name="T96" fmla="*/ 26 w 69"/>
                  <a:gd name="T97" fmla="*/ 3 h 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4"/>
                  <a:gd name="T149" fmla="*/ 69 w 69"/>
                  <a:gd name="T150" fmla="*/ 84 h 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4">
                    <a:moveTo>
                      <a:pt x="51" y="5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6" y="1"/>
                    </a:lnTo>
                    <a:lnTo>
                      <a:pt x="44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5" y="20"/>
                    </a:lnTo>
                    <a:lnTo>
                      <a:pt x="5" y="23"/>
                    </a:lnTo>
                    <a:lnTo>
                      <a:pt x="3" y="25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" y="59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8" y="71"/>
                    </a:lnTo>
                    <a:lnTo>
                      <a:pt x="9" y="71"/>
                    </a:lnTo>
                    <a:lnTo>
                      <a:pt x="9" y="72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1" y="77"/>
                    </a:lnTo>
                    <a:lnTo>
                      <a:pt x="13" y="77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8" y="79"/>
                    </a:lnTo>
                    <a:lnTo>
                      <a:pt x="19" y="81"/>
                    </a:lnTo>
                    <a:lnTo>
                      <a:pt x="21" y="81"/>
                    </a:lnTo>
                    <a:lnTo>
                      <a:pt x="23" y="81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29" y="84"/>
                    </a:lnTo>
                    <a:lnTo>
                      <a:pt x="31" y="84"/>
                    </a:lnTo>
                    <a:lnTo>
                      <a:pt x="33" y="84"/>
                    </a:lnTo>
                    <a:lnTo>
                      <a:pt x="34" y="84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39" y="84"/>
                    </a:lnTo>
                    <a:lnTo>
                      <a:pt x="41" y="84"/>
                    </a:lnTo>
                    <a:lnTo>
                      <a:pt x="43" y="83"/>
                    </a:lnTo>
                    <a:lnTo>
                      <a:pt x="44" y="83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49" y="79"/>
                    </a:lnTo>
                    <a:lnTo>
                      <a:pt x="51" y="79"/>
                    </a:lnTo>
                    <a:lnTo>
                      <a:pt x="51" y="77"/>
                    </a:lnTo>
                    <a:lnTo>
                      <a:pt x="53" y="77"/>
                    </a:lnTo>
                    <a:lnTo>
                      <a:pt x="54" y="77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6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8" y="59"/>
                    </a:lnTo>
                    <a:lnTo>
                      <a:pt x="68" y="57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9" y="49"/>
                    </a:lnTo>
                    <a:lnTo>
                      <a:pt x="69" y="47"/>
                    </a:lnTo>
                    <a:lnTo>
                      <a:pt x="69" y="45"/>
                    </a:lnTo>
                    <a:lnTo>
                      <a:pt x="69" y="44"/>
                    </a:lnTo>
                    <a:lnTo>
                      <a:pt x="69" y="40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69" y="35"/>
                    </a:lnTo>
                    <a:lnTo>
                      <a:pt x="69" y="34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8" y="28"/>
                    </a:lnTo>
                    <a:lnTo>
                      <a:pt x="68" y="25"/>
                    </a:lnTo>
                    <a:lnTo>
                      <a:pt x="68" y="23"/>
                    </a:lnTo>
                    <a:lnTo>
                      <a:pt x="66" y="22"/>
                    </a:lnTo>
                    <a:lnTo>
                      <a:pt x="64" y="20"/>
                    </a:lnTo>
                    <a:lnTo>
                      <a:pt x="64" y="18"/>
                    </a:lnTo>
                    <a:lnTo>
                      <a:pt x="64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59" y="13"/>
                    </a:lnTo>
                    <a:lnTo>
                      <a:pt x="59" y="12"/>
                    </a:lnTo>
                    <a:lnTo>
                      <a:pt x="59" y="10"/>
                    </a:lnTo>
                    <a:lnTo>
                      <a:pt x="58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3" y="8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1" name="Freeform 493"/>
              <p:cNvSpPr>
                <a:spLocks/>
              </p:cNvSpPr>
              <p:nvPr/>
            </p:nvSpPr>
            <p:spPr bwMode="auto">
              <a:xfrm>
                <a:off x="5368" y="608"/>
                <a:ext cx="35" cy="42"/>
              </a:xfrm>
              <a:custGeom>
                <a:avLst/>
                <a:gdLst>
                  <a:gd name="T0" fmla="*/ 22 w 72"/>
                  <a:gd name="T1" fmla="*/ 0 h 83"/>
                  <a:gd name="T2" fmla="*/ 19 w 72"/>
                  <a:gd name="T3" fmla="*/ 0 h 83"/>
                  <a:gd name="T4" fmla="*/ 18 w 72"/>
                  <a:gd name="T5" fmla="*/ 0 h 83"/>
                  <a:gd name="T6" fmla="*/ 17 w 72"/>
                  <a:gd name="T7" fmla="*/ 0 h 83"/>
                  <a:gd name="T8" fmla="*/ 15 w 72"/>
                  <a:gd name="T9" fmla="*/ 0 h 83"/>
                  <a:gd name="T10" fmla="*/ 14 w 72"/>
                  <a:gd name="T11" fmla="*/ 1 h 83"/>
                  <a:gd name="T12" fmla="*/ 12 w 72"/>
                  <a:gd name="T13" fmla="*/ 2 h 83"/>
                  <a:gd name="T14" fmla="*/ 11 w 72"/>
                  <a:gd name="T15" fmla="*/ 2 h 83"/>
                  <a:gd name="T16" fmla="*/ 10 w 72"/>
                  <a:gd name="T17" fmla="*/ 3 h 83"/>
                  <a:gd name="T18" fmla="*/ 8 w 72"/>
                  <a:gd name="T19" fmla="*/ 5 h 83"/>
                  <a:gd name="T20" fmla="*/ 6 w 72"/>
                  <a:gd name="T21" fmla="*/ 5 h 83"/>
                  <a:gd name="T22" fmla="*/ 6 w 72"/>
                  <a:gd name="T23" fmla="*/ 6 h 83"/>
                  <a:gd name="T24" fmla="*/ 5 w 72"/>
                  <a:gd name="T25" fmla="*/ 8 h 83"/>
                  <a:gd name="T26" fmla="*/ 3 w 72"/>
                  <a:gd name="T27" fmla="*/ 10 h 83"/>
                  <a:gd name="T28" fmla="*/ 1 w 72"/>
                  <a:gd name="T29" fmla="*/ 15 h 83"/>
                  <a:gd name="T30" fmla="*/ 0 w 72"/>
                  <a:gd name="T31" fmla="*/ 17 h 83"/>
                  <a:gd name="T32" fmla="*/ 0 w 72"/>
                  <a:gd name="T33" fmla="*/ 20 h 83"/>
                  <a:gd name="T34" fmla="*/ 0 w 72"/>
                  <a:gd name="T35" fmla="*/ 22 h 83"/>
                  <a:gd name="T36" fmla="*/ 0 w 72"/>
                  <a:gd name="T37" fmla="*/ 24 h 83"/>
                  <a:gd name="T38" fmla="*/ 0 w 72"/>
                  <a:gd name="T39" fmla="*/ 26 h 83"/>
                  <a:gd name="T40" fmla="*/ 0 w 72"/>
                  <a:gd name="T41" fmla="*/ 28 h 83"/>
                  <a:gd name="T42" fmla="*/ 1 w 72"/>
                  <a:gd name="T43" fmla="*/ 29 h 83"/>
                  <a:gd name="T44" fmla="*/ 1 w 72"/>
                  <a:gd name="T45" fmla="*/ 31 h 83"/>
                  <a:gd name="T46" fmla="*/ 2 w 72"/>
                  <a:gd name="T47" fmla="*/ 33 h 83"/>
                  <a:gd name="T48" fmla="*/ 3 w 72"/>
                  <a:gd name="T49" fmla="*/ 34 h 83"/>
                  <a:gd name="T50" fmla="*/ 5 w 72"/>
                  <a:gd name="T51" fmla="*/ 36 h 83"/>
                  <a:gd name="T52" fmla="*/ 6 w 72"/>
                  <a:gd name="T53" fmla="*/ 37 h 83"/>
                  <a:gd name="T54" fmla="*/ 7 w 72"/>
                  <a:gd name="T55" fmla="*/ 38 h 83"/>
                  <a:gd name="T56" fmla="*/ 13 w 72"/>
                  <a:gd name="T57" fmla="*/ 42 h 83"/>
                  <a:gd name="T58" fmla="*/ 15 w 72"/>
                  <a:gd name="T59" fmla="*/ 42 h 83"/>
                  <a:gd name="T60" fmla="*/ 16 w 72"/>
                  <a:gd name="T61" fmla="*/ 42 h 83"/>
                  <a:gd name="T62" fmla="*/ 18 w 72"/>
                  <a:gd name="T63" fmla="*/ 42 h 83"/>
                  <a:gd name="T64" fmla="*/ 19 w 72"/>
                  <a:gd name="T65" fmla="*/ 42 h 83"/>
                  <a:gd name="T66" fmla="*/ 20 w 72"/>
                  <a:gd name="T67" fmla="*/ 41 h 83"/>
                  <a:gd name="T68" fmla="*/ 22 w 72"/>
                  <a:gd name="T69" fmla="*/ 41 h 83"/>
                  <a:gd name="T70" fmla="*/ 23 w 72"/>
                  <a:gd name="T71" fmla="*/ 40 h 83"/>
                  <a:gd name="T72" fmla="*/ 25 w 72"/>
                  <a:gd name="T73" fmla="*/ 39 h 83"/>
                  <a:gd name="T74" fmla="*/ 27 w 72"/>
                  <a:gd name="T75" fmla="*/ 38 h 83"/>
                  <a:gd name="T76" fmla="*/ 28 w 72"/>
                  <a:gd name="T77" fmla="*/ 38 h 83"/>
                  <a:gd name="T78" fmla="*/ 29 w 72"/>
                  <a:gd name="T79" fmla="*/ 36 h 83"/>
                  <a:gd name="T80" fmla="*/ 30 w 72"/>
                  <a:gd name="T81" fmla="*/ 34 h 83"/>
                  <a:gd name="T82" fmla="*/ 32 w 72"/>
                  <a:gd name="T83" fmla="*/ 33 h 83"/>
                  <a:gd name="T84" fmla="*/ 33 w 72"/>
                  <a:gd name="T85" fmla="*/ 29 h 83"/>
                  <a:gd name="T86" fmla="*/ 35 w 72"/>
                  <a:gd name="T87" fmla="*/ 25 h 83"/>
                  <a:gd name="T88" fmla="*/ 35 w 72"/>
                  <a:gd name="T89" fmla="*/ 23 h 83"/>
                  <a:gd name="T90" fmla="*/ 35 w 72"/>
                  <a:gd name="T91" fmla="*/ 22 h 83"/>
                  <a:gd name="T92" fmla="*/ 35 w 72"/>
                  <a:gd name="T93" fmla="*/ 20 h 83"/>
                  <a:gd name="T94" fmla="*/ 35 w 72"/>
                  <a:gd name="T95" fmla="*/ 17 h 83"/>
                  <a:gd name="T96" fmla="*/ 35 w 72"/>
                  <a:gd name="T97" fmla="*/ 16 h 83"/>
                  <a:gd name="T98" fmla="*/ 35 w 72"/>
                  <a:gd name="T99" fmla="*/ 14 h 83"/>
                  <a:gd name="T100" fmla="*/ 33 w 72"/>
                  <a:gd name="T101" fmla="*/ 12 h 83"/>
                  <a:gd name="T102" fmla="*/ 33 w 72"/>
                  <a:gd name="T103" fmla="*/ 11 h 83"/>
                  <a:gd name="T104" fmla="*/ 33 w 72"/>
                  <a:gd name="T105" fmla="*/ 9 h 83"/>
                  <a:gd name="T106" fmla="*/ 32 w 72"/>
                  <a:gd name="T107" fmla="*/ 8 h 83"/>
                  <a:gd name="T108" fmla="*/ 31 w 72"/>
                  <a:gd name="T109" fmla="*/ 7 h 83"/>
                  <a:gd name="T110" fmla="*/ 29 w 72"/>
                  <a:gd name="T111" fmla="*/ 5 h 83"/>
                  <a:gd name="T112" fmla="*/ 28 w 72"/>
                  <a:gd name="T113" fmla="*/ 4 h 8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2"/>
                  <a:gd name="T172" fmla="*/ 0 h 83"/>
                  <a:gd name="T173" fmla="*/ 72 w 72"/>
                  <a:gd name="T174" fmla="*/ 83 h 8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2" h="83">
                    <a:moveTo>
                      <a:pt x="52" y="4"/>
                    </a:moveTo>
                    <a:lnTo>
                      <a:pt x="47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3" y="24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3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8" y="70"/>
                    </a:lnTo>
                    <a:lnTo>
                      <a:pt x="10" y="70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2" y="75"/>
                    </a:lnTo>
                    <a:lnTo>
                      <a:pt x="13" y="75"/>
                    </a:lnTo>
                    <a:lnTo>
                      <a:pt x="15" y="76"/>
                    </a:lnTo>
                    <a:lnTo>
                      <a:pt x="20" y="78"/>
                    </a:lnTo>
                    <a:lnTo>
                      <a:pt x="25" y="81"/>
                    </a:lnTo>
                    <a:lnTo>
                      <a:pt x="27" y="83"/>
                    </a:lnTo>
                    <a:lnTo>
                      <a:pt x="28" y="81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2" y="83"/>
                    </a:lnTo>
                    <a:lnTo>
                      <a:pt x="42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80"/>
                    </a:lnTo>
                    <a:lnTo>
                      <a:pt x="48" y="80"/>
                    </a:lnTo>
                    <a:lnTo>
                      <a:pt x="52" y="78"/>
                    </a:lnTo>
                    <a:lnTo>
                      <a:pt x="53" y="78"/>
                    </a:lnTo>
                    <a:lnTo>
                      <a:pt x="53" y="76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60" y="71"/>
                    </a:lnTo>
                    <a:lnTo>
                      <a:pt x="62" y="70"/>
                    </a:lnTo>
                    <a:lnTo>
                      <a:pt x="62" y="68"/>
                    </a:lnTo>
                    <a:lnTo>
                      <a:pt x="62" y="66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3"/>
                    </a:lnTo>
                    <a:lnTo>
                      <a:pt x="67" y="63"/>
                    </a:lnTo>
                    <a:lnTo>
                      <a:pt x="67" y="58"/>
                    </a:lnTo>
                    <a:lnTo>
                      <a:pt x="72" y="54"/>
                    </a:lnTo>
                    <a:lnTo>
                      <a:pt x="70" y="53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3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8"/>
                    </a:lnTo>
                    <a:lnTo>
                      <a:pt x="72" y="36"/>
                    </a:lnTo>
                    <a:lnTo>
                      <a:pt x="72" y="34"/>
                    </a:lnTo>
                    <a:lnTo>
                      <a:pt x="72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6"/>
                    </a:lnTo>
                    <a:lnTo>
                      <a:pt x="70" y="26"/>
                    </a:lnTo>
                    <a:lnTo>
                      <a:pt x="68" y="24"/>
                    </a:lnTo>
                    <a:lnTo>
                      <a:pt x="70" y="24"/>
                    </a:lnTo>
                    <a:lnTo>
                      <a:pt x="68" y="22"/>
                    </a:lnTo>
                    <a:lnTo>
                      <a:pt x="67" y="21"/>
                    </a:lnTo>
                    <a:lnTo>
                      <a:pt x="67" y="19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5" y="14"/>
                    </a:lnTo>
                    <a:lnTo>
                      <a:pt x="63" y="14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2" name="Freeform 494"/>
              <p:cNvSpPr>
                <a:spLocks/>
              </p:cNvSpPr>
              <p:nvPr/>
            </p:nvSpPr>
            <p:spPr bwMode="auto">
              <a:xfrm>
                <a:off x="5368" y="617"/>
                <a:ext cx="35" cy="41"/>
              </a:xfrm>
              <a:custGeom>
                <a:avLst/>
                <a:gdLst>
                  <a:gd name="T0" fmla="*/ 22 w 72"/>
                  <a:gd name="T1" fmla="*/ 1 h 83"/>
                  <a:gd name="T2" fmla="*/ 21 w 72"/>
                  <a:gd name="T3" fmla="*/ 1 h 83"/>
                  <a:gd name="T4" fmla="*/ 19 w 72"/>
                  <a:gd name="T5" fmla="*/ 0 h 83"/>
                  <a:gd name="T6" fmla="*/ 18 w 72"/>
                  <a:gd name="T7" fmla="*/ 0 h 83"/>
                  <a:gd name="T8" fmla="*/ 16 w 72"/>
                  <a:gd name="T9" fmla="*/ 0 h 83"/>
                  <a:gd name="T10" fmla="*/ 14 w 72"/>
                  <a:gd name="T11" fmla="*/ 1 h 83"/>
                  <a:gd name="T12" fmla="*/ 12 w 72"/>
                  <a:gd name="T13" fmla="*/ 2 h 83"/>
                  <a:gd name="T14" fmla="*/ 11 w 72"/>
                  <a:gd name="T15" fmla="*/ 2 h 83"/>
                  <a:gd name="T16" fmla="*/ 10 w 72"/>
                  <a:gd name="T17" fmla="*/ 2 h 83"/>
                  <a:gd name="T18" fmla="*/ 9 w 72"/>
                  <a:gd name="T19" fmla="*/ 3 h 83"/>
                  <a:gd name="T20" fmla="*/ 7 w 72"/>
                  <a:gd name="T21" fmla="*/ 4 h 83"/>
                  <a:gd name="T22" fmla="*/ 6 w 72"/>
                  <a:gd name="T23" fmla="*/ 5 h 83"/>
                  <a:gd name="T24" fmla="*/ 6 w 72"/>
                  <a:gd name="T25" fmla="*/ 7 h 83"/>
                  <a:gd name="T26" fmla="*/ 4 w 72"/>
                  <a:gd name="T27" fmla="*/ 8 h 83"/>
                  <a:gd name="T28" fmla="*/ 3 w 72"/>
                  <a:gd name="T29" fmla="*/ 11 h 83"/>
                  <a:gd name="T30" fmla="*/ 0 w 72"/>
                  <a:gd name="T31" fmla="*/ 16 h 83"/>
                  <a:gd name="T32" fmla="*/ 0 w 72"/>
                  <a:gd name="T33" fmla="*/ 18 h 83"/>
                  <a:gd name="T34" fmla="*/ 0 w 72"/>
                  <a:gd name="T35" fmla="*/ 20 h 83"/>
                  <a:gd name="T36" fmla="*/ 0 w 72"/>
                  <a:gd name="T37" fmla="*/ 22 h 83"/>
                  <a:gd name="T38" fmla="*/ 0 w 72"/>
                  <a:gd name="T39" fmla="*/ 24 h 83"/>
                  <a:gd name="T40" fmla="*/ 0 w 72"/>
                  <a:gd name="T41" fmla="*/ 26 h 83"/>
                  <a:gd name="T42" fmla="*/ 1 w 72"/>
                  <a:gd name="T43" fmla="*/ 28 h 83"/>
                  <a:gd name="T44" fmla="*/ 1 w 72"/>
                  <a:gd name="T45" fmla="*/ 30 h 83"/>
                  <a:gd name="T46" fmla="*/ 2 w 72"/>
                  <a:gd name="T47" fmla="*/ 32 h 83"/>
                  <a:gd name="T48" fmla="*/ 3 w 72"/>
                  <a:gd name="T49" fmla="*/ 33 h 83"/>
                  <a:gd name="T50" fmla="*/ 4 w 72"/>
                  <a:gd name="T51" fmla="*/ 35 h 83"/>
                  <a:gd name="T52" fmla="*/ 5 w 72"/>
                  <a:gd name="T53" fmla="*/ 35 h 83"/>
                  <a:gd name="T54" fmla="*/ 6 w 72"/>
                  <a:gd name="T55" fmla="*/ 36 h 83"/>
                  <a:gd name="T56" fmla="*/ 7 w 72"/>
                  <a:gd name="T57" fmla="*/ 38 h 83"/>
                  <a:gd name="T58" fmla="*/ 12 w 72"/>
                  <a:gd name="T59" fmla="*/ 40 h 83"/>
                  <a:gd name="T60" fmla="*/ 14 w 72"/>
                  <a:gd name="T61" fmla="*/ 41 h 83"/>
                  <a:gd name="T62" fmla="*/ 16 w 72"/>
                  <a:gd name="T63" fmla="*/ 41 h 83"/>
                  <a:gd name="T64" fmla="*/ 17 w 72"/>
                  <a:gd name="T65" fmla="*/ 41 h 83"/>
                  <a:gd name="T66" fmla="*/ 18 w 72"/>
                  <a:gd name="T67" fmla="*/ 41 h 83"/>
                  <a:gd name="T68" fmla="*/ 18 w 72"/>
                  <a:gd name="T69" fmla="*/ 41 h 83"/>
                  <a:gd name="T70" fmla="*/ 19 w 72"/>
                  <a:gd name="T71" fmla="*/ 41 h 83"/>
                  <a:gd name="T72" fmla="*/ 21 w 72"/>
                  <a:gd name="T73" fmla="*/ 40 h 83"/>
                  <a:gd name="T74" fmla="*/ 23 w 72"/>
                  <a:gd name="T75" fmla="*/ 40 h 83"/>
                  <a:gd name="T76" fmla="*/ 25 w 72"/>
                  <a:gd name="T77" fmla="*/ 39 h 83"/>
                  <a:gd name="T78" fmla="*/ 27 w 72"/>
                  <a:gd name="T79" fmla="*/ 38 h 83"/>
                  <a:gd name="T80" fmla="*/ 28 w 72"/>
                  <a:gd name="T81" fmla="*/ 36 h 83"/>
                  <a:gd name="T82" fmla="*/ 29 w 72"/>
                  <a:gd name="T83" fmla="*/ 35 h 83"/>
                  <a:gd name="T84" fmla="*/ 30 w 72"/>
                  <a:gd name="T85" fmla="*/ 34 h 83"/>
                  <a:gd name="T86" fmla="*/ 32 w 72"/>
                  <a:gd name="T87" fmla="*/ 32 h 83"/>
                  <a:gd name="T88" fmla="*/ 35 w 72"/>
                  <a:gd name="T89" fmla="*/ 26 h 83"/>
                  <a:gd name="T90" fmla="*/ 35 w 72"/>
                  <a:gd name="T91" fmla="*/ 24 h 83"/>
                  <a:gd name="T92" fmla="*/ 35 w 72"/>
                  <a:gd name="T93" fmla="*/ 22 h 83"/>
                  <a:gd name="T94" fmla="*/ 35 w 72"/>
                  <a:gd name="T95" fmla="*/ 20 h 83"/>
                  <a:gd name="T96" fmla="*/ 35 w 72"/>
                  <a:gd name="T97" fmla="*/ 18 h 83"/>
                  <a:gd name="T98" fmla="*/ 35 w 72"/>
                  <a:gd name="T99" fmla="*/ 17 h 83"/>
                  <a:gd name="T100" fmla="*/ 35 w 72"/>
                  <a:gd name="T101" fmla="*/ 15 h 83"/>
                  <a:gd name="T102" fmla="*/ 35 w 72"/>
                  <a:gd name="T103" fmla="*/ 13 h 83"/>
                  <a:gd name="T104" fmla="*/ 34 w 72"/>
                  <a:gd name="T105" fmla="*/ 13 h 83"/>
                  <a:gd name="T106" fmla="*/ 33 w 72"/>
                  <a:gd name="T107" fmla="*/ 10 h 83"/>
                  <a:gd name="T108" fmla="*/ 32 w 72"/>
                  <a:gd name="T109" fmla="*/ 7 h 83"/>
                  <a:gd name="T110" fmla="*/ 31 w 72"/>
                  <a:gd name="T111" fmla="*/ 7 h 83"/>
                  <a:gd name="T112" fmla="*/ 30 w 72"/>
                  <a:gd name="T113" fmla="*/ 6 h 83"/>
                  <a:gd name="T114" fmla="*/ 29 w 72"/>
                  <a:gd name="T115" fmla="*/ 5 h 83"/>
                  <a:gd name="T116" fmla="*/ 28 w 72"/>
                  <a:gd name="T117" fmla="*/ 4 h 83"/>
                  <a:gd name="T118" fmla="*/ 25 w 72"/>
                  <a:gd name="T119" fmla="*/ 2 h 8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2"/>
                  <a:gd name="T181" fmla="*/ 0 h 83"/>
                  <a:gd name="T182" fmla="*/ 72 w 72"/>
                  <a:gd name="T183" fmla="*/ 83 h 8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2" h="83">
                    <a:moveTo>
                      <a:pt x="52" y="4"/>
                    </a:move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0" y="4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3" y="26"/>
                    </a:lnTo>
                    <a:lnTo>
                      <a:pt x="2" y="31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8" y="70"/>
                    </a:lnTo>
                    <a:lnTo>
                      <a:pt x="10" y="70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2" y="75"/>
                    </a:lnTo>
                    <a:lnTo>
                      <a:pt x="13" y="75"/>
                    </a:lnTo>
                    <a:lnTo>
                      <a:pt x="15" y="76"/>
                    </a:lnTo>
                    <a:lnTo>
                      <a:pt x="20" y="78"/>
                    </a:lnTo>
                    <a:lnTo>
                      <a:pt x="25" y="83"/>
                    </a:lnTo>
                    <a:lnTo>
                      <a:pt x="25" y="81"/>
                    </a:lnTo>
                    <a:lnTo>
                      <a:pt x="27" y="83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2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2" y="83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5" y="83"/>
                    </a:lnTo>
                    <a:lnTo>
                      <a:pt x="47" y="81"/>
                    </a:lnTo>
                    <a:lnTo>
                      <a:pt x="47" y="80"/>
                    </a:lnTo>
                    <a:lnTo>
                      <a:pt x="48" y="81"/>
                    </a:lnTo>
                    <a:lnTo>
                      <a:pt x="48" y="80"/>
                    </a:lnTo>
                    <a:lnTo>
                      <a:pt x="52" y="78"/>
                    </a:lnTo>
                    <a:lnTo>
                      <a:pt x="53" y="78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7" y="75"/>
                    </a:lnTo>
                    <a:lnTo>
                      <a:pt x="57" y="73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0" y="70"/>
                    </a:lnTo>
                    <a:lnTo>
                      <a:pt x="62" y="70"/>
                    </a:lnTo>
                    <a:lnTo>
                      <a:pt x="62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7" y="64"/>
                    </a:lnTo>
                    <a:lnTo>
                      <a:pt x="67" y="59"/>
                    </a:lnTo>
                    <a:lnTo>
                      <a:pt x="72" y="53"/>
                    </a:lnTo>
                    <a:lnTo>
                      <a:pt x="70" y="53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6"/>
                    </a:lnTo>
                    <a:lnTo>
                      <a:pt x="72" y="34"/>
                    </a:lnTo>
                    <a:lnTo>
                      <a:pt x="72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6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70" y="26"/>
                    </a:lnTo>
                    <a:lnTo>
                      <a:pt x="68" y="24"/>
                    </a:lnTo>
                    <a:lnTo>
                      <a:pt x="67" y="22"/>
                    </a:lnTo>
                    <a:lnTo>
                      <a:pt x="67" y="21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2" y="14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9"/>
                    </a:lnTo>
                    <a:lnTo>
                      <a:pt x="57" y="7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3" name="Freeform 495"/>
              <p:cNvSpPr>
                <a:spLocks/>
              </p:cNvSpPr>
              <p:nvPr/>
            </p:nvSpPr>
            <p:spPr bwMode="auto">
              <a:xfrm>
                <a:off x="5368" y="666"/>
                <a:ext cx="35" cy="42"/>
              </a:xfrm>
              <a:custGeom>
                <a:avLst/>
                <a:gdLst>
                  <a:gd name="T0" fmla="*/ 22 w 72"/>
                  <a:gd name="T1" fmla="*/ 0 h 83"/>
                  <a:gd name="T2" fmla="*/ 21 w 72"/>
                  <a:gd name="T3" fmla="*/ 0 h 83"/>
                  <a:gd name="T4" fmla="*/ 19 w 72"/>
                  <a:gd name="T5" fmla="*/ 0 h 83"/>
                  <a:gd name="T6" fmla="*/ 18 w 72"/>
                  <a:gd name="T7" fmla="*/ 0 h 83"/>
                  <a:gd name="T8" fmla="*/ 16 w 72"/>
                  <a:gd name="T9" fmla="*/ 0 h 83"/>
                  <a:gd name="T10" fmla="*/ 14 w 72"/>
                  <a:gd name="T11" fmla="*/ 0 h 83"/>
                  <a:gd name="T12" fmla="*/ 12 w 72"/>
                  <a:gd name="T13" fmla="*/ 1 h 83"/>
                  <a:gd name="T14" fmla="*/ 11 w 72"/>
                  <a:gd name="T15" fmla="*/ 2 h 83"/>
                  <a:gd name="T16" fmla="*/ 10 w 72"/>
                  <a:gd name="T17" fmla="*/ 2 h 83"/>
                  <a:gd name="T18" fmla="*/ 9 w 72"/>
                  <a:gd name="T19" fmla="*/ 4 h 83"/>
                  <a:gd name="T20" fmla="*/ 7 w 72"/>
                  <a:gd name="T21" fmla="*/ 4 h 83"/>
                  <a:gd name="T22" fmla="*/ 6 w 72"/>
                  <a:gd name="T23" fmla="*/ 5 h 83"/>
                  <a:gd name="T24" fmla="*/ 6 w 72"/>
                  <a:gd name="T25" fmla="*/ 7 h 83"/>
                  <a:gd name="T26" fmla="*/ 4 w 72"/>
                  <a:gd name="T27" fmla="*/ 9 h 83"/>
                  <a:gd name="T28" fmla="*/ 3 w 72"/>
                  <a:gd name="T29" fmla="*/ 10 h 83"/>
                  <a:gd name="T30" fmla="*/ 1 w 72"/>
                  <a:gd name="T31" fmla="*/ 15 h 83"/>
                  <a:gd name="T32" fmla="*/ 0 w 72"/>
                  <a:gd name="T33" fmla="*/ 18 h 83"/>
                  <a:gd name="T34" fmla="*/ 0 w 72"/>
                  <a:gd name="T35" fmla="*/ 20 h 83"/>
                  <a:gd name="T36" fmla="*/ 0 w 72"/>
                  <a:gd name="T37" fmla="*/ 21 h 83"/>
                  <a:gd name="T38" fmla="*/ 0 w 72"/>
                  <a:gd name="T39" fmla="*/ 23 h 83"/>
                  <a:gd name="T40" fmla="*/ 0 w 72"/>
                  <a:gd name="T41" fmla="*/ 26 h 83"/>
                  <a:gd name="T42" fmla="*/ 0 w 72"/>
                  <a:gd name="T43" fmla="*/ 28 h 83"/>
                  <a:gd name="T44" fmla="*/ 1 w 72"/>
                  <a:gd name="T45" fmla="*/ 30 h 83"/>
                  <a:gd name="T46" fmla="*/ 1 w 72"/>
                  <a:gd name="T47" fmla="*/ 31 h 83"/>
                  <a:gd name="T48" fmla="*/ 3 w 72"/>
                  <a:gd name="T49" fmla="*/ 32 h 83"/>
                  <a:gd name="T50" fmla="*/ 3 w 72"/>
                  <a:gd name="T51" fmla="*/ 34 h 83"/>
                  <a:gd name="T52" fmla="*/ 5 w 72"/>
                  <a:gd name="T53" fmla="*/ 36 h 83"/>
                  <a:gd name="T54" fmla="*/ 6 w 72"/>
                  <a:gd name="T55" fmla="*/ 37 h 83"/>
                  <a:gd name="T56" fmla="*/ 7 w 72"/>
                  <a:gd name="T57" fmla="*/ 37 h 83"/>
                  <a:gd name="T58" fmla="*/ 12 w 72"/>
                  <a:gd name="T59" fmla="*/ 40 h 83"/>
                  <a:gd name="T60" fmla="*/ 14 w 72"/>
                  <a:gd name="T61" fmla="*/ 41 h 83"/>
                  <a:gd name="T62" fmla="*/ 16 w 72"/>
                  <a:gd name="T63" fmla="*/ 42 h 83"/>
                  <a:gd name="T64" fmla="*/ 17 w 72"/>
                  <a:gd name="T65" fmla="*/ 41 h 83"/>
                  <a:gd name="T66" fmla="*/ 18 w 72"/>
                  <a:gd name="T67" fmla="*/ 42 h 83"/>
                  <a:gd name="T68" fmla="*/ 18 w 72"/>
                  <a:gd name="T69" fmla="*/ 41 h 83"/>
                  <a:gd name="T70" fmla="*/ 19 w 72"/>
                  <a:gd name="T71" fmla="*/ 41 h 83"/>
                  <a:gd name="T72" fmla="*/ 21 w 72"/>
                  <a:gd name="T73" fmla="*/ 40 h 83"/>
                  <a:gd name="T74" fmla="*/ 23 w 72"/>
                  <a:gd name="T75" fmla="*/ 40 h 83"/>
                  <a:gd name="T76" fmla="*/ 23 w 72"/>
                  <a:gd name="T77" fmla="*/ 40 h 83"/>
                  <a:gd name="T78" fmla="*/ 26 w 72"/>
                  <a:gd name="T79" fmla="*/ 37 h 83"/>
                  <a:gd name="T80" fmla="*/ 28 w 72"/>
                  <a:gd name="T81" fmla="*/ 37 h 83"/>
                  <a:gd name="T82" fmla="*/ 28 w 72"/>
                  <a:gd name="T83" fmla="*/ 36 h 83"/>
                  <a:gd name="T84" fmla="*/ 30 w 72"/>
                  <a:gd name="T85" fmla="*/ 34 h 83"/>
                  <a:gd name="T86" fmla="*/ 32 w 72"/>
                  <a:gd name="T87" fmla="*/ 32 h 83"/>
                  <a:gd name="T88" fmla="*/ 33 w 72"/>
                  <a:gd name="T89" fmla="*/ 29 h 83"/>
                  <a:gd name="T90" fmla="*/ 35 w 72"/>
                  <a:gd name="T91" fmla="*/ 25 h 83"/>
                  <a:gd name="T92" fmla="*/ 35 w 72"/>
                  <a:gd name="T93" fmla="*/ 23 h 83"/>
                  <a:gd name="T94" fmla="*/ 35 w 72"/>
                  <a:gd name="T95" fmla="*/ 21 h 83"/>
                  <a:gd name="T96" fmla="*/ 35 w 72"/>
                  <a:gd name="T97" fmla="*/ 19 h 83"/>
                  <a:gd name="T98" fmla="*/ 35 w 72"/>
                  <a:gd name="T99" fmla="*/ 17 h 83"/>
                  <a:gd name="T100" fmla="*/ 35 w 72"/>
                  <a:gd name="T101" fmla="*/ 16 h 83"/>
                  <a:gd name="T102" fmla="*/ 35 w 72"/>
                  <a:gd name="T103" fmla="*/ 14 h 83"/>
                  <a:gd name="T104" fmla="*/ 33 w 72"/>
                  <a:gd name="T105" fmla="*/ 12 h 83"/>
                  <a:gd name="T106" fmla="*/ 33 w 72"/>
                  <a:gd name="T107" fmla="*/ 10 h 83"/>
                  <a:gd name="T108" fmla="*/ 33 w 72"/>
                  <a:gd name="T109" fmla="*/ 9 h 83"/>
                  <a:gd name="T110" fmla="*/ 32 w 72"/>
                  <a:gd name="T111" fmla="*/ 7 h 83"/>
                  <a:gd name="T112" fmla="*/ 30 w 72"/>
                  <a:gd name="T113" fmla="*/ 7 h 83"/>
                  <a:gd name="T114" fmla="*/ 29 w 72"/>
                  <a:gd name="T115" fmla="*/ 5 h 83"/>
                  <a:gd name="T116" fmla="*/ 28 w 72"/>
                  <a:gd name="T117" fmla="*/ 4 h 8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2"/>
                  <a:gd name="T178" fmla="*/ 0 h 83"/>
                  <a:gd name="T179" fmla="*/ 72 w 72"/>
                  <a:gd name="T180" fmla="*/ 83 h 8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2" h="83">
                    <a:moveTo>
                      <a:pt x="52" y="3"/>
                    </a:move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3" y="24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3" y="57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3" y="62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2" y="74"/>
                    </a:lnTo>
                    <a:lnTo>
                      <a:pt x="13" y="74"/>
                    </a:lnTo>
                    <a:lnTo>
                      <a:pt x="15" y="74"/>
                    </a:lnTo>
                    <a:lnTo>
                      <a:pt x="15" y="76"/>
                    </a:lnTo>
                    <a:lnTo>
                      <a:pt x="20" y="78"/>
                    </a:lnTo>
                    <a:lnTo>
                      <a:pt x="25" y="79"/>
                    </a:lnTo>
                    <a:lnTo>
                      <a:pt x="27" y="81"/>
                    </a:lnTo>
                    <a:lnTo>
                      <a:pt x="28" y="79"/>
                    </a:lnTo>
                    <a:lnTo>
                      <a:pt x="28" y="81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2" y="83"/>
                    </a:lnTo>
                    <a:lnTo>
                      <a:pt x="33" y="81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7" y="81"/>
                    </a:lnTo>
                    <a:lnTo>
                      <a:pt x="37" y="83"/>
                    </a:lnTo>
                    <a:lnTo>
                      <a:pt x="37" y="81"/>
                    </a:lnTo>
                    <a:lnTo>
                      <a:pt x="37" y="83"/>
                    </a:lnTo>
                    <a:lnTo>
                      <a:pt x="38" y="81"/>
                    </a:lnTo>
                    <a:lnTo>
                      <a:pt x="38" y="83"/>
                    </a:lnTo>
                    <a:lnTo>
                      <a:pt x="40" y="81"/>
                    </a:lnTo>
                    <a:lnTo>
                      <a:pt x="42" y="81"/>
                    </a:lnTo>
                    <a:lnTo>
                      <a:pt x="42" y="79"/>
                    </a:lnTo>
                    <a:lnTo>
                      <a:pt x="43" y="79"/>
                    </a:lnTo>
                    <a:lnTo>
                      <a:pt x="45" y="79"/>
                    </a:lnTo>
                    <a:lnTo>
                      <a:pt x="47" y="79"/>
                    </a:lnTo>
                    <a:lnTo>
                      <a:pt x="48" y="79"/>
                    </a:lnTo>
                    <a:lnTo>
                      <a:pt x="52" y="78"/>
                    </a:lnTo>
                    <a:lnTo>
                      <a:pt x="53" y="76"/>
                    </a:lnTo>
                    <a:lnTo>
                      <a:pt x="53" y="74"/>
                    </a:lnTo>
                    <a:lnTo>
                      <a:pt x="55" y="74"/>
                    </a:lnTo>
                    <a:lnTo>
                      <a:pt x="57" y="74"/>
                    </a:lnTo>
                    <a:lnTo>
                      <a:pt x="57" y="73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2" y="68"/>
                    </a:lnTo>
                    <a:lnTo>
                      <a:pt x="63" y="66"/>
                    </a:lnTo>
                    <a:lnTo>
                      <a:pt x="65" y="64"/>
                    </a:lnTo>
                    <a:lnTo>
                      <a:pt x="65" y="61"/>
                    </a:lnTo>
                    <a:lnTo>
                      <a:pt x="67" y="61"/>
                    </a:lnTo>
                    <a:lnTo>
                      <a:pt x="67" y="57"/>
                    </a:lnTo>
                    <a:lnTo>
                      <a:pt x="72" y="52"/>
                    </a:lnTo>
                    <a:lnTo>
                      <a:pt x="70" y="52"/>
                    </a:lnTo>
                    <a:lnTo>
                      <a:pt x="72" y="49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5"/>
                    </a:lnTo>
                    <a:lnTo>
                      <a:pt x="72" y="34"/>
                    </a:lnTo>
                    <a:lnTo>
                      <a:pt x="72" y="32"/>
                    </a:lnTo>
                    <a:lnTo>
                      <a:pt x="72" y="30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5"/>
                    </a:lnTo>
                    <a:lnTo>
                      <a:pt x="70" y="25"/>
                    </a:lnTo>
                    <a:lnTo>
                      <a:pt x="68" y="24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4" name="Freeform 496"/>
              <p:cNvSpPr>
                <a:spLocks/>
              </p:cNvSpPr>
              <p:nvPr/>
            </p:nvSpPr>
            <p:spPr bwMode="auto">
              <a:xfrm>
                <a:off x="5608" y="612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1 w 70"/>
                  <a:gd name="T3" fmla="*/ 1 h 86"/>
                  <a:gd name="T4" fmla="*/ 20 w 70"/>
                  <a:gd name="T5" fmla="*/ 1 h 86"/>
                  <a:gd name="T6" fmla="*/ 18 w 70"/>
                  <a:gd name="T7" fmla="*/ 0 h 86"/>
                  <a:gd name="T8" fmla="*/ 15 w 70"/>
                  <a:gd name="T9" fmla="*/ 1 h 86"/>
                  <a:gd name="T10" fmla="*/ 13 w 70"/>
                  <a:gd name="T11" fmla="*/ 1 h 86"/>
                  <a:gd name="T12" fmla="*/ 10 w 70"/>
                  <a:gd name="T13" fmla="*/ 3 h 86"/>
                  <a:gd name="T14" fmla="*/ 9 w 70"/>
                  <a:gd name="T15" fmla="*/ 5 h 86"/>
                  <a:gd name="T16" fmla="*/ 6 w 70"/>
                  <a:gd name="T17" fmla="*/ 5 h 86"/>
                  <a:gd name="T18" fmla="*/ 5 w 70"/>
                  <a:gd name="T19" fmla="*/ 6 h 86"/>
                  <a:gd name="T20" fmla="*/ 5 w 70"/>
                  <a:gd name="T21" fmla="*/ 7 h 86"/>
                  <a:gd name="T22" fmla="*/ 3 w 70"/>
                  <a:gd name="T23" fmla="*/ 10 h 86"/>
                  <a:gd name="T24" fmla="*/ 2 w 70"/>
                  <a:gd name="T25" fmla="*/ 12 h 86"/>
                  <a:gd name="T26" fmla="*/ 1 w 70"/>
                  <a:gd name="T27" fmla="*/ 16 h 86"/>
                  <a:gd name="T28" fmla="*/ 0 w 70"/>
                  <a:gd name="T29" fmla="*/ 19 h 86"/>
                  <a:gd name="T30" fmla="*/ 0 w 70"/>
                  <a:gd name="T31" fmla="*/ 21 h 86"/>
                  <a:gd name="T32" fmla="*/ 0 w 70"/>
                  <a:gd name="T33" fmla="*/ 23 h 86"/>
                  <a:gd name="T34" fmla="*/ 1 w 70"/>
                  <a:gd name="T35" fmla="*/ 27 h 86"/>
                  <a:gd name="T36" fmla="*/ 1 w 70"/>
                  <a:gd name="T37" fmla="*/ 31 h 86"/>
                  <a:gd name="T38" fmla="*/ 2 w 70"/>
                  <a:gd name="T39" fmla="*/ 33 h 86"/>
                  <a:gd name="T40" fmla="*/ 3 w 70"/>
                  <a:gd name="T41" fmla="*/ 36 h 86"/>
                  <a:gd name="T42" fmla="*/ 5 w 70"/>
                  <a:gd name="T43" fmla="*/ 37 h 86"/>
                  <a:gd name="T44" fmla="*/ 5 w 70"/>
                  <a:gd name="T45" fmla="*/ 39 h 86"/>
                  <a:gd name="T46" fmla="*/ 6 w 70"/>
                  <a:gd name="T47" fmla="*/ 40 h 86"/>
                  <a:gd name="T48" fmla="*/ 10 w 70"/>
                  <a:gd name="T49" fmla="*/ 42 h 86"/>
                  <a:gd name="T50" fmla="*/ 12 w 70"/>
                  <a:gd name="T51" fmla="*/ 43 h 86"/>
                  <a:gd name="T52" fmla="*/ 15 w 70"/>
                  <a:gd name="T53" fmla="*/ 43 h 86"/>
                  <a:gd name="T54" fmla="*/ 17 w 70"/>
                  <a:gd name="T55" fmla="*/ 43 h 86"/>
                  <a:gd name="T56" fmla="*/ 18 w 70"/>
                  <a:gd name="T57" fmla="*/ 43 h 86"/>
                  <a:gd name="T58" fmla="*/ 20 w 70"/>
                  <a:gd name="T59" fmla="*/ 43 h 86"/>
                  <a:gd name="T60" fmla="*/ 24 w 70"/>
                  <a:gd name="T61" fmla="*/ 42 h 86"/>
                  <a:gd name="T62" fmla="*/ 25 w 70"/>
                  <a:gd name="T63" fmla="*/ 41 h 86"/>
                  <a:gd name="T64" fmla="*/ 27 w 70"/>
                  <a:gd name="T65" fmla="*/ 40 h 86"/>
                  <a:gd name="T66" fmla="*/ 28 w 70"/>
                  <a:gd name="T67" fmla="*/ 39 h 86"/>
                  <a:gd name="T68" fmla="*/ 30 w 70"/>
                  <a:gd name="T69" fmla="*/ 37 h 86"/>
                  <a:gd name="T70" fmla="*/ 30 w 70"/>
                  <a:gd name="T71" fmla="*/ 36 h 86"/>
                  <a:gd name="T72" fmla="*/ 33 w 70"/>
                  <a:gd name="T73" fmla="*/ 33 h 86"/>
                  <a:gd name="T74" fmla="*/ 34 w 70"/>
                  <a:gd name="T75" fmla="*/ 30 h 86"/>
                  <a:gd name="T76" fmla="*/ 35 w 70"/>
                  <a:gd name="T77" fmla="*/ 27 h 86"/>
                  <a:gd name="T78" fmla="*/ 35 w 70"/>
                  <a:gd name="T79" fmla="*/ 23 h 86"/>
                  <a:gd name="T80" fmla="*/ 35 w 70"/>
                  <a:gd name="T81" fmla="*/ 21 h 86"/>
                  <a:gd name="T82" fmla="*/ 35 w 70"/>
                  <a:gd name="T83" fmla="*/ 18 h 86"/>
                  <a:gd name="T84" fmla="*/ 34 w 70"/>
                  <a:gd name="T85" fmla="*/ 14 h 86"/>
                  <a:gd name="T86" fmla="*/ 33 w 70"/>
                  <a:gd name="T87" fmla="*/ 11 h 86"/>
                  <a:gd name="T88" fmla="*/ 33 w 70"/>
                  <a:gd name="T89" fmla="*/ 9 h 86"/>
                  <a:gd name="T90" fmla="*/ 30 w 70"/>
                  <a:gd name="T91" fmla="*/ 7 h 86"/>
                  <a:gd name="T92" fmla="*/ 29 w 70"/>
                  <a:gd name="T93" fmla="*/ 5 h 86"/>
                  <a:gd name="T94" fmla="*/ 27 w 70"/>
                  <a:gd name="T95" fmla="*/ 5 h 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6"/>
                  <a:gd name="T146" fmla="*/ 70 w 70"/>
                  <a:gd name="T147" fmla="*/ 86 h 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6">
                    <a:moveTo>
                      <a:pt x="51" y="3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3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5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3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1" y="76"/>
                    </a:lnTo>
                    <a:lnTo>
                      <a:pt x="11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1"/>
                    </a:lnTo>
                    <a:lnTo>
                      <a:pt x="18" y="81"/>
                    </a:lnTo>
                    <a:lnTo>
                      <a:pt x="20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6" y="85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3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5" y="80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8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68" y="29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5" name="Freeform 497"/>
              <p:cNvSpPr>
                <a:spLocks/>
              </p:cNvSpPr>
              <p:nvPr/>
            </p:nvSpPr>
            <p:spPr bwMode="auto">
              <a:xfrm>
                <a:off x="5606" y="611"/>
                <a:ext cx="36" cy="42"/>
              </a:xfrm>
              <a:custGeom>
                <a:avLst/>
                <a:gdLst>
                  <a:gd name="T0" fmla="*/ 24 w 71"/>
                  <a:gd name="T1" fmla="*/ 1 h 85"/>
                  <a:gd name="T2" fmla="*/ 22 w 71"/>
                  <a:gd name="T3" fmla="*/ 1 h 85"/>
                  <a:gd name="T4" fmla="*/ 20 w 71"/>
                  <a:gd name="T5" fmla="*/ 1 h 85"/>
                  <a:gd name="T6" fmla="*/ 17 w 71"/>
                  <a:gd name="T7" fmla="*/ 0 h 85"/>
                  <a:gd name="T8" fmla="*/ 16 w 71"/>
                  <a:gd name="T9" fmla="*/ 1 h 85"/>
                  <a:gd name="T10" fmla="*/ 14 w 71"/>
                  <a:gd name="T11" fmla="*/ 1 h 85"/>
                  <a:gd name="T12" fmla="*/ 11 w 71"/>
                  <a:gd name="T13" fmla="*/ 2 h 85"/>
                  <a:gd name="T14" fmla="*/ 8 w 71"/>
                  <a:gd name="T15" fmla="*/ 3 h 85"/>
                  <a:gd name="T16" fmla="*/ 7 w 71"/>
                  <a:gd name="T17" fmla="*/ 5 h 85"/>
                  <a:gd name="T18" fmla="*/ 6 w 71"/>
                  <a:gd name="T19" fmla="*/ 7 h 85"/>
                  <a:gd name="T20" fmla="*/ 5 w 71"/>
                  <a:gd name="T21" fmla="*/ 8 h 85"/>
                  <a:gd name="T22" fmla="*/ 3 w 71"/>
                  <a:gd name="T23" fmla="*/ 10 h 85"/>
                  <a:gd name="T24" fmla="*/ 2 w 71"/>
                  <a:gd name="T25" fmla="*/ 14 h 85"/>
                  <a:gd name="T26" fmla="*/ 1 w 71"/>
                  <a:gd name="T27" fmla="*/ 16 h 85"/>
                  <a:gd name="T28" fmla="*/ 0 w 71"/>
                  <a:gd name="T29" fmla="*/ 18 h 85"/>
                  <a:gd name="T30" fmla="*/ 0 w 71"/>
                  <a:gd name="T31" fmla="*/ 21 h 85"/>
                  <a:gd name="T32" fmla="*/ 0 w 71"/>
                  <a:gd name="T33" fmla="*/ 23 h 85"/>
                  <a:gd name="T34" fmla="*/ 0 w 71"/>
                  <a:gd name="T35" fmla="*/ 25 h 85"/>
                  <a:gd name="T36" fmla="*/ 1 w 71"/>
                  <a:gd name="T37" fmla="*/ 28 h 85"/>
                  <a:gd name="T38" fmla="*/ 3 w 71"/>
                  <a:gd name="T39" fmla="*/ 32 h 85"/>
                  <a:gd name="T40" fmla="*/ 3 w 71"/>
                  <a:gd name="T41" fmla="*/ 34 h 85"/>
                  <a:gd name="T42" fmla="*/ 5 w 71"/>
                  <a:gd name="T43" fmla="*/ 35 h 85"/>
                  <a:gd name="T44" fmla="*/ 6 w 71"/>
                  <a:gd name="T45" fmla="*/ 38 h 85"/>
                  <a:gd name="T46" fmla="*/ 7 w 71"/>
                  <a:gd name="T47" fmla="*/ 39 h 85"/>
                  <a:gd name="T48" fmla="*/ 9 w 71"/>
                  <a:gd name="T49" fmla="*/ 40 h 85"/>
                  <a:gd name="T50" fmla="*/ 12 w 71"/>
                  <a:gd name="T51" fmla="*/ 42 h 85"/>
                  <a:gd name="T52" fmla="*/ 14 w 71"/>
                  <a:gd name="T53" fmla="*/ 42 h 85"/>
                  <a:gd name="T54" fmla="*/ 17 w 71"/>
                  <a:gd name="T55" fmla="*/ 42 h 85"/>
                  <a:gd name="T56" fmla="*/ 18 w 71"/>
                  <a:gd name="T57" fmla="*/ 42 h 85"/>
                  <a:gd name="T58" fmla="*/ 21 w 71"/>
                  <a:gd name="T59" fmla="*/ 42 h 85"/>
                  <a:gd name="T60" fmla="*/ 22 w 71"/>
                  <a:gd name="T61" fmla="*/ 42 h 85"/>
                  <a:gd name="T62" fmla="*/ 25 w 71"/>
                  <a:gd name="T63" fmla="*/ 40 h 85"/>
                  <a:gd name="T64" fmla="*/ 27 w 71"/>
                  <a:gd name="T65" fmla="*/ 39 h 85"/>
                  <a:gd name="T66" fmla="*/ 29 w 71"/>
                  <a:gd name="T67" fmla="*/ 38 h 85"/>
                  <a:gd name="T68" fmla="*/ 30 w 71"/>
                  <a:gd name="T69" fmla="*/ 35 h 85"/>
                  <a:gd name="T70" fmla="*/ 32 w 71"/>
                  <a:gd name="T71" fmla="*/ 35 h 85"/>
                  <a:gd name="T72" fmla="*/ 32 w 71"/>
                  <a:gd name="T73" fmla="*/ 34 h 85"/>
                  <a:gd name="T74" fmla="*/ 34 w 71"/>
                  <a:gd name="T75" fmla="*/ 30 h 85"/>
                  <a:gd name="T76" fmla="*/ 36 w 71"/>
                  <a:gd name="T77" fmla="*/ 26 h 85"/>
                  <a:gd name="T78" fmla="*/ 36 w 71"/>
                  <a:gd name="T79" fmla="*/ 24 h 85"/>
                  <a:gd name="T80" fmla="*/ 36 w 71"/>
                  <a:gd name="T81" fmla="*/ 22 h 85"/>
                  <a:gd name="T82" fmla="*/ 36 w 71"/>
                  <a:gd name="T83" fmla="*/ 19 h 85"/>
                  <a:gd name="T84" fmla="*/ 36 w 71"/>
                  <a:gd name="T85" fmla="*/ 15 h 85"/>
                  <a:gd name="T86" fmla="*/ 34 w 71"/>
                  <a:gd name="T87" fmla="*/ 12 h 85"/>
                  <a:gd name="T88" fmla="*/ 32 w 71"/>
                  <a:gd name="T89" fmla="*/ 9 h 85"/>
                  <a:gd name="T90" fmla="*/ 32 w 71"/>
                  <a:gd name="T91" fmla="*/ 7 h 85"/>
                  <a:gd name="T92" fmla="*/ 30 w 71"/>
                  <a:gd name="T93" fmla="*/ 5 h 85"/>
                  <a:gd name="T94" fmla="*/ 28 w 71"/>
                  <a:gd name="T95" fmla="*/ 3 h 8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1"/>
                  <a:gd name="T145" fmla="*/ 0 h 85"/>
                  <a:gd name="T146" fmla="*/ 71 w 71"/>
                  <a:gd name="T147" fmla="*/ 85 h 8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1" h="85">
                    <a:moveTo>
                      <a:pt x="51" y="5"/>
                    </a:moveTo>
                    <a:lnTo>
                      <a:pt x="49" y="4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9" y="2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4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6" y="19"/>
                    </a:lnTo>
                    <a:lnTo>
                      <a:pt x="6" y="21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1" y="53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5" y="65"/>
                    </a:lnTo>
                    <a:lnTo>
                      <a:pt x="5" y="68"/>
                    </a:lnTo>
                    <a:lnTo>
                      <a:pt x="6" y="68"/>
                    </a:lnTo>
                    <a:lnTo>
                      <a:pt x="6" y="70"/>
                    </a:lnTo>
                    <a:lnTo>
                      <a:pt x="8" y="71"/>
                    </a:lnTo>
                    <a:lnTo>
                      <a:pt x="9" y="71"/>
                    </a:lnTo>
                    <a:lnTo>
                      <a:pt x="9" y="73"/>
                    </a:lnTo>
                    <a:lnTo>
                      <a:pt x="11" y="73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4" y="78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18" y="80"/>
                    </a:lnTo>
                    <a:lnTo>
                      <a:pt x="19" y="82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4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29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4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39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4" y="85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49" y="80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4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9" y="75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4" y="65"/>
                    </a:lnTo>
                    <a:lnTo>
                      <a:pt x="66" y="63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9" y="54"/>
                    </a:lnTo>
                    <a:lnTo>
                      <a:pt x="71" y="53"/>
                    </a:lnTo>
                    <a:lnTo>
                      <a:pt x="71" y="51"/>
                    </a:lnTo>
                    <a:lnTo>
                      <a:pt x="71" y="49"/>
                    </a:lnTo>
                    <a:lnTo>
                      <a:pt x="71" y="48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3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8"/>
                    </a:lnTo>
                    <a:lnTo>
                      <a:pt x="71" y="36"/>
                    </a:lnTo>
                    <a:lnTo>
                      <a:pt x="71" y="33"/>
                    </a:lnTo>
                    <a:lnTo>
                      <a:pt x="71" y="31"/>
                    </a:lnTo>
                    <a:lnTo>
                      <a:pt x="71" y="29"/>
                    </a:lnTo>
                    <a:lnTo>
                      <a:pt x="69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1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3" y="14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59" y="11"/>
                    </a:lnTo>
                    <a:lnTo>
                      <a:pt x="59" y="9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6" name="Freeform 498"/>
              <p:cNvSpPr>
                <a:spLocks/>
              </p:cNvSpPr>
              <p:nvPr/>
            </p:nvSpPr>
            <p:spPr bwMode="auto">
              <a:xfrm>
                <a:off x="5609" y="635"/>
                <a:ext cx="35" cy="43"/>
              </a:xfrm>
              <a:custGeom>
                <a:avLst/>
                <a:gdLst>
                  <a:gd name="T0" fmla="*/ 22 w 69"/>
                  <a:gd name="T1" fmla="*/ 1 h 87"/>
                  <a:gd name="T2" fmla="*/ 21 w 69"/>
                  <a:gd name="T3" fmla="*/ 1 h 87"/>
                  <a:gd name="T4" fmla="*/ 19 w 69"/>
                  <a:gd name="T5" fmla="*/ 0 h 87"/>
                  <a:gd name="T6" fmla="*/ 17 w 69"/>
                  <a:gd name="T7" fmla="*/ 0 h 87"/>
                  <a:gd name="T8" fmla="*/ 15 w 69"/>
                  <a:gd name="T9" fmla="*/ 1 h 87"/>
                  <a:gd name="T10" fmla="*/ 13 w 69"/>
                  <a:gd name="T11" fmla="*/ 1 h 87"/>
                  <a:gd name="T12" fmla="*/ 10 w 69"/>
                  <a:gd name="T13" fmla="*/ 2 h 87"/>
                  <a:gd name="T14" fmla="*/ 7 w 69"/>
                  <a:gd name="T15" fmla="*/ 3 h 87"/>
                  <a:gd name="T16" fmla="*/ 7 w 69"/>
                  <a:gd name="T17" fmla="*/ 5 h 87"/>
                  <a:gd name="T18" fmla="*/ 5 w 69"/>
                  <a:gd name="T19" fmla="*/ 8 h 87"/>
                  <a:gd name="T20" fmla="*/ 3 w 69"/>
                  <a:gd name="T21" fmla="*/ 8 h 87"/>
                  <a:gd name="T22" fmla="*/ 3 w 69"/>
                  <a:gd name="T23" fmla="*/ 10 h 87"/>
                  <a:gd name="T24" fmla="*/ 2 w 69"/>
                  <a:gd name="T25" fmla="*/ 13 h 87"/>
                  <a:gd name="T26" fmla="*/ 1 w 69"/>
                  <a:gd name="T27" fmla="*/ 17 h 87"/>
                  <a:gd name="T28" fmla="*/ 0 w 69"/>
                  <a:gd name="T29" fmla="*/ 20 h 87"/>
                  <a:gd name="T30" fmla="*/ 0 w 69"/>
                  <a:gd name="T31" fmla="*/ 23 h 87"/>
                  <a:gd name="T32" fmla="*/ 0 w 69"/>
                  <a:gd name="T33" fmla="*/ 25 h 87"/>
                  <a:gd name="T34" fmla="*/ 1 w 69"/>
                  <a:gd name="T35" fmla="*/ 29 h 87"/>
                  <a:gd name="T36" fmla="*/ 2 w 69"/>
                  <a:gd name="T37" fmla="*/ 34 h 87"/>
                  <a:gd name="T38" fmla="*/ 2 w 69"/>
                  <a:gd name="T39" fmla="*/ 35 h 87"/>
                  <a:gd name="T40" fmla="*/ 3 w 69"/>
                  <a:gd name="T41" fmla="*/ 36 h 87"/>
                  <a:gd name="T42" fmla="*/ 6 w 69"/>
                  <a:gd name="T43" fmla="*/ 38 h 87"/>
                  <a:gd name="T44" fmla="*/ 7 w 69"/>
                  <a:gd name="T45" fmla="*/ 39 h 87"/>
                  <a:gd name="T46" fmla="*/ 8 w 69"/>
                  <a:gd name="T47" fmla="*/ 41 h 87"/>
                  <a:gd name="T48" fmla="*/ 12 w 69"/>
                  <a:gd name="T49" fmla="*/ 43 h 87"/>
                  <a:gd name="T50" fmla="*/ 13 w 69"/>
                  <a:gd name="T51" fmla="*/ 43 h 87"/>
                  <a:gd name="T52" fmla="*/ 16 w 69"/>
                  <a:gd name="T53" fmla="*/ 43 h 87"/>
                  <a:gd name="T54" fmla="*/ 17 w 69"/>
                  <a:gd name="T55" fmla="*/ 43 h 87"/>
                  <a:gd name="T56" fmla="*/ 20 w 69"/>
                  <a:gd name="T57" fmla="*/ 43 h 87"/>
                  <a:gd name="T58" fmla="*/ 24 w 69"/>
                  <a:gd name="T59" fmla="*/ 42 h 87"/>
                  <a:gd name="T60" fmla="*/ 26 w 69"/>
                  <a:gd name="T61" fmla="*/ 41 h 87"/>
                  <a:gd name="T62" fmla="*/ 27 w 69"/>
                  <a:gd name="T63" fmla="*/ 40 h 87"/>
                  <a:gd name="T64" fmla="*/ 28 w 69"/>
                  <a:gd name="T65" fmla="*/ 38 h 87"/>
                  <a:gd name="T66" fmla="*/ 29 w 69"/>
                  <a:gd name="T67" fmla="*/ 37 h 87"/>
                  <a:gd name="T68" fmla="*/ 32 w 69"/>
                  <a:gd name="T69" fmla="*/ 35 h 87"/>
                  <a:gd name="T70" fmla="*/ 32 w 69"/>
                  <a:gd name="T71" fmla="*/ 34 h 87"/>
                  <a:gd name="T72" fmla="*/ 34 w 69"/>
                  <a:gd name="T73" fmla="*/ 29 h 87"/>
                  <a:gd name="T74" fmla="*/ 35 w 69"/>
                  <a:gd name="T75" fmla="*/ 27 h 87"/>
                  <a:gd name="T76" fmla="*/ 35 w 69"/>
                  <a:gd name="T77" fmla="*/ 24 h 87"/>
                  <a:gd name="T78" fmla="*/ 35 w 69"/>
                  <a:gd name="T79" fmla="*/ 22 h 87"/>
                  <a:gd name="T80" fmla="*/ 35 w 69"/>
                  <a:gd name="T81" fmla="*/ 19 h 87"/>
                  <a:gd name="T82" fmla="*/ 35 w 69"/>
                  <a:gd name="T83" fmla="*/ 17 h 87"/>
                  <a:gd name="T84" fmla="*/ 34 w 69"/>
                  <a:gd name="T85" fmla="*/ 14 h 87"/>
                  <a:gd name="T86" fmla="*/ 32 w 69"/>
                  <a:gd name="T87" fmla="*/ 10 h 87"/>
                  <a:gd name="T88" fmla="*/ 32 w 69"/>
                  <a:gd name="T89" fmla="*/ 8 h 87"/>
                  <a:gd name="T90" fmla="*/ 31 w 69"/>
                  <a:gd name="T91" fmla="*/ 7 h 87"/>
                  <a:gd name="T92" fmla="*/ 29 w 69"/>
                  <a:gd name="T93" fmla="*/ 5 h 87"/>
                  <a:gd name="T94" fmla="*/ 28 w 69"/>
                  <a:gd name="T95" fmla="*/ 3 h 87"/>
                  <a:gd name="T96" fmla="*/ 26 w 69"/>
                  <a:gd name="T97" fmla="*/ 2 h 8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7"/>
                  <a:gd name="T149" fmla="*/ 69 w 69"/>
                  <a:gd name="T150" fmla="*/ 87 h 8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7">
                    <a:moveTo>
                      <a:pt x="51" y="5"/>
                    </a:moveTo>
                    <a:lnTo>
                      <a:pt x="48" y="4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1" y="12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3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4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6"/>
                    </a:lnTo>
                    <a:lnTo>
                      <a:pt x="1" y="58"/>
                    </a:lnTo>
                    <a:lnTo>
                      <a:pt x="1" y="61"/>
                    </a:lnTo>
                    <a:lnTo>
                      <a:pt x="3" y="63"/>
                    </a:lnTo>
                    <a:lnTo>
                      <a:pt x="3" y="66"/>
                    </a:lnTo>
                    <a:lnTo>
                      <a:pt x="3" y="68"/>
                    </a:lnTo>
                    <a:lnTo>
                      <a:pt x="4" y="68"/>
                    </a:lnTo>
                    <a:lnTo>
                      <a:pt x="4" y="70"/>
                    </a:lnTo>
                    <a:lnTo>
                      <a:pt x="6" y="71"/>
                    </a:lnTo>
                    <a:lnTo>
                      <a:pt x="6" y="73"/>
                    </a:lnTo>
                    <a:lnTo>
                      <a:pt x="8" y="73"/>
                    </a:lnTo>
                    <a:lnTo>
                      <a:pt x="9" y="75"/>
                    </a:lnTo>
                    <a:lnTo>
                      <a:pt x="9" y="76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4" y="80"/>
                    </a:lnTo>
                    <a:lnTo>
                      <a:pt x="14" y="82"/>
                    </a:lnTo>
                    <a:lnTo>
                      <a:pt x="16" y="82"/>
                    </a:lnTo>
                    <a:lnTo>
                      <a:pt x="16" y="83"/>
                    </a:lnTo>
                    <a:lnTo>
                      <a:pt x="19" y="85"/>
                    </a:lnTo>
                    <a:lnTo>
                      <a:pt x="21" y="87"/>
                    </a:lnTo>
                    <a:lnTo>
                      <a:pt x="23" y="87"/>
                    </a:lnTo>
                    <a:lnTo>
                      <a:pt x="24" y="87"/>
                    </a:lnTo>
                    <a:lnTo>
                      <a:pt x="26" y="87"/>
                    </a:lnTo>
                    <a:lnTo>
                      <a:pt x="28" y="87"/>
                    </a:lnTo>
                    <a:lnTo>
                      <a:pt x="29" y="87"/>
                    </a:lnTo>
                    <a:lnTo>
                      <a:pt x="31" y="87"/>
                    </a:lnTo>
                    <a:lnTo>
                      <a:pt x="33" y="87"/>
                    </a:lnTo>
                    <a:lnTo>
                      <a:pt x="34" y="87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39" y="87"/>
                    </a:lnTo>
                    <a:lnTo>
                      <a:pt x="41" y="87"/>
                    </a:lnTo>
                    <a:lnTo>
                      <a:pt x="43" y="87"/>
                    </a:lnTo>
                    <a:lnTo>
                      <a:pt x="48" y="85"/>
                    </a:lnTo>
                    <a:lnTo>
                      <a:pt x="48" y="83"/>
                    </a:lnTo>
                    <a:lnTo>
                      <a:pt x="49" y="83"/>
                    </a:lnTo>
                    <a:lnTo>
                      <a:pt x="51" y="83"/>
                    </a:lnTo>
                    <a:lnTo>
                      <a:pt x="51" y="82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4" y="80"/>
                    </a:lnTo>
                    <a:lnTo>
                      <a:pt x="54" y="78"/>
                    </a:lnTo>
                    <a:lnTo>
                      <a:pt x="56" y="76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59" y="73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4" y="68"/>
                    </a:lnTo>
                    <a:lnTo>
                      <a:pt x="64" y="66"/>
                    </a:lnTo>
                    <a:lnTo>
                      <a:pt x="64" y="65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5"/>
                    </a:lnTo>
                    <a:lnTo>
                      <a:pt x="69" y="55"/>
                    </a:lnTo>
                    <a:lnTo>
                      <a:pt x="69" y="53"/>
                    </a:lnTo>
                    <a:lnTo>
                      <a:pt x="69" y="51"/>
                    </a:lnTo>
                    <a:lnTo>
                      <a:pt x="69" y="49"/>
                    </a:lnTo>
                    <a:lnTo>
                      <a:pt x="69" y="48"/>
                    </a:lnTo>
                    <a:lnTo>
                      <a:pt x="69" y="46"/>
                    </a:lnTo>
                    <a:lnTo>
                      <a:pt x="69" y="44"/>
                    </a:lnTo>
                    <a:lnTo>
                      <a:pt x="69" y="43"/>
                    </a:lnTo>
                    <a:lnTo>
                      <a:pt x="69" y="41"/>
                    </a:lnTo>
                    <a:lnTo>
                      <a:pt x="69" y="39"/>
                    </a:lnTo>
                    <a:lnTo>
                      <a:pt x="69" y="38"/>
                    </a:lnTo>
                    <a:lnTo>
                      <a:pt x="69" y="36"/>
                    </a:lnTo>
                    <a:lnTo>
                      <a:pt x="69" y="34"/>
                    </a:lnTo>
                    <a:lnTo>
                      <a:pt x="69" y="33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8" y="29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8" y="11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" name="Freeform 499"/>
              <p:cNvSpPr>
                <a:spLocks/>
              </p:cNvSpPr>
              <p:nvPr/>
            </p:nvSpPr>
            <p:spPr bwMode="auto">
              <a:xfrm>
                <a:off x="5609" y="652"/>
                <a:ext cx="35" cy="42"/>
              </a:xfrm>
              <a:custGeom>
                <a:avLst/>
                <a:gdLst>
                  <a:gd name="T0" fmla="*/ 22 w 69"/>
                  <a:gd name="T1" fmla="*/ 1 h 85"/>
                  <a:gd name="T2" fmla="*/ 21 w 69"/>
                  <a:gd name="T3" fmla="*/ 0 h 85"/>
                  <a:gd name="T4" fmla="*/ 19 w 69"/>
                  <a:gd name="T5" fmla="*/ 0 h 85"/>
                  <a:gd name="T6" fmla="*/ 17 w 69"/>
                  <a:gd name="T7" fmla="*/ 0 h 85"/>
                  <a:gd name="T8" fmla="*/ 15 w 69"/>
                  <a:gd name="T9" fmla="*/ 0 h 85"/>
                  <a:gd name="T10" fmla="*/ 12 w 69"/>
                  <a:gd name="T11" fmla="*/ 1 h 85"/>
                  <a:gd name="T12" fmla="*/ 10 w 69"/>
                  <a:gd name="T13" fmla="*/ 2 h 85"/>
                  <a:gd name="T14" fmla="*/ 7 w 69"/>
                  <a:gd name="T15" fmla="*/ 3 h 85"/>
                  <a:gd name="T16" fmla="*/ 7 w 69"/>
                  <a:gd name="T17" fmla="*/ 4 h 85"/>
                  <a:gd name="T18" fmla="*/ 5 w 69"/>
                  <a:gd name="T19" fmla="*/ 7 h 85"/>
                  <a:gd name="T20" fmla="*/ 3 w 69"/>
                  <a:gd name="T21" fmla="*/ 7 h 85"/>
                  <a:gd name="T22" fmla="*/ 2 w 69"/>
                  <a:gd name="T23" fmla="*/ 10 h 85"/>
                  <a:gd name="T24" fmla="*/ 1 w 69"/>
                  <a:gd name="T25" fmla="*/ 14 h 85"/>
                  <a:gd name="T26" fmla="*/ 1 w 69"/>
                  <a:gd name="T27" fmla="*/ 18 h 85"/>
                  <a:gd name="T28" fmla="*/ 0 w 69"/>
                  <a:gd name="T29" fmla="*/ 20 h 85"/>
                  <a:gd name="T30" fmla="*/ 0 w 69"/>
                  <a:gd name="T31" fmla="*/ 23 h 85"/>
                  <a:gd name="T32" fmla="*/ 0 w 69"/>
                  <a:gd name="T33" fmla="*/ 25 h 85"/>
                  <a:gd name="T34" fmla="*/ 1 w 69"/>
                  <a:gd name="T35" fmla="*/ 30 h 85"/>
                  <a:gd name="T36" fmla="*/ 2 w 69"/>
                  <a:gd name="T37" fmla="*/ 33 h 85"/>
                  <a:gd name="T38" fmla="*/ 3 w 69"/>
                  <a:gd name="T39" fmla="*/ 35 h 85"/>
                  <a:gd name="T40" fmla="*/ 4 w 69"/>
                  <a:gd name="T41" fmla="*/ 35 h 85"/>
                  <a:gd name="T42" fmla="*/ 6 w 69"/>
                  <a:gd name="T43" fmla="*/ 38 h 85"/>
                  <a:gd name="T44" fmla="*/ 7 w 69"/>
                  <a:gd name="T45" fmla="*/ 39 h 85"/>
                  <a:gd name="T46" fmla="*/ 8 w 69"/>
                  <a:gd name="T47" fmla="*/ 40 h 85"/>
                  <a:gd name="T48" fmla="*/ 12 w 69"/>
                  <a:gd name="T49" fmla="*/ 41 h 85"/>
                  <a:gd name="T50" fmla="*/ 13 w 69"/>
                  <a:gd name="T51" fmla="*/ 42 h 85"/>
                  <a:gd name="T52" fmla="*/ 16 w 69"/>
                  <a:gd name="T53" fmla="*/ 42 h 85"/>
                  <a:gd name="T54" fmla="*/ 17 w 69"/>
                  <a:gd name="T55" fmla="*/ 42 h 85"/>
                  <a:gd name="T56" fmla="*/ 20 w 69"/>
                  <a:gd name="T57" fmla="*/ 42 h 85"/>
                  <a:gd name="T58" fmla="*/ 24 w 69"/>
                  <a:gd name="T59" fmla="*/ 41 h 85"/>
                  <a:gd name="T60" fmla="*/ 26 w 69"/>
                  <a:gd name="T61" fmla="*/ 40 h 85"/>
                  <a:gd name="T62" fmla="*/ 27 w 69"/>
                  <a:gd name="T63" fmla="*/ 39 h 85"/>
                  <a:gd name="T64" fmla="*/ 28 w 69"/>
                  <a:gd name="T65" fmla="*/ 38 h 85"/>
                  <a:gd name="T66" fmla="*/ 29 w 69"/>
                  <a:gd name="T67" fmla="*/ 36 h 85"/>
                  <a:gd name="T68" fmla="*/ 32 w 69"/>
                  <a:gd name="T69" fmla="*/ 35 h 85"/>
                  <a:gd name="T70" fmla="*/ 32 w 69"/>
                  <a:gd name="T71" fmla="*/ 32 h 85"/>
                  <a:gd name="T72" fmla="*/ 34 w 69"/>
                  <a:gd name="T73" fmla="*/ 30 h 85"/>
                  <a:gd name="T74" fmla="*/ 34 w 69"/>
                  <a:gd name="T75" fmla="*/ 27 h 85"/>
                  <a:gd name="T76" fmla="*/ 35 w 69"/>
                  <a:gd name="T77" fmla="*/ 24 h 85"/>
                  <a:gd name="T78" fmla="*/ 35 w 69"/>
                  <a:gd name="T79" fmla="*/ 22 h 85"/>
                  <a:gd name="T80" fmla="*/ 35 w 69"/>
                  <a:gd name="T81" fmla="*/ 19 h 85"/>
                  <a:gd name="T82" fmla="*/ 35 w 69"/>
                  <a:gd name="T83" fmla="*/ 17 h 85"/>
                  <a:gd name="T84" fmla="*/ 35 w 69"/>
                  <a:gd name="T85" fmla="*/ 14 h 85"/>
                  <a:gd name="T86" fmla="*/ 33 w 69"/>
                  <a:gd name="T87" fmla="*/ 10 h 85"/>
                  <a:gd name="T88" fmla="*/ 32 w 69"/>
                  <a:gd name="T89" fmla="*/ 8 h 85"/>
                  <a:gd name="T90" fmla="*/ 31 w 69"/>
                  <a:gd name="T91" fmla="*/ 7 h 85"/>
                  <a:gd name="T92" fmla="*/ 29 w 69"/>
                  <a:gd name="T93" fmla="*/ 4 h 85"/>
                  <a:gd name="T94" fmla="*/ 28 w 69"/>
                  <a:gd name="T95" fmla="*/ 3 h 85"/>
                  <a:gd name="T96" fmla="*/ 27 w 69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9"/>
                  <a:gd name="T148" fmla="*/ 0 h 85"/>
                  <a:gd name="T149" fmla="*/ 69 w 69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9" h="85">
                    <a:moveTo>
                      <a:pt x="51" y="4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9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3" y="61"/>
                    </a:lnTo>
                    <a:lnTo>
                      <a:pt x="3" y="64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9" y="73"/>
                    </a:lnTo>
                    <a:lnTo>
                      <a:pt x="11" y="75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3" y="78"/>
                    </a:lnTo>
                    <a:lnTo>
                      <a:pt x="14" y="78"/>
                    </a:lnTo>
                    <a:lnTo>
                      <a:pt x="14" y="80"/>
                    </a:lnTo>
                    <a:lnTo>
                      <a:pt x="16" y="80"/>
                    </a:lnTo>
                    <a:lnTo>
                      <a:pt x="16" y="81"/>
                    </a:lnTo>
                    <a:lnTo>
                      <a:pt x="19" y="83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4" y="85"/>
                    </a:lnTo>
                    <a:lnTo>
                      <a:pt x="26" y="85"/>
                    </a:lnTo>
                    <a:lnTo>
                      <a:pt x="28" y="85"/>
                    </a:lnTo>
                    <a:lnTo>
                      <a:pt x="29" y="85"/>
                    </a:lnTo>
                    <a:lnTo>
                      <a:pt x="31" y="85"/>
                    </a:lnTo>
                    <a:lnTo>
                      <a:pt x="33" y="85"/>
                    </a:lnTo>
                    <a:lnTo>
                      <a:pt x="34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39" y="85"/>
                    </a:lnTo>
                    <a:lnTo>
                      <a:pt x="41" y="85"/>
                    </a:lnTo>
                    <a:lnTo>
                      <a:pt x="43" y="83"/>
                    </a:lnTo>
                    <a:lnTo>
                      <a:pt x="48" y="83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1" y="78"/>
                    </a:lnTo>
                    <a:lnTo>
                      <a:pt x="53" y="78"/>
                    </a:lnTo>
                    <a:lnTo>
                      <a:pt x="54" y="78"/>
                    </a:lnTo>
                    <a:lnTo>
                      <a:pt x="54" y="76"/>
                    </a:lnTo>
                    <a:lnTo>
                      <a:pt x="56" y="76"/>
                    </a:lnTo>
                    <a:lnTo>
                      <a:pt x="56" y="75"/>
                    </a:lnTo>
                    <a:lnTo>
                      <a:pt x="56" y="73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59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4" y="64"/>
                    </a:lnTo>
                    <a:lnTo>
                      <a:pt x="64" y="63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69" y="53"/>
                    </a:lnTo>
                    <a:lnTo>
                      <a:pt x="69" y="51"/>
                    </a:lnTo>
                    <a:lnTo>
                      <a:pt x="69" y="49"/>
                    </a:lnTo>
                    <a:lnTo>
                      <a:pt x="69" y="48"/>
                    </a:lnTo>
                    <a:lnTo>
                      <a:pt x="69" y="46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69" y="41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69" y="36"/>
                    </a:lnTo>
                    <a:lnTo>
                      <a:pt x="69" y="34"/>
                    </a:lnTo>
                    <a:lnTo>
                      <a:pt x="69" y="32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8" y="27"/>
                    </a:lnTo>
                    <a:lnTo>
                      <a:pt x="68" y="24"/>
                    </a:lnTo>
                    <a:lnTo>
                      <a:pt x="68" y="22"/>
                    </a:lnTo>
                    <a:lnTo>
                      <a:pt x="66" y="21"/>
                    </a:lnTo>
                    <a:lnTo>
                      <a:pt x="64" y="21"/>
                    </a:lnTo>
                    <a:lnTo>
                      <a:pt x="64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4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9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1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" name="Freeform 500"/>
              <p:cNvSpPr>
                <a:spLocks/>
              </p:cNvSpPr>
              <p:nvPr/>
            </p:nvSpPr>
            <p:spPr bwMode="auto">
              <a:xfrm>
                <a:off x="5609" y="676"/>
                <a:ext cx="35" cy="43"/>
              </a:xfrm>
              <a:custGeom>
                <a:avLst/>
                <a:gdLst>
                  <a:gd name="T0" fmla="*/ 23 w 69"/>
                  <a:gd name="T1" fmla="*/ 1 h 86"/>
                  <a:gd name="T2" fmla="*/ 22 w 69"/>
                  <a:gd name="T3" fmla="*/ 1 h 86"/>
                  <a:gd name="T4" fmla="*/ 20 w 69"/>
                  <a:gd name="T5" fmla="*/ 1 h 86"/>
                  <a:gd name="T6" fmla="*/ 19 w 69"/>
                  <a:gd name="T7" fmla="*/ 1 h 86"/>
                  <a:gd name="T8" fmla="*/ 17 w 69"/>
                  <a:gd name="T9" fmla="*/ 1 h 86"/>
                  <a:gd name="T10" fmla="*/ 16 w 69"/>
                  <a:gd name="T11" fmla="*/ 1 h 86"/>
                  <a:gd name="T12" fmla="*/ 14 w 69"/>
                  <a:gd name="T13" fmla="*/ 1 h 86"/>
                  <a:gd name="T14" fmla="*/ 12 w 69"/>
                  <a:gd name="T15" fmla="*/ 3 h 86"/>
                  <a:gd name="T16" fmla="*/ 10 w 69"/>
                  <a:gd name="T17" fmla="*/ 3 h 86"/>
                  <a:gd name="T18" fmla="*/ 8 w 69"/>
                  <a:gd name="T19" fmla="*/ 4 h 86"/>
                  <a:gd name="T20" fmla="*/ 7 w 69"/>
                  <a:gd name="T21" fmla="*/ 4 h 86"/>
                  <a:gd name="T22" fmla="*/ 7 w 69"/>
                  <a:gd name="T23" fmla="*/ 5 h 86"/>
                  <a:gd name="T24" fmla="*/ 5 w 69"/>
                  <a:gd name="T25" fmla="*/ 6 h 86"/>
                  <a:gd name="T26" fmla="*/ 4 w 69"/>
                  <a:gd name="T27" fmla="*/ 7 h 86"/>
                  <a:gd name="T28" fmla="*/ 3 w 69"/>
                  <a:gd name="T29" fmla="*/ 9 h 86"/>
                  <a:gd name="T30" fmla="*/ 2 w 69"/>
                  <a:gd name="T31" fmla="*/ 11 h 86"/>
                  <a:gd name="T32" fmla="*/ 1 w 69"/>
                  <a:gd name="T33" fmla="*/ 14 h 86"/>
                  <a:gd name="T34" fmla="*/ 1 w 69"/>
                  <a:gd name="T35" fmla="*/ 16 h 86"/>
                  <a:gd name="T36" fmla="*/ 0 w 69"/>
                  <a:gd name="T37" fmla="*/ 19 h 86"/>
                  <a:gd name="T38" fmla="*/ 0 w 69"/>
                  <a:gd name="T39" fmla="*/ 20 h 86"/>
                  <a:gd name="T40" fmla="*/ 0 w 69"/>
                  <a:gd name="T41" fmla="*/ 22 h 86"/>
                  <a:gd name="T42" fmla="*/ 0 w 69"/>
                  <a:gd name="T43" fmla="*/ 24 h 86"/>
                  <a:gd name="T44" fmla="*/ 1 w 69"/>
                  <a:gd name="T45" fmla="*/ 27 h 86"/>
                  <a:gd name="T46" fmla="*/ 1 w 69"/>
                  <a:gd name="T47" fmla="*/ 28 h 86"/>
                  <a:gd name="T48" fmla="*/ 2 w 69"/>
                  <a:gd name="T49" fmla="*/ 32 h 86"/>
                  <a:gd name="T50" fmla="*/ 2 w 69"/>
                  <a:gd name="T51" fmla="*/ 33 h 86"/>
                  <a:gd name="T52" fmla="*/ 3 w 69"/>
                  <a:gd name="T53" fmla="*/ 36 h 86"/>
                  <a:gd name="T54" fmla="*/ 4 w 69"/>
                  <a:gd name="T55" fmla="*/ 36 h 86"/>
                  <a:gd name="T56" fmla="*/ 5 w 69"/>
                  <a:gd name="T57" fmla="*/ 37 h 86"/>
                  <a:gd name="T58" fmla="*/ 7 w 69"/>
                  <a:gd name="T59" fmla="*/ 39 h 86"/>
                  <a:gd name="T60" fmla="*/ 7 w 69"/>
                  <a:gd name="T61" fmla="*/ 40 h 86"/>
                  <a:gd name="T62" fmla="*/ 8 w 69"/>
                  <a:gd name="T63" fmla="*/ 41 h 86"/>
                  <a:gd name="T64" fmla="*/ 12 w 69"/>
                  <a:gd name="T65" fmla="*/ 42 h 86"/>
                  <a:gd name="T66" fmla="*/ 12 w 69"/>
                  <a:gd name="T67" fmla="*/ 42 h 86"/>
                  <a:gd name="T68" fmla="*/ 14 w 69"/>
                  <a:gd name="T69" fmla="*/ 43 h 86"/>
                  <a:gd name="T70" fmla="*/ 16 w 69"/>
                  <a:gd name="T71" fmla="*/ 43 h 86"/>
                  <a:gd name="T72" fmla="*/ 17 w 69"/>
                  <a:gd name="T73" fmla="*/ 43 h 86"/>
                  <a:gd name="T74" fmla="*/ 19 w 69"/>
                  <a:gd name="T75" fmla="*/ 43 h 86"/>
                  <a:gd name="T76" fmla="*/ 20 w 69"/>
                  <a:gd name="T77" fmla="*/ 42 h 86"/>
                  <a:gd name="T78" fmla="*/ 22 w 69"/>
                  <a:gd name="T79" fmla="*/ 42 h 86"/>
                  <a:gd name="T80" fmla="*/ 24 w 69"/>
                  <a:gd name="T81" fmla="*/ 41 h 86"/>
                  <a:gd name="T82" fmla="*/ 26 w 69"/>
                  <a:gd name="T83" fmla="*/ 40 h 86"/>
                  <a:gd name="T84" fmla="*/ 27 w 69"/>
                  <a:gd name="T85" fmla="*/ 39 h 86"/>
                  <a:gd name="T86" fmla="*/ 28 w 69"/>
                  <a:gd name="T87" fmla="*/ 39 h 86"/>
                  <a:gd name="T88" fmla="*/ 29 w 69"/>
                  <a:gd name="T89" fmla="*/ 37 h 86"/>
                  <a:gd name="T90" fmla="*/ 30 w 69"/>
                  <a:gd name="T91" fmla="*/ 36 h 86"/>
                  <a:gd name="T92" fmla="*/ 32 w 69"/>
                  <a:gd name="T93" fmla="*/ 35 h 86"/>
                  <a:gd name="T94" fmla="*/ 32 w 69"/>
                  <a:gd name="T95" fmla="*/ 33 h 86"/>
                  <a:gd name="T96" fmla="*/ 34 w 69"/>
                  <a:gd name="T97" fmla="*/ 30 h 86"/>
                  <a:gd name="T98" fmla="*/ 34 w 69"/>
                  <a:gd name="T99" fmla="*/ 27 h 86"/>
                  <a:gd name="T100" fmla="*/ 35 w 69"/>
                  <a:gd name="T101" fmla="*/ 25 h 86"/>
                  <a:gd name="T102" fmla="*/ 35 w 69"/>
                  <a:gd name="T103" fmla="*/ 23 h 86"/>
                  <a:gd name="T104" fmla="*/ 35 w 69"/>
                  <a:gd name="T105" fmla="*/ 20 h 86"/>
                  <a:gd name="T106" fmla="*/ 35 w 69"/>
                  <a:gd name="T107" fmla="*/ 19 h 86"/>
                  <a:gd name="T108" fmla="*/ 35 w 69"/>
                  <a:gd name="T109" fmla="*/ 16 h 86"/>
                  <a:gd name="T110" fmla="*/ 34 w 69"/>
                  <a:gd name="T111" fmla="*/ 12 h 86"/>
                  <a:gd name="T112" fmla="*/ 33 w 69"/>
                  <a:gd name="T113" fmla="*/ 11 h 86"/>
                  <a:gd name="T114" fmla="*/ 32 w 69"/>
                  <a:gd name="T115" fmla="*/ 9 h 86"/>
                  <a:gd name="T116" fmla="*/ 32 w 69"/>
                  <a:gd name="T117" fmla="*/ 7 h 86"/>
                  <a:gd name="T118" fmla="*/ 30 w 69"/>
                  <a:gd name="T119" fmla="*/ 6 h 86"/>
                  <a:gd name="T120" fmla="*/ 29 w 69"/>
                  <a:gd name="T121" fmla="*/ 5 h 86"/>
                  <a:gd name="T122" fmla="*/ 28 w 69"/>
                  <a:gd name="T123" fmla="*/ 4 h 86"/>
                  <a:gd name="T124" fmla="*/ 27 w 69"/>
                  <a:gd name="T125" fmla="*/ 3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69"/>
                  <a:gd name="T190" fmla="*/ 0 h 86"/>
                  <a:gd name="T191" fmla="*/ 69 w 69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69" h="86">
                    <a:moveTo>
                      <a:pt x="51" y="5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4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1"/>
                    </a:lnTo>
                    <a:lnTo>
                      <a:pt x="36" y="1"/>
                    </a:lnTo>
                    <a:lnTo>
                      <a:pt x="34" y="0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3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9" y="13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3" y="27"/>
                    </a:lnTo>
                    <a:lnTo>
                      <a:pt x="1" y="28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1" y="55"/>
                    </a:lnTo>
                    <a:lnTo>
                      <a:pt x="1" y="57"/>
                    </a:lnTo>
                    <a:lnTo>
                      <a:pt x="1" y="62"/>
                    </a:lnTo>
                    <a:lnTo>
                      <a:pt x="3" y="62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4" y="65"/>
                    </a:lnTo>
                    <a:lnTo>
                      <a:pt x="4" y="67"/>
                    </a:lnTo>
                    <a:lnTo>
                      <a:pt x="6" y="69"/>
                    </a:lnTo>
                    <a:lnTo>
                      <a:pt x="6" y="71"/>
                    </a:lnTo>
                    <a:lnTo>
                      <a:pt x="8" y="71"/>
                    </a:lnTo>
                    <a:lnTo>
                      <a:pt x="9" y="72"/>
                    </a:lnTo>
                    <a:lnTo>
                      <a:pt x="9" y="74"/>
                    </a:lnTo>
                    <a:lnTo>
                      <a:pt x="11" y="76"/>
                    </a:lnTo>
                    <a:lnTo>
                      <a:pt x="11" y="77"/>
                    </a:lnTo>
                    <a:lnTo>
                      <a:pt x="13" y="77"/>
                    </a:lnTo>
                    <a:lnTo>
                      <a:pt x="13" y="79"/>
                    </a:lnTo>
                    <a:lnTo>
                      <a:pt x="14" y="79"/>
                    </a:lnTo>
                    <a:lnTo>
                      <a:pt x="14" y="81"/>
                    </a:lnTo>
                    <a:lnTo>
                      <a:pt x="16" y="81"/>
                    </a:lnTo>
                    <a:lnTo>
                      <a:pt x="19" y="82"/>
                    </a:lnTo>
                    <a:lnTo>
                      <a:pt x="21" y="84"/>
                    </a:lnTo>
                    <a:lnTo>
                      <a:pt x="23" y="84"/>
                    </a:lnTo>
                    <a:lnTo>
                      <a:pt x="24" y="84"/>
                    </a:lnTo>
                    <a:lnTo>
                      <a:pt x="26" y="84"/>
                    </a:lnTo>
                    <a:lnTo>
                      <a:pt x="28" y="86"/>
                    </a:lnTo>
                    <a:lnTo>
                      <a:pt x="29" y="86"/>
                    </a:lnTo>
                    <a:lnTo>
                      <a:pt x="31" y="86"/>
                    </a:lnTo>
                    <a:lnTo>
                      <a:pt x="33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39" y="86"/>
                    </a:lnTo>
                    <a:lnTo>
                      <a:pt x="39" y="84"/>
                    </a:lnTo>
                    <a:lnTo>
                      <a:pt x="41" y="84"/>
                    </a:lnTo>
                    <a:lnTo>
                      <a:pt x="43" y="84"/>
                    </a:lnTo>
                    <a:lnTo>
                      <a:pt x="48" y="82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51" y="81"/>
                    </a:lnTo>
                    <a:lnTo>
                      <a:pt x="51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4" y="77"/>
                    </a:lnTo>
                    <a:lnTo>
                      <a:pt x="56" y="77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2"/>
                    </a:lnTo>
                    <a:lnTo>
                      <a:pt x="58" y="71"/>
                    </a:lnTo>
                    <a:lnTo>
                      <a:pt x="59" y="71"/>
                    </a:lnTo>
                    <a:lnTo>
                      <a:pt x="61" y="71"/>
                    </a:lnTo>
                    <a:lnTo>
                      <a:pt x="63" y="71"/>
                    </a:lnTo>
                    <a:lnTo>
                      <a:pt x="63" y="69"/>
                    </a:lnTo>
                    <a:lnTo>
                      <a:pt x="63" y="67"/>
                    </a:lnTo>
                    <a:lnTo>
                      <a:pt x="63" y="65"/>
                    </a:lnTo>
                    <a:lnTo>
                      <a:pt x="64" y="65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8" y="60"/>
                    </a:lnTo>
                    <a:lnTo>
                      <a:pt x="68" y="57"/>
                    </a:lnTo>
                    <a:lnTo>
                      <a:pt x="68" y="54"/>
                    </a:lnTo>
                    <a:lnTo>
                      <a:pt x="69" y="54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9" y="49"/>
                    </a:lnTo>
                    <a:lnTo>
                      <a:pt x="69" y="47"/>
                    </a:lnTo>
                    <a:lnTo>
                      <a:pt x="69" y="43"/>
                    </a:lnTo>
                    <a:lnTo>
                      <a:pt x="69" y="42"/>
                    </a:lnTo>
                    <a:lnTo>
                      <a:pt x="69" y="40"/>
                    </a:lnTo>
                    <a:lnTo>
                      <a:pt x="69" y="38"/>
                    </a:lnTo>
                    <a:lnTo>
                      <a:pt x="69" y="37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69" y="30"/>
                    </a:lnTo>
                    <a:lnTo>
                      <a:pt x="68" y="28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4" y="22"/>
                    </a:lnTo>
                    <a:lnTo>
                      <a:pt x="64" y="20"/>
                    </a:lnTo>
                    <a:lnTo>
                      <a:pt x="64" y="18"/>
                    </a:lnTo>
                    <a:lnTo>
                      <a:pt x="63" y="16"/>
                    </a:lnTo>
                    <a:lnTo>
                      <a:pt x="63" y="15"/>
                    </a:lnTo>
                    <a:lnTo>
                      <a:pt x="61" y="15"/>
                    </a:lnTo>
                    <a:lnTo>
                      <a:pt x="61" y="13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8" y="10"/>
                    </a:lnTo>
                    <a:lnTo>
                      <a:pt x="56" y="8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3" y="5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9" name="Freeform 501"/>
              <p:cNvSpPr>
                <a:spLocks/>
              </p:cNvSpPr>
              <p:nvPr/>
            </p:nvSpPr>
            <p:spPr bwMode="auto">
              <a:xfrm>
                <a:off x="5610" y="695"/>
                <a:ext cx="35" cy="43"/>
              </a:xfrm>
              <a:custGeom>
                <a:avLst/>
                <a:gdLst>
                  <a:gd name="T0" fmla="*/ 23 w 72"/>
                  <a:gd name="T1" fmla="*/ 1 h 87"/>
                  <a:gd name="T2" fmla="*/ 21 w 72"/>
                  <a:gd name="T3" fmla="*/ 0 h 87"/>
                  <a:gd name="T4" fmla="*/ 19 w 72"/>
                  <a:gd name="T5" fmla="*/ 0 h 87"/>
                  <a:gd name="T6" fmla="*/ 18 w 72"/>
                  <a:gd name="T7" fmla="*/ 0 h 87"/>
                  <a:gd name="T8" fmla="*/ 16 w 72"/>
                  <a:gd name="T9" fmla="*/ 0 h 87"/>
                  <a:gd name="T10" fmla="*/ 14 w 72"/>
                  <a:gd name="T11" fmla="*/ 1 h 87"/>
                  <a:gd name="T12" fmla="*/ 11 w 72"/>
                  <a:gd name="T13" fmla="*/ 2 h 87"/>
                  <a:gd name="T14" fmla="*/ 9 w 72"/>
                  <a:gd name="T15" fmla="*/ 3 h 87"/>
                  <a:gd name="T16" fmla="*/ 7 w 72"/>
                  <a:gd name="T17" fmla="*/ 5 h 87"/>
                  <a:gd name="T18" fmla="*/ 5 w 72"/>
                  <a:gd name="T19" fmla="*/ 7 h 87"/>
                  <a:gd name="T20" fmla="*/ 4 w 72"/>
                  <a:gd name="T21" fmla="*/ 8 h 87"/>
                  <a:gd name="T22" fmla="*/ 2 w 72"/>
                  <a:gd name="T23" fmla="*/ 11 h 87"/>
                  <a:gd name="T24" fmla="*/ 1 w 72"/>
                  <a:gd name="T25" fmla="*/ 14 h 87"/>
                  <a:gd name="T26" fmla="*/ 0 w 72"/>
                  <a:gd name="T27" fmla="*/ 18 h 87"/>
                  <a:gd name="T28" fmla="*/ 0 w 72"/>
                  <a:gd name="T29" fmla="*/ 19 h 87"/>
                  <a:gd name="T30" fmla="*/ 0 w 72"/>
                  <a:gd name="T31" fmla="*/ 23 h 87"/>
                  <a:gd name="T32" fmla="*/ 0 w 72"/>
                  <a:gd name="T33" fmla="*/ 25 h 87"/>
                  <a:gd name="T34" fmla="*/ 0 w 72"/>
                  <a:gd name="T35" fmla="*/ 28 h 87"/>
                  <a:gd name="T36" fmla="*/ 1 w 72"/>
                  <a:gd name="T37" fmla="*/ 33 h 87"/>
                  <a:gd name="T38" fmla="*/ 2 w 72"/>
                  <a:gd name="T39" fmla="*/ 34 h 87"/>
                  <a:gd name="T40" fmla="*/ 3 w 72"/>
                  <a:gd name="T41" fmla="*/ 35 h 87"/>
                  <a:gd name="T42" fmla="*/ 5 w 72"/>
                  <a:gd name="T43" fmla="*/ 36 h 87"/>
                  <a:gd name="T44" fmla="*/ 6 w 72"/>
                  <a:gd name="T45" fmla="*/ 38 h 87"/>
                  <a:gd name="T46" fmla="*/ 7 w 72"/>
                  <a:gd name="T47" fmla="*/ 40 h 87"/>
                  <a:gd name="T48" fmla="*/ 10 w 72"/>
                  <a:gd name="T49" fmla="*/ 42 h 87"/>
                  <a:gd name="T50" fmla="*/ 12 w 72"/>
                  <a:gd name="T51" fmla="*/ 43 h 87"/>
                  <a:gd name="T52" fmla="*/ 14 w 72"/>
                  <a:gd name="T53" fmla="*/ 43 h 87"/>
                  <a:gd name="T54" fmla="*/ 16 w 72"/>
                  <a:gd name="T55" fmla="*/ 43 h 87"/>
                  <a:gd name="T56" fmla="*/ 18 w 72"/>
                  <a:gd name="T57" fmla="*/ 43 h 87"/>
                  <a:gd name="T58" fmla="*/ 20 w 72"/>
                  <a:gd name="T59" fmla="*/ 43 h 87"/>
                  <a:gd name="T60" fmla="*/ 23 w 72"/>
                  <a:gd name="T61" fmla="*/ 42 h 87"/>
                  <a:gd name="T62" fmla="*/ 25 w 72"/>
                  <a:gd name="T63" fmla="*/ 41 h 87"/>
                  <a:gd name="T64" fmla="*/ 27 w 72"/>
                  <a:gd name="T65" fmla="*/ 40 h 87"/>
                  <a:gd name="T66" fmla="*/ 28 w 72"/>
                  <a:gd name="T67" fmla="*/ 38 h 87"/>
                  <a:gd name="T68" fmla="*/ 30 w 72"/>
                  <a:gd name="T69" fmla="*/ 37 h 87"/>
                  <a:gd name="T70" fmla="*/ 31 w 72"/>
                  <a:gd name="T71" fmla="*/ 35 h 87"/>
                  <a:gd name="T72" fmla="*/ 32 w 72"/>
                  <a:gd name="T73" fmla="*/ 34 h 87"/>
                  <a:gd name="T74" fmla="*/ 33 w 72"/>
                  <a:gd name="T75" fmla="*/ 29 h 87"/>
                  <a:gd name="T76" fmla="*/ 34 w 72"/>
                  <a:gd name="T77" fmla="*/ 27 h 87"/>
                  <a:gd name="T78" fmla="*/ 35 w 72"/>
                  <a:gd name="T79" fmla="*/ 24 h 87"/>
                  <a:gd name="T80" fmla="*/ 35 w 72"/>
                  <a:gd name="T81" fmla="*/ 22 h 87"/>
                  <a:gd name="T82" fmla="*/ 35 w 72"/>
                  <a:gd name="T83" fmla="*/ 19 h 87"/>
                  <a:gd name="T84" fmla="*/ 34 w 72"/>
                  <a:gd name="T85" fmla="*/ 17 h 87"/>
                  <a:gd name="T86" fmla="*/ 34 w 72"/>
                  <a:gd name="T87" fmla="*/ 14 h 87"/>
                  <a:gd name="T88" fmla="*/ 33 w 72"/>
                  <a:gd name="T89" fmla="*/ 10 h 87"/>
                  <a:gd name="T90" fmla="*/ 32 w 72"/>
                  <a:gd name="T91" fmla="*/ 8 h 87"/>
                  <a:gd name="T92" fmla="*/ 30 w 72"/>
                  <a:gd name="T93" fmla="*/ 6 h 87"/>
                  <a:gd name="T94" fmla="*/ 28 w 72"/>
                  <a:gd name="T95" fmla="*/ 5 h 87"/>
                  <a:gd name="T96" fmla="*/ 26 w 72"/>
                  <a:gd name="T97" fmla="*/ 2 h 8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2"/>
                  <a:gd name="T148" fmla="*/ 0 h 87"/>
                  <a:gd name="T149" fmla="*/ 72 w 72"/>
                  <a:gd name="T150" fmla="*/ 87 h 8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2" h="87">
                    <a:moveTo>
                      <a:pt x="52" y="4"/>
                    </a:moveTo>
                    <a:lnTo>
                      <a:pt x="50" y="4"/>
                    </a:lnTo>
                    <a:lnTo>
                      <a:pt x="48" y="4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2" y="63"/>
                    </a:lnTo>
                    <a:lnTo>
                      <a:pt x="3" y="63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7" y="68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0" y="76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5" y="80"/>
                    </a:lnTo>
                    <a:lnTo>
                      <a:pt x="15" y="82"/>
                    </a:lnTo>
                    <a:lnTo>
                      <a:pt x="18" y="82"/>
                    </a:lnTo>
                    <a:lnTo>
                      <a:pt x="18" y="83"/>
                    </a:lnTo>
                    <a:lnTo>
                      <a:pt x="20" y="85"/>
                    </a:lnTo>
                    <a:lnTo>
                      <a:pt x="22" y="85"/>
                    </a:lnTo>
                    <a:lnTo>
                      <a:pt x="23" y="85"/>
                    </a:lnTo>
                    <a:lnTo>
                      <a:pt x="25" y="87"/>
                    </a:lnTo>
                    <a:lnTo>
                      <a:pt x="27" y="87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5" y="87"/>
                    </a:lnTo>
                    <a:lnTo>
                      <a:pt x="37" y="87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2" y="87"/>
                    </a:lnTo>
                    <a:lnTo>
                      <a:pt x="43" y="87"/>
                    </a:lnTo>
                    <a:lnTo>
                      <a:pt x="43" y="85"/>
                    </a:lnTo>
                    <a:lnTo>
                      <a:pt x="45" y="85"/>
                    </a:lnTo>
                    <a:lnTo>
                      <a:pt x="48" y="85"/>
                    </a:lnTo>
                    <a:lnTo>
                      <a:pt x="50" y="85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3" y="82"/>
                    </a:lnTo>
                    <a:lnTo>
                      <a:pt x="53" y="80"/>
                    </a:lnTo>
                    <a:lnTo>
                      <a:pt x="55" y="80"/>
                    </a:lnTo>
                    <a:lnTo>
                      <a:pt x="55" y="78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60" y="76"/>
                    </a:lnTo>
                    <a:lnTo>
                      <a:pt x="60" y="75"/>
                    </a:lnTo>
                    <a:lnTo>
                      <a:pt x="62" y="75"/>
                    </a:lnTo>
                    <a:lnTo>
                      <a:pt x="62" y="73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5" y="70"/>
                    </a:lnTo>
                    <a:lnTo>
                      <a:pt x="65" y="68"/>
                    </a:lnTo>
                    <a:lnTo>
                      <a:pt x="67" y="66"/>
                    </a:lnTo>
                    <a:lnTo>
                      <a:pt x="67" y="65"/>
                    </a:lnTo>
                    <a:lnTo>
                      <a:pt x="68" y="61"/>
                    </a:lnTo>
                    <a:lnTo>
                      <a:pt x="68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2" y="51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3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8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70" y="33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7" y="22"/>
                    </a:lnTo>
                    <a:lnTo>
                      <a:pt x="67" y="21"/>
                    </a:lnTo>
                    <a:lnTo>
                      <a:pt x="67" y="19"/>
                    </a:lnTo>
                    <a:lnTo>
                      <a:pt x="65" y="19"/>
                    </a:lnTo>
                    <a:lnTo>
                      <a:pt x="65" y="17"/>
                    </a:lnTo>
                    <a:lnTo>
                      <a:pt x="63" y="16"/>
                    </a:lnTo>
                    <a:lnTo>
                      <a:pt x="63" y="14"/>
                    </a:lnTo>
                    <a:lnTo>
                      <a:pt x="62" y="12"/>
                    </a:lnTo>
                    <a:lnTo>
                      <a:pt x="62" y="11"/>
                    </a:lnTo>
                    <a:lnTo>
                      <a:pt x="60" y="11"/>
                    </a:lnTo>
                    <a:lnTo>
                      <a:pt x="58" y="11"/>
                    </a:lnTo>
                    <a:lnTo>
                      <a:pt x="57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" name="Freeform 502"/>
              <p:cNvSpPr>
                <a:spLocks/>
              </p:cNvSpPr>
              <p:nvPr/>
            </p:nvSpPr>
            <p:spPr bwMode="auto">
              <a:xfrm>
                <a:off x="5610" y="713"/>
                <a:ext cx="35" cy="44"/>
              </a:xfrm>
              <a:custGeom>
                <a:avLst/>
                <a:gdLst>
                  <a:gd name="T0" fmla="*/ 23 w 72"/>
                  <a:gd name="T1" fmla="*/ 1 h 88"/>
                  <a:gd name="T2" fmla="*/ 21 w 72"/>
                  <a:gd name="T3" fmla="*/ 1 h 88"/>
                  <a:gd name="T4" fmla="*/ 18 w 72"/>
                  <a:gd name="T5" fmla="*/ 1 h 88"/>
                  <a:gd name="T6" fmla="*/ 17 w 72"/>
                  <a:gd name="T7" fmla="*/ 1 h 88"/>
                  <a:gd name="T8" fmla="*/ 15 w 72"/>
                  <a:gd name="T9" fmla="*/ 1 h 88"/>
                  <a:gd name="T10" fmla="*/ 13 w 72"/>
                  <a:gd name="T11" fmla="*/ 1 h 88"/>
                  <a:gd name="T12" fmla="*/ 10 w 72"/>
                  <a:gd name="T13" fmla="*/ 3 h 88"/>
                  <a:gd name="T14" fmla="*/ 8 w 72"/>
                  <a:gd name="T15" fmla="*/ 4 h 88"/>
                  <a:gd name="T16" fmla="*/ 6 w 72"/>
                  <a:gd name="T17" fmla="*/ 5 h 88"/>
                  <a:gd name="T18" fmla="*/ 6 w 72"/>
                  <a:gd name="T19" fmla="*/ 6 h 88"/>
                  <a:gd name="T20" fmla="*/ 5 w 72"/>
                  <a:gd name="T21" fmla="*/ 9 h 88"/>
                  <a:gd name="T22" fmla="*/ 3 w 72"/>
                  <a:gd name="T23" fmla="*/ 11 h 88"/>
                  <a:gd name="T24" fmla="*/ 1 w 72"/>
                  <a:gd name="T25" fmla="*/ 14 h 88"/>
                  <a:gd name="T26" fmla="*/ 0 w 72"/>
                  <a:gd name="T27" fmla="*/ 17 h 88"/>
                  <a:gd name="T28" fmla="*/ 0 w 72"/>
                  <a:gd name="T29" fmla="*/ 20 h 88"/>
                  <a:gd name="T30" fmla="*/ 0 w 72"/>
                  <a:gd name="T31" fmla="*/ 22 h 88"/>
                  <a:gd name="T32" fmla="*/ 0 w 72"/>
                  <a:gd name="T33" fmla="*/ 25 h 88"/>
                  <a:gd name="T34" fmla="*/ 0 w 72"/>
                  <a:gd name="T35" fmla="*/ 28 h 88"/>
                  <a:gd name="T36" fmla="*/ 1 w 72"/>
                  <a:gd name="T37" fmla="*/ 31 h 88"/>
                  <a:gd name="T38" fmla="*/ 2 w 72"/>
                  <a:gd name="T39" fmla="*/ 34 h 88"/>
                  <a:gd name="T40" fmla="*/ 3 w 72"/>
                  <a:gd name="T41" fmla="*/ 36 h 88"/>
                  <a:gd name="T42" fmla="*/ 5 w 72"/>
                  <a:gd name="T43" fmla="*/ 37 h 88"/>
                  <a:gd name="T44" fmla="*/ 6 w 72"/>
                  <a:gd name="T45" fmla="*/ 39 h 88"/>
                  <a:gd name="T46" fmla="*/ 7 w 72"/>
                  <a:gd name="T47" fmla="*/ 41 h 88"/>
                  <a:gd name="T48" fmla="*/ 11 w 72"/>
                  <a:gd name="T49" fmla="*/ 42 h 88"/>
                  <a:gd name="T50" fmla="*/ 13 w 72"/>
                  <a:gd name="T51" fmla="*/ 43 h 88"/>
                  <a:gd name="T52" fmla="*/ 15 w 72"/>
                  <a:gd name="T53" fmla="*/ 44 h 88"/>
                  <a:gd name="T54" fmla="*/ 17 w 72"/>
                  <a:gd name="T55" fmla="*/ 44 h 88"/>
                  <a:gd name="T56" fmla="*/ 18 w 72"/>
                  <a:gd name="T57" fmla="*/ 44 h 88"/>
                  <a:gd name="T58" fmla="*/ 20 w 72"/>
                  <a:gd name="T59" fmla="*/ 43 h 88"/>
                  <a:gd name="T60" fmla="*/ 23 w 72"/>
                  <a:gd name="T61" fmla="*/ 42 h 88"/>
                  <a:gd name="T62" fmla="*/ 25 w 72"/>
                  <a:gd name="T63" fmla="*/ 42 h 88"/>
                  <a:gd name="T64" fmla="*/ 27 w 72"/>
                  <a:gd name="T65" fmla="*/ 40 h 88"/>
                  <a:gd name="T66" fmla="*/ 28 w 72"/>
                  <a:gd name="T67" fmla="*/ 39 h 88"/>
                  <a:gd name="T68" fmla="*/ 29 w 72"/>
                  <a:gd name="T69" fmla="*/ 37 h 88"/>
                  <a:gd name="T70" fmla="*/ 31 w 72"/>
                  <a:gd name="T71" fmla="*/ 36 h 88"/>
                  <a:gd name="T72" fmla="*/ 32 w 72"/>
                  <a:gd name="T73" fmla="*/ 34 h 88"/>
                  <a:gd name="T74" fmla="*/ 33 w 72"/>
                  <a:gd name="T75" fmla="*/ 29 h 88"/>
                  <a:gd name="T76" fmla="*/ 34 w 72"/>
                  <a:gd name="T77" fmla="*/ 27 h 88"/>
                  <a:gd name="T78" fmla="*/ 35 w 72"/>
                  <a:gd name="T79" fmla="*/ 24 h 88"/>
                  <a:gd name="T80" fmla="*/ 35 w 72"/>
                  <a:gd name="T81" fmla="*/ 20 h 88"/>
                  <a:gd name="T82" fmla="*/ 35 w 72"/>
                  <a:gd name="T83" fmla="*/ 18 h 88"/>
                  <a:gd name="T84" fmla="*/ 34 w 72"/>
                  <a:gd name="T85" fmla="*/ 15 h 88"/>
                  <a:gd name="T86" fmla="*/ 33 w 72"/>
                  <a:gd name="T87" fmla="*/ 11 h 88"/>
                  <a:gd name="T88" fmla="*/ 32 w 72"/>
                  <a:gd name="T89" fmla="*/ 9 h 88"/>
                  <a:gd name="T90" fmla="*/ 31 w 72"/>
                  <a:gd name="T91" fmla="*/ 6 h 88"/>
                  <a:gd name="T92" fmla="*/ 28 w 72"/>
                  <a:gd name="T93" fmla="*/ 5 h 88"/>
                  <a:gd name="T94" fmla="*/ 26 w 72"/>
                  <a:gd name="T95" fmla="*/ 3 h 8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2"/>
                  <a:gd name="T145" fmla="*/ 0 h 88"/>
                  <a:gd name="T146" fmla="*/ 72 w 72"/>
                  <a:gd name="T147" fmla="*/ 88 h 8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2" h="88">
                    <a:moveTo>
                      <a:pt x="52" y="3"/>
                    </a:moveTo>
                    <a:lnTo>
                      <a:pt x="50" y="3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2" y="62"/>
                    </a:lnTo>
                    <a:lnTo>
                      <a:pt x="3" y="62"/>
                    </a:lnTo>
                    <a:lnTo>
                      <a:pt x="3" y="66"/>
                    </a:lnTo>
                    <a:lnTo>
                      <a:pt x="5" y="67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5" y="79"/>
                    </a:lnTo>
                    <a:lnTo>
                      <a:pt x="15" y="81"/>
                    </a:lnTo>
                    <a:lnTo>
                      <a:pt x="18" y="81"/>
                    </a:lnTo>
                    <a:lnTo>
                      <a:pt x="18" y="83"/>
                    </a:lnTo>
                    <a:lnTo>
                      <a:pt x="20" y="84"/>
                    </a:lnTo>
                    <a:lnTo>
                      <a:pt x="22" y="84"/>
                    </a:lnTo>
                    <a:lnTo>
                      <a:pt x="23" y="84"/>
                    </a:lnTo>
                    <a:lnTo>
                      <a:pt x="23" y="86"/>
                    </a:lnTo>
                    <a:lnTo>
                      <a:pt x="25" y="86"/>
                    </a:lnTo>
                    <a:lnTo>
                      <a:pt x="27" y="86"/>
                    </a:lnTo>
                    <a:lnTo>
                      <a:pt x="28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3" y="88"/>
                    </a:lnTo>
                    <a:lnTo>
                      <a:pt x="35" y="88"/>
                    </a:lnTo>
                    <a:lnTo>
                      <a:pt x="37" y="88"/>
                    </a:lnTo>
                    <a:lnTo>
                      <a:pt x="38" y="88"/>
                    </a:lnTo>
                    <a:lnTo>
                      <a:pt x="40" y="88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3" y="86"/>
                    </a:lnTo>
                    <a:lnTo>
                      <a:pt x="45" y="86"/>
                    </a:lnTo>
                    <a:lnTo>
                      <a:pt x="48" y="84"/>
                    </a:lnTo>
                    <a:lnTo>
                      <a:pt x="50" y="84"/>
                    </a:lnTo>
                    <a:lnTo>
                      <a:pt x="50" y="83"/>
                    </a:lnTo>
                    <a:lnTo>
                      <a:pt x="52" y="83"/>
                    </a:lnTo>
                    <a:lnTo>
                      <a:pt x="53" y="81"/>
                    </a:lnTo>
                    <a:lnTo>
                      <a:pt x="53" y="79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8" y="78"/>
                    </a:lnTo>
                    <a:lnTo>
                      <a:pt x="58" y="76"/>
                    </a:lnTo>
                    <a:lnTo>
                      <a:pt x="60" y="76"/>
                    </a:lnTo>
                    <a:lnTo>
                      <a:pt x="60" y="74"/>
                    </a:lnTo>
                    <a:lnTo>
                      <a:pt x="62" y="74"/>
                    </a:lnTo>
                    <a:lnTo>
                      <a:pt x="62" y="73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5" y="69"/>
                    </a:lnTo>
                    <a:lnTo>
                      <a:pt x="65" y="67"/>
                    </a:lnTo>
                    <a:lnTo>
                      <a:pt x="67" y="66"/>
                    </a:lnTo>
                    <a:lnTo>
                      <a:pt x="67" y="64"/>
                    </a:lnTo>
                    <a:lnTo>
                      <a:pt x="68" y="61"/>
                    </a:lnTo>
                    <a:lnTo>
                      <a:pt x="68" y="59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52"/>
                    </a:lnTo>
                    <a:lnTo>
                      <a:pt x="72" y="51"/>
                    </a:lnTo>
                    <a:lnTo>
                      <a:pt x="72" y="49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0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5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70" y="29"/>
                    </a:lnTo>
                    <a:lnTo>
                      <a:pt x="68" y="25"/>
                    </a:lnTo>
                    <a:lnTo>
                      <a:pt x="68" y="22"/>
                    </a:lnTo>
                    <a:lnTo>
                      <a:pt x="67" y="22"/>
                    </a:lnTo>
                    <a:lnTo>
                      <a:pt x="67" y="20"/>
                    </a:lnTo>
                    <a:lnTo>
                      <a:pt x="65" y="18"/>
                    </a:lnTo>
                    <a:lnTo>
                      <a:pt x="65" y="17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2" y="13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7" y="8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" name="Freeform 503"/>
              <p:cNvSpPr>
                <a:spLocks/>
              </p:cNvSpPr>
              <p:nvPr/>
            </p:nvSpPr>
            <p:spPr bwMode="auto">
              <a:xfrm>
                <a:off x="5534" y="747"/>
                <a:ext cx="36" cy="17"/>
              </a:xfrm>
              <a:custGeom>
                <a:avLst/>
                <a:gdLst>
                  <a:gd name="T0" fmla="*/ 35 w 73"/>
                  <a:gd name="T1" fmla="*/ 11 h 34"/>
                  <a:gd name="T2" fmla="*/ 36 w 73"/>
                  <a:gd name="T3" fmla="*/ 17 h 34"/>
                  <a:gd name="T4" fmla="*/ 0 w 73"/>
                  <a:gd name="T5" fmla="*/ 14 h 34"/>
                  <a:gd name="T6" fmla="*/ 10 w 73"/>
                  <a:gd name="T7" fmla="*/ 0 h 34"/>
                  <a:gd name="T8" fmla="*/ 35 w 73"/>
                  <a:gd name="T9" fmla="*/ 1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4"/>
                  <a:gd name="T17" fmla="*/ 73 w 73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4">
                    <a:moveTo>
                      <a:pt x="71" y="22"/>
                    </a:moveTo>
                    <a:lnTo>
                      <a:pt x="73" y="34"/>
                    </a:lnTo>
                    <a:lnTo>
                      <a:pt x="0" y="28"/>
                    </a:lnTo>
                    <a:lnTo>
                      <a:pt x="20" y="0"/>
                    </a:lnTo>
                    <a:lnTo>
                      <a:pt x="71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2" name="Freeform 504"/>
              <p:cNvSpPr>
                <a:spLocks/>
              </p:cNvSpPr>
              <p:nvPr/>
            </p:nvSpPr>
            <p:spPr bwMode="auto">
              <a:xfrm>
                <a:off x="5402" y="747"/>
                <a:ext cx="36" cy="16"/>
              </a:xfrm>
              <a:custGeom>
                <a:avLst/>
                <a:gdLst>
                  <a:gd name="T0" fmla="*/ 36 w 73"/>
                  <a:gd name="T1" fmla="*/ 10 h 33"/>
                  <a:gd name="T2" fmla="*/ 36 w 73"/>
                  <a:gd name="T3" fmla="*/ 16 h 33"/>
                  <a:gd name="T4" fmla="*/ 0 w 73"/>
                  <a:gd name="T5" fmla="*/ 13 h 33"/>
                  <a:gd name="T6" fmla="*/ 10 w 73"/>
                  <a:gd name="T7" fmla="*/ 0 h 33"/>
                  <a:gd name="T8" fmla="*/ 36 w 73"/>
                  <a:gd name="T9" fmla="*/ 1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3"/>
                  <a:gd name="T17" fmla="*/ 73 w 7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3">
                    <a:moveTo>
                      <a:pt x="72" y="21"/>
                    </a:moveTo>
                    <a:lnTo>
                      <a:pt x="73" y="33"/>
                    </a:lnTo>
                    <a:lnTo>
                      <a:pt x="0" y="26"/>
                    </a:lnTo>
                    <a:lnTo>
                      <a:pt x="20" y="0"/>
                    </a:lnTo>
                    <a:lnTo>
                      <a:pt x="72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" name="Freeform 505"/>
              <p:cNvSpPr>
                <a:spLocks/>
              </p:cNvSpPr>
              <p:nvPr/>
            </p:nvSpPr>
            <p:spPr bwMode="auto">
              <a:xfrm>
                <a:off x="5571" y="612"/>
                <a:ext cx="35" cy="41"/>
              </a:xfrm>
              <a:custGeom>
                <a:avLst/>
                <a:gdLst>
                  <a:gd name="T0" fmla="*/ 23 w 70"/>
                  <a:gd name="T1" fmla="*/ 1 h 83"/>
                  <a:gd name="T2" fmla="*/ 20 w 70"/>
                  <a:gd name="T3" fmla="*/ 0 h 83"/>
                  <a:gd name="T4" fmla="*/ 19 w 70"/>
                  <a:gd name="T5" fmla="*/ 0 h 83"/>
                  <a:gd name="T6" fmla="*/ 17 w 70"/>
                  <a:gd name="T7" fmla="*/ 0 h 83"/>
                  <a:gd name="T8" fmla="*/ 15 w 70"/>
                  <a:gd name="T9" fmla="*/ 0 h 83"/>
                  <a:gd name="T10" fmla="*/ 12 w 70"/>
                  <a:gd name="T11" fmla="*/ 1 h 83"/>
                  <a:gd name="T12" fmla="*/ 10 w 70"/>
                  <a:gd name="T13" fmla="*/ 2 h 83"/>
                  <a:gd name="T14" fmla="*/ 7 w 70"/>
                  <a:gd name="T15" fmla="*/ 4 h 83"/>
                  <a:gd name="T16" fmla="*/ 5 w 70"/>
                  <a:gd name="T17" fmla="*/ 5 h 83"/>
                  <a:gd name="T18" fmla="*/ 5 w 70"/>
                  <a:gd name="T19" fmla="*/ 7 h 83"/>
                  <a:gd name="T20" fmla="*/ 3 w 70"/>
                  <a:gd name="T21" fmla="*/ 9 h 83"/>
                  <a:gd name="T22" fmla="*/ 2 w 70"/>
                  <a:gd name="T23" fmla="*/ 11 h 83"/>
                  <a:gd name="T24" fmla="*/ 1 w 70"/>
                  <a:gd name="T25" fmla="*/ 14 h 83"/>
                  <a:gd name="T26" fmla="*/ 0 w 70"/>
                  <a:gd name="T27" fmla="*/ 17 h 83"/>
                  <a:gd name="T28" fmla="*/ 0 w 70"/>
                  <a:gd name="T29" fmla="*/ 20 h 83"/>
                  <a:gd name="T30" fmla="*/ 0 w 70"/>
                  <a:gd name="T31" fmla="*/ 23 h 83"/>
                  <a:gd name="T32" fmla="*/ 0 w 70"/>
                  <a:gd name="T33" fmla="*/ 25 h 83"/>
                  <a:gd name="T34" fmla="*/ 0 w 70"/>
                  <a:gd name="T35" fmla="*/ 28 h 83"/>
                  <a:gd name="T36" fmla="*/ 1 w 70"/>
                  <a:gd name="T37" fmla="*/ 32 h 83"/>
                  <a:gd name="T38" fmla="*/ 3 w 70"/>
                  <a:gd name="T39" fmla="*/ 33 h 83"/>
                  <a:gd name="T40" fmla="*/ 4 w 70"/>
                  <a:gd name="T41" fmla="*/ 34 h 83"/>
                  <a:gd name="T42" fmla="*/ 4 w 70"/>
                  <a:gd name="T43" fmla="*/ 36 h 83"/>
                  <a:gd name="T44" fmla="*/ 5 w 70"/>
                  <a:gd name="T45" fmla="*/ 38 h 83"/>
                  <a:gd name="T46" fmla="*/ 9 w 70"/>
                  <a:gd name="T47" fmla="*/ 39 h 83"/>
                  <a:gd name="T48" fmla="*/ 11 w 70"/>
                  <a:gd name="T49" fmla="*/ 41 h 83"/>
                  <a:gd name="T50" fmla="*/ 13 w 70"/>
                  <a:gd name="T51" fmla="*/ 41 h 83"/>
                  <a:gd name="T52" fmla="*/ 15 w 70"/>
                  <a:gd name="T53" fmla="*/ 41 h 83"/>
                  <a:gd name="T54" fmla="*/ 18 w 70"/>
                  <a:gd name="T55" fmla="*/ 41 h 83"/>
                  <a:gd name="T56" fmla="*/ 19 w 70"/>
                  <a:gd name="T57" fmla="*/ 41 h 83"/>
                  <a:gd name="T58" fmla="*/ 22 w 70"/>
                  <a:gd name="T59" fmla="*/ 41 h 83"/>
                  <a:gd name="T60" fmla="*/ 25 w 70"/>
                  <a:gd name="T61" fmla="*/ 40 h 83"/>
                  <a:gd name="T62" fmla="*/ 25 w 70"/>
                  <a:gd name="T63" fmla="*/ 38 h 83"/>
                  <a:gd name="T64" fmla="*/ 28 w 70"/>
                  <a:gd name="T65" fmla="*/ 38 h 83"/>
                  <a:gd name="T66" fmla="*/ 29 w 70"/>
                  <a:gd name="T67" fmla="*/ 36 h 83"/>
                  <a:gd name="T68" fmla="*/ 30 w 70"/>
                  <a:gd name="T69" fmla="*/ 34 h 83"/>
                  <a:gd name="T70" fmla="*/ 31 w 70"/>
                  <a:gd name="T71" fmla="*/ 33 h 83"/>
                  <a:gd name="T72" fmla="*/ 33 w 70"/>
                  <a:gd name="T73" fmla="*/ 31 h 83"/>
                  <a:gd name="T74" fmla="*/ 34 w 70"/>
                  <a:gd name="T75" fmla="*/ 26 h 83"/>
                  <a:gd name="T76" fmla="*/ 35 w 70"/>
                  <a:gd name="T77" fmla="*/ 24 h 83"/>
                  <a:gd name="T78" fmla="*/ 35 w 70"/>
                  <a:gd name="T79" fmla="*/ 21 h 83"/>
                  <a:gd name="T80" fmla="*/ 35 w 70"/>
                  <a:gd name="T81" fmla="*/ 18 h 83"/>
                  <a:gd name="T82" fmla="*/ 35 w 70"/>
                  <a:gd name="T83" fmla="*/ 16 h 83"/>
                  <a:gd name="T84" fmla="*/ 34 w 70"/>
                  <a:gd name="T85" fmla="*/ 12 h 83"/>
                  <a:gd name="T86" fmla="*/ 33 w 70"/>
                  <a:gd name="T87" fmla="*/ 10 h 83"/>
                  <a:gd name="T88" fmla="*/ 31 w 70"/>
                  <a:gd name="T89" fmla="*/ 7 h 83"/>
                  <a:gd name="T90" fmla="*/ 30 w 70"/>
                  <a:gd name="T91" fmla="*/ 6 h 83"/>
                  <a:gd name="T92" fmla="*/ 28 w 70"/>
                  <a:gd name="T93" fmla="*/ 3 h 83"/>
                  <a:gd name="T94" fmla="*/ 25 w 70"/>
                  <a:gd name="T95" fmla="*/ 1 h 8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0"/>
                  <a:gd name="T145" fmla="*/ 0 h 83"/>
                  <a:gd name="T146" fmla="*/ 70 w 70"/>
                  <a:gd name="T147" fmla="*/ 83 h 8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0" h="83">
                    <a:moveTo>
                      <a:pt x="50" y="3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3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5" y="22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3" y="61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6" y="78"/>
                    </a:lnTo>
                    <a:lnTo>
                      <a:pt x="18" y="78"/>
                    </a:lnTo>
                    <a:lnTo>
                      <a:pt x="18" y="80"/>
                    </a:lnTo>
                    <a:lnTo>
                      <a:pt x="20" y="81"/>
                    </a:lnTo>
                    <a:lnTo>
                      <a:pt x="21" y="83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6" y="83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6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5" y="83"/>
                    </a:lnTo>
                    <a:lnTo>
                      <a:pt x="46" y="81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0" y="80"/>
                    </a:lnTo>
                    <a:lnTo>
                      <a:pt x="51" y="78"/>
                    </a:lnTo>
                    <a:lnTo>
                      <a:pt x="51" y="76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1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3"/>
                    </a:lnTo>
                    <a:lnTo>
                      <a:pt x="66" y="59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7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7"/>
                    </a:lnTo>
                    <a:lnTo>
                      <a:pt x="68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4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6" y="7"/>
                    </a:lnTo>
                    <a:lnTo>
                      <a:pt x="55" y="7"/>
                    </a:lnTo>
                    <a:lnTo>
                      <a:pt x="51" y="5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" name="Freeform 506"/>
              <p:cNvSpPr>
                <a:spLocks/>
              </p:cNvSpPr>
              <p:nvPr/>
            </p:nvSpPr>
            <p:spPr bwMode="auto">
              <a:xfrm>
                <a:off x="5300" y="762"/>
                <a:ext cx="37" cy="41"/>
              </a:xfrm>
              <a:custGeom>
                <a:avLst/>
                <a:gdLst>
                  <a:gd name="T0" fmla="*/ 13 w 74"/>
                  <a:gd name="T1" fmla="*/ 1 h 83"/>
                  <a:gd name="T2" fmla="*/ 15 w 74"/>
                  <a:gd name="T3" fmla="*/ 1 h 83"/>
                  <a:gd name="T4" fmla="*/ 17 w 74"/>
                  <a:gd name="T5" fmla="*/ 0 h 83"/>
                  <a:gd name="T6" fmla="*/ 19 w 74"/>
                  <a:gd name="T7" fmla="*/ 0 h 83"/>
                  <a:gd name="T8" fmla="*/ 20 w 74"/>
                  <a:gd name="T9" fmla="*/ 0 h 83"/>
                  <a:gd name="T10" fmla="*/ 22 w 74"/>
                  <a:gd name="T11" fmla="*/ 1 h 83"/>
                  <a:gd name="T12" fmla="*/ 23 w 74"/>
                  <a:gd name="T13" fmla="*/ 1 h 83"/>
                  <a:gd name="T14" fmla="*/ 25 w 74"/>
                  <a:gd name="T15" fmla="*/ 1 h 83"/>
                  <a:gd name="T16" fmla="*/ 26 w 74"/>
                  <a:gd name="T17" fmla="*/ 1 h 83"/>
                  <a:gd name="T18" fmla="*/ 27 w 74"/>
                  <a:gd name="T19" fmla="*/ 3 h 83"/>
                  <a:gd name="T20" fmla="*/ 28 w 74"/>
                  <a:gd name="T21" fmla="*/ 3 h 83"/>
                  <a:gd name="T22" fmla="*/ 29 w 74"/>
                  <a:gd name="T23" fmla="*/ 5 h 83"/>
                  <a:gd name="T24" fmla="*/ 31 w 74"/>
                  <a:gd name="T25" fmla="*/ 6 h 83"/>
                  <a:gd name="T26" fmla="*/ 32 w 74"/>
                  <a:gd name="T27" fmla="*/ 7 h 83"/>
                  <a:gd name="T28" fmla="*/ 34 w 74"/>
                  <a:gd name="T29" fmla="*/ 8 h 83"/>
                  <a:gd name="T30" fmla="*/ 35 w 74"/>
                  <a:gd name="T31" fmla="*/ 12 h 83"/>
                  <a:gd name="T32" fmla="*/ 36 w 74"/>
                  <a:gd name="T33" fmla="*/ 16 h 83"/>
                  <a:gd name="T34" fmla="*/ 36 w 74"/>
                  <a:gd name="T35" fmla="*/ 18 h 83"/>
                  <a:gd name="T36" fmla="*/ 37 w 74"/>
                  <a:gd name="T37" fmla="*/ 20 h 83"/>
                  <a:gd name="T38" fmla="*/ 37 w 74"/>
                  <a:gd name="T39" fmla="*/ 21 h 83"/>
                  <a:gd name="T40" fmla="*/ 37 w 74"/>
                  <a:gd name="T41" fmla="*/ 23 h 83"/>
                  <a:gd name="T42" fmla="*/ 36 w 74"/>
                  <a:gd name="T43" fmla="*/ 24 h 83"/>
                  <a:gd name="T44" fmla="*/ 36 w 74"/>
                  <a:gd name="T45" fmla="*/ 26 h 83"/>
                  <a:gd name="T46" fmla="*/ 35 w 74"/>
                  <a:gd name="T47" fmla="*/ 29 h 83"/>
                  <a:gd name="T48" fmla="*/ 35 w 74"/>
                  <a:gd name="T49" fmla="*/ 31 h 83"/>
                  <a:gd name="T50" fmla="*/ 35 w 74"/>
                  <a:gd name="T51" fmla="*/ 32 h 83"/>
                  <a:gd name="T52" fmla="*/ 34 w 74"/>
                  <a:gd name="T53" fmla="*/ 33 h 83"/>
                  <a:gd name="T54" fmla="*/ 32 w 74"/>
                  <a:gd name="T55" fmla="*/ 34 h 83"/>
                  <a:gd name="T56" fmla="*/ 32 w 74"/>
                  <a:gd name="T57" fmla="*/ 36 h 83"/>
                  <a:gd name="T58" fmla="*/ 30 w 74"/>
                  <a:gd name="T59" fmla="*/ 37 h 83"/>
                  <a:gd name="T60" fmla="*/ 28 w 74"/>
                  <a:gd name="T61" fmla="*/ 38 h 83"/>
                  <a:gd name="T62" fmla="*/ 23 w 74"/>
                  <a:gd name="T63" fmla="*/ 40 h 83"/>
                  <a:gd name="T64" fmla="*/ 22 w 74"/>
                  <a:gd name="T65" fmla="*/ 41 h 83"/>
                  <a:gd name="T66" fmla="*/ 20 w 74"/>
                  <a:gd name="T67" fmla="*/ 41 h 83"/>
                  <a:gd name="T68" fmla="*/ 19 w 74"/>
                  <a:gd name="T69" fmla="*/ 41 h 83"/>
                  <a:gd name="T70" fmla="*/ 19 w 74"/>
                  <a:gd name="T71" fmla="*/ 41 h 83"/>
                  <a:gd name="T72" fmla="*/ 18 w 74"/>
                  <a:gd name="T73" fmla="*/ 41 h 83"/>
                  <a:gd name="T74" fmla="*/ 16 w 74"/>
                  <a:gd name="T75" fmla="*/ 41 h 83"/>
                  <a:gd name="T76" fmla="*/ 14 w 74"/>
                  <a:gd name="T77" fmla="*/ 40 h 83"/>
                  <a:gd name="T78" fmla="*/ 12 w 74"/>
                  <a:gd name="T79" fmla="*/ 40 h 83"/>
                  <a:gd name="T80" fmla="*/ 10 w 74"/>
                  <a:gd name="T81" fmla="*/ 38 h 83"/>
                  <a:gd name="T82" fmla="*/ 9 w 74"/>
                  <a:gd name="T83" fmla="*/ 38 h 83"/>
                  <a:gd name="T84" fmla="*/ 7 w 74"/>
                  <a:gd name="T85" fmla="*/ 36 h 83"/>
                  <a:gd name="T86" fmla="*/ 6 w 74"/>
                  <a:gd name="T87" fmla="*/ 34 h 83"/>
                  <a:gd name="T88" fmla="*/ 5 w 74"/>
                  <a:gd name="T89" fmla="*/ 33 h 83"/>
                  <a:gd name="T90" fmla="*/ 3 w 74"/>
                  <a:gd name="T91" fmla="*/ 31 h 83"/>
                  <a:gd name="T92" fmla="*/ 1 w 74"/>
                  <a:gd name="T93" fmla="*/ 26 h 83"/>
                  <a:gd name="T94" fmla="*/ 1 w 74"/>
                  <a:gd name="T95" fmla="*/ 24 h 83"/>
                  <a:gd name="T96" fmla="*/ 0 w 74"/>
                  <a:gd name="T97" fmla="*/ 23 h 83"/>
                  <a:gd name="T98" fmla="*/ 0 w 74"/>
                  <a:gd name="T99" fmla="*/ 21 h 83"/>
                  <a:gd name="T100" fmla="*/ 0 w 74"/>
                  <a:gd name="T101" fmla="*/ 18 h 83"/>
                  <a:gd name="T102" fmla="*/ 0 w 74"/>
                  <a:gd name="T103" fmla="*/ 17 h 83"/>
                  <a:gd name="T104" fmla="*/ 0 w 74"/>
                  <a:gd name="T105" fmla="*/ 16 h 83"/>
                  <a:gd name="T106" fmla="*/ 1 w 74"/>
                  <a:gd name="T107" fmla="*/ 14 h 83"/>
                  <a:gd name="T108" fmla="*/ 2 w 74"/>
                  <a:gd name="T109" fmla="*/ 12 h 83"/>
                  <a:gd name="T110" fmla="*/ 2 w 74"/>
                  <a:gd name="T111" fmla="*/ 12 h 83"/>
                  <a:gd name="T112" fmla="*/ 2 w 74"/>
                  <a:gd name="T113" fmla="*/ 10 h 83"/>
                  <a:gd name="T114" fmla="*/ 3 w 74"/>
                  <a:gd name="T115" fmla="*/ 8 h 83"/>
                  <a:gd name="T116" fmla="*/ 5 w 74"/>
                  <a:gd name="T117" fmla="*/ 7 h 83"/>
                  <a:gd name="T118" fmla="*/ 5 w 74"/>
                  <a:gd name="T119" fmla="*/ 6 h 83"/>
                  <a:gd name="T120" fmla="*/ 6 w 74"/>
                  <a:gd name="T121" fmla="*/ 4 h 83"/>
                  <a:gd name="T122" fmla="*/ 7 w 74"/>
                  <a:gd name="T123" fmla="*/ 2 h 8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4"/>
                  <a:gd name="T187" fmla="*/ 0 h 83"/>
                  <a:gd name="T188" fmla="*/ 74 w 74"/>
                  <a:gd name="T189" fmla="*/ 83 h 8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4" h="83">
                    <a:moveTo>
                      <a:pt x="22" y="3"/>
                    </a:moveTo>
                    <a:lnTo>
                      <a:pt x="25" y="2"/>
                    </a:lnTo>
                    <a:lnTo>
                      <a:pt x="27" y="2"/>
                    </a:lnTo>
                    <a:lnTo>
                      <a:pt x="29" y="2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4" y="2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7" y="2"/>
                    </a:lnTo>
                    <a:lnTo>
                      <a:pt x="47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4" y="5"/>
                    </a:lnTo>
                    <a:lnTo>
                      <a:pt x="55" y="5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59" y="8"/>
                    </a:lnTo>
                    <a:lnTo>
                      <a:pt x="59" y="10"/>
                    </a:lnTo>
                    <a:lnTo>
                      <a:pt x="60" y="10"/>
                    </a:lnTo>
                    <a:lnTo>
                      <a:pt x="62" y="12"/>
                    </a:lnTo>
                    <a:lnTo>
                      <a:pt x="62" y="13"/>
                    </a:lnTo>
                    <a:lnTo>
                      <a:pt x="64" y="13"/>
                    </a:lnTo>
                    <a:lnTo>
                      <a:pt x="64" y="15"/>
                    </a:lnTo>
                    <a:lnTo>
                      <a:pt x="65" y="17"/>
                    </a:lnTo>
                    <a:lnTo>
                      <a:pt x="67" y="17"/>
                    </a:lnTo>
                    <a:lnTo>
                      <a:pt x="67" y="20"/>
                    </a:lnTo>
                    <a:lnTo>
                      <a:pt x="69" y="25"/>
                    </a:lnTo>
                    <a:lnTo>
                      <a:pt x="72" y="29"/>
                    </a:lnTo>
                    <a:lnTo>
                      <a:pt x="72" y="30"/>
                    </a:lnTo>
                    <a:lnTo>
                      <a:pt x="72" y="32"/>
                    </a:lnTo>
                    <a:lnTo>
                      <a:pt x="72" y="34"/>
                    </a:lnTo>
                    <a:lnTo>
                      <a:pt x="72" y="35"/>
                    </a:lnTo>
                    <a:lnTo>
                      <a:pt x="72" y="37"/>
                    </a:lnTo>
                    <a:lnTo>
                      <a:pt x="72" y="39"/>
                    </a:lnTo>
                    <a:lnTo>
                      <a:pt x="74" y="40"/>
                    </a:lnTo>
                    <a:lnTo>
                      <a:pt x="72" y="40"/>
                    </a:lnTo>
                    <a:lnTo>
                      <a:pt x="74" y="42"/>
                    </a:lnTo>
                    <a:lnTo>
                      <a:pt x="74" y="44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72" y="47"/>
                    </a:lnTo>
                    <a:lnTo>
                      <a:pt x="74" y="47"/>
                    </a:lnTo>
                    <a:lnTo>
                      <a:pt x="72" y="49"/>
                    </a:lnTo>
                    <a:lnTo>
                      <a:pt x="72" y="51"/>
                    </a:lnTo>
                    <a:lnTo>
                      <a:pt x="72" y="52"/>
                    </a:lnTo>
                    <a:lnTo>
                      <a:pt x="72" y="54"/>
                    </a:lnTo>
                    <a:lnTo>
                      <a:pt x="72" y="56"/>
                    </a:lnTo>
                    <a:lnTo>
                      <a:pt x="70" y="59"/>
                    </a:lnTo>
                    <a:lnTo>
                      <a:pt x="70" y="61"/>
                    </a:lnTo>
                    <a:lnTo>
                      <a:pt x="69" y="61"/>
                    </a:lnTo>
                    <a:lnTo>
                      <a:pt x="69" y="62"/>
                    </a:lnTo>
                    <a:lnTo>
                      <a:pt x="69" y="64"/>
                    </a:lnTo>
                    <a:lnTo>
                      <a:pt x="67" y="64"/>
                    </a:lnTo>
                    <a:lnTo>
                      <a:pt x="67" y="66"/>
                    </a:lnTo>
                    <a:lnTo>
                      <a:pt x="67" y="67"/>
                    </a:lnTo>
                    <a:lnTo>
                      <a:pt x="65" y="69"/>
                    </a:lnTo>
                    <a:lnTo>
                      <a:pt x="64" y="69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2" y="73"/>
                    </a:lnTo>
                    <a:lnTo>
                      <a:pt x="62" y="74"/>
                    </a:lnTo>
                    <a:lnTo>
                      <a:pt x="60" y="74"/>
                    </a:lnTo>
                    <a:lnTo>
                      <a:pt x="59" y="74"/>
                    </a:lnTo>
                    <a:lnTo>
                      <a:pt x="57" y="76"/>
                    </a:lnTo>
                    <a:lnTo>
                      <a:pt x="54" y="78"/>
                    </a:lnTo>
                    <a:lnTo>
                      <a:pt x="49" y="81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5" y="81"/>
                    </a:lnTo>
                    <a:lnTo>
                      <a:pt x="44" y="83"/>
                    </a:lnTo>
                    <a:lnTo>
                      <a:pt x="42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7" y="83"/>
                    </a:lnTo>
                    <a:lnTo>
                      <a:pt x="35" y="83"/>
                    </a:lnTo>
                    <a:lnTo>
                      <a:pt x="34" y="83"/>
                    </a:lnTo>
                    <a:lnTo>
                      <a:pt x="32" y="83"/>
                    </a:lnTo>
                    <a:lnTo>
                      <a:pt x="32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5" y="79"/>
                    </a:lnTo>
                    <a:lnTo>
                      <a:pt x="25" y="81"/>
                    </a:lnTo>
                    <a:lnTo>
                      <a:pt x="24" y="79"/>
                    </a:lnTo>
                    <a:lnTo>
                      <a:pt x="22" y="78"/>
                    </a:lnTo>
                    <a:lnTo>
                      <a:pt x="20" y="76"/>
                    </a:lnTo>
                    <a:lnTo>
                      <a:pt x="19" y="76"/>
                    </a:lnTo>
                    <a:lnTo>
                      <a:pt x="17" y="76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69"/>
                    </a:lnTo>
                    <a:lnTo>
                      <a:pt x="10" y="69"/>
                    </a:lnTo>
                    <a:lnTo>
                      <a:pt x="10" y="67"/>
                    </a:lnTo>
                    <a:lnTo>
                      <a:pt x="10" y="66"/>
                    </a:lnTo>
                    <a:lnTo>
                      <a:pt x="9" y="64"/>
                    </a:lnTo>
                    <a:lnTo>
                      <a:pt x="7" y="62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4" y="52"/>
                    </a:lnTo>
                    <a:lnTo>
                      <a:pt x="0" y="49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5" y="20"/>
                    </a:lnTo>
                    <a:lnTo>
                      <a:pt x="5" y="18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5" name="Freeform 507"/>
              <p:cNvSpPr>
                <a:spLocks/>
              </p:cNvSpPr>
              <p:nvPr/>
            </p:nvSpPr>
            <p:spPr bwMode="auto">
              <a:xfrm>
                <a:off x="5326" y="759"/>
                <a:ext cx="42" cy="35"/>
              </a:xfrm>
              <a:custGeom>
                <a:avLst/>
                <a:gdLst>
                  <a:gd name="T0" fmla="*/ 4 w 83"/>
                  <a:gd name="T1" fmla="*/ 11 h 69"/>
                  <a:gd name="T2" fmla="*/ 5 w 83"/>
                  <a:gd name="T3" fmla="*/ 9 h 69"/>
                  <a:gd name="T4" fmla="*/ 6 w 83"/>
                  <a:gd name="T5" fmla="*/ 8 h 69"/>
                  <a:gd name="T6" fmla="*/ 8 w 83"/>
                  <a:gd name="T7" fmla="*/ 7 h 69"/>
                  <a:gd name="T8" fmla="*/ 9 w 83"/>
                  <a:gd name="T9" fmla="*/ 6 h 69"/>
                  <a:gd name="T10" fmla="*/ 9 w 83"/>
                  <a:gd name="T11" fmla="*/ 5 h 69"/>
                  <a:gd name="T12" fmla="*/ 14 w 83"/>
                  <a:gd name="T13" fmla="*/ 3 h 69"/>
                  <a:gd name="T14" fmla="*/ 18 w 83"/>
                  <a:gd name="T15" fmla="*/ 0 h 69"/>
                  <a:gd name="T16" fmla="*/ 19 w 83"/>
                  <a:gd name="T17" fmla="*/ 0 h 69"/>
                  <a:gd name="T18" fmla="*/ 21 w 83"/>
                  <a:gd name="T19" fmla="*/ 0 h 69"/>
                  <a:gd name="T20" fmla="*/ 23 w 83"/>
                  <a:gd name="T21" fmla="*/ 0 h 69"/>
                  <a:gd name="T22" fmla="*/ 24 w 83"/>
                  <a:gd name="T23" fmla="*/ 0 h 69"/>
                  <a:gd name="T24" fmla="*/ 28 w 83"/>
                  <a:gd name="T25" fmla="*/ 0 h 69"/>
                  <a:gd name="T26" fmla="*/ 32 w 83"/>
                  <a:gd name="T27" fmla="*/ 1 h 69"/>
                  <a:gd name="T28" fmla="*/ 33 w 83"/>
                  <a:gd name="T29" fmla="*/ 2 h 69"/>
                  <a:gd name="T30" fmla="*/ 35 w 83"/>
                  <a:gd name="T31" fmla="*/ 3 h 69"/>
                  <a:gd name="T32" fmla="*/ 37 w 83"/>
                  <a:gd name="T33" fmla="*/ 4 h 69"/>
                  <a:gd name="T34" fmla="*/ 38 w 83"/>
                  <a:gd name="T35" fmla="*/ 5 h 69"/>
                  <a:gd name="T36" fmla="*/ 39 w 83"/>
                  <a:gd name="T37" fmla="*/ 6 h 69"/>
                  <a:gd name="T38" fmla="*/ 41 w 83"/>
                  <a:gd name="T39" fmla="*/ 9 h 69"/>
                  <a:gd name="T40" fmla="*/ 41 w 83"/>
                  <a:gd name="T41" fmla="*/ 11 h 69"/>
                  <a:gd name="T42" fmla="*/ 42 w 83"/>
                  <a:gd name="T43" fmla="*/ 13 h 69"/>
                  <a:gd name="T44" fmla="*/ 42 w 83"/>
                  <a:gd name="T45" fmla="*/ 15 h 69"/>
                  <a:gd name="T46" fmla="*/ 41 w 83"/>
                  <a:gd name="T47" fmla="*/ 16 h 69"/>
                  <a:gd name="T48" fmla="*/ 41 w 83"/>
                  <a:gd name="T49" fmla="*/ 19 h 69"/>
                  <a:gd name="T50" fmla="*/ 38 w 83"/>
                  <a:gd name="T51" fmla="*/ 24 h 69"/>
                  <a:gd name="T52" fmla="*/ 37 w 83"/>
                  <a:gd name="T53" fmla="*/ 26 h 69"/>
                  <a:gd name="T54" fmla="*/ 36 w 83"/>
                  <a:gd name="T55" fmla="*/ 26 h 69"/>
                  <a:gd name="T56" fmla="*/ 34 w 83"/>
                  <a:gd name="T57" fmla="*/ 27 h 69"/>
                  <a:gd name="T58" fmla="*/ 33 w 83"/>
                  <a:gd name="T59" fmla="*/ 28 h 69"/>
                  <a:gd name="T60" fmla="*/ 33 w 83"/>
                  <a:gd name="T61" fmla="*/ 29 h 69"/>
                  <a:gd name="T62" fmla="*/ 31 w 83"/>
                  <a:gd name="T63" fmla="*/ 31 h 69"/>
                  <a:gd name="T64" fmla="*/ 29 w 83"/>
                  <a:gd name="T65" fmla="*/ 31 h 69"/>
                  <a:gd name="T66" fmla="*/ 25 w 83"/>
                  <a:gd name="T67" fmla="*/ 34 h 69"/>
                  <a:gd name="T68" fmla="*/ 24 w 83"/>
                  <a:gd name="T69" fmla="*/ 35 h 69"/>
                  <a:gd name="T70" fmla="*/ 23 w 83"/>
                  <a:gd name="T71" fmla="*/ 35 h 69"/>
                  <a:gd name="T72" fmla="*/ 20 w 83"/>
                  <a:gd name="T73" fmla="*/ 35 h 69"/>
                  <a:gd name="T74" fmla="*/ 19 w 83"/>
                  <a:gd name="T75" fmla="*/ 35 h 69"/>
                  <a:gd name="T76" fmla="*/ 18 w 83"/>
                  <a:gd name="T77" fmla="*/ 35 h 69"/>
                  <a:gd name="T78" fmla="*/ 15 w 83"/>
                  <a:gd name="T79" fmla="*/ 35 h 69"/>
                  <a:gd name="T80" fmla="*/ 12 w 83"/>
                  <a:gd name="T81" fmla="*/ 35 h 69"/>
                  <a:gd name="T82" fmla="*/ 9 w 83"/>
                  <a:gd name="T83" fmla="*/ 34 h 69"/>
                  <a:gd name="T84" fmla="*/ 6 w 83"/>
                  <a:gd name="T85" fmla="*/ 32 h 69"/>
                  <a:gd name="T86" fmla="*/ 5 w 83"/>
                  <a:gd name="T87" fmla="*/ 31 h 69"/>
                  <a:gd name="T88" fmla="*/ 4 w 83"/>
                  <a:gd name="T89" fmla="*/ 31 h 69"/>
                  <a:gd name="T90" fmla="*/ 3 w 83"/>
                  <a:gd name="T91" fmla="*/ 29 h 69"/>
                  <a:gd name="T92" fmla="*/ 1 w 83"/>
                  <a:gd name="T93" fmla="*/ 26 h 69"/>
                  <a:gd name="T94" fmla="*/ 1 w 83"/>
                  <a:gd name="T95" fmla="*/ 26 h 69"/>
                  <a:gd name="T96" fmla="*/ 0 w 83"/>
                  <a:gd name="T97" fmla="*/ 24 h 69"/>
                  <a:gd name="T98" fmla="*/ 0 w 83"/>
                  <a:gd name="T99" fmla="*/ 22 h 69"/>
                  <a:gd name="T100" fmla="*/ 0 w 83"/>
                  <a:gd name="T101" fmla="*/ 20 h 69"/>
                  <a:gd name="T102" fmla="*/ 1 w 83"/>
                  <a:gd name="T103" fmla="*/ 19 h 69"/>
                  <a:gd name="T104" fmla="*/ 1 w 83"/>
                  <a:gd name="T105" fmla="*/ 16 h 6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3"/>
                  <a:gd name="T160" fmla="*/ 0 h 69"/>
                  <a:gd name="T161" fmla="*/ 83 w 83"/>
                  <a:gd name="T162" fmla="*/ 69 h 6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3" h="69">
                    <a:moveTo>
                      <a:pt x="5" y="27"/>
                    </a:moveTo>
                    <a:lnTo>
                      <a:pt x="5" y="22"/>
                    </a:lnTo>
                    <a:lnTo>
                      <a:pt x="7" y="22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3" y="7"/>
                    </a:lnTo>
                    <a:lnTo>
                      <a:pt x="27" y="5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3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8" y="3"/>
                    </a:lnTo>
                    <a:lnTo>
                      <a:pt x="68" y="5"/>
                    </a:lnTo>
                    <a:lnTo>
                      <a:pt x="70" y="5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10"/>
                    </a:lnTo>
                    <a:lnTo>
                      <a:pt x="76" y="12"/>
                    </a:lnTo>
                    <a:lnTo>
                      <a:pt x="78" y="12"/>
                    </a:lnTo>
                    <a:lnTo>
                      <a:pt x="81" y="17"/>
                    </a:lnTo>
                    <a:lnTo>
                      <a:pt x="81" y="18"/>
                    </a:lnTo>
                    <a:lnTo>
                      <a:pt x="83" y="20"/>
                    </a:lnTo>
                    <a:lnTo>
                      <a:pt x="81" y="22"/>
                    </a:lnTo>
                    <a:lnTo>
                      <a:pt x="83" y="22"/>
                    </a:lnTo>
                    <a:lnTo>
                      <a:pt x="83" y="23"/>
                    </a:lnTo>
                    <a:lnTo>
                      <a:pt x="83" y="25"/>
                    </a:lnTo>
                    <a:lnTo>
                      <a:pt x="83" y="27"/>
                    </a:lnTo>
                    <a:lnTo>
                      <a:pt x="83" y="29"/>
                    </a:lnTo>
                    <a:lnTo>
                      <a:pt x="83" y="30"/>
                    </a:lnTo>
                    <a:lnTo>
                      <a:pt x="83" y="32"/>
                    </a:lnTo>
                    <a:lnTo>
                      <a:pt x="81" y="32"/>
                    </a:lnTo>
                    <a:lnTo>
                      <a:pt x="83" y="34"/>
                    </a:lnTo>
                    <a:lnTo>
                      <a:pt x="81" y="35"/>
                    </a:lnTo>
                    <a:lnTo>
                      <a:pt x="81" y="37"/>
                    </a:lnTo>
                    <a:lnTo>
                      <a:pt x="78" y="42"/>
                    </a:lnTo>
                    <a:lnTo>
                      <a:pt x="76" y="45"/>
                    </a:lnTo>
                    <a:lnTo>
                      <a:pt x="76" y="47"/>
                    </a:lnTo>
                    <a:lnTo>
                      <a:pt x="75" y="49"/>
                    </a:lnTo>
                    <a:lnTo>
                      <a:pt x="73" y="49"/>
                    </a:lnTo>
                    <a:lnTo>
                      <a:pt x="73" y="51"/>
                    </a:lnTo>
                    <a:lnTo>
                      <a:pt x="73" y="52"/>
                    </a:lnTo>
                    <a:lnTo>
                      <a:pt x="71" y="52"/>
                    </a:lnTo>
                    <a:lnTo>
                      <a:pt x="70" y="52"/>
                    </a:lnTo>
                    <a:lnTo>
                      <a:pt x="70" y="54"/>
                    </a:lnTo>
                    <a:lnTo>
                      <a:pt x="68" y="54"/>
                    </a:lnTo>
                    <a:lnTo>
                      <a:pt x="68" y="56"/>
                    </a:lnTo>
                    <a:lnTo>
                      <a:pt x="66" y="56"/>
                    </a:lnTo>
                    <a:lnTo>
                      <a:pt x="66" y="57"/>
                    </a:lnTo>
                    <a:lnTo>
                      <a:pt x="65" y="57"/>
                    </a:lnTo>
                    <a:lnTo>
                      <a:pt x="65" y="59"/>
                    </a:lnTo>
                    <a:lnTo>
                      <a:pt x="61" y="61"/>
                    </a:lnTo>
                    <a:lnTo>
                      <a:pt x="58" y="62"/>
                    </a:lnTo>
                    <a:lnTo>
                      <a:pt x="56" y="62"/>
                    </a:lnTo>
                    <a:lnTo>
                      <a:pt x="55" y="62"/>
                    </a:lnTo>
                    <a:lnTo>
                      <a:pt x="50" y="67"/>
                    </a:lnTo>
                    <a:lnTo>
                      <a:pt x="48" y="67"/>
                    </a:lnTo>
                    <a:lnTo>
                      <a:pt x="48" y="69"/>
                    </a:lnTo>
                    <a:lnTo>
                      <a:pt x="47" y="69"/>
                    </a:lnTo>
                    <a:lnTo>
                      <a:pt x="45" y="69"/>
                    </a:lnTo>
                    <a:lnTo>
                      <a:pt x="42" y="69"/>
                    </a:lnTo>
                    <a:lnTo>
                      <a:pt x="40" y="69"/>
                    </a:lnTo>
                    <a:lnTo>
                      <a:pt x="38" y="69"/>
                    </a:lnTo>
                    <a:lnTo>
                      <a:pt x="37" y="69"/>
                    </a:lnTo>
                    <a:lnTo>
                      <a:pt x="35" y="69"/>
                    </a:lnTo>
                    <a:lnTo>
                      <a:pt x="33" y="69"/>
                    </a:lnTo>
                    <a:lnTo>
                      <a:pt x="30" y="69"/>
                    </a:lnTo>
                    <a:lnTo>
                      <a:pt x="28" y="69"/>
                    </a:lnTo>
                    <a:lnTo>
                      <a:pt x="27" y="69"/>
                    </a:lnTo>
                    <a:lnTo>
                      <a:pt x="23" y="69"/>
                    </a:lnTo>
                    <a:lnTo>
                      <a:pt x="22" y="69"/>
                    </a:lnTo>
                    <a:lnTo>
                      <a:pt x="20" y="67"/>
                    </a:lnTo>
                    <a:lnTo>
                      <a:pt x="17" y="67"/>
                    </a:lnTo>
                    <a:lnTo>
                      <a:pt x="15" y="66"/>
                    </a:lnTo>
                    <a:lnTo>
                      <a:pt x="13" y="64"/>
                    </a:lnTo>
                    <a:lnTo>
                      <a:pt x="12" y="64"/>
                    </a:lnTo>
                    <a:lnTo>
                      <a:pt x="12" y="62"/>
                    </a:lnTo>
                    <a:lnTo>
                      <a:pt x="10" y="62"/>
                    </a:lnTo>
                    <a:lnTo>
                      <a:pt x="8" y="62"/>
                    </a:lnTo>
                    <a:lnTo>
                      <a:pt x="8" y="61"/>
                    </a:lnTo>
                    <a:lnTo>
                      <a:pt x="7" y="61"/>
                    </a:lnTo>
                    <a:lnTo>
                      <a:pt x="7" y="59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2" y="51"/>
                    </a:lnTo>
                    <a:lnTo>
                      <a:pt x="2" y="49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2" y="37"/>
                    </a:lnTo>
                    <a:lnTo>
                      <a:pt x="0" y="35"/>
                    </a:lnTo>
                    <a:lnTo>
                      <a:pt x="2" y="34"/>
                    </a:lnTo>
                    <a:lnTo>
                      <a:pt x="2" y="32"/>
                    </a:lnTo>
                    <a:lnTo>
                      <a:pt x="5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Freeform 508"/>
              <p:cNvSpPr>
                <a:spLocks/>
              </p:cNvSpPr>
              <p:nvPr/>
            </p:nvSpPr>
            <p:spPr bwMode="auto">
              <a:xfrm>
                <a:off x="5295" y="720"/>
                <a:ext cx="37" cy="26"/>
              </a:xfrm>
              <a:custGeom>
                <a:avLst/>
                <a:gdLst>
                  <a:gd name="T0" fmla="*/ 13 w 74"/>
                  <a:gd name="T1" fmla="*/ 0 h 53"/>
                  <a:gd name="T2" fmla="*/ 15 w 74"/>
                  <a:gd name="T3" fmla="*/ 0 h 53"/>
                  <a:gd name="T4" fmla="*/ 17 w 74"/>
                  <a:gd name="T5" fmla="*/ 0 h 53"/>
                  <a:gd name="T6" fmla="*/ 19 w 74"/>
                  <a:gd name="T7" fmla="*/ 0 h 53"/>
                  <a:gd name="T8" fmla="*/ 20 w 74"/>
                  <a:gd name="T9" fmla="*/ 0 h 53"/>
                  <a:gd name="T10" fmla="*/ 23 w 74"/>
                  <a:gd name="T11" fmla="*/ 0 h 53"/>
                  <a:gd name="T12" fmla="*/ 25 w 74"/>
                  <a:gd name="T13" fmla="*/ 0 h 53"/>
                  <a:gd name="T14" fmla="*/ 27 w 74"/>
                  <a:gd name="T15" fmla="*/ 2 h 53"/>
                  <a:gd name="T16" fmla="*/ 28 w 74"/>
                  <a:gd name="T17" fmla="*/ 2 h 53"/>
                  <a:gd name="T18" fmla="*/ 31 w 74"/>
                  <a:gd name="T19" fmla="*/ 4 h 53"/>
                  <a:gd name="T20" fmla="*/ 32 w 74"/>
                  <a:gd name="T21" fmla="*/ 4 h 53"/>
                  <a:gd name="T22" fmla="*/ 34 w 74"/>
                  <a:gd name="T23" fmla="*/ 6 h 53"/>
                  <a:gd name="T24" fmla="*/ 36 w 74"/>
                  <a:gd name="T25" fmla="*/ 10 h 53"/>
                  <a:gd name="T26" fmla="*/ 36 w 74"/>
                  <a:gd name="T27" fmla="*/ 12 h 53"/>
                  <a:gd name="T28" fmla="*/ 36 w 74"/>
                  <a:gd name="T29" fmla="*/ 13 h 53"/>
                  <a:gd name="T30" fmla="*/ 36 w 74"/>
                  <a:gd name="T31" fmla="*/ 15 h 53"/>
                  <a:gd name="T32" fmla="*/ 36 w 74"/>
                  <a:gd name="T33" fmla="*/ 16 h 53"/>
                  <a:gd name="T34" fmla="*/ 36 w 74"/>
                  <a:gd name="T35" fmla="*/ 17 h 53"/>
                  <a:gd name="T36" fmla="*/ 35 w 74"/>
                  <a:gd name="T37" fmla="*/ 19 h 53"/>
                  <a:gd name="T38" fmla="*/ 34 w 74"/>
                  <a:gd name="T39" fmla="*/ 21 h 53"/>
                  <a:gd name="T40" fmla="*/ 32 w 74"/>
                  <a:gd name="T41" fmla="*/ 22 h 53"/>
                  <a:gd name="T42" fmla="*/ 31 w 74"/>
                  <a:gd name="T43" fmla="*/ 23 h 53"/>
                  <a:gd name="T44" fmla="*/ 29 w 74"/>
                  <a:gd name="T45" fmla="*/ 24 h 53"/>
                  <a:gd name="T46" fmla="*/ 26 w 74"/>
                  <a:gd name="T47" fmla="*/ 24 h 53"/>
                  <a:gd name="T48" fmla="*/ 22 w 74"/>
                  <a:gd name="T49" fmla="*/ 25 h 53"/>
                  <a:gd name="T50" fmla="*/ 21 w 74"/>
                  <a:gd name="T51" fmla="*/ 25 h 53"/>
                  <a:gd name="T52" fmla="*/ 19 w 74"/>
                  <a:gd name="T53" fmla="*/ 26 h 53"/>
                  <a:gd name="T54" fmla="*/ 18 w 74"/>
                  <a:gd name="T55" fmla="*/ 26 h 53"/>
                  <a:gd name="T56" fmla="*/ 17 w 74"/>
                  <a:gd name="T57" fmla="*/ 26 h 53"/>
                  <a:gd name="T58" fmla="*/ 14 w 74"/>
                  <a:gd name="T59" fmla="*/ 25 h 53"/>
                  <a:gd name="T60" fmla="*/ 12 w 74"/>
                  <a:gd name="T61" fmla="*/ 24 h 53"/>
                  <a:gd name="T62" fmla="*/ 9 w 74"/>
                  <a:gd name="T63" fmla="*/ 24 h 53"/>
                  <a:gd name="T64" fmla="*/ 7 w 74"/>
                  <a:gd name="T65" fmla="*/ 24 h 53"/>
                  <a:gd name="T66" fmla="*/ 6 w 74"/>
                  <a:gd name="T67" fmla="*/ 23 h 53"/>
                  <a:gd name="T68" fmla="*/ 5 w 74"/>
                  <a:gd name="T69" fmla="*/ 22 h 53"/>
                  <a:gd name="T70" fmla="*/ 3 w 74"/>
                  <a:gd name="T71" fmla="*/ 21 h 53"/>
                  <a:gd name="T72" fmla="*/ 2 w 74"/>
                  <a:gd name="T73" fmla="*/ 18 h 53"/>
                  <a:gd name="T74" fmla="*/ 0 w 74"/>
                  <a:gd name="T75" fmla="*/ 15 h 53"/>
                  <a:gd name="T76" fmla="*/ 0 w 74"/>
                  <a:gd name="T77" fmla="*/ 14 h 53"/>
                  <a:gd name="T78" fmla="*/ 0 w 74"/>
                  <a:gd name="T79" fmla="*/ 13 h 53"/>
                  <a:gd name="T80" fmla="*/ 0 w 74"/>
                  <a:gd name="T81" fmla="*/ 12 h 53"/>
                  <a:gd name="T82" fmla="*/ 0 w 74"/>
                  <a:gd name="T83" fmla="*/ 9 h 53"/>
                  <a:gd name="T84" fmla="*/ 1 w 74"/>
                  <a:gd name="T85" fmla="*/ 9 h 53"/>
                  <a:gd name="T86" fmla="*/ 2 w 74"/>
                  <a:gd name="T87" fmla="*/ 8 h 53"/>
                  <a:gd name="T88" fmla="*/ 2 w 74"/>
                  <a:gd name="T89" fmla="*/ 7 h 53"/>
                  <a:gd name="T90" fmla="*/ 3 w 74"/>
                  <a:gd name="T91" fmla="*/ 5 h 53"/>
                  <a:gd name="T92" fmla="*/ 5 w 74"/>
                  <a:gd name="T93" fmla="*/ 4 h 53"/>
                  <a:gd name="T94" fmla="*/ 5 w 74"/>
                  <a:gd name="T95" fmla="*/ 3 h 53"/>
                  <a:gd name="T96" fmla="*/ 7 w 74"/>
                  <a:gd name="T97" fmla="*/ 2 h 53"/>
                  <a:gd name="T98" fmla="*/ 10 w 74"/>
                  <a:gd name="T99" fmla="*/ 0 h 5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4"/>
                  <a:gd name="T151" fmla="*/ 0 h 53"/>
                  <a:gd name="T152" fmla="*/ 74 w 74"/>
                  <a:gd name="T153" fmla="*/ 53 h 5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4" h="53">
                    <a:moveTo>
                      <a:pt x="20" y="0"/>
                    </a:move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5" y="4"/>
                    </a:lnTo>
                    <a:lnTo>
                      <a:pt x="55" y="5"/>
                    </a:lnTo>
                    <a:lnTo>
                      <a:pt x="57" y="5"/>
                    </a:lnTo>
                    <a:lnTo>
                      <a:pt x="59" y="7"/>
                    </a:lnTo>
                    <a:lnTo>
                      <a:pt x="60" y="7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4" y="11"/>
                    </a:lnTo>
                    <a:lnTo>
                      <a:pt x="65" y="11"/>
                    </a:lnTo>
                    <a:lnTo>
                      <a:pt x="67" y="12"/>
                    </a:lnTo>
                    <a:lnTo>
                      <a:pt x="69" y="16"/>
                    </a:lnTo>
                    <a:lnTo>
                      <a:pt x="70" y="19"/>
                    </a:lnTo>
                    <a:lnTo>
                      <a:pt x="72" y="21"/>
                    </a:lnTo>
                    <a:lnTo>
                      <a:pt x="72" y="22"/>
                    </a:lnTo>
                    <a:lnTo>
                      <a:pt x="72" y="24"/>
                    </a:lnTo>
                    <a:lnTo>
                      <a:pt x="72" y="26"/>
                    </a:lnTo>
                    <a:lnTo>
                      <a:pt x="74" y="26"/>
                    </a:lnTo>
                    <a:lnTo>
                      <a:pt x="72" y="26"/>
                    </a:lnTo>
                    <a:lnTo>
                      <a:pt x="74" y="27"/>
                    </a:lnTo>
                    <a:lnTo>
                      <a:pt x="72" y="29"/>
                    </a:lnTo>
                    <a:lnTo>
                      <a:pt x="72" y="31"/>
                    </a:lnTo>
                    <a:lnTo>
                      <a:pt x="72" y="33"/>
                    </a:lnTo>
                    <a:lnTo>
                      <a:pt x="72" y="34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0" y="36"/>
                    </a:lnTo>
                    <a:lnTo>
                      <a:pt x="69" y="36"/>
                    </a:lnTo>
                    <a:lnTo>
                      <a:pt x="69" y="38"/>
                    </a:lnTo>
                    <a:lnTo>
                      <a:pt x="67" y="41"/>
                    </a:lnTo>
                    <a:lnTo>
                      <a:pt x="67" y="43"/>
                    </a:lnTo>
                    <a:lnTo>
                      <a:pt x="65" y="43"/>
                    </a:lnTo>
                    <a:lnTo>
                      <a:pt x="64" y="44"/>
                    </a:lnTo>
                    <a:lnTo>
                      <a:pt x="62" y="44"/>
                    </a:lnTo>
                    <a:lnTo>
                      <a:pt x="62" y="46"/>
                    </a:lnTo>
                    <a:lnTo>
                      <a:pt x="62" y="48"/>
                    </a:lnTo>
                    <a:lnTo>
                      <a:pt x="60" y="48"/>
                    </a:lnTo>
                    <a:lnTo>
                      <a:pt x="59" y="48"/>
                    </a:lnTo>
                    <a:lnTo>
                      <a:pt x="57" y="49"/>
                    </a:lnTo>
                    <a:lnTo>
                      <a:pt x="52" y="49"/>
                    </a:lnTo>
                    <a:lnTo>
                      <a:pt x="49" y="51"/>
                    </a:lnTo>
                    <a:lnTo>
                      <a:pt x="47" y="51"/>
                    </a:lnTo>
                    <a:lnTo>
                      <a:pt x="45" y="51"/>
                    </a:lnTo>
                    <a:lnTo>
                      <a:pt x="44" y="51"/>
                    </a:lnTo>
                    <a:lnTo>
                      <a:pt x="42" y="51"/>
                    </a:lnTo>
                    <a:lnTo>
                      <a:pt x="42" y="53"/>
                    </a:lnTo>
                    <a:lnTo>
                      <a:pt x="40" y="51"/>
                    </a:lnTo>
                    <a:lnTo>
                      <a:pt x="39" y="53"/>
                    </a:lnTo>
                    <a:lnTo>
                      <a:pt x="37" y="53"/>
                    </a:lnTo>
                    <a:lnTo>
                      <a:pt x="35" y="53"/>
                    </a:lnTo>
                    <a:lnTo>
                      <a:pt x="34" y="53"/>
                    </a:lnTo>
                    <a:lnTo>
                      <a:pt x="34" y="51"/>
                    </a:lnTo>
                    <a:lnTo>
                      <a:pt x="34" y="53"/>
                    </a:lnTo>
                    <a:lnTo>
                      <a:pt x="29" y="51"/>
                    </a:lnTo>
                    <a:lnTo>
                      <a:pt x="27" y="51"/>
                    </a:lnTo>
                    <a:lnTo>
                      <a:pt x="24" y="49"/>
                    </a:lnTo>
                    <a:lnTo>
                      <a:pt x="22" y="49"/>
                    </a:lnTo>
                    <a:lnTo>
                      <a:pt x="20" y="49"/>
                    </a:lnTo>
                    <a:lnTo>
                      <a:pt x="19" y="49"/>
                    </a:lnTo>
                    <a:lnTo>
                      <a:pt x="17" y="48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7" y="39"/>
                    </a:lnTo>
                    <a:lnTo>
                      <a:pt x="5" y="39"/>
                    </a:lnTo>
                    <a:lnTo>
                      <a:pt x="4" y="36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2" y="16"/>
                    </a:lnTo>
                    <a:lnTo>
                      <a:pt x="4" y="14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5" y="4"/>
                    </a:lnTo>
                    <a:lnTo>
                      <a:pt x="15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" name="Freeform 509"/>
              <p:cNvSpPr>
                <a:spLocks/>
              </p:cNvSpPr>
              <p:nvPr/>
            </p:nvSpPr>
            <p:spPr bwMode="auto">
              <a:xfrm>
                <a:off x="5294" y="719"/>
                <a:ext cx="38" cy="27"/>
              </a:xfrm>
              <a:custGeom>
                <a:avLst/>
                <a:gdLst>
                  <a:gd name="T0" fmla="*/ 38 w 77"/>
                  <a:gd name="T1" fmla="*/ 10 h 54"/>
                  <a:gd name="T2" fmla="*/ 38 w 77"/>
                  <a:gd name="T3" fmla="*/ 13 h 54"/>
                  <a:gd name="T4" fmla="*/ 38 w 77"/>
                  <a:gd name="T5" fmla="*/ 17 h 54"/>
                  <a:gd name="T6" fmla="*/ 36 w 77"/>
                  <a:gd name="T7" fmla="*/ 20 h 54"/>
                  <a:gd name="T8" fmla="*/ 35 w 77"/>
                  <a:gd name="T9" fmla="*/ 22 h 54"/>
                  <a:gd name="T10" fmla="*/ 31 w 77"/>
                  <a:gd name="T11" fmla="*/ 24 h 54"/>
                  <a:gd name="T12" fmla="*/ 28 w 77"/>
                  <a:gd name="T13" fmla="*/ 25 h 54"/>
                  <a:gd name="T14" fmla="*/ 25 w 77"/>
                  <a:gd name="T15" fmla="*/ 26 h 54"/>
                  <a:gd name="T16" fmla="*/ 22 w 77"/>
                  <a:gd name="T17" fmla="*/ 27 h 54"/>
                  <a:gd name="T18" fmla="*/ 19 w 77"/>
                  <a:gd name="T19" fmla="*/ 27 h 54"/>
                  <a:gd name="T20" fmla="*/ 16 w 77"/>
                  <a:gd name="T21" fmla="*/ 26 h 54"/>
                  <a:gd name="T22" fmla="*/ 11 w 77"/>
                  <a:gd name="T23" fmla="*/ 25 h 54"/>
                  <a:gd name="T24" fmla="*/ 8 w 77"/>
                  <a:gd name="T25" fmla="*/ 24 h 54"/>
                  <a:gd name="T26" fmla="*/ 5 w 77"/>
                  <a:gd name="T27" fmla="*/ 22 h 54"/>
                  <a:gd name="T28" fmla="*/ 2 w 77"/>
                  <a:gd name="T29" fmla="*/ 20 h 54"/>
                  <a:gd name="T30" fmla="*/ 0 w 77"/>
                  <a:gd name="T31" fmla="*/ 14 h 54"/>
                  <a:gd name="T32" fmla="*/ 0 w 77"/>
                  <a:gd name="T33" fmla="*/ 12 h 54"/>
                  <a:gd name="T34" fmla="*/ 1 w 77"/>
                  <a:gd name="T35" fmla="*/ 9 h 54"/>
                  <a:gd name="T36" fmla="*/ 2 w 77"/>
                  <a:gd name="T37" fmla="*/ 7 h 54"/>
                  <a:gd name="T38" fmla="*/ 5 w 77"/>
                  <a:gd name="T39" fmla="*/ 4 h 54"/>
                  <a:gd name="T40" fmla="*/ 6 w 77"/>
                  <a:gd name="T41" fmla="*/ 3 h 54"/>
                  <a:gd name="T42" fmla="*/ 8 w 77"/>
                  <a:gd name="T43" fmla="*/ 2 h 54"/>
                  <a:gd name="T44" fmla="*/ 16 w 77"/>
                  <a:gd name="T45" fmla="*/ 0 h 54"/>
                  <a:gd name="T46" fmla="*/ 19 w 77"/>
                  <a:gd name="T47" fmla="*/ 0 h 54"/>
                  <a:gd name="T48" fmla="*/ 23 w 77"/>
                  <a:gd name="T49" fmla="*/ 0 h 54"/>
                  <a:gd name="T50" fmla="*/ 28 w 77"/>
                  <a:gd name="T51" fmla="*/ 2 h 54"/>
                  <a:gd name="T52" fmla="*/ 30 w 77"/>
                  <a:gd name="T53" fmla="*/ 3 h 54"/>
                  <a:gd name="T54" fmla="*/ 33 w 77"/>
                  <a:gd name="T55" fmla="*/ 4 h 54"/>
                  <a:gd name="T56" fmla="*/ 36 w 77"/>
                  <a:gd name="T57" fmla="*/ 7 h 54"/>
                  <a:gd name="T58" fmla="*/ 32 w 77"/>
                  <a:gd name="T59" fmla="*/ 7 h 54"/>
                  <a:gd name="T60" fmla="*/ 29 w 77"/>
                  <a:gd name="T61" fmla="*/ 3 h 54"/>
                  <a:gd name="T62" fmla="*/ 27 w 77"/>
                  <a:gd name="T63" fmla="*/ 3 h 54"/>
                  <a:gd name="T64" fmla="*/ 21 w 77"/>
                  <a:gd name="T65" fmla="*/ 1 h 54"/>
                  <a:gd name="T66" fmla="*/ 17 w 77"/>
                  <a:gd name="T67" fmla="*/ 1 h 54"/>
                  <a:gd name="T68" fmla="*/ 15 w 77"/>
                  <a:gd name="T69" fmla="*/ 2 h 54"/>
                  <a:gd name="T70" fmla="*/ 9 w 77"/>
                  <a:gd name="T71" fmla="*/ 3 h 54"/>
                  <a:gd name="T72" fmla="*/ 7 w 77"/>
                  <a:gd name="T73" fmla="*/ 4 h 54"/>
                  <a:gd name="T74" fmla="*/ 6 w 77"/>
                  <a:gd name="T75" fmla="*/ 6 h 54"/>
                  <a:gd name="T76" fmla="*/ 3 w 77"/>
                  <a:gd name="T77" fmla="*/ 7 h 54"/>
                  <a:gd name="T78" fmla="*/ 2 w 77"/>
                  <a:gd name="T79" fmla="*/ 12 h 54"/>
                  <a:gd name="T80" fmla="*/ 2 w 77"/>
                  <a:gd name="T81" fmla="*/ 14 h 54"/>
                  <a:gd name="T82" fmla="*/ 3 w 77"/>
                  <a:gd name="T83" fmla="*/ 17 h 54"/>
                  <a:gd name="T84" fmla="*/ 6 w 77"/>
                  <a:gd name="T85" fmla="*/ 20 h 54"/>
                  <a:gd name="T86" fmla="*/ 8 w 77"/>
                  <a:gd name="T87" fmla="*/ 23 h 54"/>
                  <a:gd name="T88" fmla="*/ 13 w 77"/>
                  <a:gd name="T89" fmla="*/ 25 h 54"/>
                  <a:gd name="T90" fmla="*/ 17 w 77"/>
                  <a:gd name="T91" fmla="*/ 25 h 54"/>
                  <a:gd name="T92" fmla="*/ 21 w 77"/>
                  <a:gd name="T93" fmla="*/ 25 h 54"/>
                  <a:gd name="T94" fmla="*/ 23 w 77"/>
                  <a:gd name="T95" fmla="*/ 25 h 54"/>
                  <a:gd name="T96" fmla="*/ 26 w 77"/>
                  <a:gd name="T97" fmla="*/ 25 h 54"/>
                  <a:gd name="T98" fmla="*/ 29 w 77"/>
                  <a:gd name="T99" fmla="*/ 24 h 54"/>
                  <a:gd name="T100" fmla="*/ 31 w 77"/>
                  <a:gd name="T101" fmla="*/ 22 h 54"/>
                  <a:gd name="T102" fmla="*/ 35 w 77"/>
                  <a:gd name="T103" fmla="*/ 20 h 54"/>
                  <a:gd name="T104" fmla="*/ 36 w 77"/>
                  <a:gd name="T105" fmla="*/ 14 h 54"/>
                  <a:gd name="T106" fmla="*/ 36 w 77"/>
                  <a:gd name="T107" fmla="*/ 11 h 54"/>
                  <a:gd name="T108" fmla="*/ 36 w 77"/>
                  <a:gd name="T109" fmla="*/ 7 h 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54"/>
                  <a:gd name="T167" fmla="*/ 77 w 77"/>
                  <a:gd name="T168" fmla="*/ 54 h 5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54">
                    <a:moveTo>
                      <a:pt x="73" y="15"/>
                    </a:moveTo>
                    <a:lnTo>
                      <a:pt x="75" y="20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3"/>
                    </a:lnTo>
                    <a:lnTo>
                      <a:pt x="77" y="25"/>
                    </a:lnTo>
                    <a:lnTo>
                      <a:pt x="77" y="27"/>
                    </a:lnTo>
                    <a:lnTo>
                      <a:pt x="77" y="30"/>
                    </a:lnTo>
                    <a:lnTo>
                      <a:pt x="77" y="34"/>
                    </a:lnTo>
                    <a:lnTo>
                      <a:pt x="75" y="34"/>
                    </a:lnTo>
                    <a:lnTo>
                      <a:pt x="75" y="39"/>
                    </a:lnTo>
                    <a:lnTo>
                      <a:pt x="73" y="39"/>
                    </a:lnTo>
                    <a:lnTo>
                      <a:pt x="73" y="40"/>
                    </a:lnTo>
                    <a:lnTo>
                      <a:pt x="72" y="44"/>
                    </a:lnTo>
                    <a:lnTo>
                      <a:pt x="70" y="44"/>
                    </a:lnTo>
                    <a:lnTo>
                      <a:pt x="67" y="45"/>
                    </a:lnTo>
                    <a:lnTo>
                      <a:pt x="65" y="47"/>
                    </a:lnTo>
                    <a:lnTo>
                      <a:pt x="63" y="47"/>
                    </a:lnTo>
                    <a:lnTo>
                      <a:pt x="60" y="49"/>
                    </a:lnTo>
                    <a:lnTo>
                      <a:pt x="58" y="50"/>
                    </a:lnTo>
                    <a:lnTo>
                      <a:pt x="57" y="50"/>
                    </a:lnTo>
                    <a:lnTo>
                      <a:pt x="55" y="52"/>
                    </a:lnTo>
                    <a:lnTo>
                      <a:pt x="50" y="52"/>
                    </a:lnTo>
                    <a:lnTo>
                      <a:pt x="48" y="54"/>
                    </a:lnTo>
                    <a:lnTo>
                      <a:pt x="47" y="54"/>
                    </a:lnTo>
                    <a:lnTo>
                      <a:pt x="45" y="54"/>
                    </a:lnTo>
                    <a:lnTo>
                      <a:pt x="43" y="54"/>
                    </a:lnTo>
                    <a:lnTo>
                      <a:pt x="42" y="54"/>
                    </a:lnTo>
                    <a:lnTo>
                      <a:pt x="38" y="54"/>
                    </a:lnTo>
                    <a:lnTo>
                      <a:pt x="35" y="54"/>
                    </a:lnTo>
                    <a:lnTo>
                      <a:pt x="33" y="52"/>
                    </a:lnTo>
                    <a:lnTo>
                      <a:pt x="30" y="52"/>
                    </a:lnTo>
                    <a:lnTo>
                      <a:pt x="23" y="50"/>
                    </a:lnTo>
                    <a:lnTo>
                      <a:pt x="22" y="49"/>
                    </a:lnTo>
                    <a:lnTo>
                      <a:pt x="20" y="49"/>
                    </a:lnTo>
                    <a:lnTo>
                      <a:pt x="17" y="49"/>
                    </a:lnTo>
                    <a:lnTo>
                      <a:pt x="17" y="47"/>
                    </a:lnTo>
                    <a:lnTo>
                      <a:pt x="15" y="47"/>
                    </a:lnTo>
                    <a:lnTo>
                      <a:pt x="13" y="45"/>
                    </a:lnTo>
                    <a:lnTo>
                      <a:pt x="10" y="44"/>
                    </a:lnTo>
                    <a:lnTo>
                      <a:pt x="7" y="42"/>
                    </a:lnTo>
                    <a:lnTo>
                      <a:pt x="7" y="40"/>
                    </a:lnTo>
                    <a:lnTo>
                      <a:pt x="5" y="39"/>
                    </a:lnTo>
                    <a:lnTo>
                      <a:pt x="2" y="34"/>
                    </a:lnTo>
                    <a:lnTo>
                      <a:pt x="2" y="30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2" y="17"/>
                    </a:lnTo>
                    <a:lnTo>
                      <a:pt x="3" y="15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7" y="3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0" y="1"/>
                    </a:lnTo>
                    <a:lnTo>
                      <a:pt x="53" y="1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60" y="3"/>
                    </a:lnTo>
                    <a:lnTo>
                      <a:pt x="60" y="5"/>
                    </a:lnTo>
                    <a:lnTo>
                      <a:pt x="63" y="6"/>
                    </a:lnTo>
                    <a:lnTo>
                      <a:pt x="67" y="8"/>
                    </a:lnTo>
                    <a:lnTo>
                      <a:pt x="70" y="10"/>
                    </a:lnTo>
                    <a:lnTo>
                      <a:pt x="72" y="13"/>
                    </a:lnTo>
                    <a:lnTo>
                      <a:pt x="73" y="15"/>
                    </a:lnTo>
                    <a:lnTo>
                      <a:pt x="70" y="17"/>
                    </a:lnTo>
                    <a:lnTo>
                      <a:pt x="67" y="15"/>
                    </a:lnTo>
                    <a:lnTo>
                      <a:pt x="65" y="13"/>
                    </a:lnTo>
                    <a:lnTo>
                      <a:pt x="63" y="10"/>
                    </a:lnTo>
                    <a:lnTo>
                      <a:pt x="60" y="8"/>
                    </a:lnTo>
                    <a:lnTo>
                      <a:pt x="58" y="6"/>
                    </a:lnTo>
                    <a:lnTo>
                      <a:pt x="55" y="6"/>
                    </a:lnTo>
                    <a:lnTo>
                      <a:pt x="50" y="3"/>
                    </a:lnTo>
                    <a:lnTo>
                      <a:pt x="45" y="3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3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7" y="6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2" y="12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7" y="15"/>
                    </a:lnTo>
                    <a:lnTo>
                      <a:pt x="7" y="20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7" y="34"/>
                    </a:lnTo>
                    <a:lnTo>
                      <a:pt x="7" y="35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2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2" y="47"/>
                    </a:lnTo>
                    <a:lnTo>
                      <a:pt x="27" y="49"/>
                    </a:lnTo>
                    <a:lnTo>
                      <a:pt x="32" y="49"/>
                    </a:lnTo>
                    <a:lnTo>
                      <a:pt x="33" y="49"/>
                    </a:lnTo>
                    <a:lnTo>
                      <a:pt x="35" y="49"/>
                    </a:lnTo>
                    <a:lnTo>
                      <a:pt x="38" y="50"/>
                    </a:lnTo>
                    <a:lnTo>
                      <a:pt x="42" y="50"/>
                    </a:lnTo>
                    <a:lnTo>
                      <a:pt x="43" y="50"/>
                    </a:lnTo>
                    <a:lnTo>
                      <a:pt x="47" y="50"/>
                    </a:lnTo>
                    <a:lnTo>
                      <a:pt x="48" y="49"/>
                    </a:lnTo>
                    <a:lnTo>
                      <a:pt x="52" y="49"/>
                    </a:lnTo>
                    <a:lnTo>
                      <a:pt x="55" y="49"/>
                    </a:lnTo>
                    <a:lnTo>
                      <a:pt x="55" y="47"/>
                    </a:lnTo>
                    <a:lnTo>
                      <a:pt x="58" y="47"/>
                    </a:lnTo>
                    <a:lnTo>
                      <a:pt x="60" y="45"/>
                    </a:lnTo>
                    <a:lnTo>
                      <a:pt x="63" y="45"/>
                    </a:lnTo>
                    <a:lnTo>
                      <a:pt x="63" y="44"/>
                    </a:lnTo>
                    <a:lnTo>
                      <a:pt x="65" y="42"/>
                    </a:lnTo>
                    <a:lnTo>
                      <a:pt x="67" y="40"/>
                    </a:lnTo>
                    <a:lnTo>
                      <a:pt x="70" y="39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3" y="27"/>
                    </a:lnTo>
                    <a:lnTo>
                      <a:pt x="72" y="25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70" y="17"/>
                    </a:lnTo>
                    <a:lnTo>
                      <a:pt x="73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" name="Freeform 510"/>
              <p:cNvSpPr>
                <a:spLocks/>
              </p:cNvSpPr>
              <p:nvPr/>
            </p:nvSpPr>
            <p:spPr bwMode="auto">
              <a:xfrm>
                <a:off x="5306" y="715"/>
                <a:ext cx="30" cy="55"/>
              </a:xfrm>
              <a:custGeom>
                <a:avLst/>
                <a:gdLst>
                  <a:gd name="T0" fmla="*/ 19 w 60"/>
                  <a:gd name="T1" fmla="*/ 55 h 110"/>
                  <a:gd name="T2" fmla="*/ 30 w 60"/>
                  <a:gd name="T3" fmla="*/ 52 h 110"/>
                  <a:gd name="T4" fmla="*/ 15 w 60"/>
                  <a:gd name="T5" fmla="*/ 0 h 110"/>
                  <a:gd name="T6" fmla="*/ 0 w 60"/>
                  <a:gd name="T7" fmla="*/ 10 h 110"/>
                  <a:gd name="T8" fmla="*/ 15 w 60"/>
                  <a:gd name="T9" fmla="*/ 32 h 110"/>
                  <a:gd name="T10" fmla="*/ 19 w 60"/>
                  <a:gd name="T11" fmla="*/ 55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"/>
                  <a:gd name="T19" fmla="*/ 0 h 110"/>
                  <a:gd name="T20" fmla="*/ 60 w 60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" h="110">
                    <a:moveTo>
                      <a:pt x="37" y="110"/>
                    </a:moveTo>
                    <a:lnTo>
                      <a:pt x="60" y="103"/>
                    </a:lnTo>
                    <a:lnTo>
                      <a:pt x="30" y="0"/>
                    </a:lnTo>
                    <a:lnTo>
                      <a:pt x="0" y="19"/>
                    </a:lnTo>
                    <a:lnTo>
                      <a:pt x="30" y="64"/>
                    </a:lnTo>
                    <a:lnTo>
                      <a:pt x="37" y="11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9" name="Freeform 511"/>
              <p:cNvSpPr>
                <a:spLocks/>
              </p:cNvSpPr>
              <p:nvPr/>
            </p:nvSpPr>
            <p:spPr bwMode="auto">
              <a:xfrm>
                <a:off x="5305" y="715"/>
                <a:ext cx="32" cy="56"/>
              </a:xfrm>
              <a:custGeom>
                <a:avLst/>
                <a:gdLst>
                  <a:gd name="T0" fmla="*/ 20 w 64"/>
                  <a:gd name="T1" fmla="*/ 56 h 113"/>
                  <a:gd name="T2" fmla="*/ 18 w 64"/>
                  <a:gd name="T3" fmla="*/ 56 h 113"/>
                  <a:gd name="T4" fmla="*/ 30 w 64"/>
                  <a:gd name="T5" fmla="*/ 52 h 113"/>
                  <a:gd name="T6" fmla="*/ 29 w 64"/>
                  <a:gd name="T7" fmla="*/ 52 h 113"/>
                  <a:gd name="T8" fmla="*/ 14 w 64"/>
                  <a:gd name="T9" fmla="*/ 1 h 113"/>
                  <a:gd name="T10" fmla="*/ 17 w 64"/>
                  <a:gd name="T11" fmla="*/ 1 h 113"/>
                  <a:gd name="T12" fmla="*/ 2 w 64"/>
                  <a:gd name="T13" fmla="*/ 11 h 113"/>
                  <a:gd name="T14" fmla="*/ 2 w 64"/>
                  <a:gd name="T15" fmla="*/ 10 h 113"/>
                  <a:gd name="T16" fmla="*/ 17 w 64"/>
                  <a:gd name="T17" fmla="*/ 33 h 113"/>
                  <a:gd name="T18" fmla="*/ 17 w 64"/>
                  <a:gd name="T19" fmla="*/ 33 h 113"/>
                  <a:gd name="T20" fmla="*/ 20 w 64"/>
                  <a:gd name="T21" fmla="*/ 56 h 113"/>
                  <a:gd name="T22" fmla="*/ 18 w 64"/>
                  <a:gd name="T23" fmla="*/ 56 h 113"/>
                  <a:gd name="T24" fmla="*/ 15 w 64"/>
                  <a:gd name="T25" fmla="*/ 33 h 113"/>
                  <a:gd name="T26" fmla="*/ 15 w 64"/>
                  <a:gd name="T27" fmla="*/ 34 h 113"/>
                  <a:gd name="T28" fmla="*/ 0 w 64"/>
                  <a:gd name="T29" fmla="*/ 11 h 113"/>
                  <a:gd name="T30" fmla="*/ 0 w 64"/>
                  <a:gd name="T31" fmla="*/ 10 h 113"/>
                  <a:gd name="T32" fmla="*/ 0 w 64"/>
                  <a:gd name="T33" fmla="*/ 9 h 113"/>
                  <a:gd name="T34" fmla="*/ 1 w 64"/>
                  <a:gd name="T35" fmla="*/ 9 h 113"/>
                  <a:gd name="T36" fmla="*/ 15 w 64"/>
                  <a:gd name="T37" fmla="*/ 0 h 113"/>
                  <a:gd name="T38" fmla="*/ 15 w 64"/>
                  <a:gd name="T39" fmla="*/ 0 h 113"/>
                  <a:gd name="T40" fmla="*/ 16 w 64"/>
                  <a:gd name="T41" fmla="*/ 0 h 113"/>
                  <a:gd name="T42" fmla="*/ 17 w 64"/>
                  <a:gd name="T43" fmla="*/ 1 h 113"/>
                  <a:gd name="T44" fmla="*/ 32 w 64"/>
                  <a:gd name="T45" fmla="*/ 52 h 113"/>
                  <a:gd name="T46" fmla="*/ 32 w 64"/>
                  <a:gd name="T47" fmla="*/ 52 h 113"/>
                  <a:gd name="T48" fmla="*/ 31 w 64"/>
                  <a:gd name="T49" fmla="*/ 53 h 113"/>
                  <a:gd name="T50" fmla="*/ 31 w 64"/>
                  <a:gd name="T51" fmla="*/ 53 h 113"/>
                  <a:gd name="T52" fmla="*/ 20 w 64"/>
                  <a:gd name="T53" fmla="*/ 56 h 113"/>
                  <a:gd name="T54" fmla="*/ 19 w 64"/>
                  <a:gd name="T55" fmla="*/ 56 h 113"/>
                  <a:gd name="T56" fmla="*/ 18 w 64"/>
                  <a:gd name="T57" fmla="*/ 56 h 113"/>
                  <a:gd name="T58" fmla="*/ 18 w 64"/>
                  <a:gd name="T59" fmla="*/ 56 h 113"/>
                  <a:gd name="T60" fmla="*/ 17 w 64"/>
                  <a:gd name="T61" fmla="*/ 56 h 113"/>
                  <a:gd name="T62" fmla="*/ 18 w 64"/>
                  <a:gd name="T63" fmla="*/ 56 h 113"/>
                  <a:gd name="T64" fmla="*/ 20 w 64"/>
                  <a:gd name="T65" fmla="*/ 56 h 11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113"/>
                  <a:gd name="T101" fmla="*/ 64 w 64"/>
                  <a:gd name="T102" fmla="*/ 113 h 11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113">
                    <a:moveTo>
                      <a:pt x="40" y="112"/>
                    </a:moveTo>
                    <a:lnTo>
                      <a:pt x="37" y="112"/>
                    </a:lnTo>
                    <a:lnTo>
                      <a:pt x="60" y="105"/>
                    </a:lnTo>
                    <a:lnTo>
                      <a:pt x="59" y="105"/>
                    </a:lnTo>
                    <a:lnTo>
                      <a:pt x="29" y="2"/>
                    </a:lnTo>
                    <a:lnTo>
                      <a:pt x="34" y="2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34" y="66"/>
                    </a:lnTo>
                    <a:lnTo>
                      <a:pt x="40" y="112"/>
                    </a:lnTo>
                    <a:lnTo>
                      <a:pt x="37" y="112"/>
                    </a:lnTo>
                    <a:lnTo>
                      <a:pt x="30" y="66"/>
                    </a:lnTo>
                    <a:lnTo>
                      <a:pt x="30" y="68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2"/>
                    </a:lnTo>
                    <a:lnTo>
                      <a:pt x="64" y="105"/>
                    </a:lnTo>
                    <a:lnTo>
                      <a:pt x="62" y="107"/>
                    </a:lnTo>
                    <a:lnTo>
                      <a:pt x="40" y="113"/>
                    </a:lnTo>
                    <a:lnTo>
                      <a:pt x="39" y="113"/>
                    </a:lnTo>
                    <a:lnTo>
                      <a:pt x="37" y="113"/>
                    </a:lnTo>
                    <a:lnTo>
                      <a:pt x="35" y="112"/>
                    </a:lnTo>
                    <a:lnTo>
                      <a:pt x="37" y="112"/>
                    </a:lnTo>
                    <a:lnTo>
                      <a:pt x="40" y="1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0" name="Freeform 512"/>
              <p:cNvSpPr>
                <a:spLocks/>
              </p:cNvSpPr>
              <p:nvPr/>
            </p:nvSpPr>
            <p:spPr bwMode="auto">
              <a:xfrm>
                <a:off x="5311" y="717"/>
                <a:ext cx="62" cy="46"/>
              </a:xfrm>
              <a:custGeom>
                <a:avLst/>
                <a:gdLst>
                  <a:gd name="T0" fmla="*/ 21 w 125"/>
                  <a:gd name="T1" fmla="*/ 0 h 92"/>
                  <a:gd name="T2" fmla="*/ 25 w 125"/>
                  <a:gd name="T3" fmla="*/ 0 h 92"/>
                  <a:gd name="T4" fmla="*/ 28 w 125"/>
                  <a:gd name="T5" fmla="*/ 0 h 92"/>
                  <a:gd name="T6" fmla="*/ 30 w 125"/>
                  <a:gd name="T7" fmla="*/ 0 h 92"/>
                  <a:gd name="T8" fmla="*/ 32 w 125"/>
                  <a:gd name="T9" fmla="*/ 0 h 92"/>
                  <a:gd name="T10" fmla="*/ 34 w 125"/>
                  <a:gd name="T11" fmla="*/ 0 h 92"/>
                  <a:gd name="T12" fmla="*/ 37 w 125"/>
                  <a:gd name="T13" fmla="*/ 0 h 92"/>
                  <a:gd name="T14" fmla="*/ 42 w 125"/>
                  <a:gd name="T15" fmla="*/ 2 h 92"/>
                  <a:gd name="T16" fmla="*/ 45 w 125"/>
                  <a:gd name="T17" fmla="*/ 3 h 92"/>
                  <a:gd name="T18" fmla="*/ 48 w 125"/>
                  <a:gd name="T19" fmla="*/ 5 h 92"/>
                  <a:gd name="T20" fmla="*/ 50 w 125"/>
                  <a:gd name="T21" fmla="*/ 5 h 92"/>
                  <a:gd name="T22" fmla="*/ 51 w 125"/>
                  <a:gd name="T23" fmla="*/ 7 h 92"/>
                  <a:gd name="T24" fmla="*/ 53 w 125"/>
                  <a:gd name="T25" fmla="*/ 7 h 92"/>
                  <a:gd name="T26" fmla="*/ 55 w 125"/>
                  <a:gd name="T27" fmla="*/ 9 h 92"/>
                  <a:gd name="T28" fmla="*/ 56 w 125"/>
                  <a:gd name="T29" fmla="*/ 10 h 92"/>
                  <a:gd name="T30" fmla="*/ 60 w 125"/>
                  <a:gd name="T31" fmla="*/ 16 h 92"/>
                  <a:gd name="T32" fmla="*/ 61 w 125"/>
                  <a:gd name="T33" fmla="*/ 18 h 92"/>
                  <a:gd name="T34" fmla="*/ 62 w 125"/>
                  <a:gd name="T35" fmla="*/ 22 h 92"/>
                  <a:gd name="T36" fmla="*/ 62 w 125"/>
                  <a:gd name="T37" fmla="*/ 24 h 92"/>
                  <a:gd name="T38" fmla="*/ 62 w 125"/>
                  <a:gd name="T39" fmla="*/ 26 h 92"/>
                  <a:gd name="T40" fmla="*/ 61 w 125"/>
                  <a:gd name="T41" fmla="*/ 29 h 92"/>
                  <a:gd name="T42" fmla="*/ 60 w 125"/>
                  <a:gd name="T43" fmla="*/ 33 h 92"/>
                  <a:gd name="T44" fmla="*/ 58 w 125"/>
                  <a:gd name="T45" fmla="*/ 35 h 92"/>
                  <a:gd name="T46" fmla="*/ 56 w 125"/>
                  <a:gd name="T47" fmla="*/ 37 h 92"/>
                  <a:gd name="T48" fmla="*/ 55 w 125"/>
                  <a:gd name="T49" fmla="*/ 38 h 92"/>
                  <a:gd name="T50" fmla="*/ 53 w 125"/>
                  <a:gd name="T51" fmla="*/ 39 h 92"/>
                  <a:gd name="T52" fmla="*/ 51 w 125"/>
                  <a:gd name="T53" fmla="*/ 41 h 92"/>
                  <a:gd name="T54" fmla="*/ 49 w 125"/>
                  <a:gd name="T55" fmla="*/ 42 h 92"/>
                  <a:gd name="T56" fmla="*/ 42 w 125"/>
                  <a:gd name="T57" fmla="*/ 45 h 92"/>
                  <a:gd name="T58" fmla="*/ 38 w 125"/>
                  <a:gd name="T59" fmla="*/ 45 h 92"/>
                  <a:gd name="T60" fmla="*/ 35 w 125"/>
                  <a:gd name="T61" fmla="*/ 45 h 92"/>
                  <a:gd name="T62" fmla="*/ 32 w 125"/>
                  <a:gd name="T63" fmla="*/ 46 h 92"/>
                  <a:gd name="T64" fmla="*/ 29 w 125"/>
                  <a:gd name="T65" fmla="*/ 46 h 92"/>
                  <a:gd name="T66" fmla="*/ 27 w 125"/>
                  <a:gd name="T67" fmla="*/ 45 h 92"/>
                  <a:gd name="T68" fmla="*/ 25 w 125"/>
                  <a:gd name="T69" fmla="*/ 45 h 92"/>
                  <a:gd name="T70" fmla="*/ 20 w 125"/>
                  <a:gd name="T71" fmla="*/ 44 h 92"/>
                  <a:gd name="T72" fmla="*/ 16 w 125"/>
                  <a:gd name="T73" fmla="*/ 43 h 92"/>
                  <a:gd name="T74" fmla="*/ 14 w 125"/>
                  <a:gd name="T75" fmla="*/ 42 h 92"/>
                  <a:gd name="T76" fmla="*/ 11 w 125"/>
                  <a:gd name="T77" fmla="*/ 40 h 92"/>
                  <a:gd name="T78" fmla="*/ 8 w 125"/>
                  <a:gd name="T79" fmla="*/ 38 h 92"/>
                  <a:gd name="T80" fmla="*/ 6 w 125"/>
                  <a:gd name="T81" fmla="*/ 37 h 92"/>
                  <a:gd name="T82" fmla="*/ 5 w 125"/>
                  <a:gd name="T83" fmla="*/ 34 h 92"/>
                  <a:gd name="T84" fmla="*/ 1 w 125"/>
                  <a:gd name="T85" fmla="*/ 29 h 92"/>
                  <a:gd name="T86" fmla="*/ 0 w 125"/>
                  <a:gd name="T87" fmla="*/ 26 h 92"/>
                  <a:gd name="T88" fmla="*/ 0 w 125"/>
                  <a:gd name="T89" fmla="*/ 24 h 92"/>
                  <a:gd name="T90" fmla="*/ 0 w 125"/>
                  <a:gd name="T91" fmla="*/ 22 h 92"/>
                  <a:gd name="T92" fmla="*/ 0 w 125"/>
                  <a:gd name="T93" fmla="*/ 20 h 92"/>
                  <a:gd name="T94" fmla="*/ 0 w 125"/>
                  <a:gd name="T95" fmla="*/ 17 h 92"/>
                  <a:gd name="T96" fmla="*/ 1 w 125"/>
                  <a:gd name="T97" fmla="*/ 14 h 92"/>
                  <a:gd name="T98" fmla="*/ 3 w 125"/>
                  <a:gd name="T99" fmla="*/ 11 h 92"/>
                  <a:gd name="T100" fmla="*/ 5 w 125"/>
                  <a:gd name="T101" fmla="*/ 10 h 92"/>
                  <a:gd name="T102" fmla="*/ 6 w 125"/>
                  <a:gd name="T103" fmla="*/ 9 h 92"/>
                  <a:gd name="T104" fmla="*/ 7 w 125"/>
                  <a:gd name="T105" fmla="*/ 7 h 92"/>
                  <a:gd name="T106" fmla="*/ 10 w 125"/>
                  <a:gd name="T107" fmla="*/ 5 h 92"/>
                  <a:gd name="T108" fmla="*/ 11 w 125"/>
                  <a:gd name="T109" fmla="*/ 5 h 92"/>
                  <a:gd name="T110" fmla="*/ 15 w 125"/>
                  <a:gd name="T111" fmla="*/ 3 h 9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5"/>
                  <a:gd name="T169" fmla="*/ 0 h 92"/>
                  <a:gd name="T170" fmla="*/ 125 w 125"/>
                  <a:gd name="T171" fmla="*/ 92 h 9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5" h="92">
                    <a:moveTo>
                      <a:pt x="35" y="4"/>
                    </a:moveTo>
                    <a:lnTo>
                      <a:pt x="40" y="0"/>
                    </a:lnTo>
                    <a:lnTo>
                      <a:pt x="40" y="2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67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7" y="0"/>
                    </a:lnTo>
                    <a:lnTo>
                      <a:pt x="83" y="2"/>
                    </a:lnTo>
                    <a:lnTo>
                      <a:pt x="85" y="4"/>
                    </a:lnTo>
                    <a:lnTo>
                      <a:pt x="86" y="4"/>
                    </a:lnTo>
                    <a:lnTo>
                      <a:pt x="90" y="5"/>
                    </a:lnTo>
                    <a:lnTo>
                      <a:pt x="91" y="7"/>
                    </a:lnTo>
                    <a:lnTo>
                      <a:pt x="93" y="7"/>
                    </a:lnTo>
                    <a:lnTo>
                      <a:pt x="95" y="7"/>
                    </a:lnTo>
                    <a:lnTo>
                      <a:pt x="95" y="9"/>
                    </a:lnTo>
                    <a:lnTo>
                      <a:pt x="96" y="9"/>
                    </a:lnTo>
                    <a:lnTo>
                      <a:pt x="98" y="9"/>
                    </a:lnTo>
                    <a:lnTo>
                      <a:pt x="100" y="9"/>
                    </a:lnTo>
                    <a:lnTo>
                      <a:pt x="100" y="10"/>
                    </a:lnTo>
                    <a:lnTo>
                      <a:pt x="101" y="10"/>
                    </a:lnTo>
                    <a:lnTo>
                      <a:pt x="101" y="12"/>
                    </a:lnTo>
                    <a:lnTo>
                      <a:pt x="103" y="14"/>
                    </a:lnTo>
                    <a:lnTo>
                      <a:pt x="105" y="14"/>
                    </a:lnTo>
                    <a:lnTo>
                      <a:pt x="106" y="14"/>
                    </a:lnTo>
                    <a:lnTo>
                      <a:pt x="108" y="16"/>
                    </a:lnTo>
                    <a:lnTo>
                      <a:pt x="110" y="16"/>
                    </a:lnTo>
                    <a:lnTo>
                      <a:pt x="110" y="17"/>
                    </a:lnTo>
                    <a:lnTo>
                      <a:pt x="111" y="17"/>
                    </a:lnTo>
                    <a:lnTo>
                      <a:pt x="113" y="17"/>
                    </a:lnTo>
                    <a:lnTo>
                      <a:pt x="113" y="19"/>
                    </a:lnTo>
                    <a:lnTo>
                      <a:pt x="115" y="22"/>
                    </a:lnTo>
                    <a:lnTo>
                      <a:pt x="116" y="24"/>
                    </a:lnTo>
                    <a:lnTo>
                      <a:pt x="118" y="26"/>
                    </a:lnTo>
                    <a:lnTo>
                      <a:pt x="120" y="32"/>
                    </a:lnTo>
                    <a:lnTo>
                      <a:pt x="123" y="34"/>
                    </a:lnTo>
                    <a:lnTo>
                      <a:pt x="123" y="36"/>
                    </a:lnTo>
                    <a:lnTo>
                      <a:pt x="123" y="38"/>
                    </a:lnTo>
                    <a:lnTo>
                      <a:pt x="125" y="39"/>
                    </a:lnTo>
                    <a:lnTo>
                      <a:pt x="125" y="41"/>
                    </a:lnTo>
                    <a:lnTo>
                      <a:pt x="125" y="43"/>
                    </a:lnTo>
                    <a:lnTo>
                      <a:pt x="125" y="44"/>
                    </a:lnTo>
                    <a:lnTo>
                      <a:pt x="125" y="46"/>
                    </a:lnTo>
                    <a:lnTo>
                      <a:pt x="125" y="48"/>
                    </a:lnTo>
                    <a:lnTo>
                      <a:pt x="125" y="49"/>
                    </a:lnTo>
                    <a:lnTo>
                      <a:pt x="125" y="51"/>
                    </a:lnTo>
                    <a:lnTo>
                      <a:pt x="125" y="53"/>
                    </a:lnTo>
                    <a:lnTo>
                      <a:pt x="125" y="54"/>
                    </a:lnTo>
                    <a:lnTo>
                      <a:pt x="123" y="54"/>
                    </a:lnTo>
                    <a:lnTo>
                      <a:pt x="123" y="56"/>
                    </a:lnTo>
                    <a:lnTo>
                      <a:pt x="123" y="58"/>
                    </a:lnTo>
                    <a:lnTo>
                      <a:pt x="123" y="59"/>
                    </a:lnTo>
                    <a:lnTo>
                      <a:pt x="121" y="61"/>
                    </a:lnTo>
                    <a:lnTo>
                      <a:pt x="120" y="61"/>
                    </a:lnTo>
                    <a:lnTo>
                      <a:pt x="120" y="66"/>
                    </a:lnTo>
                    <a:lnTo>
                      <a:pt x="118" y="66"/>
                    </a:lnTo>
                    <a:lnTo>
                      <a:pt x="118" y="68"/>
                    </a:lnTo>
                    <a:lnTo>
                      <a:pt x="116" y="68"/>
                    </a:lnTo>
                    <a:lnTo>
                      <a:pt x="116" y="70"/>
                    </a:lnTo>
                    <a:lnTo>
                      <a:pt x="115" y="71"/>
                    </a:lnTo>
                    <a:lnTo>
                      <a:pt x="113" y="73"/>
                    </a:lnTo>
                    <a:lnTo>
                      <a:pt x="113" y="75"/>
                    </a:lnTo>
                    <a:lnTo>
                      <a:pt x="111" y="75"/>
                    </a:lnTo>
                    <a:lnTo>
                      <a:pt x="110" y="75"/>
                    </a:lnTo>
                    <a:lnTo>
                      <a:pt x="110" y="76"/>
                    </a:lnTo>
                    <a:lnTo>
                      <a:pt x="108" y="76"/>
                    </a:lnTo>
                    <a:lnTo>
                      <a:pt x="106" y="78"/>
                    </a:lnTo>
                    <a:lnTo>
                      <a:pt x="106" y="80"/>
                    </a:lnTo>
                    <a:lnTo>
                      <a:pt x="105" y="80"/>
                    </a:lnTo>
                    <a:lnTo>
                      <a:pt x="103" y="81"/>
                    </a:lnTo>
                    <a:lnTo>
                      <a:pt x="101" y="81"/>
                    </a:lnTo>
                    <a:lnTo>
                      <a:pt x="101" y="83"/>
                    </a:lnTo>
                    <a:lnTo>
                      <a:pt x="100" y="83"/>
                    </a:lnTo>
                    <a:lnTo>
                      <a:pt x="98" y="83"/>
                    </a:lnTo>
                    <a:lnTo>
                      <a:pt x="95" y="85"/>
                    </a:lnTo>
                    <a:lnTo>
                      <a:pt x="90" y="87"/>
                    </a:lnTo>
                    <a:lnTo>
                      <a:pt x="85" y="90"/>
                    </a:lnTo>
                    <a:lnTo>
                      <a:pt x="81" y="90"/>
                    </a:lnTo>
                    <a:lnTo>
                      <a:pt x="80" y="90"/>
                    </a:lnTo>
                    <a:lnTo>
                      <a:pt x="77" y="90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2" y="90"/>
                    </a:lnTo>
                    <a:lnTo>
                      <a:pt x="70" y="90"/>
                    </a:lnTo>
                    <a:lnTo>
                      <a:pt x="68" y="90"/>
                    </a:lnTo>
                    <a:lnTo>
                      <a:pt x="67" y="90"/>
                    </a:lnTo>
                    <a:lnTo>
                      <a:pt x="67" y="92"/>
                    </a:lnTo>
                    <a:lnTo>
                      <a:pt x="65" y="92"/>
                    </a:lnTo>
                    <a:lnTo>
                      <a:pt x="63" y="92"/>
                    </a:lnTo>
                    <a:lnTo>
                      <a:pt x="62" y="92"/>
                    </a:lnTo>
                    <a:lnTo>
                      <a:pt x="60" y="92"/>
                    </a:lnTo>
                    <a:lnTo>
                      <a:pt x="58" y="92"/>
                    </a:lnTo>
                    <a:lnTo>
                      <a:pt x="58" y="90"/>
                    </a:lnTo>
                    <a:lnTo>
                      <a:pt x="57" y="90"/>
                    </a:lnTo>
                    <a:lnTo>
                      <a:pt x="55" y="90"/>
                    </a:lnTo>
                    <a:lnTo>
                      <a:pt x="53" y="90"/>
                    </a:lnTo>
                    <a:lnTo>
                      <a:pt x="52" y="90"/>
                    </a:lnTo>
                    <a:lnTo>
                      <a:pt x="50" y="90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40" y="88"/>
                    </a:lnTo>
                    <a:lnTo>
                      <a:pt x="37" y="87"/>
                    </a:lnTo>
                    <a:lnTo>
                      <a:pt x="35" y="87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7" y="83"/>
                    </a:lnTo>
                    <a:lnTo>
                      <a:pt x="25" y="81"/>
                    </a:lnTo>
                    <a:lnTo>
                      <a:pt x="23" y="81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0" y="78"/>
                    </a:lnTo>
                    <a:lnTo>
                      <a:pt x="18" y="76"/>
                    </a:lnTo>
                    <a:lnTo>
                      <a:pt x="17" y="75"/>
                    </a:lnTo>
                    <a:lnTo>
                      <a:pt x="15" y="75"/>
                    </a:lnTo>
                    <a:lnTo>
                      <a:pt x="13" y="73"/>
                    </a:lnTo>
                    <a:lnTo>
                      <a:pt x="12" y="71"/>
                    </a:lnTo>
                    <a:lnTo>
                      <a:pt x="10" y="68"/>
                    </a:lnTo>
                    <a:lnTo>
                      <a:pt x="8" y="68"/>
                    </a:lnTo>
                    <a:lnTo>
                      <a:pt x="5" y="65"/>
                    </a:lnTo>
                    <a:lnTo>
                      <a:pt x="3" y="59"/>
                    </a:lnTo>
                    <a:lnTo>
                      <a:pt x="3" y="58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2" y="32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2" y="16"/>
                    </a:lnTo>
                    <a:lnTo>
                      <a:pt x="13" y="16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2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8" y="7"/>
                    </a:lnTo>
                    <a:lnTo>
                      <a:pt x="30" y="5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1" name="Freeform 513"/>
              <p:cNvSpPr>
                <a:spLocks/>
              </p:cNvSpPr>
              <p:nvPr/>
            </p:nvSpPr>
            <p:spPr bwMode="auto">
              <a:xfrm>
                <a:off x="5310" y="715"/>
                <a:ext cx="65" cy="49"/>
              </a:xfrm>
              <a:custGeom>
                <a:avLst/>
                <a:gdLst>
                  <a:gd name="T0" fmla="*/ 63 w 130"/>
                  <a:gd name="T1" fmla="*/ 20 h 96"/>
                  <a:gd name="T2" fmla="*/ 65 w 130"/>
                  <a:gd name="T3" fmla="*/ 26 h 96"/>
                  <a:gd name="T4" fmla="*/ 64 w 130"/>
                  <a:gd name="T5" fmla="*/ 31 h 96"/>
                  <a:gd name="T6" fmla="*/ 61 w 130"/>
                  <a:gd name="T7" fmla="*/ 36 h 96"/>
                  <a:gd name="T8" fmla="*/ 57 w 130"/>
                  <a:gd name="T9" fmla="*/ 40 h 96"/>
                  <a:gd name="T10" fmla="*/ 53 w 130"/>
                  <a:gd name="T11" fmla="*/ 44 h 96"/>
                  <a:gd name="T12" fmla="*/ 48 w 130"/>
                  <a:gd name="T13" fmla="*/ 46 h 96"/>
                  <a:gd name="T14" fmla="*/ 41 w 130"/>
                  <a:gd name="T15" fmla="*/ 48 h 96"/>
                  <a:gd name="T16" fmla="*/ 34 w 130"/>
                  <a:gd name="T17" fmla="*/ 49 h 96"/>
                  <a:gd name="T18" fmla="*/ 28 w 130"/>
                  <a:gd name="T19" fmla="*/ 48 h 96"/>
                  <a:gd name="T20" fmla="*/ 19 w 130"/>
                  <a:gd name="T21" fmla="*/ 46 h 96"/>
                  <a:gd name="T22" fmla="*/ 12 w 130"/>
                  <a:gd name="T23" fmla="*/ 44 h 96"/>
                  <a:gd name="T24" fmla="*/ 8 w 130"/>
                  <a:gd name="T25" fmla="*/ 40 h 96"/>
                  <a:gd name="T26" fmla="*/ 4 w 130"/>
                  <a:gd name="T27" fmla="*/ 36 h 96"/>
                  <a:gd name="T28" fmla="*/ 1 w 130"/>
                  <a:gd name="T29" fmla="*/ 30 h 96"/>
                  <a:gd name="T30" fmla="*/ 0 w 130"/>
                  <a:gd name="T31" fmla="*/ 26 h 96"/>
                  <a:gd name="T32" fmla="*/ 1 w 130"/>
                  <a:gd name="T33" fmla="*/ 20 h 96"/>
                  <a:gd name="T34" fmla="*/ 4 w 130"/>
                  <a:gd name="T35" fmla="*/ 11 h 96"/>
                  <a:gd name="T36" fmla="*/ 9 w 130"/>
                  <a:gd name="T37" fmla="*/ 7 h 96"/>
                  <a:gd name="T38" fmla="*/ 14 w 130"/>
                  <a:gd name="T39" fmla="*/ 4 h 96"/>
                  <a:gd name="T40" fmla="*/ 25 w 130"/>
                  <a:gd name="T41" fmla="*/ 1 h 96"/>
                  <a:gd name="T42" fmla="*/ 31 w 130"/>
                  <a:gd name="T43" fmla="*/ 1 h 96"/>
                  <a:gd name="T44" fmla="*/ 37 w 130"/>
                  <a:gd name="T45" fmla="*/ 1 h 96"/>
                  <a:gd name="T46" fmla="*/ 46 w 130"/>
                  <a:gd name="T47" fmla="*/ 4 h 96"/>
                  <a:gd name="T48" fmla="*/ 54 w 130"/>
                  <a:gd name="T49" fmla="*/ 7 h 96"/>
                  <a:gd name="T50" fmla="*/ 58 w 130"/>
                  <a:gd name="T51" fmla="*/ 10 h 96"/>
                  <a:gd name="T52" fmla="*/ 59 w 130"/>
                  <a:gd name="T53" fmla="*/ 15 h 96"/>
                  <a:gd name="T54" fmla="*/ 56 w 130"/>
                  <a:gd name="T55" fmla="*/ 10 h 96"/>
                  <a:gd name="T56" fmla="*/ 50 w 130"/>
                  <a:gd name="T57" fmla="*/ 7 h 96"/>
                  <a:gd name="T58" fmla="*/ 42 w 130"/>
                  <a:gd name="T59" fmla="*/ 4 h 96"/>
                  <a:gd name="T60" fmla="*/ 37 w 130"/>
                  <a:gd name="T61" fmla="*/ 3 h 96"/>
                  <a:gd name="T62" fmla="*/ 31 w 130"/>
                  <a:gd name="T63" fmla="*/ 2 h 96"/>
                  <a:gd name="T64" fmla="*/ 25 w 130"/>
                  <a:gd name="T65" fmla="*/ 3 h 96"/>
                  <a:gd name="T66" fmla="*/ 16 w 130"/>
                  <a:gd name="T67" fmla="*/ 5 h 96"/>
                  <a:gd name="T68" fmla="*/ 11 w 130"/>
                  <a:gd name="T69" fmla="*/ 9 h 96"/>
                  <a:gd name="T70" fmla="*/ 7 w 130"/>
                  <a:gd name="T71" fmla="*/ 13 h 96"/>
                  <a:gd name="T72" fmla="*/ 3 w 130"/>
                  <a:gd name="T73" fmla="*/ 19 h 96"/>
                  <a:gd name="T74" fmla="*/ 2 w 130"/>
                  <a:gd name="T75" fmla="*/ 24 h 96"/>
                  <a:gd name="T76" fmla="*/ 3 w 130"/>
                  <a:gd name="T77" fmla="*/ 29 h 96"/>
                  <a:gd name="T78" fmla="*/ 5 w 130"/>
                  <a:gd name="T79" fmla="*/ 35 h 96"/>
                  <a:gd name="T80" fmla="*/ 9 w 130"/>
                  <a:gd name="T81" fmla="*/ 38 h 96"/>
                  <a:gd name="T82" fmla="*/ 13 w 130"/>
                  <a:gd name="T83" fmla="*/ 41 h 96"/>
                  <a:gd name="T84" fmla="*/ 18 w 130"/>
                  <a:gd name="T85" fmla="*/ 45 h 96"/>
                  <a:gd name="T86" fmla="*/ 26 w 130"/>
                  <a:gd name="T87" fmla="*/ 46 h 96"/>
                  <a:gd name="T88" fmla="*/ 31 w 130"/>
                  <a:gd name="T89" fmla="*/ 47 h 96"/>
                  <a:gd name="T90" fmla="*/ 37 w 130"/>
                  <a:gd name="T91" fmla="*/ 47 h 96"/>
                  <a:gd name="T92" fmla="*/ 45 w 130"/>
                  <a:gd name="T93" fmla="*/ 46 h 96"/>
                  <a:gd name="T94" fmla="*/ 48 w 130"/>
                  <a:gd name="T95" fmla="*/ 45 h 96"/>
                  <a:gd name="T96" fmla="*/ 53 w 130"/>
                  <a:gd name="T97" fmla="*/ 41 h 96"/>
                  <a:gd name="T98" fmla="*/ 57 w 130"/>
                  <a:gd name="T99" fmla="*/ 38 h 96"/>
                  <a:gd name="T100" fmla="*/ 60 w 130"/>
                  <a:gd name="T101" fmla="*/ 35 h 96"/>
                  <a:gd name="T102" fmla="*/ 62 w 130"/>
                  <a:gd name="T103" fmla="*/ 30 h 96"/>
                  <a:gd name="T104" fmla="*/ 62 w 130"/>
                  <a:gd name="T105" fmla="*/ 25 h 96"/>
                  <a:gd name="T106" fmla="*/ 61 w 130"/>
                  <a:gd name="T107" fmla="*/ 19 h 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0"/>
                  <a:gd name="T163" fmla="*/ 0 h 96"/>
                  <a:gd name="T164" fmla="*/ 130 w 130"/>
                  <a:gd name="T165" fmla="*/ 96 h 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0" h="96">
                    <a:moveTo>
                      <a:pt x="123" y="30"/>
                    </a:moveTo>
                    <a:lnTo>
                      <a:pt x="125" y="35"/>
                    </a:lnTo>
                    <a:lnTo>
                      <a:pt x="127" y="35"/>
                    </a:lnTo>
                    <a:lnTo>
                      <a:pt x="127" y="39"/>
                    </a:lnTo>
                    <a:lnTo>
                      <a:pt x="130" y="44"/>
                    </a:lnTo>
                    <a:lnTo>
                      <a:pt x="130" y="47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6"/>
                    </a:lnTo>
                    <a:lnTo>
                      <a:pt x="128" y="59"/>
                    </a:lnTo>
                    <a:lnTo>
                      <a:pt x="128" y="61"/>
                    </a:lnTo>
                    <a:lnTo>
                      <a:pt x="127" y="64"/>
                    </a:lnTo>
                    <a:lnTo>
                      <a:pt x="125" y="68"/>
                    </a:lnTo>
                    <a:lnTo>
                      <a:pt x="123" y="69"/>
                    </a:lnTo>
                    <a:lnTo>
                      <a:pt x="123" y="71"/>
                    </a:lnTo>
                    <a:lnTo>
                      <a:pt x="122" y="74"/>
                    </a:lnTo>
                    <a:lnTo>
                      <a:pt x="118" y="76"/>
                    </a:lnTo>
                    <a:lnTo>
                      <a:pt x="118" y="78"/>
                    </a:lnTo>
                    <a:lnTo>
                      <a:pt x="115" y="79"/>
                    </a:lnTo>
                    <a:lnTo>
                      <a:pt x="115" y="81"/>
                    </a:lnTo>
                    <a:lnTo>
                      <a:pt x="112" y="81"/>
                    </a:lnTo>
                    <a:lnTo>
                      <a:pt x="110" y="84"/>
                    </a:lnTo>
                    <a:lnTo>
                      <a:pt x="107" y="86"/>
                    </a:lnTo>
                    <a:lnTo>
                      <a:pt x="105" y="88"/>
                    </a:lnTo>
                    <a:lnTo>
                      <a:pt x="102" y="88"/>
                    </a:lnTo>
                    <a:lnTo>
                      <a:pt x="98" y="91"/>
                    </a:lnTo>
                    <a:lnTo>
                      <a:pt x="97" y="91"/>
                    </a:lnTo>
                    <a:lnTo>
                      <a:pt x="93" y="93"/>
                    </a:lnTo>
                    <a:lnTo>
                      <a:pt x="90" y="93"/>
                    </a:lnTo>
                    <a:lnTo>
                      <a:pt x="85" y="95"/>
                    </a:lnTo>
                    <a:lnTo>
                      <a:pt x="82" y="95"/>
                    </a:lnTo>
                    <a:lnTo>
                      <a:pt x="79" y="96"/>
                    </a:lnTo>
                    <a:lnTo>
                      <a:pt x="75" y="96"/>
                    </a:lnTo>
                    <a:lnTo>
                      <a:pt x="72" y="96"/>
                    </a:lnTo>
                    <a:lnTo>
                      <a:pt x="69" y="96"/>
                    </a:lnTo>
                    <a:lnTo>
                      <a:pt x="67" y="96"/>
                    </a:lnTo>
                    <a:lnTo>
                      <a:pt x="62" y="96"/>
                    </a:lnTo>
                    <a:lnTo>
                      <a:pt x="59" y="96"/>
                    </a:lnTo>
                    <a:lnTo>
                      <a:pt x="57" y="95"/>
                    </a:lnTo>
                    <a:lnTo>
                      <a:pt x="54" y="95"/>
                    </a:lnTo>
                    <a:lnTo>
                      <a:pt x="50" y="95"/>
                    </a:lnTo>
                    <a:lnTo>
                      <a:pt x="44" y="93"/>
                    </a:lnTo>
                    <a:lnTo>
                      <a:pt x="39" y="91"/>
                    </a:lnTo>
                    <a:lnTo>
                      <a:pt x="35" y="91"/>
                    </a:lnTo>
                    <a:lnTo>
                      <a:pt x="32" y="90"/>
                    </a:lnTo>
                    <a:lnTo>
                      <a:pt x="27" y="88"/>
                    </a:lnTo>
                    <a:lnTo>
                      <a:pt x="25" y="86"/>
                    </a:lnTo>
                    <a:lnTo>
                      <a:pt x="22" y="83"/>
                    </a:lnTo>
                    <a:lnTo>
                      <a:pt x="20" y="81"/>
                    </a:lnTo>
                    <a:lnTo>
                      <a:pt x="19" y="79"/>
                    </a:lnTo>
                    <a:lnTo>
                      <a:pt x="17" y="79"/>
                    </a:lnTo>
                    <a:lnTo>
                      <a:pt x="14" y="76"/>
                    </a:lnTo>
                    <a:lnTo>
                      <a:pt x="12" y="74"/>
                    </a:lnTo>
                    <a:lnTo>
                      <a:pt x="10" y="73"/>
                    </a:lnTo>
                    <a:lnTo>
                      <a:pt x="9" y="71"/>
                    </a:lnTo>
                    <a:lnTo>
                      <a:pt x="7" y="69"/>
                    </a:lnTo>
                    <a:lnTo>
                      <a:pt x="5" y="66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6"/>
                    </a:lnTo>
                    <a:lnTo>
                      <a:pt x="2" y="54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2" y="39"/>
                    </a:lnTo>
                    <a:lnTo>
                      <a:pt x="2" y="35"/>
                    </a:lnTo>
                    <a:lnTo>
                      <a:pt x="5" y="32"/>
                    </a:lnTo>
                    <a:lnTo>
                      <a:pt x="7" y="25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5" y="17"/>
                    </a:lnTo>
                    <a:lnTo>
                      <a:pt x="17" y="17"/>
                    </a:lnTo>
                    <a:lnTo>
                      <a:pt x="19" y="13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7" y="8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44" y="3"/>
                    </a:lnTo>
                    <a:lnTo>
                      <a:pt x="45" y="3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7" y="2"/>
                    </a:lnTo>
                    <a:lnTo>
                      <a:pt x="59" y="2"/>
                    </a:lnTo>
                    <a:lnTo>
                      <a:pt x="62" y="2"/>
                    </a:lnTo>
                    <a:lnTo>
                      <a:pt x="67" y="0"/>
                    </a:lnTo>
                    <a:lnTo>
                      <a:pt x="69" y="2"/>
                    </a:lnTo>
                    <a:lnTo>
                      <a:pt x="70" y="2"/>
                    </a:lnTo>
                    <a:lnTo>
                      <a:pt x="74" y="2"/>
                    </a:lnTo>
                    <a:lnTo>
                      <a:pt x="77" y="2"/>
                    </a:lnTo>
                    <a:lnTo>
                      <a:pt x="82" y="3"/>
                    </a:lnTo>
                    <a:lnTo>
                      <a:pt x="87" y="3"/>
                    </a:lnTo>
                    <a:lnTo>
                      <a:pt x="93" y="7"/>
                    </a:lnTo>
                    <a:lnTo>
                      <a:pt x="95" y="8"/>
                    </a:lnTo>
                    <a:lnTo>
                      <a:pt x="98" y="8"/>
                    </a:lnTo>
                    <a:lnTo>
                      <a:pt x="103" y="10"/>
                    </a:lnTo>
                    <a:lnTo>
                      <a:pt x="108" y="13"/>
                    </a:lnTo>
                    <a:lnTo>
                      <a:pt x="110" y="17"/>
                    </a:lnTo>
                    <a:lnTo>
                      <a:pt x="112" y="17"/>
                    </a:lnTo>
                    <a:lnTo>
                      <a:pt x="115" y="19"/>
                    </a:lnTo>
                    <a:lnTo>
                      <a:pt x="117" y="20"/>
                    </a:lnTo>
                    <a:lnTo>
                      <a:pt x="118" y="22"/>
                    </a:lnTo>
                    <a:lnTo>
                      <a:pt x="122" y="25"/>
                    </a:lnTo>
                    <a:lnTo>
                      <a:pt x="123" y="30"/>
                    </a:lnTo>
                    <a:lnTo>
                      <a:pt x="118" y="30"/>
                    </a:lnTo>
                    <a:lnTo>
                      <a:pt x="117" y="27"/>
                    </a:lnTo>
                    <a:lnTo>
                      <a:pt x="115" y="25"/>
                    </a:lnTo>
                    <a:lnTo>
                      <a:pt x="112" y="22"/>
                    </a:lnTo>
                    <a:lnTo>
                      <a:pt x="112" y="20"/>
                    </a:lnTo>
                    <a:lnTo>
                      <a:pt x="110" y="20"/>
                    </a:lnTo>
                    <a:lnTo>
                      <a:pt x="107" y="17"/>
                    </a:lnTo>
                    <a:lnTo>
                      <a:pt x="105" y="17"/>
                    </a:lnTo>
                    <a:lnTo>
                      <a:pt x="100" y="13"/>
                    </a:lnTo>
                    <a:lnTo>
                      <a:pt x="95" y="10"/>
                    </a:lnTo>
                    <a:lnTo>
                      <a:pt x="93" y="8"/>
                    </a:lnTo>
                    <a:lnTo>
                      <a:pt x="90" y="8"/>
                    </a:lnTo>
                    <a:lnTo>
                      <a:pt x="85" y="7"/>
                    </a:lnTo>
                    <a:lnTo>
                      <a:pt x="82" y="7"/>
                    </a:lnTo>
                    <a:lnTo>
                      <a:pt x="80" y="7"/>
                    </a:lnTo>
                    <a:lnTo>
                      <a:pt x="77" y="5"/>
                    </a:lnTo>
                    <a:lnTo>
                      <a:pt x="74" y="5"/>
                    </a:lnTo>
                    <a:lnTo>
                      <a:pt x="70" y="3"/>
                    </a:lnTo>
                    <a:lnTo>
                      <a:pt x="69" y="3"/>
                    </a:lnTo>
                    <a:lnTo>
                      <a:pt x="65" y="3"/>
                    </a:lnTo>
                    <a:lnTo>
                      <a:pt x="62" y="3"/>
                    </a:lnTo>
                    <a:lnTo>
                      <a:pt x="59" y="3"/>
                    </a:lnTo>
                    <a:lnTo>
                      <a:pt x="57" y="3"/>
                    </a:lnTo>
                    <a:lnTo>
                      <a:pt x="54" y="3"/>
                    </a:lnTo>
                    <a:lnTo>
                      <a:pt x="50" y="5"/>
                    </a:lnTo>
                    <a:lnTo>
                      <a:pt x="47" y="5"/>
                    </a:lnTo>
                    <a:lnTo>
                      <a:pt x="45" y="7"/>
                    </a:lnTo>
                    <a:lnTo>
                      <a:pt x="35" y="8"/>
                    </a:lnTo>
                    <a:lnTo>
                      <a:pt x="32" y="10"/>
                    </a:lnTo>
                    <a:lnTo>
                      <a:pt x="29" y="12"/>
                    </a:lnTo>
                    <a:lnTo>
                      <a:pt x="27" y="13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19" y="20"/>
                    </a:lnTo>
                    <a:lnTo>
                      <a:pt x="15" y="22"/>
                    </a:lnTo>
                    <a:lnTo>
                      <a:pt x="14" y="25"/>
                    </a:lnTo>
                    <a:lnTo>
                      <a:pt x="12" y="27"/>
                    </a:lnTo>
                    <a:lnTo>
                      <a:pt x="10" y="29"/>
                    </a:lnTo>
                    <a:lnTo>
                      <a:pt x="9" y="32"/>
                    </a:lnTo>
                    <a:lnTo>
                      <a:pt x="7" y="37"/>
                    </a:lnTo>
                    <a:lnTo>
                      <a:pt x="7" y="39"/>
                    </a:lnTo>
                    <a:lnTo>
                      <a:pt x="5" y="41"/>
                    </a:lnTo>
                    <a:lnTo>
                      <a:pt x="5" y="44"/>
                    </a:lnTo>
                    <a:lnTo>
                      <a:pt x="5" y="47"/>
                    </a:lnTo>
                    <a:lnTo>
                      <a:pt x="5" y="51"/>
                    </a:lnTo>
                    <a:lnTo>
                      <a:pt x="5" y="52"/>
                    </a:lnTo>
                    <a:lnTo>
                      <a:pt x="5" y="54"/>
                    </a:lnTo>
                    <a:lnTo>
                      <a:pt x="7" y="56"/>
                    </a:lnTo>
                    <a:lnTo>
                      <a:pt x="7" y="59"/>
                    </a:lnTo>
                    <a:lnTo>
                      <a:pt x="7" y="61"/>
                    </a:lnTo>
                    <a:lnTo>
                      <a:pt x="10" y="64"/>
                    </a:lnTo>
                    <a:lnTo>
                      <a:pt x="10" y="68"/>
                    </a:lnTo>
                    <a:lnTo>
                      <a:pt x="14" y="69"/>
                    </a:lnTo>
                    <a:lnTo>
                      <a:pt x="14" y="71"/>
                    </a:lnTo>
                    <a:lnTo>
                      <a:pt x="17" y="73"/>
                    </a:lnTo>
                    <a:lnTo>
                      <a:pt x="19" y="74"/>
                    </a:lnTo>
                    <a:lnTo>
                      <a:pt x="19" y="76"/>
                    </a:lnTo>
                    <a:lnTo>
                      <a:pt x="20" y="78"/>
                    </a:lnTo>
                    <a:lnTo>
                      <a:pt x="24" y="79"/>
                    </a:lnTo>
                    <a:lnTo>
                      <a:pt x="27" y="81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5" y="86"/>
                    </a:lnTo>
                    <a:lnTo>
                      <a:pt x="37" y="88"/>
                    </a:lnTo>
                    <a:lnTo>
                      <a:pt x="42" y="88"/>
                    </a:lnTo>
                    <a:lnTo>
                      <a:pt x="45" y="91"/>
                    </a:lnTo>
                    <a:lnTo>
                      <a:pt x="49" y="91"/>
                    </a:lnTo>
                    <a:lnTo>
                      <a:pt x="52" y="91"/>
                    </a:lnTo>
                    <a:lnTo>
                      <a:pt x="55" y="93"/>
                    </a:lnTo>
                    <a:lnTo>
                      <a:pt x="57" y="93"/>
                    </a:lnTo>
                    <a:lnTo>
                      <a:pt x="60" y="93"/>
                    </a:lnTo>
                    <a:lnTo>
                      <a:pt x="62" y="93"/>
                    </a:lnTo>
                    <a:lnTo>
                      <a:pt x="67" y="93"/>
                    </a:lnTo>
                    <a:lnTo>
                      <a:pt x="69" y="93"/>
                    </a:lnTo>
                    <a:lnTo>
                      <a:pt x="72" y="93"/>
                    </a:lnTo>
                    <a:lnTo>
                      <a:pt x="74" y="93"/>
                    </a:lnTo>
                    <a:lnTo>
                      <a:pt x="79" y="93"/>
                    </a:lnTo>
                    <a:lnTo>
                      <a:pt x="80" y="91"/>
                    </a:lnTo>
                    <a:lnTo>
                      <a:pt x="83" y="91"/>
                    </a:lnTo>
                    <a:lnTo>
                      <a:pt x="90" y="91"/>
                    </a:lnTo>
                    <a:lnTo>
                      <a:pt x="93" y="90"/>
                    </a:lnTo>
                    <a:lnTo>
                      <a:pt x="92" y="90"/>
                    </a:lnTo>
                    <a:lnTo>
                      <a:pt x="95" y="88"/>
                    </a:lnTo>
                    <a:lnTo>
                      <a:pt x="97" y="88"/>
                    </a:lnTo>
                    <a:lnTo>
                      <a:pt x="98" y="86"/>
                    </a:lnTo>
                    <a:lnTo>
                      <a:pt x="102" y="84"/>
                    </a:lnTo>
                    <a:lnTo>
                      <a:pt x="105" y="83"/>
                    </a:lnTo>
                    <a:lnTo>
                      <a:pt x="107" y="81"/>
                    </a:lnTo>
                    <a:lnTo>
                      <a:pt x="110" y="79"/>
                    </a:lnTo>
                    <a:lnTo>
                      <a:pt x="112" y="78"/>
                    </a:lnTo>
                    <a:lnTo>
                      <a:pt x="115" y="74"/>
                    </a:lnTo>
                    <a:lnTo>
                      <a:pt x="118" y="73"/>
                    </a:lnTo>
                    <a:lnTo>
                      <a:pt x="118" y="69"/>
                    </a:lnTo>
                    <a:lnTo>
                      <a:pt x="120" y="69"/>
                    </a:lnTo>
                    <a:lnTo>
                      <a:pt x="122" y="68"/>
                    </a:lnTo>
                    <a:lnTo>
                      <a:pt x="122" y="64"/>
                    </a:lnTo>
                    <a:lnTo>
                      <a:pt x="123" y="61"/>
                    </a:lnTo>
                    <a:lnTo>
                      <a:pt x="125" y="59"/>
                    </a:lnTo>
                    <a:lnTo>
                      <a:pt x="125" y="56"/>
                    </a:lnTo>
                    <a:lnTo>
                      <a:pt x="125" y="52"/>
                    </a:lnTo>
                    <a:lnTo>
                      <a:pt x="125" y="51"/>
                    </a:lnTo>
                    <a:lnTo>
                      <a:pt x="125" y="49"/>
                    </a:lnTo>
                    <a:lnTo>
                      <a:pt x="125" y="46"/>
                    </a:lnTo>
                    <a:lnTo>
                      <a:pt x="125" y="44"/>
                    </a:lnTo>
                    <a:lnTo>
                      <a:pt x="123" y="39"/>
                    </a:lnTo>
                    <a:lnTo>
                      <a:pt x="123" y="37"/>
                    </a:lnTo>
                    <a:lnTo>
                      <a:pt x="122" y="35"/>
                    </a:lnTo>
                    <a:lnTo>
                      <a:pt x="118" y="30"/>
                    </a:lnTo>
                    <a:lnTo>
                      <a:pt x="123" y="3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2" name="Freeform 514"/>
              <p:cNvSpPr>
                <a:spLocks/>
              </p:cNvSpPr>
              <p:nvPr/>
            </p:nvSpPr>
            <p:spPr bwMode="auto">
              <a:xfrm>
                <a:off x="5339" y="738"/>
                <a:ext cx="46" cy="33"/>
              </a:xfrm>
              <a:custGeom>
                <a:avLst/>
                <a:gdLst>
                  <a:gd name="T0" fmla="*/ 17 w 91"/>
                  <a:gd name="T1" fmla="*/ 1 h 65"/>
                  <a:gd name="T2" fmla="*/ 18 w 91"/>
                  <a:gd name="T3" fmla="*/ 1 h 65"/>
                  <a:gd name="T4" fmla="*/ 20 w 91"/>
                  <a:gd name="T5" fmla="*/ 1 h 65"/>
                  <a:gd name="T6" fmla="*/ 22 w 91"/>
                  <a:gd name="T7" fmla="*/ 1 h 65"/>
                  <a:gd name="T8" fmla="*/ 22 w 91"/>
                  <a:gd name="T9" fmla="*/ 0 h 65"/>
                  <a:gd name="T10" fmla="*/ 24 w 91"/>
                  <a:gd name="T11" fmla="*/ 1 h 65"/>
                  <a:gd name="T12" fmla="*/ 27 w 91"/>
                  <a:gd name="T13" fmla="*/ 1 h 65"/>
                  <a:gd name="T14" fmla="*/ 35 w 91"/>
                  <a:gd name="T15" fmla="*/ 3 h 65"/>
                  <a:gd name="T16" fmla="*/ 36 w 91"/>
                  <a:gd name="T17" fmla="*/ 3 h 65"/>
                  <a:gd name="T18" fmla="*/ 37 w 91"/>
                  <a:gd name="T19" fmla="*/ 5 h 65"/>
                  <a:gd name="T20" fmla="*/ 39 w 91"/>
                  <a:gd name="T21" fmla="*/ 6 h 65"/>
                  <a:gd name="T22" fmla="*/ 41 w 91"/>
                  <a:gd name="T23" fmla="*/ 7 h 65"/>
                  <a:gd name="T24" fmla="*/ 42 w 91"/>
                  <a:gd name="T25" fmla="*/ 8 h 65"/>
                  <a:gd name="T26" fmla="*/ 44 w 91"/>
                  <a:gd name="T27" fmla="*/ 13 h 65"/>
                  <a:gd name="T28" fmla="*/ 45 w 91"/>
                  <a:gd name="T29" fmla="*/ 14 h 65"/>
                  <a:gd name="T30" fmla="*/ 45 w 91"/>
                  <a:gd name="T31" fmla="*/ 15 h 65"/>
                  <a:gd name="T32" fmla="*/ 46 w 91"/>
                  <a:gd name="T33" fmla="*/ 17 h 65"/>
                  <a:gd name="T34" fmla="*/ 45 w 91"/>
                  <a:gd name="T35" fmla="*/ 19 h 65"/>
                  <a:gd name="T36" fmla="*/ 45 w 91"/>
                  <a:gd name="T37" fmla="*/ 21 h 65"/>
                  <a:gd name="T38" fmla="*/ 42 w 91"/>
                  <a:gd name="T39" fmla="*/ 25 h 65"/>
                  <a:gd name="T40" fmla="*/ 42 w 91"/>
                  <a:gd name="T41" fmla="*/ 27 h 65"/>
                  <a:gd name="T42" fmla="*/ 41 w 91"/>
                  <a:gd name="T43" fmla="*/ 28 h 65"/>
                  <a:gd name="T44" fmla="*/ 39 w 91"/>
                  <a:gd name="T45" fmla="*/ 29 h 65"/>
                  <a:gd name="T46" fmla="*/ 37 w 91"/>
                  <a:gd name="T47" fmla="*/ 30 h 65"/>
                  <a:gd name="T48" fmla="*/ 36 w 91"/>
                  <a:gd name="T49" fmla="*/ 30 h 65"/>
                  <a:gd name="T50" fmla="*/ 33 w 91"/>
                  <a:gd name="T51" fmla="*/ 32 h 65"/>
                  <a:gd name="T52" fmla="*/ 29 w 91"/>
                  <a:gd name="T53" fmla="*/ 33 h 65"/>
                  <a:gd name="T54" fmla="*/ 27 w 91"/>
                  <a:gd name="T55" fmla="*/ 33 h 65"/>
                  <a:gd name="T56" fmla="*/ 25 w 91"/>
                  <a:gd name="T57" fmla="*/ 33 h 65"/>
                  <a:gd name="T58" fmla="*/ 22 w 91"/>
                  <a:gd name="T59" fmla="*/ 33 h 65"/>
                  <a:gd name="T60" fmla="*/ 21 w 91"/>
                  <a:gd name="T61" fmla="*/ 33 h 65"/>
                  <a:gd name="T62" fmla="*/ 18 w 91"/>
                  <a:gd name="T63" fmla="*/ 33 h 65"/>
                  <a:gd name="T64" fmla="*/ 12 w 91"/>
                  <a:gd name="T65" fmla="*/ 30 h 65"/>
                  <a:gd name="T66" fmla="*/ 9 w 91"/>
                  <a:gd name="T67" fmla="*/ 30 h 65"/>
                  <a:gd name="T68" fmla="*/ 8 w 91"/>
                  <a:gd name="T69" fmla="*/ 29 h 65"/>
                  <a:gd name="T70" fmla="*/ 6 w 91"/>
                  <a:gd name="T71" fmla="*/ 28 h 65"/>
                  <a:gd name="T72" fmla="*/ 5 w 91"/>
                  <a:gd name="T73" fmla="*/ 26 h 65"/>
                  <a:gd name="T74" fmla="*/ 2 w 91"/>
                  <a:gd name="T75" fmla="*/ 24 h 65"/>
                  <a:gd name="T76" fmla="*/ 0 w 91"/>
                  <a:gd name="T77" fmla="*/ 21 h 65"/>
                  <a:gd name="T78" fmla="*/ 0 w 91"/>
                  <a:gd name="T79" fmla="*/ 19 h 65"/>
                  <a:gd name="T80" fmla="*/ 0 w 91"/>
                  <a:gd name="T81" fmla="*/ 18 h 65"/>
                  <a:gd name="T82" fmla="*/ 0 w 91"/>
                  <a:gd name="T83" fmla="*/ 15 h 65"/>
                  <a:gd name="T84" fmla="*/ 0 w 91"/>
                  <a:gd name="T85" fmla="*/ 13 h 65"/>
                  <a:gd name="T86" fmla="*/ 3 w 91"/>
                  <a:gd name="T87" fmla="*/ 9 h 65"/>
                  <a:gd name="T88" fmla="*/ 4 w 91"/>
                  <a:gd name="T89" fmla="*/ 8 h 65"/>
                  <a:gd name="T90" fmla="*/ 5 w 91"/>
                  <a:gd name="T91" fmla="*/ 6 h 65"/>
                  <a:gd name="T92" fmla="*/ 7 w 91"/>
                  <a:gd name="T93" fmla="*/ 4 h 65"/>
                  <a:gd name="T94" fmla="*/ 9 w 91"/>
                  <a:gd name="T95" fmla="*/ 3 h 65"/>
                  <a:gd name="T96" fmla="*/ 11 w 91"/>
                  <a:gd name="T97" fmla="*/ 3 h 6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1"/>
                  <a:gd name="T148" fmla="*/ 0 h 65"/>
                  <a:gd name="T149" fmla="*/ 91 w 91"/>
                  <a:gd name="T150" fmla="*/ 65 h 6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1" h="65">
                    <a:moveTo>
                      <a:pt x="26" y="3"/>
                    </a:moveTo>
                    <a:lnTo>
                      <a:pt x="29" y="3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0"/>
                    </a:lnTo>
                    <a:lnTo>
                      <a:pt x="46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64" y="3"/>
                    </a:lnTo>
                    <a:lnTo>
                      <a:pt x="66" y="5"/>
                    </a:lnTo>
                    <a:lnTo>
                      <a:pt x="69" y="6"/>
                    </a:lnTo>
                    <a:lnTo>
                      <a:pt x="71" y="6"/>
                    </a:lnTo>
                    <a:lnTo>
                      <a:pt x="74" y="8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0"/>
                    </a:lnTo>
                    <a:lnTo>
                      <a:pt x="78" y="11"/>
                    </a:lnTo>
                    <a:lnTo>
                      <a:pt x="78" y="13"/>
                    </a:lnTo>
                    <a:lnTo>
                      <a:pt x="79" y="13"/>
                    </a:lnTo>
                    <a:lnTo>
                      <a:pt x="81" y="13"/>
                    </a:lnTo>
                    <a:lnTo>
                      <a:pt x="81" y="15"/>
                    </a:lnTo>
                    <a:lnTo>
                      <a:pt x="84" y="16"/>
                    </a:lnTo>
                    <a:lnTo>
                      <a:pt x="86" y="20"/>
                    </a:lnTo>
                    <a:lnTo>
                      <a:pt x="88" y="23"/>
                    </a:lnTo>
                    <a:lnTo>
                      <a:pt x="88" y="25"/>
                    </a:lnTo>
                    <a:lnTo>
                      <a:pt x="89" y="25"/>
                    </a:lnTo>
                    <a:lnTo>
                      <a:pt x="89" y="27"/>
                    </a:lnTo>
                    <a:lnTo>
                      <a:pt x="89" y="28"/>
                    </a:lnTo>
                    <a:lnTo>
                      <a:pt x="89" y="30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1" y="33"/>
                    </a:lnTo>
                    <a:lnTo>
                      <a:pt x="89" y="37"/>
                    </a:lnTo>
                    <a:lnTo>
                      <a:pt x="91" y="37"/>
                    </a:lnTo>
                    <a:lnTo>
                      <a:pt x="89" y="37"/>
                    </a:lnTo>
                    <a:lnTo>
                      <a:pt x="89" y="38"/>
                    </a:lnTo>
                    <a:lnTo>
                      <a:pt x="89" y="42"/>
                    </a:lnTo>
                    <a:lnTo>
                      <a:pt x="86" y="49"/>
                    </a:lnTo>
                    <a:lnTo>
                      <a:pt x="84" y="50"/>
                    </a:lnTo>
                    <a:lnTo>
                      <a:pt x="83" y="54"/>
                    </a:lnTo>
                    <a:lnTo>
                      <a:pt x="81" y="54"/>
                    </a:lnTo>
                    <a:lnTo>
                      <a:pt x="81" y="55"/>
                    </a:lnTo>
                    <a:lnTo>
                      <a:pt x="79" y="55"/>
                    </a:lnTo>
                    <a:lnTo>
                      <a:pt x="78" y="57"/>
                    </a:lnTo>
                    <a:lnTo>
                      <a:pt x="78" y="59"/>
                    </a:lnTo>
                    <a:lnTo>
                      <a:pt x="76" y="59"/>
                    </a:lnTo>
                    <a:lnTo>
                      <a:pt x="74" y="59"/>
                    </a:lnTo>
                    <a:lnTo>
                      <a:pt x="71" y="59"/>
                    </a:lnTo>
                    <a:lnTo>
                      <a:pt x="71" y="60"/>
                    </a:lnTo>
                    <a:lnTo>
                      <a:pt x="69" y="60"/>
                    </a:lnTo>
                    <a:lnTo>
                      <a:pt x="69" y="62"/>
                    </a:lnTo>
                    <a:lnTo>
                      <a:pt x="66" y="64"/>
                    </a:lnTo>
                    <a:lnTo>
                      <a:pt x="59" y="64"/>
                    </a:lnTo>
                    <a:lnTo>
                      <a:pt x="58" y="64"/>
                    </a:lnTo>
                    <a:lnTo>
                      <a:pt x="58" y="65"/>
                    </a:lnTo>
                    <a:lnTo>
                      <a:pt x="56" y="65"/>
                    </a:lnTo>
                    <a:lnTo>
                      <a:pt x="54" y="65"/>
                    </a:lnTo>
                    <a:lnTo>
                      <a:pt x="53" y="65"/>
                    </a:lnTo>
                    <a:lnTo>
                      <a:pt x="51" y="65"/>
                    </a:lnTo>
                    <a:lnTo>
                      <a:pt x="49" y="65"/>
                    </a:lnTo>
                    <a:lnTo>
                      <a:pt x="46" y="65"/>
                    </a:lnTo>
                    <a:lnTo>
                      <a:pt x="44" y="65"/>
                    </a:lnTo>
                    <a:lnTo>
                      <a:pt x="43" y="65"/>
                    </a:lnTo>
                    <a:lnTo>
                      <a:pt x="41" y="65"/>
                    </a:lnTo>
                    <a:lnTo>
                      <a:pt x="38" y="65"/>
                    </a:lnTo>
                    <a:lnTo>
                      <a:pt x="36" y="65"/>
                    </a:lnTo>
                    <a:lnTo>
                      <a:pt x="26" y="64"/>
                    </a:lnTo>
                    <a:lnTo>
                      <a:pt x="26" y="62"/>
                    </a:lnTo>
                    <a:lnTo>
                      <a:pt x="23" y="60"/>
                    </a:lnTo>
                    <a:lnTo>
                      <a:pt x="21" y="60"/>
                    </a:lnTo>
                    <a:lnTo>
                      <a:pt x="20" y="59"/>
                    </a:lnTo>
                    <a:lnTo>
                      <a:pt x="18" y="59"/>
                    </a:lnTo>
                    <a:lnTo>
                      <a:pt x="16" y="59"/>
                    </a:lnTo>
                    <a:lnTo>
                      <a:pt x="15" y="59"/>
                    </a:lnTo>
                    <a:lnTo>
                      <a:pt x="15" y="57"/>
                    </a:lnTo>
                    <a:lnTo>
                      <a:pt x="15" y="55"/>
                    </a:lnTo>
                    <a:lnTo>
                      <a:pt x="13" y="55"/>
                    </a:lnTo>
                    <a:lnTo>
                      <a:pt x="11" y="55"/>
                    </a:lnTo>
                    <a:lnTo>
                      <a:pt x="11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3" y="47"/>
                    </a:lnTo>
                    <a:lnTo>
                      <a:pt x="1" y="44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1" y="5"/>
                    </a:ln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" name="Freeform 515"/>
              <p:cNvSpPr>
                <a:spLocks/>
              </p:cNvSpPr>
              <p:nvPr/>
            </p:nvSpPr>
            <p:spPr bwMode="auto">
              <a:xfrm>
                <a:off x="5338" y="737"/>
                <a:ext cx="48" cy="35"/>
              </a:xfrm>
              <a:custGeom>
                <a:avLst/>
                <a:gdLst>
                  <a:gd name="T0" fmla="*/ 48 w 95"/>
                  <a:gd name="T1" fmla="*/ 15 h 69"/>
                  <a:gd name="T2" fmla="*/ 48 w 95"/>
                  <a:gd name="T3" fmla="*/ 19 h 69"/>
                  <a:gd name="T4" fmla="*/ 48 w 95"/>
                  <a:gd name="T5" fmla="*/ 21 h 69"/>
                  <a:gd name="T6" fmla="*/ 44 w 95"/>
                  <a:gd name="T7" fmla="*/ 27 h 69"/>
                  <a:gd name="T8" fmla="*/ 42 w 95"/>
                  <a:gd name="T9" fmla="*/ 30 h 69"/>
                  <a:gd name="T10" fmla="*/ 38 w 95"/>
                  <a:gd name="T11" fmla="*/ 31 h 69"/>
                  <a:gd name="T12" fmla="*/ 33 w 95"/>
                  <a:gd name="T13" fmla="*/ 33 h 69"/>
                  <a:gd name="T14" fmla="*/ 27 w 95"/>
                  <a:gd name="T15" fmla="*/ 35 h 69"/>
                  <a:gd name="T16" fmla="*/ 22 w 95"/>
                  <a:gd name="T17" fmla="*/ 34 h 69"/>
                  <a:gd name="T18" fmla="*/ 13 w 95"/>
                  <a:gd name="T19" fmla="*/ 33 h 69"/>
                  <a:gd name="T20" fmla="*/ 9 w 95"/>
                  <a:gd name="T21" fmla="*/ 31 h 69"/>
                  <a:gd name="T22" fmla="*/ 5 w 95"/>
                  <a:gd name="T23" fmla="*/ 27 h 69"/>
                  <a:gd name="T24" fmla="*/ 3 w 95"/>
                  <a:gd name="T25" fmla="*/ 25 h 69"/>
                  <a:gd name="T26" fmla="*/ 0 w 95"/>
                  <a:gd name="T27" fmla="*/ 20 h 69"/>
                  <a:gd name="T28" fmla="*/ 0 w 95"/>
                  <a:gd name="T29" fmla="*/ 15 h 69"/>
                  <a:gd name="T30" fmla="*/ 1 w 95"/>
                  <a:gd name="T31" fmla="*/ 13 h 69"/>
                  <a:gd name="T32" fmla="*/ 5 w 95"/>
                  <a:gd name="T33" fmla="*/ 6 h 69"/>
                  <a:gd name="T34" fmla="*/ 9 w 95"/>
                  <a:gd name="T35" fmla="*/ 4 h 69"/>
                  <a:gd name="T36" fmla="*/ 16 w 95"/>
                  <a:gd name="T37" fmla="*/ 1 h 69"/>
                  <a:gd name="T38" fmla="*/ 21 w 95"/>
                  <a:gd name="T39" fmla="*/ 1 h 69"/>
                  <a:gd name="T40" fmla="*/ 28 w 95"/>
                  <a:gd name="T41" fmla="*/ 1 h 69"/>
                  <a:gd name="T42" fmla="*/ 36 w 95"/>
                  <a:gd name="T43" fmla="*/ 3 h 69"/>
                  <a:gd name="T44" fmla="*/ 40 w 95"/>
                  <a:gd name="T45" fmla="*/ 4 h 69"/>
                  <a:gd name="T46" fmla="*/ 43 w 95"/>
                  <a:gd name="T47" fmla="*/ 8 h 69"/>
                  <a:gd name="T48" fmla="*/ 42 w 95"/>
                  <a:gd name="T49" fmla="*/ 9 h 69"/>
                  <a:gd name="T50" fmla="*/ 39 w 95"/>
                  <a:gd name="T51" fmla="*/ 7 h 69"/>
                  <a:gd name="T52" fmla="*/ 36 w 95"/>
                  <a:gd name="T53" fmla="*/ 4 h 69"/>
                  <a:gd name="T54" fmla="*/ 32 w 95"/>
                  <a:gd name="T55" fmla="*/ 3 h 69"/>
                  <a:gd name="T56" fmla="*/ 23 w 95"/>
                  <a:gd name="T57" fmla="*/ 2 h 69"/>
                  <a:gd name="T58" fmla="*/ 19 w 95"/>
                  <a:gd name="T59" fmla="*/ 3 h 69"/>
                  <a:gd name="T60" fmla="*/ 12 w 95"/>
                  <a:gd name="T61" fmla="*/ 4 h 69"/>
                  <a:gd name="T62" fmla="*/ 9 w 95"/>
                  <a:gd name="T63" fmla="*/ 6 h 69"/>
                  <a:gd name="T64" fmla="*/ 5 w 95"/>
                  <a:gd name="T65" fmla="*/ 10 h 69"/>
                  <a:gd name="T66" fmla="*/ 3 w 95"/>
                  <a:gd name="T67" fmla="*/ 14 h 69"/>
                  <a:gd name="T68" fmla="*/ 3 w 95"/>
                  <a:gd name="T69" fmla="*/ 17 h 69"/>
                  <a:gd name="T70" fmla="*/ 3 w 95"/>
                  <a:gd name="T71" fmla="*/ 20 h 69"/>
                  <a:gd name="T72" fmla="*/ 5 w 95"/>
                  <a:gd name="T73" fmla="*/ 25 h 69"/>
                  <a:gd name="T74" fmla="*/ 9 w 95"/>
                  <a:gd name="T75" fmla="*/ 27 h 69"/>
                  <a:gd name="T76" fmla="*/ 13 w 95"/>
                  <a:gd name="T77" fmla="*/ 31 h 69"/>
                  <a:gd name="T78" fmla="*/ 16 w 95"/>
                  <a:gd name="T79" fmla="*/ 32 h 69"/>
                  <a:gd name="T80" fmla="*/ 23 w 95"/>
                  <a:gd name="T81" fmla="*/ 33 h 69"/>
                  <a:gd name="T82" fmla="*/ 28 w 95"/>
                  <a:gd name="T83" fmla="*/ 33 h 69"/>
                  <a:gd name="T84" fmla="*/ 33 w 95"/>
                  <a:gd name="T85" fmla="*/ 32 h 69"/>
                  <a:gd name="T86" fmla="*/ 38 w 95"/>
                  <a:gd name="T87" fmla="*/ 30 h 69"/>
                  <a:gd name="T88" fmla="*/ 41 w 95"/>
                  <a:gd name="T89" fmla="*/ 27 h 69"/>
                  <a:gd name="T90" fmla="*/ 43 w 95"/>
                  <a:gd name="T91" fmla="*/ 25 h 69"/>
                  <a:gd name="T92" fmla="*/ 45 w 95"/>
                  <a:gd name="T93" fmla="*/ 21 h 69"/>
                  <a:gd name="T94" fmla="*/ 45 w 95"/>
                  <a:gd name="T95" fmla="*/ 18 h 69"/>
                  <a:gd name="T96" fmla="*/ 45 w 95"/>
                  <a:gd name="T97" fmla="*/ 15 h 69"/>
                  <a:gd name="T98" fmla="*/ 45 w 95"/>
                  <a:gd name="T99" fmla="*/ 11 h 6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5"/>
                  <a:gd name="T151" fmla="*/ 0 h 69"/>
                  <a:gd name="T152" fmla="*/ 95 w 95"/>
                  <a:gd name="T153" fmla="*/ 69 h 6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5" h="69">
                    <a:moveTo>
                      <a:pt x="90" y="22"/>
                    </a:moveTo>
                    <a:lnTo>
                      <a:pt x="95" y="25"/>
                    </a:lnTo>
                    <a:lnTo>
                      <a:pt x="95" y="27"/>
                    </a:lnTo>
                    <a:lnTo>
                      <a:pt x="95" y="29"/>
                    </a:lnTo>
                    <a:lnTo>
                      <a:pt x="95" y="30"/>
                    </a:lnTo>
                    <a:lnTo>
                      <a:pt x="95" y="32"/>
                    </a:lnTo>
                    <a:lnTo>
                      <a:pt x="95" y="34"/>
                    </a:lnTo>
                    <a:lnTo>
                      <a:pt x="95" y="37"/>
                    </a:lnTo>
                    <a:lnTo>
                      <a:pt x="95" y="39"/>
                    </a:lnTo>
                    <a:lnTo>
                      <a:pt x="95" y="40"/>
                    </a:lnTo>
                    <a:lnTo>
                      <a:pt x="95" y="42"/>
                    </a:lnTo>
                    <a:lnTo>
                      <a:pt x="95" y="44"/>
                    </a:lnTo>
                    <a:lnTo>
                      <a:pt x="90" y="49"/>
                    </a:lnTo>
                    <a:lnTo>
                      <a:pt x="90" y="51"/>
                    </a:lnTo>
                    <a:lnTo>
                      <a:pt x="88" y="54"/>
                    </a:lnTo>
                    <a:lnTo>
                      <a:pt x="86" y="56"/>
                    </a:lnTo>
                    <a:lnTo>
                      <a:pt x="85" y="57"/>
                    </a:lnTo>
                    <a:lnTo>
                      <a:pt x="83" y="59"/>
                    </a:lnTo>
                    <a:lnTo>
                      <a:pt x="81" y="59"/>
                    </a:lnTo>
                    <a:lnTo>
                      <a:pt x="80" y="61"/>
                    </a:lnTo>
                    <a:lnTo>
                      <a:pt x="76" y="62"/>
                    </a:lnTo>
                    <a:lnTo>
                      <a:pt x="75" y="64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5" y="66"/>
                    </a:lnTo>
                    <a:lnTo>
                      <a:pt x="63" y="67"/>
                    </a:lnTo>
                    <a:lnTo>
                      <a:pt x="60" y="67"/>
                    </a:lnTo>
                    <a:lnTo>
                      <a:pt x="55" y="69"/>
                    </a:lnTo>
                    <a:lnTo>
                      <a:pt x="53" y="69"/>
                    </a:lnTo>
                    <a:lnTo>
                      <a:pt x="50" y="69"/>
                    </a:lnTo>
                    <a:lnTo>
                      <a:pt x="48" y="69"/>
                    </a:lnTo>
                    <a:lnTo>
                      <a:pt x="46" y="69"/>
                    </a:lnTo>
                    <a:lnTo>
                      <a:pt x="43" y="67"/>
                    </a:lnTo>
                    <a:lnTo>
                      <a:pt x="38" y="67"/>
                    </a:lnTo>
                    <a:lnTo>
                      <a:pt x="28" y="66"/>
                    </a:lnTo>
                    <a:lnTo>
                      <a:pt x="26" y="66"/>
                    </a:lnTo>
                    <a:lnTo>
                      <a:pt x="23" y="64"/>
                    </a:lnTo>
                    <a:lnTo>
                      <a:pt x="22" y="62"/>
                    </a:lnTo>
                    <a:lnTo>
                      <a:pt x="18" y="61"/>
                    </a:lnTo>
                    <a:lnTo>
                      <a:pt x="17" y="61"/>
                    </a:lnTo>
                    <a:lnTo>
                      <a:pt x="13" y="57"/>
                    </a:lnTo>
                    <a:lnTo>
                      <a:pt x="12" y="56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7" y="49"/>
                    </a:lnTo>
                    <a:lnTo>
                      <a:pt x="5" y="49"/>
                    </a:lnTo>
                    <a:lnTo>
                      <a:pt x="3" y="46"/>
                    </a:lnTo>
                    <a:lnTo>
                      <a:pt x="2" y="44"/>
                    </a:lnTo>
                    <a:lnTo>
                      <a:pt x="2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5" y="20"/>
                    </a:lnTo>
                    <a:lnTo>
                      <a:pt x="5" y="18"/>
                    </a:lnTo>
                    <a:lnTo>
                      <a:pt x="7" y="15"/>
                    </a:lnTo>
                    <a:lnTo>
                      <a:pt x="10" y="12"/>
                    </a:lnTo>
                    <a:lnTo>
                      <a:pt x="13" y="10"/>
                    </a:lnTo>
                    <a:lnTo>
                      <a:pt x="17" y="8"/>
                    </a:lnTo>
                    <a:lnTo>
                      <a:pt x="17" y="7"/>
                    </a:lnTo>
                    <a:lnTo>
                      <a:pt x="18" y="7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6" y="2"/>
                    </a:lnTo>
                    <a:lnTo>
                      <a:pt x="38" y="0"/>
                    </a:lnTo>
                    <a:lnTo>
                      <a:pt x="41" y="2"/>
                    </a:lnTo>
                    <a:lnTo>
                      <a:pt x="43" y="0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8" y="5"/>
                    </a:lnTo>
                    <a:lnTo>
                      <a:pt x="70" y="5"/>
                    </a:lnTo>
                    <a:lnTo>
                      <a:pt x="71" y="5"/>
                    </a:lnTo>
                    <a:lnTo>
                      <a:pt x="73" y="7"/>
                    </a:lnTo>
                    <a:lnTo>
                      <a:pt x="75" y="7"/>
                    </a:lnTo>
                    <a:lnTo>
                      <a:pt x="76" y="8"/>
                    </a:lnTo>
                    <a:lnTo>
                      <a:pt x="80" y="8"/>
                    </a:lnTo>
                    <a:lnTo>
                      <a:pt x="80" y="10"/>
                    </a:lnTo>
                    <a:lnTo>
                      <a:pt x="83" y="12"/>
                    </a:lnTo>
                    <a:lnTo>
                      <a:pt x="85" y="13"/>
                    </a:lnTo>
                    <a:lnTo>
                      <a:pt x="85" y="15"/>
                    </a:lnTo>
                    <a:lnTo>
                      <a:pt x="86" y="15"/>
                    </a:lnTo>
                    <a:lnTo>
                      <a:pt x="90" y="22"/>
                    </a:lnTo>
                    <a:lnTo>
                      <a:pt x="86" y="22"/>
                    </a:lnTo>
                    <a:lnTo>
                      <a:pt x="83" y="18"/>
                    </a:lnTo>
                    <a:lnTo>
                      <a:pt x="81" y="15"/>
                    </a:lnTo>
                    <a:lnTo>
                      <a:pt x="80" y="15"/>
                    </a:lnTo>
                    <a:lnTo>
                      <a:pt x="78" y="13"/>
                    </a:lnTo>
                    <a:lnTo>
                      <a:pt x="75" y="12"/>
                    </a:lnTo>
                    <a:lnTo>
                      <a:pt x="75" y="10"/>
                    </a:lnTo>
                    <a:lnTo>
                      <a:pt x="71" y="10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6" y="7"/>
                    </a:lnTo>
                    <a:lnTo>
                      <a:pt x="63" y="5"/>
                    </a:lnTo>
                    <a:lnTo>
                      <a:pt x="58" y="5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41" y="5"/>
                    </a:lnTo>
                    <a:lnTo>
                      <a:pt x="38" y="5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2" y="8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3" y="15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10" y="49"/>
                    </a:lnTo>
                    <a:lnTo>
                      <a:pt x="13" y="51"/>
                    </a:lnTo>
                    <a:lnTo>
                      <a:pt x="13" y="54"/>
                    </a:lnTo>
                    <a:lnTo>
                      <a:pt x="17" y="54"/>
                    </a:lnTo>
                    <a:lnTo>
                      <a:pt x="18" y="57"/>
                    </a:lnTo>
                    <a:lnTo>
                      <a:pt x="22" y="59"/>
                    </a:lnTo>
                    <a:lnTo>
                      <a:pt x="23" y="59"/>
                    </a:lnTo>
                    <a:lnTo>
                      <a:pt x="25" y="61"/>
                    </a:lnTo>
                    <a:lnTo>
                      <a:pt x="26" y="61"/>
                    </a:lnTo>
                    <a:lnTo>
                      <a:pt x="28" y="62"/>
                    </a:lnTo>
                    <a:lnTo>
                      <a:pt x="30" y="62"/>
                    </a:lnTo>
                    <a:lnTo>
                      <a:pt x="31" y="64"/>
                    </a:lnTo>
                    <a:lnTo>
                      <a:pt x="38" y="66"/>
                    </a:lnTo>
                    <a:lnTo>
                      <a:pt x="41" y="66"/>
                    </a:lnTo>
                    <a:lnTo>
                      <a:pt x="43" y="66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3" y="66"/>
                    </a:lnTo>
                    <a:lnTo>
                      <a:pt x="55" y="66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3" y="64"/>
                    </a:lnTo>
                    <a:lnTo>
                      <a:pt x="66" y="64"/>
                    </a:lnTo>
                    <a:lnTo>
                      <a:pt x="70" y="62"/>
                    </a:lnTo>
                    <a:lnTo>
                      <a:pt x="71" y="61"/>
                    </a:lnTo>
                    <a:lnTo>
                      <a:pt x="73" y="61"/>
                    </a:lnTo>
                    <a:lnTo>
                      <a:pt x="76" y="59"/>
                    </a:lnTo>
                    <a:lnTo>
                      <a:pt x="76" y="57"/>
                    </a:lnTo>
                    <a:lnTo>
                      <a:pt x="80" y="57"/>
                    </a:lnTo>
                    <a:lnTo>
                      <a:pt x="80" y="56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3" y="52"/>
                    </a:lnTo>
                    <a:lnTo>
                      <a:pt x="85" y="51"/>
                    </a:lnTo>
                    <a:lnTo>
                      <a:pt x="85" y="49"/>
                    </a:lnTo>
                    <a:lnTo>
                      <a:pt x="86" y="49"/>
                    </a:lnTo>
                    <a:lnTo>
                      <a:pt x="88" y="44"/>
                    </a:lnTo>
                    <a:lnTo>
                      <a:pt x="90" y="44"/>
                    </a:lnTo>
                    <a:lnTo>
                      <a:pt x="90" y="42"/>
                    </a:lnTo>
                    <a:lnTo>
                      <a:pt x="90" y="40"/>
                    </a:lnTo>
                    <a:lnTo>
                      <a:pt x="90" y="39"/>
                    </a:lnTo>
                    <a:lnTo>
                      <a:pt x="90" y="35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7"/>
                    </a:lnTo>
                    <a:lnTo>
                      <a:pt x="88" y="27"/>
                    </a:lnTo>
                    <a:lnTo>
                      <a:pt x="86" y="22"/>
                    </a:lnTo>
                    <a:lnTo>
                      <a:pt x="90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" name="Freeform 516"/>
              <p:cNvSpPr>
                <a:spLocks/>
              </p:cNvSpPr>
              <p:nvPr/>
            </p:nvSpPr>
            <p:spPr bwMode="auto">
              <a:xfrm>
                <a:off x="5318" y="708"/>
                <a:ext cx="35" cy="51"/>
              </a:xfrm>
              <a:custGeom>
                <a:avLst/>
                <a:gdLst>
                  <a:gd name="T0" fmla="*/ 0 w 72"/>
                  <a:gd name="T1" fmla="*/ 12 h 103"/>
                  <a:gd name="T2" fmla="*/ 10 w 72"/>
                  <a:gd name="T3" fmla="*/ 22 h 103"/>
                  <a:gd name="T4" fmla="*/ 19 w 72"/>
                  <a:gd name="T5" fmla="*/ 49 h 103"/>
                  <a:gd name="T6" fmla="*/ 35 w 72"/>
                  <a:gd name="T7" fmla="*/ 51 h 103"/>
                  <a:gd name="T8" fmla="*/ 33 w 72"/>
                  <a:gd name="T9" fmla="*/ 17 h 103"/>
                  <a:gd name="T10" fmla="*/ 6 w 72"/>
                  <a:gd name="T11" fmla="*/ 0 h 103"/>
                  <a:gd name="T12" fmla="*/ 0 w 72"/>
                  <a:gd name="T13" fmla="*/ 12 h 1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103"/>
                  <a:gd name="T23" fmla="*/ 72 w 72"/>
                  <a:gd name="T24" fmla="*/ 103 h 1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103">
                    <a:moveTo>
                      <a:pt x="0" y="25"/>
                    </a:moveTo>
                    <a:lnTo>
                      <a:pt x="20" y="45"/>
                    </a:lnTo>
                    <a:lnTo>
                      <a:pt x="40" y="98"/>
                    </a:lnTo>
                    <a:lnTo>
                      <a:pt x="72" y="103"/>
                    </a:lnTo>
                    <a:lnTo>
                      <a:pt x="68" y="34"/>
                    </a:lnTo>
                    <a:lnTo>
                      <a:pt x="12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" name="Freeform 517"/>
              <p:cNvSpPr>
                <a:spLocks/>
              </p:cNvSpPr>
              <p:nvPr/>
            </p:nvSpPr>
            <p:spPr bwMode="auto">
              <a:xfrm>
                <a:off x="5316" y="708"/>
                <a:ext cx="39" cy="53"/>
              </a:xfrm>
              <a:custGeom>
                <a:avLst/>
                <a:gdLst>
                  <a:gd name="T0" fmla="*/ 1 w 78"/>
                  <a:gd name="T1" fmla="*/ 13 h 106"/>
                  <a:gd name="T2" fmla="*/ 1 w 78"/>
                  <a:gd name="T3" fmla="*/ 13 h 106"/>
                  <a:gd name="T4" fmla="*/ 12 w 78"/>
                  <a:gd name="T5" fmla="*/ 23 h 106"/>
                  <a:gd name="T6" fmla="*/ 23 w 78"/>
                  <a:gd name="T7" fmla="*/ 49 h 106"/>
                  <a:gd name="T8" fmla="*/ 21 w 78"/>
                  <a:gd name="T9" fmla="*/ 49 h 106"/>
                  <a:gd name="T10" fmla="*/ 38 w 78"/>
                  <a:gd name="T11" fmla="*/ 52 h 106"/>
                  <a:gd name="T12" fmla="*/ 37 w 78"/>
                  <a:gd name="T13" fmla="*/ 52 h 106"/>
                  <a:gd name="T14" fmla="*/ 35 w 78"/>
                  <a:gd name="T15" fmla="*/ 19 h 106"/>
                  <a:gd name="T16" fmla="*/ 7 w 78"/>
                  <a:gd name="T17" fmla="*/ 2 h 106"/>
                  <a:gd name="T18" fmla="*/ 9 w 78"/>
                  <a:gd name="T19" fmla="*/ 1 h 106"/>
                  <a:gd name="T20" fmla="*/ 1 w 78"/>
                  <a:gd name="T21" fmla="*/ 13 h 106"/>
                  <a:gd name="T22" fmla="*/ 0 w 78"/>
                  <a:gd name="T23" fmla="*/ 13 h 106"/>
                  <a:gd name="T24" fmla="*/ 6 w 78"/>
                  <a:gd name="T25" fmla="*/ 1 h 106"/>
                  <a:gd name="T26" fmla="*/ 7 w 78"/>
                  <a:gd name="T27" fmla="*/ 1 h 106"/>
                  <a:gd name="T28" fmla="*/ 7 w 78"/>
                  <a:gd name="T29" fmla="*/ 0 h 106"/>
                  <a:gd name="T30" fmla="*/ 9 w 78"/>
                  <a:gd name="T31" fmla="*/ 1 h 106"/>
                  <a:gd name="T32" fmla="*/ 9 w 78"/>
                  <a:gd name="T33" fmla="*/ 1 h 106"/>
                  <a:gd name="T34" fmla="*/ 37 w 78"/>
                  <a:gd name="T35" fmla="*/ 18 h 106"/>
                  <a:gd name="T36" fmla="*/ 38 w 78"/>
                  <a:gd name="T37" fmla="*/ 18 h 106"/>
                  <a:gd name="T38" fmla="*/ 39 w 78"/>
                  <a:gd name="T39" fmla="*/ 52 h 106"/>
                  <a:gd name="T40" fmla="*/ 39 w 78"/>
                  <a:gd name="T41" fmla="*/ 53 h 106"/>
                  <a:gd name="T42" fmla="*/ 39 w 78"/>
                  <a:gd name="T43" fmla="*/ 53 h 106"/>
                  <a:gd name="T44" fmla="*/ 39 w 78"/>
                  <a:gd name="T45" fmla="*/ 53 h 106"/>
                  <a:gd name="T46" fmla="*/ 38 w 78"/>
                  <a:gd name="T47" fmla="*/ 53 h 106"/>
                  <a:gd name="T48" fmla="*/ 38 w 78"/>
                  <a:gd name="T49" fmla="*/ 53 h 106"/>
                  <a:gd name="T50" fmla="*/ 21 w 78"/>
                  <a:gd name="T51" fmla="*/ 50 h 106"/>
                  <a:gd name="T52" fmla="*/ 21 w 78"/>
                  <a:gd name="T53" fmla="*/ 50 h 106"/>
                  <a:gd name="T54" fmla="*/ 21 w 78"/>
                  <a:gd name="T55" fmla="*/ 49 h 106"/>
                  <a:gd name="T56" fmla="*/ 20 w 78"/>
                  <a:gd name="T57" fmla="*/ 49 h 106"/>
                  <a:gd name="T58" fmla="*/ 11 w 78"/>
                  <a:gd name="T59" fmla="*/ 23 h 106"/>
                  <a:gd name="T60" fmla="*/ 0 w 78"/>
                  <a:gd name="T61" fmla="*/ 14 h 106"/>
                  <a:gd name="T62" fmla="*/ 0 w 78"/>
                  <a:gd name="T63" fmla="*/ 13 h 106"/>
                  <a:gd name="T64" fmla="*/ 1 w 78"/>
                  <a:gd name="T65" fmla="*/ 13 h 10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8"/>
                  <a:gd name="T100" fmla="*/ 0 h 106"/>
                  <a:gd name="T101" fmla="*/ 78 w 78"/>
                  <a:gd name="T102" fmla="*/ 106 h 10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8" h="106">
                    <a:moveTo>
                      <a:pt x="3" y="27"/>
                    </a:moveTo>
                    <a:lnTo>
                      <a:pt x="3" y="25"/>
                    </a:lnTo>
                    <a:lnTo>
                      <a:pt x="25" y="45"/>
                    </a:lnTo>
                    <a:lnTo>
                      <a:pt x="47" y="98"/>
                    </a:lnTo>
                    <a:lnTo>
                      <a:pt x="43" y="98"/>
                    </a:lnTo>
                    <a:lnTo>
                      <a:pt x="76" y="103"/>
                    </a:lnTo>
                    <a:lnTo>
                      <a:pt x="73" y="103"/>
                    </a:lnTo>
                    <a:lnTo>
                      <a:pt x="70" y="37"/>
                    </a:lnTo>
                    <a:lnTo>
                      <a:pt x="15" y="3"/>
                    </a:lnTo>
                    <a:lnTo>
                      <a:pt x="18" y="1"/>
                    </a:lnTo>
                    <a:lnTo>
                      <a:pt x="3" y="27"/>
                    </a:lnTo>
                    <a:lnTo>
                      <a:pt x="0" y="27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73" y="35"/>
                    </a:lnTo>
                    <a:lnTo>
                      <a:pt x="75" y="35"/>
                    </a:lnTo>
                    <a:lnTo>
                      <a:pt x="78" y="103"/>
                    </a:lnTo>
                    <a:lnTo>
                      <a:pt x="78" y="105"/>
                    </a:lnTo>
                    <a:lnTo>
                      <a:pt x="78" y="106"/>
                    </a:lnTo>
                    <a:lnTo>
                      <a:pt x="76" y="106"/>
                    </a:lnTo>
                    <a:lnTo>
                      <a:pt x="75" y="106"/>
                    </a:lnTo>
                    <a:lnTo>
                      <a:pt x="43" y="99"/>
                    </a:lnTo>
                    <a:lnTo>
                      <a:pt x="42" y="98"/>
                    </a:lnTo>
                    <a:lnTo>
                      <a:pt x="40" y="98"/>
                    </a:lnTo>
                    <a:lnTo>
                      <a:pt x="22" y="45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" name="Freeform 518"/>
              <p:cNvSpPr>
                <a:spLocks/>
              </p:cNvSpPr>
              <p:nvPr/>
            </p:nvSpPr>
            <p:spPr bwMode="auto">
              <a:xfrm>
                <a:off x="5361" y="761"/>
                <a:ext cx="36" cy="25"/>
              </a:xfrm>
              <a:custGeom>
                <a:avLst/>
                <a:gdLst>
                  <a:gd name="T0" fmla="*/ 14 w 73"/>
                  <a:gd name="T1" fmla="*/ 0 h 51"/>
                  <a:gd name="T2" fmla="*/ 15 w 73"/>
                  <a:gd name="T3" fmla="*/ 0 h 51"/>
                  <a:gd name="T4" fmla="*/ 17 w 73"/>
                  <a:gd name="T5" fmla="*/ 0 h 51"/>
                  <a:gd name="T6" fmla="*/ 19 w 73"/>
                  <a:gd name="T7" fmla="*/ 0 h 51"/>
                  <a:gd name="T8" fmla="*/ 20 w 73"/>
                  <a:gd name="T9" fmla="*/ 0 h 51"/>
                  <a:gd name="T10" fmla="*/ 22 w 73"/>
                  <a:gd name="T11" fmla="*/ 0 h 51"/>
                  <a:gd name="T12" fmla="*/ 23 w 73"/>
                  <a:gd name="T13" fmla="*/ 1 h 51"/>
                  <a:gd name="T14" fmla="*/ 25 w 73"/>
                  <a:gd name="T15" fmla="*/ 1 h 51"/>
                  <a:gd name="T16" fmla="*/ 27 w 73"/>
                  <a:gd name="T17" fmla="*/ 2 h 51"/>
                  <a:gd name="T18" fmla="*/ 29 w 73"/>
                  <a:gd name="T19" fmla="*/ 3 h 51"/>
                  <a:gd name="T20" fmla="*/ 30 w 73"/>
                  <a:gd name="T21" fmla="*/ 3 h 51"/>
                  <a:gd name="T22" fmla="*/ 32 w 73"/>
                  <a:gd name="T23" fmla="*/ 5 h 51"/>
                  <a:gd name="T24" fmla="*/ 33 w 73"/>
                  <a:gd name="T25" fmla="*/ 6 h 51"/>
                  <a:gd name="T26" fmla="*/ 35 w 73"/>
                  <a:gd name="T27" fmla="*/ 9 h 51"/>
                  <a:gd name="T28" fmla="*/ 35 w 73"/>
                  <a:gd name="T29" fmla="*/ 12 h 51"/>
                  <a:gd name="T30" fmla="*/ 36 w 73"/>
                  <a:gd name="T31" fmla="*/ 12 h 51"/>
                  <a:gd name="T32" fmla="*/ 35 w 73"/>
                  <a:gd name="T33" fmla="*/ 13 h 51"/>
                  <a:gd name="T34" fmla="*/ 35 w 73"/>
                  <a:gd name="T35" fmla="*/ 14 h 51"/>
                  <a:gd name="T36" fmla="*/ 35 w 73"/>
                  <a:gd name="T37" fmla="*/ 16 h 51"/>
                  <a:gd name="T38" fmla="*/ 35 w 73"/>
                  <a:gd name="T39" fmla="*/ 17 h 51"/>
                  <a:gd name="T40" fmla="*/ 34 w 73"/>
                  <a:gd name="T41" fmla="*/ 18 h 51"/>
                  <a:gd name="T42" fmla="*/ 34 w 73"/>
                  <a:gd name="T43" fmla="*/ 19 h 51"/>
                  <a:gd name="T44" fmla="*/ 33 w 73"/>
                  <a:gd name="T45" fmla="*/ 20 h 51"/>
                  <a:gd name="T46" fmla="*/ 33 w 73"/>
                  <a:gd name="T47" fmla="*/ 21 h 51"/>
                  <a:gd name="T48" fmla="*/ 31 w 73"/>
                  <a:gd name="T49" fmla="*/ 22 h 51"/>
                  <a:gd name="T50" fmla="*/ 30 w 73"/>
                  <a:gd name="T51" fmla="*/ 23 h 51"/>
                  <a:gd name="T52" fmla="*/ 29 w 73"/>
                  <a:gd name="T53" fmla="*/ 23 h 51"/>
                  <a:gd name="T54" fmla="*/ 28 w 73"/>
                  <a:gd name="T55" fmla="*/ 24 h 51"/>
                  <a:gd name="T56" fmla="*/ 23 w 73"/>
                  <a:gd name="T57" fmla="*/ 24 h 51"/>
                  <a:gd name="T58" fmla="*/ 21 w 73"/>
                  <a:gd name="T59" fmla="*/ 25 h 51"/>
                  <a:gd name="T60" fmla="*/ 20 w 73"/>
                  <a:gd name="T61" fmla="*/ 25 h 51"/>
                  <a:gd name="T62" fmla="*/ 18 w 73"/>
                  <a:gd name="T63" fmla="*/ 25 h 51"/>
                  <a:gd name="T64" fmla="*/ 16 w 73"/>
                  <a:gd name="T65" fmla="*/ 25 h 51"/>
                  <a:gd name="T66" fmla="*/ 14 w 73"/>
                  <a:gd name="T67" fmla="*/ 25 h 51"/>
                  <a:gd name="T68" fmla="*/ 11 w 73"/>
                  <a:gd name="T69" fmla="*/ 24 h 51"/>
                  <a:gd name="T70" fmla="*/ 10 w 73"/>
                  <a:gd name="T71" fmla="*/ 24 h 51"/>
                  <a:gd name="T72" fmla="*/ 9 w 73"/>
                  <a:gd name="T73" fmla="*/ 24 h 51"/>
                  <a:gd name="T74" fmla="*/ 7 w 73"/>
                  <a:gd name="T75" fmla="*/ 23 h 51"/>
                  <a:gd name="T76" fmla="*/ 6 w 73"/>
                  <a:gd name="T77" fmla="*/ 22 h 51"/>
                  <a:gd name="T78" fmla="*/ 5 w 73"/>
                  <a:gd name="T79" fmla="*/ 21 h 51"/>
                  <a:gd name="T80" fmla="*/ 3 w 73"/>
                  <a:gd name="T81" fmla="*/ 19 h 51"/>
                  <a:gd name="T82" fmla="*/ 0 w 73"/>
                  <a:gd name="T83" fmla="*/ 15 h 51"/>
                  <a:gd name="T84" fmla="*/ 0 w 73"/>
                  <a:gd name="T85" fmla="*/ 13 h 51"/>
                  <a:gd name="T86" fmla="*/ 0 w 73"/>
                  <a:gd name="T87" fmla="*/ 12 h 51"/>
                  <a:gd name="T88" fmla="*/ 0 w 73"/>
                  <a:gd name="T89" fmla="*/ 9 h 51"/>
                  <a:gd name="T90" fmla="*/ 0 w 73"/>
                  <a:gd name="T91" fmla="*/ 7 h 51"/>
                  <a:gd name="T92" fmla="*/ 2 w 73"/>
                  <a:gd name="T93" fmla="*/ 6 h 51"/>
                  <a:gd name="T94" fmla="*/ 3 w 73"/>
                  <a:gd name="T95" fmla="*/ 5 h 51"/>
                  <a:gd name="T96" fmla="*/ 5 w 73"/>
                  <a:gd name="T97" fmla="*/ 4 h 51"/>
                  <a:gd name="T98" fmla="*/ 5 w 73"/>
                  <a:gd name="T99" fmla="*/ 3 h 51"/>
                  <a:gd name="T100" fmla="*/ 7 w 73"/>
                  <a:gd name="T101" fmla="*/ 2 h 51"/>
                  <a:gd name="T102" fmla="*/ 10 w 73"/>
                  <a:gd name="T103" fmla="*/ 1 h 5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3"/>
                  <a:gd name="T157" fmla="*/ 0 h 51"/>
                  <a:gd name="T158" fmla="*/ 73 w 73"/>
                  <a:gd name="T159" fmla="*/ 51 h 5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3" h="51">
                    <a:moveTo>
                      <a:pt x="20" y="2"/>
                    </a:moveTo>
                    <a:lnTo>
                      <a:pt x="25" y="2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3" y="2"/>
                    </a:lnTo>
                    <a:lnTo>
                      <a:pt x="55" y="4"/>
                    </a:lnTo>
                    <a:lnTo>
                      <a:pt x="58" y="5"/>
                    </a:lnTo>
                    <a:lnTo>
                      <a:pt x="58" y="7"/>
                    </a:lnTo>
                    <a:lnTo>
                      <a:pt x="60" y="7"/>
                    </a:lnTo>
                    <a:lnTo>
                      <a:pt x="61" y="7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2"/>
                    </a:lnTo>
                    <a:lnTo>
                      <a:pt x="68" y="15"/>
                    </a:lnTo>
                    <a:lnTo>
                      <a:pt x="71" y="19"/>
                    </a:lnTo>
                    <a:lnTo>
                      <a:pt x="71" y="20"/>
                    </a:lnTo>
                    <a:lnTo>
                      <a:pt x="71" y="22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1" y="24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73" y="27"/>
                    </a:lnTo>
                    <a:lnTo>
                      <a:pt x="71" y="29"/>
                    </a:lnTo>
                    <a:lnTo>
                      <a:pt x="71" y="31"/>
                    </a:lnTo>
                    <a:lnTo>
                      <a:pt x="71" y="32"/>
                    </a:lnTo>
                    <a:lnTo>
                      <a:pt x="71" y="34"/>
                    </a:lnTo>
                    <a:lnTo>
                      <a:pt x="71" y="36"/>
                    </a:lnTo>
                    <a:lnTo>
                      <a:pt x="70" y="36"/>
                    </a:lnTo>
                    <a:lnTo>
                      <a:pt x="68" y="37"/>
                    </a:lnTo>
                    <a:lnTo>
                      <a:pt x="70" y="37"/>
                    </a:lnTo>
                    <a:lnTo>
                      <a:pt x="68" y="37"/>
                    </a:lnTo>
                    <a:lnTo>
                      <a:pt x="68" y="39"/>
                    </a:lnTo>
                    <a:lnTo>
                      <a:pt x="66" y="41"/>
                    </a:lnTo>
                    <a:lnTo>
                      <a:pt x="66" y="42"/>
                    </a:lnTo>
                    <a:lnTo>
                      <a:pt x="65" y="42"/>
                    </a:lnTo>
                    <a:lnTo>
                      <a:pt x="65" y="44"/>
                    </a:lnTo>
                    <a:lnTo>
                      <a:pt x="63" y="44"/>
                    </a:lnTo>
                    <a:lnTo>
                      <a:pt x="61" y="44"/>
                    </a:lnTo>
                    <a:lnTo>
                      <a:pt x="61" y="46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8" y="48"/>
                    </a:lnTo>
                    <a:lnTo>
                      <a:pt x="56" y="48"/>
                    </a:lnTo>
                    <a:lnTo>
                      <a:pt x="56" y="49"/>
                    </a:lnTo>
                    <a:lnTo>
                      <a:pt x="53" y="49"/>
                    </a:lnTo>
                    <a:lnTo>
                      <a:pt x="48" y="51"/>
                    </a:lnTo>
                    <a:lnTo>
                      <a:pt x="46" y="49"/>
                    </a:lnTo>
                    <a:lnTo>
                      <a:pt x="45" y="51"/>
                    </a:lnTo>
                    <a:lnTo>
                      <a:pt x="43" y="51"/>
                    </a:lnTo>
                    <a:lnTo>
                      <a:pt x="41" y="51"/>
                    </a:lnTo>
                    <a:lnTo>
                      <a:pt x="40" y="51"/>
                    </a:lnTo>
                    <a:lnTo>
                      <a:pt x="38" y="51"/>
                    </a:lnTo>
                    <a:lnTo>
                      <a:pt x="36" y="51"/>
                    </a:lnTo>
                    <a:lnTo>
                      <a:pt x="35" y="51"/>
                    </a:lnTo>
                    <a:lnTo>
                      <a:pt x="33" y="51"/>
                    </a:lnTo>
                    <a:lnTo>
                      <a:pt x="31" y="51"/>
                    </a:lnTo>
                    <a:lnTo>
                      <a:pt x="30" y="51"/>
                    </a:lnTo>
                    <a:lnTo>
                      <a:pt x="28" y="51"/>
                    </a:lnTo>
                    <a:lnTo>
                      <a:pt x="26" y="49"/>
                    </a:lnTo>
                    <a:lnTo>
                      <a:pt x="25" y="49"/>
                    </a:lnTo>
                    <a:lnTo>
                      <a:pt x="23" y="49"/>
                    </a:lnTo>
                    <a:lnTo>
                      <a:pt x="21" y="49"/>
                    </a:lnTo>
                    <a:lnTo>
                      <a:pt x="20" y="49"/>
                    </a:lnTo>
                    <a:lnTo>
                      <a:pt x="18" y="49"/>
                    </a:lnTo>
                    <a:lnTo>
                      <a:pt x="18" y="48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3" y="46"/>
                    </a:lnTo>
                    <a:lnTo>
                      <a:pt x="13" y="44"/>
                    </a:lnTo>
                    <a:lnTo>
                      <a:pt x="11" y="44"/>
                    </a:lnTo>
                    <a:lnTo>
                      <a:pt x="10" y="44"/>
                    </a:lnTo>
                    <a:lnTo>
                      <a:pt x="10" y="42"/>
                    </a:lnTo>
                    <a:lnTo>
                      <a:pt x="8" y="41"/>
                    </a:lnTo>
                    <a:lnTo>
                      <a:pt x="6" y="39"/>
                    </a:lnTo>
                    <a:lnTo>
                      <a:pt x="5" y="36"/>
                    </a:lnTo>
                    <a:lnTo>
                      <a:pt x="1" y="32"/>
                    </a:lnTo>
                    <a:lnTo>
                      <a:pt x="1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0" y="9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7" name="Freeform 519"/>
              <p:cNvSpPr>
                <a:spLocks/>
              </p:cNvSpPr>
              <p:nvPr/>
            </p:nvSpPr>
            <p:spPr bwMode="auto">
              <a:xfrm>
                <a:off x="5360" y="759"/>
                <a:ext cx="39" cy="29"/>
              </a:xfrm>
              <a:custGeom>
                <a:avLst/>
                <a:gdLst>
                  <a:gd name="T0" fmla="*/ 39 w 78"/>
                  <a:gd name="T1" fmla="*/ 11 h 57"/>
                  <a:gd name="T2" fmla="*/ 39 w 78"/>
                  <a:gd name="T3" fmla="*/ 15 h 57"/>
                  <a:gd name="T4" fmla="*/ 39 w 78"/>
                  <a:gd name="T5" fmla="*/ 19 h 57"/>
                  <a:gd name="T6" fmla="*/ 37 w 78"/>
                  <a:gd name="T7" fmla="*/ 22 h 57"/>
                  <a:gd name="T8" fmla="*/ 34 w 78"/>
                  <a:gd name="T9" fmla="*/ 24 h 57"/>
                  <a:gd name="T10" fmla="*/ 31 w 78"/>
                  <a:gd name="T11" fmla="*/ 26 h 57"/>
                  <a:gd name="T12" fmla="*/ 28 w 78"/>
                  <a:gd name="T13" fmla="*/ 28 h 57"/>
                  <a:gd name="T14" fmla="*/ 25 w 78"/>
                  <a:gd name="T15" fmla="*/ 29 h 57"/>
                  <a:gd name="T16" fmla="*/ 21 w 78"/>
                  <a:gd name="T17" fmla="*/ 29 h 57"/>
                  <a:gd name="T18" fmla="*/ 19 w 78"/>
                  <a:gd name="T19" fmla="*/ 29 h 57"/>
                  <a:gd name="T20" fmla="*/ 12 w 78"/>
                  <a:gd name="T21" fmla="*/ 28 h 57"/>
                  <a:gd name="T22" fmla="*/ 10 w 78"/>
                  <a:gd name="T23" fmla="*/ 26 h 57"/>
                  <a:gd name="T24" fmla="*/ 7 w 78"/>
                  <a:gd name="T25" fmla="*/ 25 h 57"/>
                  <a:gd name="T26" fmla="*/ 5 w 78"/>
                  <a:gd name="T27" fmla="*/ 24 h 57"/>
                  <a:gd name="T28" fmla="*/ 3 w 78"/>
                  <a:gd name="T29" fmla="*/ 22 h 57"/>
                  <a:gd name="T30" fmla="*/ 1 w 78"/>
                  <a:gd name="T31" fmla="*/ 20 h 57"/>
                  <a:gd name="T32" fmla="*/ 0 w 78"/>
                  <a:gd name="T33" fmla="*/ 17 h 57"/>
                  <a:gd name="T34" fmla="*/ 0 w 78"/>
                  <a:gd name="T35" fmla="*/ 14 h 57"/>
                  <a:gd name="T36" fmla="*/ 0 w 78"/>
                  <a:gd name="T37" fmla="*/ 12 h 57"/>
                  <a:gd name="T38" fmla="*/ 1 w 78"/>
                  <a:gd name="T39" fmla="*/ 10 h 57"/>
                  <a:gd name="T40" fmla="*/ 3 w 78"/>
                  <a:gd name="T41" fmla="*/ 7 h 57"/>
                  <a:gd name="T42" fmla="*/ 6 w 78"/>
                  <a:gd name="T43" fmla="*/ 4 h 57"/>
                  <a:gd name="T44" fmla="*/ 9 w 78"/>
                  <a:gd name="T45" fmla="*/ 3 h 57"/>
                  <a:gd name="T46" fmla="*/ 16 w 78"/>
                  <a:gd name="T47" fmla="*/ 0 h 57"/>
                  <a:gd name="T48" fmla="*/ 20 w 78"/>
                  <a:gd name="T49" fmla="*/ 0 h 57"/>
                  <a:gd name="T50" fmla="*/ 23 w 78"/>
                  <a:gd name="T51" fmla="*/ 0 h 57"/>
                  <a:gd name="T52" fmla="*/ 28 w 78"/>
                  <a:gd name="T53" fmla="*/ 3 h 57"/>
                  <a:gd name="T54" fmla="*/ 31 w 78"/>
                  <a:gd name="T55" fmla="*/ 4 h 57"/>
                  <a:gd name="T56" fmla="*/ 34 w 78"/>
                  <a:gd name="T57" fmla="*/ 5 h 57"/>
                  <a:gd name="T58" fmla="*/ 37 w 78"/>
                  <a:gd name="T59" fmla="*/ 9 h 57"/>
                  <a:gd name="T60" fmla="*/ 33 w 78"/>
                  <a:gd name="T61" fmla="*/ 8 h 57"/>
                  <a:gd name="T62" fmla="*/ 29 w 78"/>
                  <a:gd name="T63" fmla="*/ 4 h 57"/>
                  <a:gd name="T64" fmla="*/ 28 w 78"/>
                  <a:gd name="T65" fmla="*/ 4 h 57"/>
                  <a:gd name="T66" fmla="*/ 21 w 78"/>
                  <a:gd name="T67" fmla="*/ 3 h 57"/>
                  <a:gd name="T68" fmla="*/ 19 w 78"/>
                  <a:gd name="T69" fmla="*/ 3 h 57"/>
                  <a:gd name="T70" fmla="*/ 15 w 78"/>
                  <a:gd name="T71" fmla="*/ 3 h 57"/>
                  <a:gd name="T72" fmla="*/ 9 w 78"/>
                  <a:gd name="T73" fmla="*/ 4 h 57"/>
                  <a:gd name="T74" fmla="*/ 6 w 78"/>
                  <a:gd name="T75" fmla="*/ 6 h 57"/>
                  <a:gd name="T76" fmla="*/ 4 w 78"/>
                  <a:gd name="T77" fmla="*/ 9 h 57"/>
                  <a:gd name="T78" fmla="*/ 2 w 78"/>
                  <a:gd name="T79" fmla="*/ 11 h 57"/>
                  <a:gd name="T80" fmla="*/ 2 w 78"/>
                  <a:gd name="T81" fmla="*/ 14 h 57"/>
                  <a:gd name="T82" fmla="*/ 2 w 78"/>
                  <a:gd name="T83" fmla="*/ 16 h 57"/>
                  <a:gd name="T84" fmla="*/ 4 w 78"/>
                  <a:gd name="T85" fmla="*/ 20 h 57"/>
                  <a:gd name="T86" fmla="*/ 6 w 78"/>
                  <a:gd name="T87" fmla="*/ 22 h 57"/>
                  <a:gd name="T88" fmla="*/ 7 w 78"/>
                  <a:gd name="T89" fmla="*/ 23 h 57"/>
                  <a:gd name="T90" fmla="*/ 9 w 78"/>
                  <a:gd name="T91" fmla="*/ 25 h 57"/>
                  <a:gd name="T92" fmla="*/ 12 w 78"/>
                  <a:gd name="T93" fmla="*/ 26 h 57"/>
                  <a:gd name="T94" fmla="*/ 19 w 78"/>
                  <a:gd name="T95" fmla="*/ 27 h 57"/>
                  <a:gd name="T96" fmla="*/ 21 w 78"/>
                  <a:gd name="T97" fmla="*/ 27 h 57"/>
                  <a:gd name="T98" fmla="*/ 24 w 78"/>
                  <a:gd name="T99" fmla="*/ 26 h 57"/>
                  <a:gd name="T100" fmla="*/ 28 w 78"/>
                  <a:gd name="T101" fmla="*/ 26 h 57"/>
                  <a:gd name="T102" fmla="*/ 29 w 78"/>
                  <a:gd name="T103" fmla="*/ 25 h 57"/>
                  <a:gd name="T104" fmla="*/ 33 w 78"/>
                  <a:gd name="T105" fmla="*/ 23 h 57"/>
                  <a:gd name="T106" fmla="*/ 35 w 78"/>
                  <a:gd name="T107" fmla="*/ 20 h 57"/>
                  <a:gd name="T108" fmla="*/ 36 w 78"/>
                  <a:gd name="T109" fmla="*/ 19 h 57"/>
                  <a:gd name="T110" fmla="*/ 37 w 78"/>
                  <a:gd name="T111" fmla="*/ 15 h 57"/>
                  <a:gd name="T112" fmla="*/ 36 w 78"/>
                  <a:gd name="T113" fmla="*/ 12 h 57"/>
                  <a:gd name="T114" fmla="*/ 37 w 78"/>
                  <a:gd name="T115" fmla="*/ 9 h 5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8"/>
                  <a:gd name="T175" fmla="*/ 0 h 57"/>
                  <a:gd name="T176" fmla="*/ 78 w 78"/>
                  <a:gd name="T177" fmla="*/ 57 h 5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8" h="57">
                    <a:moveTo>
                      <a:pt x="73" y="17"/>
                    </a:moveTo>
                    <a:lnTo>
                      <a:pt x="77" y="22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7" y="37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4"/>
                    </a:lnTo>
                    <a:lnTo>
                      <a:pt x="72" y="45"/>
                    </a:lnTo>
                    <a:lnTo>
                      <a:pt x="70" y="45"/>
                    </a:lnTo>
                    <a:lnTo>
                      <a:pt x="68" y="47"/>
                    </a:lnTo>
                    <a:lnTo>
                      <a:pt x="68" y="49"/>
                    </a:lnTo>
                    <a:lnTo>
                      <a:pt x="65" y="49"/>
                    </a:lnTo>
                    <a:lnTo>
                      <a:pt x="62" y="52"/>
                    </a:lnTo>
                    <a:lnTo>
                      <a:pt x="58" y="54"/>
                    </a:lnTo>
                    <a:lnTo>
                      <a:pt x="57" y="54"/>
                    </a:lnTo>
                    <a:lnTo>
                      <a:pt x="57" y="56"/>
                    </a:lnTo>
                    <a:lnTo>
                      <a:pt x="53" y="56"/>
                    </a:lnTo>
                    <a:lnTo>
                      <a:pt x="52" y="57"/>
                    </a:lnTo>
                    <a:lnTo>
                      <a:pt x="50" y="57"/>
                    </a:lnTo>
                    <a:lnTo>
                      <a:pt x="45" y="57"/>
                    </a:lnTo>
                    <a:lnTo>
                      <a:pt x="43" y="57"/>
                    </a:lnTo>
                    <a:lnTo>
                      <a:pt x="42" y="57"/>
                    </a:lnTo>
                    <a:lnTo>
                      <a:pt x="40" y="57"/>
                    </a:lnTo>
                    <a:lnTo>
                      <a:pt x="37" y="57"/>
                    </a:lnTo>
                    <a:lnTo>
                      <a:pt x="33" y="57"/>
                    </a:lnTo>
                    <a:lnTo>
                      <a:pt x="28" y="56"/>
                    </a:lnTo>
                    <a:lnTo>
                      <a:pt x="25" y="56"/>
                    </a:lnTo>
                    <a:lnTo>
                      <a:pt x="23" y="54"/>
                    </a:lnTo>
                    <a:lnTo>
                      <a:pt x="22" y="54"/>
                    </a:lnTo>
                    <a:lnTo>
                      <a:pt x="20" y="52"/>
                    </a:lnTo>
                    <a:lnTo>
                      <a:pt x="17" y="52"/>
                    </a:lnTo>
                    <a:lnTo>
                      <a:pt x="17" y="51"/>
                    </a:lnTo>
                    <a:lnTo>
                      <a:pt x="15" y="49"/>
                    </a:lnTo>
                    <a:lnTo>
                      <a:pt x="13" y="49"/>
                    </a:lnTo>
                    <a:lnTo>
                      <a:pt x="12" y="49"/>
                    </a:lnTo>
                    <a:lnTo>
                      <a:pt x="10" y="47"/>
                    </a:lnTo>
                    <a:lnTo>
                      <a:pt x="8" y="45"/>
                    </a:lnTo>
                    <a:lnTo>
                      <a:pt x="8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5" y="40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7" y="13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3" y="2"/>
                    </a:lnTo>
                    <a:lnTo>
                      <a:pt x="53" y="3"/>
                    </a:lnTo>
                    <a:lnTo>
                      <a:pt x="57" y="5"/>
                    </a:lnTo>
                    <a:lnTo>
                      <a:pt x="58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7"/>
                    </a:lnTo>
                    <a:lnTo>
                      <a:pt x="65" y="8"/>
                    </a:lnTo>
                    <a:lnTo>
                      <a:pt x="68" y="10"/>
                    </a:lnTo>
                    <a:lnTo>
                      <a:pt x="72" y="12"/>
                    </a:lnTo>
                    <a:lnTo>
                      <a:pt x="72" y="15"/>
                    </a:lnTo>
                    <a:lnTo>
                      <a:pt x="73" y="17"/>
                    </a:lnTo>
                    <a:lnTo>
                      <a:pt x="70" y="18"/>
                    </a:lnTo>
                    <a:lnTo>
                      <a:pt x="68" y="17"/>
                    </a:lnTo>
                    <a:lnTo>
                      <a:pt x="65" y="15"/>
                    </a:lnTo>
                    <a:lnTo>
                      <a:pt x="65" y="12"/>
                    </a:lnTo>
                    <a:lnTo>
                      <a:pt x="62" y="10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2" y="5"/>
                    </a:lnTo>
                    <a:lnTo>
                      <a:pt x="45" y="5"/>
                    </a:lnTo>
                    <a:lnTo>
                      <a:pt x="42" y="5"/>
                    </a:lnTo>
                    <a:lnTo>
                      <a:pt x="38" y="5"/>
                    </a:lnTo>
                    <a:lnTo>
                      <a:pt x="37" y="5"/>
                    </a:lnTo>
                    <a:lnTo>
                      <a:pt x="33" y="5"/>
                    </a:lnTo>
                    <a:lnTo>
                      <a:pt x="30" y="5"/>
                    </a:lnTo>
                    <a:lnTo>
                      <a:pt x="22" y="7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7" y="18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8" y="40"/>
                    </a:lnTo>
                    <a:lnTo>
                      <a:pt x="8" y="39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5" y="45"/>
                    </a:lnTo>
                    <a:lnTo>
                      <a:pt x="17" y="47"/>
                    </a:lnTo>
                    <a:lnTo>
                      <a:pt x="18" y="47"/>
                    </a:lnTo>
                    <a:lnTo>
                      <a:pt x="18" y="49"/>
                    </a:lnTo>
                    <a:lnTo>
                      <a:pt x="22" y="49"/>
                    </a:lnTo>
                    <a:lnTo>
                      <a:pt x="25" y="49"/>
                    </a:lnTo>
                    <a:lnTo>
                      <a:pt x="25" y="51"/>
                    </a:lnTo>
                    <a:lnTo>
                      <a:pt x="30" y="52"/>
                    </a:lnTo>
                    <a:lnTo>
                      <a:pt x="33" y="52"/>
                    </a:lnTo>
                    <a:lnTo>
                      <a:pt x="37" y="54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54"/>
                    </a:lnTo>
                    <a:lnTo>
                      <a:pt x="43" y="54"/>
                    </a:lnTo>
                    <a:lnTo>
                      <a:pt x="45" y="54"/>
                    </a:lnTo>
                    <a:lnTo>
                      <a:pt x="48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7" y="51"/>
                    </a:lnTo>
                    <a:lnTo>
                      <a:pt x="55" y="51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63" y="47"/>
                    </a:lnTo>
                    <a:lnTo>
                      <a:pt x="65" y="47"/>
                    </a:lnTo>
                    <a:lnTo>
                      <a:pt x="65" y="45"/>
                    </a:lnTo>
                    <a:lnTo>
                      <a:pt x="65" y="44"/>
                    </a:lnTo>
                    <a:lnTo>
                      <a:pt x="68" y="44"/>
                    </a:lnTo>
                    <a:lnTo>
                      <a:pt x="70" y="40"/>
                    </a:lnTo>
                    <a:lnTo>
                      <a:pt x="72" y="40"/>
                    </a:lnTo>
                    <a:lnTo>
                      <a:pt x="72" y="37"/>
                    </a:lnTo>
                    <a:lnTo>
                      <a:pt x="73" y="34"/>
                    </a:lnTo>
                    <a:lnTo>
                      <a:pt x="73" y="32"/>
                    </a:lnTo>
                    <a:lnTo>
                      <a:pt x="73" y="30"/>
                    </a:lnTo>
                    <a:lnTo>
                      <a:pt x="73" y="29"/>
                    </a:lnTo>
                    <a:lnTo>
                      <a:pt x="73" y="25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0" y="18"/>
                    </a:lnTo>
                    <a:lnTo>
                      <a:pt x="73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" name="Freeform 520"/>
              <p:cNvSpPr>
                <a:spLocks/>
              </p:cNvSpPr>
              <p:nvPr/>
            </p:nvSpPr>
            <p:spPr bwMode="auto">
              <a:xfrm>
                <a:off x="5358" y="761"/>
                <a:ext cx="20" cy="9"/>
              </a:xfrm>
              <a:custGeom>
                <a:avLst/>
                <a:gdLst>
                  <a:gd name="T0" fmla="*/ 0 w 40"/>
                  <a:gd name="T1" fmla="*/ 7 h 19"/>
                  <a:gd name="T2" fmla="*/ 9 w 40"/>
                  <a:gd name="T3" fmla="*/ 9 h 19"/>
                  <a:gd name="T4" fmla="*/ 20 w 40"/>
                  <a:gd name="T5" fmla="*/ 0 h 19"/>
                  <a:gd name="T6" fmla="*/ 3 w 40"/>
                  <a:gd name="T7" fmla="*/ 0 h 19"/>
                  <a:gd name="T8" fmla="*/ 0 w 40"/>
                  <a:gd name="T9" fmla="*/ 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19"/>
                  <a:gd name="T17" fmla="*/ 40 w 4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19">
                    <a:moveTo>
                      <a:pt x="0" y="15"/>
                    </a:moveTo>
                    <a:lnTo>
                      <a:pt x="18" y="19"/>
                    </a:lnTo>
                    <a:lnTo>
                      <a:pt x="40" y="0"/>
                    </a:lnTo>
                    <a:lnTo>
                      <a:pt x="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9" name="Freeform 521"/>
              <p:cNvSpPr>
                <a:spLocks/>
              </p:cNvSpPr>
              <p:nvPr/>
            </p:nvSpPr>
            <p:spPr bwMode="auto">
              <a:xfrm>
                <a:off x="5358" y="759"/>
                <a:ext cx="22" cy="12"/>
              </a:xfrm>
              <a:custGeom>
                <a:avLst/>
                <a:gdLst>
                  <a:gd name="T0" fmla="*/ 2 w 45"/>
                  <a:gd name="T1" fmla="*/ 9 h 23"/>
                  <a:gd name="T2" fmla="*/ 1 w 45"/>
                  <a:gd name="T3" fmla="*/ 9 h 23"/>
                  <a:gd name="T4" fmla="*/ 10 w 45"/>
                  <a:gd name="T5" fmla="*/ 10 h 23"/>
                  <a:gd name="T6" fmla="*/ 9 w 45"/>
                  <a:gd name="T7" fmla="*/ 11 h 23"/>
                  <a:gd name="T8" fmla="*/ 20 w 45"/>
                  <a:gd name="T9" fmla="*/ 1 h 23"/>
                  <a:gd name="T10" fmla="*/ 21 w 45"/>
                  <a:gd name="T11" fmla="*/ 3 h 23"/>
                  <a:gd name="T12" fmla="*/ 3 w 45"/>
                  <a:gd name="T13" fmla="*/ 3 h 23"/>
                  <a:gd name="T14" fmla="*/ 4 w 45"/>
                  <a:gd name="T15" fmla="*/ 2 h 23"/>
                  <a:gd name="T16" fmla="*/ 2 w 45"/>
                  <a:gd name="T17" fmla="*/ 9 h 23"/>
                  <a:gd name="T18" fmla="*/ 0 w 45"/>
                  <a:gd name="T19" fmla="*/ 9 h 23"/>
                  <a:gd name="T20" fmla="*/ 2 w 45"/>
                  <a:gd name="T21" fmla="*/ 2 h 23"/>
                  <a:gd name="T22" fmla="*/ 2 w 45"/>
                  <a:gd name="T23" fmla="*/ 1 h 23"/>
                  <a:gd name="T24" fmla="*/ 3 w 45"/>
                  <a:gd name="T25" fmla="*/ 0 h 23"/>
                  <a:gd name="T26" fmla="*/ 21 w 45"/>
                  <a:gd name="T27" fmla="*/ 0 h 23"/>
                  <a:gd name="T28" fmla="*/ 21 w 45"/>
                  <a:gd name="T29" fmla="*/ 1 h 23"/>
                  <a:gd name="T30" fmla="*/ 22 w 45"/>
                  <a:gd name="T31" fmla="*/ 2 h 23"/>
                  <a:gd name="T32" fmla="*/ 21 w 45"/>
                  <a:gd name="T33" fmla="*/ 3 h 23"/>
                  <a:gd name="T34" fmla="*/ 11 w 45"/>
                  <a:gd name="T35" fmla="*/ 12 h 23"/>
                  <a:gd name="T36" fmla="*/ 10 w 45"/>
                  <a:gd name="T37" fmla="*/ 12 h 23"/>
                  <a:gd name="T38" fmla="*/ 10 w 45"/>
                  <a:gd name="T39" fmla="*/ 12 h 23"/>
                  <a:gd name="T40" fmla="*/ 1 w 45"/>
                  <a:gd name="T41" fmla="*/ 10 h 23"/>
                  <a:gd name="T42" fmla="*/ 0 w 45"/>
                  <a:gd name="T43" fmla="*/ 10 h 23"/>
                  <a:gd name="T44" fmla="*/ 0 w 45"/>
                  <a:gd name="T45" fmla="*/ 9 h 23"/>
                  <a:gd name="T46" fmla="*/ 0 w 45"/>
                  <a:gd name="T47" fmla="*/ 9 h 23"/>
                  <a:gd name="T48" fmla="*/ 0 w 45"/>
                  <a:gd name="T49" fmla="*/ 9 h 23"/>
                  <a:gd name="T50" fmla="*/ 2 w 45"/>
                  <a:gd name="T51" fmla="*/ 9 h 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5"/>
                  <a:gd name="T79" fmla="*/ 0 h 23"/>
                  <a:gd name="T80" fmla="*/ 45 w 45"/>
                  <a:gd name="T81" fmla="*/ 23 h 2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5" h="23">
                    <a:moveTo>
                      <a:pt x="5" y="18"/>
                    </a:moveTo>
                    <a:lnTo>
                      <a:pt x="3" y="17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40" y="2"/>
                    </a:lnTo>
                    <a:lnTo>
                      <a:pt x="43" y="5"/>
                    </a:lnTo>
                    <a:lnTo>
                      <a:pt x="7" y="5"/>
                    </a:lnTo>
                    <a:lnTo>
                      <a:pt x="8" y="3"/>
                    </a:lnTo>
                    <a:lnTo>
                      <a:pt x="5" y="18"/>
                    </a:lnTo>
                    <a:lnTo>
                      <a:pt x="0" y="18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5" y="3"/>
                    </a:lnTo>
                    <a:lnTo>
                      <a:pt x="43" y="5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0" name="Freeform 522"/>
              <p:cNvSpPr>
                <a:spLocks/>
              </p:cNvSpPr>
              <p:nvPr/>
            </p:nvSpPr>
            <p:spPr bwMode="auto">
              <a:xfrm>
                <a:off x="5361" y="726"/>
                <a:ext cx="81" cy="59"/>
              </a:xfrm>
              <a:custGeom>
                <a:avLst/>
                <a:gdLst>
                  <a:gd name="T0" fmla="*/ 29 w 161"/>
                  <a:gd name="T1" fmla="*/ 1 h 117"/>
                  <a:gd name="T2" fmla="*/ 33 w 161"/>
                  <a:gd name="T3" fmla="*/ 1 h 117"/>
                  <a:gd name="T4" fmla="*/ 36 w 161"/>
                  <a:gd name="T5" fmla="*/ 0 h 117"/>
                  <a:gd name="T6" fmla="*/ 39 w 161"/>
                  <a:gd name="T7" fmla="*/ 0 h 117"/>
                  <a:gd name="T8" fmla="*/ 43 w 161"/>
                  <a:gd name="T9" fmla="*/ 0 h 117"/>
                  <a:gd name="T10" fmla="*/ 48 w 161"/>
                  <a:gd name="T11" fmla="*/ 1 h 117"/>
                  <a:gd name="T12" fmla="*/ 55 w 161"/>
                  <a:gd name="T13" fmla="*/ 2 h 117"/>
                  <a:gd name="T14" fmla="*/ 58 w 161"/>
                  <a:gd name="T15" fmla="*/ 4 h 117"/>
                  <a:gd name="T16" fmla="*/ 62 w 161"/>
                  <a:gd name="T17" fmla="*/ 5 h 117"/>
                  <a:gd name="T18" fmla="*/ 66 w 161"/>
                  <a:gd name="T19" fmla="*/ 8 h 117"/>
                  <a:gd name="T20" fmla="*/ 69 w 161"/>
                  <a:gd name="T21" fmla="*/ 9 h 117"/>
                  <a:gd name="T22" fmla="*/ 71 w 161"/>
                  <a:gd name="T23" fmla="*/ 10 h 117"/>
                  <a:gd name="T24" fmla="*/ 73 w 161"/>
                  <a:gd name="T25" fmla="*/ 13 h 117"/>
                  <a:gd name="T26" fmla="*/ 78 w 161"/>
                  <a:gd name="T27" fmla="*/ 20 h 117"/>
                  <a:gd name="T28" fmla="*/ 80 w 161"/>
                  <a:gd name="T29" fmla="*/ 23 h 117"/>
                  <a:gd name="T30" fmla="*/ 81 w 161"/>
                  <a:gd name="T31" fmla="*/ 26 h 117"/>
                  <a:gd name="T32" fmla="*/ 81 w 161"/>
                  <a:gd name="T33" fmla="*/ 30 h 117"/>
                  <a:gd name="T34" fmla="*/ 81 w 161"/>
                  <a:gd name="T35" fmla="*/ 33 h 117"/>
                  <a:gd name="T36" fmla="*/ 80 w 161"/>
                  <a:gd name="T37" fmla="*/ 37 h 117"/>
                  <a:gd name="T38" fmla="*/ 77 w 161"/>
                  <a:gd name="T39" fmla="*/ 42 h 117"/>
                  <a:gd name="T40" fmla="*/ 75 w 161"/>
                  <a:gd name="T41" fmla="*/ 46 h 117"/>
                  <a:gd name="T42" fmla="*/ 73 w 161"/>
                  <a:gd name="T43" fmla="*/ 48 h 117"/>
                  <a:gd name="T44" fmla="*/ 70 w 161"/>
                  <a:gd name="T45" fmla="*/ 49 h 117"/>
                  <a:gd name="T46" fmla="*/ 68 w 161"/>
                  <a:gd name="T47" fmla="*/ 51 h 117"/>
                  <a:gd name="T48" fmla="*/ 64 w 161"/>
                  <a:gd name="T49" fmla="*/ 53 h 117"/>
                  <a:gd name="T50" fmla="*/ 58 w 161"/>
                  <a:gd name="T51" fmla="*/ 56 h 117"/>
                  <a:gd name="T52" fmla="*/ 52 w 161"/>
                  <a:gd name="T53" fmla="*/ 58 h 117"/>
                  <a:gd name="T54" fmla="*/ 48 w 161"/>
                  <a:gd name="T55" fmla="*/ 59 h 117"/>
                  <a:gd name="T56" fmla="*/ 43 w 161"/>
                  <a:gd name="T57" fmla="*/ 59 h 117"/>
                  <a:gd name="T58" fmla="*/ 40 w 161"/>
                  <a:gd name="T59" fmla="*/ 59 h 117"/>
                  <a:gd name="T60" fmla="*/ 37 w 161"/>
                  <a:gd name="T61" fmla="*/ 59 h 117"/>
                  <a:gd name="T62" fmla="*/ 30 w 161"/>
                  <a:gd name="T63" fmla="*/ 57 h 117"/>
                  <a:gd name="T64" fmla="*/ 24 w 161"/>
                  <a:gd name="T65" fmla="*/ 56 h 117"/>
                  <a:gd name="T66" fmla="*/ 21 w 161"/>
                  <a:gd name="T67" fmla="*/ 54 h 117"/>
                  <a:gd name="T68" fmla="*/ 18 w 161"/>
                  <a:gd name="T69" fmla="*/ 53 h 117"/>
                  <a:gd name="T70" fmla="*/ 15 w 161"/>
                  <a:gd name="T71" fmla="*/ 51 h 117"/>
                  <a:gd name="T72" fmla="*/ 12 w 161"/>
                  <a:gd name="T73" fmla="*/ 48 h 117"/>
                  <a:gd name="T74" fmla="*/ 9 w 161"/>
                  <a:gd name="T75" fmla="*/ 48 h 117"/>
                  <a:gd name="T76" fmla="*/ 5 w 161"/>
                  <a:gd name="T77" fmla="*/ 43 h 117"/>
                  <a:gd name="T78" fmla="*/ 2 w 161"/>
                  <a:gd name="T79" fmla="*/ 37 h 117"/>
                  <a:gd name="T80" fmla="*/ 1 w 161"/>
                  <a:gd name="T81" fmla="*/ 33 h 117"/>
                  <a:gd name="T82" fmla="*/ 0 w 161"/>
                  <a:gd name="T83" fmla="*/ 31 h 117"/>
                  <a:gd name="T84" fmla="*/ 0 w 161"/>
                  <a:gd name="T85" fmla="*/ 28 h 117"/>
                  <a:gd name="T86" fmla="*/ 1 w 161"/>
                  <a:gd name="T87" fmla="*/ 25 h 117"/>
                  <a:gd name="T88" fmla="*/ 1 w 161"/>
                  <a:gd name="T89" fmla="*/ 20 h 117"/>
                  <a:gd name="T90" fmla="*/ 4 w 161"/>
                  <a:gd name="T91" fmla="*/ 15 h 117"/>
                  <a:gd name="T92" fmla="*/ 7 w 161"/>
                  <a:gd name="T93" fmla="*/ 13 h 117"/>
                  <a:gd name="T94" fmla="*/ 8 w 161"/>
                  <a:gd name="T95" fmla="*/ 11 h 117"/>
                  <a:gd name="T96" fmla="*/ 11 w 161"/>
                  <a:gd name="T97" fmla="*/ 10 h 117"/>
                  <a:gd name="T98" fmla="*/ 14 w 161"/>
                  <a:gd name="T99" fmla="*/ 7 h 117"/>
                  <a:gd name="T100" fmla="*/ 18 w 161"/>
                  <a:gd name="T101" fmla="*/ 4 h 11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1"/>
                  <a:gd name="T154" fmla="*/ 0 h 117"/>
                  <a:gd name="T155" fmla="*/ 161 w 161"/>
                  <a:gd name="T156" fmla="*/ 117 h 11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1" h="117">
                    <a:moveTo>
                      <a:pt x="46" y="5"/>
                    </a:moveTo>
                    <a:lnTo>
                      <a:pt x="50" y="3"/>
                    </a:lnTo>
                    <a:lnTo>
                      <a:pt x="51" y="3"/>
                    </a:lnTo>
                    <a:lnTo>
                      <a:pt x="56" y="3"/>
                    </a:lnTo>
                    <a:lnTo>
                      <a:pt x="58" y="2"/>
                    </a:lnTo>
                    <a:lnTo>
                      <a:pt x="61" y="2"/>
                    </a:lnTo>
                    <a:lnTo>
                      <a:pt x="63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70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0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0" y="0"/>
                    </a:lnTo>
                    <a:lnTo>
                      <a:pt x="91" y="2"/>
                    </a:lnTo>
                    <a:lnTo>
                      <a:pt x="95" y="2"/>
                    </a:lnTo>
                    <a:lnTo>
                      <a:pt x="98" y="2"/>
                    </a:lnTo>
                    <a:lnTo>
                      <a:pt x="101" y="3"/>
                    </a:lnTo>
                    <a:lnTo>
                      <a:pt x="103" y="3"/>
                    </a:lnTo>
                    <a:lnTo>
                      <a:pt x="110" y="3"/>
                    </a:lnTo>
                    <a:lnTo>
                      <a:pt x="111" y="5"/>
                    </a:lnTo>
                    <a:lnTo>
                      <a:pt x="113" y="5"/>
                    </a:lnTo>
                    <a:lnTo>
                      <a:pt x="116" y="7"/>
                    </a:lnTo>
                    <a:lnTo>
                      <a:pt x="116" y="8"/>
                    </a:lnTo>
                    <a:lnTo>
                      <a:pt x="118" y="8"/>
                    </a:lnTo>
                    <a:lnTo>
                      <a:pt x="120" y="8"/>
                    </a:lnTo>
                    <a:lnTo>
                      <a:pt x="121" y="8"/>
                    </a:lnTo>
                    <a:lnTo>
                      <a:pt x="123" y="8"/>
                    </a:lnTo>
                    <a:lnTo>
                      <a:pt x="123" y="10"/>
                    </a:lnTo>
                    <a:lnTo>
                      <a:pt x="125" y="10"/>
                    </a:lnTo>
                    <a:lnTo>
                      <a:pt x="126" y="12"/>
                    </a:lnTo>
                    <a:lnTo>
                      <a:pt x="128" y="12"/>
                    </a:lnTo>
                    <a:lnTo>
                      <a:pt x="130" y="13"/>
                    </a:lnTo>
                    <a:lnTo>
                      <a:pt x="131" y="15"/>
                    </a:lnTo>
                    <a:lnTo>
                      <a:pt x="133" y="15"/>
                    </a:lnTo>
                    <a:lnTo>
                      <a:pt x="135" y="17"/>
                    </a:lnTo>
                    <a:lnTo>
                      <a:pt x="136" y="17"/>
                    </a:lnTo>
                    <a:lnTo>
                      <a:pt x="138" y="17"/>
                    </a:lnTo>
                    <a:lnTo>
                      <a:pt x="138" y="19"/>
                    </a:lnTo>
                    <a:lnTo>
                      <a:pt x="138" y="20"/>
                    </a:lnTo>
                    <a:lnTo>
                      <a:pt x="140" y="20"/>
                    </a:lnTo>
                    <a:lnTo>
                      <a:pt x="141" y="20"/>
                    </a:lnTo>
                    <a:lnTo>
                      <a:pt x="143" y="22"/>
                    </a:lnTo>
                    <a:lnTo>
                      <a:pt x="145" y="24"/>
                    </a:lnTo>
                    <a:lnTo>
                      <a:pt x="145" y="25"/>
                    </a:lnTo>
                    <a:lnTo>
                      <a:pt x="146" y="25"/>
                    </a:lnTo>
                    <a:lnTo>
                      <a:pt x="148" y="27"/>
                    </a:lnTo>
                    <a:lnTo>
                      <a:pt x="150" y="30"/>
                    </a:lnTo>
                    <a:lnTo>
                      <a:pt x="151" y="30"/>
                    </a:lnTo>
                    <a:lnTo>
                      <a:pt x="153" y="35"/>
                    </a:lnTo>
                    <a:lnTo>
                      <a:pt x="156" y="39"/>
                    </a:lnTo>
                    <a:lnTo>
                      <a:pt x="158" y="42"/>
                    </a:lnTo>
                    <a:lnTo>
                      <a:pt x="158" y="44"/>
                    </a:lnTo>
                    <a:lnTo>
                      <a:pt x="158" y="46"/>
                    </a:lnTo>
                    <a:lnTo>
                      <a:pt x="159" y="46"/>
                    </a:lnTo>
                    <a:lnTo>
                      <a:pt x="159" y="47"/>
                    </a:lnTo>
                    <a:lnTo>
                      <a:pt x="159" y="49"/>
                    </a:lnTo>
                    <a:lnTo>
                      <a:pt x="159" y="51"/>
                    </a:lnTo>
                    <a:lnTo>
                      <a:pt x="161" y="52"/>
                    </a:lnTo>
                    <a:lnTo>
                      <a:pt x="161" y="54"/>
                    </a:lnTo>
                    <a:lnTo>
                      <a:pt x="161" y="56"/>
                    </a:lnTo>
                    <a:lnTo>
                      <a:pt x="161" y="57"/>
                    </a:lnTo>
                    <a:lnTo>
                      <a:pt x="161" y="59"/>
                    </a:lnTo>
                    <a:lnTo>
                      <a:pt x="161" y="61"/>
                    </a:lnTo>
                    <a:lnTo>
                      <a:pt x="161" y="62"/>
                    </a:lnTo>
                    <a:lnTo>
                      <a:pt x="161" y="64"/>
                    </a:lnTo>
                    <a:lnTo>
                      <a:pt x="161" y="66"/>
                    </a:lnTo>
                    <a:lnTo>
                      <a:pt x="161" y="68"/>
                    </a:lnTo>
                    <a:lnTo>
                      <a:pt x="159" y="69"/>
                    </a:lnTo>
                    <a:lnTo>
                      <a:pt x="159" y="71"/>
                    </a:lnTo>
                    <a:lnTo>
                      <a:pt x="159" y="73"/>
                    </a:lnTo>
                    <a:lnTo>
                      <a:pt x="158" y="74"/>
                    </a:lnTo>
                    <a:lnTo>
                      <a:pt x="158" y="76"/>
                    </a:lnTo>
                    <a:lnTo>
                      <a:pt x="158" y="78"/>
                    </a:lnTo>
                    <a:lnTo>
                      <a:pt x="156" y="83"/>
                    </a:lnTo>
                    <a:lnTo>
                      <a:pt x="154" y="83"/>
                    </a:lnTo>
                    <a:lnTo>
                      <a:pt x="153" y="86"/>
                    </a:lnTo>
                    <a:lnTo>
                      <a:pt x="153" y="88"/>
                    </a:lnTo>
                    <a:lnTo>
                      <a:pt x="151" y="88"/>
                    </a:lnTo>
                    <a:lnTo>
                      <a:pt x="151" y="89"/>
                    </a:lnTo>
                    <a:lnTo>
                      <a:pt x="150" y="91"/>
                    </a:lnTo>
                    <a:lnTo>
                      <a:pt x="148" y="91"/>
                    </a:lnTo>
                    <a:lnTo>
                      <a:pt x="148" y="93"/>
                    </a:lnTo>
                    <a:lnTo>
                      <a:pt x="146" y="95"/>
                    </a:lnTo>
                    <a:lnTo>
                      <a:pt x="145" y="95"/>
                    </a:lnTo>
                    <a:lnTo>
                      <a:pt x="145" y="96"/>
                    </a:lnTo>
                    <a:lnTo>
                      <a:pt x="143" y="96"/>
                    </a:lnTo>
                    <a:lnTo>
                      <a:pt x="141" y="98"/>
                    </a:lnTo>
                    <a:lnTo>
                      <a:pt x="140" y="98"/>
                    </a:lnTo>
                    <a:lnTo>
                      <a:pt x="140" y="100"/>
                    </a:lnTo>
                    <a:lnTo>
                      <a:pt x="138" y="100"/>
                    </a:lnTo>
                    <a:lnTo>
                      <a:pt x="138" y="101"/>
                    </a:lnTo>
                    <a:lnTo>
                      <a:pt x="136" y="101"/>
                    </a:lnTo>
                    <a:lnTo>
                      <a:pt x="133" y="103"/>
                    </a:lnTo>
                    <a:lnTo>
                      <a:pt x="133" y="105"/>
                    </a:lnTo>
                    <a:lnTo>
                      <a:pt x="131" y="105"/>
                    </a:lnTo>
                    <a:lnTo>
                      <a:pt x="130" y="106"/>
                    </a:lnTo>
                    <a:lnTo>
                      <a:pt x="128" y="106"/>
                    </a:lnTo>
                    <a:lnTo>
                      <a:pt x="128" y="108"/>
                    </a:lnTo>
                    <a:lnTo>
                      <a:pt x="126" y="108"/>
                    </a:lnTo>
                    <a:lnTo>
                      <a:pt x="123" y="108"/>
                    </a:lnTo>
                    <a:lnTo>
                      <a:pt x="121" y="110"/>
                    </a:lnTo>
                    <a:lnTo>
                      <a:pt x="116" y="111"/>
                    </a:lnTo>
                    <a:lnTo>
                      <a:pt x="111" y="113"/>
                    </a:lnTo>
                    <a:lnTo>
                      <a:pt x="110" y="113"/>
                    </a:lnTo>
                    <a:lnTo>
                      <a:pt x="105" y="115"/>
                    </a:lnTo>
                    <a:lnTo>
                      <a:pt x="103" y="115"/>
                    </a:lnTo>
                    <a:lnTo>
                      <a:pt x="101" y="115"/>
                    </a:lnTo>
                    <a:lnTo>
                      <a:pt x="100" y="115"/>
                    </a:lnTo>
                    <a:lnTo>
                      <a:pt x="98" y="117"/>
                    </a:lnTo>
                    <a:lnTo>
                      <a:pt x="96" y="117"/>
                    </a:lnTo>
                    <a:lnTo>
                      <a:pt x="95" y="117"/>
                    </a:lnTo>
                    <a:lnTo>
                      <a:pt x="93" y="117"/>
                    </a:lnTo>
                    <a:lnTo>
                      <a:pt x="91" y="117"/>
                    </a:lnTo>
                    <a:lnTo>
                      <a:pt x="90" y="117"/>
                    </a:lnTo>
                    <a:lnTo>
                      <a:pt x="88" y="117"/>
                    </a:lnTo>
                    <a:lnTo>
                      <a:pt x="86" y="117"/>
                    </a:lnTo>
                    <a:lnTo>
                      <a:pt x="85" y="117"/>
                    </a:lnTo>
                    <a:lnTo>
                      <a:pt x="81" y="117"/>
                    </a:lnTo>
                    <a:lnTo>
                      <a:pt x="80" y="117"/>
                    </a:lnTo>
                    <a:lnTo>
                      <a:pt x="76" y="117"/>
                    </a:lnTo>
                    <a:lnTo>
                      <a:pt x="75" y="117"/>
                    </a:lnTo>
                    <a:lnTo>
                      <a:pt x="73" y="117"/>
                    </a:lnTo>
                    <a:lnTo>
                      <a:pt x="71" y="117"/>
                    </a:lnTo>
                    <a:lnTo>
                      <a:pt x="70" y="115"/>
                    </a:lnTo>
                    <a:lnTo>
                      <a:pt x="68" y="115"/>
                    </a:lnTo>
                    <a:lnTo>
                      <a:pt x="66" y="115"/>
                    </a:lnTo>
                    <a:lnTo>
                      <a:pt x="60" y="113"/>
                    </a:lnTo>
                    <a:lnTo>
                      <a:pt x="58" y="113"/>
                    </a:lnTo>
                    <a:lnTo>
                      <a:pt x="51" y="113"/>
                    </a:lnTo>
                    <a:lnTo>
                      <a:pt x="50" y="111"/>
                    </a:lnTo>
                    <a:lnTo>
                      <a:pt x="48" y="111"/>
                    </a:lnTo>
                    <a:lnTo>
                      <a:pt x="45" y="110"/>
                    </a:lnTo>
                    <a:lnTo>
                      <a:pt x="45" y="108"/>
                    </a:lnTo>
                    <a:lnTo>
                      <a:pt x="43" y="108"/>
                    </a:lnTo>
                    <a:lnTo>
                      <a:pt x="41" y="108"/>
                    </a:lnTo>
                    <a:lnTo>
                      <a:pt x="38" y="108"/>
                    </a:lnTo>
                    <a:lnTo>
                      <a:pt x="38" y="106"/>
                    </a:lnTo>
                    <a:lnTo>
                      <a:pt x="35" y="106"/>
                    </a:lnTo>
                    <a:lnTo>
                      <a:pt x="35" y="105"/>
                    </a:lnTo>
                    <a:lnTo>
                      <a:pt x="33" y="105"/>
                    </a:lnTo>
                    <a:lnTo>
                      <a:pt x="33" y="103"/>
                    </a:lnTo>
                    <a:lnTo>
                      <a:pt x="30" y="103"/>
                    </a:lnTo>
                    <a:lnTo>
                      <a:pt x="30" y="101"/>
                    </a:lnTo>
                    <a:lnTo>
                      <a:pt x="28" y="101"/>
                    </a:lnTo>
                    <a:lnTo>
                      <a:pt x="28" y="100"/>
                    </a:lnTo>
                    <a:lnTo>
                      <a:pt x="25" y="100"/>
                    </a:lnTo>
                    <a:lnTo>
                      <a:pt x="23" y="98"/>
                    </a:lnTo>
                    <a:lnTo>
                      <a:pt x="23" y="96"/>
                    </a:lnTo>
                    <a:lnTo>
                      <a:pt x="21" y="96"/>
                    </a:lnTo>
                    <a:lnTo>
                      <a:pt x="20" y="96"/>
                    </a:lnTo>
                    <a:lnTo>
                      <a:pt x="18" y="95"/>
                    </a:lnTo>
                    <a:lnTo>
                      <a:pt x="16" y="93"/>
                    </a:lnTo>
                    <a:lnTo>
                      <a:pt x="15" y="91"/>
                    </a:lnTo>
                    <a:lnTo>
                      <a:pt x="13" y="89"/>
                    </a:lnTo>
                    <a:lnTo>
                      <a:pt x="13" y="86"/>
                    </a:lnTo>
                    <a:lnTo>
                      <a:pt x="10" y="86"/>
                    </a:lnTo>
                    <a:lnTo>
                      <a:pt x="8" y="83"/>
                    </a:lnTo>
                    <a:lnTo>
                      <a:pt x="6" y="78"/>
                    </a:lnTo>
                    <a:lnTo>
                      <a:pt x="3" y="74"/>
                    </a:lnTo>
                    <a:lnTo>
                      <a:pt x="3" y="73"/>
                    </a:lnTo>
                    <a:lnTo>
                      <a:pt x="1" y="71"/>
                    </a:lnTo>
                    <a:lnTo>
                      <a:pt x="1" y="69"/>
                    </a:lnTo>
                    <a:lnTo>
                      <a:pt x="1" y="68"/>
                    </a:lnTo>
                    <a:lnTo>
                      <a:pt x="1" y="66"/>
                    </a:lnTo>
                    <a:lnTo>
                      <a:pt x="1" y="64"/>
                    </a:lnTo>
                    <a:lnTo>
                      <a:pt x="1" y="62"/>
                    </a:lnTo>
                    <a:lnTo>
                      <a:pt x="0" y="62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0" y="57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4"/>
                    </a:lnTo>
                    <a:lnTo>
                      <a:pt x="1" y="42"/>
                    </a:lnTo>
                    <a:lnTo>
                      <a:pt x="1" y="40"/>
                    </a:lnTo>
                    <a:lnTo>
                      <a:pt x="3" y="40"/>
                    </a:lnTo>
                    <a:lnTo>
                      <a:pt x="3" y="39"/>
                    </a:lnTo>
                    <a:lnTo>
                      <a:pt x="6" y="35"/>
                    </a:lnTo>
                    <a:lnTo>
                      <a:pt x="6" y="34"/>
                    </a:lnTo>
                    <a:lnTo>
                      <a:pt x="8" y="30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3" y="24"/>
                    </a:lnTo>
                    <a:lnTo>
                      <a:pt x="15" y="24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5" y="15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5" y="8"/>
                    </a:lnTo>
                    <a:lnTo>
                      <a:pt x="40" y="8"/>
                    </a:lnTo>
                    <a:lnTo>
                      <a:pt x="41" y="7"/>
                    </a:lnTo>
                    <a:lnTo>
                      <a:pt x="46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1" name="Freeform 523"/>
              <p:cNvSpPr>
                <a:spLocks/>
              </p:cNvSpPr>
              <p:nvPr/>
            </p:nvSpPr>
            <p:spPr bwMode="auto">
              <a:xfrm>
                <a:off x="5355" y="721"/>
                <a:ext cx="82" cy="60"/>
              </a:xfrm>
              <a:custGeom>
                <a:avLst/>
                <a:gdLst>
                  <a:gd name="T0" fmla="*/ 81 w 165"/>
                  <a:gd name="T1" fmla="*/ 24 h 120"/>
                  <a:gd name="T2" fmla="*/ 82 w 165"/>
                  <a:gd name="T3" fmla="*/ 29 h 120"/>
                  <a:gd name="T4" fmla="*/ 82 w 165"/>
                  <a:gd name="T5" fmla="*/ 36 h 120"/>
                  <a:gd name="T6" fmla="*/ 78 w 165"/>
                  <a:gd name="T7" fmla="*/ 44 h 120"/>
                  <a:gd name="T8" fmla="*/ 74 w 165"/>
                  <a:gd name="T9" fmla="*/ 49 h 120"/>
                  <a:gd name="T10" fmla="*/ 68 w 165"/>
                  <a:gd name="T11" fmla="*/ 53 h 120"/>
                  <a:gd name="T12" fmla="*/ 61 w 165"/>
                  <a:gd name="T13" fmla="*/ 56 h 120"/>
                  <a:gd name="T14" fmla="*/ 53 w 165"/>
                  <a:gd name="T15" fmla="*/ 58 h 120"/>
                  <a:gd name="T16" fmla="*/ 45 w 165"/>
                  <a:gd name="T17" fmla="*/ 60 h 120"/>
                  <a:gd name="T18" fmla="*/ 37 w 165"/>
                  <a:gd name="T19" fmla="*/ 60 h 120"/>
                  <a:gd name="T20" fmla="*/ 24 w 165"/>
                  <a:gd name="T21" fmla="*/ 57 h 120"/>
                  <a:gd name="T22" fmla="*/ 17 w 165"/>
                  <a:gd name="T23" fmla="*/ 53 h 120"/>
                  <a:gd name="T24" fmla="*/ 11 w 165"/>
                  <a:gd name="T25" fmla="*/ 49 h 120"/>
                  <a:gd name="T26" fmla="*/ 6 w 165"/>
                  <a:gd name="T27" fmla="*/ 45 h 120"/>
                  <a:gd name="T28" fmla="*/ 2 w 165"/>
                  <a:gd name="T29" fmla="*/ 39 h 120"/>
                  <a:gd name="T30" fmla="*/ 0 w 165"/>
                  <a:gd name="T31" fmla="*/ 32 h 120"/>
                  <a:gd name="T32" fmla="*/ 0 w 165"/>
                  <a:gd name="T33" fmla="*/ 26 h 120"/>
                  <a:gd name="T34" fmla="*/ 6 w 165"/>
                  <a:gd name="T35" fmla="*/ 14 h 120"/>
                  <a:gd name="T36" fmla="*/ 10 w 165"/>
                  <a:gd name="T37" fmla="*/ 9 h 120"/>
                  <a:gd name="T38" fmla="*/ 16 w 165"/>
                  <a:gd name="T39" fmla="*/ 5 h 120"/>
                  <a:gd name="T40" fmla="*/ 28 w 165"/>
                  <a:gd name="T41" fmla="*/ 1 h 120"/>
                  <a:gd name="T42" fmla="*/ 37 w 165"/>
                  <a:gd name="T43" fmla="*/ 0 h 120"/>
                  <a:gd name="T44" fmla="*/ 45 w 165"/>
                  <a:gd name="T45" fmla="*/ 0 h 120"/>
                  <a:gd name="T46" fmla="*/ 61 w 165"/>
                  <a:gd name="T47" fmla="*/ 4 h 120"/>
                  <a:gd name="T48" fmla="*/ 67 w 165"/>
                  <a:gd name="T49" fmla="*/ 8 h 120"/>
                  <a:gd name="T50" fmla="*/ 73 w 165"/>
                  <a:gd name="T51" fmla="*/ 11 h 120"/>
                  <a:gd name="T52" fmla="*/ 79 w 165"/>
                  <a:gd name="T53" fmla="*/ 18 h 120"/>
                  <a:gd name="T54" fmla="*/ 72 w 165"/>
                  <a:gd name="T55" fmla="*/ 13 h 120"/>
                  <a:gd name="T56" fmla="*/ 67 w 165"/>
                  <a:gd name="T57" fmla="*/ 9 h 120"/>
                  <a:gd name="T58" fmla="*/ 61 w 165"/>
                  <a:gd name="T59" fmla="*/ 6 h 120"/>
                  <a:gd name="T60" fmla="*/ 54 w 165"/>
                  <a:gd name="T61" fmla="*/ 4 h 120"/>
                  <a:gd name="T62" fmla="*/ 46 w 165"/>
                  <a:gd name="T63" fmla="*/ 2 h 120"/>
                  <a:gd name="T64" fmla="*/ 39 w 165"/>
                  <a:gd name="T65" fmla="*/ 1 h 120"/>
                  <a:gd name="T66" fmla="*/ 31 w 165"/>
                  <a:gd name="T67" fmla="*/ 2 h 120"/>
                  <a:gd name="T68" fmla="*/ 24 w 165"/>
                  <a:gd name="T69" fmla="*/ 4 h 120"/>
                  <a:gd name="T70" fmla="*/ 16 w 165"/>
                  <a:gd name="T71" fmla="*/ 8 h 120"/>
                  <a:gd name="T72" fmla="*/ 11 w 165"/>
                  <a:gd name="T73" fmla="*/ 12 h 120"/>
                  <a:gd name="T74" fmla="*/ 6 w 165"/>
                  <a:gd name="T75" fmla="*/ 16 h 120"/>
                  <a:gd name="T76" fmla="*/ 4 w 165"/>
                  <a:gd name="T77" fmla="*/ 20 h 120"/>
                  <a:gd name="T78" fmla="*/ 2 w 165"/>
                  <a:gd name="T79" fmla="*/ 27 h 120"/>
                  <a:gd name="T80" fmla="*/ 3 w 165"/>
                  <a:gd name="T81" fmla="*/ 35 h 120"/>
                  <a:gd name="T82" fmla="*/ 6 w 165"/>
                  <a:gd name="T83" fmla="*/ 40 h 120"/>
                  <a:gd name="T84" fmla="*/ 9 w 165"/>
                  <a:gd name="T85" fmla="*/ 45 h 120"/>
                  <a:gd name="T86" fmla="*/ 14 w 165"/>
                  <a:gd name="T87" fmla="*/ 49 h 120"/>
                  <a:gd name="T88" fmla="*/ 20 w 165"/>
                  <a:gd name="T89" fmla="*/ 53 h 120"/>
                  <a:gd name="T90" fmla="*/ 28 w 165"/>
                  <a:gd name="T91" fmla="*/ 56 h 120"/>
                  <a:gd name="T92" fmla="*/ 40 w 165"/>
                  <a:gd name="T93" fmla="*/ 58 h 120"/>
                  <a:gd name="T94" fmla="*/ 47 w 165"/>
                  <a:gd name="T95" fmla="*/ 58 h 120"/>
                  <a:gd name="T96" fmla="*/ 55 w 165"/>
                  <a:gd name="T97" fmla="*/ 57 h 120"/>
                  <a:gd name="T98" fmla="*/ 60 w 165"/>
                  <a:gd name="T99" fmla="*/ 56 h 120"/>
                  <a:gd name="T100" fmla="*/ 66 w 165"/>
                  <a:gd name="T101" fmla="*/ 53 h 120"/>
                  <a:gd name="T102" fmla="*/ 71 w 165"/>
                  <a:gd name="T103" fmla="*/ 48 h 120"/>
                  <a:gd name="T104" fmla="*/ 76 w 165"/>
                  <a:gd name="T105" fmla="*/ 44 h 120"/>
                  <a:gd name="T106" fmla="*/ 79 w 165"/>
                  <a:gd name="T107" fmla="*/ 36 h 120"/>
                  <a:gd name="T108" fmla="*/ 81 w 165"/>
                  <a:gd name="T109" fmla="*/ 30 h 120"/>
                  <a:gd name="T110" fmla="*/ 80 w 165"/>
                  <a:gd name="T111" fmla="*/ 25 h 120"/>
                  <a:gd name="T112" fmla="*/ 76 w 165"/>
                  <a:gd name="T113" fmla="*/ 19 h 12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5"/>
                  <a:gd name="T172" fmla="*/ 0 h 120"/>
                  <a:gd name="T173" fmla="*/ 165 w 165"/>
                  <a:gd name="T174" fmla="*/ 120 h 12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5" h="120">
                    <a:moveTo>
                      <a:pt x="158" y="35"/>
                    </a:moveTo>
                    <a:lnTo>
                      <a:pt x="158" y="37"/>
                    </a:lnTo>
                    <a:lnTo>
                      <a:pt x="163" y="42"/>
                    </a:lnTo>
                    <a:lnTo>
                      <a:pt x="163" y="47"/>
                    </a:lnTo>
                    <a:lnTo>
                      <a:pt x="163" y="49"/>
                    </a:lnTo>
                    <a:lnTo>
                      <a:pt x="165" y="52"/>
                    </a:lnTo>
                    <a:lnTo>
                      <a:pt x="165" y="54"/>
                    </a:lnTo>
                    <a:lnTo>
                      <a:pt x="165" y="57"/>
                    </a:lnTo>
                    <a:lnTo>
                      <a:pt x="165" y="61"/>
                    </a:lnTo>
                    <a:lnTo>
                      <a:pt x="165" y="64"/>
                    </a:lnTo>
                    <a:lnTo>
                      <a:pt x="165" y="66"/>
                    </a:lnTo>
                    <a:lnTo>
                      <a:pt x="165" y="71"/>
                    </a:lnTo>
                    <a:lnTo>
                      <a:pt x="165" y="72"/>
                    </a:lnTo>
                    <a:lnTo>
                      <a:pt x="163" y="76"/>
                    </a:lnTo>
                    <a:lnTo>
                      <a:pt x="160" y="81"/>
                    </a:lnTo>
                    <a:lnTo>
                      <a:pt x="157" y="88"/>
                    </a:lnTo>
                    <a:lnTo>
                      <a:pt x="155" y="91"/>
                    </a:lnTo>
                    <a:lnTo>
                      <a:pt x="153" y="94"/>
                    </a:lnTo>
                    <a:lnTo>
                      <a:pt x="150" y="96"/>
                    </a:lnTo>
                    <a:lnTo>
                      <a:pt x="148" y="98"/>
                    </a:lnTo>
                    <a:lnTo>
                      <a:pt x="145" y="101"/>
                    </a:lnTo>
                    <a:lnTo>
                      <a:pt x="143" y="103"/>
                    </a:lnTo>
                    <a:lnTo>
                      <a:pt x="140" y="105"/>
                    </a:lnTo>
                    <a:lnTo>
                      <a:pt x="137" y="106"/>
                    </a:lnTo>
                    <a:lnTo>
                      <a:pt x="133" y="108"/>
                    </a:lnTo>
                    <a:lnTo>
                      <a:pt x="130" y="111"/>
                    </a:lnTo>
                    <a:lnTo>
                      <a:pt x="127" y="111"/>
                    </a:lnTo>
                    <a:lnTo>
                      <a:pt x="123" y="111"/>
                    </a:lnTo>
                    <a:lnTo>
                      <a:pt x="118" y="115"/>
                    </a:lnTo>
                    <a:lnTo>
                      <a:pt x="115" y="116"/>
                    </a:lnTo>
                    <a:lnTo>
                      <a:pt x="112" y="116"/>
                    </a:lnTo>
                    <a:lnTo>
                      <a:pt x="107" y="116"/>
                    </a:lnTo>
                    <a:lnTo>
                      <a:pt x="103" y="118"/>
                    </a:lnTo>
                    <a:lnTo>
                      <a:pt x="100" y="118"/>
                    </a:lnTo>
                    <a:lnTo>
                      <a:pt x="97" y="120"/>
                    </a:lnTo>
                    <a:lnTo>
                      <a:pt x="90" y="120"/>
                    </a:lnTo>
                    <a:lnTo>
                      <a:pt x="87" y="120"/>
                    </a:lnTo>
                    <a:lnTo>
                      <a:pt x="83" y="120"/>
                    </a:lnTo>
                    <a:lnTo>
                      <a:pt x="78" y="120"/>
                    </a:lnTo>
                    <a:lnTo>
                      <a:pt x="75" y="120"/>
                    </a:lnTo>
                    <a:lnTo>
                      <a:pt x="68" y="118"/>
                    </a:lnTo>
                    <a:lnTo>
                      <a:pt x="63" y="116"/>
                    </a:lnTo>
                    <a:lnTo>
                      <a:pt x="55" y="116"/>
                    </a:lnTo>
                    <a:lnTo>
                      <a:pt x="48" y="113"/>
                    </a:lnTo>
                    <a:lnTo>
                      <a:pt x="45" y="111"/>
                    </a:lnTo>
                    <a:lnTo>
                      <a:pt x="42" y="111"/>
                    </a:lnTo>
                    <a:lnTo>
                      <a:pt x="37" y="108"/>
                    </a:lnTo>
                    <a:lnTo>
                      <a:pt x="35" y="106"/>
                    </a:lnTo>
                    <a:lnTo>
                      <a:pt x="32" y="105"/>
                    </a:lnTo>
                    <a:lnTo>
                      <a:pt x="28" y="103"/>
                    </a:lnTo>
                    <a:lnTo>
                      <a:pt x="25" y="101"/>
                    </a:lnTo>
                    <a:lnTo>
                      <a:pt x="23" y="98"/>
                    </a:lnTo>
                    <a:lnTo>
                      <a:pt x="20" y="96"/>
                    </a:lnTo>
                    <a:lnTo>
                      <a:pt x="17" y="94"/>
                    </a:lnTo>
                    <a:lnTo>
                      <a:pt x="15" y="91"/>
                    </a:lnTo>
                    <a:lnTo>
                      <a:pt x="12" y="89"/>
                    </a:lnTo>
                    <a:lnTo>
                      <a:pt x="10" y="88"/>
                    </a:lnTo>
                    <a:lnTo>
                      <a:pt x="8" y="83"/>
                    </a:lnTo>
                    <a:lnTo>
                      <a:pt x="7" y="81"/>
                    </a:lnTo>
                    <a:lnTo>
                      <a:pt x="5" y="78"/>
                    </a:lnTo>
                    <a:lnTo>
                      <a:pt x="3" y="76"/>
                    </a:lnTo>
                    <a:lnTo>
                      <a:pt x="2" y="72"/>
                    </a:lnTo>
                    <a:lnTo>
                      <a:pt x="2" y="71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9"/>
                    </a:lnTo>
                    <a:lnTo>
                      <a:pt x="2" y="44"/>
                    </a:lnTo>
                    <a:lnTo>
                      <a:pt x="10" y="30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5" y="23"/>
                    </a:lnTo>
                    <a:lnTo>
                      <a:pt x="18" y="20"/>
                    </a:lnTo>
                    <a:lnTo>
                      <a:pt x="20" y="18"/>
                    </a:lnTo>
                    <a:lnTo>
                      <a:pt x="23" y="17"/>
                    </a:lnTo>
                    <a:lnTo>
                      <a:pt x="25" y="15"/>
                    </a:lnTo>
                    <a:lnTo>
                      <a:pt x="28" y="12"/>
                    </a:lnTo>
                    <a:lnTo>
                      <a:pt x="33" y="10"/>
                    </a:lnTo>
                    <a:lnTo>
                      <a:pt x="35" y="8"/>
                    </a:lnTo>
                    <a:lnTo>
                      <a:pt x="40" y="8"/>
                    </a:lnTo>
                    <a:lnTo>
                      <a:pt x="53" y="1"/>
                    </a:lnTo>
                    <a:lnTo>
                      <a:pt x="57" y="1"/>
                    </a:lnTo>
                    <a:lnTo>
                      <a:pt x="62" y="1"/>
                    </a:lnTo>
                    <a:lnTo>
                      <a:pt x="65" y="0"/>
                    </a:lnTo>
                    <a:lnTo>
                      <a:pt x="70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82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100" y="1"/>
                    </a:lnTo>
                    <a:lnTo>
                      <a:pt x="118" y="7"/>
                    </a:lnTo>
                    <a:lnTo>
                      <a:pt x="122" y="8"/>
                    </a:lnTo>
                    <a:lnTo>
                      <a:pt x="125" y="8"/>
                    </a:lnTo>
                    <a:lnTo>
                      <a:pt x="128" y="10"/>
                    </a:lnTo>
                    <a:lnTo>
                      <a:pt x="130" y="12"/>
                    </a:lnTo>
                    <a:lnTo>
                      <a:pt x="135" y="15"/>
                    </a:lnTo>
                    <a:lnTo>
                      <a:pt x="137" y="15"/>
                    </a:lnTo>
                    <a:lnTo>
                      <a:pt x="142" y="18"/>
                    </a:lnTo>
                    <a:lnTo>
                      <a:pt x="143" y="18"/>
                    </a:lnTo>
                    <a:lnTo>
                      <a:pt x="147" y="22"/>
                    </a:lnTo>
                    <a:lnTo>
                      <a:pt x="150" y="23"/>
                    </a:lnTo>
                    <a:lnTo>
                      <a:pt x="152" y="27"/>
                    </a:lnTo>
                    <a:lnTo>
                      <a:pt x="155" y="32"/>
                    </a:lnTo>
                    <a:lnTo>
                      <a:pt x="158" y="35"/>
                    </a:lnTo>
                    <a:lnTo>
                      <a:pt x="153" y="37"/>
                    </a:lnTo>
                    <a:lnTo>
                      <a:pt x="152" y="34"/>
                    </a:lnTo>
                    <a:lnTo>
                      <a:pt x="147" y="29"/>
                    </a:lnTo>
                    <a:lnTo>
                      <a:pt x="145" y="25"/>
                    </a:lnTo>
                    <a:lnTo>
                      <a:pt x="143" y="23"/>
                    </a:lnTo>
                    <a:lnTo>
                      <a:pt x="140" y="22"/>
                    </a:lnTo>
                    <a:lnTo>
                      <a:pt x="137" y="18"/>
                    </a:lnTo>
                    <a:lnTo>
                      <a:pt x="135" y="18"/>
                    </a:lnTo>
                    <a:lnTo>
                      <a:pt x="132" y="17"/>
                    </a:lnTo>
                    <a:lnTo>
                      <a:pt x="128" y="15"/>
                    </a:lnTo>
                    <a:lnTo>
                      <a:pt x="125" y="13"/>
                    </a:lnTo>
                    <a:lnTo>
                      <a:pt x="122" y="12"/>
                    </a:lnTo>
                    <a:lnTo>
                      <a:pt x="118" y="10"/>
                    </a:lnTo>
                    <a:lnTo>
                      <a:pt x="115" y="8"/>
                    </a:lnTo>
                    <a:lnTo>
                      <a:pt x="112" y="8"/>
                    </a:lnTo>
                    <a:lnTo>
                      <a:pt x="108" y="7"/>
                    </a:lnTo>
                    <a:lnTo>
                      <a:pt x="105" y="7"/>
                    </a:lnTo>
                    <a:lnTo>
                      <a:pt x="102" y="5"/>
                    </a:lnTo>
                    <a:lnTo>
                      <a:pt x="98" y="3"/>
                    </a:lnTo>
                    <a:lnTo>
                      <a:pt x="93" y="3"/>
                    </a:lnTo>
                    <a:lnTo>
                      <a:pt x="90" y="1"/>
                    </a:lnTo>
                    <a:lnTo>
                      <a:pt x="87" y="1"/>
                    </a:lnTo>
                    <a:lnTo>
                      <a:pt x="82" y="1"/>
                    </a:lnTo>
                    <a:lnTo>
                      <a:pt x="78" y="1"/>
                    </a:lnTo>
                    <a:lnTo>
                      <a:pt x="75" y="1"/>
                    </a:lnTo>
                    <a:lnTo>
                      <a:pt x="72" y="1"/>
                    </a:lnTo>
                    <a:lnTo>
                      <a:pt x="67" y="3"/>
                    </a:lnTo>
                    <a:lnTo>
                      <a:pt x="63" y="3"/>
                    </a:lnTo>
                    <a:lnTo>
                      <a:pt x="60" y="5"/>
                    </a:lnTo>
                    <a:lnTo>
                      <a:pt x="55" y="7"/>
                    </a:lnTo>
                    <a:lnTo>
                      <a:pt x="48" y="8"/>
                    </a:lnTo>
                    <a:lnTo>
                      <a:pt x="42" y="10"/>
                    </a:lnTo>
                    <a:lnTo>
                      <a:pt x="37" y="12"/>
                    </a:lnTo>
                    <a:lnTo>
                      <a:pt x="35" y="15"/>
                    </a:lnTo>
                    <a:lnTo>
                      <a:pt x="33" y="15"/>
                    </a:lnTo>
                    <a:lnTo>
                      <a:pt x="28" y="17"/>
                    </a:lnTo>
                    <a:lnTo>
                      <a:pt x="25" y="18"/>
                    </a:lnTo>
                    <a:lnTo>
                      <a:pt x="23" y="20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17" y="27"/>
                    </a:lnTo>
                    <a:lnTo>
                      <a:pt x="15" y="30"/>
                    </a:lnTo>
                    <a:lnTo>
                      <a:pt x="13" y="32"/>
                    </a:lnTo>
                    <a:lnTo>
                      <a:pt x="12" y="34"/>
                    </a:lnTo>
                    <a:lnTo>
                      <a:pt x="10" y="37"/>
                    </a:lnTo>
                    <a:lnTo>
                      <a:pt x="8" y="39"/>
                    </a:lnTo>
                    <a:lnTo>
                      <a:pt x="8" y="40"/>
                    </a:lnTo>
                    <a:lnTo>
                      <a:pt x="7" y="44"/>
                    </a:lnTo>
                    <a:lnTo>
                      <a:pt x="5" y="49"/>
                    </a:lnTo>
                    <a:lnTo>
                      <a:pt x="5" y="52"/>
                    </a:lnTo>
                    <a:lnTo>
                      <a:pt x="5" y="54"/>
                    </a:lnTo>
                    <a:lnTo>
                      <a:pt x="5" y="57"/>
                    </a:lnTo>
                    <a:lnTo>
                      <a:pt x="5" y="61"/>
                    </a:lnTo>
                    <a:lnTo>
                      <a:pt x="5" y="64"/>
                    </a:lnTo>
                    <a:lnTo>
                      <a:pt x="7" y="69"/>
                    </a:lnTo>
                    <a:lnTo>
                      <a:pt x="7" y="72"/>
                    </a:lnTo>
                    <a:lnTo>
                      <a:pt x="8" y="74"/>
                    </a:lnTo>
                    <a:lnTo>
                      <a:pt x="10" y="76"/>
                    </a:lnTo>
                    <a:lnTo>
                      <a:pt x="12" y="79"/>
                    </a:lnTo>
                    <a:lnTo>
                      <a:pt x="12" y="81"/>
                    </a:lnTo>
                    <a:lnTo>
                      <a:pt x="15" y="84"/>
                    </a:lnTo>
                    <a:lnTo>
                      <a:pt x="17" y="88"/>
                    </a:lnTo>
                    <a:lnTo>
                      <a:pt x="18" y="89"/>
                    </a:lnTo>
                    <a:lnTo>
                      <a:pt x="20" y="93"/>
                    </a:lnTo>
                    <a:lnTo>
                      <a:pt x="23" y="94"/>
                    </a:lnTo>
                    <a:lnTo>
                      <a:pt x="25" y="96"/>
                    </a:lnTo>
                    <a:lnTo>
                      <a:pt x="28" y="98"/>
                    </a:lnTo>
                    <a:lnTo>
                      <a:pt x="32" y="101"/>
                    </a:lnTo>
                    <a:lnTo>
                      <a:pt x="35" y="103"/>
                    </a:lnTo>
                    <a:lnTo>
                      <a:pt x="37" y="105"/>
                    </a:lnTo>
                    <a:lnTo>
                      <a:pt x="40" y="105"/>
                    </a:lnTo>
                    <a:lnTo>
                      <a:pt x="43" y="108"/>
                    </a:lnTo>
                    <a:lnTo>
                      <a:pt x="47" y="108"/>
                    </a:lnTo>
                    <a:lnTo>
                      <a:pt x="52" y="111"/>
                    </a:lnTo>
                    <a:lnTo>
                      <a:pt x="57" y="111"/>
                    </a:lnTo>
                    <a:lnTo>
                      <a:pt x="65" y="115"/>
                    </a:lnTo>
                    <a:lnTo>
                      <a:pt x="68" y="115"/>
                    </a:lnTo>
                    <a:lnTo>
                      <a:pt x="77" y="116"/>
                    </a:lnTo>
                    <a:lnTo>
                      <a:pt x="80" y="116"/>
                    </a:lnTo>
                    <a:lnTo>
                      <a:pt x="83" y="116"/>
                    </a:lnTo>
                    <a:lnTo>
                      <a:pt x="87" y="116"/>
                    </a:lnTo>
                    <a:lnTo>
                      <a:pt x="90" y="116"/>
                    </a:lnTo>
                    <a:lnTo>
                      <a:pt x="95" y="116"/>
                    </a:lnTo>
                    <a:lnTo>
                      <a:pt x="100" y="116"/>
                    </a:lnTo>
                    <a:lnTo>
                      <a:pt x="102" y="115"/>
                    </a:lnTo>
                    <a:lnTo>
                      <a:pt x="105" y="115"/>
                    </a:lnTo>
                    <a:lnTo>
                      <a:pt x="110" y="113"/>
                    </a:lnTo>
                    <a:lnTo>
                      <a:pt x="113" y="111"/>
                    </a:lnTo>
                    <a:lnTo>
                      <a:pt x="118" y="111"/>
                    </a:lnTo>
                    <a:lnTo>
                      <a:pt x="117" y="111"/>
                    </a:lnTo>
                    <a:lnTo>
                      <a:pt x="120" y="111"/>
                    </a:lnTo>
                    <a:lnTo>
                      <a:pt x="125" y="110"/>
                    </a:lnTo>
                    <a:lnTo>
                      <a:pt x="127" y="106"/>
                    </a:lnTo>
                    <a:lnTo>
                      <a:pt x="130" y="105"/>
                    </a:lnTo>
                    <a:lnTo>
                      <a:pt x="133" y="105"/>
                    </a:lnTo>
                    <a:lnTo>
                      <a:pt x="137" y="103"/>
                    </a:lnTo>
                    <a:lnTo>
                      <a:pt x="140" y="99"/>
                    </a:lnTo>
                    <a:lnTo>
                      <a:pt x="142" y="98"/>
                    </a:lnTo>
                    <a:lnTo>
                      <a:pt x="143" y="96"/>
                    </a:lnTo>
                    <a:lnTo>
                      <a:pt x="147" y="94"/>
                    </a:lnTo>
                    <a:lnTo>
                      <a:pt x="150" y="91"/>
                    </a:lnTo>
                    <a:lnTo>
                      <a:pt x="150" y="89"/>
                    </a:lnTo>
                    <a:lnTo>
                      <a:pt x="153" y="88"/>
                    </a:lnTo>
                    <a:lnTo>
                      <a:pt x="155" y="84"/>
                    </a:lnTo>
                    <a:lnTo>
                      <a:pt x="157" y="79"/>
                    </a:lnTo>
                    <a:lnTo>
                      <a:pt x="158" y="74"/>
                    </a:lnTo>
                    <a:lnTo>
                      <a:pt x="158" y="72"/>
                    </a:lnTo>
                    <a:lnTo>
                      <a:pt x="160" y="69"/>
                    </a:lnTo>
                    <a:lnTo>
                      <a:pt x="160" y="66"/>
                    </a:lnTo>
                    <a:lnTo>
                      <a:pt x="162" y="64"/>
                    </a:lnTo>
                    <a:lnTo>
                      <a:pt x="162" y="61"/>
                    </a:lnTo>
                    <a:lnTo>
                      <a:pt x="162" y="59"/>
                    </a:lnTo>
                    <a:lnTo>
                      <a:pt x="160" y="54"/>
                    </a:lnTo>
                    <a:lnTo>
                      <a:pt x="160" y="52"/>
                    </a:lnTo>
                    <a:lnTo>
                      <a:pt x="160" y="50"/>
                    </a:lnTo>
                    <a:lnTo>
                      <a:pt x="158" y="47"/>
                    </a:lnTo>
                    <a:lnTo>
                      <a:pt x="158" y="44"/>
                    </a:lnTo>
                    <a:lnTo>
                      <a:pt x="155" y="39"/>
                    </a:lnTo>
                    <a:lnTo>
                      <a:pt x="153" y="37"/>
                    </a:lnTo>
                    <a:lnTo>
                      <a:pt x="158" y="3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2" name="Freeform 524"/>
              <p:cNvSpPr>
                <a:spLocks/>
              </p:cNvSpPr>
              <p:nvPr/>
            </p:nvSpPr>
            <p:spPr bwMode="auto">
              <a:xfrm>
                <a:off x="5368" y="739"/>
                <a:ext cx="37" cy="16"/>
              </a:xfrm>
              <a:custGeom>
                <a:avLst/>
                <a:gdLst>
                  <a:gd name="T0" fmla="*/ 1 w 73"/>
                  <a:gd name="T1" fmla="*/ 10 h 32"/>
                  <a:gd name="T2" fmla="*/ 0 w 73"/>
                  <a:gd name="T3" fmla="*/ 16 h 32"/>
                  <a:gd name="T4" fmla="*/ 37 w 73"/>
                  <a:gd name="T5" fmla="*/ 13 h 32"/>
                  <a:gd name="T6" fmla="*/ 27 w 73"/>
                  <a:gd name="T7" fmla="*/ 0 h 32"/>
                  <a:gd name="T8" fmla="*/ 1 w 73"/>
                  <a:gd name="T9" fmla="*/ 1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2"/>
                  <a:gd name="T17" fmla="*/ 73 w 73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2">
                    <a:moveTo>
                      <a:pt x="1" y="21"/>
                    </a:moveTo>
                    <a:lnTo>
                      <a:pt x="0" y="32"/>
                    </a:lnTo>
                    <a:lnTo>
                      <a:pt x="73" y="26"/>
                    </a:lnTo>
                    <a:lnTo>
                      <a:pt x="53" y="0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3" name="Freeform 525"/>
              <p:cNvSpPr>
                <a:spLocks/>
              </p:cNvSpPr>
              <p:nvPr/>
            </p:nvSpPr>
            <p:spPr bwMode="auto">
              <a:xfrm>
                <a:off x="5368" y="737"/>
                <a:ext cx="38" cy="18"/>
              </a:xfrm>
              <a:custGeom>
                <a:avLst/>
                <a:gdLst>
                  <a:gd name="T0" fmla="*/ 1 w 77"/>
                  <a:gd name="T1" fmla="*/ 12 h 35"/>
                  <a:gd name="T2" fmla="*/ 1 w 77"/>
                  <a:gd name="T3" fmla="*/ 12 h 35"/>
                  <a:gd name="T4" fmla="*/ 1 w 77"/>
                  <a:gd name="T5" fmla="*/ 17 h 35"/>
                  <a:gd name="T6" fmla="*/ 0 w 77"/>
                  <a:gd name="T7" fmla="*/ 16 h 35"/>
                  <a:gd name="T8" fmla="*/ 37 w 77"/>
                  <a:gd name="T9" fmla="*/ 14 h 35"/>
                  <a:gd name="T10" fmla="*/ 36 w 77"/>
                  <a:gd name="T11" fmla="*/ 15 h 35"/>
                  <a:gd name="T12" fmla="*/ 26 w 77"/>
                  <a:gd name="T13" fmla="*/ 2 h 35"/>
                  <a:gd name="T14" fmla="*/ 28 w 77"/>
                  <a:gd name="T15" fmla="*/ 3 h 35"/>
                  <a:gd name="T16" fmla="*/ 1 w 77"/>
                  <a:gd name="T17" fmla="*/ 12 h 35"/>
                  <a:gd name="T18" fmla="*/ 1 w 77"/>
                  <a:gd name="T19" fmla="*/ 11 h 35"/>
                  <a:gd name="T20" fmla="*/ 26 w 77"/>
                  <a:gd name="T21" fmla="*/ 1 h 35"/>
                  <a:gd name="T22" fmla="*/ 27 w 77"/>
                  <a:gd name="T23" fmla="*/ 0 h 35"/>
                  <a:gd name="T24" fmla="*/ 27 w 77"/>
                  <a:gd name="T25" fmla="*/ 1 h 35"/>
                  <a:gd name="T26" fmla="*/ 28 w 77"/>
                  <a:gd name="T27" fmla="*/ 0 h 35"/>
                  <a:gd name="T28" fmla="*/ 28 w 77"/>
                  <a:gd name="T29" fmla="*/ 1 h 35"/>
                  <a:gd name="T30" fmla="*/ 38 w 77"/>
                  <a:gd name="T31" fmla="*/ 15 h 35"/>
                  <a:gd name="T32" fmla="*/ 38 w 77"/>
                  <a:gd name="T33" fmla="*/ 15 h 35"/>
                  <a:gd name="T34" fmla="*/ 37 w 77"/>
                  <a:gd name="T35" fmla="*/ 15 h 35"/>
                  <a:gd name="T36" fmla="*/ 37 w 77"/>
                  <a:gd name="T37" fmla="*/ 15 h 35"/>
                  <a:gd name="T38" fmla="*/ 1 w 77"/>
                  <a:gd name="T39" fmla="*/ 17 h 35"/>
                  <a:gd name="T40" fmla="*/ 0 w 77"/>
                  <a:gd name="T41" fmla="*/ 18 h 35"/>
                  <a:gd name="T42" fmla="*/ 0 w 77"/>
                  <a:gd name="T43" fmla="*/ 17 h 35"/>
                  <a:gd name="T44" fmla="*/ 0 w 77"/>
                  <a:gd name="T45" fmla="*/ 17 h 35"/>
                  <a:gd name="T46" fmla="*/ 0 w 77"/>
                  <a:gd name="T47" fmla="*/ 17 h 35"/>
                  <a:gd name="T48" fmla="*/ 0 w 77"/>
                  <a:gd name="T49" fmla="*/ 12 h 35"/>
                  <a:gd name="T50" fmla="*/ 1 w 77"/>
                  <a:gd name="T51" fmla="*/ 11 h 35"/>
                  <a:gd name="T52" fmla="*/ 1 w 77"/>
                  <a:gd name="T53" fmla="*/ 12 h 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7"/>
                  <a:gd name="T82" fmla="*/ 0 h 35"/>
                  <a:gd name="T83" fmla="*/ 77 w 77"/>
                  <a:gd name="T84" fmla="*/ 35 h 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7" h="35">
                    <a:moveTo>
                      <a:pt x="3" y="24"/>
                    </a:moveTo>
                    <a:lnTo>
                      <a:pt x="3" y="24"/>
                    </a:lnTo>
                    <a:lnTo>
                      <a:pt x="3" y="34"/>
                    </a:lnTo>
                    <a:lnTo>
                      <a:pt x="0" y="32"/>
                    </a:lnTo>
                    <a:lnTo>
                      <a:pt x="75" y="27"/>
                    </a:lnTo>
                    <a:lnTo>
                      <a:pt x="72" y="29"/>
                    </a:lnTo>
                    <a:lnTo>
                      <a:pt x="53" y="3"/>
                    </a:lnTo>
                    <a:lnTo>
                      <a:pt x="57" y="5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53" y="2"/>
                    </a:lnTo>
                    <a:lnTo>
                      <a:pt x="55" y="0"/>
                    </a:lnTo>
                    <a:lnTo>
                      <a:pt x="55" y="2"/>
                    </a:lnTo>
                    <a:lnTo>
                      <a:pt x="57" y="0"/>
                    </a:lnTo>
                    <a:lnTo>
                      <a:pt x="57" y="2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2" y="34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4" name="Freeform 526"/>
              <p:cNvSpPr>
                <a:spLocks/>
              </p:cNvSpPr>
              <p:nvPr/>
            </p:nvSpPr>
            <p:spPr bwMode="auto">
              <a:xfrm>
                <a:off x="5417" y="744"/>
                <a:ext cx="45" cy="34"/>
              </a:xfrm>
              <a:custGeom>
                <a:avLst/>
                <a:gdLst>
                  <a:gd name="T0" fmla="*/ 16 w 90"/>
                  <a:gd name="T1" fmla="*/ 2 h 68"/>
                  <a:gd name="T2" fmla="*/ 19 w 90"/>
                  <a:gd name="T3" fmla="*/ 1 h 68"/>
                  <a:gd name="T4" fmla="*/ 20 w 90"/>
                  <a:gd name="T5" fmla="*/ 1 h 68"/>
                  <a:gd name="T6" fmla="*/ 21 w 90"/>
                  <a:gd name="T7" fmla="*/ 0 h 68"/>
                  <a:gd name="T8" fmla="*/ 23 w 90"/>
                  <a:gd name="T9" fmla="*/ 1 h 68"/>
                  <a:gd name="T10" fmla="*/ 24 w 90"/>
                  <a:gd name="T11" fmla="*/ 1 h 68"/>
                  <a:gd name="T12" fmla="*/ 25 w 90"/>
                  <a:gd name="T13" fmla="*/ 1 h 68"/>
                  <a:gd name="T14" fmla="*/ 31 w 90"/>
                  <a:gd name="T15" fmla="*/ 2 h 68"/>
                  <a:gd name="T16" fmla="*/ 35 w 90"/>
                  <a:gd name="T17" fmla="*/ 3 h 68"/>
                  <a:gd name="T18" fmla="*/ 36 w 90"/>
                  <a:gd name="T19" fmla="*/ 4 h 68"/>
                  <a:gd name="T20" fmla="*/ 38 w 90"/>
                  <a:gd name="T21" fmla="*/ 5 h 68"/>
                  <a:gd name="T22" fmla="*/ 38 w 90"/>
                  <a:gd name="T23" fmla="*/ 6 h 68"/>
                  <a:gd name="T24" fmla="*/ 41 w 90"/>
                  <a:gd name="T25" fmla="*/ 8 h 68"/>
                  <a:gd name="T26" fmla="*/ 43 w 90"/>
                  <a:gd name="T27" fmla="*/ 12 h 68"/>
                  <a:gd name="T28" fmla="*/ 44 w 90"/>
                  <a:gd name="T29" fmla="*/ 14 h 68"/>
                  <a:gd name="T30" fmla="*/ 45 w 90"/>
                  <a:gd name="T31" fmla="*/ 17 h 68"/>
                  <a:gd name="T32" fmla="*/ 44 w 90"/>
                  <a:gd name="T33" fmla="*/ 18 h 68"/>
                  <a:gd name="T34" fmla="*/ 44 w 90"/>
                  <a:gd name="T35" fmla="*/ 19 h 68"/>
                  <a:gd name="T36" fmla="*/ 45 w 90"/>
                  <a:gd name="T37" fmla="*/ 19 h 68"/>
                  <a:gd name="T38" fmla="*/ 44 w 90"/>
                  <a:gd name="T39" fmla="*/ 21 h 68"/>
                  <a:gd name="T40" fmla="*/ 42 w 90"/>
                  <a:gd name="T41" fmla="*/ 26 h 68"/>
                  <a:gd name="T42" fmla="*/ 41 w 90"/>
                  <a:gd name="T43" fmla="*/ 28 h 68"/>
                  <a:gd name="T44" fmla="*/ 38 w 90"/>
                  <a:gd name="T45" fmla="*/ 29 h 68"/>
                  <a:gd name="T46" fmla="*/ 38 w 90"/>
                  <a:gd name="T47" fmla="*/ 30 h 68"/>
                  <a:gd name="T48" fmla="*/ 35 w 90"/>
                  <a:gd name="T49" fmla="*/ 33 h 68"/>
                  <a:gd name="T50" fmla="*/ 30 w 90"/>
                  <a:gd name="T51" fmla="*/ 33 h 68"/>
                  <a:gd name="T52" fmla="*/ 27 w 90"/>
                  <a:gd name="T53" fmla="*/ 34 h 68"/>
                  <a:gd name="T54" fmla="*/ 25 w 90"/>
                  <a:gd name="T55" fmla="*/ 34 h 68"/>
                  <a:gd name="T56" fmla="*/ 23 w 90"/>
                  <a:gd name="T57" fmla="*/ 34 h 68"/>
                  <a:gd name="T58" fmla="*/ 23 w 90"/>
                  <a:gd name="T59" fmla="*/ 34 h 68"/>
                  <a:gd name="T60" fmla="*/ 19 w 90"/>
                  <a:gd name="T61" fmla="*/ 34 h 68"/>
                  <a:gd name="T62" fmla="*/ 19 w 90"/>
                  <a:gd name="T63" fmla="*/ 34 h 68"/>
                  <a:gd name="T64" fmla="*/ 11 w 90"/>
                  <a:gd name="T65" fmla="*/ 33 h 68"/>
                  <a:gd name="T66" fmla="*/ 11 w 90"/>
                  <a:gd name="T67" fmla="*/ 31 h 68"/>
                  <a:gd name="T68" fmla="*/ 9 w 90"/>
                  <a:gd name="T69" fmla="*/ 30 h 68"/>
                  <a:gd name="T70" fmla="*/ 7 w 90"/>
                  <a:gd name="T71" fmla="*/ 30 h 68"/>
                  <a:gd name="T72" fmla="*/ 6 w 90"/>
                  <a:gd name="T73" fmla="*/ 29 h 68"/>
                  <a:gd name="T74" fmla="*/ 4 w 90"/>
                  <a:gd name="T75" fmla="*/ 27 h 68"/>
                  <a:gd name="T76" fmla="*/ 3 w 90"/>
                  <a:gd name="T77" fmla="*/ 24 h 68"/>
                  <a:gd name="T78" fmla="*/ 0 w 90"/>
                  <a:gd name="T79" fmla="*/ 20 h 68"/>
                  <a:gd name="T80" fmla="*/ 0 w 90"/>
                  <a:gd name="T81" fmla="*/ 19 h 68"/>
                  <a:gd name="T82" fmla="*/ 0 w 90"/>
                  <a:gd name="T83" fmla="*/ 17 h 68"/>
                  <a:gd name="T84" fmla="*/ 0 w 90"/>
                  <a:gd name="T85" fmla="*/ 14 h 68"/>
                  <a:gd name="T86" fmla="*/ 0 w 90"/>
                  <a:gd name="T87" fmla="*/ 13 h 68"/>
                  <a:gd name="T88" fmla="*/ 3 w 90"/>
                  <a:gd name="T89" fmla="*/ 9 h 68"/>
                  <a:gd name="T90" fmla="*/ 4 w 90"/>
                  <a:gd name="T91" fmla="*/ 8 h 68"/>
                  <a:gd name="T92" fmla="*/ 5 w 90"/>
                  <a:gd name="T93" fmla="*/ 6 h 68"/>
                  <a:gd name="T94" fmla="*/ 6 w 90"/>
                  <a:gd name="T95" fmla="*/ 5 h 68"/>
                  <a:gd name="T96" fmla="*/ 7 w 90"/>
                  <a:gd name="T97" fmla="*/ 4 h 68"/>
                  <a:gd name="T98" fmla="*/ 10 w 90"/>
                  <a:gd name="T99" fmla="*/ 3 h 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"/>
                  <a:gd name="T151" fmla="*/ 0 h 68"/>
                  <a:gd name="T152" fmla="*/ 90 w 90"/>
                  <a:gd name="T153" fmla="*/ 68 h 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" h="68">
                    <a:moveTo>
                      <a:pt x="25" y="4"/>
                    </a:moveTo>
                    <a:lnTo>
                      <a:pt x="30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4"/>
                    </a:lnTo>
                    <a:lnTo>
                      <a:pt x="53" y="2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66" y="7"/>
                    </a:lnTo>
                    <a:lnTo>
                      <a:pt x="70" y="7"/>
                    </a:lnTo>
                    <a:lnTo>
                      <a:pt x="70" y="9"/>
                    </a:lnTo>
                    <a:lnTo>
                      <a:pt x="71" y="9"/>
                    </a:lnTo>
                    <a:lnTo>
                      <a:pt x="73" y="11"/>
                    </a:lnTo>
                    <a:lnTo>
                      <a:pt x="75" y="11"/>
                    </a:lnTo>
                    <a:lnTo>
                      <a:pt x="76" y="12"/>
                    </a:lnTo>
                    <a:lnTo>
                      <a:pt x="78" y="14"/>
                    </a:lnTo>
                    <a:lnTo>
                      <a:pt x="80" y="16"/>
                    </a:lnTo>
                    <a:lnTo>
                      <a:pt x="81" y="16"/>
                    </a:lnTo>
                    <a:lnTo>
                      <a:pt x="83" y="17"/>
                    </a:lnTo>
                    <a:lnTo>
                      <a:pt x="85" y="21"/>
                    </a:lnTo>
                    <a:lnTo>
                      <a:pt x="86" y="24"/>
                    </a:lnTo>
                    <a:lnTo>
                      <a:pt x="86" y="26"/>
                    </a:lnTo>
                    <a:lnTo>
                      <a:pt x="88" y="29"/>
                    </a:lnTo>
                    <a:lnTo>
                      <a:pt x="88" y="31"/>
                    </a:lnTo>
                    <a:lnTo>
                      <a:pt x="88" y="33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90" y="36"/>
                    </a:lnTo>
                    <a:lnTo>
                      <a:pt x="88" y="36"/>
                    </a:lnTo>
                    <a:lnTo>
                      <a:pt x="90" y="36"/>
                    </a:lnTo>
                    <a:lnTo>
                      <a:pt x="88" y="38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90" y="39"/>
                    </a:lnTo>
                    <a:lnTo>
                      <a:pt x="88" y="39"/>
                    </a:lnTo>
                    <a:lnTo>
                      <a:pt x="88" y="41"/>
                    </a:lnTo>
                    <a:lnTo>
                      <a:pt x="88" y="43"/>
                    </a:lnTo>
                    <a:lnTo>
                      <a:pt x="85" y="53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1" y="56"/>
                    </a:lnTo>
                    <a:lnTo>
                      <a:pt x="80" y="56"/>
                    </a:lnTo>
                    <a:lnTo>
                      <a:pt x="78" y="58"/>
                    </a:lnTo>
                    <a:lnTo>
                      <a:pt x="76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1" y="61"/>
                    </a:lnTo>
                    <a:lnTo>
                      <a:pt x="70" y="65"/>
                    </a:lnTo>
                    <a:lnTo>
                      <a:pt x="63" y="66"/>
                    </a:lnTo>
                    <a:lnTo>
                      <a:pt x="60" y="66"/>
                    </a:lnTo>
                    <a:lnTo>
                      <a:pt x="58" y="66"/>
                    </a:lnTo>
                    <a:lnTo>
                      <a:pt x="56" y="68"/>
                    </a:lnTo>
                    <a:lnTo>
                      <a:pt x="55" y="68"/>
                    </a:lnTo>
                    <a:lnTo>
                      <a:pt x="53" y="68"/>
                    </a:lnTo>
                    <a:lnTo>
                      <a:pt x="51" y="68"/>
                    </a:lnTo>
                    <a:lnTo>
                      <a:pt x="50" y="68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5" y="68"/>
                    </a:lnTo>
                    <a:lnTo>
                      <a:pt x="41" y="68"/>
                    </a:lnTo>
                    <a:lnTo>
                      <a:pt x="40" y="68"/>
                    </a:lnTo>
                    <a:lnTo>
                      <a:pt x="38" y="68"/>
                    </a:lnTo>
                    <a:lnTo>
                      <a:pt x="37" y="68"/>
                    </a:lnTo>
                    <a:lnTo>
                      <a:pt x="25" y="66"/>
                    </a:lnTo>
                    <a:lnTo>
                      <a:pt x="25" y="65"/>
                    </a:lnTo>
                    <a:lnTo>
                      <a:pt x="23" y="65"/>
                    </a:lnTo>
                    <a:lnTo>
                      <a:pt x="22" y="65"/>
                    </a:lnTo>
                    <a:lnTo>
                      <a:pt x="22" y="63"/>
                    </a:lnTo>
                    <a:lnTo>
                      <a:pt x="20" y="63"/>
                    </a:lnTo>
                    <a:lnTo>
                      <a:pt x="20" y="61"/>
                    </a:lnTo>
                    <a:lnTo>
                      <a:pt x="18" y="61"/>
                    </a:lnTo>
                    <a:lnTo>
                      <a:pt x="18" y="60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0" y="56"/>
                    </a:lnTo>
                    <a:lnTo>
                      <a:pt x="8" y="54"/>
                    </a:lnTo>
                    <a:lnTo>
                      <a:pt x="7" y="53"/>
                    </a:lnTo>
                    <a:lnTo>
                      <a:pt x="5" y="49"/>
                    </a:lnTo>
                    <a:lnTo>
                      <a:pt x="2" y="46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0" y="7"/>
                    </a:lnTo>
                    <a:lnTo>
                      <a:pt x="20" y="5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5" name="Freeform 527"/>
              <p:cNvSpPr>
                <a:spLocks/>
              </p:cNvSpPr>
              <p:nvPr/>
            </p:nvSpPr>
            <p:spPr bwMode="auto">
              <a:xfrm>
                <a:off x="5417" y="738"/>
                <a:ext cx="48" cy="35"/>
              </a:xfrm>
              <a:custGeom>
                <a:avLst/>
                <a:gdLst>
                  <a:gd name="T0" fmla="*/ 48 w 95"/>
                  <a:gd name="T1" fmla="*/ 14 h 69"/>
                  <a:gd name="T2" fmla="*/ 48 w 95"/>
                  <a:gd name="T3" fmla="*/ 18 h 69"/>
                  <a:gd name="T4" fmla="*/ 48 w 95"/>
                  <a:gd name="T5" fmla="*/ 21 h 69"/>
                  <a:gd name="T6" fmla="*/ 44 w 95"/>
                  <a:gd name="T7" fmla="*/ 27 h 69"/>
                  <a:gd name="T8" fmla="*/ 42 w 95"/>
                  <a:gd name="T9" fmla="*/ 29 h 69"/>
                  <a:gd name="T10" fmla="*/ 38 w 95"/>
                  <a:gd name="T11" fmla="*/ 31 h 69"/>
                  <a:gd name="T12" fmla="*/ 35 w 95"/>
                  <a:gd name="T13" fmla="*/ 33 h 69"/>
                  <a:gd name="T14" fmla="*/ 28 w 95"/>
                  <a:gd name="T15" fmla="*/ 34 h 69"/>
                  <a:gd name="T16" fmla="*/ 23 w 95"/>
                  <a:gd name="T17" fmla="*/ 34 h 69"/>
                  <a:gd name="T18" fmla="*/ 14 w 95"/>
                  <a:gd name="T19" fmla="*/ 32 h 69"/>
                  <a:gd name="T20" fmla="*/ 11 w 95"/>
                  <a:gd name="T21" fmla="*/ 31 h 69"/>
                  <a:gd name="T22" fmla="*/ 6 w 95"/>
                  <a:gd name="T23" fmla="*/ 28 h 69"/>
                  <a:gd name="T24" fmla="*/ 3 w 95"/>
                  <a:gd name="T25" fmla="*/ 24 h 69"/>
                  <a:gd name="T26" fmla="*/ 1 w 95"/>
                  <a:gd name="T27" fmla="*/ 21 h 69"/>
                  <a:gd name="T28" fmla="*/ 0 w 95"/>
                  <a:gd name="T29" fmla="*/ 18 h 69"/>
                  <a:gd name="T30" fmla="*/ 1 w 95"/>
                  <a:gd name="T31" fmla="*/ 14 h 69"/>
                  <a:gd name="T32" fmla="*/ 4 w 95"/>
                  <a:gd name="T33" fmla="*/ 8 h 69"/>
                  <a:gd name="T34" fmla="*/ 7 w 95"/>
                  <a:gd name="T35" fmla="*/ 5 h 69"/>
                  <a:gd name="T36" fmla="*/ 11 w 95"/>
                  <a:gd name="T37" fmla="*/ 3 h 69"/>
                  <a:gd name="T38" fmla="*/ 19 w 95"/>
                  <a:gd name="T39" fmla="*/ 1 h 69"/>
                  <a:gd name="T40" fmla="*/ 24 w 95"/>
                  <a:gd name="T41" fmla="*/ 0 h 69"/>
                  <a:gd name="T42" fmla="*/ 29 w 95"/>
                  <a:gd name="T43" fmla="*/ 1 h 69"/>
                  <a:gd name="T44" fmla="*/ 36 w 95"/>
                  <a:gd name="T45" fmla="*/ 3 h 69"/>
                  <a:gd name="T46" fmla="*/ 40 w 95"/>
                  <a:gd name="T47" fmla="*/ 4 h 69"/>
                  <a:gd name="T48" fmla="*/ 43 w 95"/>
                  <a:gd name="T49" fmla="*/ 8 h 69"/>
                  <a:gd name="T50" fmla="*/ 42 w 95"/>
                  <a:gd name="T51" fmla="*/ 9 h 69"/>
                  <a:gd name="T52" fmla="*/ 39 w 95"/>
                  <a:gd name="T53" fmla="*/ 7 h 69"/>
                  <a:gd name="T54" fmla="*/ 36 w 95"/>
                  <a:gd name="T55" fmla="*/ 4 h 69"/>
                  <a:gd name="T56" fmla="*/ 32 w 95"/>
                  <a:gd name="T57" fmla="*/ 3 h 69"/>
                  <a:gd name="T58" fmla="*/ 27 w 95"/>
                  <a:gd name="T59" fmla="*/ 2 h 69"/>
                  <a:gd name="T60" fmla="*/ 21 w 95"/>
                  <a:gd name="T61" fmla="*/ 2 h 69"/>
                  <a:gd name="T62" fmla="*/ 17 w 95"/>
                  <a:gd name="T63" fmla="*/ 3 h 69"/>
                  <a:gd name="T64" fmla="*/ 11 w 95"/>
                  <a:gd name="T65" fmla="*/ 5 h 69"/>
                  <a:gd name="T66" fmla="*/ 8 w 95"/>
                  <a:gd name="T67" fmla="*/ 8 h 69"/>
                  <a:gd name="T68" fmla="*/ 4 w 95"/>
                  <a:gd name="T69" fmla="*/ 10 h 69"/>
                  <a:gd name="T70" fmla="*/ 3 w 95"/>
                  <a:gd name="T71" fmla="*/ 14 h 69"/>
                  <a:gd name="T72" fmla="*/ 3 w 95"/>
                  <a:gd name="T73" fmla="*/ 19 h 69"/>
                  <a:gd name="T74" fmla="*/ 4 w 95"/>
                  <a:gd name="T75" fmla="*/ 21 h 69"/>
                  <a:gd name="T76" fmla="*/ 7 w 95"/>
                  <a:gd name="T77" fmla="*/ 25 h 69"/>
                  <a:gd name="T78" fmla="*/ 9 w 95"/>
                  <a:gd name="T79" fmla="*/ 29 h 69"/>
                  <a:gd name="T80" fmla="*/ 14 w 95"/>
                  <a:gd name="T81" fmla="*/ 30 h 69"/>
                  <a:gd name="T82" fmla="*/ 19 w 95"/>
                  <a:gd name="T83" fmla="*/ 32 h 69"/>
                  <a:gd name="T84" fmla="*/ 24 w 95"/>
                  <a:gd name="T85" fmla="*/ 32 h 69"/>
                  <a:gd name="T86" fmla="*/ 30 w 95"/>
                  <a:gd name="T87" fmla="*/ 32 h 69"/>
                  <a:gd name="T88" fmla="*/ 33 w 95"/>
                  <a:gd name="T89" fmla="*/ 31 h 69"/>
                  <a:gd name="T90" fmla="*/ 38 w 95"/>
                  <a:gd name="T91" fmla="*/ 30 h 69"/>
                  <a:gd name="T92" fmla="*/ 42 w 95"/>
                  <a:gd name="T93" fmla="*/ 27 h 69"/>
                  <a:gd name="T94" fmla="*/ 43 w 95"/>
                  <a:gd name="T95" fmla="*/ 25 h 69"/>
                  <a:gd name="T96" fmla="*/ 45 w 95"/>
                  <a:gd name="T97" fmla="*/ 21 h 69"/>
                  <a:gd name="T98" fmla="*/ 46 w 95"/>
                  <a:gd name="T99" fmla="*/ 18 h 69"/>
                  <a:gd name="T100" fmla="*/ 45 w 95"/>
                  <a:gd name="T101" fmla="*/ 14 h 6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5"/>
                  <a:gd name="T154" fmla="*/ 0 h 69"/>
                  <a:gd name="T155" fmla="*/ 95 w 95"/>
                  <a:gd name="T156" fmla="*/ 69 h 6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5" h="69">
                    <a:moveTo>
                      <a:pt x="90" y="20"/>
                    </a:moveTo>
                    <a:lnTo>
                      <a:pt x="95" y="25"/>
                    </a:lnTo>
                    <a:lnTo>
                      <a:pt x="95" y="27"/>
                    </a:lnTo>
                    <a:lnTo>
                      <a:pt x="95" y="28"/>
                    </a:lnTo>
                    <a:lnTo>
                      <a:pt x="95" y="30"/>
                    </a:lnTo>
                    <a:lnTo>
                      <a:pt x="95" y="33"/>
                    </a:lnTo>
                    <a:lnTo>
                      <a:pt x="95" y="35"/>
                    </a:lnTo>
                    <a:lnTo>
                      <a:pt x="95" y="38"/>
                    </a:lnTo>
                    <a:lnTo>
                      <a:pt x="95" y="40"/>
                    </a:lnTo>
                    <a:lnTo>
                      <a:pt x="95" y="42"/>
                    </a:lnTo>
                    <a:lnTo>
                      <a:pt x="91" y="49"/>
                    </a:lnTo>
                    <a:lnTo>
                      <a:pt x="90" y="50"/>
                    </a:lnTo>
                    <a:lnTo>
                      <a:pt x="88" y="54"/>
                    </a:lnTo>
                    <a:lnTo>
                      <a:pt x="86" y="54"/>
                    </a:lnTo>
                    <a:lnTo>
                      <a:pt x="85" y="55"/>
                    </a:lnTo>
                    <a:lnTo>
                      <a:pt x="83" y="57"/>
                    </a:lnTo>
                    <a:lnTo>
                      <a:pt x="83" y="59"/>
                    </a:lnTo>
                    <a:lnTo>
                      <a:pt x="81" y="60"/>
                    </a:lnTo>
                    <a:lnTo>
                      <a:pt x="78" y="60"/>
                    </a:lnTo>
                    <a:lnTo>
                      <a:pt x="76" y="62"/>
                    </a:lnTo>
                    <a:lnTo>
                      <a:pt x="75" y="62"/>
                    </a:lnTo>
                    <a:lnTo>
                      <a:pt x="71" y="64"/>
                    </a:lnTo>
                    <a:lnTo>
                      <a:pt x="70" y="64"/>
                    </a:lnTo>
                    <a:lnTo>
                      <a:pt x="70" y="65"/>
                    </a:lnTo>
                    <a:lnTo>
                      <a:pt x="65" y="65"/>
                    </a:lnTo>
                    <a:lnTo>
                      <a:pt x="61" y="67"/>
                    </a:lnTo>
                    <a:lnTo>
                      <a:pt x="60" y="67"/>
                    </a:lnTo>
                    <a:lnTo>
                      <a:pt x="55" y="67"/>
                    </a:lnTo>
                    <a:lnTo>
                      <a:pt x="53" y="67"/>
                    </a:lnTo>
                    <a:lnTo>
                      <a:pt x="50" y="69"/>
                    </a:lnTo>
                    <a:lnTo>
                      <a:pt x="48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38" y="67"/>
                    </a:lnTo>
                    <a:lnTo>
                      <a:pt x="37" y="67"/>
                    </a:lnTo>
                    <a:lnTo>
                      <a:pt x="28" y="64"/>
                    </a:lnTo>
                    <a:lnTo>
                      <a:pt x="27" y="64"/>
                    </a:lnTo>
                    <a:lnTo>
                      <a:pt x="25" y="62"/>
                    </a:lnTo>
                    <a:lnTo>
                      <a:pt x="22" y="62"/>
                    </a:lnTo>
                    <a:lnTo>
                      <a:pt x="18" y="60"/>
                    </a:lnTo>
                    <a:lnTo>
                      <a:pt x="17" y="59"/>
                    </a:lnTo>
                    <a:lnTo>
                      <a:pt x="13" y="57"/>
                    </a:lnTo>
                    <a:lnTo>
                      <a:pt x="12" y="55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7" y="49"/>
                    </a:lnTo>
                    <a:lnTo>
                      <a:pt x="5" y="47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0" y="38"/>
                    </a:lnTo>
                    <a:lnTo>
                      <a:pt x="2" y="37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5" y="20"/>
                    </a:lnTo>
                    <a:lnTo>
                      <a:pt x="7" y="18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2" y="13"/>
                    </a:lnTo>
                    <a:lnTo>
                      <a:pt x="13" y="10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41" y="1"/>
                    </a:lnTo>
                    <a:lnTo>
                      <a:pt x="43" y="0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1"/>
                    </a:lnTo>
                    <a:lnTo>
                      <a:pt x="58" y="1"/>
                    </a:lnTo>
                    <a:lnTo>
                      <a:pt x="60" y="1"/>
                    </a:lnTo>
                    <a:lnTo>
                      <a:pt x="70" y="3"/>
                    </a:lnTo>
                    <a:lnTo>
                      <a:pt x="70" y="5"/>
                    </a:lnTo>
                    <a:lnTo>
                      <a:pt x="71" y="5"/>
                    </a:lnTo>
                    <a:lnTo>
                      <a:pt x="73" y="6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80" y="8"/>
                    </a:lnTo>
                    <a:lnTo>
                      <a:pt x="81" y="10"/>
                    </a:lnTo>
                    <a:lnTo>
                      <a:pt x="83" y="11"/>
                    </a:lnTo>
                    <a:lnTo>
                      <a:pt x="85" y="13"/>
                    </a:lnTo>
                    <a:lnTo>
                      <a:pt x="85" y="15"/>
                    </a:lnTo>
                    <a:lnTo>
                      <a:pt x="88" y="15"/>
                    </a:lnTo>
                    <a:lnTo>
                      <a:pt x="90" y="20"/>
                    </a:lnTo>
                    <a:lnTo>
                      <a:pt x="86" y="22"/>
                    </a:lnTo>
                    <a:lnTo>
                      <a:pt x="83" y="18"/>
                    </a:lnTo>
                    <a:lnTo>
                      <a:pt x="83" y="16"/>
                    </a:lnTo>
                    <a:lnTo>
                      <a:pt x="81" y="15"/>
                    </a:lnTo>
                    <a:lnTo>
                      <a:pt x="80" y="15"/>
                    </a:lnTo>
                    <a:lnTo>
                      <a:pt x="78" y="13"/>
                    </a:lnTo>
                    <a:lnTo>
                      <a:pt x="76" y="13"/>
                    </a:lnTo>
                    <a:lnTo>
                      <a:pt x="75" y="10"/>
                    </a:lnTo>
                    <a:lnTo>
                      <a:pt x="71" y="10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3" y="5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3" y="5"/>
                    </a:lnTo>
                    <a:lnTo>
                      <a:pt x="53" y="3"/>
                    </a:lnTo>
                    <a:lnTo>
                      <a:pt x="48" y="3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25" y="8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7" y="13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3" y="16"/>
                    </a:lnTo>
                    <a:lnTo>
                      <a:pt x="10" y="20"/>
                    </a:lnTo>
                    <a:lnTo>
                      <a:pt x="8" y="20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5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10" y="47"/>
                    </a:lnTo>
                    <a:lnTo>
                      <a:pt x="13" y="50"/>
                    </a:lnTo>
                    <a:lnTo>
                      <a:pt x="13" y="52"/>
                    </a:lnTo>
                    <a:lnTo>
                      <a:pt x="17" y="54"/>
                    </a:lnTo>
                    <a:lnTo>
                      <a:pt x="18" y="57"/>
                    </a:lnTo>
                    <a:lnTo>
                      <a:pt x="22" y="57"/>
                    </a:lnTo>
                    <a:lnTo>
                      <a:pt x="23" y="59"/>
                    </a:lnTo>
                    <a:lnTo>
                      <a:pt x="25" y="60"/>
                    </a:lnTo>
                    <a:lnTo>
                      <a:pt x="28" y="60"/>
                    </a:lnTo>
                    <a:lnTo>
                      <a:pt x="30" y="62"/>
                    </a:lnTo>
                    <a:lnTo>
                      <a:pt x="32" y="62"/>
                    </a:lnTo>
                    <a:lnTo>
                      <a:pt x="38" y="64"/>
                    </a:lnTo>
                    <a:lnTo>
                      <a:pt x="41" y="64"/>
                    </a:lnTo>
                    <a:lnTo>
                      <a:pt x="45" y="64"/>
                    </a:lnTo>
                    <a:lnTo>
                      <a:pt x="46" y="64"/>
                    </a:lnTo>
                    <a:lnTo>
                      <a:pt x="48" y="64"/>
                    </a:lnTo>
                    <a:lnTo>
                      <a:pt x="50" y="64"/>
                    </a:lnTo>
                    <a:lnTo>
                      <a:pt x="53" y="64"/>
                    </a:lnTo>
                    <a:lnTo>
                      <a:pt x="55" y="64"/>
                    </a:lnTo>
                    <a:lnTo>
                      <a:pt x="60" y="64"/>
                    </a:lnTo>
                    <a:lnTo>
                      <a:pt x="63" y="64"/>
                    </a:lnTo>
                    <a:lnTo>
                      <a:pt x="68" y="62"/>
                    </a:lnTo>
                    <a:lnTo>
                      <a:pt x="66" y="62"/>
                    </a:lnTo>
                    <a:lnTo>
                      <a:pt x="70" y="62"/>
                    </a:lnTo>
                    <a:lnTo>
                      <a:pt x="71" y="60"/>
                    </a:lnTo>
                    <a:lnTo>
                      <a:pt x="73" y="60"/>
                    </a:lnTo>
                    <a:lnTo>
                      <a:pt x="76" y="59"/>
                    </a:lnTo>
                    <a:lnTo>
                      <a:pt x="76" y="57"/>
                    </a:lnTo>
                    <a:lnTo>
                      <a:pt x="78" y="57"/>
                    </a:lnTo>
                    <a:lnTo>
                      <a:pt x="81" y="55"/>
                    </a:lnTo>
                    <a:lnTo>
                      <a:pt x="83" y="54"/>
                    </a:lnTo>
                    <a:lnTo>
                      <a:pt x="83" y="52"/>
                    </a:lnTo>
                    <a:lnTo>
                      <a:pt x="85" y="50"/>
                    </a:lnTo>
                    <a:lnTo>
                      <a:pt x="85" y="49"/>
                    </a:lnTo>
                    <a:lnTo>
                      <a:pt x="88" y="47"/>
                    </a:lnTo>
                    <a:lnTo>
                      <a:pt x="88" y="44"/>
                    </a:lnTo>
                    <a:lnTo>
                      <a:pt x="90" y="42"/>
                    </a:lnTo>
                    <a:lnTo>
                      <a:pt x="90" y="38"/>
                    </a:lnTo>
                    <a:lnTo>
                      <a:pt x="90" y="37"/>
                    </a:lnTo>
                    <a:lnTo>
                      <a:pt x="91" y="35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88" y="25"/>
                    </a:lnTo>
                    <a:lnTo>
                      <a:pt x="86" y="22"/>
                    </a:lnTo>
                    <a:lnTo>
                      <a:pt x="90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6" name="Freeform 528"/>
              <p:cNvSpPr>
                <a:spLocks/>
              </p:cNvSpPr>
              <p:nvPr/>
            </p:nvSpPr>
            <p:spPr bwMode="auto">
              <a:xfrm>
                <a:off x="5409" y="759"/>
                <a:ext cx="19" cy="16"/>
              </a:xfrm>
              <a:custGeom>
                <a:avLst/>
                <a:gdLst>
                  <a:gd name="T0" fmla="*/ 17 w 39"/>
                  <a:gd name="T1" fmla="*/ 16 h 32"/>
                  <a:gd name="T2" fmla="*/ 0 w 39"/>
                  <a:gd name="T3" fmla="*/ 15 h 32"/>
                  <a:gd name="T4" fmla="*/ 8 w 39"/>
                  <a:gd name="T5" fmla="*/ 0 h 32"/>
                  <a:gd name="T6" fmla="*/ 19 w 39"/>
                  <a:gd name="T7" fmla="*/ 3 h 32"/>
                  <a:gd name="T8" fmla="*/ 17 w 39"/>
                  <a:gd name="T9" fmla="*/ 16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32"/>
                  <a:gd name="T17" fmla="*/ 39 w 39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32">
                    <a:moveTo>
                      <a:pt x="34" y="32"/>
                    </a:moveTo>
                    <a:lnTo>
                      <a:pt x="0" y="30"/>
                    </a:lnTo>
                    <a:lnTo>
                      <a:pt x="17" y="0"/>
                    </a:lnTo>
                    <a:lnTo>
                      <a:pt x="39" y="7"/>
                    </a:lnTo>
                    <a:lnTo>
                      <a:pt x="34" y="3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7" name="Freeform 529"/>
              <p:cNvSpPr>
                <a:spLocks/>
              </p:cNvSpPr>
              <p:nvPr/>
            </p:nvSpPr>
            <p:spPr bwMode="auto">
              <a:xfrm>
                <a:off x="5408" y="758"/>
                <a:ext cx="21" cy="17"/>
              </a:xfrm>
              <a:custGeom>
                <a:avLst/>
                <a:gdLst>
                  <a:gd name="T0" fmla="*/ 18 w 41"/>
                  <a:gd name="T1" fmla="*/ 16 h 36"/>
                  <a:gd name="T2" fmla="*/ 18 w 41"/>
                  <a:gd name="T3" fmla="*/ 16 h 36"/>
                  <a:gd name="T4" fmla="*/ 18 w 41"/>
                  <a:gd name="T5" fmla="*/ 17 h 36"/>
                  <a:gd name="T6" fmla="*/ 18 w 41"/>
                  <a:gd name="T7" fmla="*/ 17 h 36"/>
                  <a:gd name="T8" fmla="*/ 17 w 41"/>
                  <a:gd name="T9" fmla="*/ 17 h 36"/>
                  <a:gd name="T10" fmla="*/ 1 w 41"/>
                  <a:gd name="T11" fmla="*/ 16 h 36"/>
                  <a:gd name="T12" fmla="*/ 0 w 41"/>
                  <a:gd name="T13" fmla="*/ 16 h 36"/>
                  <a:gd name="T14" fmla="*/ 0 w 41"/>
                  <a:gd name="T15" fmla="*/ 16 h 36"/>
                  <a:gd name="T16" fmla="*/ 0 w 41"/>
                  <a:gd name="T17" fmla="*/ 16 h 36"/>
                  <a:gd name="T18" fmla="*/ 8 w 41"/>
                  <a:gd name="T19" fmla="*/ 1 h 36"/>
                  <a:gd name="T20" fmla="*/ 8 w 41"/>
                  <a:gd name="T21" fmla="*/ 1 h 36"/>
                  <a:gd name="T22" fmla="*/ 9 w 41"/>
                  <a:gd name="T23" fmla="*/ 0 h 36"/>
                  <a:gd name="T24" fmla="*/ 9 w 41"/>
                  <a:gd name="T25" fmla="*/ 1 h 36"/>
                  <a:gd name="T26" fmla="*/ 20 w 41"/>
                  <a:gd name="T27" fmla="*/ 4 h 36"/>
                  <a:gd name="T28" fmla="*/ 20 w 41"/>
                  <a:gd name="T29" fmla="*/ 4 h 36"/>
                  <a:gd name="T30" fmla="*/ 21 w 41"/>
                  <a:gd name="T31" fmla="*/ 4 h 36"/>
                  <a:gd name="T32" fmla="*/ 18 w 41"/>
                  <a:gd name="T33" fmla="*/ 16 h 36"/>
                  <a:gd name="T34" fmla="*/ 16 w 41"/>
                  <a:gd name="T35" fmla="*/ 16 h 36"/>
                  <a:gd name="T36" fmla="*/ 18 w 41"/>
                  <a:gd name="T37" fmla="*/ 4 h 36"/>
                  <a:gd name="T38" fmla="*/ 19 w 41"/>
                  <a:gd name="T39" fmla="*/ 5 h 36"/>
                  <a:gd name="T40" fmla="*/ 8 w 41"/>
                  <a:gd name="T41" fmla="*/ 2 h 36"/>
                  <a:gd name="T42" fmla="*/ 10 w 41"/>
                  <a:gd name="T43" fmla="*/ 1 h 36"/>
                  <a:gd name="T44" fmla="*/ 2 w 41"/>
                  <a:gd name="T45" fmla="*/ 16 h 36"/>
                  <a:gd name="T46" fmla="*/ 1 w 41"/>
                  <a:gd name="T47" fmla="*/ 15 h 36"/>
                  <a:gd name="T48" fmla="*/ 18 w 41"/>
                  <a:gd name="T49" fmla="*/ 16 h 36"/>
                  <a:gd name="T50" fmla="*/ 16 w 41"/>
                  <a:gd name="T51" fmla="*/ 16 h 36"/>
                  <a:gd name="T52" fmla="*/ 18 w 41"/>
                  <a:gd name="T53" fmla="*/ 16 h 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1"/>
                  <a:gd name="T82" fmla="*/ 0 h 36"/>
                  <a:gd name="T83" fmla="*/ 41 w 41"/>
                  <a:gd name="T84" fmla="*/ 36 h 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1" h="36">
                    <a:moveTo>
                      <a:pt x="36" y="34"/>
                    </a:moveTo>
                    <a:lnTo>
                      <a:pt x="35" y="34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40" y="9"/>
                    </a:lnTo>
                    <a:lnTo>
                      <a:pt x="41" y="9"/>
                    </a:lnTo>
                    <a:lnTo>
                      <a:pt x="36" y="34"/>
                    </a:lnTo>
                    <a:lnTo>
                      <a:pt x="31" y="34"/>
                    </a:lnTo>
                    <a:lnTo>
                      <a:pt x="36" y="9"/>
                    </a:lnTo>
                    <a:lnTo>
                      <a:pt x="38" y="11"/>
                    </a:lnTo>
                    <a:lnTo>
                      <a:pt x="16" y="4"/>
                    </a:lnTo>
                    <a:lnTo>
                      <a:pt x="20" y="2"/>
                    </a:lnTo>
                    <a:lnTo>
                      <a:pt x="3" y="33"/>
                    </a:lnTo>
                    <a:lnTo>
                      <a:pt x="1" y="31"/>
                    </a:lnTo>
                    <a:lnTo>
                      <a:pt x="35" y="33"/>
                    </a:lnTo>
                    <a:lnTo>
                      <a:pt x="31" y="34"/>
                    </a:lnTo>
                    <a:lnTo>
                      <a:pt x="36" y="3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" name="Freeform 530"/>
              <p:cNvSpPr>
                <a:spLocks/>
              </p:cNvSpPr>
              <p:nvPr/>
            </p:nvSpPr>
            <p:spPr bwMode="auto">
              <a:xfrm>
                <a:off x="5460" y="747"/>
                <a:ext cx="22" cy="26"/>
              </a:xfrm>
              <a:custGeom>
                <a:avLst/>
                <a:gdLst>
                  <a:gd name="T0" fmla="*/ 8 w 45"/>
                  <a:gd name="T1" fmla="*/ 1 h 53"/>
                  <a:gd name="T2" fmla="*/ 10 w 45"/>
                  <a:gd name="T3" fmla="*/ 1 h 53"/>
                  <a:gd name="T4" fmla="*/ 10 w 45"/>
                  <a:gd name="T5" fmla="*/ 0 h 53"/>
                  <a:gd name="T6" fmla="*/ 10 w 45"/>
                  <a:gd name="T7" fmla="*/ 1 h 53"/>
                  <a:gd name="T8" fmla="*/ 12 w 45"/>
                  <a:gd name="T9" fmla="*/ 1 h 53"/>
                  <a:gd name="T10" fmla="*/ 14 w 45"/>
                  <a:gd name="T11" fmla="*/ 1 h 53"/>
                  <a:gd name="T12" fmla="*/ 15 w 45"/>
                  <a:gd name="T13" fmla="*/ 1 h 53"/>
                  <a:gd name="T14" fmla="*/ 16 w 45"/>
                  <a:gd name="T15" fmla="*/ 2 h 53"/>
                  <a:gd name="T16" fmla="*/ 17 w 45"/>
                  <a:gd name="T17" fmla="*/ 3 h 53"/>
                  <a:gd name="T18" fmla="*/ 18 w 45"/>
                  <a:gd name="T19" fmla="*/ 3 h 53"/>
                  <a:gd name="T20" fmla="*/ 19 w 45"/>
                  <a:gd name="T21" fmla="*/ 4 h 53"/>
                  <a:gd name="T22" fmla="*/ 20 w 45"/>
                  <a:gd name="T23" fmla="*/ 6 h 53"/>
                  <a:gd name="T24" fmla="*/ 20 w 45"/>
                  <a:gd name="T25" fmla="*/ 8 h 53"/>
                  <a:gd name="T26" fmla="*/ 21 w 45"/>
                  <a:gd name="T27" fmla="*/ 10 h 53"/>
                  <a:gd name="T28" fmla="*/ 21 w 45"/>
                  <a:gd name="T29" fmla="*/ 11 h 53"/>
                  <a:gd name="T30" fmla="*/ 22 w 45"/>
                  <a:gd name="T31" fmla="*/ 13 h 53"/>
                  <a:gd name="T32" fmla="*/ 22 w 45"/>
                  <a:gd name="T33" fmla="*/ 14 h 53"/>
                  <a:gd name="T34" fmla="*/ 21 w 45"/>
                  <a:gd name="T35" fmla="*/ 16 h 53"/>
                  <a:gd name="T36" fmla="*/ 21 w 45"/>
                  <a:gd name="T37" fmla="*/ 18 h 53"/>
                  <a:gd name="T38" fmla="*/ 21 w 45"/>
                  <a:gd name="T39" fmla="*/ 19 h 53"/>
                  <a:gd name="T40" fmla="*/ 20 w 45"/>
                  <a:gd name="T41" fmla="*/ 20 h 53"/>
                  <a:gd name="T42" fmla="*/ 20 w 45"/>
                  <a:gd name="T43" fmla="*/ 22 h 53"/>
                  <a:gd name="T44" fmla="*/ 19 w 45"/>
                  <a:gd name="T45" fmla="*/ 23 h 53"/>
                  <a:gd name="T46" fmla="*/ 18 w 45"/>
                  <a:gd name="T47" fmla="*/ 24 h 53"/>
                  <a:gd name="T48" fmla="*/ 17 w 45"/>
                  <a:gd name="T49" fmla="*/ 25 h 53"/>
                  <a:gd name="T50" fmla="*/ 14 w 45"/>
                  <a:gd name="T51" fmla="*/ 26 h 53"/>
                  <a:gd name="T52" fmla="*/ 12 w 45"/>
                  <a:gd name="T53" fmla="*/ 26 h 53"/>
                  <a:gd name="T54" fmla="*/ 10 w 45"/>
                  <a:gd name="T55" fmla="*/ 26 h 53"/>
                  <a:gd name="T56" fmla="*/ 10 w 45"/>
                  <a:gd name="T57" fmla="*/ 26 h 53"/>
                  <a:gd name="T58" fmla="*/ 8 w 45"/>
                  <a:gd name="T59" fmla="*/ 26 h 53"/>
                  <a:gd name="T60" fmla="*/ 7 w 45"/>
                  <a:gd name="T61" fmla="*/ 25 h 53"/>
                  <a:gd name="T62" fmla="*/ 5 w 45"/>
                  <a:gd name="T63" fmla="*/ 24 h 53"/>
                  <a:gd name="T64" fmla="*/ 4 w 45"/>
                  <a:gd name="T65" fmla="*/ 23 h 53"/>
                  <a:gd name="T66" fmla="*/ 3 w 45"/>
                  <a:gd name="T67" fmla="*/ 22 h 53"/>
                  <a:gd name="T68" fmla="*/ 2 w 45"/>
                  <a:gd name="T69" fmla="*/ 20 h 53"/>
                  <a:gd name="T70" fmla="*/ 1 w 45"/>
                  <a:gd name="T71" fmla="*/ 19 h 53"/>
                  <a:gd name="T72" fmla="*/ 0 w 45"/>
                  <a:gd name="T73" fmla="*/ 16 h 53"/>
                  <a:gd name="T74" fmla="*/ 0 w 45"/>
                  <a:gd name="T75" fmla="*/ 14 h 53"/>
                  <a:gd name="T76" fmla="*/ 0 w 45"/>
                  <a:gd name="T77" fmla="*/ 13 h 53"/>
                  <a:gd name="T78" fmla="*/ 0 w 45"/>
                  <a:gd name="T79" fmla="*/ 10 h 53"/>
                  <a:gd name="T80" fmla="*/ 0 w 45"/>
                  <a:gd name="T81" fmla="*/ 9 h 53"/>
                  <a:gd name="T82" fmla="*/ 0 w 45"/>
                  <a:gd name="T83" fmla="*/ 8 h 53"/>
                  <a:gd name="T84" fmla="*/ 1 w 45"/>
                  <a:gd name="T85" fmla="*/ 7 h 53"/>
                  <a:gd name="T86" fmla="*/ 2 w 45"/>
                  <a:gd name="T87" fmla="*/ 5 h 53"/>
                  <a:gd name="T88" fmla="*/ 3 w 45"/>
                  <a:gd name="T89" fmla="*/ 4 h 53"/>
                  <a:gd name="T90" fmla="*/ 4 w 45"/>
                  <a:gd name="T91" fmla="*/ 3 h 53"/>
                  <a:gd name="T92" fmla="*/ 5 w 45"/>
                  <a:gd name="T93" fmla="*/ 2 h 5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5"/>
                  <a:gd name="T142" fmla="*/ 0 h 53"/>
                  <a:gd name="T143" fmla="*/ 45 w 45"/>
                  <a:gd name="T144" fmla="*/ 53 h 5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5" h="53">
                    <a:moveTo>
                      <a:pt x="13" y="2"/>
                    </a:moveTo>
                    <a:lnTo>
                      <a:pt x="15" y="2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5" y="6"/>
                    </a:lnTo>
                    <a:lnTo>
                      <a:pt x="35" y="7"/>
                    </a:lnTo>
                    <a:lnTo>
                      <a:pt x="36" y="7"/>
                    </a:lnTo>
                    <a:lnTo>
                      <a:pt x="36" y="9"/>
                    </a:lnTo>
                    <a:lnTo>
                      <a:pt x="38" y="9"/>
                    </a:lnTo>
                    <a:lnTo>
                      <a:pt x="38" y="11"/>
                    </a:lnTo>
                    <a:lnTo>
                      <a:pt x="40" y="11"/>
                    </a:lnTo>
                    <a:lnTo>
                      <a:pt x="40" y="12"/>
                    </a:lnTo>
                    <a:lnTo>
                      <a:pt x="41" y="14"/>
                    </a:lnTo>
                    <a:lnTo>
                      <a:pt x="41" y="16"/>
                    </a:lnTo>
                    <a:lnTo>
                      <a:pt x="43" y="17"/>
                    </a:lnTo>
                    <a:lnTo>
                      <a:pt x="43" y="19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3" y="22"/>
                    </a:lnTo>
                    <a:lnTo>
                      <a:pt x="45" y="22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5" y="28"/>
                    </a:lnTo>
                    <a:lnTo>
                      <a:pt x="45" y="29"/>
                    </a:lnTo>
                    <a:lnTo>
                      <a:pt x="45" y="31"/>
                    </a:lnTo>
                    <a:lnTo>
                      <a:pt x="45" y="33"/>
                    </a:lnTo>
                    <a:lnTo>
                      <a:pt x="43" y="33"/>
                    </a:lnTo>
                    <a:lnTo>
                      <a:pt x="43" y="34"/>
                    </a:lnTo>
                    <a:lnTo>
                      <a:pt x="43" y="36"/>
                    </a:lnTo>
                    <a:lnTo>
                      <a:pt x="43" y="38"/>
                    </a:lnTo>
                    <a:lnTo>
                      <a:pt x="41" y="38"/>
                    </a:lnTo>
                    <a:lnTo>
                      <a:pt x="41" y="39"/>
                    </a:lnTo>
                    <a:lnTo>
                      <a:pt x="41" y="41"/>
                    </a:lnTo>
                    <a:lnTo>
                      <a:pt x="40" y="43"/>
                    </a:lnTo>
                    <a:lnTo>
                      <a:pt x="40" y="44"/>
                    </a:lnTo>
                    <a:lnTo>
                      <a:pt x="38" y="44"/>
                    </a:lnTo>
                    <a:lnTo>
                      <a:pt x="38" y="46"/>
                    </a:lnTo>
                    <a:lnTo>
                      <a:pt x="36" y="46"/>
                    </a:lnTo>
                    <a:lnTo>
                      <a:pt x="36" y="48"/>
                    </a:lnTo>
                    <a:lnTo>
                      <a:pt x="35" y="48"/>
                    </a:lnTo>
                    <a:lnTo>
                      <a:pt x="35" y="49"/>
                    </a:lnTo>
                    <a:lnTo>
                      <a:pt x="35" y="51"/>
                    </a:lnTo>
                    <a:lnTo>
                      <a:pt x="33" y="51"/>
                    </a:lnTo>
                    <a:lnTo>
                      <a:pt x="30" y="53"/>
                    </a:lnTo>
                    <a:lnTo>
                      <a:pt x="28" y="53"/>
                    </a:lnTo>
                    <a:lnTo>
                      <a:pt x="26" y="53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1" y="53"/>
                    </a:lnTo>
                    <a:lnTo>
                      <a:pt x="20" y="53"/>
                    </a:lnTo>
                    <a:lnTo>
                      <a:pt x="18" y="53"/>
                    </a:lnTo>
                    <a:lnTo>
                      <a:pt x="16" y="53"/>
                    </a:lnTo>
                    <a:lnTo>
                      <a:pt x="15" y="53"/>
                    </a:lnTo>
                    <a:lnTo>
                      <a:pt x="15" y="51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11" y="49"/>
                    </a:lnTo>
                    <a:lnTo>
                      <a:pt x="10" y="49"/>
                    </a:lnTo>
                    <a:lnTo>
                      <a:pt x="10" y="48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5" y="44"/>
                    </a:lnTo>
                    <a:lnTo>
                      <a:pt x="5" y="41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1" y="36"/>
                    </a:lnTo>
                    <a:lnTo>
                      <a:pt x="1" y="34"/>
                    </a:lnTo>
                    <a:lnTo>
                      <a:pt x="1" y="33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" name="Freeform 531"/>
              <p:cNvSpPr>
                <a:spLocks/>
              </p:cNvSpPr>
              <p:nvPr/>
            </p:nvSpPr>
            <p:spPr bwMode="auto">
              <a:xfrm>
                <a:off x="5457" y="742"/>
                <a:ext cx="22" cy="27"/>
              </a:xfrm>
              <a:custGeom>
                <a:avLst/>
                <a:gdLst>
                  <a:gd name="T0" fmla="*/ 21 w 45"/>
                  <a:gd name="T1" fmla="*/ 11 h 54"/>
                  <a:gd name="T2" fmla="*/ 22 w 45"/>
                  <a:gd name="T3" fmla="*/ 13 h 54"/>
                  <a:gd name="T4" fmla="*/ 22 w 45"/>
                  <a:gd name="T5" fmla="*/ 14 h 54"/>
                  <a:gd name="T6" fmla="*/ 22 w 45"/>
                  <a:gd name="T7" fmla="*/ 17 h 54"/>
                  <a:gd name="T8" fmla="*/ 21 w 45"/>
                  <a:gd name="T9" fmla="*/ 21 h 54"/>
                  <a:gd name="T10" fmla="*/ 20 w 45"/>
                  <a:gd name="T11" fmla="*/ 22 h 54"/>
                  <a:gd name="T12" fmla="*/ 19 w 45"/>
                  <a:gd name="T13" fmla="*/ 24 h 54"/>
                  <a:gd name="T14" fmla="*/ 17 w 45"/>
                  <a:gd name="T15" fmla="*/ 26 h 54"/>
                  <a:gd name="T16" fmla="*/ 15 w 45"/>
                  <a:gd name="T17" fmla="*/ 27 h 54"/>
                  <a:gd name="T18" fmla="*/ 12 w 45"/>
                  <a:gd name="T19" fmla="*/ 27 h 54"/>
                  <a:gd name="T20" fmla="*/ 11 w 45"/>
                  <a:gd name="T21" fmla="*/ 27 h 54"/>
                  <a:gd name="T22" fmla="*/ 8 w 45"/>
                  <a:gd name="T23" fmla="*/ 27 h 54"/>
                  <a:gd name="T24" fmla="*/ 6 w 45"/>
                  <a:gd name="T25" fmla="*/ 25 h 54"/>
                  <a:gd name="T26" fmla="*/ 3 w 45"/>
                  <a:gd name="T27" fmla="*/ 23 h 54"/>
                  <a:gd name="T28" fmla="*/ 1 w 45"/>
                  <a:gd name="T29" fmla="*/ 21 h 54"/>
                  <a:gd name="T30" fmla="*/ 1 w 45"/>
                  <a:gd name="T31" fmla="*/ 18 h 54"/>
                  <a:gd name="T32" fmla="*/ 0 w 45"/>
                  <a:gd name="T33" fmla="*/ 15 h 54"/>
                  <a:gd name="T34" fmla="*/ 0 w 45"/>
                  <a:gd name="T35" fmla="*/ 13 h 54"/>
                  <a:gd name="T36" fmla="*/ 1 w 45"/>
                  <a:gd name="T37" fmla="*/ 10 h 54"/>
                  <a:gd name="T38" fmla="*/ 1 w 45"/>
                  <a:gd name="T39" fmla="*/ 8 h 54"/>
                  <a:gd name="T40" fmla="*/ 3 w 45"/>
                  <a:gd name="T41" fmla="*/ 5 h 54"/>
                  <a:gd name="T42" fmla="*/ 4 w 45"/>
                  <a:gd name="T43" fmla="*/ 3 h 54"/>
                  <a:gd name="T44" fmla="*/ 7 w 45"/>
                  <a:gd name="T45" fmla="*/ 2 h 54"/>
                  <a:gd name="T46" fmla="*/ 9 w 45"/>
                  <a:gd name="T47" fmla="*/ 0 h 54"/>
                  <a:gd name="T48" fmla="*/ 12 w 45"/>
                  <a:gd name="T49" fmla="*/ 0 h 54"/>
                  <a:gd name="T50" fmla="*/ 14 w 45"/>
                  <a:gd name="T51" fmla="*/ 1 h 54"/>
                  <a:gd name="T52" fmla="*/ 16 w 45"/>
                  <a:gd name="T53" fmla="*/ 2 h 54"/>
                  <a:gd name="T54" fmla="*/ 17 w 45"/>
                  <a:gd name="T55" fmla="*/ 2 h 54"/>
                  <a:gd name="T56" fmla="*/ 19 w 45"/>
                  <a:gd name="T57" fmla="*/ 3 h 54"/>
                  <a:gd name="T58" fmla="*/ 20 w 45"/>
                  <a:gd name="T59" fmla="*/ 5 h 54"/>
                  <a:gd name="T60" fmla="*/ 21 w 45"/>
                  <a:gd name="T61" fmla="*/ 10 h 54"/>
                  <a:gd name="T62" fmla="*/ 20 w 45"/>
                  <a:gd name="T63" fmla="*/ 7 h 54"/>
                  <a:gd name="T64" fmla="*/ 19 w 45"/>
                  <a:gd name="T65" fmla="*/ 5 h 54"/>
                  <a:gd name="T66" fmla="*/ 17 w 45"/>
                  <a:gd name="T67" fmla="*/ 3 h 54"/>
                  <a:gd name="T68" fmla="*/ 16 w 45"/>
                  <a:gd name="T69" fmla="*/ 3 h 54"/>
                  <a:gd name="T70" fmla="*/ 13 w 45"/>
                  <a:gd name="T71" fmla="*/ 2 h 54"/>
                  <a:gd name="T72" fmla="*/ 11 w 45"/>
                  <a:gd name="T73" fmla="*/ 2 h 54"/>
                  <a:gd name="T74" fmla="*/ 9 w 45"/>
                  <a:gd name="T75" fmla="*/ 2 h 54"/>
                  <a:gd name="T76" fmla="*/ 6 w 45"/>
                  <a:gd name="T77" fmla="*/ 3 h 54"/>
                  <a:gd name="T78" fmla="*/ 5 w 45"/>
                  <a:gd name="T79" fmla="*/ 5 h 54"/>
                  <a:gd name="T80" fmla="*/ 3 w 45"/>
                  <a:gd name="T81" fmla="*/ 5 h 54"/>
                  <a:gd name="T82" fmla="*/ 1 w 45"/>
                  <a:gd name="T83" fmla="*/ 10 h 54"/>
                  <a:gd name="T84" fmla="*/ 1 w 45"/>
                  <a:gd name="T85" fmla="*/ 11 h 54"/>
                  <a:gd name="T86" fmla="*/ 1 w 45"/>
                  <a:gd name="T87" fmla="*/ 14 h 54"/>
                  <a:gd name="T88" fmla="*/ 1 w 45"/>
                  <a:gd name="T89" fmla="*/ 16 h 54"/>
                  <a:gd name="T90" fmla="*/ 2 w 45"/>
                  <a:gd name="T91" fmla="*/ 20 h 54"/>
                  <a:gd name="T92" fmla="*/ 2 w 45"/>
                  <a:gd name="T93" fmla="*/ 21 h 54"/>
                  <a:gd name="T94" fmla="*/ 3 w 45"/>
                  <a:gd name="T95" fmla="*/ 22 h 54"/>
                  <a:gd name="T96" fmla="*/ 6 w 45"/>
                  <a:gd name="T97" fmla="*/ 24 h 54"/>
                  <a:gd name="T98" fmla="*/ 7 w 45"/>
                  <a:gd name="T99" fmla="*/ 26 h 54"/>
                  <a:gd name="T100" fmla="*/ 10 w 45"/>
                  <a:gd name="T101" fmla="*/ 27 h 54"/>
                  <a:gd name="T102" fmla="*/ 12 w 45"/>
                  <a:gd name="T103" fmla="*/ 27 h 54"/>
                  <a:gd name="T104" fmla="*/ 14 w 45"/>
                  <a:gd name="T105" fmla="*/ 27 h 54"/>
                  <a:gd name="T106" fmla="*/ 16 w 45"/>
                  <a:gd name="T107" fmla="*/ 25 h 54"/>
                  <a:gd name="T108" fmla="*/ 18 w 45"/>
                  <a:gd name="T109" fmla="*/ 24 h 54"/>
                  <a:gd name="T110" fmla="*/ 19 w 45"/>
                  <a:gd name="T111" fmla="*/ 22 h 54"/>
                  <a:gd name="T112" fmla="*/ 21 w 45"/>
                  <a:gd name="T113" fmla="*/ 20 h 54"/>
                  <a:gd name="T114" fmla="*/ 21 w 45"/>
                  <a:gd name="T115" fmla="*/ 16 h 54"/>
                  <a:gd name="T116" fmla="*/ 21 w 45"/>
                  <a:gd name="T117" fmla="*/ 14 h 54"/>
                  <a:gd name="T118" fmla="*/ 21 w 45"/>
                  <a:gd name="T119" fmla="*/ 11 h 54"/>
                  <a:gd name="T120" fmla="*/ 20 w 45"/>
                  <a:gd name="T121" fmla="*/ 10 h 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5"/>
                  <a:gd name="T184" fmla="*/ 0 h 54"/>
                  <a:gd name="T185" fmla="*/ 45 w 45"/>
                  <a:gd name="T186" fmla="*/ 54 h 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5" h="54">
                    <a:moveTo>
                      <a:pt x="43" y="19"/>
                    </a:moveTo>
                    <a:lnTo>
                      <a:pt x="43" y="19"/>
                    </a:lnTo>
                    <a:lnTo>
                      <a:pt x="43" y="21"/>
                    </a:lnTo>
                    <a:lnTo>
                      <a:pt x="45" y="22"/>
                    </a:lnTo>
                    <a:lnTo>
                      <a:pt x="45" y="24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5" y="29"/>
                    </a:lnTo>
                    <a:lnTo>
                      <a:pt x="45" y="31"/>
                    </a:lnTo>
                    <a:lnTo>
                      <a:pt x="45" y="32"/>
                    </a:lnTo>
                    <a:lnTo>
                      <a:pt x="45" y="34"/>
                    </a:lnTo>
                    <a:lnTo>
                      <a:pt x="43" y="36"/>
                    </a:lnTo>
                    <a:lnTo>
                      <a:pt x="43" y="41"/>
                    </a:lnTo>
                    <a:lnTo>
                      <a:pt x="42" y="41"/>
                    </a:lnTo>
                    <a:lnTo>
                      <a:pt x="42" y="43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49"/>
                    </a:lnTo>
                    <a:lnTo>
                      <a:pt x="37" y="49"/>
                    </a:lnTo>
                    <a:lnTo>
                      <a:pt x="35" y="51"/>
                    </a:lnTo>
                    <a:lnTo>
                      <a:pt x="33" y="53"/>
                    </a:lnTo>
                    <a:lnTo>
                      <a:pt x="32" y="53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3" y="54"/>
                    </a:lnTo>
                    <a:lnTo>
                      <a:pt x="22" y="54"/>
                    </a:lnTo>
                    <a:lnTo>
                      <a:pt x="20" y="54"/>
                    </a:lnTo>
                    <a:lnTo>
                      <a:pt x="18" y="54"/>
                    </a:lnTo>
                    <a:lnTo>
                      <a:pt x="17" y="54"/>
                    </a:lnTo>
                    <a:lnTo>
                      <a:pt x="13" y="53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8" y="48"/>
                    </a:lnTo>
                    <a:lnTo>
                      <a:pt x="7" y="46"/>
                    </a:lnTo>
                    <a:lnTo>
                      <a:pt x="7" y="44"/>
                    </a:lnTo>
                    <a:lnTo>
                      <a:pt x="5" y="43"/>
                    </a:lnTo>
                    <a:lnTo>
                      <a:pt x="3" y="41"/>
                    </a:lnTo>
                    <a:lnTo>
                      <a:pt x="2" y="39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12" y="4"/>
                    </a:lnTo>
                    <a:lnTo>
                      <a:pt x="15" y="4"/>
                    </a:lnTo>
                    <a:lnTo>
                      <a:pt x="15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5" y="5"/>
                    </a:lnTo>
                    <a:lnTo>
                      <a:pt x="35" y="7"/>
                    </a:lnTo>
                    <a:lnTo>
                      <a:pt x="38" y="7"/>
                    </a:lnTo>
                    <a:lnTo>
                      <a:pt x="38" y="9"/>
                    </a:lnTo>
                    <a:lnTo>
                      <a:pt x="40" y="9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2" y="14"/>
                    </a:lnTo>
                    <a:lnTo>
                      <a:pt x="43" y="19"/>
                    </a:lnTo>
                    <a:lnTo>
                      <a:pt x="40" y="19"/>
                    </a:lnTo>
                    <a:lnTo>
                      <a:pt x="40" y="16"/>
                    </a:lnTo>
                    <a:lnTo>
                      <a:pt x="40" y="14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2" y="5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3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3" y="36"/>
                    </a:lnTo>
                    <a:lnTo>
                      <a:pt x="5" y="39"/>
                    </a:lnTo>
                    <a:lnTo>
                      <a:pt x="5" y="38"/>
                    </a:lnTo>
                    <a:lnTo>
                      <a:pt x="5" y="39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2" y="48"/>
                    </a:lnTo>
                    <a:lnTo>
                      <a:pt x="13" y="48"/>
                    </a:lnTo>
                    <a:lnTo>
                      <a:pt x="13" y="49"/>
                    </a:lnTo>
                    <a:lnTo>
                      <a:pt x="15" y="51"/>
                    </a:lnTo>
                    <a:lnTo>
                      <a:pt x="17" y="51"/>
                    </a:lnTo>
                    <a:lnTo>
                      <a:pt x="18" y="53"/>
                    </a:lnTo>
                    <a:lnTo>
                      <a:pt x="20" y="53"/>
                    </a:lnTo>
                    <a:lnTo>
                      <a:pt x="22" y="53"/>
                    </a:lnTo>
                    <a:lnTo>
                      <a:pt x="23" y="53"/>
                    </a:lnTo>
                    <a:lnTo>
                      <a:pt x="25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0" y="51"/>
                    </a:lnTo>
                    <a:lnTo>
                      <a:pt x="32" y="51"/>
                    </a:lnTo>
                    <a:lnTo>
                      <a:pt x="32" y="49"/>
                    </a:lnTo>
                    <a:lnTo>
                      <a:pt x="33" y="49"/>
                    </a:lnTo>
                    <a:lnTo>
                      <a:pt x="35" y="48"/>
                    </a:lnTo>
                    <a:lnTo>
                      <a:pt x="37" y="48"/>
                    </a:lnTo>
                    <a:lnTo>
                      <a:pt x="37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40" y="41"/>
                    </a:lnTo>
                    <a:lnTo>
                      <a:pt x="42" y="39"/>
                    </a:lnTo>
                    <a:lnTo>
                      <a:pt x="43" y="36"/>
                    </a:lnTo>
                    <a:lnTo>
                      <a:pt x="43" y="34"/>
                    </a:lnTo>
                    <a:lnTo>
                      <a:pt x="43" y="32"/>
                    </a:lnTo>
                    <a:lnTo>
                      <a:pt x="43" y="31"/>
                    </a:lnTo>
                    <a:lnTo>
                      <a:pt x="43" y="29"/>
                    </a:lnTo>
                    <a:lnTo>
                      <a:pt x="43" y="27"/>
                    </a:lnTo>
                    <a:lnTo>
                      <a:pt x="43" y="26"/>
                    </a:lnTo>
                    <a:lnTo>
                      <a:pt x="43" y="22"/>
                    </a:lnTo>
                    <a:lnTo>
                      <a:pt x="42" y="19"/>
                    </a:lnTo>
                    <a:lnTo>
                      <a:pt x="40" y="19"/>
                    </a:lnTo>
                    <a:lnTo>
                      <a:pt x="43" y="1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0" name="Freeform 532"/>
              <p:cNvSpPr>
                <a:spLocks/>
              </p:cNvSpPr>
              <p:nvPr/>
            </p:nvSpPr>
            <p:spPr bwMode="auto">
              <a:xfrm>
                <a:off x="5447" y="755"/>
                <a:ext cx="19" cy="22"/>
              </a:xfrm>
              <a:custGeom>
                <a:avLst/>
                <a:gdLst>
                  <a:gd name="T0" fmla="*/ 6 w 36"/>
                  <a:gd name="T1" fmla="*/ 0 h 44"/>
                  <a:gd name="T2" fmla="*/ 7 w 36"/>
                  <a:gd name="T3" fmla="*/ 0 h 44"/>
                  <a:gd name="T4" fmla="*/ 8 w 36"/>
                  <a:gd name="T5" fmla="*/ 0 h 44"/>
                  <a:gd name="T6" fmla="*/ 10 w 36"/>
                  <a:gd name="T7" fmla="*/ 0 h 44"/>
                  <a:gd name="T8" fmla="*/ 11 w 36"/>
                  <a:gd name="T9" fmla="*/ 0 h 44"/>
                  <a:gd name="T10" fmla="*/ 14 w 36"/>
                  <a:gd name="T11" fmla="*/ 1 h 44"/>
                  <a:gd name="T12" fmla="*/ 14 w 36"/>
                  <a:gd name="T13" fmla="*/ 3 h 44"/>
                  <a:gd name="T14" fmla="*/ 16 w 36"/>
                  <a:gd name="T15" fmla="*/ 3 h 44"/>
                  <a:gd name="T16" fmla="*/ 16 w 36"/>
                  <a:gd name="T17" fmla="*/ 3 h 44"/>
                  <a:gd name="T18" fmla="*/ 16 w 36"/>
                  <a:gd name="T19" fmla="*/ 5 h 44"/>
                  <a:gd name="T20" fmla="*/ 17 w 36"/>
                  <a:gd name="T21" fmla="*/ 6 h 44"/>
                  <a:gd name="T22" fmla="*/ 18 w 36"/>
                  <a:gd name="T23" fmla="*/ 7 h 44"/>
                  <a:gd name="T24" fmla="*/ 18 w 36"/>
                  <a:gd name="T25" fmla="*/ 9 h 44"/>
                  <a:gd name="T26" fmla="*/ 19 w 36"/>
                  <a:gd name="T27" fmla="*/ 10 h 44"/>
                  <a:gd name="T28" fmla="*/ 19 w 36"/>
                  <a:gd name="T29" fmla="*/ 11 h 44"/>
                  <a:gd name="T30" fmla="*/ 19 w 36"/>
                  <a:gd name="T31" fmla="*/ 12 h 44"/>
                  <a:gd name="T32" fmla="*/ 19 w 36"/>
                  <a:gd name="T33" fmla="*/ 13 h 44"/>
                  <a:gd name="T34" fmla="*/ 18 w 36"/>
                  <a:gd name="T35" fmla="*/ 17 h 44"/>
                  <a:gd name="T36" fmla="*/ 17 w 36"/>
                  <a:gd name="T37" fmla="*/ 18 h 44"/>
                  <a:gd name="T38" fmla="*/ 16 w 36"/>
                  <a:gd name="T39" fmla="*/ 19 h 44"/>
                  <a:gd name="T40" fmla="*/ 16 w 36"/>
                  <a:gd name="T41" fmla="*/ 21 h 44"/>
                  <a:gd name="T42" fmla="*/ 15 w 36"/>
                  <a:gd name="T43" fmla="*/ 21 h 44"/>
                  <a:gd name="T44" fmla="*/ 13 w 36"/>
                  <a:gd name="T45" fmla="*/ 22 h 44"/>
                  <a:gd name="T46" fmla="*/ 11 w 36"/>
                  <a:gd name="T47" fmla="*/ 22 h 44"/>
                  <a:gd name="T48" fmla="*/ 11 w 36"/>
                  <a:gd name="T49" fmla="*/ 22 h 44"/>
                  <a:gd name="T50" fmla="*/ 10 w 36"/>
                  <a:gd name="T51" fmla="*/ 22 h 44"/>
                  <a:gd name="T52" fmla="*/ 8 w 36"/>
                  <a:gd name="T53" fmla="*/ 22 h 44"/>
                  <a:gd name="T54" fmla="*/ 6 w 36"/>
                  <a:gd name="T55" fmla="*/ 21 h 44"/>
                  <a:gd name="T56" fmla="*/ 4 w 36"/>
                  <a:gd name="T57" fmla="*/ 21 h 44"/>
                  <a:gd name="T58" fmla="*/ 3 w 36"/>
                  <a:gd name="T59" fmla="*/ 21 h 44"/>
                  <a:gd name="T60" fmla="*/ 3 w 36"/>
                  <a:gd name="T61" fmla="*/ 20 h 44"/>
                  <a:gd name="T62" fmla="*/ 3 w 36"/>
                  <a:gd name="T63" fmla="*/ 19 h 44"/>
                  <a:gd name="T64" fmla="*/ 3 w 36"/>
                  <a:gd name="T65" fmla="*/ 18 h 44"/>
                  <a:gd name="T66" fmla="*/ 1 w 36"/>
                  <a:gd name="T67" fmla="*/ 16 h 44"/>
                  <a:gd name="T68" fmla="*/ 1 w 36"/>
                  <a:gd name="T69" fmla="*/ 13 h 44"/>
                  <a:gd name="T70" fmla="*/ 0 w 36"/>
                  <a:gd name="T71" fmla="*/ 13 h 44"/>
                  <a:gd name="T72" fmla="*/ 0 w 36"/>
                  <a:gd name="T73" fmla="*/ 12 h 44"/>
                  <a:gd name="T74" fmla="*/ 0 w 36"/>
                  <a:gd name="T75" fmla="*/ 11 h 44"/>
                  <a:gd name="T76" fmla="*/ 0 w 36"/>
                  <a:gd name="T77" fmla="*/ 10 h 44"/>
                  <a:gd name="T78" fmla="*/ 1 w 36"/>
                  <a:gd name="T79" fmla="*/ 9 h 44"/>
                  <a:gd name="T80" fmla="*/ 2 w 36"/>
                  <a:gd name="T81" fmla="*/ 5 h 44"/>
                  <a:gd name="T82" fmla="*/ 3 w 36"/>
                  <a:gd name="T83" fmla="*/ 5 h 44"/>
                  <a:gd name="T84" fmla="*/ 3 w 36"/>
                  <a:gd name="T85" fmla="*/ 3 h 44"/>
                  <a:gd name="T86" fmla="*/ 3 w 36"/>
                  <a:gd name="T87" fmla="*/ 3 h 44"/>
                  <a:gd name="T88" fmla="*/ 3 w 36"/>
                  <a:gd name="T89" fmla="*/ 3 h 44"/>
                  <a:gd name="T90" fmla="*/ 4 w 36"/>
                  <a:gd name="T91" fmla="*/ 2 h 4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6"/>
                  <a:gd name="T139" fmla="*/ 0 h 44"/>
                  <a:gd name="T140" fmla="*/ 36 w 36"/>
                  <a:gd name="T141" fmla="*/ 44 h 4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6" h="44">
                    <a:moveTo>
                      <a:pt x="11" y="2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5" y="11"/>
                    </a:lnTo>
                    <a:lnTo>
                      <a:pt x="35" y="14"/>
                    </a:lnTo>
                    <a:lnTo>
                      <a:pt x="35" y="16"/>
                    </a:lnTo>
                    <a:lnTo>
                      <a:pt x="35" y="17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6" y="24"/>
                    </a:lnTo>
                    <a:lnTo>
                      <a:pt x="36" y="26"/>
                    </a:lnTo>
                    <a:lnTo>
                      <a:pt x="36" y="27"/>
                    </a:lnTo>
                    <a:lnTo>
                      <a:pt x="35" y="34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8"/>
                    </a:lnTo>
                    <a:lnTo>
                      <a:pt x="31" y="39"/>
                    </a:lnTo>
                    <a:lnTo>
                      <a:pt x="30" y="41"/>
                    </a:lnTo>
                    <a:lnTo>
                      <a:pt x="28" y="41"/>
                    </a:lnTo>
                    <a:lnTo>
                      <a:pt x="26" y="43"/>
                    </a:lnTo>
                    <a:lnTo>
                      <a:pt x="25" y="43"/>
                    </a:lnTo>
                    <a:lnTo>
                      <a:pt x="23" y="44"/>
                    </a:lnTo>
                    <a:lnTo>
                      <a:pt x="21" y="44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1" y="41"/>
                    </a:lnTo>
                    <a:lnTo>
                      <a:pt x="10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6" y="39"/>
                    </a:lnTo>
                    <a:lnTo>
                      <a:pt x="5" y="39"/>
                    </a:lnTo>
                    <a:lnTo>
                      <a:pt x="5" y="38"/>
                    </a:lnTo>
                    <a:lnTo>
                      <a:pt x="5" y="36"/>
                    </a:lnTo>
                    <a:lnTo>
                      <a:pt x="3" y="34"/>
                    </a:lnTo>
                    <a:lnTo>
                      <a:pt x="1" y="32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1" y="11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1" name="Freeform 533"/>
              <p:cNvSpPr>
                <a:spLocks/>
              </p:cNvSpPr>
              <p:nvPr/>
            </p:nvSpPr>
            <p:spPr bwMode="auto">
              <a:xfrm>
                <a:off x="5447" y="754"/>
                <a:ext cx="19" cy="23"/>
              </a:xfrm>
              <a:custGeom>
                <a:avLst/>
                <a:gdLst>
                  <a:gd name="T0" fmla="*/ 18 w 36"/>
                  <a:gd name="T1" fmla="*/ 9 h 45"/>
                  <a:gd name="T2" fmla="*/ 18 w 36"/>
                  <a:gd name="T3" fmla="*/ 12 h 45"/>
                  <a:gd name="T4" fmla="*/ 18 w 36"/>
                  <a:gd name="T5" fmla="*/ 14 h 45"/>
                  <a:gd name="T6" fmla="*/ 18 w 36"/>
                  <a:gd name="T7" fmla="*/ 17 h 45"/>
                  <a:gd name="T8" fmla="*/ 17 w 36"/>
                  <a:gd name="T9" fmla="*/ 20 h 45"/>
                  <a:gd name="T10" fmla="*/ 16 w 36"/>
                  <a:gd name="T11" fmla="*/ 21 h 45"/>
                  <a:gd name="T12" fmla="*/ 14 w 36"/>
                  <a:gd name="T13" fmla="*/ 22 h 45"/>
                  <a:gd name="T14" fmla="*/ 11 w 36"/>
                  <a:gd name="T15" fmla="*/ 23 h 45"/>
                  <a:gd name="T16" fmla="*/ 8 w 36"/>
                  <a:gd name="T17" fmla="*/ 23 h 45"/>
                  <a:gd name="T18" fmla="*/ 8 w 36"/>
                  <a:gd name="T19" fmla="*/ 23 h 45"/>
                  <a:gd name="T20" fmla="*/ 4 w 36"/>
                  <a:gd name="T21" fmla="*/ 21 h 45"/>
                  <a:gd name="T22" fmla="*/ 3 w 36"/>
                  <a:gd name="T23" fmla="*/ 20 h 45"/>
                  <a:gd name="T24" fmla="*/ 2 w 36"/>
                  <a:gd name="T25" fmla="*/ 18 h 45"/>
                  <a:gd name="T26" fmla="*/ 1 w 36"/>
                  <a:gd name="T27" fmla="*/ 16 h 45"/>
                  <a:gd name="T28" fmla="*/ 0 w 36"/>
                  <a:gd name="T29" fmla="*/ 13 h 45"/>
                  <a:gd name="T30" fmla="*/ 0 w 36"/>
                  <a:gd name="T31" fmla="*/ 9 h 45"/>
                  <a:gd name="T32" fmla="*/ 1 w 36"/>
                  <a:gd name="T33" fmla="*/ 6 h 45"/>
                  <a:gd name="T34" fmla="*/ 2 w 36"/>
                  <a:gd name="T35" fmla="*/ 4 h 45"/>
                  <a:gd name="T36" fmla="*/ 3 w 36"/>
                  <a:gd name="T37" fmla="*/ 3 h 45"/>
                  <a:gd name="T38" fmla="*/ 3 w 36"/>
                  <a:gd name="T39" fmla="*/ 2 h 45"/>
                  <a:gd name="T40" fmla="*/ 6 w 36"/>
                  <a:gd name="T41" fmla="*/ 0 h 45"/>
                  <a:gd name="T42" fmla="*/ 8 w 36"/>
                  <a:gd name="T43" fmla="*/ 0 h 45"/>
                  <a:gd name="T44" fmla="*/ 11 w 36"/>
                  <a:gd name="T45" fmla="*/ 0 h 45"/>
                  <a:gd name="T46" fmla="*/ 13 w 36"/>
                  <a:gd name="T47" fmla="*/ 1 h 45"/>
                  <a:gd name="T48" fmla="*/ 15 w 36"/>
                  <a:gd name="T49" fmla="*/ 2 h 45"/>
                  <a:gd name="T50" fmla="*/ 16 w 36"/>
                  <a:gd name="T51" fmla="*/ 3 h 45"/>
                  <a:gd name="T52" fmla="*/ 17 w 36"/>
                  <a:gd name="T53" fmla="*/ 4 h 45"/>
                  <a:gd name="T54" fmla="*/ 18 w 36"/>
                  <a:gd name="T55" fmla="*/ 7 h 45"/>
                  <a:gd name="T56" fmla="*/ 16 w 36"/>
                  <a:gd name="T57" fmla="*/ 5 h 45"/>
                  <a:gd name="T58" fmla="*/ 16 w 36"/>
                  <a:gd name="T59" fmla="*/ 4 h 45"/>
                  <a:gd name="T60" fmla="*/ 15 w 36"/>
                  <a:gd name="T61" fmla="*/ 3 h 45"/>
                  <a:gd name="T62" fmla="*/ 13 w 36"/>
                  <a:gd name="T63" fmla="*/ 3 h 45"/>
                  <a:gd name="T64" fmla="*/ 11 w 36"/>
                  <a:gd name="T65" fmla="*/ 1 h 45"/>
                  <a:gd name="T66" fmla="*/ 8 w 36"/>
                  <a:gd name="T67" fmla="*/ 1 h 45"/>
                  <a:gd name="T68" fmla="*/ 7 w 36"/>
                  <a:gd name="T69" fmla="*/ 2 h 45"/>
                  <a:gd name="T70" fmla="*/ 4 w 36"/>
                  <a:gd name="T71" fmla="*/ 3 h 45"/>
                  <a:gd name="T72" fmla="*/ 3 w 36"/>
                  <a:gd name="T73" fmla="*/ 4 h 45"/>
                  <a:gd name="T74" fmla="*/ 2 w 36"/>
                  <a:gd name="T75" fmla="*/ 6 h 45"/>
                  <a:gd name="T76" fmla="*/ 1 w 36"/>
                  <a:gd name="T77" fmla="*/ 9 h 45"/>
                  <a:gd name="T78" fmla="*/ 1 w 36"/>
                  <a:gd name="T79" fmla="*/ 13 h 45"/>
                  <a:gd name="T80" fmla="*/ 1 w 36"/>
                  <a:gd name="T81" fmla="*/ 14 h 45"/>
                  <a:gd name="T82" fmla="*/ 2 w 36"/>
                  <a:gd name="T83" fmla="*/ 16 h 45"/>
                  <a:gd name="T84" fmla="*/ 3 w 36"/>
                  <a:gd name="T85" fmla="*/ 18 h 45"/>
                  <a:gd name="T86" fmla="*/ 4 w 36"/>
                  <a:gd name="T87" fmla="*/ 20 h 45"/>
                  <a:gd name="T88" fmla="*/ 5 w 36"/>
                  <a:gd name="T89" fmla="*/ 20 h 45"/>
                  <a:gd name="T90" fmla="*/ 8 w 36"/>
                  <a:gd name="T91" fmla="*/ 22 h 45"/>
                  <a:gd name="T92" fmla="*/ 10 w 36"/>
                  <a:gd name="T93" fmla="*/ 22 h 45"/>
                  <a:gd name="T94" fmla="*/ 12 w 36"/>
                  <a:gd name="T95" fmla="*/ 22 h 45"/>
                  <a:gd name="T96" fmla="*/ 14 w 36"/>
                  <a:gd name="T97" fmla="*/ 20 h 45"/>
                  <a:gd name="T98" fmla="*/ 16 w 36"/>
                  <a:gd name="T99" fmla="*/ 19 h 45"/>
                  <a:gd name="T100" fmla="*/ 17 w 36"/>
                  <a:gd name="T101" fmla="*/ 16 h 45"/>
                  <a:gd name="T102" fmla="*/ 18 w 36"/>
                  <a:gd name="T103" fmla="*/ 14 h 45"/>
                  <a:gd name="T104" fmla="*/ 18 w 36"/>
                  <a:gd name="T105" fmla="*/ 12 h 45"/>
                  <a:gd name="T106" fmla="*/ 18 w 36"/>
                  <a:gd name="T107" fmla="*/ 9 h 45"/>
                  <a:gd name="T108" fmla="*/ 17 w 36"/>
                  <a:gd name="T109" fmla="*/ 8 h 4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6"/>
                  <a:gd name="T166" fmla="*/ 0 h 45"/>
                  <a:gd name="T167" fmla="*/ 36 w 36"/>
                  <a:gd name="T168" fmla="*/ 45 h 4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6" h="45">
                    <a:moveTo>
                      <a:pt x="35" y="13"/>
                    </a:moveTo>
                    <a:lnTo>
                      <a:pt x="35" y="17"/>
                    </a:lnTo>
                    <a:lnTo>
                      <a:pt x="35" y="18"/>
                    </a:lnTo>
                    <a:lnTo>
                      <a:pt x="35" y="20"/>
                    </a:lnTo>
                    <a:lnTo>
                      <a:pt x="36" y="22"/>
                    </a:lnTo>
                    <a:lnTo>
                      <a:pt x="35" y="23"/>
                    </a:lnTo>
                    <a:lnTo>
                      <a:pt x="35" y="25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5" y="30"/>
                    </a:lnTo>
                    <a:lnTo>
                      <a:pt x="35" y="32"/>
                    </a:lnTo>
                    <a:lnTo>
                      <a:pt x="35" y="33"/>
                    </a:lnTo>
                    <a:lnTo>
                      <a:pt x="33" y="35"/>
                    </a:lnTo>
                    <a:lnTo>
                      <a:pt x="33" y="37"/>
                    </a:lnTo>
                    <a:lnTo>
                      <a:pt x="33" y="39"/>
                    </a:lnTo>
                    <a:lnTo>
                      <a:pt x="31" y="39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28" y="42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5" y="45"/>
                    </a:lnTo>
                    <a:lnTo>
                      <a:pt x="23" y="45"/>
                    </a:lnTo>
                    <a:lnTo>
                      <a:pt x="21" y="45"/>
                    </a:lnTo>
                    <a:lnTo>
                      <a:pt x="20" y="45"/>
                    </a:lnTo>
                    <a:lnTo>
                      <a:pt x="16" y="45"/>
                    </a:lnTo>
                    <a:lnTo>
                      <a:pt x="15" y="45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6" y="40"/>
                    </a:lnTo>
                    <a:lnTo>
                      <a:pt x="6" y="39"/>
                    </a:lnTo>
                    <a:lnTo>
                      <a:pt x="5" y="37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0" y="6"/>
                    </a:lnTo>
                    <a:lnTo>
                      <a:pt x="30" y="8"/>
                    </a:lnTo>
                    <a:lnTo>
                      <a:pt x="31" y="8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5" y="13"/>
                    </a:lnTo>
                    <a:lnTo>
                      <a:pt x="33" y="15"/>
                    </a:lnTo>
                    <a:lnTo>
                      <a:pt x="31" y="12"/>
                    </a:lnTo>
                    <a:lnTo>
                      <a:pt x="31" y="10"/>
                    </a:lnTo>
                    <a:lnTo>
                      <a:pt x="30" y="10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0" y="1"/>
                    </a:lnTo>
                    <a:lnTo>
                      <a:pt x="18" y="1"/>
                    </a:lnTo>
                    <a:lnTo>
                      <a:pt x="16" y="1"/>
                    </a:lnTo>
                    <a:lnTo>
                      <a:pt x="15" y="1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1" y="28"/>
                    </a:lnTo>
                    <a:lnTo>
                      <a:pt x="3" y="30"/>
                    </a:lnTo>
                    <a:lnTo>
                      <a:pt x="3" y="32"/>
                    </a:lnTo>
                    <a:lnTo>
                      <a:pt x="3" y="33"/>
                    </a:lnTo>
                    <a:lnTo>
                      <a:pt x="5" y="33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1" y="44"/>
                    </a:lnTo>
                    <a:lnTo>
                      <a:pt x="23" y="44"/>
                    </a:lnTo>
                    <a:lnTo>
                      <a:pt x="25" y="42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30" y="39"/>
                    </a:lnTo>
                    <a:lnTo>
                      <a:pt x="30" y="37"/>
                    </a:lnTo>
                    <a:lnTo>
                      <a:pt x="31" y="35"/>
                    </a:lnTo>
                    <a:lnTo>
                      <a:pt x="33" y="33"/>
                    </a:lnTo>
                    <a:lnTo>
                      <a:pt x="33" y="32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5" y="25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5" y="1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2" name="Freeform 534"/>
              <p:cNvSpPr>
                <a:spLocks/>
              </p:cNvSpPr>
              <p:nvPr/>
            </p:nvSpPr>
            <p:spPr bwMode="auto">
              <a:xfrm>
                <a:off x="5437" y="753"/>
                <a:ext cx="18" cy="22"/>
              </a:xfrm>
              <a:custGeom>
                <a:avLst/>
                <a:gdLst>
                  <a:gd name="T0" fmla="*/ 6 w 37"/>
                  <a:gd name="T1" fmla="*/ 1 h 46"/>
                  <a:gd name="T2" fmla="*/ 6 w 37"/>
                  <a:gd name="T3" fmla="*/ 1 h 46"/>
                  <a:gd name="T4" fmla="*/ 7 w 37"/>
                  <a:gd name="T5" fmla="*/ 1 h 46"/>
                  <a:gd name="T6" fmla="*/ 8 w 37"/>
                  <a:gd name="T7" fmla="*/ 1 h 46"/>
                  <a:gd name="T8" fmla="*/ 9 w 37"/>
                  <a:gd name="T9" fmla="*/ 1 h 46"/>
                  <a:gd name="T10" fmla="*/ 11 w 37"/>
                  <a:gd name="T11" fmla="*/ 1 h 46"/>
                  <a:gd name="T12" fmla="*/ 13 w 37"/>
                  <a:gd name="T13" fmla="*/ 2 h 46"/>
                  <a:gd name="T14" fmla="*/ 13 w 37"/>
                  <a:gd name="T15" fmla="*/ 2 h 46"/>
                  <a:gd name="T16" fmla="*/ 14 w 37"/>
                  <a:gd name="T17" fmla="*/ 3 h 46"/>
                  <a:gd name="T18" fmla="*/ 15 w 37"/>
                  <a:gd name="T19" fmla="*/ 3 h 46"/>
                  <a:gd name="T20" fmla="*/ 16 w 37"/>
                  <a:gd name="T21" fmla="*/ 4 h 46"/>
                  <a:gd name="T22" fmla="*/ 16 w 37"/>
                  <a:gd name="T23" fmla="*/ 6 h 46"/>
                  <a:gd name="T24" fmla="*/ 17 w 37"/>
                  <a:gd name="T25" fmla="*/ 8 h 46"/>
                  <a:gd name="T26" fmla="*/ 18 w 37"/>
                  <a:gd name="T27" fmla="*/ 9 h 46"/>
                  <a:gd name="T28" fmla="*/ 18 w 37"/>
                  <a:gd name="T29" fmla="*/ 11 h 46"/>
                  <a:gd name="T30" fmla="*/ 18 w 37"/>
                  <a:gd name="T31" fmla="*/ 11 h 46"/>
                  <a:gd name="T32" fmla="*/ 18 w 37"/>
                  <a:gd name="T33" fmla="*/ 11 h 46"/>
                  <a:gd name="T34" fmla="*/ 18 w 37"/>
                  <a:gd name="T35" fmla="*/ 12 h 46"/>
                  <a:gd name="T36" fmla="*/ 18 w 37"/>
                  <a:gd name="T37" fmla="*/ 12 h 46"/>
                  <a:gd name="T38" fmla="*/ 16 w 37"/>
                  <a:gd name="T39" fmla="*/ 16 h 46"/>
                  <a:gd name="T40" fmla="*/ 16 w 37"/>
                  <a:gd name="T41" fmla="*/ 18 h 46"/>
                  <a:gd name="T42" fmla="*/ 16 w 37"/>
                  <a:gd name="T43" fmla="*/ 18 h 46"/>
                  <a:gd name="T44" fmla="*/ 15 w 37"/>
                  <a:gd name="T45" fmla="*/ 20 h 46"/>
                  <a:gd name="T46" fmla="*/ 14 w 37"/>
                  <a:gd name="T47" fmla="*/ 20 h 46"/>
                  <a:gd name="T48" fmla="*/ 14 w 37"/>
                  <a:gd name="T49" fmla="*/ 21 h 46"/>
                  <a:gd name="T50" fmla="*/ 12 w 37"/>
                  <a:gd name="T51" fmla="*/ 21 h 46"/>
                  <a:gd name="T52" fmla="*/ 11 w 37"/>
                  <a:gd name="T53" fmla="*/ 21 h 46"/>
                  <a:gd name="T54" fmla="*/ 11 w 37"/>
                  <a:gd name="T55" fmla="*/ 21 h 46"/>
                  <a:gd name="T56" fmla="*/ 10 w 37"/>
                  <a:gd name="T57" fmla="*/ 22 h 46"/>
                  <a:gd name="T58" fmla="*/ 9 w 37"/>
                  <a:gd name="T59" fmla="*/ 22 h 46"/>
                  <a:gd name="T60" fmla="*/ 9 w 37"/>
                  <a:gd name="T61" fmla="*/ 22 h 46"/>
                  <a:gd name="T62" fmla="*/ 8 w 37"/>
                  <a:gd name="T63" fmla="*/ 22 h 46"/>
                  <a:gd name="T64" fmla="*/ 7 w 37"/>
                  <a:gd name="T65" fmla="*/ 21 h 46"/>
                  <a:gd name="T66" fmla="*/ 5 w 37"/>
                  <a:gd name="T67" fmla="*/ 21 h 46"/>
                  <a:gd name="T68" fmla="*/ 4 w 37"/>
                  <a:gd name="T69" fmla="*/ 20 h 46"/>
                  <a:gd name="T70" fmla="*/ 3 w 37"/>
                  <a:gd name="T71" fmla="*/ 19 h 46"/>
                  <a:gd name="T72" fmla="*/ 3 w 37"/>
                  <a:gd name="T73" fmla="*/ 18 h 46"/>
                  <a:gd name="T74" fmla="*/ 1 w 37"/>
                  <a:gd name="T75" fmla="*/ 18 h 46"/>
                  <a:gd name="T76" fmla="*/ 1 w 37"/>
                  <a:gd name="T77" fmla="*/ 17 h 46"/>
                  <a:gd name="T78" fmla="*/ 1 w 37"/>
                  <a:gd name="T79" fmla="*/ 15 h 46"/>
                  <a:gd name="T80" fmla="*/ 0 w 37"/>
                  <a:gd name="T81" fmla="*/ 13 h 46"/>
                  <a:gd name="T82" fmla="*/ 0 w 37"/>
                  <a:gd name="T83" fmla="*/ 12 h 46"/>
                  <a:gd name="T84" fmla="*/ 0 w 37"/>
                  <a:gd name="T85" fmla="*/ 11 h 46"/>
                  <a:gd name="T86" fmla="*/ 0 w 37"/>
                  <a:gd name="T87" fmla="*/ 10 h 46"/>
                  <a:gd name="T88" fmla="*/ 1 w 37"/>
                  <a:gd name="T89" fmla="*/ 7 h 46"/>
                  <a:gd name="T90" fmla="*/ 1 w 37"/>
                  <a:gd name="T91" fmla="*/ 5 h 46"/>
                  <a:gd name="T92" fmla="*/ 1 w 37"/>
                  <a:gd name="T93" fmla="*/ 4 h 46"/>
                  <a:gd name="T94" fmla="*/ 2 w 37"/>
                  <a:gd name="T95" fmla="*/ 3 h 46"/>
                  <a:gd name="T96" fmla="*/ 3 w 37"/>
                  <a:gd name="T97" fmla="*/ 2 h 46"/>
                  <a:gd name="T98" fmla="*/ 4 w 37"/>
                  <a:gd name="T99" fmla="*/ 2 h 4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7"/>
                  <a:gd name="T151" fmla="*/ 0 h 46"/>
                  <a:gd name="T152" fmla="*/ 37 w 37"/>
                  <a:gd name="T153" fmla="*/ 46 h 4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7" h="46">
                    <a:moveTo>
                      <a:pt x="10" y="4"/>
                    </a:moveTo>
                    <a:lnTo>
                      <a:pt x="12" y="2"/>
                    </a:lnTo>
                    <a:lnTo>
                      <a:pt x="13" y="2"/>
                    </a:lnTo>
                    <a:lnTo>
                      <a:pt x="15" y="2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3" y="16"/>
                    </a:lnTo>
                    <a:lnTo>
                      <a:pt x="35" y="16"/>
                    </a:lnTo>
                    <a:lnTo>
                      <a:pt x="35" y="17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7" y="22"/>
                    </a:lnTo>
                    <a:lnTo>
                      <a:pt x="37" y="24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3" y="34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41"/>
                    </a:lnTo>
                    <a:lnTo>
                      <a:pt x="28" y="41"/>
                    </a:lnTo>
                    <a:lnTo>
                      <a:pt x="28" y="43"/>
                    </a:lnTo>
                    <a:lnTo>
                      <a:pt x="28" y="44"/>
                    </a:lnTo>
                    <a:lnTo>
                      <a:pt x="27" y="44"/>
                    </a:lnTo>
                    <a:lnTo>
                      <a:pt x="25" y="44"/>
                    </a:lnTo>
                    <a:lnTo>
                      <a:pt x="23" y="44"/>
                    </a:lnTo>
                    <a:lnTo>
                      <a:pt x="22" y="44"/>
                    </a:lnTo>
                    <a:lnTo>
                      <a:pt x="20" y="44"/>
                    </a:lnTo>
                    <a:lnTo>
                      <a:pt x="20" y="46"/>
                    </a:lnTo>
                    <a:lnTo>
                      <a:pt x="18" y="44"/>
                    </a:lnTo>
                    <a:lnTo>
                      <a:pt x="18" y="46"/>
                    </a:lnTo>
                    <a:lnTo>
                      <a:pt x="18" y="44"/>
                    </a:lnTo>
                    <a:lnTo>
                      <a:pt x="18" y="46"/>
                    </a:lnTo>
                    <a:lnTo>
                      <a:pt x="18" y="44"/>
                    </a:lnTo>
                    <a:lnTo>
                      <a:pt x="17" y="46"/>
                    </a:lnTo>
                    <a:lnTo>
                      <a:pt x="17" y="44"/>
                    </a:lnTo>
                    <a:lnTo>
                      <a:pt x="15" y="44"/>
                    </a:lnTo>
                    <a:lnTo>
                      <a:pt x="10" y="44"/>
                    </a:lnTo>
                    <a:lnTo>
                      <a:pt x="10" y="43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7" y="39"/>
                    </a:lnTo>
                    <a:lnTo>
                      <a:pt x="7" y="37"/>
                    </a:lnTo>
                    <a:lnTo>
                      <a:pt x="5" y="37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4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3" name="Freeform 535"/>
              <p:cNvSpPr>
                <a:spLocks/>
              </p:cNvSpPr>
              <p:nvPr/>
            </p:nvSpPr>
            <p:spPr bwMode="auto">
              <a:xfrm>
                <a:off x="5436" y="753"/>
                <a:ext cx="19" cy="22"/>
              </a:xfrm>
              <a:custGeom>
                <a:avLst/>
                <a:gdLst>
                  <a:gd name="T0" fmla="*/ 19 w 38"/>
                  <a:gd name="T1" fmla="*/ 9 h 46"/>
                  <a:gd name="T2" fmla="*/ 19 w 38"/>
                  <a:gd name="T3" fmla="*/ 11 h 46"/>
                  <a:gd name="T4" fmla="*/ 19 w 38"/>
                  <a:gd name="T5" fmla="*/ 12 h 46"/>
                  <a:gd name="T6" fmla="*/ 19 w 38"/>
                  <a:gd name="T7" fmla="*/ 15 h 46"/>
                  <a:gd name="T8" fmla="*/ 17 w 38"/>
                  <a:gd name="T9" fmla="*/ 17 h 46"/>
                  <a:gd name="T10" fmla="*/ 17 w 38"/>
                  <a:gd name="T11" fmla="*/ 19 h 46"/>
                  <a:gd name="T12" fmla="*/ 14 w 38"/>
                  <a:gd name="T13" fmla="*/ 21 h 46"/>
                  <a:gd name="T14" fmla="*/ 13 w 38"/>
                  <a:gd name="T15" fmla="*/ 21 h 46"/>
                  <a:gd name="T16" fmla="*/ 10 w 38"/>
                  <a:gd name="T17" fmla="*/ 22 h 46"/>
                  <a:gd name="T18" fmla="*/ 8 w 38"/>
                  <a:gd name="T19" fmla="*/ 21 h 46"/>
                  <a:gd name="T20" fmla="*/ 6 w 38"/>
                  <a:gd name="T21" fmla="*/ 21 h 46"/>
                  <a:gd name="T22" fmla="*/ 4 w 38"/>
                  <a:gd name="T23" fmla="*/ 20 h 46"/>
                  <a:gd name="T24" fmla="*/ 3 w 38"/>
                  <a:gd name="T25" fmla="*/ 18 h 46"/>
                  <a:gd name="T26" fmla="*/ 1 w 38"/>
                  <a:gd name="T27" fmla="*/ 17 h 46"/>
                  <a:gd name="T28" fmla="*/ 1 w 38"/>
                  <a:gd name="T29" fmla="*/ 15 h 46"/>
                  <a:gd name="T30" fmla="*/ 1 w 38"/>
                  <a:gd name="T31" fmla="*/ 12 h 46"/>
                  <a:gd name="T32" fmla="*/ 0 w 38"/>
                  <a:gd name="T33" fmla="*/ 11 h 46"/>
                  <a:gd name="T34" fmla="*/ 1 w 38"/>
                  <a:gd name="T35" fmla="*/ 7 h 46"/>
                  <a:gd name="T36" fmla="*/ 1 w 38"/>
                  <a:gd name="T37" fmla="*/ 4 h 46"/>
                  <a:gd name="T38" fmla="*/ 2 w 38"/>
                  <a:gd name="T39" fmla="*/ 3 h 46"/>
                  <a:gd name="T40" fmla="*/ 4 w 38"/>
                  <a:gd name="T41" fmla="*/ 2 h 46"/>
                  <a:gd name="T42" fmla="*/ 6 w 38"/>
                  <a:gd name="T43" fmla="*/ 0 h 46"/>
                  <a:gd name="T44" fmla="*/ 9 w 38"/>
                  <a:gd name="T45" fmla="*/ 0 h 46"/>
                  <a:gd name="T46" fmla="*/ 10 w 38"/>
                  <a:gd name="T47" fmla="*/ 0 h 46"/>
                  <a:gd name="T48" fmla="*/ 12 w 38"/>
                  <a:gd name="T49" fmla="*/ 1 h 46"/>
                  <a:gd name="T50" fmla="*/ 14 w 38"/>
                  <a:gd name="T51" fmla="*/ 2 h 46"/>
                  <a:gd name="T52" fmla="*/ 15 w 38"/>
                  <a:gd name="T53" fmla="*/ 3 h 46"/>
                  <a:gd name="T54" fmla="*/ 17 w 38"/>
                  <a:gd name="T55" fmla="*/ 4 h 46"/>
                  <a:gd name="T56" fmla="*/ 17 w 38"/>
                  <a:gd name="T57" fmla="*/ 8 h 46"/>
                  <a:gd name="T58" fmla="*/ 15 w 38"/>
                  <a:gd name="T59" fmla="*/ 4 h 46"/>
                  <a:gd name="T60" fmla="*/ 14 w 38"/>
                  <a:gd name="T61" fmla="*/ 3 h 46"/>
                  <a:gd name="T62" fmla="*/ 12 w 38"/>
                  <a:gd name="T63" fmla="*/ 2 h 46"/>
                  <a:gd name="T64" fmla="*/ 11 w 38"/>
                  <a:gd name="T65" fmla="*/ 2 h 46"/>
                  <a:gd name="T66" fmla="*/ 10 w 38"/>
                  <a:gd name="T67" fmla="*/ 1 h 46"/>
                  <a:gd name="T68" fmla="*/ 8 w 38"/>
                  <a:gd name="T69" fmla="*/ 1 h 46"/>
                  <a:gd name="T70" fmla="*/ 6 w 38"/>
                  <a:gd name="T71" fmla="*/ 2 h 46"/>
                  <a:gd name="T72" fmla="*/ 4 w 38"/>
                  <a:gd name="T73" fmla="*/ 2 h 46"/>
                  <a:gd name="T74" fmla="*/ 3 w 38"/>
                  <a:gd name="T75" fmla="*/ 4 h 46"/>
                  <a:gd name="T76" fmla="*/ 2 w 38"/>
                  <a:gd name="T77" fmla="*/ 5 h 46"/>
                  <a:gd name="T78" fmla="*/ 1 w 38"/>
                  <a:gd name="T79" fmla="*/ 8 h 46"/>
                  <a:gd name="T80" fmla="*/ 1 w 38"/>
                  <a:gd name="T81" fmla="*/ 10 h 46"/>
                  <a:gd name="T82" fmla="*/ 1 w 38"/>
                  <a:gd name="T83" fmla="*/ 12 h 46"/>
                  <a:gd name="T84" fmla="*/ 1 w 38"/>
                  <a:gd name="T85" fmla="*/ 15 h 46"/>
                  <a:gd name="T86" fmla="*/ 3 w 38"/>
                  <a:gd name="T87" fmla="*/ 17 h 46"/>
                  <a:gd name="T88" fmla="*/ 4 w 38"/>
                  <a:gd name="T89" fmla="*/ 18 h 46"/>
                  <a:gd name="T90" fmla="*/ 5 w 38"/>
                  <a:gd name="T91" fmla="*/ 20 h 46"/>
                  <a:gd name="T92" fmla="*/ 7 w 38"/>
                  <a:gd name="T93" fmla="*/ 21 h 46"/>
                  <a:gd name="T94" fmla="*/ 9 w 38"/>
                  <a:gd name="T95" fmla="*/ 21 h 46"/>
                  <a:gd name="T96" fmla="*/ 10 w 38"/>
                  <a:gd name="T97" fmla="*/ 21 h 46"/>
                  <a:gd name="T98" fmla="*/ 12 w 38"/>
                  <a:gd name="T99" fmla="*/ 21 h 46"/>
                  <a:gd name="T100" fmla="*/ 14 w 38"/>
                  <a:gd name="T101" fmla="*/ 19 h 46"/>
                  <a:gd name="T102" fmla="*/ 15 w 38"/>
                  <a:gd name="T103" fmla="*/ 18 h 46"/>
                  <a:gd name="T104" fmla="*/ 17 w 38"/>
                  <a:gd name="T105" fmla="*/ 16 h 46"/>
                  <a:gd name="T106" fmla="*/ 17 w 38"/>
                  <a:gd name="T107" fmla="*/ 15 h 46"/>
                  <a:gd name="T108" fmla="*/ 18 w 38"/>
                  <a:gd name="T109" fmla="*/ 12 h 46"/>
                  <a:gd name="T110" fmla="*/ 18 w 38"/>
                  <a:gd name="T111" fmla="*/ 11 h 46"/>
                  <a:gd name="T112" fmla="*/ 18 w 38"/>
                  <a:gd name="T113" fmla="*/ 9 h 46"/>
                  <a:gd name="T114" fmla="*/ 18 w 38"/>
                  <a:gd name="T115" fmla="*/ 7 h 4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8"/>
                  <a:gd name="T175" fmla="*/ 0 h 46"/>
                  <a:gd name="T176" fmla="*/ 38 w 38"/>
                  <a:gd name="T177" fmla="*/ 46 h 4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8" h="46">
                    <a:moveTo>
                      <a:pt x="36" y="14"/>
                    </a:moveTo>
                    <a:lnTo>
                      <a:pt x="38" y="17"/>
                    </a:lnTo>
                    <a:lnTo>
                      <a:pt x="38" y="19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8" y="29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6" y="32"/>
                    </a:lnTo>
                    <a:lnTo>
                      <a:pt x="34" y="34"/>
                    </a:lnTo>
                    <a:lnTo>
                      <a:pt x="34" y="36"/>
                    </a:lnTo>
                    <a:lnTo>
                      <a:pt x="34" y="37"/>
                    </a:lnTo>
                    <a:lnTo>
                      <a:pt x="33" y="39"/>
                    </a:lnTo>
                    <a:lnTo>
                      <a:pt x="31" y="41"/>
                    </a:lnTo>
                    <a:lnTo>
                      <a:pt x="29" y="41"/>
                    </a:lnTo>
                    <a:lnTo>
                      <a:pt x="29" y="43"/>
                    </a:lnTo>
                    <a:lnTo>
                      <a:pt x="28" y="43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4" y="44"/>
                    </a:lnTo>
                    <a:lnTo>
                      <a:pt x="21" y="46"/>
                    </a:lnTo>
                    <a:lnTo>
                      <a:pt x="19" y="46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4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1"/>
                    </a:lnTo>
                    <a:lnTo>
                      <a:pt x="6" y="39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3" y="36"/>
                    </a:lnTo>
                    <a:lnTo>
                      <a:pt x="1" y="32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29" y="4"/>
                    </a:lnTo>
                    <a:lnTo>
                      <a:pt x="29" y="5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4" y="9"/>
                    </a:lnTo>
                    <a:lnTo>
                      <a:pt x="34" y="10"/>
                    </a:lnTo>
                    <a:lnTo>
                      <a:pt x="36" y="14"/>
                    </a:lnTo>
                    <a:lnTo>
                      <a:pt x="34" y="16"/>
                    </a:lnTo>
                    <a:lnTo>
                      <a:pt x="33" y="10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29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1" y="26"/>
                    </a:lnTo>
                    <a:lnTo>
                      <a:pt x="3" y="27"/>
                    </a:lnTo>
                    <a:lnTo>
                      <a:pt x="3" y="31"/>
                    </a:lnTo>
                    <a:lnTo>
                      <a:pt x="4" y="31"/>
                    </a:lnTo>
                    <a:lnTo>
                      <a:pt x="4" y="32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7"/>
                    </a:lnTo>
                    <a:lnTo>
                      <a:pt x="9" y="37"/>
                    </a:lnTo>
                    <a:lnTo>
                      <a:pt x="9" y="39"/>
                    </a:lnTo>
                    <a:lnTo>
                      <a:pt x="9" y="41"/>
                    </a:lnTo>
                    <a:lnTo>
                      <a:pt x="13" y="41"/>
                    </a:lnTo>
                    <a:lnTo>
                      <a:pt x="14" y="43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9" y="44"/>
                    </a:lnTo>
                    <a:lnTo>
                      <a:pt x="21" y="44"/>
                    </a:lnTo>
                    <a:lnTo>
                      <a:pt x="23" y="43"/>
                    </a:lnTo>
                    <a:lnTo>
                      <a:pt x="24" y="43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29" y="39"/>
                    </a:lnTo>
                    <a:lnTo>
                      <a:pt x="29" y="37"/>
                    </a:lnTo>
                    <a:lnTo>
                      <a:pt x="31" y="37"/>
                    </a:lnTo>
                    <a:lnTo>
                      <a:pt x="33" y="37"/>
                    </a:lnTo>
                    <a:lnTo>
                      <a:pt x="33" y="36"/>
                    </a:lnTo>
                    <a:lnTo>
                      <a:pt x="34" y="34"/>
                    </a:lnTo>
                    <a:lnTo>
                      <a:pt x="34" y="32"/>
                    </a:lnTo>
                    <a:lnTo>
                      <a:pt x="34" y="31"/>
                    </a:lnTo>
                    <a:lnTo>
                      <a:pt x="34" y="29"/>
                    </a:lnTo>
                    <a:lnTo>
                      <a:pt x="36" y="27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4" y="17"/>
                    </a:lnTo>
                    <a:lnTo>
                      <a:pt x="34" y="1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4" name="Freeform 536"/>
              <p:cNvSpPr>
                <a:spLocks/>
              </p:cNvSpPr>
              <p:nvPr/>
            </p:nvSpPr>
            <p:spPr bwMode="auto">
              <a:xfrm>
                <a:off x="5432" y="753"/>
                <a:ext cx="35" cy="20"/>
              </a:xfrm>
              <a:custGeom>
                <a:avLst/>
                <a:gdLst>
                  <a:gd name="T0" fmla="*/ 3 w 72"/>
                  <a:gd name="T1" fmla="*/ 11 h 41"/>
                  <a:gd name="T2" fmla="*/ 6 w 72"/>
                  <a:gd name="T3" fmla="*/ 11 h 41"/>
                  <a:gd name="T4" fmla="*/ 18 w 72"/>
                  <a:gd name="T5" fmla="*/ 17 h 41"/>
                  <a:gd name="T6" fmla="*/ 22 w 72"/>
                  <a:gd name="T7" fmla="*/ 20 h 41"/>
                  <a:gd name="T8" fmla="*/ 31 w 72"/>
                  <a:gd name="T9" fmla="*/ 15 h 41"/>
                  <a:gd name="T10" fmla="*/ 34 w 72"/>
                  <a:gd name="T11" fmla="*/ 16 h 41"/>
                  <a:gd name="T12" fmla="*/ 35 w 72"/>
                  <a:gd name="T13" fmla="*/ 7 h 41"/>
                  <a:gd name="T14" fmla="*/ 8 w 72"/>
                  <a:gd name="T15" fmla="*/ 0 h 41"/>
                  <a:gd name="T16" fmla="*/ 0 w 72"/>
                  <a:gd name="T17" fmla="*/ 9 h 41"/>
                  <a:gd name="T18" fmla="*/ 3 w 72"/>
                  <a:gd name="T19" fmla="*/ 11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2"/>
                  <a:gd name="T31" fmla="*/ 0 h 41"/>
                  <a:gd name="T32" fmla="*/ 72 w 72"/>
                  <a:gd name="T33" fmla="*/ 41 h 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2" h="41">
                    <a:moveTo>
                      <a:pt x="7" y="22"/>
                    </a:moveTo>
                    <a:lnTo>
                      <a:pt x="13" y="22"/>
                    </a:lnTo>
                    <a:lnTo>
                      <a:pt x="38" y="34"/>
                    </a:lnTo>
                    <a:lnTo>
                      <a:pt x="45" y="41"/>
                    </a:lnTo>
                    <a:lnTo>
                      <a:pt x="63" y="31"/>
                    </a:lnTo>
                    <a:lnTo>
                      <a:pt x="70" y="32"/>
                    </a:lnTo>
                    <a:lnTo>
                      <a:pt x="72" y="14"/>
                    </a:lnTo>
                    <a:lnTo>
                      <a:pt x="17" y="0"/>
                    </a:lnTo>
                    <a:lnTo>
                      <a:pt x="0" y="19"/>
                    </a:ln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5" name="Freeform 537"/>
              <p:cNvSpPr>
                <a:spLocks/>
              </p:cNvSpPr>
              <p:nvPr/>
            </p:nvSpPr>
            <p:spPr bwMode="auto">
              <a:xfrm>
                <a:off x="5431" y="747"/>
                <a:ext cx="38" cy="22"/>
              </a:xfrm>
              <a:custGeom>
                <a:avLst/>
                <a:gdLst>
                  <a:gd name="T0" fmla="*/ 4 w 76"/>
                  <a:gd name="T1" fmla="*/ 12 h 44"/>
                  <a:gd name="T2" fmla="*/ 7 w 76"/>
                  <a:gd name="T3" fmla="*/ 12 h 44"/>
                  <a:gd name="T4" fmla="*/ 7 w 76"/>
                  <a:gd name="T5" fmla="*/ 13 h 44"/>
                  <a:gd name="T6" fmla="*/ 19 w 76"/>
                  <a:gd name="T7" fmla="*/ 18 h 44"/>
                  <a:gd name="T8" fmla="*/ 20 w 76"/>
                  <a:gd name="T9" fmla="*/ 19 h 44"/>
                  <a:gd name="T10" fmla="*/ 24 w 76"/>
                  <a:gd name="T11" fmla="*/ 22 h 44"/>
                  <a:gd name="T12" fmla="*/ 24 w 76"/>
                  <a:gd name="T13" fmla="*/ 22 h 44"/>
                  <a:gd name="T14" fmla="*/ 33 w 76"/>
                  <a:gd name="T15" fmla="*/ 15 h 44"/>
                  <a:gd name="T16" fmla="*/ 33 w 76"/>
                  <a:gd name="T17" fmla="*/ 17 h 44"/>
                  <a:gd name="T18" fmla="*/ 37 w 76"/>
                  <a:gd name="T19" fmla="*/ 17 h 44"/>
                  <a:gd name="T20" fmla="*/ 36 w 76"/>
                  <a:gd name="T21" fmla="*/ 17 h 44"/>
                  <a:gd name="T22" fmla="*/ 37 w 76"/>
                  <a:gd name="T23" fmla="*/ 8 h 44"/>
                  <a:gd name="T24" fmla="*/ 38 w 76"/>
                  <a:gd name="T25" fmla="*/ 8 h 44"/>
                  <a:gd name="T26" fmla="*/ 9 w 76"/>
                  <a:gd name="T27" fmla="*/ 2 h 44"/>
                  <a:gd name="T28" fmla="*/ 9 w 76"/>
                  <a:gd name="T29" fmla="*/ 1 h 44"/>
                  <a:gd name="T30" fmla="*/ 1 w 76"/>
                  <a:gd name="T31" fmla="*/ 11 h 44"/>
                  <a:gd name="T32" fmla="*/ 0 w 76"/>
                  <a:gd name="T33" fmla="*/ 11 h 44"/>
                  <a:gd name="T34" fmla="*/ 4 w 76"/>
                  <a:gd name="T35" fmla="*/ 12 h 44"/>
                  <a:gd name="T36" fmla="*/ 4 w 76"/>
                  <a:gd name="T37" fmla="*/ 13 h 44"/>
                  <a:gd name="T38" fmla="*/ 0 w 76"/>
                  <a:gd name="T39" fmla="*/ 11 h 44"/>
                  <a:gd name="T40" fmla="*/ 0 w 76"/>
                  <a:gd name="T41" fmla="*/ 11 h 44"/>
                  <a:gd name="T42" fmla="*/ 0 w 76"/>
                  <a:gd name="T43" fmla="*/ 11 h 44"/>
                  <a:gd name="T44" fmla="*/ 8 w 76"/>
                  <a:gd name="T45" fmla="*/ 0 h 44"/>
                  <a:gd name="T46" fmla="*/ 9 w 76"/>
                  <a:gd name="T47" fmla="*/ 0 h 44"/>
                  <a:gd name="T48" fmla="*/ 38 w 76"/>
                  <a:gd name="T49" fmla="*/ 7 h 44"/>
                  <a:gd name="T50" fmla="*/ 38 w 76"/>
                  <a:gd name="T51" fmla="*/ 8 h 44"/>
                  <a:gd name="T52" fmla="*/ 38 w 76"/>
                  <a:gd name="T53" fmla="*/ 8 h 44"/>
                  <a:gd name="T54" fmla="*/ 37 w 76"/>
                  <a:gd name="T55" fmla="*/ 18 h 44"/>
                  <a:gd name="T56" fmla="*/ 37 w 76"/>
                  <a:gd name="T57" fmla="*/ 18 h 44"/>
                  <a:gd name="T58" fmla="*/ 37 w 76"/>
                  <a:gd name="T59" fmla="*/ 19 h 44"/>
                  <a:gd name="T60" fmla="*/ 36 w 76"/>
                  <a:gd name="T61" fmla="*/ 19 h 44"/>
                  <a:gd name="T62" fmla="*/ 33 w 76"/>
                  <a:gd name="T63" fmla="*/ 17 h 44"/>
                  <a:gd name="T64" fmla="*/ 33 w 76"/>
                  <a:gd name="T65" fmla="*/ 17 h 44"/>
                  <a:gd name="T66" fmla="*/ 24 w 76"/>
                  <a:gd name="T67" fmla="*/ 22 h 44"/>
                  <a:gd name="T68" fmla="*/ 24 w 76"/>
                  <a:gd name="T69" fmla="*/ 22 h 44"/>
                  <a:gd name="T70" fmla="*/ 24 w 76"/>
                  <a:gd name="T71" fmla="*/ 22 h 44"/>
                  <a:gd name="T72" fmla="*/ 24 w 76"/>
                  <a:gd name="T73" fmla="*/ 22 h 44"/>
                  <a:gd name="T74" fmla="*/ 19 w 76"/>
                  <a:gd name="T75" fmla="*/ 19 h 44"/>
                  <a:gd name="T76" fmla="*/ 7 w 76"/>
                  <a:gd name="T77" fmla="*/ 13 h 44"/>
                  <a:gd name="T78" fmla="*/ 4 w 76"/>
                  <a:gd name="T79" fmla="*/ 13 h 44"/>
                  <a:gd name="T80" fmla="*/ 4 w 76"/>
                  <a:gd name="T81" fmla="*/ 12 h 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6"/>
                  <a:gd name="T124" fmla="*/ 0 h 44"/>
                  <a:gd name="T125" fmla="*/ 76 w 76"/>
                  <a:gd name="T126" fmla="*/ 44 h 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6" h="44">
                    <a:moveTo>
                      <a:pt x="8" y="24"/>
                    </a:moveTo>
                    <a:lnTo>
                      <a:pt x="14" y="24"/>
                    </a:lnTo>
                    <a:lnTo>
                      <a:pt x="14" y="26"/>
                    </a:lnTo>
                    <a:lnTo>
                      <a:pt x="39" y="36"/>
                    </a:lnTo>
                    <a:lnTo>
                      <a:pt x="41" y="38"/>
                    </a:lnTo>
                    <a:lnTo>
                      <a:pt x="48" y="43"/>
                    </a:lnTo>
                    <a:lnTo>
                      <a:pt x="66" y="31"/>
                    </a:lnTo>
                    <a:lnTo>
                      <a:pt x="66" y="33"/>
                    </a:lnTo>
                    <a:lnTo>
                      <a:pt x="73" y="34"/>
                    </a:lnTo>
                    <a:lnTo>
                      <a:pt x="71" y="34"/>
                    </a:lnTo>
                    <a:lnTo>
                      <a:pt x="74" y="16"/>
                    </a:lnTo>
                    <a:lnTo>
                      <a:pt x="76" y="1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8" y="24"/>
                    </a:lnTo>
                    <a:lnTo>
                      <a:pt x="8" y="26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76" y="14"/>
                    </a:lnTo>
                    <a:lnTo>
                      <a:pt x="76" y="16"/>
                    </a:lnTo>
                    <a:lnTo>
                      <a:pt x="73" y="36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6" y="34"/>
                    </a:lnTo>
                    <a:lnTo>
                      <a:pt x="48" y="44"/>
                    </a:lnTo>
                    <a:lnTo>
                      <a:pt x="39" y="38"/>
                    </a:lnTo>
                    <a:lnTo>
                      <a:pt x="14" y="26"/>
                    </a:lnTo>
                    <a:lnTo>
                      <a:pt x="8" y="26"/>
                    </a:lnTo>
                    <a:lnTo>
                      <a:pt x="8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6" name="Freeform 538"/>
              <p:cNvSpPr>
                <a:spLocks/>
              </p:cNvSpPr>
              <p:nvPr/>
            </p:nvSpPr>
            <p:spPr bwMode="auto">
              <a:xfrm>
                <a:off x="5435" y="717"/>
                <a:ext cx="43" cy="51"/>
              </a:xfrm>
              <a:custGeom>
                <a:avLst/>
                <a:gdLst>
                  <a:gd name="T0" fmla="*/ 15 w 86"/>
                  <a:gd name="T1" fmla="*/ 1 h 102"/>
                  <a:gd name="T2" fmla="*/ 17 w 86"/>
                  <a:gd name="T3" fmla="*/ 1 h 102"/>
                  <a:gd name="T4" fmla="*/ 19 w 86"/>
                  <a:gd name="T5" fmla="*/ 1 h 102"/>
                  <a:gd name="T6" fmla="*/ 21 w 86"/>
                  <a:gd name="T7" fmla="*/ 1 h 102"/>
                  <a:gd name="T8" fmla="*/ 22 w 86"/>
                  <a:gd name="T9" fmla="*/ 1 h 102"/>
                  <a:gd name="T10" fmla="*/ 25 w 86"/>
                  <a:gd name="T11" fmla="*/ 1 h 102"/>
                  <a:gd name="T12" fmla="*/ 26 w 86"/>
                  <a:gd name="T13" fmla="*/ 1 h 102"/>
                  <a:gd name="T14" fmla="*/ 28 w 86"/>
                  <a:gd name="T15" fmla="*/ 2 h 102"/>
                  <a:gd name="T16" fmla="*/ 30 w 86"/>
                  <a:gd name="T17" fmla="*/ 3 h 102"/>
                  <a:gd name="T18" fmla="*/ 33 w 86"/>
                  <a:gd name="T19" fmla="*/ 5 h 102"/>
                  <a:gd name="T20" fmla="*/ 34 w 86"/>
                  <a:gd name="T21" fmla="*/ 6 h 102"/>
                  <a:gd name="T22" fmla="*/ 36 w 86"/>
                  <a:gd name="T23" fmla="*/ 8 h 102"/>
                  <a:gd name="T24" fmla="*/ 38 w 86"/>
                  <a:gd name="T25" fmla="*/ 10 h 102"/>
                  <a:gd name="T26" fmla="*/ 38 w 86"/>
                  <a:gd name="T27" fmla="*/ 11 h 102"/>
                  <a:gd name="T28" fmla="*/ 40 w 86"/>
                  <a:gd name="T29" fmla="*/ 13 h 102"/>
                  <a:gd name="T30" fmla="*/ 42 w 86"/>
                  <a:gd name="T31" fmla="*/ 18 h 102"/>
                  <a:gd name="T32" fmla="*/ 43 w 86"/>
                  <a:gd name="T33" fmla="*/ 21 h 102"/>
                  <a:gd name="T34" fmla="*/ 43 w 86"/>
                  <a:gd name="T35" fmla="*/ 22 h 102"/>
                  <a:gd name="T36" fmla="*/ 43 w 86"/>
                  <a:gd name="T37" fmla="*/ 25 h 102"/>
                  <a:gd name="T38" fmla="*/ 43 w 86"/>
                  <a:gd name="T39" fmla="*/ 27 h 102"/>
                  <a:gd name="T40" fmla="*/ 43 w 86"/>
                  <a:gd name="T41" fmla="*/ 29 h 102"/>
                  <a:gd name="T42" fmla="*/ 43 w 86"/>
                  <a:gd name="T43" fmla="*/ 31 h 102"/>
                  <a:gd name="T44" fmla="*/ 43 w 86"/>
                  <a:gd name="T45" fmla="*/ 34 h 102"/>
                  <a:gd name="T46" fmla="*/ 41 w 86"/>
                  <a:gd name="T47" fmla="*/ 36 h 102"/>
                  <a:gd name="T48" fmla="*/ 41 w 86"/>
                  <a:gd name="T49" fmla="*/ 38 h 102"/>
                  <a:gd name="T50" fmla="*/ 39 w 86"/>
                  <a:gd name="T51" fmla="*/ 41 h 102"/>
                  <a:gd name="T52" fmla="*/ 38 w 86"/>
                  <a:gd name="T53" fmla="*/ 44 h 102"/>
                  <a:gd name="T54" fmla="*/ 37 w 86"/>
                  <a:gd name="T55" fmla="*/ 45 h 102"/>
                  <a:gd name="T56" fmla="*/ 34 w 86"/>
                  <a:gd name="T57" fmla="*/ 47 h 102"/>
                  <a:gd name="T58" fmla="*/ 33 w 86"/>
                  <a:gd name="T59" fmla="*/ 48 h 102"/>
                  <a:gd name="T60" fmla="*/ 30 w 86"/>
                  <a:gd name="T61" fmla="*/ 49 h 102"/>
                  <a:gd name="T62" fmla="*/ 26 w 86"/>
                  <a:gd name="T63" fmla="*/ 50 h 102"/>
                  <a:gd name="T64" fmla="*/ 25 w 86"/>
                  <a:gd name="T65" fmla="*/ 51 h 102"/>
                  <a:gd name="T66" fmla="*/ 22 w 86"/>
                  <a:gd name="T67" fmla="*/ 51 h 102"/>
                  <a:gd name="T68" fmla="*/ 21 w 86"/>
                  <a:gd name="T69" fmla="*/ 51 h 102"/>
                  <a:gd name="T70" fmla="*/ 18 w 86"/>
                  <a:gd name="T71" fmla="*/ 51 h 102"/>
                  <a:gd name="T72" fmla="*/ 17 w 86"/>
                  <a:gd name="T73" fmla="*/ 50 h 102"/>
                  <a:gd name="T74" fmla="*/ 15 w 86"/>
                  <a:gd name="T75" fmla="*/ 49 h 102"/>
                  <a:gd name="T76" fmla="*/ 13 w 86"/>
                  <a:gd name="T77" fmla="*/ 49 h 102"/>
                  <a:gd name="T78" fmla="*/ 11 w 86"/>
                  <a:gd name="T79" fmla="*/ 48 h 102"/>
                  <a:gd name="T80" fmla="*/ 10 w 86"/>
                  <a:gd name="T81" fmla="*/ 47 h 102"/>
                  <a:gd name="T82" fmla="*/ 8 w 86"/>
                  <a:gd name="T83" fmla="*/ 45 h 102"/>
                  <a:gd name="T84" fmla="*/ 6 w 86"/>
                  <a:gd name="T85" fmla="*/ 44 h 102"/>
                  <a:gd name="T86" fmla="*/ 5 w 86"/>
                  <a:gd name="T87" fmla="*/ 41 h 102"/>
                  <a:gd name="T88" fmla="*/ 4 w 86"/>
                  <a:gd name="T89" fmla="*/ 40 h 102"/>
                  <a:gd name="T90" fmla="*/ 3 w 86"/>
                  <a:gd name="T91" fmla="*/ 38 h 102"/>
                  <a:gd name="T92" fmla="*/ 1 w 86"/>
                  <a:gd name="T93" fmla="*/ 33 h 102"/>
                  <a:gd name="T94" fmla="*/ 1 w 86"/>
                  <a:gd name="T95" fmla="*/ 30 h 102"/>
                  <a:gd name="T96" fmla="*/ 0 w 86"/>
                  <a:gd name="T97" fmla="*/ 27 h 102"/>
                  <a:gd name="T98" fmla="*/ 0 w 86"/>
                  <a:gd name="T99" fmla="*/ 25 h 102"/>
                  <a:gd name="T100" fmla="*/ 1 w 86"/>
                  <a:gd name="T101" fmla="*/ 22 h 102"/>
                  <a:gd name="T102" fmla="*/ 1 w 86"/>
                  <a:gd name="T103" fmla="*/ 19 h 102"/>
                  <a:gd name="T104" fmla="*/ 1 w 86"/>
                  <a:gd name="T105" fmla="*/ 16 h 102"/>
                  <a:gd name="T106" fmla="*/ 3 w 86"/>
                  <a:gd name="T107" fmla="*/ 13 h 102"/>
                  <a:gd name="T108" fmla="*/ 3 w 86"/>
                  <a:gd name="T109" fmla="*/ 12 h 102"/>
                  <a:gd name="T110" fmla="*/ 4 w 86"/>
                  <a:gd name="T111" fmla="*/ 11 h 102"/>
                  <a:gd name="T112" fmla="*/ 5 w 86"/>
                  <a:gd name="T113" fmla="*/ 9 h 102"/>
                  <a:gd name="T114" fmla="*/ 7 w 86"/>
                  <a:gd name="T115" fmla="*/ 7 h 102"/>
                  <a:gd name="T116" fmla="*/ 8 w 86"/>
                  <a:gd name="T117" fmla="*/ 5 h 102"/>
                  <a:gd name="T118" fmla="*/ 10 w 86"/>
                  <a:gd name="T119" fmla="*/ 5 h 1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6"/>
                  <a:gd name="T181" fmla="*/ 0 h 102"/>
                  <a:gd name="T182" fmla="*/ 86 w 86"/>
                  <a:gd name="T183" fmla="*/ 102 h 10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6" h="102">
                    <a:moveTo>
                      <a:pt x="23" y="5"/>
                    </a:moveTo>
                    <a:lnTo>
                      <a:pt x="28" y="4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43" y="0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3" y="2"/>
                    </a:lnTo>
                    <a:lnTo>
                      <a:pt x="55" y="4"/>
                    </a:lnTo>
                    <a:lnTo>
                      <a:pt x="56" y="4"/>
                    </a:lnTo>
                    <a:lnTo>
                      <a:pt x="58" y="4"/>
                    </a:lnTo>
                    <a:lnTo>
                      <a:pt x="60" y="4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3" y="7"/>
                    </a:lnTo>
                    <a:lnTo>
                      <a:pt x="63" y="9"/>
                    </a:lnTo>
                    <a:lnTo>
                      <a:pt x="65" y="9"/>
                    </a:lnTo>
                    <a:lnTo>
                      <a:pt x="66" y="9"/>
                    </a:lnTo>
                    <a:lnTo>
                      <a:pt x="66" y="10"/>
                    </a:lnTo>
                    <a:lnTo>
                      <a:pt x="68" y="12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1" y="16"/>
                    </a:lnTo>
                    <a:lnTo>
                      <a:pt x="73" y="16"/>
                    </a:lnTo>
                    <a:lnTo>
                      <a:pt x="75" y="16"/>
                    </a:lnTo>
                    <a:lnTo>
                      <a:pt x="75" y="17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1"/>
                    </a:lnTo>
                    <a:lnTo>
                      <a:pt x="76" y="22"/>
                    </a:lnTo>
                    <a:lnTo>
                      <a:pt x="78" y="22"/>
                    </a:lnTo>
                    <a:lnTo>
                      <a:pt x="78" y="24"/>
                    </a:lnTo>
                    <a:lnTo>
                      <a:pt x="80" y="24"/>
                    </a:lnTo>
                    <a:lnTo>
                      <a:pt x="80" y="26"/>
                    </a:lnTo>
                    <a:lnTo>
                      <a:pt x="80" y="27"/>
                    </a:lnTo>
                    <a:lnTo>
                      <a:pt x="81" y="31"/>
                    </a:lnTo>
                    <a:lnTo>
                      <a:pt x="81" y="34"/>
                    </a:lnTo>
                    <a:lnTo>
                      <a:pt x="83" y="36"/>
                    </a:lnTo>
                    <a:lnTo>
                      <a:pt x="83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1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6" y="44"/>
                    </a:lnTo>
                    <a:lnTo>
                      <a:pt x="86" y="46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6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85" y="59"/>
                    </a:lnTo>
                    <a:lnTo>
                      <a:pt x="86" y="61"/>
                    </a:lnTo>
                    <a:lnTo>
                      <a:pt x="85" y="61"/>
                    </a:lnTo>
                    <a:lnTo>
                      <a:pt x="85" y="63"/>
                    </a:lnTo>
                    <a:lnTo>
                      <a:pt x="85" y="65"/>
                    </a:lnTo>
                    <a:lnTo>
                      <a:pt x="85" y="66"/>
                    </a:lnTo>
                    <a:lnTo>
                      <a:pt x="85" y="68"/>
                    </a:lnTo>
                    <a:lnTo>
                      <a:pt x="83" y="70"/>
                    </a:lnTo>
                    <a:lnTo>
                      <a:pt x="83" y="71"/>
                    </a:lnTo>
                    <a:lnTo>
                      <a:pt x="81" y="71"/>
                    </a:lnTo>
                    <a:lnTo>
                      <a:pt x="81" y="73"/>
                    </a:lnTo>
                    <a:lnTo>
                      <a:pt x="81" y="75"/>
                    </a:lnTo>
                    <a:lnTo>
                      <a:pt x="81" y="76"/>
                    </a:lnTo>
                    <a:lnTo>
                      <a:pt x="80" y="78"/>
                    </a:lnTo>
                    <a:lnTo>
                      <a:pt x="80" y="80"/>
                    </a:lnTo>
                    <a:lnTo>
                      <a:pt x="80" y="81"/>
                    </a:lnTo>
                    <a:lnTo>
                      <a:pt x="78" y="81"/>
                    </a:lnTo>
                    <a:lnTo>
                      <a:pt x="76" y="83"/>
                    </a:lnTo>
                    <a:lnTo>
                      <a:pt x="76" y="85"/>
                    </a:lnTo>
                    <a:lnTo>
                      <a:pt x="76" y="87"/>
                    </a:lnTo>
                    <a:lnTo>
                      <a:pt x="75" y="87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90"/>
                    </a:lnTo>
                    <a:lnTo>
                      <a:pt x="71" y="90"/>
                    </a:lnTo>
                    <a:lnTo>
                      <a:pt x="70" y="92"/>
                    </a:lnTo>
                    <a:lnTo>
                      <a:pt x="70" y="93"/>
                    </a:lnTo>
                    <a:lnTo>
                      <a:pt x="68" y="93"/>
                    </a:lnTo>
                    <a:lnTo>
                      <a:pt x="66" y="93"/>
                    </a:lnTo>
                    <a:lnTo>
                      <a:pt x="66" y="95"/>
                    </a:lnTo>
                    <a:lnTo>
                      <a:pt x="65" y="97"/>
                    </a:lnTo>
                    <a:lnTo>
                      <a:pt x="63" y="98"/>
                    </a:lnTo>
                    <a:lnTo>
                      <a:pt x="60" y="98"/>
                    </a:lnTo>
                    <a:lnTo>
                      <a:pt x="56" y="100"/>
                    </a:lnTo>
                    <a:lnTo>
                      <a:pt x="55" y="100"/>
                    </a:lnTo>
                    <a:lnTo>
                      <a:pt x="53" y="100"/>
                    </a:lnTo>
                    <a:lnTo>
                      <a:pt x="53" y="102"/>
                    </a:lnTo>
                    <a:lnTo>
                      <a:pt x="51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2"/>
                    </a:lnTo>
                    <a:lnTo>
                      <a:pt x="45" y="102"/>
                    </a:lnTo>
                    <a:lnTo>
                      <a:pt x="43" y="102"/>
                    </a:lnTo>
                    <a:lnTo>
                      <a:pt x="41" y="102"/>
                    </a:lnTo>
                    <a:lnTo>
                      <a:pt x="40" y="102"/>
                    </a:lnTo>
                    <a:lnTo>
                      <a:pt x="38" y="102"/>
                    </a:lnTo>
                    <a:lnTo>
                      <a:pt x="36" y="102"/>
                    </a:lnTo>
                    <a:lnTo>
                      <a:pt x="36" y="100"/>
                    </a:lnTo>
                    <a:lnTo>
                      <a:pt x="35" y="100"/>
                    </a:lnTo>
                    <a:lnTo>
                      <a:pt x="33" y="100"/>
                    </a:lnTo>
                    <a:lnTo>
                      <a:pt x="31" y="100"/>
                    </a:lnTo>
                    <a:lnTo>
                      <a:pt x="31" y="98"/>
                    </a:lnTo>
                    <a:lnTo>
                      <a:pt x="30" y="98"/>
                    </a:lnTo>
                    <a:lnTo>
                      <a:pt x="28" y="98"/>
                    </a:lnTo>
                    <a:lnTo>
                      <a:pt x="26" y="97"/>
                    </a:lnTo>
                    <a:lnTo>
                      <a:pt x="25" y="97"/>
                    </a:lnTo>
                    <a:lnTo>
                      <a:pt x="23" y="97"/>
                    </a:lnTo>
                    <a:lnTo>
                      <a:pt x="21" y="95"/>
                    </a:lnTo>
                    <a:lnTo>
                      <a:pt x="20" y="93"/>
                    </a:lnTo>
                    <a:lnTo>
                      <a:pt x="18" y="93"/>
                    </a:lnTo>
                    <a:lnTo>
                      <a:pt x="18" y="92"/>
                    </a:lnTo>
                    <a:lnTo>
                      <a:pt x="16" y="90"/>
                    </a:lnTo>
                    <a:lnTo>
                      <a:pt x="16" y="88"/>
                    </a:lnTo>
                    <a:lnTo>
                      <a:pt x="15" y="88"/>
                    </a:lnTo>
                    <a:lnTo>
                      <a:pt x="15" y="87"/>
                    </a:lnTo>
                    <a:lnTo>
                      <a:pt x="13" y="87"/>
                    </a:lnTo>
                    <a:lnTo>
                      <a:pt x="13" y="85"/>
                    </a:lnTo>
                    <a:lnTo>
                      <a:pt x="11" y="83"/>
                    </a:lnTo>
                    <a:lnTo>
                      <a:pt x="10" y="81"/>
                    </a:lnTo>
                    <a:lnTo>
                      <a:pt x="8" y="81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6" y="78"/>
                    </a:lnTo>
                    <a:lnTo>
                      <a:pt x="6" y="76"/>
                    </a:lnTo>
                    <a:lnTo>
                      <a:pt x="5" y="76"/>
                    </a:lnTo>
                    <a:lnTo>
                      <a:pt x="5" y="71"/>
                    </a:lnTo>
                    <a:lnTo>
                      <a:pt x="3" y="70"/>
                    </a:lnTo>
                    <a:lnTo>
                      <a:pt x="3" y="68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4"/>
                    </a:lnTo>
                    <a:lnTo>
                      <a:pt x="2" y="43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2" y="32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8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1" y="17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5" y="14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1" y="9"/>
                    </a:lnTo>
                    <a:lnTo>
                      <a:pt x="21" y="7"/>
                    </a:ln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7" name="Freeform 539"/>
              <p:cNvSpPr>
                <a:spLocks/>
              </p:cNvSpPr>
              <p:nvPr/>
            </p:nvSpPr>
            <p:spPr bwMode="auto">
              <a:xfrm>
                <a:off x="5435" y="715"/>
                <a:ext cx="44" cy="53"/>
              </a:xfrm>
              <a:custGeom>
                <a:avLst/>
                <a:gdLst>
                  <a:gd name="T0" fmla="*/ 43 w 88"/>
                  <a:gd name="T1" fmla="*/ 20 h 105"/>
                  <a:gd name="T2" fmla="*/ 44 w 88"/>
                  <a:gd name="T3" fmla="*/ 25 h 105"/>
                  <a:gd name="T4" fmla="*/ 44 w 88"/>
                  <a:gd name="T5" fmla="*/ 30 h 105"/>
                  <a:gd name="T6" fmla="*/ 43 w 88"/>
                  <a:gd name="T7" fmla="*/ 34 h 105"/>
                  <a:gd name="T8" fmla="*/ 42 w 88"/>
                  <a:gd name="T9" fmla="*/ 39 h 105"/>
                  <a:gd name="T10" fmla="*/ 39 w 88"/>
                  <a:gd name="T11" fmla="*/ 43 h 105"/>
                  <a:gd name="T12" fmla="*/ 36 w 88"/>
                  <a:gd name="T13" fmla="*/ 47 h 105"/>
                  <a:gd name="T14" fmla="*/ 33 w 88"/>
                  <a:gd name="T15" fmla="*/ 49 h 105"/>
                  <a:gd name="T16" fmla="*/ 28 w 88"/>
                  <a:gd name="T17" fmla="*/ 51 h 105"/>
                  <a:gd name="T18" fmla="*/ 24 w 88"/>
                  <a:gd name="T19" fmla="*/ 53 h 105"/>
                  <a:gd name="T20" fmla="*/ 20 w 88"/>
                  <a:gd name="T21" fmla="*/ 53 h 105"/>
                  <a:gd name="T22" fmla="*/ 15 w 88"/>
                  <a:gd name="T23" fmla="*/ 51 h 105"/>
                  <a:gd name="T24" fmla="*/ 11 w 88"/>
                  <a:gd name="T25" fmla="*/ 49 h 105"/>
                  <a:gd name="T26" fmla="*/ 8 w 88"/>
                  <a:gd name="T27" fmla="*/ 47 h 105"/>
                  <a:gd name="T28" fmla="*/ 5 w 88"/>
                  <a:gd name="T29" fmla="*/ 42 h 105"/>
                  <a:gd name="T30" fmla="*/ 3 w 88"/>
                  <a:gd name="T31" fmla="*/ 38 h 105"/>
                  <a:gd name="T32" fmla="*/ 1 w 88"/>
                  <a:gd name="T33" fmla="*/ 33 h 105"/>
                  <a:gd name="T34" fmla="*/ 0 w 88"/>
                  <a:gd name="T35" fmla="*/ 28 h 105"/>
                  <a:gd name="T36" fmla="*/ 0 w 88"/>
                  <a:gd name="T37" fmla="*/ 23 h 105"/>
                  <a:gd name="T38" fmla="*/ 1 w 88"/>
                  <a:gd name="T39" fmla="*/ 19 h 105"/>
                  <a:gd name="T40" fmla="*/ 3 w 88"/>
                  <a:gd name="T41" fmla="*/ 14 h 105"/>
                  <a:gd name="T42" fmla="*/ 4 w 88"/>
                  <a:gd name="T43" fmla="*/ 10 h 105"/>
                  <a:gd name="T44" fmla="*/ 7 w 88"/>
                  <a:gd name="T45" fmla="*/ 6 h 105"/>
                  <a:gd name="T46" fmla="*/ 11 w 88"/>
                  <a:gd name="T47" fmla="*/ 4 h 105"/>
                  <a:gd name="T48" fmla="*/ 17 w 88"/>
                  <a:gd name="T49" fmla="*/ 1 h 105"/>
                  <a:gd name="T50" fmla="*/ 21 w 88"/>
                  <a:gd name="T51" fmla="*/ 0 h 105"/>
                  <a:gd name="T52" fmla="*/ 25 w 88"/>
                  <a:gd name="T53" fmla="*/ 1 h 105"/>
                  <a:gd name="T54" fmla="*/ 29 w 88"/>
                  <a:gd name="T55" fmla="*/ 2 h 105"/>
                  <a:gd name="T56" fmla="*/ 33 w 88"/>
                  <a:gd name="T57" fmla="*/ 4 h 105"/>
                  <a:gd name="T58" fmla="*/ 37 w 88"/>
                  <a:gd name="T59" fmla="*/ 8 h 105"/>
                  <a:gd name="T60" fmla="*/ 39 w 88"/>
                  <a:gd name="T61" fmla="*/ 10 h 105"/>
                  <a:gd name="T62" fmla="*/ 42 w 88"/>
                  <a:gd name="T63" fmla="*/ 16 h 105"/>
                  <a:gd name="T64" fmla="*/ 39 w 88"/>
                  <a:gd name="T65" fmla="*/ 13 h 105"/>
                  <a:gd name="T66" fmla="*/ 37 w 88"/>
                  <a:gd name="T67" fmla="*/ 9 h 105"/>
                  <a:gd name="T68" fmla="*/ 33 w 88"/>
                  <a:gd name="T69" fmla="*/ 5 h 105"/>
                  <a:gd name="T70" fmla="*/ 30 w 88"/>
                  <a:gd name="T71" fmla="*/ 4 h 105"/>
                  <a:gd name="T72" fmla="*/ 24 w 88"/>
                  <a:gd name="T73" fmla="*/ 2 h 105"/>
                  <a:gd name="T74" fmla="*/ 20 w 88"/>
                  <a:gd name="T75" fmla="*/ 2 h 105"/>
                  <a:gd name="T76" fmla="*/ 15 w 88"/>
                  <a:gd name="T77" fmla="*/ 2 h 105"/>
                  <a:gd name="T78" fmla="*/ 11 w 88"/>
                  <a:gd name="T79" fmla="*/ 4 h 105"/>
                  <a:gd name="T80" fmla="*/ 7 w 88"/>
                  <a:gd name="T81" fmla="*/ 8 h 105"/>
                  <a:gd name="T82" fmla="*/ 5 w 88"/>
                  <a:gd name="T83" fmla="*/ 10 h 105"/>
                  <a:gd name="T84" fmla="*/ 3 w 88"/>
                  <a:gd name="T85" fmla="*/ 15 h 105"/>
                  <a:gd name="T86" fmla="*/ 1 w 88"/>
                  <a:gd name="T87" fmla="*/ 20 h 105"/>
                  <a:gd name="T88" fmla="*/ 1 w 88"/>
                  <a:gd name="T89" fmla="*/ 25 h 105"/>
                  <a:gd name="T90" fmla="*/ 1 w 88"/>
                  <a:gd name="T91" fmla="*/ 29 h 105"/>
                  <a:gd name="T92" fmla="*/ 3 w 88"/>
                  <a:gd name="T93" fmla="*/ 34 h 105"/>
                  <a:gd name="T94" fmla="*/ 3 w 88"/>
                  <a:gd name="T95" fmla="*/ 39 h 105"/>
                  <a:gd name="T96" fmla="*/ 6 w 88"/>
                  <a:gd name="T97" fmla="*/ 42 h 105"/>
                  <a:gd name="T98" fmla="*/ 10 w 88"/>
                  <a:gd name="T99" fmla="*/ 46 h 105"/>
                  <a:gd name="T100" fmla="*/ 13 w 88"/>
                  <a:gd name="T101" fmla="*/ 48 h 105"/>
                  <a:gd name="T102" fmla="*/ 18 w 88"/>
                  <a:gd name="T103" fmla="*/ 50 h 105"/>
                  <a:gd name="T104" fmla="*/ 21 w 88"/>
                  <a:gd name="T105" fmla="*/ 51 h 105"/>
                  <a:gd name="T106" fmla="*/ 25 w 88"/>
                  <a:gd name="T107" fmla="*/ 51 h 105"/>
                  <a:gd name="T108" fmla="*/ 29 w 88"/>
                  <a:gd name="T109" fmla="*/ 50 h 105"/>
                  <a:gd name="T110" fmla="*/ 33 w 88"/>
                  <a:gd name="T111" fmla="*/ 48 h 105"/>
                  <a:gd name="T112" fmla="*/ 36 w 88"/>
                  <a:gd name="T113" fmla="*/ 44 h 105"/>
                  <a:gd name="T114" fmla="*/ 39 w 88"/>
                  <a:gd name="T115" fmla="*/ 42 h 105"/>
                  <a:gd name="T116" fmla="*/ 41 w 88"/>
                  <a:gd name="T117" fmla="*/ 37 h 105"/>
                  <a:gd name="T118" fmla="*/ 43 w 88"/>
                  <a:gd name="T119" fmla="*/ 32 h 105"/>
                  <a:gd name="T120" fmla="*/ 43 w 88"/>
                  <a:gd name="T121" fmla="*/ 28 h 105"/>
                  <a:gd name="T122" fmla="*/ 43 w 88"/>
                  <a:gd name="T123" fmla="*/ 24 h 105"/>
                  <a:gd name="T124" fmla="*/ 42 w 88"/>
                  <a:gd name="T125" fmla="*/ 19 h 10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8"/>
                  <a:gd name="T190" fmla="*/ 0 h 105"/>
                  <a:gd name="T191" fmla="*/ 88 w 88"/>
                  <a:gd name="T192" fmla="*/ 105 h 10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8" h="105">
                    <a:moveTo>
                      <a:pt x="83" y="32"/>
                    </a:moveTo>
                    <a:lnTo>
                      <a:pt x="85" y="34"/>
                    </a:lnTo>
                    <a:lnTo>
                      <a:pt x="85" y="37"/>
                    </a:lnTo>
                    <a:lnTo>
                      <a:pt x="86" y="39"/>
                    </a:lnTo>
                    <a:lnTo>
                      <a:pt x="86" y="41"/>
                    </a:lnTo>
                    <a:lnTo>
                      <a:pt x="86" y="42"/>
                    </a:lnTo>
                    <a:lnTo>
                      <a:pt x="88" y="46"/>
                    </a:lnTo>
                    <a:lnTo>
                      <a:pt x="88" y="49"/>
                    </a:lnTo>
                    <a:lnTo>
                      <a:pt x="88" y="51"/>
                    </a:lnTo>
                    <a:lnTo>
                      <a:pt x="88" y="54"/>
                    </a:lnTo>
                    <a:lnTo>
                      <a:pt x="88" y="56"/>
                    </a:lnTo>
                    <a:lnTo>
                      <a:pt x="88" y="59"/>
                    </a:lnTo>
                    <a:lnTo>
                      <a:pt x="88" y="61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68"/>
                    </a:lnTo>
                    <a:lnTo>
                      <a:pt x="85" y="71"/>
                    </a:lnTo>
                    <a:lnTo>
                      <a:pt x="85" y="73"/>
                    </a:lnTo>
                    <a:lnTo>
                      <a:pt x="83" y="76"/>
                    </a:lnTo>
                    <a:lnTo>
                      <a:pt x="83" y="78"/>
                    </a:lnTo>
                    <a:lnTo>
                      <a:pt x="81" y="79"/>
                    </a:lnTo>
                    <a:lnTo>
                      <a:pt x="81" y="83"/>
                    </a:lnTo>
                    <a:lnTo>
                      <a:pt x="80" y="83"/>
                    </a:lnTo>
                    <a:lnTo>
                      <a:pt x="78" y="86"/>
                    </a:lnTo>
                    <a:lnTo>
                      <a:pt x="78" y="88"/>
                    </a:lnTo>
                    <a:lnTo>
                      <a:pt x="75" y="88"/>
                    </a:lnTo>
                    <a:lnTo>
                      <a:pt x="75" y="91"/>
                    </a:lnTo>
                    <a:lnTo>
                      <a:pt x="71" y="93"/>
                    </a:lnTo>
                    <a:lnTo>
                      <a:pt x="71" y="95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5" y="98"/>
                    </a:lnTo>
                    <a:lnTo>
                      <a:pt x="63" y="100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6" y="101"/>
                    </a:lnTo>
                    <a:lnTo>
                      <a:pt x="55" y="103"/>
                    </a:lnTo>
                    <a:lnTo>
                      <a:pt x="53" y="103"/>
                    </a:lnTo>
                    <a:lnTo>
                      <a:pt x="50" y="105"/>
                    </a:lnTo>
                    <a:lnTo>
                      <a:pt x="48" y="105"/>
                    </a:lnTo>
                    <a:lnTo>
                      <a:pt x="46" y="105"/>
                    </a:lnTo>
                    <a:lnTo>
                      <a:pt x="43" y="105"/>
                    </a:lnTo>
                    <a:lnTo>
                      <a:pt x="41" y="105"/>
                    </a:lnTo>
                    <a:lnTo>
                      <a:pt x="40" y="105"/>
                    </a:lnTo>
                    <a:lnTo>
                      <a:pt x="36" y="103"/>
                    </a:lnTo>
                    <a:lnTo>
                      <a:pt x="33" y="103"/>
                    </a:lnTo>
                    <a:lnTo>
                      <a:pt x="31" y="101"/>
                    </a:lnTo>
                    <a:lnTo>
                      <a:pt x="30" y="100"/>
                    </a:lnTo>
                    <a:lnTo>
                      <a:pt x="28" y="100"/>
                    </a:lnTo>
                    <a:lnTo>
                      <a:pt x="25" y="100"/>
                    </a:lnTo>
                    <a:lnTo>
                      <a:pt x="23" y="98"/>
                    </a:lnTo>
                    <a:lnTo>
                      <a:pt x="21" y="96"/>
                    </a:lnTo>
                    <a:lnTo>
                      <a:pt x="20" y="96"/>
                    </a:lnTo>
                    <a:lnTo>
                      <a:pt x="18" y="95"/>
                    </a:lnTo>
                    <a:lnTo>
                      <a:pt x="16" y="93"/>
                    </a:lnTo>
                    <a:lnTo>
                      <a:pt x="15" y="90"/>
                    </a:lnTo>
                    <a:lnTo>
                      <a:pt x="13" y="88"/>
                    </a:lnTo>
                    <a:lnTo>
                      <a:pt x="11" y="86"/>
                    </a:lnTo>
                    <a:lnTo>
                      <a:pt x="10" y="84"/>
                    </a:lnTo>
                    <a:lnTo>
                      <a:pt x="8" y="83"/>
                    </a:lnTo>
                    <a:lnTo>
                      <a:pt x="6" y="79"/>
                    </a:lnTo>
                    <a:lnTo>
                      <a:pt x="5" y="78"/>
                    </a:lnTo>
                    <a:lnTo>
                      <a:pt x="5" y="76"/>
                    </a:lnTo>
                    <a:lnTo>
                      <a:pt x="5" y="73"/>
                    </a:lnTo>
                    <a:lnTo>
                      <a:pt x="3" y="71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2" y="64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6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2" y="34"/>
                    </a:lnTo>
                    <a:lnTo>
                      <a:pt x="2" y="32"/>
                    </a:lnTo>
                    <a:lnTo>
                      <a:pt x="3" y="29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8" y="19"/>
                    </a:lnTo>
                    <a:lnTo>
                      <a:pt x="10" y="17"/>
                    </a:lnTo>
                    <a:lnTo>
                      <a:pt x="11" y="17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1" y="7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3" y="2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3"/>
                    </a:lnTo>
                    <a:lnTo>
                      <a:pt x="61" y="5"/>
                    </a:lnTo>
                    <a:lnTo>
                      <a:pt x="63" y="7"/>
                    </a:lnTo>
                    <a:lnTo>
                      <a:pt x="66" y="8"/>
                    </a:lnTo>
                    <a:lnTo>
                      <a:pt x="68" y="8"/>
                    </a:lnTo>
                    <a:lnTo>
                      <a:pt x="68" y="10"/>
                    </a:lnTo>
                    <a:lnTo>
                      <a:pt x="71" y="12"/>
                    </a:lnTo>
                    <a:lnTo>
                      <a:pt x="73" y="15"/>
                    </a:lnTo>
                    <a:lnTo>
                      <a:pt x="75" y="17"/>
                    </a:lnTo>
                    <a:lnTo>
                      <a:pt x="75" y="19"/>
                    </a:lnTo>
                    <a:lnTo>
                      <a:pt x="78" y="20"/>
                    </a:lnTo>
                    <a:lnTo>
                      <a:pt x="80" y="25"/>
                    </a:lnTo>
                    <a:lnTo>
                      <a:pt x="81" y="25"/>
                    </a:lnTo>
                    <a:lnTo>
                      <a:pt x="81" y="29"/>
                    </a:lnTo>
                    <a:lnTo>
                      <a:pt x="83" y="32"/>
                    </a:lnTo>
                    <a:lnTo>
                      <a:pt x="81" y="32"/>
                    </a:lnTo>
                    <a:lnTo>
                      <a:pt x="81" y="30"/>
                    </a:lnTo>
                    <a:lnTo>
                      <a:pt x="80" y="27"/>
                    </a:lnTo>
                    <a:lnTo>
                      <a:pt x="78" y="25"/>
                    </a:lnTo>
                    <a:lnTo>
                      <a:pt x="78" y="22"/>
                    </a:lnTo>
                    <a:lnTo>
                      <a:pt x="75" y="20"/>
                    </a:lnTo>
                    <a:lnTo>
                      <a:pt x="73" y="17"/>
                    </a:lnTo>
                    <a:lnTo>
                      <a:pt x="71" y="17"/>
                    </a:lnTo>
                    <a:lnTo>
                      <a:pt x="70" y="15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51" y="3"/>
                    </a:lnTo>
                    <a:lnTo>
                      <a:pt x="48" y="3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8" y="5"/>
                    </a:lnTo>
                    <a:lnTo>
                      <a:pt x="23" y="8"/>
                    </a:lnTo>
                    <a:lnTo>
                      <a:pt x="21" y="8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6" y="13"/>
                    </a:lnTo>
                    <a:lnTo>
                      <a:pt x="15" y="15"/>
                    </a:lnTo>
                    <a:lnTo>
                      <a:pt x="13" y="17"/>
                    </a:lnTo>
                    <a:lnTo>
                      <a:pt x="11" y="19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25"/>
                    </a:lnTo>
                    <a:lnTo>
                      <a:pt x="6" y="27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3" y="37"/>
                    </a:lnTo>
                    <a:lnTo>
                      <a:pt x="2" y="39"/>
                    </a:lnTo>
                    <a:lnTo>
                      <a:pt x="2" y="41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2"/>
                    </a:lnTo>
                    <a:lnTo>
                      <a:pt x="2" y="56"/>
                    </a:lnTo>
                    <a:lnTo>
                      <a:pt x="2" y="57"/>
                    </a:lnTo>
                    <a:lnTo>
                      <a:pt x="2" y="61"/>
                    </a:lnTo>
                    <a:lnTo>
                      <a:pt x="2" y="62"/>
                    </a:lnTo>
                    <a:lnTo>
                      <a:pt x="3" y="64"/>
                    </a:lnTo>
                    <a:lnTo>
                      <a:pt x="5" y="68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8" y="79"/>
                    </a:lnTo>
                    <a:lnTo>
                      <a:pt x="10" y="83"/>
                    </a:lnTo>
                    <a:lnTo>
                      <a:pt x="11" y="83"/>
                    </a:lnTo>
                    <a:lnTo>
                      <a:pt x="13" y="84"/>
                    </a:lnTo>
                    <a:lnTo>
                      <a:pt x="15" y="88"/>
                    </a:lnTo>
                    <a:lnTo>
                      <a:pt x="16" y="88"/>
                    </a:lnTo>
                    <a:lnTo>
                      <a:pt x="18" y="91"/>
                    </a:lnTo>
                    <a:lnTo>
                      <a:pt x="20" y="91"/>
                    </a:lnTo>
                    <a:lnTo>
                      <a:pt x="20" y="95"/>
                    </a:lnTo>
                    <a:lnTo>
                      <a:pt x="21" y="95"/>
                    </a:lnTo>
                    <a:lnTo>
                      <a:pt x="25" y="96"/>
                    </a:lnTo>
                    <a:lnTo>
                      <a:pt x="26" y="96"/>
                    </a:lnTo>
                    <a:lnTo>
                      <a:pt x="28" y="98"/>
                    </a:lnTo>
                    <a:lnTo>
                      <a:pt x="30" y="98"/>
                    </a:lnTo>
                    <a:lnTo>
                      <a:pt x="31" y="100"/>
                    </a:lnTo>
                    <a:lnTo>
                      <a:pt x="35" y="100"/>
                    </a:lnTo>
                    <a:lnTo>
                      <a:pt x="36" y="100"/>
                    </a:lnTo>
                    <a:lnTo>
                      <a:pt x="36" y="101"/>
                    </a:lnTo>
                    <a:lnTo>
                      <a:pt x="40" y="101"/>
                    </a:lnTo>
                    <a:lnTo>
                      <a:pt x="41" y="101"/>
                    </a:lnTo>
                    <a:lnTo>
                      <a:pt x="43" y="101"/>
                    </a:lnTo>
                    <a:lnTo>
                      <a:pt x="46" y="101"/>
                    </a:lnTo>
                    <a:lnTo>
                      <a:pt x="48" y="101"/>
                    </a:lnTo>
                    <a:lnTo>
                      <a:pt x="50" y="101"/>
                    </a:lnTo>
                    <a:lnTo>
                      <a:pt x="53" y="101"/>
                    </a:lnTo>
                    <a:lnTo>
                      <a:pt x="56" y="100"/>
                    </a:lnTo>
                    <a:lnTo>
                      <a:pt x="58" y="100"/>
                    </a:lnTo>
                    <a:lnTo>
                      <a:pt x="60" y="98"/>
                    </a:lnTo>
                    <a:lnTo>
                      <a:pt x="61" y="98"/>
                    </a:lnTo>
                    <a:lnTo>
                      <a:pt x="65" y="96"/>
                    </a:lnTo>
                    <a:lnTo>
                      <a:pt x="66" y="96"/>
                    </a:lnTo>
                    <a:lnTo>
                      <a:pt x="68" y="95"/>
                    </a:lnTo>
                    <a:lnTo>
                      <a:pt x="70" y="93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5" y="88"/>
                    </a:lnTo>
                    <a:lnTo>
                      <a:pt x="75" y="86"/>
                    </a:lnTo>
                    <a:lnTo>
                      <a:pt x="78" y="84"/>
                    </a:lnTo>
                    <a:lnTo>
                      <a:pt x="78" y="83"/>
                    </a:lnTo>
                    <a:lnTo>
                      <a:pt x="78" y="81"/>
                    </a:lnTo>
                    <a:lnTo>
                      <a:pt x="81" y="78"/>
                    </a:lnTo>
                    <a:lnTo>
                      <a:pt x="81" y="74"/>
                    </a:lnTo>
                    <a:lnTo>
                      <a:pt x="83" y="73"/>
                    </a:lnTo>
                    <a:lnTo>
                      <a:pt x="83" y="69"/>
                    </a:lnTo>
                    <a:lnTo>
                      <a:pt x="85" y="68"/>
                    </a:lnTo>
                    <a:lnTo>
                      <a:pt x="85" y="64"/>
                    </a:lnTo>
                    <a:lnTo>
                      <a:pt x="86" y="61"/>
                    </a:lnTo>
                    <a:lnTo>
                      <a:pt x="86" y="59"/>
                    </a:lnTo>
                    <a:lnTo>
                      <a:pt x="86" y="56"/>
                    </a:lnTo>
                    <a:lnTo>
                      <a:pt x="86" y="54"/>
                    </a:lnTo>
                    <a:lnTo>
                      <a:pt x="86" y="51"/>
                    </a:lnTo>
                    <a:lnTo>
                      <a:pt x="86" y="49"/>
                    </a:lnTo>
                    <a:lnTo>
                      <a:pt x="85" y="47"/>
                    </a:lnTo>
                    <a:lnTo>
                      <a:pt x="85" y="42"/>
                    </a:lnTo>
                    <a:lnTo>
                      <a:pt x="85" y="39"/>
                    </a:lnTo>
                    <a:lnTo>
                      <a:pt x="83" y="37"/>
                    </a:lnTo>
                    <a:lnTo>
                      <a:pt x="83" y="34"/>
                    </a:lnTo>
                    <a:lnTo>
                      <a:pt x="81" y="32"/>
                    </a:lnTo>
                    <a:lnTo>
                      <a:pt x="83" y="3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" name="Freeform 540"/>
              <p:cNvSpPr>
                <a:spLocks/>
              </p:cNvSpPr>
              <p:nvPr/>
            </p:nvSpPr>
            <p:spPr bwMode="auto">
              <a:xfrm>
                <a:off x="5468" y="707"/>
                <a:ext cx="50" cy="60"/>
              </a:xfrm>
              <a:custGeom>
                <a:avLst/>
                <a:gdLst>
                  <a:gd name="T0" fmla="*/ 18 w 100"/>
                  <a:gd name="T1" fmla="*/ 2 h 120"/>
                  <a:gd name="T2" fmla="*/ 20 w 100"/>
                  <a:gd name="T3" fmla="*/ 1 h 120"/>
                  <a:gd name="T4" fmla="*/ 24 w 100"/>
                  <a:gd name="T5" fmla="*/ 1 h 120"/>
                  <a:gd name="T6" fmla="*/ 26 w 100"/>
                  <a:gd name="T7" fmla="*/ 1 h 120"/>
                  <a:gd name="T8" fmla="*/ 28 w 100"/>
                  <a:gd name="T9" fmla="*/ 1 h 120"/>
                  <a:gd name="T10" fmla="*/ 31 w 100"/>
                  <a:gd name="T11" fmla="*/ 2 h 120"/>
                  <a:gd name="T12" fmla="*/ 35 w 100"/>
                  <a:gd name="T13" fmla="*/ 3 h 120"/>
                  <a:gd name="T14" fmla="*/ 37 w 100"/>
                  <a:gd name="T15" fmla="*/ 5 h 120"/>
                  <a:gd name="T16" fmla="*/ 40 w 100"/>
                  <a:gd name="T17" fmla="*/ 6 h 120"/>
                  <a:gd name="T18" fmla="*/ 41 w 100"/>
                  <a:gd name="T19" fmla="*/ 8 h 120"/>
                  <a:gd name="T20" fmla="*/ 43 w 100"/>
                  <a:gd name="T21" fmla="*/ 10 h 120"/>
                  <a:gd name="T22" fmla="*/ 45 w 100"/>
                  <a:gd name="T23" fmla="*/ 12 h 120"/>
                  <a:gd name="T24" fmla="*/ 46 w 100"/>
                  <a:gd name="T25" fmla="*/ 15 h 120"/>
                  <a:gd name="T26" fmla="*/ 48 w 100"/>
                  <a:gd name="T27" fmla="*/ 20 h 120"/>
                  <a:gd name="T28" fmla="*/ 50 w 100"/>
                  <a:gd name="T29" fmla="*/ 23 h 120"/>
                  <a:gd name="T30" fmla="*/ 50 w 100"/>
                  <a:gd name="T31" fmla="*/ 27 h 120"/>
                  <a:gd name="T32" fmla="*/ 50 w 100"/>
                  <a:gd name="T33" fmla="*/ 30 h 120"/>
                  <a:gd name="T34" fmla="*/ 50 w 100"/>
                  <a:gd name="T35" fmla="*/ 33 h 120"/>
                  <a:gd name="T36" fmla="*/ 50 w 100"/>
                  <a:gd name="T37" fmla="*/ 37 h 120"/>
                  <a:gd name="T38" fmla="*/ 50 w 100"/>
                  <a:gd name="T39" fmla="*/ 40 h 120"/>
                  <a:gd name="T40" fmla="*/ 48 w 100"/>
                  <a:gd name="T41" fmla="*/ 44 h 120"/>
                  <a:gd name="T42" fmla="*/ 47 w 100"/>
                  <a:gd name="T43" fmla="*/ 48 h 120"/>
                  <a:gd name="T44" fmla="*/ 45 w 100"/>
                  <a:gd name="T45" fmla="*/ 50 h 120"/>
                  <a:gd name="T46" fmla="*/ 44 w 100"/>
                  <a:gd name="T47" fmla="*/ 52 h 120"/>
                  <a:gd name="T48" fmla="*/ 41 w 100"/>
                  <a:gd name="T49" fmla="*/ 54 h 120"/>
                  <a:gd name="T50" fmla="*/ 40 w 100"/>
                  <a:gd name="T51" fmla="*/ 56 h 120"/>
                  <a:gd name="T52" fmla="*/ 36 w 100"/>
                  <a:gd name="T53" fmla="*/ 58 h 120"/>
                  <a:gd name="T54" fmla="*/ 33 w 100"/>
                  <a:gd name="T55" fmla="*/ 59 h 120"/>
                  <a:gd name="T56" fmla="*/ 28 w 100"/>
                  <a:gd name="T57" fmla="*/ 59 h 120"/>
                  <a:gd name="T58" fmla="*/ 26 w 100"/>
                  <a:gd name="T59" fmla="*/ 60 h 120"/>
                  <a:gd name="T60" fmla="*/ 24 w 100"/>
                  <a:gd name="T61" fmla="*/ 59 h 120"/>
                  <a:gd name="T62" fmla="*/ 20 w 100"/>
                  <a:gd name="T63" fmla="*/ 59 h 120"/>
                  <a:gd name="T64" fmla="*/ 17 w 100"/>
                  <a:gd name="T65" fmla="*/ 58 h 120"/>
                  <a:gd name="T66" fmla="*/ 13 w 100"/>
                  <a:gd name="T67" fmla="*/ 56 h 120"/>
                  <a:gd name="T68" fmla="*/ 12 w 100"/>
                  <a:gd name="T69" fmla="*/ 54 h 120"/>
                  <a:gd name="T70" fmla="*/ 10 w 100"/>
                  <a:gd name="T71" fmla="*/ 53 h 120"/>
                  <a:gd name="T72" fmla="*/ 7 w 100"/>
                  <a:gd name="T73" fmla="*/ 51 h 120"/>
                  <a:gd name="T74" fmla="*/ 5 w 100"/>
                  <a:gd name="T75" fmla="*/ 48 h 120"/>
                  <a:gd name="T76" fmla="*/ 3 w 100"/>
                  <a:gd name="T77" fmla="*/ 46 h 120"/>
                  <a:gd name="T78" fmla="*/ 2 w 100"/>
                  <a:gd name="T79" fmla="*/ 42 h 120"/>
                  <a:gd name="T80" fmla="*/ 1 w 100"/>
                  <a:gd name="T81" fmla="*/ 37 h 120"/>
                  <a:gd name="T82" fmla="*/ 0 w 100"/>
                  <a:gd name="T83" fmla="*/ 33 h 120"/>
                  <a:gd name="T84" fmla="*/ 0 w 100"/>
                  <a:gd name="T85" fmla="*/ 30 h 120"/>
                  <a:gd name="T86" fmla="*/ 0 w 100"/>
                  <a:gd name="T87" fmla="*/ 27 h 120"/>
                  <a:gd name="T88" fmla="*/ 0 w 100"/>
                  <a:gd name="T89" fmla="*/ 24 h 120"/>
                  <a:gd name="T90" fmla="*/ 1 w 100"/>
                  <a:gd name="T91" fmla="*/ 21 h 120"/>
                  <a:gd name="T92" fmla="*/ 3 w 100"/>
                  <a:gd name="T93" fmla="*/ 16 h 120"/>
                  <a:gd name="T94" fmla="*/ 3 w 100"/>
                  <a:gd name="T95" fmla="*/ 13 h 120"/>
                  <a:gd name="T96" fmla="*/ 5 w 100"/>
                  <a:gd name="T97" fmla="*/ 11 h 120"/>
                  <a:gd name="T98" fmla="*/ 7 w 100"/>
                  <a:gd name="T99" fmla="*/ 10 h 120"/>
                  <a:gd name="T100" fmla="*/ 10 w 100"/>
                  <a:gd name="T101" fmla="*/ 7 h 120"/>
                  <a:gd name="T102" fmla="*/ 12 w 100"/>
                  <a:gd name="T103" fmla="*/ 5 h 1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00"/>
                  <a:gd name="T157" fmla="*/ 0 h 120"/>
                  <a:gd name="T158" fmla="*/ 100 w 100"/>
                  <a:gd name="T159" fmla="*/ 120 h 1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00" h="120">
                    <a:moveTo>
                      <a:pt x="29" y="5"/>
                    </a:moveTo>
                    <a:lnTo>
                      <a:pt x="30" y="3"/>
                    </a:lnTo>
                    <a:lnTo>
                      <a:pt x="32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4" y="2"/>
                    </a:lnTo>
                    <a:lnTo>
                      <a:pt x="45" y="2"/>
                    </a:lnTo>
                    <a:lnTo>
                      <a:pt x="47" y="2"/>
                    </a:lnTo>
                    <a:lnTo>
                      <a:pt x="47" y="0"/>
                    </a:lnTo>
                    <a:lnTo>
                      <a:pt x="47" y="2"/>
                    </a:lnTo>
                    <a:lnTo>
                      <a:pt x="49" y="0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7" y="2"/>
                    </a:lnTo>
                    <a:lnTo>
                      <a:pt x="59" y="2"/>
                    </a:lnTo>
                    <a:lnTo>
                      <a:pt x="60" y="2"/>
                    </a:lnTo>
                    <a:lnTo>
                      <a:pt x="62" y="3"/>
                    </a:lnTo>
                    <a:lnTo>
                      <a:pt x="64" y="3"/>
                    </a:lnTo>
                    <a:lnTo>
                      <a:pt x="67" y="3"/>
                    </a:lnTo>
                    <a:lnTo>
                      <a:pt x="67" y="5"/>
                    </a:lnTo>
                    <a:lnTo>
                      <a:pt x="69" y="5"/>
                    </a:lnTo>
                    <a:lnTo>
                      <a:pt x="70" y="7"/>
                    </a:lnTo>
                    <a:lnTo>
                      <a:pt x="72" y="7"/>
                    </a:lnTo>
                    <a:lnTo>
                      <a:pt x="72" y="9"/>
                    </a:lnTo>
                    <a:lnTo>
                      <a:pt x="74" y="9"/>
                    </a:lnTo>
                    <a:lnTo>
                      <a:pt x="75" y="9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77" y="12"/>
                    </a:lnTo>
                    <a:lnTo>
                      <a:pt x="79" y="12"/>
                    </a:lnTo>
                    <a:lnTo>
                      <a:pt x="79" y="14"/>
                    </a:lnTo>
                    <a:lnTo>
                      <a:pt x="80" y="14"/>
                    </a:lnTo>
                    <a:lnTo>
                      <a:pt x="82" y="15"/>
                    </a:lnTo>
                    <a:lnTo>
                      <a:pt x="84" y="15"/>
                    </a:lnTo>
                    <a:lnTo>
                      <a:pt x="84" y="17"/>
                    </a:lnTo>
                    <a:lnTo>
                      <a:pt x="84" y="19"/>
                    </a:lnTo>
                    <a:lnTo>
                      <a:pt x="85" y="19"/>
                    </a:lnTo>
                    <a:lnTo>
                      <a:pt x="85" y="20"/>
                    </a:lnTo>
                    <a:lnTo>
                      <a:pt x="87" y="22"/>
                    </a:lnTo>
                    <a:lnTo>
                      <a:pt x="89" y="22"/>
                    </a:lnTo>
                    <a:lnTo>
                      <a:pt x="89" y="24"/>
                    </a:lnTo>
                    <a:lnTo>
                      <a:pt x="90" y="24"/>
                    </a:lnTo>
                    <a:lnTo>
                      <a:pt x="90" y="25"/>
                    </a:lnTo>
                    <a:lnTo>
                      <a:pt x="90" y="27"/>
                    </a:lnTo>
                    <a:lnTo>
                      <a:pt x="92" y="29"/>
                    </a:lnTo>
                    <a:lnTo>
                      <a:pt x="94" y="30"/>
                    </a:lnTo>
                    <a:lnTo>
                      <a:pt x="94" y="32"/>
                    </a:lnTo>
                    <a:lnTo>
                      <a:pt x="95" y="37"/>
                    </a:lnTo>
                    <a:lnTo>
                      <a:pt x="95" y="39"/>
                    </a:lnTo>
                    <a:lnTo>
                      <a:pt x="95" y="41"/>
                    </a:lnTo>
                    <a:lnTo>
                      <a:pt x="97" y="42"/>
                    </a:lnTo>
                    <a:lnTo>
                      <a:pt x="99" y="44"/>
                    </a:lnTo>
                    <a:lnTo>
                      <a:pt x="99" y="46"/>
                    </a:lnTo>
                    <a:lnTo>
                      <a:pt x="99" y="47"/>
                    </a:lnTo>
                    <a:lnTo>
                      <a:pt x="99" y="49"/>
                    </a:lnTo>
                    <a:lnTo>
                      <a:pt x="99" y="51"/>
                    </a:lnTo>
                    <a:lnTo>
                      <a:pt x="99" y="54"/>
                    </a:lnTo>
                    <a:lnTo>
                      <a:pt x="99" y="56"/>
                    </a:lnTo>
                    <a:lnTo>
                      <a:pt x="100" y="56"/>
                    </a:lnTo>
                    <a:lnTo>
                      <a:pt x="100" y="58"/>
                    </a:lnTo>
                    <a:lnTo>
                      <a:pt x="100" y="59"/>
                    </a:lnTo>
                    <a:lnTo>
                      <a:pt x="100" y="61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0" y="66"/>
                    </a:lnTo>
                    <a:lnTo>
                      <a:pt x="100" y="68"/>
                    </a:lnTo>
                    <a:lnTo>
                      <a:pt x="100" y="69"/>
                    </a:lnTo>
                    <a:lnTo>
                      <a:pt x="99" y="71"/>
                    </a:lnTo>
                    <a:lnTo>
                      <a:pt x="99" y="73"/>
                    </a:lnTo>
                    <a:lnTo>
                      <a:pt x="99" y="74"/>
                    </a:lnTo>
                    <a:lnTo>
                      <a:pt x="99" y="76"/>
                    </a:lnTo>
                    <a:lnTo>
                      <a:pt x="99" y="78"/>
                    </a:lnTo>
                    <a:lnTo>
                      <a:pt x="99" y="79"/>
                    </a:lnTo>
                    <a:lnTo>
                      <a:pt x="99" y="81"/>
                    </a:lnTo>
                    <a:lnTo>
                      <a:pt x="99" y="83"/>
                    </a:lnTo>
                    <a:lnTo>
                      <a:pt x="95" y="85"/>
                    </a:lnTo>
                    <a:lnTo>
                      <a:pt x="95" y="86"/>
                    </a:lnTo>
                    <a:lnTo>
                      <a:pt x="95" y="88"/>
                    </a:lnTo>
                    <a:lnTo>
                      <a:pt x="95" y="90"/>
                    </a:lnTo>
                    <a:lnTo>
                      <a:pt x="94" y="90"/>
                    </a:lnTo>
                    <a:lnTo>
                      <a:pt x="94" y="91"/>
                    </a:lnTo>
                    <a:lnTo>
                      <a:pt x="94" y="93"/>
                    </a:lnTo>
                    <a:lnTo>
                      <a:pt x="94" y="95"/>
                    </a:lnTo>
                    <a:lnTo>
                      <a:pt x="92" y="96"/>
                    </a:lnTo>
                    <a:lnTo>
                      <a:pt x="90" y="96"/>
                    </a:lnTo>
                    <a:lnTo>
                      <a:pt x="90" y="98"/>
                    </a:lnTo>
                    <a:lnTo>
                      <a:pt x="90" y="100"/>
                    </a:lnTo>
                    <a:lnTo>
                      <a:pt x="89" y="101"/>
                    </a:lnTo>
                    <a:lnTo>
                      <a:pt x="87" y="101"/>
                    </a:lnTo>
                    <a:lnTo>
                      <a:pt x="87" y="103"/>
                    </a:lnTo>
                    <a:lnTo>
                      <a:pt x="85" y="103"/>
                    </a:lnTo>
                    <a:lnTo>
                      <a:pt x="85" y="105"/>
                    </a:lnTo>
                    <a:lnTo>
                      <a:pt x="84" y="105"/>
                    </a:lnTo>
                    <a:lnTo>
                      <a:pt x="82" y="107"/>
                    </a:lnTo>
                    <a:lnTo>
                      <a:pt x="82" y="108"/>
                    </a:lnTo>
                    <a:lnTo>
                      <a:pt x="80" y="108"/>
                    </a:lnTo>
                    <a:lnTo>
                      <a:pt x="80" y="110"/>
                    </a:lnTo>
                    <a:lnTo>
                      <a:pt x="79" y="110"/>
                    </a:lnTo>
                    <a:lnTo>
                      <a:pt x="79" y="112"/>
                    </a:lnTo>
                    <a:lnTo>
                      <a:pt x="77" y="112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72" y="115"/>
                    </a:lnTo>
                    <a:lnTo>
                      <a:pt x="69" y="117"/>
                    </a:lnTo>
                    <a:lnTo>
                      <a:pt x="67" y="118"/>
                    </a:lnTo>
                    <a:lnTo>
                      <a:pt x="65" y="118"/>
                    </a:lnTo>
                    <a:lnTo>
                      <a:pt x="64" y="118"/>
                    </a:lnTo>
                    <a:lnTo>
                      <a:pt x="62" y="118"/>
                    </a:lnTo>
                    <a:lnTo>
                      <a:pt x="59" y="118"/>
                    </a:lnTo>
                    <a:lnTo>
                      <a:pt x="57" y="118"/>
                    </a:lnTo>
                    <a:lnTo>
                      <a:pt x="55" y="118"/>
                    </a:lnTo>
                    <a:lnTo>
                      <a:pt x="54" y="120"/>
                    </a:lnTo>
                    <a:lnTo>
                      <a:pt x="52" y="120"/>
                    </a:lnTo>
                    <a:lnTo>
                      <a:pt x="50" y="120"/>
                    </a:lnTo>
                    <a:lnTo>
                      <a:pt x="49" y="118"/>
                    </a:lnTo>
                    <a:lnTo>
                      <a:pt x="47" y="118"/>
                    </a:lnTo>
                    <a:lnTo>
                      <a:pt x="45" y="118"/>
                    </a:lnTo>
                    <a:lnTo>
                      <a:pt x="44" y="118"/>
                    </a:lnTo>
                    <a:lnTo>
                      <a:pt x="42" y="118"/>
                    </a:lnTo>
                    <a:lnTo>
                      <a:pt x="40" y="118"/>
                    </a:lnTo>
                    <a:lnTo>
                      <a:pt x="39" y="118"/>
                    </a:lnTo>
                    <a:lnTo>
                      <a:pt x="37" y="118"/>
                    </a:lnTo>
                    <a:lnTo>
                      <a:pt x="34" y="117"/>
                    </a:lnTo>
                    <a:lnTo>
                      <a:pt x="34" y="115"/>
                    </a:lnTo>
                    <a:lnTo>
                      <a:pt x="32" y="115"/>
                    </a:lnTo>
                    <a:lnTo>
                      <a:pt x="30" y="115"/>
                    </a:lnTo>
                    <a:lnTo>
                      <a:pt x="30" y="113"/>
                    </a:lnTo>
                    <a:lnTo>
                      <a:pt x="29" y="113"/>
                    </a:lnTo>
                    <a:lnTo>
                      <a:pt x="27" y="112"/>
                    </a:lnTo>
                    <a:lnTo>
                      <a:pt x="25" y="112"/>
                    </a:lnTo>
                    <a:lnTo>
                      <a:pt x="24" y="110"/>
                    </a:lnTo>
                    <a:lnTo>
                      <a:pt x="24" y="108"/>
                    </a:lnTo>
                    <a:lnTo>
                      <a:pt x="22" y="108"/>
                    </a:lnTo>
                    <a:lnTo>
                      <a:pt x="20" y="107"/>
                    </a:lnTo>
                    <a:lnTo>
                      <a:pt x="19" y="105"/>
                    </a:lnTo>
                    <a:lnTo>
                      <a:pt x="17" y="103"/>
                    </a:lnTo>
                    <a:lnTo>
                      <a:pt x="15" y="103"/>
                    </a:lnTo>
                    <a:lnTo>
                      <a:pt x="15" y="101"/>
                    </a:lnTo>
                    <a:lnTo>
                      <a:pt x="14" y="100"/>
                    </a:lnTo>
                    <a:lnTo>
                      <a:pt x="12" y="100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10" y="95"/>
                    </a:lnTo>
                    <a:lnTo>
                      <a:pt x="9" y="93"/>
                    </a:lnTo>
                    <a:lnTo>
                      <a:pt x="9" y="91"/>
                    </a:lnTo>
                    <a:lnTo>
                      <a:pt x="7" y="91"/>
                    </a:lnTo>
                    <a:lnTo>
                      <a:pt x="7" y="90"/>
                    </a:lnTo>
                    <a:lnTo>
                      <a:pt x="7" y="88"/>
                    </a:lnTo>
                    <a:lnTo>
                      <a:pt x="5" y="85"/>
                    </a:lnTo>
                    <a:lnTo>
                      <a:pt x="4" y="83"/>
                    </a:lnTo>
                    <a:lnTo>
                      <a:pt x="4" y="81"/>
                    </a:lnTo>
                    <a:lnTo>
                      <a:pt x="2" y="79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2" y="74"/>
                    </a:lnTo>
                    <a:lnTo>
                      <a:pt x="2" y="73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0" y="58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2" y="44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7" y="30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7" y="25"/>
                    </a:lnTo>
                    <a:lnTo>
                      <a:pt x="9" y="25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2" y="20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4" y="9"/>
                    </a:lnTo>
                    <a:lnTo>
                      <a:pt x="25" y="9"/>
                    </a:lnTo>
                    <a:lnTo>
                      <a:pt x="27" y="7"/>
                    </a:lnTo>
                    <a:lnTo>
                      <a:pt x="29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" name="Freeform 541"/>
              <p:cNvSpPr>
                <a:spLocks/>
              </p:cNvSpPr>
              <p:nvPr/>
            </p:nvSpPr>
            <p:spPr bwMode="auto">
              <a:xfrm>
                <a:off x="5467" y="706"/>
                <a:ext cx="51" cy="62"/>
              </a:xfrm>
              <a:custGeom>
                <a:avLst/>
                <a:gdLst>
                  <a:gd name="T0" fmla="*/ 50 w 101"/>
                  <a:gd name="T1" fmla="*/ 22 h 124"/>
                  <a:gd name="T2" fmla="*/ 51 w 101"/>
                  <a:gd name="T3" fmla="*/ 28 h 124"/>
                  <a:gd name="T4" fmla="*/ 51 w 101"/>
                  <a:gd name="T5" fmla="*/ 35 h 124"/>
                  <a:gd name="T6" fmla="*/ 50 w 101"/>
                  <a:gd name="T7" fmla="*/ 40 h 124"/>
                  <a:gd name="T8" fmla="*/ 48 w 101"/>
                  <a:gd name="T9" fmla="*/ 46 h 124"/>
                  <a:gd name="T10" fmla="*/ 46 w 101"/>
                  <a:gd name="T11" fmla="*/ 51 h 124"/>
                  <a:gd name="T12" fmla="*/ 42 w 101"/>
                  <a:gd name="T13" fmla="*/ 55 h 124"/>
                  <a:gd name="T14" fmla="*/ 38 w 101"/>
                  <a:gd name="T15" fmla="*/ 58 h 124"/>
                  <a:gd name="T16" fmla="*/ 33 w 101"/>
                  <a:gd name="T17" fmla="*/ 60 h 124"/>
                  <a:gd name="T18" fmla="*/ 28 w 101"/>
                  <a:gd name="T19" fmla="*/ 62 h 124"/>
                  <a:gd name="T20" fmla="*/ 23 w 101"/>
                  <a:gd name="T21" fmla="*/ 61 h 124"/>
                  <a:gd name="T22" fmla="*/ 18 w 101"/>
                  <a:gd name="T23" fmla="*/ 60 h 124"/>
                  <a:gd name="T24" fmla="*/ 13 w 101"/>
                  <a:gd name="T25" fmla="*/ 58 h 124"/>
                  <a:gd name="T26" fmla="*/ 9 w 101"/>
                  <a:gd name="T27" fmla="*/ 54 h 124"/>
                  <a:gd name="T28" fmla="*/ 5 w 101"/>
                  <a:gd name="T29" fmla="*/ 49 h 124"/>
                  <a:gd name="T30" fmla="*/ 3 w 101"/>
                  <a:gd name="T31" fmla="*/ 44 h 124"/>
                  <a:gd name="T32" fmla="*/ 1 w 101"/>
                  <a:gd name="T33" fmla="*/ 38 h 124"/>
                  <a:gd name="T34" fmla="*/ 0 w 101"/>
                  <a:gd name="T35" fmla="*/ 31 h 124"/>
                  <a:gd name="T36" fmla="*/ 0 w 101"/>
                  <a:gd name="T37" fmla="*/ 26 h 124"/>
                  <a:gd name="T38" fmla="*/ 1 w 101"/>
                  <a:gd name="T39" fmla="*/ 20 h 124"/>
                  <a:gd name="T40" fmla="*/ 3 w 101"/>
                  <a:gd name="T41" fmla="*/ 15 h 124"/>
                  <a:gd name="T42" fmla="*/ 6 w 101"/>
                  <a:gd name="T43" fmla="*/ 10 h 124"/>
                  <a:gd name="T44" fmla="*/ 10 w 101"/>
                  <a:gd name="T45" fmla="*/ 6 h 124"/>
                  <a:gd name="T46" fmla="*/ 15 w 101"/>
                  <a:gd name="T47" fmla="*/ 3 h 124"/>
                  <a:gd name="T48" fmla="*/ 20 w 101"/>
                  <a:gd name="T49" fmla="*/ 0 h 124"/>
                  <a:gd name="T50" fmla="*/ 25 w 101"/>
                  <a:gd name="T51" fmla="*/ 0 h 124"/>
                  <a:gd name="T52" fmla="*/ 31 w 101"/>
                  <a:gd name="T53" fmla="*/ 0 h 124"/>
                  <a:gd name="T54" fmla="*/ 34 w 101"/>
                  <a:gd name="T55" fmla="*/ 3 h 124"/>
                  <a:gd name="T56" fmla="*/ 39 w 101"/>
                  <a:gd name="T57" fmla="*/ 6 h 124"/>
                  <a:gd name="T58" fmla="*/ 43 w 101"/>
                  <a:gd name="T59" fmla="*/ 9 h 124"/>
                  <a:gd name="T60" fmla="*/ 47 w 101"/>
                  <a:gd name="T61" fmla="*/ 14 h 124"/>
                  <a:gd name="T62" fmla="*/ 48 w 101"/>
                  <a:gd name="T63" fmla="*/ 18 h 124"/>
                  <a:gd name="T64" fmla="*/ 45 w 101"/>
                  <a:gd name="T65" fmla="*/ 14 h 124"/>
                  <a:gd name="T66" fmla="*/ 42 w 101"/>
                  <a:gd name="T67" fmla="*/ 9 h 124"/>
                  <a:gd name="T68" fmla="*/ 38 w 101"/>
                  <a:gd name="T69" fmla="*/ 6 h 124"/>
                  <a:gd name="T70" fmla="*/ 33 w 101"/>
                  <a:gd name="T71" fmla="*/ 4 h 124"/>
                  <a:gd name="T72" fmla="*/ 29 w 101"/>
                  <a:gd name="T73" fmla="*/ 2 h 124"/>
                  <a:gd name="T74" fmla="*/ 24 w 101"/>
                  <a:gd name="T75" fmla="*/ 1 h 124"/>
                  <a:gd name="T76" fmla="*/ 19 w 101"/>
                  <a:gd name="T77" fmla="*/ 2 h 124"/>
                  <a:gd name="T78" fmla="*/ 13 w 101"/>
                  <a:gd name="T79" fmla="*/ 5 h 124"/>
                  <a:gd name="T80" fmla="*/ 9 w 101"/>
                  <a:gd name="T81" fmla="*/ 8 h 124"/>
                  <a:gd name="T82" fmla="*/ 6 w 101"/>
                  <a:gd name="T83" fmla="*/ 12 h 124"/>
                  <a:gd name="T84" fmla="*/ 3 w 101"/>
                  <a:gd name="T85" fmla="*/ 16 h 124"/>
                  <a:gd name="T86" fmla="*/ 3 w 101"/>
                  <a:gd name="T87" fmla="*/ 22 h 124"/>
                  <a:gd name="T88" fmla="*/ 1 w 101"/>
                  <a:gd name="T89" fmla="*/ 27 h 124"/>
                  <a:gd name="T90" fmla="*/ 1 w 101"/>
                  <a:gd name="T91" fmla="*/ 33 h 124"/>
                  <a:gd name="T92" fmla="*/ 3 w 101"/>
                  <a:gd name="T93" fmla="*/ 39 h 124"/>
                  <a:gd name="T94" fmla="*/ 4 w 101"/>
                  <a:gd name="T95" fmla="*/ 44 h 124"/>
                  <a:gd name="T96" fmla="*/ 7 w 101"/>
                  <a:gd name="T97" fmla="*/ 49 h 124"/>
                  <a:gd name="T98" fmla="*/ 11 w 101"/>
                  <a:gd name="T99" fmla="*/ 54 h 124"/>
                  <a:gd name="T100" fmla="*/ 14 w 101"/>
                  <a:gd name="T101" fmla="*/ 57 h 124"/>
                  <a:gd name="T102" fmla="*/ 18 w 101"/>
                  <a:gd name="T103" fmla="*/ 60 h 124"/>
                  <a:gd name="T104" fmla="*/ 25 w 101"/>
                  <a:gd name="T105" fmla="*/ 60 h 124"/>
                  <a:gd name="T106" fmla="*/ 29 w 101"/>
                  <a:gd name="T107" fmla="*/ 60 h 124"/>
                  <a:gd name="T108" fmla="*/ 33 w 101"/>
                  <a:gd name="T109" fmla="*/ 59 h 124"/>
                  <a:gd name="T110" fmla="*/ 38 w 101"/>
                  <a:gd name="T111" fmla="*/ 57 h 124"/>
                  <a:gd name="T112" fmla="*/ 42 w 101"/>
                  <a:gd name="T113" fmla="*/ 54 h 124"/>
                  <a:gd name="T114" fmla="*/ 46 w 101"/>
                  <a:gd name="T115" fmla="*/ 49 h 124"/>
                  <a:gd name="T116" fmla="*/ 48 w 101"/>
                  <a:gd name="T117" fmla="*/ 44 h 124"/>
                  <a:gd name="T118" fmla="*/ 49 w 101"/>
                  <a:gd name="T119" fmla="*/ 39 h 124"/>
                  <a:gd name="T120" fmla="*/ 51 w 101"/>
                  <a:gd name="T121" fmla="*/ 33 h 124"/>
                  <a:gd name="T122" fmla="*/ 50 w 101"/>
                  <a:gd name="T123" fmla="*/ 27 h 124"/>
                  <a:gd name="T124" fmla="*/ 48 w 101"/>
                  <a:gd name="T125" fmla="*/ 22 h 12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1"/>
                  <a:gd name="T190" fmla="*/ 0 h 124"/>
                  <a:gd name="T191" fmla="*/ 101 w 101"/>
                  <a:gd name="T192" fmla="*/ 124 h 12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1" h="124">
                    <a:moveTo>
                      <a:pt x="96" y="36"/>
                    </a:moveTo>
                    <a:lnTo>
                      <a:pt x="98" y="39"/>
                    </a:lnTo>
                    <a:lnTo>
                      <a:pt x="98" y="43"/>
                    </a:lnTo>
                    <a:lnTo>
                      <a:pt x="100" y="44"/>
                    </a:lnTo>
                    <a:lnTo>
                      <a:pt x="101" y="48"/>
                    </a:lnTo>
                    <a:lnTo>
                      <a:pt x="101" y="51"/>
                    </a:lnTo>
                    <a:lnTo>
                      <a:pt x="101" y="54"/>
                    </a:lnTo>
                    <a:lnTo>
                      <a:pt x="101" y="56"/>
                    </a:lnTo>
                    <a:lnTo>
                      <a:pt x="101" y="61"/>
                    </a:lnTo>
                    <a:lnTo>
                      <a:pt x="101" y="63"/>
                    </a:lnTo>
                    <a:lnTo>
                      <a:pt x="101" y="66"/>
                    </a:lnTo>
                    <a:lnTo>
                      <a:pt x="101" y="70"/>
                    </a:lnTo>
                    <a:lnTo>
                      <a:pt x="101" y="71"/>
                    </a:lnTo>
                    <a:lnTo>
                      <a:pt x="101" y="75"/>
                    </a:lnTo>
                    <a:lnTo>
                      <a:pt x="101" y="78"/>
                    </a:lnTo>
                    <a:lnTo>
                      <a:pt x="100" y="80"/>
                    </a:lnTo>
                    <a:lnTo>
                      <a:pt x="100" y="83"/>
                    </a:lnTo>
                    <a:lnTo>
                      <a:pt x="98" y="87"/>
                    </a:lnTo>
                    <a:lnTo>
                      <a:pt x="96" y="90"/>
                    </a:lnTo>
                    <a:lnTo>
                      <a:pt x="96" y="92"/>
                    </a:lnTo>
                    <a:lnTo>
                      <a:pt x="95" y="93"/>
                    </a:lnTo>
                    <a:lnTo>
                      <a:pt x="93" y="97"/>
                    </a:lnTo>
                    <a:lnTo>
                      <a:pt x="91" y="98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8" y="107"/>
                    </a:lnTo>
                    <a:lnTo>
                      <a:pt x="86" y="107"/>
                    </a:lnTo>
                    <a:lnTo>
                      <a:pt x="83" y="109"/>
                    </a:lnTo>
                    <a:lnTo>
                      <a:pt x="81" y="112"/>
                    </a:lnTo>
                    <a:lnTo>
                      <a:pt x="80" y="114"/>
                    </a:lnTo>
                    <a:lnTo>
                      <a:pt x="78" y="115"/>
                    </a:lnTo>
                    <a:lnTo>
                      <a:pt x="75" y="115"/>
                    </a:lnTo>
                    <a:lnTo>
                      <a:pt x="73" y="119"/>
                    </a:lnTo>
                    <a:lnTo>
                      <a:pt x="71" y="119"/>
                    </a:lnTo>
                    <a:lnTo>
                      <a:pt x="68" y="120"/>
                    </a:lnTo>
                    <a:lnTo>
                      <a:pt x="66" y="120"/>
                    </a:lnTo>
                    <a:lnTo>
                      <a:pt x="63" y="120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5" y="124"/>
                    </a:lnTo>
                    <a:lnTo>
                      <a:pt x="53" y="124"/>
                    </a:lnTo>
                    <a:lnTo>
                      <a:pt x="51" y="124"/>
                    </a:lnTo>
                    <a:lnTo>
                      <a:pt x="50" y="124"/>
                    </a:lnTo>
                    <a:lnTo>
                      <a:pt x="46" y="122"/>
                    </a:lnTo>
                    <a:lnTo>
                      <a:pt x="43" y="120"/>
                    </a:lnTo>
                    <a:lnTo>
                      <a:pt x="38" y="120"/>
                    </a:lnTo>
                    <a:lnTo>
                      <a:pt x="36" y="120"/>
                    </a:lnTo>
                    <a:lnTo>
                      <a:pt x="35" y="119"/>
                    </a:lnTo>
                    <a:lnTo>
                      <a:pt x="31" y="117"/>
                    </a:lnTo>
                    <a:lnTo>
                      <a:pt x="30" y="117"/>
                    </a:lnTo>
                    <a:lnTo>
                      <a:pt x="26" y="115"/>
                    </a:lnTo>
                    <a:lnTo>
                      <a:pt x="25" y="115"/>
                    </a:lnTo>
                    <a:lnTo>
                      <a:pt x="23" y="112"/>
                    </a:lnTo>
                    <a:lnTo>
                      <a:pt x="21" y="110"/>
                    </a:lnTo>
                    <a:lnTo>
                      <a:pt x="18" y="107"/>
                    </a:lnTo>
                    <a:lnTo>
                      <a:pt x="15" y="105"/>
                    </a:lnTo>
                    <a:lnTo>
                      <a:pt x="13" y="102"/>
                    </a:lnTo>
                    <a:lnTo>
                      <a:pt x="11" y="100"/>
                    </a:lnTo>
                    <a:lnTo>
                      <a:pt x="10" y="97"/>
                    </a:lnTo>
                    <a:lnTo>
                      <a:pt x="8" y="95"/>
                    </a:lnTo>
                    <a:lnTo>
                      <a:pt x="8" y="92"/>
                    </a:lnTo>
                    <a:lnTo>
                      <a:pt x="6" y="90"/>
                    </a:lnTo>
                    <a:lnTo>
                      <a:pt x="5" y="87"/>
                    </a:lnTo>
                    <a:lnTo>
                      <a:pt x="5" y="85"/>
                    </a:lnTo>
                    <a:lnTo>
                      <a:pt x="3" y="80"/>
                    </a:lnTo>
                    <a:lnTo>
                      <a:pt x="1" y="78"/>
                    </a:lnTo>
                    <a:lnTo>
                      <a:pt x="1" y="75"/>
                    </a:lnTo>
                    <a:lnTo>
                      <a:pt x="1" y="71"/>
                    </a:lnTo>
                    <a:lnTo>
                      <a:pt x="1" y="70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39"/>
                    </a:lnTo>
                    <a:lnTo>
                      <a:pt x="3" y="36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6" y="29"/>
                    </a:lnTo>
                    <a:lnTo>
                      <a:pt x="8" y="27"/>
                    </a:lnTo>
                    <a:lnTo>
                      <a:pt x="10" y="24"/>
                    </a:lnTo>
                    <a:lnTo>
                      <a:pt x="11" y="22"/>
                    </a:lnTo>
                    <a:lnTo>
                      <a:pt x="11" y="19"/>
                    </a:lnTo>
                    <a:lnTo>
                      <a:pt x="13" y="17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6" y="7"/>
                    </a:lnTo>
                    <a:lnTo>
                      <a:pt x="30" y="5"/>
                    </a:lnTo>
                    <a:lnTo>
                      <a:pt x="33" y="4"/>
                    </a:lnTo>
                    <a:lnTo>
                      <a:pt x="35" y="2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3" y="2"/>
                    </a:lnTo>
                    <a:lnTo>
                      <a:pt x="65" y="4"/>
                    </a:lnTo>
                    <a:lnTo>
                      <a:pt x="66" y="5"/>
                    </a:lnTo>
                    <a:lnTo>
                      <a:pt x="68" y="5"/>
                    </a:lnTo>
                    <a:lnTo>
                      <a:pt x="71" y="7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8" y="11"/>
                    </a:lnTo>
                    <a:lnTo>
                      <a:pt x="80" y="14"/>
                    </a:lnTo>
                    <a:lnTo>
                      <a:pt x="83" y="14"/>
                    </a:lnTo>
                    <a:lnTo>
                      <a:pt x="83" y="17"/>
                    </a:lnTo>
                    <a:lnTo>
                      <a:pt x="86" y="17"/>
                    </a:lnTo>
                    <a:lnTo>
                      <a:pt x="88" y="21"/>
                    </a:lnTo>
                    <a:lnTo>
                      <a:pt x="90" y="24"/>
                    </a:lnTo>
                    <a:lnTo>
                      <a:pt x="91" y="27"/>
                    </a:lnTo>
                    <a:lnTo>
                      <a:pt x="93" y="27"/>
                    </a:lnTo>
                    <a:lnTo>
                      <a:pt x="93" y="32"/>
                    </a:lnTo>
                    <a:lnTo>
                      <a:pt x="95" y="34"/>
                    </a:lnTo>
                    <a:lnTo>
                      <a:pt x="96" y="36"/>
                    </a:lnTo>
                    <a:lnTo>
                      <a:pt x="95" y="36"/>
                    </a:lnTo>
                    <a:lnTo>
                      <a:pt x="93" y="34"/>
                    </a:lnTo>
                    <a:lnTo>
                      <a:pt x="91" y="32"/>
                    </a:lnTo>
                    <a:lnTo>
                      <a:pt x="91" y="29"/>
                    </a:lnTo>
                    <a:lnTo>
                      <a:pt x="90" y="27"/>
                    </a:lnTo>
                    <a:lnTo>
                      <a:pt x="88" y="26"/>
                    </a:lnTo>
                    <a:lnTo>
                      <a:pt x="86" y="22"/>
                    </a:lnTo>
                    <a:lnTo>
                      <a:pt x="85" y="19"/>
                    </a:lnTo>
                    <a:lnTo>
                      <a:pt x="83" y="17"/>
                    </a:lnTo>
                    <a:lnTo>
                      <a:pt x="80" y="17"/>
                    </a:lnTo>
                    <a:lnTo>
                      <a:pt x="80" y="14"/>
                    </a:lnTo>
                    <a:lnTo>
                      <a:pt x="78" y="14"/>
                    </a:lnTo>
                    <a:lnTo>
                      <a:pt x="75" y="11"/>
                    </a:lnTo>
                    <a:lnTo>
                      <a:pt x="73" y="9"/>
                    </a:lnTo>
                    <a:lnTo>
                      <a:pt x="71" y="9"/>
                    </a:lnTo>
                    <a:lnTo>
                      <a:pt x="68" y="9"/>
                    </a:lnTo>
                    <a:lnTo>
                      <a:pt x="66" y="7"/>
                    </a:lnTo>
                    <a:lnTo>
                      <a:pt x="65" y="5"/>
                    </a:lnTo>
                    <a:lnTo>
                      <a:pt x="63" y="5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5" y="4"/>
                    </a:lnTo>
                    <a:lnTo>
                      <a:pt x="51" y="2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3" y="2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5"/>
                    </a:lnTo>
                    <a:lnTo>
                      <a:pt x="35" y="5"/>
                    </a:lnTo>
                    <a:lnTo>
                      <a:pt x="31" y="7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3" y="12"/>
                    </a:lnTo>
                    <a:lnTo>
                      <a:pt x="21" y="14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3" y="21"/>
                    </a:lnTo>
                    <a:lnTo>
                      <a:pt x="11" y="24"/>
                    </a:lnTo>
                    <a:lnTo>
                      <a:pt x="11" y="26"/>
                    </a:lnTo>
                    <a:lnTo>
                      <a:pt x="10" y="27"/>
                    </a:lnTo>
                    <a:lnTo>
                      <a:pt x="8" y="31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5" y="38"/>
                    </a:lnTo>
                    <a:lnTo>
                      <a:pt x="5" y="41"/>
                    </a:lnTo>
                    <a:lnTo>
                      <a:pt x="5" y="44"/>
                    </a:lnTo>
                    <a:lnTo>
                      <a:pt x="3" y="46"/>
                    </a:lnTo>
                    <a:lnTo>
                      <a:pt x="1" y="49"/>
                    </a:lnTo>
                    <a:lnTo>
                      <a:pt x="1" y="51"/>
                    </a:lnTo>
                    <a:lnTo>
                      <a:pt x="1" y="54"/>
                    </a:lnTo>
                    <a:lnTo>
                      <a:pt x="1" y="56"/>
                    </a:lnTo>
                    <a:lnTo>
                      <a:pt x="1" y="61"/>
                    </a:lnTo>
                    <a:lnTo>
                      <a:pt x="1" y="63"/>
                    </a:lnTo>
                    <a:lnTo>
                      <a:pt x="1" y="66"/>
                    </a:lnTo>
                    <a:lnTo>
                      <a:pt x="1" y="68"/>
                    </a:lnTo>
                    <a:lnTo>
                      <a:pt x="1" y="71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5" y="80"/>
                    </a:lnTo>
                    <a:lnTo>
                      <a:pt x="5" y="83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8" y="90"/>
                    </a:lnTo>
                    <a:lnTo>
                      <a:pt x="10" y="93"/>
                    </a:lnTo>
                    <a:lnTo>
                      <a:pt x="11" y="97"/>
                    </a:lnTo>
                    <a:lnTo>
                      <a:pt x="13" y="98"/>
                    </a:lnTo>
                    <a:lnTo>
                      <a:pt x="15" y="100"/>
                    </a:lnTo>
                    <a:lnTo>
                      <a:pt x="16" y="103"/>
                    </a:lnTo>
                    <a:lnTo>
                      <a:pt x="18" y="105"/>
                    </a:lnTo>
                    <a:lnTo>
                      <a:pt x="21" y="107"/>
                    </a:lnTo>
                    <a:lnTo>
                      <a:pt x="23" y="110"/>
                    </a:lnTo>
                    <a:lnTo>
                      <a:pt x="26" y="112"/>
                    </a:lnTo>
                    <a:lnTo>
                      <a:pt x="28" y="114"/>
                    </a:lnTo>
                    <a:lnTo>
                      <a:pt x="30" y="115"/>
                    </a:lnTo>
                    <a:lnTo>
                      <a:pt x="33" y="115"/>
                    </a:lnTo>
                    <a:lnTo>
                      <a:pt x="35" y="117"/>
                    </a:lnTo>
                    <a:lnTo>
                      <a:pt x="36" y="119"/>
                    </a:lnTo>
                    <a:lnTo>
                      <a:pt x="38" y="119"/>
                    </a:lnTo>
                    <a:lnTo>
                      <a:pt x="45" y="120"/>
                    </a:lnTo>
                    <a:lnTo>
                      <a:pt x="46" y="120"/>
                    </a:lnTo>
                    <a:lnTo>
                      <a:pt x="50" y="120"/>
                    </a:lnTo>
                    <a:lnTo>
                      <a:pt x="51" y="120"/>
                    </a:lnTo>
                    <a:lnTo>
                      <a:pt x="53" y="120"/>
                    </a:lnTo>
                    <a:lnTo>
                      <a:pt x="55" y="120"/>
                    </a:lnTo>
                    <a:lnTo>
                      <a:pt x="58" y="120"/>
                    </a:lnTo>
                    <a:lnTo>
                      <a:pt x="61" y="120"/>
                    </a:lnTo>
                    <a:lnTo>
                      <a:pt x="63" y="120"/>
                    </a:lnTo>
                    <a:lnTo>
                      <a:pt x="65" y="119"/>
                    </a:lnTo>
                    <a:lnTo>
                      <a:pt x="66" y="117"/>
                    </a:lnTo>
                    <a:lnTo>
                      <a:pt x="70" y="117"/>
                    </a:lnTo>
                    <a:lnTo>
                      <a:pt x="73" y="115"/>
                    </a:lnTo>
                    <a:lnTo>
                      <a:pt x="75" y="115"/>
                    </a:lnTo>
                    <a:lnTo>
                      <a:pt x="76" y="114"/>
                    </a:lnTo>
                    <a:lnTo>
                      <a:pt x="78" y="110"/>
                    </a:lnTo>
                    <a:lnTo>
                      <a:pt x="80" y="109"/>
                    </a:lnTo>
                    <a:lnTo>
                      <a:pt x="83" y="107"/>
                    </a:lnTo>
                    <a:lnTo>
                      <a:pt x="86" y="103"/>
                    </a:lnTo>
                    <a:lnTo>
                      <a:pt x="88" y="102"/>
                    </a:lnTo>
                    <a:lnTo>
                      <a:pt x="90" y="100"/>
                    </a:lnTo>
                    <a:lnTo>
                      <a:pt x="91" y="97"/>
                    </a:lnTo>
                    <a:lnTo>
                      <a:pt x="93" y="93"/>
                    </a:lnTo>
                    <a:lnTo>
                      <a:pt x="95" y="90"/>
                    </a:lnTo>
                    <a:lnTo>
                      <a:pt x="95" y="88"/>
                    </a:lnTo>
                    <a:lnTo>
                      <a:pt x="96" y="85"/>
                    </a:lnTo>
                    <a:lnTo>
                      <a:pt x="96" y="83"/>
                    </a:lnTo>
                    <a:lnTo>
                      <a:pt x="98" y="80"/>
                    </a:lnTo>
                    <a:lnTo>
                      <a:pt x="98" y="78"/>
                    </a:lnTo>
                    <a:lnTo>
                      <a:pt x="100" y="73"/>
                    </a:lnTo>
                    <a:lnTo>
                      <a:pt x="100" y="71"/>
                    </a:lnTo>
                    <a:lnTo>
                      <a:pt x="101" y="70"/>
                    </a:lnTo>
                    <a:lnTo>
                      <a:pt x="101" y="66"/>
                    </a:lnTo>
                    <a:lnTo>
                      <a:pt x="101" y="63"/>
                    </a:lnTo>
                    <a:lnTo>
                      <a:pt x="101" y="61"/>
                    </a:lnTo>
                    <a:lnTo>
                      <a:pt x="101" y="56"/>
                    </a:lnTo>
                    <a:lnTo>
                      <a:pt x="100" y="54"/>
                    </a:lnTo>
                    <a:lnTo>
                      <a:pt x="100" y="51"/>
                    </a:lnTo>
                    <a:lnTo>
                      <a:pt x="98" y="49"/>
                    </a:lnTo>
                    <a:lnTo>
                      <a:pt x="98" y="46"/>
                    </a:lnTo>
                    <a:lnTo>
                      <a:pt x="96" y="44"/>
                    </a:lnTo>
                    <a:lnTo>
                      <a:pt x="96" y="41"/>
                    </a:lnTo>
                    <a:lnTo>
                      <a:pt x="95" y="36"/>
                    </a:lnTo>
                    <a:lnTo>
                      <a:pt x="96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0" name="Freeform 542"/>
              <p:cNvSpPr>
                <a:spLocks/>
              </p:cNvSpPr>
              <p:nvPr/>
            </p:nvSpPr>
            <p:spPr bwMode="auto">
              <a:xfrm>
                <a:off x="5290" y="751"/>
                <a:ext cx="37" cy="41"/>
              </a:xfrm>
              <a:custGeom>
                <a:avLst/>
                <a:gdLst>
                  <a:gd name="T0" fmla="*/ 13 w 74"/>
                  <a:gd name="T1" fmla="*/ 1 h 83"/>
                  <a:gd name="T2" fmla="*/ 15 w 74"/>
                  <a:gd name="T3" fmla="*/ 0 h 83"/>
                  <a:gd name="T4" fmla="*/ 17 w 74"/>
                  <a:gd name="T5" fmla="*/ 0 h 83"/>
                  <a:gd name="T6" fmla="*/ 19 w 74"/>
                  <a:gd name="T7" fmla="*/ 0 h 83"/>
                  <a:gd name="T8" fmla="*/ 21 w 74"/>
                  <a:gd name="T9" fmla="*/ 0 h 83"/>
                  <a:gd name="T10" fmla="*/ 22 w 74"/>
                  <a:gd name="T11" fmla="*/ 1 h 83"/>
                  <a:gd name="T12" fmla="*/ 22 w 74"/>
                  <a:gd name="T13" fmla="*/ 1 h 83"/>
                  <a:gd name="T14" fmla="*/ 24 w 74"/>
                  <a:gd name="T15" fmla="*/ 1 h 83"/>
                  <a:gd name="T16" fmla="*/ 26 w 74"/>
                  <a:gd name="T17" fmla="*/ 1 h 83"/>
                  <a:gd name="T18" fmla="*/ 27 w 74"/>
                  <a:gd name="T19" fmla="*/ 2 h 83"/>
                  <a:gd name="T20" fmla="*/ 27 w 74"/>
                  <a:gd name="T21" fmla="*/ 3 h 83"/>
                  <a:gd name="T22" fmla="*/ 28 w 74"/>
                  <a:gd name="T23" fmla="*/ 4 h 83"/>
                  <a:gd name="T24" fmla="*/ 30 w 74"/>
                  <a:gd name="T25" fmla="*/ 5 h 83"/>
                  <a:gd name="T26" fmla="*/ 30 w 74"/>
                  <a:gd name="T27" fmla="*/ 6 h 83"/>
                  <a:gd name="T28" fmla="*/ 32 w 74"/>
                  <a:gd name="T29" fmla="*/ 8 h 83"/>
                  <a:gd name="T30" fmla="*/ 34 w 74"/>
                  <a:gd name="T31" fmla="*/ 10 h 83"/>
                  <a:gd name="T32" fmla="*/ 35 w 74"/>
                  <a:gd name="T33" fmla="*/ 15 h 83"/>
                  <a:gd name="T34" fmla="*/ 36 w 74"/>
                  <a:gd name="T35" fmla="*/ 17 h 83"/>
                  <a:gd name="T36" fmla="*/ 36 w 74"/>
                  <a:gd name="T37" fmla="*/ 19 h 83"/>
                  <a:gd name="T38" fmla="*/ 37 w 74"/>
                  <a:gd name="T39" fmla="*/ 21 h 83"/>
                  <a:gd name="T40" fmla="*/ 36 w 74"/>
                  <a:gd name="T41" fmla="*/ 23 h 83"/>
                  <a:gd name="T42" fmla="*/ 37 w 74"/>
                  <a:gd name="T43" fmla="*/ 23 h 83"/>
                  <a:gd name="T44" fmla="*/ 36 w 74"/>
                  <a:gd name="T45" fmla="*/ 25 h 83"/>
                  <a:gd name="T46" fmla="*/ 36 w 74"/>
                  <a:gd name="T47" fmla="*/ 27 h 83"/>
                  <a:gd name="T48" fmla="*/ 35 w 74"/>
                  <a:gd name="T49" fmla="*/ 29 h 83"/>
                  <a:gd name="T50" fmla="*/ 35 w 74"/>
                  <a:gd name="T51" fmla="*/ 31 h 83"/>
                  <a:gd name="T52" fmla="*/ 34 w 74"/>
                  <a:gd name="T53" fmla="*/ 32 h 83"/>
                  <a:gd name="T54" fmla="*/ 34 w 74"/>
                  <a:gd name="T55" fmla="*/ 34 h 83"/>
                  <a:gd name="T56" fmla="*/ 32 w 74"/>
                  <a:gd name="T57" fmla="*/ 34 h 83"/>
                  <a:gd name="T58" fmla="*/ 31 w 74"/>
                  <a:gd name="T59" fmla="*/ 35 h 83"/>
                  <a:gd name="T60" fmla="*/ 29 w 74"/>
                  <a:gd name="T61" fmla="*/ 37 h 83"/>
                  <a:gd name="T62" fmla="*/ 27 w 74"/>
                  <a:gd name="T63" fmla="*/ 39 h 83"/>
                  <a:gd name="T64" fmla="*/ 22 w 74"/>
                  <a:gd name="T65" fmla="*/ 40 h 83"/>
                  <a:gd name="T66" fmla="*/ 21 w 74"/>
                  <a:gd name="T67" fmla="*/ 41 h 83"/>
                  <a:gd name="T68" fmla="*/ 19 w 74"/>
                  <a:gd name="T69" fmla="*/ 41 h 83"/>
                  <a:gd name="T70" fmla="*/ 18 w 74"/>
                  <a:gd name="T71" fmla="*/ 41 h 83"/>
                  <a:gd name="T72" fmla="*/ 18 w 74"/>
                  <a:gd name="T73" fmla="*/ 41 h 83"/>
                  <a:gd name="T74" fmla="*/ 16 w 74"/>
                  <a:gd name="T75" fmla="*/ 41 h 83"/>
                  <a:gd name="T76" fmla="*/ 15 w 74"/>
                  <a:gd name="T77" fmla="*/ 40 h 83"/>
                  <a:gd name="T78" fmla="*/ 13 w 74"/>
                  <a:gd name="T79" fmla="*/ 40 h 83"/>
                  <a:gd name="T80" fmla="*/ 12 w 74"/>
                  <a:gd name="T81" fmla="*/ 39 h 83"/>
                  <a:gd name="T82" fmla="*/ 10 w 74"/>
                  <a:gd name="T83" fmla="*/ 39 h 83"/>
                  <a:gd name="T84" fmla="*/ 9 w 74"/>
                  <a:gd name="T85" fmla="*/ 38 h 83"/>
                  <a:gd name="T86" fmla="*/ 7 w 74"/>
                  <a:gd name="T87" fmla="*/ 37 h 83"/>
                  <a:gd name="T88" fmla="*/ 7 w 74"/>
                  <a:gd name="T89" fmla="*/ 35 h 83"/>
                  <a:gd name="T90" fmla="*/ 5 w 74"/>
                  <a:gd name="T91" fmla="*/ 34 h 83"/>
                  <a:gd name="T92" fmla="*/ 5 w 74"/>
                  <a:gd name="T93" fmla="*/ 33 h 83"/>
                  <a:gd name="T94" fmla="*/ 2 w 74"/>
                  <a:gd name="T95" fmla="*/ 31 h 83"/>
                  <a:gd name="T96" fmla="*/ 1 w 74"/>
                  <a:gd name="T97" fmla="*/ 26 h 83"/>
                  <a:gd name="T98" fmla="*/ 1 w 74"/>
                  <a:gd name="T99" fmla="*/ 23 h 83"/>
                  <a:gd name="T100" fmla="*/ 0 w 74"/>
                  <a:gd name="T101" fmla="*/ 22 h 83"/>
                  <a:gd name="T102" fmla="*/ 0 w 74"/>
                  <a:gd name="T103" fmla="*/ 20 h 83"/>
                  <a:gd name="T104" fmla="*/ 0 w 74"/>
                  <a:gd name="T105" fmla="*/ 18 h 83"/>
                  <a:gd name="T106" fmla="*/ 0 w 74"/>
                  <a:gd name="T107" fmla="*/ 16 h 83"/>
                  <a:gd name="T108" fmla="*/ 1 w 74"/>
                  <a:gd name="T109" fmla="*/ 15 h 83"/>
                  <a:gd name="T110" fmla="*/ 1 w 74"/>
                  <a:gd name="T111" fmla="*/ 12 h 83"/>
                  <a:gd name="T112" fmla="*/ 1 w 74"/>
                  <a:gd name="T113" fmla="*/ 12 h 83"/>
                  <a:gd name="T114" fmla="*/ 2 w 74"/>
                  <a:gd name="T115" fmla="*/ 10 h 83"/>
                  <a:gd name="T116" fmla="*/ 3 w 74"/>
                  <a:gd name="T117" fmla="*/ 8 h 83"/>
                  <a:gd name="T118" fmla="*/ 5 w 74"/>
                  <a:gd name="T119" fmla="*/ 7 h 83"/>
                  <a:gd name="T120" fmla="*/ 5 w 74"/>
                  <a:gd name="T121" fmla="*/ 6 h 83"/>
                  <a:gd name="T122" fmla="*/ 7 w 74"/>
                  <a:gd name="T123" fmla="*/ 4 h 83"/>
                  <a:gd name="T124" fmla="*/ 9 w 74"/>
                  <a:gd name="T125" fmla="*/ 2 h 8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4"/>
                  <a:gd name="T190" fmla="*/ 0 h 83"/>
                  <a:gd name="T191" fmla="*/ 74 w 74"/>
                  <a:gd name="T192" fmla="*/ 83 h 8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4" h="83">
                    <a:moveTo>
                      <a:pt x="20" y="3"/>
                    </a:moveTo>
                    <a:lnTo>
                      <a:pt x="25" y="2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5" y="2"/>
                    </a:lnTo>
                    <a:lnTo>
                      <a:pt x="47" y="3"/>
                    </a:lnTo>
                    <a:lnTo>
                      <a:pt x="49" y="3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3"/>
                    </a:lnTo>
                    <a:lnTo>
                      <a:pt x="54" y="5"/>
                    </a:lnTo>
                    <a:lnTo>
                      <a:pt x="55" y="5"/>
                    </a:lnTo>
                    <a:lnTo>
                      <a:pt x="55" y="7"/>
                    </a:lnTo>
                    <a:lnTo>
                      <a:pt x="57" y="7"/>
                    </a:lnTo>
                    <a:lnTo>
                      <a:pt x="57" y="8"/>
                    </a:lnTo>
                    <a:lnTo>
                      <a:pt x="59" y="8"/>
                    </a:lnTo>
                    <a:lnTo>
                      <a:pt x="59" y="10"/>
                    </a:lnTo>
                    <a:lnTo>
                      <a:pt x="60" y="10"/>
                    </a:lnTo>
                    <a:lnTo>
                      <a:pt x="60" y="12"/>
                    </a:lnTo>
                    <a:lnTo>
                      <a:pt x="60" y="13"/>
                    </a:lnTo>
                    <a:lnTo>
                      <a:pt x="62" y="13"/>
                    </a:lnTo>
                    <a:lnTo>
                      <a:pt x="64" y="15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7" y="20"/>
                    </a:lnTo>
                    <a:lnTo>
                      <a:pt x="69" y="24"/>
                    </a:lnTo>
                    <a:lnTo>
                      <a:pt x="70" y="29"/>
                    </a:lnTo>
                    <a:lnTo>
                      <a:pt x="70" y="30"/>
                    </a:lnTo>
                    <a:lnTo>
                      <a:pt x="72" y="32"/>
                    </a:lnTo>
                    <a:lnTo>
                      <a:pt x="72" y="34"/>
                    </a:lnTo>
                    <a:lnTo>
                      <a:pt x="72" y="35"/>
                    </a:lnTo>
                    <a:lnTo>
                      <a:pt x="72" y="37"/>
                    </a:lnTo>
                    <a:lnTo>
                      <a:pt x="72" y="39"/>
                    </a:lnTo>
                    <a:lnTo>
                      <a:pt x="74" y="39"/>
                    </a:lnTo>
                    <a:lnTo>
                      <a:pt x="72" y="40"/>
                    </a:lnTo>
                    <a:lnTo>
                      <a:pt x="74" y="42"/>
                    </a:lnTo>
                    <a:lnTo>
                      <a:pt x="74" y="44"/>
                    </a:lnTo>
                    <a:lnTo>
                      <a:pt x="72" y="46"/>
                    </a:lnTo>
                    <a:lnTo>
                      <a:pt x="74" y="46"/>
                    </a:lnTo>
                    <a:lnTo>
                      <a:pt x="72" y="47"/>
                    </a:lnTo>
                    <a:lnTo>
                      <a:pt x="74" y="47"/>
                    </a:lnTo>
                    <a:lnTo>
                      <a:pt x="72" y="47"/>
                    </a:lnTo>
                    <a:lnTo>
                      <a:pt x="72" y="49"/>
                    </a:lnTo>
                    <a:lnTo>
                      <a:pt x="72" y="51"/>
                    </a:lnTo>
                    <a:lnTo>
                      <a:pt x="72" y="52"/>
                    </a:lnTo>
                    <a:lnTo>
                      <a:pt x="72" y="54"/>
                    </a:lnTo>
                    <a:lnTo>
                      <a:pt x="72" y="56"/>
                    </a:lnTo>
                    <a:lnTo>
                      <a:pt x="70" y="56"/>
                    </a:lnTo>
                    <a:lnTo>
                      <a:pt x="70" y="59"/>
                    </a:lnTo>
                    <a:lnTo>
                      <a:pt x="70" y="61"/>
                    </a:lnTo>
                    <a:lnTo>
                      <a:pt x="69" y="61"/>
                    </a:lnTo>
                    <a:lnTo>
                      <a:pt x="69" y="62"/>
                    </a:lnTo>
                    <a:lnTo>
                      <a:pt x="67" y="62"/>
                    </a:lnTo>
                    <a:lnTo>
                      <a:pt x="67" y="64"/>
                    </a:lnTo>
                    <a:lnTo>
                      <a:pt x="67" y="66"/>
                    </a:lnTo>
                    <a:lnTo>
                      <a:pt x="67" y="68"/>
                    </a:lnTo>
                    <a:lnTo>
                      <a:pt x="65" y="68"/>
                    </a:lnTo>
                    <a:lnTo>
                      <a:pt x="64" y="69"/>
                    </a:lnTo>
                    <a:lnTo>
                      <a:pt x="62" y="69"/>
                    </a:lnTo>
                    <a:lnTo>
                      <a:pt x="62" y="71"/>
                    </a:lnTo>
                    <a:lnTo>
                      <a:pt x="60" y="71"/>
                    </a:lnTo>
                    <a:lnTo>
                      <a:pt x="60" y="74"/>
                    </a:lnTo>
                    <a:lnTo>
                      <a:pt x="59" y="74"/>
                    </a:lnTo>
                    <a:lnTo>
                      <a:pt x="57" y="76"/>
                    </a:lnTo>
                    <a:lnTo>
                      <a:pt x="54" y="78"/>
                    </a:lnTo>
                    <a:lnTo>
                      <a:pt x="47" y="81"/>
                    </a:lnTo>
                    <a:lnTo>
                      <a:pt x="45" y="83"/>
                    </a:lnTo>
                    <a:lnTo>
                      <a:pt x="45" y="81"/>
                    </a:lnTo>
                    <a:lnTo>
                      <a:pt x="44" y="83"/>
                    </a:lnTo>
                    <a:lnTo>
                      <a:pt x="42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7" y="83"/>
                    </a:lnTo>
                    <a:lnTo>
                      <a:pt x="35" y="83"/>
                    </a:lnTo>
                    <a:lnTo>
                      <a:pt x="34" y="83"/>
                    </a:lnTo>
                    <a:lnTo>
                      <a:pt x="32" y="83"/>
                    </a:lnTo>
                    <a:lnTo>
                      <a:pt x="30" y="83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7" y="79"/>
                    </a:lnTo>
                    <a:lnTo>
                      <a:pt x="25" y="79"/>
                    </a:lnTo>
                    <a:lnTo>
                      <a:pt x="24" y="79"/>
                    </a:lnTo>
                    <a:lnTo>
                      <a:pt x="22" y="78"/>
                    </a:lnTo>
                    <a:lnTo>
                      <a:pt x="20" y="78"/>
                    </a:lnTo>
                    <a:lnTo>
                      <a:pt x="20" y="76"/>
                    </a:lnTo>
                    <a:lnTo>
                      <a:pt x="19" y="76"/>
                    </a:lnTo>
                    <a:lnTo>
                      <a:pt x="17" y="76"/>
                    </a:lnTo>
                    <a:lnTo>
                      <a:pt x="17" y="74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1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2" y="69"/>
                    </a:lnTo>
                    <a:lnTo>
                      <a:pt x="10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4"/>
                    </a:lnTo>
                    <a:lnTo>
                      <a:pt x="7" y="62"/>
                    </a:lnTo>
                    <a:lnTo>
                      <a:pt x="5" y="62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2" y="49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5" y="22"/>
                    </a:lnTo>
                    <a:lnTo>
                      <a:pt x="5" y="20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20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1" name="Freeform 543"/>
              <p:cNvSpPr>
                <a:spLocks/>
              </p:cNvSpPr>
              <p:nvPr/>
            </p:nvSpPr>
            <p:spPr bwMode="auto">
              <a:xfrm>
                <a:off x="5277" y="737"/>
                <a:ext cx="36" cy="43"/>
              </a:xfrm>
              <a:custGeom>
                <a:avLst/>
                <a:gdLst>
                  <a:gd name="T0" fmla="*/ 13 w 73"/>
                  <a:gd name="T1" fmla="*/ 1 h 84"/>
                  <a:gd name="T2" fmla="*/ 14 w 73"/>
                  <a:gd name="T3" fmla="*/ 0 h 84"/>
                  <a:gd name="T4" fmla="*/ 16 w 73"/>
                  <a:gd name="T5" fmla="*/ 1 h 84"/>
                  <a:gd name="T6" fmla="*/ 17 w 73"/>
                  <a:gd name="T7" fmla="*/ 0 h 84"/>
                  <a:gd name="T8" fmla="*/ 19 w 73"/>
                  <a:gd name="T9" fmla="*/ 0 h 84"/>
                  <a:gd name="T10" fmla="*/ 20 w 73"/>
                  <a:gd name="T11" fmla="*/ 1 h 84"/>
                  <a:gd name="T12" fmla="*/ 23 w 73"/>
                  <a:gd name="T13" fmla="*/ 2 h 84"/>
                  <a:gd name="T14" fmla="*/ 25 w 73"/>
                  <a:gd name="T15" fmla="*/ 3 h 84"/>
                  <a:gd name="T16" fmla="*/ 25 w 73"/>
                  <a:gd name="T17" fmla="*/ 3 h 84"/>
                  <a:gd name="T18" fmla="*/ 27 w 73"/>
                  <a:gd name="T19" fmla="*/ 4 h 84"/>
                  <a:gd name="T20" fmla="*/ 28 w 73"/>
                  <a:gd name="T21" fmla="*/ 4 h 84"/>
                  <a:gd name="T22" fmla="*/ 30 w 73"/>
                  <a:gd name="T23" fmla="*/ 6 h 84"/>
                  <a:gd name="T24" fmla="*/ 31 w 73"/>
                  <a:gd name="T25" fmla="*/ 9 h 84"/>
                  <a:gd name="T26" fmla="*/ 33 w 73"/>
                  <a:gd name="T27" fmla="*/ 10 h 84"/>
                  <a:gd name="T28" fmla="*/ 35 w 73"/>
                  <a:gd name="T29" fmla="*/ 15 h 84"/>
                  <a:gd name="T30" fmla="*/ 35 w 73"/>
                  <a:gd name="T31" fmla="*/ 18 h 84"/>
                  <a:gd name="T32" fmla="*/ 35 w 73"/>
                  <a:gd name="T33" fmla="*/ 20 h 84"/>
                  <a:gd name="T34" fmla="*/ 36 w 73"/>
                  <a:gd name="T35" fmla="*/ 22 h 84"/>
                  <a:gd name="T36" fmla="*/ 35 w 73"/>
                  <a:gd name="T37" fmla="*/ 24 h 84"/>
                  <a:gd name="T38" fmla="*/ 36 w 73"/>
                  <a:gd name="T39" fmla="*/ 24 h 84"/>
                  <a:gd name="T40" fmla="*/ 35 w 73"/>
                  <a:gd name="T41" fmla="*/ 27 h 84"/>
                  <a:gd name="T42" fmla="*/ 35 w 73"/>
                  <a:gd name="T43" fmla="*/ 29 h 84"/>
                  <a:gd name="T44" fmla="*/ 35 w 73"/>
                  <a:gd name="T45" fmla="*/ 31 h 84"/>
                  <a:gd name="T46" fmla="*/ 34 w 73"/>
                  <a:gd name="T47" fmla="*/ 32 h 84"/>
                  <a:gd name="T48" fmla="*/ 33 w 73"/>
                  <a:gd name="T49" fmla="*/ 34 h 84"/>
                  <a:gd name="T50" fmla="*/ 32 w 73"/>
                  <a:gd name="T51" fmla="*/ 34 h 84"/>
                  <a:gd name="T52" fmla="*/ 31 w 73"/>
                  <a:gd name="T53" fmla="*/ 36 h 84"/>
                  <a:gd name="T54" fmla="*/ 30 w 73"/>
                  <a:gd name="T55" fmla="*/ 38 h 84"/>
                  <a:gd name="T56" fmla="*/ 30 w 73"/>
                  <a:gd name="T57" fmla="*/ 39 h 84"/>
                  <a:gd name="T58" fmla="*/ 25 w 73"/>
                  <a:gd name="T59" fmla="*/ 40 h 84"/>
                  <a:gd name="T60" fmla="*/ 22 w 73"/>
                  <a:gd name="T61" fmla="*/ 42 h 84"/>
                  <a:gd name="T62" fmla="*/ 20 w 73"/>
                  <a:gd name="T63" fmla="*/ 42 h 84"/>
                  <a:gd name="T64" fmla="*/ 19 w 73"/>
                  <a:gd name="T65" fmla="*/ 43 h 84"/>
                  <a:gd name="T66" fmla="*/ 18 w 73"/>
                  <a:gd name="T67" fmla="*/ 42 h 84"/>
                  <a:gd name="T68" fmla="*/ 17 w 73"/>
                  <a:gd name="T69" fmla="*/ 43 h 84"/>
                  <a:gd name="T70" fmla="*/ 16 w 73"/>
                  <a:gd name="T71" fmla="*/ 42 h 84"/>
                  <a:gd name="T72" fmla="*/ 14 w 73"/>
                  <a:gd name="T73" fmla="*/ 42 h 84"/>
                  <a:gd name="T74" fmla="*/ 13 w 73"/>
                  <a:gd name="T75" fmla="*/ 41 h 84"/>
                  <a:gd name="T76" fmla="*/ 11 w 73"/>
                  <a:gd name="T77" fmla="*/ 40 h 84"/>
                  <a:gd name="T78" fmla="*/ 10 w 73"/>
                  <a:gd name="T79" fmla="*/ 40 h 84"/>
                  <a:gd name="T80" fmla="*/ 8 w 73"/>
                  <a:gd name="T81" fmla="*/ 39 h 84"/>
                  <a:gd name="T82" fmla="*/ 7 w 73"/>
                  <a:gd name="T83" fmla="*/ 38 h 84"/>
                  <a:gd name="T84" fmla="*/ 5 w 73"/>
                  <a:gd name="T85" fmla="*/ 36 h 84"/>
                  <a:gd name="T86" fmla="*/ 5 w 73"/>
                  <a:gd name="T87" fmla="*/ 34 h 84"/>
                  <a:gd name="T88" fmla="*/ 2 w 73"/>
                  <a:gd name="T89" fmla="*/ 30 h 84"/>
                  <a:gd name="T90" fmla="*/ 0 w 73"/>
                  <a:gd name="T91" fmla="*/ 26 h 84"/>
                  <a:gd name="T92" fmla="*/ 0 w 73"/>
                  <a:gd name="T93" fmla="*/ 24 h 84"/>
                  <a:gd name="T94" fmla="*/ 0 w 73"/>
                  <a:gd name="T95" fmla="*/ 22 h 84"/>
                  <a:gd name="T96" fmla="*/ 0 w 73"/>
                  <a:gd name="T97" fmla="*/ 20 h 84"/>
                  <a:gd name="T98" fmla="*/ 0 w 73"/>
                  <a:gd name="T99" fmla="*/ 17 h 84"/>
                  <a:gd name="T100" fmla="*/ 0 w 73"/>
                  <a:gd name="T101" fmla="*/ 17 h 84"/>
                  <a:gd name="T102" fmla="*/ 0 w 73"/>
                  <a:gd name="T103" fmla="*/ 15 h 84"/>
                  <a:gd name="T104" fmla="*/ 1 w 73"/>
                  <a:gd name="T105" fmla="*/ 13 h 84"/>
                  <a:gd name="T106" fmla="*/ 2 w 73"/>
                  <a:gd name="T107" fmla="*/ 11 h 84"/>
                  <a:gd name="T108" fmla="*/ 2 w 73"/>
                  <a:gd name="T109" fmla="*/ 10 h 84"/>
                  <a:gd name="T110" fmla="*/ 3 w 73"/>
                  <a:gd name="T111" fmla="*/ 9 h 84"/>
                  <a:gd name="T112" fmla="*/ 5 w 73"/>
                  <a:gd name="T113" fmla="*/ 8 h 84"/>
                  <a:gd name="T114" fmla="*/ 5 w 73"/>
                  <a:gd name="T115" fmla="*/ 6 h 84"/>
                  <a:gd name="T116" fmla="*/ 6 w 73"/>
                  <a:gd name="T117" fmla="*/ 4 h 84"/>
                  <a:gd name="T118" fmla="*/ 7 w 73"/>
                  <a:gd name="T119" fmla="*/ 4 h 8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3"/>
                  <a:gd name="T181" fmla="*/ 0 h 84"/>
                  <a:gd name="T182" fmla="*/ 73 w 73"/>
                  <a:gd name="T183" fmla="*/ 84 h 8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3" h="84">
                    <a:moveTo>
                      <a:pt x="21" y="5"/>
                    </a:moveTo>
                    <a:lnTo>
                      <a:pt x="25" y="2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0" y="5"/>
                    </a:lnTo>
                    <a:lnTo>
                      <a:pt x="51" y="5"/>
                    </a:lnTo>
                    <a:lnTo>
                      <a:pt x="53" y="7"/>
                    </a:lnTo>
                    <a:lnTo>
                      <a:pt x="55" y="7"/>
                    </a:lnTo>
                    <a:lnTo>
                      <a:pt x="55" y="8"/>
                    </a:lnTo>
                    <a:lnTo>
                      <a:pt x="56" y="8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12"/>
                    </a:lnTo>
                    <a:lnTo>
                      <a:pt x="61" y="13"/>
                    </a:lnTo>
                    <a:lnTo>
                      <a:pt x="63" y="17"/>
                    </a:lnTo>
                    <a:lnTo>
                      <a:pt x="65" y="17"/>
                    </a:lnTo>
                    <a:lnTo>
                      <a:pt x="66" y="20"/>
                    </a:lnTo>
                    <a:lnTo>
                      <a:pt x="66" y="22"/>
                    </a:lnTo>
                    <a:lnTo>
                      <a:pt x="68" y="25"/>
                    </a:lnTo>
                    <a:lnTo>
                      <a:pt x="70" y="30"/>
                    </a:lnTo>
                    <a:lnTo>
                      <a:pt x="71" y="34"/>
                    </a:lnTo>
                    <a:lnTo>
                      <a:pt x="71" y="35"/>
                    </a:lnTo>
                    <a:lnTo>
                      <a:pt x="71" y="37"/>
                    </a:lnTo>
                    <a:lnTo>
                      <a:pt x="71" y="39"/>
                    </a:lnTo>
                    <a:lnTo>
                      <a:pt x="71" y="40"/>
                    </a:lnTo>
                    <a:lnTo>
                      <a:pt x="73" y="40"/>
                    </a:lnTo>
                    <a:lnTo>
                      <a:pt x="71" y="40"/>
                    </a:lnTo>
                    <a:lnTo>
                      <a:pt x="73" y="42"/>
                    </a:lnTo>
                    <a:lnTo>
                      <a:pt x="73" y="44"/>
                    </a:lnTo>
                    <a:lnTo>
                      <a:pt x="71" y="46"/>
                    </a:lnTo>
                    <a:lnTo>
                      <a:pt x="73" y="47"/>
                    </a:lnTo>
                    <a:lnTo>
                      <a:pt x="71" y="47"/>
                    </a:lnTo>
                    <a:lnTo>
                      <a:pt x="73" y="47"/>
                    </a:lnTo>
                    <a:lnTo>
                      <a:pt x="71" y="51"/>
                    </a:lnTo>
                    <a:lnTo>
                      <a:pt x="71" y="52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71" y="57"/>
                    </a:lnTo>
                    <a:lnTo>
                      <a:pt x="70" y="57"/>
                    </a:lnTo>
                    <a:lnTo>
                      <a:pt x="70" y="59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6"/>
                    </a:lnTo>
                    <a:lnTo>
                      <a:pt x="66" y="66"/>
                    </a:lnTo>
                    <a:lnTo>
                      <a:pt x="66" y="67"/>
                    </a:lnTo>
                    <a:lnTo>
                      <a:pt x="65" y="67"/>
                    </a:lnTo>
                    <a:lnTo>
                      <a:pt x="65" y="69"/>
                    </a:lnTo>
                    <a:lnTo>
                      <a:pt x="65" y="71"/>
                    </a:lnTo>
                    <a:lnTo>
                      <a:pt x="63" y="71"/>
                    </a:lnTo>
                    <a:lnTo>
                      <a:pt x="63" y="73"/>
                    </a:lnTo>
                    <a:lnTo>
                      <a:pt x="61" y="73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60" y="76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51" y="79"/>
                    </a:lnTo>
                    <a:lnTo>
                      <a:pt x="48" y="83"/>
                    </a:lnTo>
                    <a:lnTo>
                      <a:pt x="46" y="81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1" y="83"/>
                    </a:lnTo>
                    <a:lnTo>
                      <a:pt x="40" y="83"/>
                    </a:lnTo>
                    <a:lnTo>
                      <a:pt x="40" y="84"/>
                    </a:lnTo>
                    <a:lnTo>
                      <a:pt x="40" y="83"/>
                    </a:lnTo>
                    <a:lnTo>
                      <a:pt x="38" y="84"/>
                    </a:lnTo>
                    <a:lnTo>
                      <a:pt x="38" y="83"/>
                    </a:lnTo>
                    <a:lnTo>
                      <a:pt x="36" y="84"/>
                    </a:lnTo>
                    <a:lnTo>
                      <a:pt x="36" y="83"/>
                    </a:lnTo>
                    <a:lnTo>
                      <a:pt x="36" y="84"/>
                    </a:lnTo>
                    <a:lnTo>
                      <a:pt x="35" y="83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3" y="84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0" y="83"/>
                    </a:lnTo>
                    <a:lnTo>
                      <a:pt x="28" y="83"/>
                    </a:lnTo>
                    <a:lnTo>
                      <a:pt x="28" y="81"/>
                    </a:lnTo>
                    <a:lnTo>
                      <a:pt x="26" y="83"/>
                    </a:lnTo>
                    <a:lnTo>
                      <a:pt x="26" y="81"/>
                    </a:lnTo>
                    <a:lnTo>
                      <a:pt x="25" y="79"/>
                    </a:lnTo>
                    <a:lnTo>
                      <a:pt x="25" y="81"/>
                    </a:lnTo>
                    <a:lnTo>
                      <a:pt x="23" y="79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18" y="78"/>
                    </a:lnTo>
                    <a:lnTo>
                      <a:pt x="18" y="76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4"/>
                    </a:lnTo>
                    <a:lnTo>
                      <a:pt x="13" y="73"/>
                    </a:lnTo>
                    <a:lnTo>
                      <a:pt x="11" y="73"/>
                    </a:lnTo>
                    <a:lnTo>
                      <a:pt x="11" y="71"/>
                    </a:lnTo>
                    <a:lnTo>
                      <a:pt x="10" y="69"/>
                    </a:lnTo>
                    <a:lnTo>
                      <a:pt x="10" y="67"/>
                    </a:lnTo>
                    <a:lnTo>
                      <a:pt x="8" y="66"/>
                    </a:lnTo>
                    <a:lnTo>
                      <a:pt x="6" y="62"/>
                    </a:lnTo>
                    <a:lnTo>
                      <a:pt x="5" y="59"/>
                    </a:lnTo>
                    <a:lnTo>
                      <a:pt x="1" y="54"/>
                    </a:lnTo>
                    <a:lnTo>
                      <a:pt x="1" y="52"/>
                    </a:lnTo>
                    <a:lnTo>
                      <a:pt x="0" y="51"/>
                    </a:lnTo>
                    <a:lnTo>
                      <a:pt x="1" y="51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3" y="25"/>
                    </a:lnTo>
                    <a:lnTo>
                      <a:pt x="1" y="24"/>
                    </a:lnTo>
                    <a:lnTo>
                      <a:pt x="3" y="24"/>
                    </a:lnTo>
                    <a:lnTo>
                      <a:pt x="5" y="22"/>
                    </a:lnTo>
                    <a:lnTo>
                      <a:pt x="5" y="20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0" y="15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2" name="Freeform 544"/>
              <p:cNvSpPr>
                <a:spLocks/>
              </p:cNvSpPr>
              <p:nvPr/>
            </p:nvSpPr>
            <p:spPr bwMode="auto">
              <a:xfrm>
                <a:off x="5518" y="706"/>
                <a:ext cx="37" cy="42"/>
              </a:xfrm>
              <a:custGeom>
                <a:avLst/>
                <a:gdLst>
                  <a:gd name="T0" fmla="*/ 14 w 73"/>
                  <a:gd name="T1" fmla="*/ 0 h 85"/>
                  <a:gd name="T2" fmla="*/ 15 w 73"/>
                  <a:gd name="T3" fmla="*/ 0 h 85"/>
                  <a:gd name="T4" fmla="*/ 16 w 73"/>
                  <a:gd name="T5" fmla="*/ 0 h 85"/>
                  <a:gd name="T6" fmla="*/ 18 w 73"/>
                  <a:gd name="T7" fmla="*/ 0 h 85"/>
                  <a:gd name="T8" fmla="*/ 19 w 73"/>
                  <a:gd name="T9" fmla="*/ 0 h 85"/>
                  <a:gd name="T10" fmla="*/ 21 w 73"/>
                  <a:gd name="T11" fmla="*/ 0 h 85"/>
                  <a:gd name="T12" fmla="*/ 23 w 73"/>
                  <a:gd name="T13" fmla="*/ 1 h 85"/>
                  <a:gd name="T14" fmla="*/ 24 w 73"/>
                  <a:gd name="T15" fmla="*/ 2 h 85"/>
                  <a:gd name="T16" fmla="*/ 27 w 73"/>
                  <a:gd name="T17" fmla="*/ 2 h 85"/>
                  <a:gd name="T18" fmla="*/ 28 w 73"/>
                  <a:gd name="T19" fmla="*/ 4 h 85"/>
                  <a:gd name="T20" fmla="*/ 29 w 73"/>
                  <a:gd name="T21" fmla="*/ 5 h 85"/>
                  <a:gd name="T22" fmla="*/ 30 w 73"/>
                  <a:gd name="T23" fmla="*/ 7 h 85"/>
                  <a:gd name="T24" fmla="*/ 32 w 73"/>
                  <a:gd name="T25" fmla="*/ 8 h 85"/>
                  <a:gd name="T26" fmla="*/ 34 w 73"/>
                  <a:gd name="T27" fmla="*/ 10 h 85"/>
                  <a:gd name="T28" fmla="*/ 36 w 73"/>
                  <a:gd name="T29" fmla="*/ 17 h 85"/>
                  <a:gd name="T30" fmla="*/ 36 w 73"/>
                  <a:gd name="T31" fmla="*/ 19 h 85"/>
                  <a:gd name="T32" fmla="*/ 36 w 73"/>
                  <a:gd name="T33" fmla="*/ 20 h 85"/>
                  <a:gd name="T34" fmla="*/ 36 w 73"/>
                  <a:gd name="T35" fmla="*/ 23 h 85"/>
                  <a:gd name="T36" fmla="*/ 37 w 73"/>
                  <a:gd name="T37" fmla="*/ 24 h 85"/>
                  <a:gd name="T38" fmla="*/ 36 w 73"/>
                  <a:gd name="T39" fmla="*/ 26 h 85"/>
                  <a:gd name="T40" fmla="*/ 36 w 73"/>
                  <a:gd name="T41" fmla="*/ 29 h 85"/>
                  <a:gd name="T42" fmla="*/ 34 w 73"/>
                  <a:gd name="T43" fmla="*/ 30 h 85"/>
                  <a:gd name="T44" fmla="*/ 34 w 73"/>
                  <a:gd name="T45" fmla="*/ 32 h 85"/>
                  <a:gd name="T46" fmla="*/ 34 w 73"/>
                  <a:gd name="T47" fmla="*/ 34 h 85"/>
                  <a:gd name="T48" fmla="*/ 33 w 73"/>
                  <a:gd name="T49" fmla="*/ 35 h 85"/>
                  <a:gd name="T50" fmla="*/ 32 w 73"/>
                  <a:gd name="T51" fmla="*/ 35 h 85"/>
                  <a:gd name="T52" fmla="*/ 31 w 73"/>
                  <a:gd name="T53" fmla="*/ 37 h 85"/>
                  <a:gd name="T54" fmla="*/ 29 w 73"/>
                  <a:gd name="T55" fmla="*/ 37 h 85"/>
                  <a:gd name="T56" fmla="*/ 24 w 73"/>
                  <a:gd name="T57" fmla="*/ 41 h 85"/>
                  <a:gd name="T58" fmla="*/ 21 w 73"/>
                  <a:gd name="T59" fmla="*/ 41 h 85"/>
                  <a:gd name="T60" fmla="*/ 19 w 73"/>
                  <a:gd name="T61" fmla="*/ 41 h 85"/>
                  <a:gd name="T62" fmla="*/ 19 w 73"/>
                  <a:gd name="T63" fmla="*/ 42 h 85"/>
                  <a:gd name="T64" fmla="*/ 18 w 73"/>
                  <a:gd name="T65" fmla="*/ 41 h 85"/>
                  <a:gd name="T66" fmla="*/ 17 w 73"/>
                  <a:gd name="T67" fmla="*/ 42 h 85"/>
                  <a:gd name="T68" fmla="*/ 15 w 73"/>
                  <a:gd name="T69" fmla="*/ 41 h 85"/>
                  <a:gd name="T70" fmla="*/ 14 w 73"/>
                  <a:gd name="T71" fmla="*/ 41 h 85"/>
                  <a:gd name="T72" fmla="*/ 13 w 73"/>
                  <a:gd name="T73" fmla="*/ 40 h 85"/>
                  <a:gd name="T74" fmla="*/ 11 w 73"/>
                  <a:gd name="T75" fmla="*/ 40 h 85"/>
                  <a:gd name="T76" fmla="*/ 9 w 73"/>
                  <a:gd name="T77" fmla="*/ 40 h 85"/>
                  <a:gd name="T78" fmla="*/ 9 w 73"/>
                  <a:gd name="T79" fmla="*/ 37 h 85"/>
                  <a:gd name="T80" fmla="*/ 7 w 73"/>
                  <a:gd name="T81" fmla="*/ 37 h 85"/>
                  <a:gd name="T82" fmla="*/ 5 w 73"/>
                  <a:gd name="T83" fmla="*/ 35 h 85"/>
                  <a:gd name="T84" fmla="*/ 4 w 73"/>
                  <a:gd name="T85" fmla="*/ 34 h 85"/>
                  <a:gd name="T86" fmla="*/ 3 w 73"/>
                  <a:gd name="T87" fmla="*/ 30 h 85"/>
                  <a:gd name="T88" fmla="*/ 1 w 73"/>
                  <a:gd name="T89" fmla="*/ 24 h 85"/>
                  <a:gd name="T90" fmla="*/ 0 w 73"/>
                  <a:gd name="T91" fmla="*/ 23 h 85"/>
                  <a:gd name="T92" fmla="*/ 0 w 73"/>
                  <a:gd name="T93" fmla="*/ 21 h 85"/>
                  <a:gd name="T94" fmla="*/ 0 w 73"/>
                  <a:gd name="T95" fmla="*/ 19 h 85"/>
                  <a:gd name="T96" fmla="*/ 0 w 73"/>
                  <a:gd name="T97" fmla="*/ 17 h 85"/>
                  <a:gd name="T98" fmla="*/ 1 w 73"/>
                  <a:gd name="T99" fmla="*/ 15 h 85"/>
                  <a:gd name="T100" fmla="*/ 1 w 73"/>
                  <a:gd name="T101" fmla="*/ 13 h 85"/>
                  <a:gd name="T102" fmla="*/ 2 w 73"/>
                  <a:gd name="T103" fmla="*/ 12 h 85"/>
                  <a:gd name="T104" fmla="*/ 3 w 73"/>
                  <a:gd name="T105" fmla="*/ 9 h 85"/>
                  <a:gd name="T106" fmla="*/ 4 w 73"/>
                  <a:gd name="T107" fmla="*/ 8 h 85"/>
                  <a:gd name="T108" fmla="*/ 5 w 73"/>
                  <a:gd name="T109" fmla="*/ 7 h 85"/>
                  <a:gd name="T110" fmla="*/ 5 w 73"/>
                  <a:gd name="T111" fmla="*/ 6 h 85"/>
                  <a:gd name="T112" fmla="*/ 7 w 73"/>
                  <a:gd name="T113" fmla="*/ 5 h 85"/>
                  <a:gd name="T114" fmla="*/ 9 w 73"/>
                  <a:gd name="T115" fmla="*/ 4 h 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"/>
                  <a:gd name="T175" fmla="*/ 0 h 85"/>
                  <a:gd name="T176" fmla="*/ 73 w 73"/>
                  <a:gd name="T177" fmla="*/ 85 h 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" h="85">
                    <a:moveTo>
                      <a:pt x="20" y="4"/>
                    </a:move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7" y="4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2" y="5"/>
                    </a:lnTo>
                    <a:lnTo>
                      <a:pt x="53" y="5"/>
                    </a:lnTo>
                    <a:lnTo>
                      <a:pt x="53" y="7"/>
                    </a:lnTo>
                    <a:lnTo>
                      <a:pt x="55" y="7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7" y="11"/>
                    </a:lnTo>
                    <a:lnTo>
                      <a:pt x="58" y="11"/>
                    </a:lnTo>
                    <a:lnTo>
                      <a:pt x="60" y="11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3" y="16"/>
                    </a:lnTo>
                    <a:lnTo>
                      <a:pt x="63" y="17"/>
                    </a:lnTo>
                    <a:lnTo>
                      <a:pt x="65" y="17"/>
                    </a:lnTo>
                    <a:lnTo>
                      <a:pt x="67" y="19"/>
                    </a:lnTo>
                    <a:lnTo>
                      <a:pt x="67" y="21"/>
                    </a:lnTo>
                    <a:lnTo>
                      <a:pt x="68" y="26"/>
                    </a:lnTo>
                    <a:lnTo>
                      <a:pt x="70" y="31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2" y="39"/>
                    </a:lnTo>
                    <a:lnTo>
                      <a:pt x="73" y="41"/>
                    </a:lnTo>
                    <a:lnTo>
                      <a:pt x="72" y="41"/>
                    </a:lnTo>
                    <a:lnTo>
                      <a:pt x="73" y="44"/>
                    </a:lnTo>
                    <a:lnTo>
                      <a:pt x="73" y="46"/>
                    </a:lnTo>
                    <a:lnTo>
                      <a:pt x="72" y="46"/>
                    </a:lnTo>
                    <a:lnTo>
                      <a:pt x="73" y="48"/>
                    </a:lnTo>
                    <a:lnTo>
                      <a:pt x="72" y="48"/>
                    </a:lnTo>
                    <a:lnTo>
                      <a:pt x="73" y="49"/>
                    </a:lnTo>
                    <a:lnTo>
                      <a:pt x="72" y="49"/>
                    </a:lnTo>
                    <a:lnTo>
                      <a:pt x="72" y="51"/>
                    </a:lnTo>
                    <a:lnTo>
                      <a:pt x="72" y="53"/>
                    </a:lnTo>
                    <a:lnTo>
                      <a:pt x="72" y="54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68" y="60"/>
                    </a:lnTo>
                    <a:lnTo>
                      <a:pt x="68" y="61"/>
                    </a:lnTo>
                    <a:lnTo>
                      <a:pt x="68" y="63"/>
                    </a:lnTo>
                    <a:lnTo>
                      <a:pt x="68" y="65"/>
                    </a:lnTo>
                    <a:lnTo>
                      <a:pt x="67" y="65"/>
                    </a:lnTo>
                    <a:lnTo>
                      <a:pt x="67" y="68"/>
                    </a:lnTo>
                    <a:lnTo>
                      <a:pt x="65" y="68"/>
                    </a:lnTo>
                    <a:lnTo>
                      <a:pt x="65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3"/>
                    </a:lnTo>
                    <a:lnTo>
                      <a:pt x="62" y="73"/>
                    </a:lnTo>
                    <a:lnTo>
                      <a:pt x="62" y="75"/>
                    </a:lnTo>
                    <a:lnTo>
                      <a:pt x="60" y="75"/>
                    </a:lnTo>
                    <a:lnTo>
                      <a:pt x="58" y="75"/>
                    </a:lnTo>
                    <a:lnTo>
                      <a:pt x="57" y="78"/>
                    </a:lnTo>
                    <a:lnTo>
                      <a:pt x="53" y="81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2" y="83"/>
                    </a:lnTo>
                    <a:lnTo>
                      <a:pt x="40" y="85"/>
                    </a:lnTo>
                    <a:lnTo>
                      <a:pt x="38" y="83"/>
                    </a:lnTo>
                    <a:lnTo>
                      <a:pt x="38" y="85"/>
                    </a:lnTo>
                    <a:lnTo>
                      <a:pt x="38" y="83"/>
                    </a:lnTo>
                    <a:lnTo>
                      <a:pt x="37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5" y="83"/>
                    </a:lnTo>
                    <a:lnTo>
                      <a:pt x="35" y="85"/>
                    </a:lnTo>
                    <a:lnTo>
                      <a:pt x="33" y="83"/>
                    </a:lnTo>
                    <a:lnTo>
                      <a:pt x="33" y="85"/>
                    </a:lnTo>
                    <a:lnTo>
                      <a:pt x="32" y="83"/>
                    </a:lnTo>
                    <a:lnTo>
                      <a:pt x="30" y="83"/>
                    </a:lnTo>
                    <a:lnTo>
                      <a:pt x="28" y="83"/>
                    </a:lnTo>
                    <a:lnTo>
                      <a:pt x="27" y="83"/>
                    </a:lnTo>
                    <a:lnTo>
                      <a:pt x="27" y="81"/>
                    </a:lnTo>
                    <a:lnTo>
                      <a:pt x="25" y="81"/>
                    </a:lnTo>
                    <a:lnTo>
                      <a:pt x="23" y="81"/>
                    </a:lnTo>
                    <a:lnTo>
                      <a:pt x="22" y="81"/>
                    </a:lnTo>
                    <a:lnTo>
                      <a:pt x="22" y="80"/>
                    </a:lnTo>
                    <a:lnTo>
                      <a:pt x="20" y="80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7" y="75"/>
                    </a:lnTo>
                    <a:lnTo>
                      <a:pt x="15" y="75"/>
                    </a:lnTo>
                    <a:lnTo>
                      <a:pt x="13" y="75"/>
                    </a:lnTo>
                    <a:lnTo>
                      <a:pt x="13" y="73"/>
                    </a:lnTo>
                    <a:lnTo>
                      <a:pt x="12" y="71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9" y="68"/>
                    </a:lnTo>
                    <a:lnTo>
                      <a:pt x="7" y="68"/>
                    </a:lnTo>
                    <a:lnTo>
                      <a:pt x="7" y="65"/>
                    </a:lnTo>
                    <a:lnTo>
                      <a:pt x="5" y="65"/>
                    </a:lnTo>
                    <a:lnTo>
                      <a:pt x="5" y="60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49"/>
                    </a:lnTo>
                    <a:lnTo>
                      <a:pt x="2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4" y="24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2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3" name="Freeform 545"/>
              <p:cNvSpPr>
                <a:spLocks/>
              </p:cNvSpPr>
              <p:nvPr/>
            </p:nvSpPr>
            <p:spPr bwMode="auto">
              <a:xfrm>
                <a:off x="5276" y="789"/>
                <a:ext cx="46" cy="44"/>
              </a:xfrm>
              <a:custGeom>
                <a:avLst/>
                <a:gdLst>
                  <a:gd name="T0" fmla="*/ 16 w 92"/>
                  <a:gd name="T1" fmla="*/ 1 h 88"/>
                  <a:gd name="T2" fmla="*/ 19 w 92"/>
                  <a:gd name="T3" fmla="*/ 0 h 88"/>
                  <a:gd name="T4" fmla="*/ 20 w 92"/>
                  <a:gd name="T5" fmla="*/ 0 h 88"/>
                  <a:gd name="T6" fmla="*/ 22 w 92"/>
                  <a:gd name="T7" fmla="*/ 0 h 88"/>
                  <a:gd name="T8" fmla="*/ 23 w 92"/>
                  <a:gd name="T9" fmla="*/ 0 h 88"/>
                  <a:gd name="T10" fmla="*/ 25 w 92"/>
                  <a:gd name="T11" fmla="*/ 0 h 88"/>
                  <a:gd name="T12" fmla="*/ 28 w 92"/>
                  <a:gd name="T13" fmla="*/ 1 h 88"/>
                  <a:gd name="T14" fmla="*/ 34 w 92"/>
                  <a:gd name="T15" fmla="*/ 3 h 88"/>
                  <a:gd name="T16" fmla="*/ 35 w 92"/>
                  <a:gd name="T17" fmla="*/ 3 h 88"/>
                  <a:gd name="T18" fmla="*/ 37 w 92"/>
                  <a:gd name="T19" fmla="*/ 4 h 88"/>
                  <a:gd name="T20" fmla="*/ 38 w 92"/>
                  <a:gd name="T21" fmla="*/ 6 h 88"/>
                  <a:gd name="T22" fmla="*/ 39 w 92"/>
                  <a:gd name="T23" fmla="*/ 6 h 88"/>
                  <a:gd name="T24" fmla="*/ 39 w 92"/>
                  <a:gd name="T25" fmla="*/ 7 h 88"/>
                  <a:gd name="T26" fmla="*/ 41 w 92"/>
                  <a:gd name="T27" fmla="*/ 10 h 88"/>
                  <a:gd name="T28" fmla="*/ 44 w 92"/>
                  <a:gd name="T29" fmla="*/ 12 h 88"/>
                  <a:gd name="T30" fmla="*/ 45 w 92"/>
                  <a:gd name="T31" fmla="*/ 17 h 88"/>
                  <a:gd name="T32" fmla="*/ 45 w 92"/>
                  <a:gd name="T33" fmla="*/ 19 h 88"/>
                  <a:gd name="T34" fmla="*/ 45 w 92"/>
                  <a:gd name="T35" fmla="*/ 21 h 88"/>
                  <a:gd name="T36" fmla="*/ 46 w 92"/>
                  <a:gd name="T37" fmla="*/ 22 h 88"/>
                  <a:gd name="T38" fmla="*/ 46 w 92"/>
                  <a:gd name="T39" fmla="*/ 23 h 88"/>
                  <a:gd name="T40" fmla="*/ 45 w 92"/>
                  <a:gd name="T41" fmla="*/ 26 h 88"/>
                  <a:gd name="T42" fmla="*/ 44 w 92"/>
                  <a:gd name="T43" fmla="*/ 29 h 88"/>
                  <a:gd name="T44" fmla="*/ 44 w 92"/>
                  <a:gd name="T45" fmla="*/ 31 h 88"/>
                  <a:gd name="T46" fmla="*/ 43 w 92"/>
                  <a:gd name="T47" fmla="*/ 34 h 88"/>
                  <a:gd name="T48" fmla="*/ 41 w 92"/>
                  <a:gd name="T49" fmla="*/ 36 h 88"/>
                  <a:gd name="T50" fmla="*/ 40 w 92"/>
                  <a:gd name="T51" fmla="*/ 37 h 88"/>
                  <a:gd name="T52" fmla="*/ 38 w 92"/>
                  <a:gd name="T53" fmla="*/ 38 h 88"/>
                  <a:gd name="T54" fmla="*/ 37 w 92"/>
                  <a:gd name="T55" fmla="*/ 40 h 88"/>
                  <a:gd name="T56" fmla="*/ 34 w 92"/>
                  <a:gd name="T57" fmla="*/ 42 h 88"/>
                  <a:gd name="T58" fmla="*/ 29 w 92"/>
                  <a:gd name="T59" fmla="*/ 43 h 88"/>
                  <a:gd name="T60" fmla="*/ 26 w 92"/>
                  <a:gd name="T61" fmla="*/ 43 h 88"/>
                  <a:gd name="T62" fmla="*/ 25 w 92"/>
                  <a:gd name="T63" fmla="*/ 44 h 88"/>
                  <a:gd name="T64" fmla="*/ 23 w 92"/>
                  <a:gd name="T65" fmla="*/ 43 h 88"/>
                  <a:gd name="T66" fmla="*/ 23 w 92"/>
                  <a:gd name="T67" fmla="*/ 43 h 88"/>
                  <a:gd name="T68" fmla="*/ 21 w 92"/>
                  <a:gd name="T69" fmla="*/ 43 h 88"/>
                  <a:gd name="T70" fmla="*/ 17 w 92"/>
                  <a:gd name="T71" fmla="*/ 43 h 88"/>
                  <a:gd name="T72" fmla="*/ 12 w 92"/>
                  <a:gd name="T73" fmla="*/ 41 h 88"/>
                  <a:gd name="T74" fmla="*/ 10 w 92"/>
                  <a:gd name="T75" fmla="*/ 40 h 88"/>
                  <a:gd name="T76" fmla="*/ 9 w 92"/>
                  <a:gd name="T77" fmla="*/ 38 h 88"/>
                  <a:gd name="T78" fmla="*/ 9 w 92"/>
                  <a:gd name="T79" fmla="*/ 37 h 88"/>
                  <a:gd name="T80" fmla="*/ 6 w 92"/>
                  <a:gd name="T81" fmla="*/ 37 h 88"/>
                  <a:gd name="T82" fmla="*/ 5 w 92"/>
                  <a:gd name="T83" fmla="*/ 35 h 88"/>
                  <a:gd name="T84" fmla="*/ 3 w 92"/>
                  <a:gd name="T85" fmla="*/ 32 h 88"/>
                  <a:gd name="T86" fmla="*/ 1 w 92"/>
                  <a:gd name="T87" fmla="*/ 28 h 88"/>
                  <a:gd name="T88" fmla="*/ 1 w 92"/>
                  <a:gd name="T89" fmla="*/ 24 h 88"/>
                  <a:gd name="T90" fmla="*/ 0 w 92"/>
                  <a:gd name="T91" fmla="*/ 23 h 88"/>
                  <a:gd name="T92" fmla="*/ 1 w 92"/>
                  <a:gd name="T93" fmla="*/ 23 h 88"/>
                  <a:gd name="T94" fmla="*/ 0 w 92"/>
                  <a:gd name="T95" fmla="*/ 21 h 88"/>
                  <a:gd name="T96" fmla="*/ 1 w 92"/>
                  <a:gd name="T97" fmla="*/ 19 h 88"/>
                  <a:gd name="T98" fmla="*/ 1 w 92"/>
                  <a:gd name="T99" fmla="*/ 17 h 88"/>
                  <a:gd name="T100" fmla="*/ 3 w 92"/>
                  <a:gd name="T101" fmla="*/ 12 h 88"/>
                  <a:gd name="T102" fmla="*/ 3 w 92"/>
                  <a:gd name="T103" fmla="*/ 10 h 88"/>
                  <a:gd name="T104" fmla="*/ 5 w 92"/>
                  <a:gd name="T105" fmla="*/ 7 h 88"/>
                  <a:gd name="T106" fmla="*/ 6 w 92"/>
                  <a:gd name="T107" fmla="*/ 6 h 88"/>
                  <a:gd name="T108" fmla="*/ 9 w 92"/>
                  <a:gd name="T109" fmla="*/ 5 h 88"/>
                  <a:gd name="T110" fmla="*/ 9 w 92"/>
                  <a:gd name="T111" fmla="*/ 4 h 88"/>
                  <a:gd name="T112" fmla="*/ 13 w 92"/>
                  <a:gd name="T113" fmla="*/ 1 h 8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2"/>
                  <a:gd name="T172" fmla="*/ 0 h 88"/>
                  <a:gd name="T173" fmla="*/ 92 w 92"/>
                  <a:gd name="T174" fmla="*/ 88 h 8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2" h="88">
                    <a:moveTo>
                      <a:pt x="27" y="3"/>
                    </a:moveTo>
                    <a:lnTo>
                      <a:pt x="30" y="2"/>
                    </a:lnTo>
                    <a:lnTo>
                      <a:pt x="32" y="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3" y="2"/>
                    </a:lnTo>
                    <a:lnTo>
                      <a:pt x="53" y="0"/>
                    </a:lnTo>
                    <a:lnTo>
                      <a:pt x="57" y="2"/>
                    </a:lnTo>
                    <a:lnTo>
                      <a:pt x="58" y="2"/>
                    </a:lnTo>
                    <a:lnTo>
                      <a:pt x="60" y="3"/>
                    </a:lnTo>
                    <a:lnTo>
                      <a:pt x="67" y="5"/>
                    </a:lnTo>
                    <a:lnTo>
                      <a:pt x="67" y="7"/>
                    </a:lnTo>
                    <a:lnTo>
                      <a:pt x="70" y="7"/>
                    </a:lnTo>
                    <a:lnTo>
                      <a:pt x="72" y="8"/>
                    </a:lnTo>
                    <a:lnTo>
                      <a:pt x="73" y="8"/>
                    </a:lnTo>
                    <a:lnTo>
                      <a:pt x="73" y="10"/>
                    </a:lnTo>
                    <a:lnTo>
                      <a:pt x="75" y="10"/>
                    </a:lnTo>
                    <a:lnTo>
                      <a:pt x="75" y="12"/>
                    </a:lnTo>
                    <a:lnTo>
                      <a:pt x="75" y="13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8" y="15"/>
                    </a:lnTo>
                    <a:lnTo>
                      <a:pt x="80" y="17"/>
                    </a:lnTo>
                    <a:lnTo>
                      <a:pt x="82" y="19"/>
                    </a:lnTo>
                    <a:lnTo>
                      <a:pt x="83" y="22"/>
                    </a:lnTo>
                    <a:lnTo>
                      <a:pt x="85" y="22"/>
                    </a:lnTo>
                    <a:lnTo>
                      <a:pt x="87" y="25"/>
                    </a:lnTo>
                    <a:lnTo>
                      <a:pt x="88" y="29"/>
                    </a:lnTo>
                    <a:lnTo>
                      <a:pt x="88" y="30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1"/>
                    </a:lnTo>
                    <a:lnTo>
                      <a:pt x="90" y="42"/>
                    </a:lnTo>
                    <a:lnTo>
                      <a:pt x="92" y="42"/>
                    </a:lnTo>
                    <a:lnTo>
                      <a:pt x="90" y="44"/>
                    </a:lnTo>
                    <a:lnTo>
                      <a:pt x="92" y="44"/>
                    </a:lnTo>
                    <a:lnTo>
                      <a:pt x="92" y="46"/>
                    </a:lnTo>
                    <a:lnTo>
                      <a:pt x="90" y="47"/>
                    </a:lnTo>
                    <a:lnTo>
                      <a:pt x="92" y="47"/>
                    </a:lnTo>
                    <a:lnTo>
                      <a:pt x="90" y="49"/>
                    </a:lnTo>
                    <a:lnTo>
                      <a:pt x="90" y="51"/>
                    </a:lnTo>
                    <a:lnTo>
                      <a:pt x="90" y="52"/>
                    </a:lnTo>
                    <a:lnTo>
                      <a:pt x="90" y="54"/>
                    </a:lnTo>
                    <a:lnTo>
                      <a:pt x="88" y="59"/>
                    </a:lnTo>
                    <a:lnTo>
                      <a:pt x="88" y="61"/>
                    </a:lnTo>
                    <a:lnTo>
                      <a:pt x="87" y="63"/>
                    </a:lnTo>
                    <a:lnTo>
                      <a:pt x="87" y="64"/>
                    </a:lnTo>
                    <a:lnTo>
                      <a:pt x="85" y="66"/>
                    </a:lnTo>
                    <a:lnTo>
                      <a:pt x="85" y="68"/>
                    </a:lnTo>
                    <a:lnTo>
                      <a:pt x="83" y="69"/>
                    </a:lnTo>
                    <a:lnTo>
                      <a:pt x="83" y="71"/>
                    </a:lnTo>
                    <a:lnTo>
                      <a:pt x="82" y="71"/>
                    </a:lnTo>
                    <a:lnTo>
                      <a:pt x="80" y="73"/>
                    </a:lnTo>
                    <a:lnTo>
                      <a:pt x="78" y="74"/>
                    </a:lnTo>
                    <a:lnTo>
                      <a:pt x="77" y="74"/>
                    </a:lnTo>
                    <a:lnTo>
                      <a:pt x="75" y="76"/>
                    </a:lnTo>
                    <a:lnTo>
                      <a:pt x="75" y="78"/>
                    </a:lnTo>
                    <a:lnTo>
                      <a:pt x="73" y="79"/>
                    </a:lnTo>
                    <a:lnTo>
                      <a:pt x="70" y="81"/>
                    </a:lnTo>
                    <a:lnTo>
                      <a:pt x="67" y="83"/>
                    </a:lnTo>
                    <a:lnTo>
                      <a:pt x="62" y="86"/>
                    </a:lnTo>
                    <a:lnTo>
                      <a:pt x="60" y="84"/>
                    </a:lnTo>
                    <a:lnTo>
                      <a:pt x="58" y="86"/>
                    </a:lnTo>
                    <a:lnTo>
                      <a:pt x="57" y="86"/>
                    </a:lnTo>
                    <a:lnTo>
                      <a:pt x="55" y="86"/>
                    </a:lnTo>
                    <a:lnTo>
                      <a:pt x="53" y="86"/>
                    </a:lnTo>
                    <a:lnTo>
                      <a:pt x="50" y="86"/>
                    </a:lnTo>
                    <a:lnTo>
                      <a:pt x="50" y="88"/>
                    </a:lnTo>
                    <a:lnTo>
                      <a:pt x="48" y="86"/>
                    </a:lnTo>
                    <a:lnTo>
                      <a:pt x="47" y="88"/>
                    </a:lnTo>
                    <a:lnTo>
                      <a:pt x="47" y="86"/>
                    </a:lnTo>
                    <a:lnTo>
                      <a:pt x="45" y="88"/>
                    </a:lnTo>
                    <a:lnTo>
                      <a:pt x="45" y="86"/>
                    </a:lnTo>
                    <a:lnTo>
                      <a:pt x="45" y="88"/>
                    </a:lnTo>
                    <a:lnTo>
                      <a:pt x="42" y="86"/>
                    </a:lnTo>
                    <a:lnTo>
                      <a:pt x="38" y="86"/>
                    </a:lnTo>
                    <a:lnTo>
                      <a:pt x="35" y="86"/>
                    </a:lnTo>
                    <a:lnTo>
                      <a:pt x="33" y="86"/>
                    </a:lnTo>
                    <a:lnTo>
                      <a:pt x="32" y="84"/>
                    </a:lnTo>
                    <a:lnTo>
                      <a:pt x="25" y="81"/>
                    </a:lnTo>
                    <a:lnTo>
                      <a:pt x="23" y="81"/>
                    </a:lnTo>
                    <a:lnTo>
                      <a:pt x="22" y="81"/>
                    </a:lnTo>
                    <a:lnTo>
                      <a:pt x="22" y="79"/>
                    </a:lnTo>
                    <a:lnTo>
                      <a:pt x="20" y="79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8" y="76"/>
                    </a:lnTo>
                    <a:lnTo>
                      <a:pt x="17" y="76"/>
                    </a:lnTo>
                    <a:lnTo>
                      <a:pt x="17" y="74"/>
                    </a:lnTo>
                    <a:lnTo>
                      <a:pt x="17" y="73"/>
                    </a:lnTo>
                    <a:lnTo>
                      <a:pt x="15" y="73"/>
                    </a:lnTo>
                    <a:lnTo>
                      <a:pt x="13" y="73"/>
                    </a:lnTo>
                    <a:lnTo>
                      <a:pt x="12" y="71"/>
                    </a:lnTo>
                    <a:lnTo>
                      <a:pt x="10" y="71"/>
                    </a:lnTo>
                    <a:lnTo>
                      <a:pt x="10" y="69"/>
                    </a:lnTo>
                    <a:lnTo>
                      <a:pt x="8" y="69"/>
                    </a:lnTo>
                    <a:lnTo>
                      <a:pt x="8" y="66"/>
                    </a:lnTo>
                    <a:lnTo>
                      <a:pt x="7" y="64"/>
                    </a:lnTo>
                    <a:lnTo>
                      <a:pt x="5" y="61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2" y="52"/>
                    </a:lnTo>
                    <a:lnTo>
                      <a:pt x="2" y="51"/>
                    </a:lnTo>
                    <a:lnTo>
                      <a:pt x="2" y="49"/>
                    </a:lnTo>
                    <a:lnTo>
                      <a:pt x="0" y="47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2" y="47"/>
                    </a:lnTo>
                    <a:lnTo>
                      <a:pt x="0" y="46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3" y="27"/>
                    </a:lnTo>
                    <a:lnTo>
                      <a:pt x="3" y="25"/>
                    </a:lnTo>
                    <a:lnTo>
                      <a:pt x="5" y="25"/>
                    </a:lnTo>
                    <a:lnTo>
                      <a:pt x="7" y="22"/>
                    </a:lnTo>
                    <a:lnTo>
                      <a:pt x="7" y="20"/>
                    </a:lnTo>
                    <a:lnTo>
                      <a:pt x="8" y="19"/>
                    </a:lnTo>
                    <a:lnTo>
                      <a:pt x="8" y="17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5" y="10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18" y="8"/>
                    </a:lnTo>
                    <a:lnTo>
                      <a:pt x="18" y="7"/>
                    </a:lnTo>
                    <a:lnTo>
                      <a:pt x="22" y="7"/>
                    </a:ln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4" name="Freeform 546"/>
              <p:cNvSpPr>
                <a:spLocks/>
              </p:cNvSpPr>
              <p:nvPr/>
            </p:nvSpPr>
            <p:spPr bwMode="auto">
              <a:xfrm>
                <a:off x="5286" y="717"/>
                <a:ext cx="40" cy="48"/>
              </a:xfrm>
              <a:custGeom>
                <a:avLst/>
                <a:gdLst>
                  <a:gd name="T0" fmla="*/ 39 w 80"/>
                  <a:gd name="T1" fmla="*/ 19 h 97"/>
                  <a:gd name="T2" fmla="*/ 40 w 80"/>
                  <a:gd name="T3" fmla="*/ 24 h 97"/>
                  <a:gd name="T4" fmla="*/ 40 w 80"/>
                  <a:gd name="T5" fmla="*/ 28 h 97"/>
                  <a:gd name="T6" fmla="*/ 39 w 80"/>
                  <a:gd name="T7" fmla="*/ 33 h 97"/>
                  <a:gd name="T8" fmla="*/ 37 w 80"/>
                  <a:gd name="T9" fmla="*/ 37 h 97"/>
                  <a:gd name="T10" fmla="*/ 35 w 80"/>
                  <a:gd name="T11" fmla="*/ 40 h 97"/>
                  <a:gd name="T12" fmla="*/ 31 w 80"/>
                  <a:gd name="T13" fmla="*/ 45 h 97"/>
                  <a:gd name="T14" fmla="*/ 26 w 80"/>
                  <a:gd name="T15" fmla="*/ 46 h 97"/>
                  <a:gd name="T16" fmla="*/ 23 w 80"/>
                  <a:gd name="T17" fmla="*/ 48 h 97"/>
                  <a:gd name="T18" fmla="*/ 19 w 80"/>
                  <a:gd name="T19" fmla="*/ 48 h 97"/>
                  <a:gd name="T20" fmla="*/ 15 w 80"/>
                  <a:gd name="T21" fmla="*/ 46 h 97"/>
                  <a:gd name="T22" fmla="*/ 11 w 80"/>
                  <a:gd name="T23" fmla="*/ 46 h 97"/>
                  <a:gd name="T24" fmla="*/ 7 w 80"/>
                  <a:gd name="T25" fmla="*/ 42 h 97"/>
                  <a:gd name="T26" fmla="*/ 5 w 80"/>
                  <a:gd name="T27" fmla="*/ 39 h 97"/>
                  <a:gd name="T28" fmla="*/ 3 w 80"/>
                  <a:gd name="T29" fmla="*/ 35 h 97"/>
                  <a:gd name="T30" fmla="*/ 1 w 80"/>
                  <a:gd name="T31" fmla="*/ 30 h 97"/>
                  <a:gd name="T32" fmla="*/ 0 w 80"/>
                  <a:gd name="T33" fmla="*/ 26 h 97"/>
                  <a:gd name="T34" fmla="*/ 1 w 80"/>
                  <a:gd name="T35" fmla="*/ 19 h 97"/>
                  <a:gd name="T36" fmla="*/ 3 w 80"/>
                  <a:gd name="T37" fmla="*/ 13 h 97"/>
                  <a:gd name="T38" fmla="*/ 3 w 80"/>
                  <a:gd name="T39" fmla="*/ 9 h 97"/>
                  <a:gd name="T40" fmla="*/ 6 w 80"/>
                  <a:gd name="T41" fmla="*/ 6 h 97"/>
                  <a:gd name="T42" fmla="*/ 9 w 80"/>
                  <a:gd name="T43" fmla="*/ 2 h 97"/>
                  <a:gd name="T44" fmla="*/ 17 w 80"/>
                  <a:gd name="T45" fmla="*/ 0 h 97"/>
                  <a:gd name="T46" fmla="*/ 20 w 80"/>
                  <a:gd name="T47" fmla="*/ 0 h 97"/>
                  <a:gd name="T48" fmla="*/ 23 w 80"/>
                  <a:gd name="T49" fmla="*/ 0 h 97"/>
                  <a:gd name="T50" fmla="*/ 29 w 80"/>
                  <a:gd name="T51" fmla="*/ 2 h 97"/>
                  <a:gd name="T52" fmla="*/ 33 w 80"/>
                  <a:gd name="T53" fmla="*/ 6 h 97"/>
                  <a:gd name="T54" fmla="*/ 35 w 80"/>
                  <a:gd name="T55" fmla="*/ 8 h 97"/>
                  <a:gd name="T56" fmla="*/ 38 w 80"/>
                  <a:gd name="T57" fmla="*/ 14 h 97"/>
                  <a:gd name="T58" fmla="*/ 35 w 80"/>
                  <a:gd name="T59" fmla="*/ 10 h 97"/>
                  <a:gd name="T60" fmla="*/ 33 w 80"/>
                  <a:gd name="T61" fmla="*/ 7 h 97"/>
                  <a:gd name="T62" fmla="*/ 30 w 80"/>
                  <a:gd name="T63" fmla="*/ 4 h 97"/>
                  <a:gd name="T64" fmla="*/ 25 w 80"/>
                  <a:gd name="T65" fmla="*/ 2 h 97"/>
                  <a:gd name="T66" fmla="*/ 21 w 80"/>
                  <a:gd name="T67" fmla="*/ 1 h 97"/>
                  <a:gd name="T68" fmla="*/ 18 w 80"/>
                  <a:gd name="T69" fmla="*/ 1 h 97"/>
                  <a:gd name="T70" fmla="*/ 13 w 80"/>
                  <a:gd name="T71" fmla="*/ 2 h 97"/>
                  <a:gd name="T72" fmla="*/ 9 w 80"/>
                  <a:gd name="T73" fmla="*/ 6 h 97"/>
                  <a:gd name="T74" fmla="*/ 5 w 80"/>
                  <a:gd name="T75" fmla="*/ 8 h 97"/>
                  <a:gd name="T76" fmla="*/ 3 w 80"/>
                  <a:gd name="T77" fmla="*/ 12 h 97"/>
                  <a:gd name="T78" fmla="*/ 1 w 80"/>
                  <a:gd name="T79" fmla="*/ 19 h 97"/>
                  <a:gd name="T80" fmla="*/ 1 w 80"/>
                  <a:gd name="T81" fmla="*/ 24 h 97"/>
                  <a:gd name="T82" fmla="*/ 1 w 80"/>
                  <a:gd name="T83" fmla="*/ 29 h 97"/>
                  <a:gd name="T84" fmla="*/ 3 w 80"/>
                  <a:gd name="T85" fmla="*/ 33 h 97"/>
                  <a:gd name="T86" fmla="*/ 5 w 80"/>
                  <a:gd name="T87" fmla="*/ 37 h 97"/>
                  <a:gd name="T88" fmla="*/ 7 w 80"/>
                  <a:gd name="T89" fmla="*/ 40 h 97"/>
                  <a:gd name="T90" fmla="*/ 11 w 80"/>
                  <a:gd name="T91" fmla="*/ 44 h 97"/>
                  <a:gd name="T92" fmla="*/ 15 w 80"/>
                  <a:gd name="T93" fmla="*/ 46 h 97"/>
                  <a:gd name="T94" fmla="*/ 19 w 80"/>
                  <a:gd name="T95" fmla="*/ 46 h 97"/>
                  <a:gd name="T96" fmla="*/ 22 w 80"/>
                  <a:gd name="T97" fmla="*/ 46 h 97"/>
                  <a:gd name="T98" fmla="*/ 26 w 80"/>
                  <a:gd name="T99" fmla="*/ 46 h 97"/>
                  <a:gd name="T100" fmla="*/ 29 w 80"/>
                  <a:gd name="T101" fmla="*/ 44 h 97"/>
                  <a:gd name="T102" fmla="*/ 34 w 80"/>
                  <a:gd name="T103" fmla="*/ 40 h 97"/>
                  <a:gd name="T104" fmla="*/ 36 w 80"/>
                  <a:gd name="T105" fmla="*/ 37 h 97"/>
                  <a:gd name="T106" fmla="*/ 38 w 80"/>
                  <a:gd name="T107" fmla="*/ 35 h 97"/>
                  <a:gd name="T108" fmla="*/ 39 w 80"/>
                  <a:gd name="T109" fmla="*/ 29 h 97"/>
                  <a:gd name="T110" fmla="*/ 39 w 80"/>
                  <a:gd name="T111" fmla="*/ 24 h 97"/>
                  <a:gd name="T112" fmla="*/ 39 w 80"/>
                  <a:gd name="T113" fmla="*/ 20 h 97"/>
                  <a:gd name="T114" fmla="*/ 38 w 80"/>
                  <a:gd name="T115" fmla="*/ 14 h 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0"/>
                  <a:gd name="T175" fmla="*/ 0 h 97"/>
                  <a:gd name="T176" fmla="*/ 80 w 80"/>
                  <a:gd name="T177" fmla="*/ 97 h 9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0" h="97">
                    <a:moveTo>
                      <a:pt x="75" y="29"/>
                    </a:moveTo>
                    <a:lnTo>
                      <a:pt x="78" y="32"/>
                    </a:lnTo>
                    <a:lnTo>
                      <a:pt x="78" y="36"/>
                    </a:lnTo>
                    <a:lnTo>
                      <a:pt x="78" y="38"/>
                    </a:lnTo>
                    <a:lnTo>
                      <a:pt x="78" y="39"/>
                    </a:lnTo>
                    <a:lnTo>
                      <a:pt x="80" y="41"/>
                    </a:lnTo>
                    <a:lnTo>
                      <a:pt x="80" y="44"/>
                    </a:lnTo>
                    <a:lnTo>
                      <a:pt x="80" y="48"/>
                    </a:lnTo>
                    <a:lnTo>
                      <a:pt x="80" y="49"/>
                    </a:lnTo>
                    <a:lnTo>
                      <a:pt x="80" y="53"/>
                    </a:lnTo>
                    <a:lnTo>
                      <a:pt x="80" y="56"/>
                    </a:lnTo>
                    <a:lnTo>
                      <a:pt x="80" y="58"/>
                    </a:lnTo>
                    <a:lnTo>
                      <a:pt x="78" y="61"/>
                    </a:lnTo>
                    <a:lnTo>
                      <a:pt x="78" y="65"/>
                    </a:lnTo>
                    <a:lnTo>
                      <a:pt x="78" y="66"/>
                    </a:lnTo>
                    <a:lnTo>
                      <a:pt x="77" y="70"/>
                    </a:lnTo>
                    <a:lnTo>
                      <a:pt x="75" y="71"/>
                    </a:lnTo>
                    <a:lnTo>
                      <a:pt x="75" y="73"/>
                    </a:lnTo>
                    <a:lnTo>
                      <a:pt x="73" y="75"/>
                    </a:lnTo>
                    <a:lnTo>
                      <a:pt x="73" y="76"/>
                    </a:lnTo>
                    <a:lnTo>
                      <a:pt x="72" y="80"/>
                    </a:lnTo>
                    <a:lnTo>
                      <a:pt x="70" y="80"/>
                    </a:lnTo>
                    <a:lnTo>
                      <a:pt x="70" y="81"/>
                    </a:lnTo>
                    <a:lnTo>
                      <a:pt x="67" y="83"/>
                    </a:lnTo>
                    <a:lnTo>
                      <a:pt x="65" y="85"/>
                    </a:lnTo>
                    <a:lnTo>
                      <a:pt x="63" y="88"/>
                    </a:lnTo>
                    <a:lnTo>
                      <a:pt x="62" y="90"/>
                    </a:lnTo>
                    <a:lnTo>
                      <a:pt x="60" y="92"/>
                    </a:lnTo>
                    <a:lnTo>
                      <a:pt x="58" y="93"/>
                    </a:lnTo>
                    <a:lnTo>
                      <a:pt x="57" y="93"/>
                    </a:lnTo>
                    <a:lnTo>
                      <a:pt x="53" y="93"/>
                    </a:lnTo>
                    <a:lnTo>
                      <a:pt x="52" y="93"/>
                    </a:lnTo>
                    <a:lnTo>
                      <a:pt x="50" y="93"/>
                    </a:lnTo>
                    <a:lnTo>
                      <a:pt x="47" y="95"/>
                    </a:lnTo>
                    <a:lnTo>
                      <a:pt x="47" y="97"/>
                    </a:lnTo>
                    <a:lnTo>
                      <a:pt x="45" y="97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38" y="97"/>
                    </a:lnTo>
                    <a:lnTo>
                      <a:pt x="37" y="95"/>
                    </a:lnTo>
                    <a:lnTo>
                      <a:pt x="35" y="95"/>
                    </a:lnTo>
                    <a:lnTo>
                      <a:pt x="33" y="95"/>
                    </a:lnTo>
                    <a:lnTo>
                      <a:pt x="30" y="93"/>
                    </a:lnTo>
                    <a:lnTo>
                      <a:pt x="28" y="93"/>
                    </a:lnTo>
                    <a:lnTo>
                      <a:pt x="25" y="93"/>
                    </a:lnTo>
                    <a:lnTo>
                      <a:pt x="23" y="92"/>
                    </a:lnTo>
                    <a:lnTo>
                      <a:pt x="22" y="90"/>
                    </a:lnTo>
                    <a:lnTo>
                      <a:pt x="18" y="88"/>
                    </a:lnTo>
                    <a:lnTo>
                      <a:pt x="17" y="87"/>
                    </a:lnTo>
                    <a:lnTo>
                      <a:pt x="15" y="85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0" y="80"/>
                    </a:lnTo>
                    <a:lnTo>
                      <a:pt x="10" y="78"/>
                    </a:lnTo>
                    <a:lnTo>
                      <a:pt x="8" y="75"/>
                    </a:lnTo>
                    <a:lnTo>
                      <a:pt x="7" y="75"/>
                    </a:lnTo>
                    <a:lnTo>
                      <a:pt x="7" y="71"/>
                    </a:lnTo>
                    <a:lnTo>
                      <a:pt x="5" y="71"/>
                    </a:lnTo>
                    <a:lnTo>
                      <a:pt x="5" y="68"/>
                    </a:lnTo>
                    <a:lnTo>
                      <a:pt x="3" y="65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0" y="44"/>
                    </a:lnTo>
                    <a:lnTo>
                      <a:pt x="2" y="39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3" y="12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18" y="5"/>
                    </a:lnTo>
                    <a:lnTo>
                      <a:pt x="27" y="2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4"/>
                    </a:lnTo>
                    <a:lnTo>
                      <a:pt x="58" y="5"/>
                    </a:lnTo>
                    <a:lnTo>
                      <a:pt x="60" y="7"/>
                    </a:lnTo>
                    <a:lnTo>
                      <a:pt x="62" y="9"/>
                    </a:lnTo>
                    <a:lnTo>
                      <a:pt x="63" y="10"/>
                    </a:lnTo>
                    <a:lnTo>
                      <a:pt x="65" y="12"/>
                    </a:lnTo>
                    <a:lnTo>
                      <a:pt x="67" y="14"/>
                    </a:lnTo>
                    <a:lnTo>
                      <a:pt x="68" y="14"/>
                    </a:lnTo>
                    <a:lnTo>
                      <a:pt x="70" y="16"/>
                    </a:lnTo>
                    <a:lnTo>
                      <a:pt x="70" y="17"/>
                    </a:lnTo>
                    <a:lnTo>
                      <a:pt x="73" y="19"/>
                    </a:lnTo>
                    <a:lnTo>
                      <a:pt x="73" y="22"/>
                    </a:lnTo>
                    <a:lnTo>
                      <a:pt x="75" y="24"/>
                    </a:lnTo>
                    <a:lnTo>
                      <a:pt x="75" y="29"/>
                    </a:lnTo>
                    <a:lnTo>
                      <a:pt x="73" y="24"/>
                    </a:lnTo>
                    <a:lnTo>
                      <a:pt x="72" y="24"/>
                    </a:lnTo>
                    <a:lnTo>
                      <a:pt x="70" y="21"/>
                    </a:lnTo>
                    <a:lnTo>
                      <a:pt x="70" y="19"/>
                    </a:lnTo>
                    <a:lnTo>
                      <a:pt x="68" y="17"/>
                    </a:lnTo>
                    <a:lnTo>
                      <a:pt x="67" y="16"/>
                    </a:lnTo>
                    <a:lnTo>
                      <a:pt x="65" y="14"/>
                    </a:lnTo>
                    <a:lnTo>
                      <a:pt x="63" y="14"/>
                    </a:lnTo>
                    <a:lnTo>
                      <a:pt x="63" y="12"/>
                    </a:lnTo>
                    <a:lnTo>
                      <a:pt x="62" y="10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3" y="5"/>
                    </a:lnTo>
                    <a:lnTo>
                      <a:pt x="50" y="4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27" y="4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17" y="12"/>
                    </a:lnTo>
                    <a:lnTo>
                      <a:pt x="15" y="14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7"/>
                    </a:lnTo>
                    <a:lnTo>
                      <a:pt x="3" y="32"/>
                    </a:lnTo>
                    <a:lnTo>
                      <a:pt x="3" y="36"/>
                    </a:lnTo>
                    <a:lnTo>
                      <a:pt x="2" y="38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2" y="48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2" y="56"/>
                    </a:lnTo>
                    <a:lnTo>
                      <a:pt x="3" y="58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5"/>
                    </a:lnTo>
                    <a:lnTo>
                      <a:pt x="5" y="66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5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7" y="83"/>
                    </a:lnTo>
                    <a:lnTo>
                      <a:pt x="18" y="85"/>
                    </a:lnTo>
                    <a:lnTo>
                      <a:pt x="22" y="88"/>
                    </a:lnTo>
                    <a:lnTo>
                      <a:pt x="25" y="88"/>
                    </a:lnTo>
                    <a:lnTo>
                      <a:pt x="27" y="90"/>
                    </a:lnTo>
                    <a:lnTo>
                      <a:pt x="28" y="92"/>
                    </a:lnTo>
                    <a:lnTo>
                      <a:pt x="30" y="93"/>
                    </a:lnTo>
                    <a:lnTo>
                      <a:pt x="32" y="93"/>
                    </a:lnTo>
                    <a:lnTo>
                      <a:pt x="33" y="93"/>
                    </a:lnTo>
                    <a:lnTo>
                      <a:pt x="35" y="93"/>
                    </a:lnTo>
                    <a:lnTo>
                      <a:pt x="37" y="93"/>
                    </a:lnTo>
                    <a:lnTo>
                      <a:pt x="38" y="93"/>
                    </a:lnTo>
                    <a:lnTo>
                      <a:pt x="42" y="93"/>
                    </a:lnTo>
                    <a:lnTo>
                      <a:pt x="45" y="93"/>
                    </a:lnTo>
                    <a:lnTo>
                      <a:pt x="47" y="93"/>
                    </a:lnTo>
                    <a:lnTo>
                      <a:pt x="50" y="93"/>
                    </a:lnTo>
                    <a:lnTo>
                      <a:pt x="52" y="93"/>
                    </a:lnTo>
                    <a:lnTo>
                      <a:pt x="53" y="93"/>
                    </a:lnTo>
                    <a:lnTo>
                      <a:pt x="55" y="92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60" y="88"/>
                    </a:lnTo>
                    <a:lnTo>
                      <a:pt x="62" y="88"/>
                    </a:lnTo>
                    <a:lnTo>
                      <a:pt x="65" y="83"/>
                    </a:lnTo>
                    <a:lnTo>
                      <a:pt x="67" y="81"/>
                    </a:lnTo>
                    <a:lnTo>
                      <a:pt x="67" y="80"/>
                    </a:lnTo>
                    <a:lnTo>
                      <a:pt x="70" y="80"/>
                    </a:lnTo>
                    <a:lnTo>
                      <a:pt x="70" y="78"/>
                    </a:lnTo>
                    <a:lnTo>
                      <a:pt x="72" y="75"/>
                    </a:lnTo>
                    <a:lnTo>
                      <a:pt x="73" y="75"/>
                    </a:lnTo>
                    <a:lnTo>
                      <a:pt x="73" y="71"/>
                    </a:lnTo>
                    <a:lnTo>
                      <a:pt x="75" y="70"/>
                    </a:lnTo>
                    <a:lnTo>
                      <a:pt x="75" y="66"/>
                    </a:lnTo>
                    <a:lnTo>
                      <a:pt x="75" y="65"/>
                    </a:lnTo>
                    <a:lnTo>
                      <a:pt x="78" y="59"/>
                    </a:lnTo>
                    <a:lnTo>
                      <a:pt x="78" y="58"/>
                    </a:lnTo>
                    <a:lnTo>
                      <a:pt x="78" y="56"/>
                    </a:lnTo>
                    <a:lnTo>
                      <a:pt x="78" y="53"/>
                    </a:lnTo>
                    <a:lnTo>
                      <a:pt x="78" y="49"/>
                    </a:lnTo>
                    <a:lnTo>
                      <a:pt x="78" y="48"/>
                    </a:lnTo>
                    <a:lnTo>
                      <a:pt x="78" y="44"/>
                    </a:lnTo>
                    <a:lnTo>
                      <a:pt x="78" y="41"/>
                    </a:lnTo>
                    <a:lnTo>
                      <a:pt x="78" y="38"/>
                    </a:lnTo>
                    <a:lnTo>
                      <a:pt x="77" y="36"/>
                    </a:lnTo>
                    <a:lnTo>
                      <a:pt x="75" y="32"/>
                    </a:lnTo>
                    <a:lnTo>
                      <a:pt x="75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5" name="Freeform 547"/>
              <p:cNvSpPr>
                <a:spLocks/>
              </p:cNvSpPr>
              <p:nvPr/>
            </p:nvSpPr>
            <p:spPr bwMode="auto">
              <a:xfrm>
                <a:off x="5294" y="732"/>
                <a:ext cx="39" cy="49"/>
              </a:xfrm>
              <a:custGeom>
                <a:avLst/>
                <a:gdLst>
                  <a:gd name="T0" fmla="*/ 38 w 80"/>
                  <a:gd name="T1" fmla="*/ 19 h 96"/>
                  <a:gd name="T2" fmla="*/ 39 w 80"/>
                  <a:gd name="T3" fmla="*/ 24 h 96"/>
                  <a:gd name="T4" fmla="*/ 39 w 80"/>
                  <a:gd name="T5" fmla="*/ 29 h 96"/>
                  <a:gd name="T6" fmla="*/ 38 w 80"/>
                  <a:gd name="T7" fmla="*/ 34 h 96"/>
                  <a:gd name="T8" fmla="*/ 36 w 80"/>
                  <a:gd name="T9" fmla="*/ 39 h 96"/>
                  <a:gd name="T10" fmla="*/ 33 w 80"/>
                  <a:gd name="T11" fmla="*/ 41 h 96"/>
                  <a:gd name="T12" fmla="*/ 30 w 80"/>
                  <a:gd name="T13" fmla="*/ 45 h 96"/>
                  <a:gd name="T14" fmla="*/ 26 w 80"/>
                  <a:gd name="T15" fmla="*/ 48 h 96"/>
                  <a:gd name="T16" fmla="*/ 23 w 80"/>
                  <a:gd name="T17" fmla="*/ 49 h 96"/>
                  <a:gd name="T18" fmla="*/ 19 w 80"/>
                  <a:gd name="T19" fmla="*/ 49 h 96"/>
                  <a:gd name="T20" fmla="*/ 15 w 80"/>
                  <a:gd name="T21" fmla="*/ 48 h 96"/>
                  <a:gd name="T22" fmla="*/ 11 w 80"/>
                  <a:gd name="T23" fmla="*/ 46 h 96"/>
                  <a:gd name="T24" fmla="*/ 7 w 80"/>
                  <a:gd name="T25" fmla="*/ 43 h 96"/>
                  <a:gd name="T26" fmla="*/ 4 w 80"/>
                  <a:gd name="T27" fmla="*/ 39 h 96"/>
                  <a:gd name="T28" fmla="*/ 2 w 80"/>
                  <a:gd name="T29" fmla="*/ 36 h 96"/>
                  <a:gd name="T30" fmla="*/ 1 w 80"/>
                  <a:gd name="T31" fmla="*/ 31 h 96"/>
                  <a:gd name="T32" fmla="*/ 0 w 80"/>
                  <a:gd name="T33" fmla="*/ 27 h 96"/>
                  <a:gd name="T34" fmla="*/ 0 w 80"/>
                  <a:gd name="T35" fmla="*/ 20 h 96"/>
                  <a:gd name="T36" fmla="*/ 1 w 80"/>
                  <a:gd name="T37" fmla="*/ 14 h 96"/>
                  <a:gd name="T38" fmla="*/ 3 w 80"/>
                  <a:gd name="T39" fmla="*/ 9 h 96"/>
                  <a:gd name="T40" fmla="*/ 6 w 80"/>
                  <a:gd name="T41" fmla="*/ 6 h 96"/>
                  <a:gd name="T42" fmla="*/ 9 w 80"/>
                  <a:gd name="T43" fmla="*/ 3 h 96"/>
                  <a:gd name="T44" fmla="*/ 16 w 80"/>
                  <a:gd name="T45" fmla="*/ 0 h 96"/>
                  <a:gd name="T46" fmla="*/ 19 w 80"/>
                  <a:gd name="T47" fmla="*/ 0 h 96"/>
                  <a:gd name="T48" fmla="*/ 23 w 80"/>
                  <a:gd name="T49" fmla="*/ 1 h 96"/>
                  <a:gd name="T50" fmla="*/ 28 w 80"/>
                  <a:gd name="T51" fmla="*/ 3 h 96"/>
                  <a:gd name="T52" fmla="*/ 32 w 80"/>
                  <a:gd name="T53" fmla="*/ 6 h 96"/>
                  <a:gd name="T54" fmla="*/ 34 w 80"/>
                  <a:gd name="T55" fmla="*/ 9 h 96"/>
                  <a:gd name="T56" fmla="*/ 37 w 80"/>
                  <a:gd name="T57" fmla="*/ 14 h 96"/>
                  <a:gd name="T58" fmla="*/ 34 w 80"/>
                  <a:gd name="T59" fmla="*/ 10 h 96"/>
                  <a:gd name="T60" fmla="*/ 32 w 80"/>
                  <a:gd name="T61" fmla="*/ 8 h 96"/>
                  <a:gd name="T62" fmla="*/ 28 w 80"/>
                  <a:gd name="T63" fmla="*/ 4 h 96"/>
                  <a:gd name="T64" fmla="*/ 24 w 80"/>
                  <a:gd name="T65" fmla="*/ 2 h 96"/>
                  <a:gd name="T66" fmla="*/ 20 w 80"/>
                  <a:gd name="T67" fmla="*/ 1 h 96"/>
                  <a:gd name="T68" fmla="*/ 17 w 80"/>
                  <a:gd name="T69" fmla="*/ 1 h 96"/>
                  <a:gd name="T70" fmla="*/ 13 w 80"/>
                  <a:gd name="T71" fmla="*/ 2 h 96"/>
                  <a:gd name="T72" fmla="*/ 7 w 80"/>
                  <a:gd name="T73" fmla="*/ 6 h 96"/>
                  <a:gd name="T74" fmla="*/ 5 w 80"/>
                  <a:gd name="T75" fmla="*/ 9 h 96"/>
                  <a:gd name="T76" fmla="*/ 3 w 80"/>
                  <a:gd name="T77" fmla="*/ 12 h 96"/>
                  <a:gd name="T78" fmla="*/ 1 w 80"/>
                  <a:gd name="T79" fmla="*/ 19 h 96"/>
                  <a:gd name="T80" fmla="*/ 1 w 80"/>
                  <a:gd name="T81" fmla="*/ 24 h 96"/>
                  <a:gd name="T82" fmla="*/ 1 w 80"/>
                  <a:gd name="T83" fmla="*/ 29 h 96"/>
                  <a:gd name="T84" fmla="*/ 2 w 80"/>
                  <a:gd name="T85" fmla="*/ 34 h 96"/>
                  <a:gd name="T86" fmla="*/ 5 w 80"/>
                  <a:gd name="T87" fmla="*/ 38 h 96"/>
                  <a:gd name="T88" fmla="*/ 7 w 80"/>
                  <a:gd name="T89" fmla="*/ 41 h 96"/>
                  <a:gd name="T90" fmla="*/ 11 w 80"/>
                  <a:gd name="T91" fmla="*/ 45 h 96"/>
                  <a:gd name="T92" fmla="*/ 15 w 80"/>
                  <a:gd name="T93" fmla="*/ 47 h 96"/>
                  <a:gd name="T94" fmla="*/ 18 w 80"/>
                  <a:gd name="T95" fmla="*/ 47 h 96"/>
                  <a:gd name="T96" fmla="*/ 21 w 80"/>
                  <a:gd name="T97" fmla="*/ 48 h 96"/>
                  <a:gd name="T98" fmla="*/ 25 w 80"/>
                  <a:gd name="T99" fmla="*/ 47 h 96"/>
                  <a:gd name="T100" fmla="*/ 28 w 80"/>
                  <a:gd name="T101" fmla="*/ 45 h 96"/>
                  <a:gd name="T102" fmla="*/ 33 w 80"/>
                  <a:gd name="T103" fmla="*/ 41 h 96"/>
                  <a:gd name="T104" fmla="*/ 34 w 80"/>
                  <a:gd name="T105" fmla="*/ 39 h 96"/>
                  <a:gd name="T106" fmla="*/ 37 w 80"/>
                  <a:gd name="T107" fmla="*/ 35 h 96"/>
                  <a:gd name="T108" fmla="*/ 38 w 80"/>
                  <a:gd name="T109" fmla="*/ 29 h 96"/>
                  <a:gd name="T110" fmla="*/ 38 w 80"/>
                  <a:gd name="T111" fmla="*/ 25 h 96"/>
                  <a:gd name="T112" fmla="*/ 38 w 80"/>
                  <a:gd name="T113" fmla="*/ 20 h 96"/>
                  <a:gd name="T114" fmla="*/ 36 w 80"/>
                  <a:gd name="T115" fmla="*/ 14 h 9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0"/>
                  <a:gd name="T175" fmla="*/ 0 h 96"/>
                  <a:gd name="T176" fmla="*/ 80 w 80"/>
                  <a:gd name="T177" fmla="*/ 96 h 9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0" h="96">
                    <a:moveTo>
                      <a:pt x="75" y="28"/>
                    </a:moveTo>
                    <a:lnTo>
                      <a:pt x="77" y="32"/>
                    </a:lnTo>
                    <a:lnTo>
                      <a:pt x="78" y="35"/>
                    </a:lnTo>
                    <a:lnTo>
                      <a:pt x="78" y="37"/>
                    </a:lnTo>
                    <a:lnTo>
                      <a:pt x="78" y="39"/>
                    </a:lnTo>
                    <a:lnTo>
                      <a:pt x="80" y="42"/>
                    </a:lnTo>
                    <a:lnTo>
                      <a:pt x="80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80" y="52"/>
                    </a:lnTo>
                    <a:lnTo>
                      <a:pt x="80" y="54"/>
                    </a:lnTo>
                    <a:lnTo>
                      <a:pt x="80" y="56"/>
                    </a:lnTo>
                    <a:lnTo>
                      <a:pt x="80" y="59"/>
                    </a:lnTo>
                    <a:lnTo>
                      <a:pt x="78" y="61"/>
                    </a:lnTo>
                    <a:lnTo>
                      <a:pt x="77" y="64"/>
                    </a:lnTo>
                    <a:lnTo>
                      <a:pt x="77" y="66"/>
                    </a:lnTo>
                    <a:lnTo>
                      <a:pt x="77" y="69"/>
                    </a:lnTo>
                    <a:lnTo>
                      <a:pt x="75" y="72"/>
                    </a:lnTo>
                    <a:lnTo>
                      <a:pt x="73" y="72"/>
                    </a:lnTo>
                    <a:lnTo>
                      <a:pt x="73" y="76"/>
                    </a:lnTo>
                    <a:lnTo>
                      <a:pt x="70" y="79"/>
                    </a:lnTo>
                    <a:lnTo>
                      <a:pt x="70" y="81"/>
                    </a:lnTo>
                    <a:lnTo>
                      <a:pt x="68" y="81"/>
                    </a:lnTo>
                    <a:lnTo>
                      <a:pt x="67" y="83"/>
                    </a:lnTo>
                    <a:lnTo>
                      <a:pt x="65" y="84"/>
                    </a:lnTo>
                    <a:lnTo>
                      <a:pt x="62" y="88"/>
                    </a:lnTo>
                    <a:lnTo>
                      <a:pt x="62" y="89"/>
                    </a:lnTo>
                    <a:lnTo>
                      <a:pt x="58" y="91"/>
                    </a:lnTo>
                    <a:lnTo>
                      <a:pt x="58" y="93"/>
                    </a:lnTo>
                    <a:lnTo>
                      <a:pt x="55" y="93"/>
                    </a:lnTo>
                    <a:lnTo>
                      <a:pt x="53" y="94"/>
                    </a:lnTo>
                    <a:lnTo>
                      <a:pt x="52" y="94"/>
                    </a:lnTo>
                    <a:lnTo>
                      <a:pt x="50" y="94"/>
                    </a:lnTo>
                    <a:lnTo>
                      <a:pt x="47" y="94"/>
                    </a:lnTo>
                    <a:lnTo>
                      <a:pt x="47" y="96"/>
                    </a:lnTo>
                    <a:lnTo>
                      <a:pt x="45" y="96"/>
                    </a:lnTo>
                    <a:lnTo>
                      <a:pt x="42" y="96"/>
                    </a:lnTo>
                    <a:lnTo>
                      <a:pt x="38" y="96"/>
                    </a:lnTo>
                    <a:lnTo>
                      <a:pt x="37" y="94"/>
                    </a:lnTo>
                    <a:lnTo>
                      <a:pt x="35" y="94"/>
                    </a:lnTo>
                    <a:lnTo>
                      <a:pt x="33" y="94"/>
                    </a:lnTo>
                    <a:lnTo>
                      <a:pt x="30" y="94"/>
                    </a:lnTo>
                    <a:lnTo>
                      <a:pt x="28" y="94"/>
                    </a:lnTo>
                    <a:lnTo>
                      <a:pt x="27" y="93"/>
                    </a:lnTo>
                    <a:lnTo>
                      <a:pt x="23" y="93"/>
                    </a:lnTo>
                    <a:lnTo>
                      <a:pt x="23" y="91"/>
                    </a:lnTo>
                    <a:lnTo>
                      <a:pt x="22" y="89"/>
                    </a:lnTo>
                    <a:lnTo>
                      <a:pt x="18" y="88"/>
                    </a:lnTo>
                    <a:lnTo>
                      <a:pt x="17" y="86"/>
                    </a:lnTo>
                    <a:lnTo>
                      <a:pt x="15" y="84"/>
                    </a:lnTo>
                    <a:lnTo>
                      <a:pt x="13" y="83"/>
                    </a:lnTo>
                    <a:lnTo>
                      <a:pt x="12" y="81"/>
                    </a:lnTo>
                    <a:lnTo>
                      <a:pt x="10" y="79"/>
                    </a:lnTo>
                    <a:lnTo>
                      <a:pt x="8" y="77"/>
                    </a:lnTo>
                    <a:lnTo>
                      <a:pt x="8" y="76"/>
                    </a:lnTo>
                    <a:lnTo>
                      <a:pt x="7" y="74"/>
                    </a:lnTo>
                    <a:lnTo>
                      <a:pt x="7" y="72"/>
                    </a:lnTo>
                    <a:lnTo>
                      <a:pt x="5" y="71"/>
                    </a:lnTo>
                    <a:lnTo>
                      <a:pt x="3" y="67"/>
                    </a:lnTo>
                    <a:lnTo>
                      <a:pt x="3" y="64"/>
                    </a:lnTo>
                    <a:lnTo>
                      <a:pt x="2" y="62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2" y="32"/>
                    </a:lnTo>
                    <a:lnTo>
                      <a:pt x="3" y="27"/>
                    </a:lnTo>
                    <a:lnTo>
                      <a:pt x="5" y="23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7" y="18"/>
                    </a:lnTo>
                    <a:lnTo>
                      <a:pt x="8" y="17"/>
                    </a:lnTo>
                    <a:lnTo>
                      <a:pt x="10" y="15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8" y="5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5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1"/>
                    </a:lnTo>
                    <a:lnTo>
                      <a:pt x="47" y="1"/>
                    </a:lnTo>
                    <a:lnTo>
                      <a:pt x="50" y="1"/>
                    </a:lnTo>
                    <a:lnTo>
                      <a:pt x="55" y="3"/>
                    </a:lnTo>
                    <a:lnTo>
                      <a:pt x="57" y="5"/>
                    </a:lnTo>
                    <a:lnTo>
                      <a:pt x="58" y="5"/>
                    </a:lnTo>
                    <a:lnTo>
                      <a:pt x="60" y="7"/>
                    </a:lnTo>
                    <a:lnTo>
                      <a:pt x="62" y="8"/>
                    </a:lnTo>
                    <a:lnTo>
                      <a:pt x="63" y="10"/>
                    </a:lnTo>
                    <a:lnTo>
                      <a:pt x="65" y="12"/>
                    </a:lnTo>
                    <a:lnTo>
                      <a:pt x="67" y="13"/>
                    </a:lnTo>
                    <a:lnTo>
                      <a:pt x="67" y="15"/>
                    </a:lnTo>
                    <a:lnTo>
                      <a:pt x="68" y="15"/>
                    </a:lnTo>
                    <a:lnTo>
                      <a:pt x="70" y="18"/>
                    </a:lnTo>
                    <a:lnTo>
                      <a:pt x="72" y="18"/>
                    </a:lnTo>
                    <a:lnTo>
                      <a:pt x="73" y="22"/>
                    </a:lnTo>
                    <a:lnTo>
                      <a:pt x="73" y="23"/>
                    </a:lnTo>
                    <a:lnTo>
                      <a:pt x="75" y="28"/>
                    </a:lnTo>
                    <a:lnTo>
                      <a:pt x="73" y="28"/>
                    </a:lnTo>
                    <a:lnTo>
                      <a:pt x="73" y="23"/>
                    </a:lnTo>
                    <a:lnTo>
                      <a:pt x="70" y="23"/>
                    </a:lnTo>
                    <a:lnTo>
                      <a:pt x="70" y="20"/>
                    </a:lnTo>
                    <a:lnTo>
                      <a:pt x="68" y="18"/>
                    </a:lnTo>
                    <a:lnTo>
                      <a:pt x="67" y="18"/>
                    </a:lnTo>
                    <a:lnTo>
                      <a:pt x="67" y="15"/>
                    </a:lnTo>
                    <a:lnTo>
                      <a:pt x="65" y="15"/>
                    </a:lnTo>
                    <a:lnTo>
                      <a:pt x="63" y="13"/>
                    </a:lnTo>
                    <a:lnTo>
                      <a:pt x="62" y="12"/>
                    </a:lnTo>
                    <a:lnTo>
                      <a:pt x="62" y="10"/>
                    </a:lnTo>
                    <a:lnTo>
                      <a:pt x="58" y="8"/>
                    </a:lnTo>
                    <a:lnTo>
                      <a:pt x="57" y="7"/>
                    </a:lnTo>
                    <a:lnTo>
                      <a:pt x="53" y="5"/>
                    </a:lnTo>
                    <a:lnTo>
                      <a:pt x="50" y="3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38" y="1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0" y="1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7" y="10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2" y="15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5" y="27"/>
                    </a:lnTo>
                    <a:lnTo>
                      <a:pt x="3" y="32"/>
                    </a:lnTo>
                    <a:lnTo>
                      <a:pt x="3" y="37"/>
                    </a:lnTo>
                    <a:lnTo>
                      <a:pt x="2" y="37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2" y="47"/>
                    </a:lnTo>
                    <a:lnTo>
                      <a:pt x="2" y="50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7"/>
                    </a:lnTo>
                    <a:lnTo>
                      <a:pt x="3" y="59"/>
                    </a:lnTo>
                    <a:lnTo>
                      <a:pt x="3" y="62"/>
                    </a:lnTo>
                    <a:lnTo>
                      <a:pt x="5" y="64"/>
                    </a:lnTo>
                    <a:lnTo>
                      <a:pt x="5" y="66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8" y="72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2" y="77"/>
                    </a:lnTo>
                    <a:lnTo>
                      <a:pt x="13" y="79"/>
                    </a:lnTo>
                    <a:lnTo>
                      <a:pt x="15" y="81"/>
                    </a:lnTo>
                    <a:lnTo>
                      <a:pt x="17" y="83"/>
                    </a:lnTo>
                    <a:lnTo>
                      <a:pt x="18" y="84"/>
                    </a:lnTo>
                    <a:lnTo>
                      <a:pt x="22" y="88"/>
                    </a:lnTo>
                    <a:lnTo>
                      <a:pt x="23" y="88"/>
                    </a:lnTo>
                    <a:lnTo>
                      <a:pt x="25" y="89"/>
                    </a:lnTo>
                    <a:lnTo>
                      <a:pt x="28" y="91"/>
                    </a:lnTo>
                    <a:lnTo>
                      <a:pt x="30" y="93"/>
                    </a:lnTo>
                    <a:lnTo>
                      <a:pt x="33" y="93"/>
                    </a:lnTo>
                    <a:lnTo>
                      <a:pt x="35" y="93"/>
                    </a:lnTo>
                    <a:lnTo>
                      <a:pt x="37" y="93"/>
                    </a:lnTo>
                    <a:lnTo>
                      <a:pt x="38" y="94"/>
                    </a:lnTo>
                    <a:lnTo>
                      <a:pt x="40" y="94"/>
                    </a:lnTo>
                    <a:lnTo>
                      <a:pt x="42" y="94"/>
                    </a:lnTo>
                    <a:lnTo>
                      <a:pt x="43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50" y="93"/>
                    </a:lnTo>
                    <a:lnTo>
                      <a:pt x="52" y="93"/>
                    </a:lnTo>
                    <a:lnTo>
                      <a:pt x="55" y="91"/>
                    </a:lnTo>
                    <a:lnTo>
                      <a:pt x="57" y="89"/>
                    </a:lnTo>
                    <a:lnTo>
                      <a:pt x="58" y="88"/>
                    </a:lnTo>
                    <a:lnTo>
                      <a:pt x="60" y="88"/>
                    </a:lnTo>
                    <a:lnTo>
                      <a:pt x="62" y="88"/>
                    </a:lnTo>
                    <a:lnTo>
                      <a:pt x="65" y="83"/>
                    </a:lnTo>
                    <a:lnTo>
                      <a:pt x="67" y="81"/>
                    </a:lnTo>
                    <a:lnTo>
                      <a:pt x="68" y="79"/>
                    </a:lnTo>
                    <a:lnTo>
                      <a:pt x="70" y="77"/>
                    </a:lnTo>
                    <a:lnTo>
                      <a:pt x="70" y="76"/>
                    </a:lnTo>
                    <a:lnTo>
                      <a:pt x="72" y="74"/>
                    </a:lnTo>
                    <a:lnTo>
                      <a:pt x="73" y="72"/>
                    </a:lnTo>
                    <a:lnTo>
                      <a:pt x="73" y="71"/>
                    </a:lnTo>
                    <a:lnTo>
                      <a:pt x="75" y="69"/>
                    </a:lnTo>
                    <a:lnTo>
                      <a:pt x="75" y="66"/>
                    </a:lnTo>
                    <a:lnTo>
                      <a:pt x="75" y="64"/>
                    </a:lnTo>
                    <a:lnTo>
                      <a:pt x="77" y="59"/>
                    </a:lnTo>
                    <a:lnTo>
                      <a:pt x="77" y="57"/>
                    </a:lnTo>
                    <a:lnTo>
                      <a:pt x="78" y="56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78" y="49"/>
                    </a:lnTo>
                    <a:lnTo>
                      <a:pt x="78" y="47"/>
                    </a:lnTo>
                    <a:lnTo>
                      <a:pt x="78" y="44"/>
                    </a:lnTo>
                    <a:lnTo>
                      <a:pt x="78" y="42"/>
                    </a:lnTo>
                    <a:lnTo>
                      <a:pt x="77" y="40"/>
                    </a:lnTo>
                    <a:lnTo>
                      <a:pt x="77" y="37"/>
                    </a:lnTo>
                    <a:lnTo>
                      <a:pt x="75" y="32"/>
                    </a:lnTo>
                    <a:lnTo>
                      <a:pt x="73" y="28"/>
                    </a:lnTo>
                    <a:lnTo>
                      <a:pt x="75" y="2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" name="Freeform 548"/>
              <p:cNvSpPr>
                <a:spLocks/>
              </p:cNvSpPr>
              <p:nvPr/>
            </p:nvSpPr>
            <p:spPr bwMode="auto">
              <a:xfrm>
                <a:off x="5299" y="722"/>
                <a:ext cx="39" cy="48"/>
              </a:xfrm>
              <a:custGeom>
                <a:avLst/>
                <a:gdLst>
                  <a:gd name="T0" fmla="*/ 38 w 80"/>
                  <a:gd name="T1" fmla="*/ 19 h 97"/>
                  <a:gd name="T2" fmla="*/ 39 w 80"/>
                  <a:gd name="T3" fmla="*/ 23 h 97"/>
                  <a:gd name="T4" fmla="*/ 39 w 80"/>
                  <a:gd name="T5" fmla="*/ 29 h 97"/>
                  <a:gd name="T6" fmla="*/ 38 w 80"/>
                  <a:gd name="T7" fmla="*/ 34 h 97"/>
                  <a:gd name="T8" fmla="*/ 36 w 80"/>
                  <a:gd name="T9" fmla="*/ 38 h 97"/>
                  <a:gd name="T10" fmla="*/ 34 w 80"/>
                  <a:gd name="T11" fmla="*/ 41 h 97"/>
                  <a:gd name="T12" fmla="*/ 29 w 80"/>
                  <a:gd name="T13" fmla="*/ 46 h 97"/>
                  <a:gd name="T14" fmla="*/ 26 w 80"/>
                  <a:gd name="T15" fmla="*/ 47 h 97"/>
                  <a:gd name="T16" fmla="*/ 23 w 80"/>
                  <a:gd name="T17" fmla="*/ 48 h 97"/>
                  <a:gd name="T18" fmla="*/ 19 w 80"/>
                  <a:gd name="T19" fmla="*/ 48 h 97"/>
                  <a:gd name="T20" fmla="*/ 15 w 80"/>
                  <a:gd name="T21" fmla="*/ 47 h 97"/>
                  <a:gd name="T22" fmla="*/ 11 w 80"/>
                  <a:gd name="T23" fmla="*/ 46 h 97"/>
                  <a:gd name="T24" fmla="*/ 7 w 80"/>
                  <a:gd name="T25" fmla="*/ 43 h 97"/>
                  <a:gd name="T26" fmla="*/ 5 w 80"/>
                  <a:gd name="T27" fmla="*/ 39 h 97"/>
                  <a:gd name="T28" fmla="*/ 1 w 80"/>
                  <a:gd name="T29" fmla="*/ 35 h 97"/>
                  <a:gd name="T30" fmla="*/ 0 w 80"/>
                  <a:gd name="T31" fmla="*/ 30 h 97"/>
                  <a:gd name="T32" fmla="*/ 0 w 80"/>
                  <a:gd name="T33" fmla="*/ 26 h 97"/>
                  <a:gd name="T34" fmla="*/ 0 w 80"/>
                  <a:gd name="T35" fmla="*/ 19 h 97"/>
                  <a:gd name="T36" fmla="*/ 1 w 80"/>
                  <a:gd name="T37" fmla="*/ 14 h 97"/>
                  <a:gd name="T38" fmla="*/ 3 w 80"/>
                  <a:gd name="T39" fmla="*/ 9 h 97"/>
                  <a:gd name="T40" fmla="*/ 6 w 80"/>
                  <a:gd name="T41" fmla="*/ 6 h 97"/>
                  <a:gd name="T42" fmla="*/ 9 w 80"/>
                  <a:gd name="T43" fmla="*/ 3 h 97"/>
                  <a:gd name="T44" fmla="*/ 16 w 80"/>
                  <a:gd name="T45" fmla="*/ 0 h 97"/>
                  <a:gd name="T46" fmla="*/ 20 w 80"/>
                  <a:gd name="T47" fmla="*/ 0 h 97"/>
                  <a:gd name="T48" fmla="*/ 23 w 80"/>
                  <a:gd name="T49" fmla="*/ 0 h 97"/>
                  <a:gd name="T50" fmla="*/ 28 w 80"/>
                  <a:gd name="T51" fmla="*/ 3 h 97"/>
                  <a:gd name="T52" fmla="*/ 32 w 80"/>
                  <a:gd name="T53" fmla="*/ 6 h 97"/>
                  <a:gd name="T54" fmla="*/ 34 w 80"/>
                  <a:gd name="T55" fmla="*/ 8 h 97"/>
                  <a:gd name="T56" fmla="*/ 37 w 80"/>
                  <a:gd name="T57" fmla="*/ 14 h 97"/>
                  <a:gd name="T58" fmla="*/ 34 w 80"/>
                  <a:gd name="T59" fmla="*/ 11 h 97"/>
                  <a:gd name="T60" fmla="*/ 32 w 80"/>
                  <a:gd name="T61" fmla="*/ 7 h 97"/>
                  <a:gd name="T62" fmla="*/ 29 w 80"/>
                  <a:gd name="T63" fmla="*/ 4 h 97"/>
                  <a:gd name="T64" fmla="*/ 24 w 80"/>
                  <a:gd name="T65" fmla="*/ 2 h 97"/>
                  <a:gd name="T66" fmla="*/ 20 w 80"/>
                  <a:gd name="T67" fmla="*/ 1 h 97"/>
                  <a:gd name="T68" fmla="*/ 17 w 80"/>
                  <a:gd name="T69" fmla="*/ 1 h 97"/>
                  <a:gd name="T70" fmla="*/ 13 w 80"/>
                  <a:gd name="T71" fmla="*/ 2 h 97"/>
                  <a:gd name="T72" fmla="*/ 7 w 80"/>
                  <a:gd name="T73" fmla="*/ 6 h 97"/>
                  <a:gd name="T74" fmla="*/ 5 w 80"/>
                  <a:gd name="T75" fmla="*/ 9 h 97"/>
                  <a:gd name="T76" fmla="*/ 2 w 80"/>
                  <a:gd name="T77" fmla="*/ 14 h 97"/>
                  <a:gd name="T78" fmla="*/ 1 w 80"/>
                  <a:gd name="T79" fmla="*/ 20 h 97"/>
                  <a:gd name="T80" fmla="*/ 1 w 80"/>
                  <a:gd name="T81" fmla="*/ 26 h 97"/>
                  <a:gd name="T82" fmla="*/ 1 w 80"/>
                  <a:gd name="T83" fmla="*/ 30 h 97"/>
                  <a:gd name="T84" fmla="*/ 3 w 80"/>
                  <a:gd name="T85" fmla="*/ 35 h 97"/>
                  <a:gd name="T86" fmla="*/ 6 w 80"/>
                  <a:gd name="T87" fmla="*/ 38 h 97"/>
                  <a:gd name="T88" fmla="*/ 8 w 80"/>
                  <a:gd name="T89" fmla="*/ 41 h 97"/>
                  <a:gd name="T90" fmla="*/ 12 w 80"/>
                  <a:gd name="T91" fmla="*/ 45 h 97"/>
                  <a:gd name="T92" fmla="*/ 16 w 80"/>
                  <a:gd name="T93" fmla="*/ 46 h 97"/>
                  <a:gd name="T94" fmla="*/ 19 w 80"/>
                  <a:gd name="T95" fmla="*/ 47 h 97"/>
                  <a:gd name="T96" fmla="*/ 23 w 80"/>
                  <a:gd name="T97" fmla="*/ 47 h 97"/>
                  <a:gd name="T98" fmla="*/ 26 w 80"/>
                  <a:gd name="T99" fmla="*/ 46 h 97"/>
                  <a:gd name="T100" fmla="*/ 29 w 80"/>
                  <a:gd name="T101" fmla="*/ 44 h 97"/>
                  <a:gd name="T102" fmla="*/ 33 w 80"/>
                  <a:gd name="T103" fmla="*/ 41 h 97"/>
                  <a:gd name="T104" fmla="*/ 36 w 80"/>
                  <a:gd name="T105" fmla="*/ 37 h 97"/>
                  <a:gd name="T106" fmla="*/ 37 w 80"/>
                  <a:gd name="T107" fmla="*/ 34 h 97"/>
                  <a:gd name="T108" fmla="*/ 38 w 80"/>
                  <a:gd name="T109" fmla="*/ 28 h 97"/>
                  <a:gd name="T110" fmla="*/ 38 w 80"/>
                  <a:gd name="T111" fmla="*/ 23 h 97"/>
                  <a:gd name="T112" fmla="*/ 38 w 80"/>
                  <a:gd name="T113" fmla="*/ 19 h 97"/>
                  <a:gd name="T114" fmla="*/ 37 w 80"/>
                  <a:gd name="T115" fmla="*/ 14 h 9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80"/>
                  <a:gd name="T175" fmla="*/ 0 h 97"/>
                  <a:gd name="T176" fmla="*/ 80 w 80"/>
                  <a:gd name="T177" fmla="*/ 97 h 9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80" h="97">
                    <a:moveTo>
                      <a:pt x="75" y="28"/>
                    </a:moveTo>
                    <a:lnTo>
                      <a:pt x="78" y="33"/>
                    </a:lnTo>
                    <a:lnTo>
                      <a:pt x="78" y="36"/>
                    </a:lnTo>
                    <a:lnTo>
                      <a:pt x="78" y="38"/>
                    </a:lnTo>
                    <a:lnTo>
                      <a:pt x="78" y="39"/>
                    </a:lnTo>
                    <a:lnTo>
                      <a:pt x="80" y="43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80" y="51"/>
                    </a:lnTo>
                    <a:lnTo>
                      <a:pt x="80" y="53"/>
                    </a:lnTo>
                    <a:lnTo>
                      <a:pt x="80" y="55"/>
                    </a:lnTo>
                    <a:lnTo>
                      <a:pt x="80" y="58"/>
                    </a:lnTo>
                    <a:lnTo>
                      <a:pt x="80" y="60"/>
                    </a:lnTo>
                    <a:lnTo>
                      <a:pt x="78" y="61"/>
                    </a:lnTo>
                    <a:lnTo>
                      <a:pt x="78" y="65"/>
                    </a:lnTo>
                    <a:lnTo>
                      <a:pt x="78" y="68"/>
                    </a:lnTo>
                    <a:lnTo>
                      <a:pt x="77" y="70"/>
                    </a:lnTo>
                    <a:lnTo>
                      <a:pt x="75" y="73"/>
                    </a:lnTo>
                    <a:lnTo>
                      <a:pt x="75" y="75"/>
                    </a:lnTo>
                    <a:lnTo>
                      <a:pt x="73" y="77"/>
                    </a:lnTo>
                    <a:lnTo>
                      <a:pt x="73" y="78"/>
                    </a:lnTo>
                    <a:lnTo>
                      <a:pt x="72" y="80"/>
                    </a:lnTo>
                    <a:lnTo>
                      <a:pt x="70" y="82"/>
                    </a:lnTo>
                    <a:lnTo>
                      <a:pt x="70" y="83"/>
                    </a:lnTo>
                    <a:lnTo>
                      <a:pt x="68" y="85"/>
                    </a:lnTo>
                    <a:lnTo>
                      <a:pt x="65" y="87"/>
                    </a:lnTo>
                    <a:lnTo>
                      <a:pt x="63" y="88"/>
                    </a:lnTo>
                    <a:lnTo>
                      <a:pt x="60" y="92"/>
                    </a:lnTo>
                    <a:lnTo>
                      <a:pt x="60" y="93"/>
                    </a:lnTo>
                    <a:lnTo>
                      <a:pt x="58" y="93"/>
                    </a:lnTo>
                    <a:lnTo>
                      <a:pt x="55" y="93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50" y="95"/>
                    </a:lnTo>
                    <a:lnTo>
                      <a:pt x="47" y="97"/>
                    </a:lnTo>
                    <a:lnTo>
                      <a:pt x="45" y="97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38" y="97"/>
                    </a:lnTo>
                    <a:lnTo>
                      <a:pt x="37" y="97"/>
                    </a:lnTo>
                    <a:lnTo>
                      <a:pt x="35" y="97"/>
                    </a:lnTo>
                    <a:lnTo>
                      <a:pt x="32" y="97"/>
                    </a:lnTo>
                    <a:lnTo>
                      <a:pt x="30" y="95"/>
                    </a:lnTo>
                    <a:lnTo>
                      <a:pt x="28" y="95"/>
                    </a:lnTo>
                    <a:lnTo>
                      <a:pt x="27" y="93"/>
                    </a:lnTo>
                    <a:lnTo>
                      <a:pt x="25" y="93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18" y="90"/>
                    </a:lnTo>
                    <a:lnTo>
                      <a:pt x="17" y="88"/>
                    </a:lnTo>
                    <a:lnTo>
                      <a:pt x="15" y="87"/>
                    </a:lnTo>
                    <a:lnTo>
                      <a:pt x="13" y="83"/>
                    </a:lnTo>
                    <a:lnTo>
                      <a:pt x="12" y="83"/>
                    </a:lnTo>
                    <a:lnTo>
                      <a:pt x="12" y="80"/>
                    </a:lnTo>
                    <a:lnTo>
                      <a:pt x="10" y="78"/>
                    </a:lnTo>
                    <a:lnTo>
                      <a:pt x="8" y="77"/>
                    </a:lnTo>
                    <a:lnTo>
                      <a:pt x="7" y="75"/>
                    </a:lnTo>
                    <a:lnTo>
                      <a:pt x="7" y="73"/>
                    </a:lnTo>
                    <a:lnTo>
                      <a:pt x="3" y="70"/>
                    </a:lnTo>
                    <a:lnTo>
                      <a:pt x="3" y="65"/>
                    </a:lnTo>
                    <a:lnTo>
                      <a:pt x="2" y="63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0" y="56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49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5" y="9"/>
                    </a:lnTo>
                    <a:lnTo>
                      <a:pt x="17" y="9"/>
                    </a:lnTo>
                    <a:lnTo>
                      <a:pt x="18" y="6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32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2"/>
                    </a:lnTo>
                    <a:lnTo>
                      <a:pt x="55" y="4"/>
                    </a:lnTo>
                    <a:lnTo>
                      <a:pt x="58" y="4"/>
                    </a:lnTo>
                    <a:lnTo>
                      <a:pt x="58" y="6"/>
                    </a:lnTo>
                    <a:lnTo>
                      <a:pt x="60" y="7"/>
                    </a:lnTo>
                    <a:lnTo>
                      <a:pt x="62" y="9"/>
                    </a:lnTo>
                    <a:lnTo>
                      <a:pt x="63" y="9"/>
                    </a:lnTo>
                    <a:lnTo>
                      <a:pt x="65" y="12"/>
                    </a:lnTo>
                    <a:lnTo>
                      <a:pt x="67" y="12"/>
                    </a:lnTo>
                    <a:lnTo>
                      <a:pt x="68" y="14"/>
                    </a:lnTo>
                    <a:lnTo>
                      <a:pt x="70" y="17"/>
                    </a:lnTo>
                    <a:lnTo>
                      <a:pt x="73" y="21"/>
                    </a:lnTo>
                    <a:lnTo>
                      <a:pt x="73" y="22"/>
                    </a:lnTo>
                    <a:lnTo>
                      <a:pt x="75" y="22"/>
                    </a:lnTo>
                    <a:lnTo>
                      <a:pt x="75" y="28"/>
                    </a:lnTo>
                    <a:lnTo>
                      <a:pt x="75" y="29"/>
                    </a:lnTo>
                    <a:lnTo>
                      <a:pt x="73" y="26"/>
                    </a:lnTo>
                    <a:lnTo>
                      <a:pt x="72" y="22"/>
                    </a:lnTo>
                    <a:lnTo>
                      <a:pt x="70" y="22"/>
                    </a:lnTo>
                    <a:lnTo>
                      <a:pt x="70" y="19"/>
                    </a:lnTo>
                    <a:lnTo>
                      <a:pt x="68" y="17"/>
                    </a:lnTo>
                    <a:lnTo>
                      <a:pt x="67" y="17"/>
                    </a:lnTo>
                    <a:lnTo>
                      <a:pt x="65" y="14"/>
                    </a:lnTo>
                    <a:lnTo>
                      <a:pt x="65" y="12"/>
                    </a:lnTo>
                    <a:lnTo>
                      <a:pt x="63" y="12"/>
                    </a:lnTo>
                    <a:lnTo>
                      <a:pt x="60" y="9"/>
                    </a:lnTo>
                    <a:lnTo>
                      <a:pt x="58" y="9"/>
                    </a:lnTo>
                    <a:lnTo>
                      <a:pt x="57" y="7"/>
                    </a:lnTo>
                    <a:lnTo>
                      <a:pt x="53" y="6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45" y="4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7" y="11"/>
                    </a:lnTo>
                    <a:lnTo>
                      <a:pt x="15" y="12"/>
                    </a:lnTo>
                    <a:lnTo>
                      <a:pt x="15" y="14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0" y="19"/>
                    </a:lnTo>
                    <a:lnTo>
                      <a:pt x="10" y="21"/>
                    </a:lnTo>
                    <a:lnTo>
                      <a:pt x="7" y="22"/>
                    </a:lnTo>
                    <a:lnTo>
                      <a:pt x="7" y="26"/>
                    </a:lnTo>
                    <a:lnTo>
                      <a:pt x="5" y="28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2" y="39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2" y="49"/>
                    </a:lnTo>
                    <a:lnTo>
                      <a:pt x="2" y="53"/>
                    </a:lnTo>
                    <a:lnTo>
                      <a:pt x="2" y="55"/>
                    </a:lnTo>
                    <a:lnTo>
                      <a:pt x="2" y="56"/>
                    </a:lnTo>
                    <a:lnTo>
                      <a:pt x="3" y="58"/>
                    </a:lnTo>
                    <a:lnTo>
                      <a:pt x="3" y="61"/>
                    </a:lnTo>
                    <a:lnTo>
                      <a:pt x="3" y="65"/>
                    </a:lnTo>
                    <a:lnTo>
                      <a:pt x="5" y="68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5"/>
                    </a:lnTo>
                    <a:lnTo>
                      <a:pt x="12" y="77"/>
                    </a:lnTo>
                    <a:lnTo>
                      <a:pt x="12" y="80"/>
                    </a:lnTo>
                    <a:lnTo>
                      <a:pt x="13" y="80"/>
                    </a:lnTo>
                    <a:lnTo>
                      <a:pt x="15" y="82"/>
                    </a:lnTo>
                    <a:lnTo>
                      <a:pt x="17" y="83"/>
                    </a:lnTo>
                    <a:lnTo>
                      <a:pt x="18" y="87"/>
                    </a:lnTo>
                    <a:lnTo>
                      <a:pt x="22" y="88"/>
                    </a:lnTo>
                    <a:lnTo>
                      <a:pt x="23" y="88"/>
                    </a:lnTo>
                    <a:lnTo>
                      <a:pt x="25" y="90"/>
                    </a:lnTo>
                    <a:lnTo>
                      <a:pt x="27" y="92"/>
                    </a:lnTo>
                    <a:lnTo>
                      <a:pt x="28" y="93"/>
                    </a:lnTo>
                    <a:lnTo>
                      <a:pt x="32" y="93"/>
                    </a:lnTo>
                    <a:lnTo>
                      <a:pt x="35" y="93"/>
                    </a:lnTo>
                    <a:lnTo>
                      <a:pt x="37" y="93"/>
                    </a:lnTo>
                    <a:lnTo>
                      <a:pt x="38" y="95"/>
                    </a:lnTo>
                    <a:lnTo>
                      <a:pt x="42" y="95"/>
                    </a:lnTo>
                    <a:lnTo>
                      <a:pt x="43" y="95"/>
                    </a:lnTo>
                    <a:lnTo>
                      <a:pt x="47" y="95"/>
                    </a:lnTo>
                    <a:lnTo>
                      <a:pt x="47" y="93"/>
                    </a:lnTo>
                    <a:lnTo>
                      <a:pt x="50" y="93"/>
                    </a:lnTo>
                    <a:lnTo>
                      <a:pt x="52" y="93"/>
                    </a:lnTo>
                    <a:lnTo>
                      <a:pt x="53" y="93"/>
                    </a:lnTo>
                    <a:lnTo>
                      <a:pt x="55" y="93"/>
                    </a:lnTo>
                    <a:lnTo>
                      <a:pt x="58" y="92"/>
                    </a:lnTo>
                    <a:lnTo>
                      <a:pt x="58" y="90"/>
                    </a:lnTo>
                    <a:lnTo>
                      <a:pt x="60" y="88"/>
                    </a:lnTo>
                    <a:lnTo>
                      <a:pt x="62" y="88"/>
                    </a:lnTo>
                    <a:lnTo>
                      <a:pt x="65" y="85"/>
                    </a:lnTo>
                    <a:lnTo>
                      <a:pt x="67" y="83"/>
                    </a:lnTo>
                    <a:lnTo>
                      <a:pt x="68" y="82"/>
                    </a:lnTo>
                    <a:lnTo>
                      <a:pt x="70" y="80"/>
                    </a:lnTo>
                    <a:lnTo>
                      <a:pt x="70" y="78"/>
                    </a:lnTo>
                    <a:lnTo>
                      <a:pt x="72" y="77"/>
                    </a:lnTo>
                    <a:lnTo>
                      <a:pt x="73" y="75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75" y="70"/>
                    </a:lnTo>
                    <a:lnTo>
                      <a:pt x="75" y="68"/>
                    </a:lnTo>
                    <a:lnTo>
                      <a:pt x="75" y="65"/>
                    </a:lnTo>
                    <a:lnTo>
                      <a:pt x="78" y="61"/>
                    </a:lnTo>
                    <a:lnTo>
                      <a:pt x="78" y="58"/>
                    </a:lnTo>
                    <a:lnTo>
                      <a:pt x="78" y="56"/>
                    </a:lnTo>
                    <a:lnTo>
                      <a:pt x="78" y="55"/>
                    </a:lnTo>
                    <a:lnTo>
                      <a:pt x="78" y="53"/>
                    </a:lnTo>
                    <a:lnTo>
                      <a:pt x="78" y="51"/>
                    </a:lnTo>
                    <a:lnTo>
                      <a:pt x="78" y="46"/>
                    </a:lnTo>
                    <a:lnTo>
                      <a:pt x="78" y="44"/>
                    </a:lnTo>
                    <a:lnTo>
                      <a:pt x="78" y="43"/>
                    </a:lnTo>
                    <a:lnTo>
                      <a:pt x="78" y="41"/>
                    </a:lnTo>
                    <a:lnTo>
                      <a:pt x="78" y="39"/>
                    </a:lnTo>
                    <a:lnTo>
                      <a:pt x="77" y="36"/>
                    </a:lnTo>
                    <a:lnTo>
                      <a:pt x="75" y="34"/>
                    </a:lnTo>
                    <a:lnTo>
                      <a:pt x="75" y="29"/>
                    </a:lnTo>
                    <a:lnTo>
                      <a:pt x="75" y="2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7" name="Freeform 549"/>
              <p:cNvSpPr>
                <a:spLocks/>
              </p:cNvSpPr>
              <p:nvPr/>
            </p:nvSpPr>
            <p:spPr bwMode="auto">
              <a:xfrm>
                <a:off x="5298" y="733"/>
                <a:ext cx="35" cy="42"/>
              </a:xfrm>
              <a:custGeom>
                <a:avLst/>
                <a:gdLst>
                  <a:gd name="T0" fmla="*/ 12 w 70"/>
                  <a:gd name="T1" fmla="*/ 0 h 85"/>
                  <a:gd name="T2" fmla="*/ 14 w 70"/>
                  <a:gd name="T3" fmla="*/ 0 h 85"/>
                  <a:gd name="T4" fmla="*/ 16 w 70"/>
                  <a:gd name="T5" fmla="*/ 0 h 85"/>
                  <a:gd name="T6" fmla="*/ 18 w 70"/>
                  <a:gd name="T7" fmla="*/ 0 h 85"/>
                  <a:gd name="T8" fmla="*/ 20 w 70"/>
                  <a:gd name="T9" fmla="*/ 0 h 85"/>
                  <a:gd name="T10" fmla="*/ 22 w 70"/>
                  <a:gd name="T11" fmla="*/ 0 h 85"/>
                  <a:gd name="T12" fmla="*/ 26 w 70"/>
                  <a:gd name="T13" fmla="*/ 3 h 85"/>
                  <a:gd name="T14" fmla="*/ 27 w 70"/>
                  <a:gd name="T15" fmla="*/ 4 h 85"/>
                  <a:gd name="T16" fmla="*/ 29 w 70"/>
                  <a:gd name="T17" fmla="*/ 4 h 85"/>
                  <a:gd name="T18" fmla="*/ 30 w 70"/>
                  <a:gd name="T19" fmla="*/ 7 h 85"/>
                  <a:gd name="T20" fmla="*/ 32 w 70"/>
                  <a:gd name="T21" fmla="*/ 8 h 85"/>
                  <a:gd name="T22" fmla="*/ 33 w 70"/>
                  <a:gd name="T23" fmla="*/ 9 h 85"/>
                  <a:gd name="T24" fmla="*/ 35 w 70"/>
                  <a:gd name="T25" fmla="*/ 14 h 85"/>
                  <a:gd name="T26" fmla="*/ 35 w 70"/>
                  <a:gd name="T27" fmla="*/ 18 h 85"/>
                  <a:gd name="T28" fmla="*/ 35 w 70"/>
                  <a:gd name="T29" fmla="*/ 20 h 85"/>
                  <a:gd name="T30" fmla="*/ 35 w 70"/>
                  <a:gd name="T31" fmla="*/ 23 h 85"/>
                  <a:gd name="T32" fmla="*/ 35 w 70"/>
                  <a:gd name="T33" fmla="*/ 25 h 85"/>
                  <a:gd name="T34" fmla="*/ 35 w 70"/>
                  <a:gd name="T35" fmla="*/ 30 h 85"/>
                  <a:gd name="T36" fmla="*/ 34 w 70"/>
                  <a:gd name="T37" fmla="*/ 33 h 85"/>
                  <a:gd name="T38" fmla="*/ 32 w 70"/>
                  <a:gd name="T39" fmla="*/ 35 h 85"/>
                  <a:gd name="T40" fmla="*/ 31 w 70"/>
                  <a:gd name="T41" fmla="*/ 36 h 85"/>
                  <a:gd name="T42" fmla="*/ 29 w 70"/>
                  <a:gd name="T43" fmla="*/ 38 h 85"/>
                  <a:gd name="T44" fmla="*/ 27 w 70"/>
                  <a:gd name="T45" fmla="*/ 39 h 85"/>
                  <a:gd name="T46" fmla="*/ 26 w 70"/>
                  <a:gd name="T47" fmla="*/ 41 h 85"/>
                  <a:gd name="T48" fmla="*/ 23 w 70"/>
                  <a:gd name="T49" fmla="*/ 42 h 85"/>
                  <a:gd name="T50" fmla="*/ 22 w 70"/>
                  <a:gd name="T51" fmla="*/ 42 h 85"/>
                  <a:gd name="T52" fmla="*/ 19 w 70"/>
                  <a:gd name="T53" fmla="*/ 42 h 85"/>
                  <a:gd name="T54" fmla="*/ 18 w 70"/>
                  <a:gd name="T55" fmla="*/ 42 h 85"/>
                  <a:gd name="T56" fmla="*/ 15 w 70"/>
                  <a:gd name="T57" fmla="*/ 42 h 85"/>
                  <a:gd name="T58" fmla="*/ 12 w 70"/>
                  <a:gd name="T59" fmla="*/ 41 h 85"/>
                  <a:gd name="T60" fmla="*/ 10 w 70"/>
                  <a:gd name="T61" fmla="*/ 41 h 85"/>
                  <a:gd name="T62" fmla="*/ 9 w 70"/>
                  <a:gd name="T63" fmla="*/ 38 h 85"/>
                  <a:gd name="T64" fmla="*/ 7 w 70"/>
                  <a:gd name="T65" fmla="*/ 36 h 85"/>
                  <a:gd name="T66" fmla="*/ 5 w 70"/>
                  <a:gd name="T67" fmla="*/ 35 h 85"/>
                  <a:gd name="T68" fmla="*/ 3 w 70"/>
                  <a:gd name="T69" fmla="*/ 33 h 85"/>
                  <a:gd name="T70" fmla="*/ 2 w 70"/>
                  <a:gd name="T71" fmla="*/ 31 h 85"/>
                  <a:gd name="T72" fmla="*/ 1 w 70"/>
                  <a:gd name="T73" fmla="*/ 27 h 85"/>
                  <a:gd name="T74" fmla="*/ 1 w 70"/>
                  <a:gd name="T75" fmla="*/ 25 h 85"/>
                  <a:gd name="T76" fmla="*/ 0 w 70"/>
                  <a:gd name="T77" fmla="*/ 24 h 85"/>
                  <a:gd name="T78" fmla="*/ 0 w 70"/>
                  <a:gd name="T79" fmla="*/ 21 h 85"/>
                  <a:gd name="T80" fmla="*/ 0 w 70"/>
                  <a:gd name="T81" fmla="*/ 18 h 85"/>
                  <a:gd name="T82" fmla="*/ 1 w 70"/>
                  <a:gd name="T83" fmla="*/ 15 h 85"/>
                  <a:gd name="T84" fmla="*/ 1 w 70"/>
                  <a:gd name="T85" fmla="*/ 12 h 85"/>
                  <a:gd name="T86" fmla="*/ 2 w 70"/>
                  <a:gd name="T87" fmla="*/ 9 h 85"/>
                  <a:gd name="T88" fmla="*/ 3 w 70"/>
                  <a:gd name="T89" fmla="*/ 8 h 85"/>
                  <a:gd name="T90" fmla="*/ 5 w 70"/>
                  <a:gd name="T91" fmla="*/ 6 h 85"/>
                  <a:gd name="T92" fmla="*/ 6 w 70"/>
                  <a:gd name="T93" fmla="*/ 4 h 85"/>
                  <a:gd name="T94" fmla="*/ 9 w 70"/>
                  <a:gd name="T95" fmla="*/ 3 h 85"/>
                  <a:gd name="T96" fmla="*/ 10 w 70"/>
                  <a:gd name="T97" fmla="*/ 2 h 8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0"/>
                  <a:gd name="T148" fmla="*/ 0 h 85"/>
                  <a:gd name="T149" fmla="*/ 70 w 70"/>
                  <a:gd name="T150" fmla="*/ 85 h 8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0" h="85">
                    <a:moveTo>
                      <a:pt x="20" y="4"/>
                    </a:moveTo>
                    <a:lnTo>
                      <a:pt x="22" y="2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5" y="0"/>
                    </a:lnTo>
                    <a:lnTo>
                      <a:pt x="49" y="2"/>
                    </a:lnTo>
                    <a:lnTo>
                      <a:pt x="49" y="4"/>
                    </a:lnTo>
                    <a:lnTo>
                      <a:pt x="50" y="4"/>
                    </a:lnTo>
                    <a:lnTo>
                      <a:pt x="52" y="6"/>
                    </a:lnTo>
                    <a:lnTo>
                      <a:pt x="54" y="7"/>
                    </a:lnTo>
                    <a:lnTo>
                      <a:pt x="55" y="7"/>
                    </a:lnTo>
                    <a:lnTo>
                      <a:pt x="55" y="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59" y="11"/>
                    </a:lnTo>
                    <a:lnTo>
                      <a:pt x="59" y="12"/>
                    </a:lnTo>
                    <a:lnTo>
                      <a:pt x="60" y="12"/>
                    </a:lnTo>
                    <a:lnTo>
                      <a:pt x="60" y="14"/>
                    </a:lnTo>
                    <a:lnTo>
                      <a:pt x="62" y="14"/>
                    </a:lnTo>
                    <a:lnTo>
                      <a:pt x="62" y="16"/>
                    </a:lnTo>
                    <a:lnTo>
                      <a:pt x="64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9"/>
                    </a:lnTo>
                    <a:lnTo>
                      <a:pt x="67" y="22"/>
                    </a:lnTo>
                    <a:lnTo>
                      <a:pt x="67" y="26"/>
                    </a:lnTo>
                    <a:lnTo>
                      <a:pt x="69" y="27"/>
                    </a:lnTo>
                    <a:lnTo>
                      <a:pt x="69" y="29"/>
                    </a:lnTo>
                    <a:lnTo>
                      <a:pt x="70" y="31"/>
                    </a:lnTo>
                    <a:lnTo>
                      <a:pt x="70" y="33"/>
                    </a:lnTo>
                    <a:lnTo>
                      <a:pt x="70" y="36"/>
                    </a:lnTo>
                    <a:lnTo>
                      <a:pt x="70" y="38"/>
                    </a:lnTo>
                    <a:lnTo>
                      <a:pt x="70" y="39"/>
                    </a:lnTo>
                    <a:lnTo>
                      <a:pt x="70" y="41"/>
                    </a:lnTo>
                    <a:lnTo>
                      <a:pt x="70" y="43"/>
                    </a:lnTo>
                    <a:lnTo>
                      <a:pt x="70" y="44"/>
                    </a:lnTo>
                    <a:lnTo>
                      <a:pt x="70" y="46"/>
                    </a:lnTo>
                    <a:lnTo>
                      <a:pt x="70" y="48"/>
                    </a:lnTo>
                    <a:lnTo>
                      <a:pt x="70" y="49"/>
                    </a:lnTo>
                    <a:lnTo>
                      <a:pt x="70" y="51"/>
                    </a:lnTo>
                    <a:lnTo>
                      <a:pt x="70" y="53"/>
                    </a:lnTo>
                    <a:lnTo>
                      <a:pt x="70" y="55"/>
                    </a:lnTo>
                    <a:lnTo>
                      <a:pt x="70" y="56"/>
                    </a:lnTo>
                    <a:lnTo>
                      <a:pt x="69" y="60"/>
                    </a:lnTo>
                    <a:lnTo>
                      <a:pt x="67" y="61"/>
                    </a:lnTo>
                    <a:lnTo>
                      <a:pt x="67" y="65"/>
                    </a:lnTo>
                    <a:lnTo>
                      <a:pt x="67" y="66"/>
                    </a:lnTo>
                    <a:lnTo>
                      <a:pt x="65" y="66"/>
                    </a:lnTo>
                    <a:lnTo>
                      <a:pt x="65" y="68"/>
                    </a:lnTo>
                    <a:lnTo>
                      <a:pt x="65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2" y="71"/>
                    </a:lnTo>
                    <a:lnTo>
                      <a:pt x="62" y="73"/>
                    </a:lnTo>
                    <a:lnTo>
                      <a:pt x="60" y="73"/>
                    </a:lnTo>
                    <a:lnTo>
                      <a:pt x="60" y="75"/>
                    </a:lnTo>
                    <a:lnTo>
                      <a:pt x="59" y="76"/>
                    </a:lnTo>
                    <a:lnTo>
                      <a:pt x="57" y="76"/>
                    </a:lnTo>
                    <a:lnTo>
                      <a:pt x="57" y="78"/>
                    </a:lnTo>
                    <a:lnTo>
                      <a:pt x="55" y="78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2" y="83"/>
                    </a:lnTo>
                    <a:lnTo>
                      <a:pt x="49" y="83"/>
                    </a:lnTo>
                    <a:lnTo>
                      <a:pt x="47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2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7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2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7" y="85"/>
                    </a:lnTo>
                    <a:lnTo>
                      <a:pt x="24" y="83"/>
                    </a:lnTo>
                    <a:lnTo>
                      <a:pt x="22" y="83"/>
                    </a:lnTo>
                    <a:lnTo>
                      <a:pt x="22" y="82"/>
                    </a:lnTo>
                    <a:lnTo>
                      <a:pt x="20" y="82"/>
                    </a:lnTo>
                    <a:lnTo>
                      <a:pt x="19" y="80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7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4" y="73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10" y="71"/>
                    </a:lnTo>
                    <a:lnTo>
                      <a:pt x="9" y="70"/>
                    </a:lnTo>
                    <a:lnTo>
                      <a:pt x="9" y="68"/>
                    </a:lnTo>
                    <a:lnTo>
                      <a:pt x="7" y="68"/>
                    </a:lnTo>
                    <a:lnTo>
                      <a:pt x="7" y="66"/>
                    </a:lnTo>
                    <a:lnTo>
                      <a:pt x="5" y="65"/>
                    </a:lnTo>
                    <a:lnTo>
                      <a:pt x="5" y="63"/>
                    </a:lnTo>
                    <a:lnTo>
                      <a:pt x="4" y="60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2" y="55"/>
                    </a:lnTo>
                    <a:lnTo>
                      <a:pt x="2" y="53"/>
                    </a:lnTo>
                    <a:lnTo>
                      <a:pt x="2" y="51"/>
                    </a:lnTo>
                    <a:lnTo>
                      <a:pt x="2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2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" name="Freeform 550"/>
              <p:cNvSpPr>
                <a:spLocks/>
              </p:cNvSpPr>
              <p:nvPr/>
            </p:nvSpPr>
            <p:spPr bwMode="auto">
              <a:xfrm>
                <a:off x="5309" y="742"/>
                <a:ext cx="36" cy="41"/>
              </a:xfrm>
              <a:custGeom>
                <a:avLst/>
                <a:gdLst>
                  <a:gd name="T0" fmla="*/ 12 w 71"/>
                  <a:gd name="T1" fmla="*/ 0 h 83"/>
                  <a:gd name="T2" fmla="*/ 14 w 71"/>
                  <a:gd name="T3" fmla="*/ 0 h 83"/>
                  <a:gd name="T4" fmla="*/ 16 w 71"/>
                  <a:gd name="T5" fmla="*/ 0 h 83"/>
                  <a:gd name="T6" fmla="*/ 18 w 71"/>
                  <a:gd name="T7" fmla="*/ 0 h 83"/>
                  <a:gd name="T8" fmla="*/ 20 w 71"/>
                  <a:gd name="T9" fmla="*/ 0 h 83"/>
                  <a:gd name="T10" fmla="*/ 23 w 71"/>
                  <a:gd name="T11" fmla="*/ 0 h 83"/>
                  <a:gd name="T12" fmla="*/ 26 w 71"/>
                  <a:gd name="T13" fmla="*/ 2 h 83"/>
                  <a:gd name="T14" fmla="*/ 28 w 71"/>
                  <a:gd name="T15" fmla="*/ 3 h 83"/>
                  <a:gd name="T16" fmla="*/ 29 w 71"/>
                  <a:gd name="T17" fmla="*/ 4 h 83"/>
                  <a:gd name="T18" fmla="*/ 30 w 71"/>
                  <a:gd name="T19" fmla="*/ 6 h 83"/>
                  <a:gd name="T20" fmla="*/ 31 w 71"/>
                  <a:gd name="T21" fmla="*/ 8 h 83"/>
                  <a:gd name="T22" fmla="*/ 33 w 71"/>
                  <a:gd name="T23" fmla="*/ 9 h 83"/>
                  <a:gd name="T24" fmla="*/ 34 w 71"/>
                  <a:gd name="T25" fmla="*/ 13 h 83"/>
                  <a:gd name="T26" fmla="*/ 36 w 71"/>
                  <a:gd name="T27" fmla="*/ 16 h 83"/>
                  <a:gd name="T28" fmla="*/ 36 w 71"/>
                  <a:gd name="T29" fmla="*/ 19 h 83"/>
                  <a:gd name="T30" fmla="*/ 36 w 71"/>
                  <a:gd name="T31" fmla="*/ 21 h 83"/>
                  <a:gd name="T32" fmla="*/ 36 w 71"/>
                  <a:gd name="T33" fmla="*/ 24 h 83"/>
                  <a:gd name="T34" fmla="*/ 36 w 71"/>
                  <a:gd name="T35" fmla="*/ 27 h 83"/>
                  <a:gd name="T36" fmla="*/ 34 w 71"/>
                  <a:gd name="T37" fmla="*/ 31 h 83"/>
                  <a:gd name="T38" fmla="*/ 33 w 71"/>
                  <a:gd name="T39" fmla="*/ 33 h 83"/>
                  <a:gd name="T40" fmla="*/ 32 w 71"/>
                  <a:gd name="T41" fmla="*/ 35 h 83"/>
                  <a:gd name="T42" fmla="*/ 31 w 71"/>
                  <a:gd name="T43" fmla="*/ 35 h 83"/>
                  <a:gd name="T44" fmla="*/ 29 w 71"/>
                  <a:gd name="T45" fmla="*/ 38 h 83"/>
                  <a:gd name="T46" fmla="*/ 28 w 71"/>
                  <a:gd name="T47" fmla="*/ 39 h 83"/>
                  <a:gd name="T48" fmla="*/ 25 w 71"/>
                  <a:gd name="T49" fmla="*/ 40 h 83"/>
                  <a:gd name="T50" fmla="*/ 23 w 71"/>
                  <a:gd name="T51" fmla="*/ 41 h 83"/>
                  <a:gd name="T52" fmla="*/ 22 w 71"/>
                  <a:gd name="T53" fmla="*/ 41 h 83"/>
                  <a:gd name="T54" fmla="*/ 19 w 71"/>
                  <a:gd name="T55" fmla="*/ 41 h 83"/>
                  <a:gd name="T56" fmla="*/ 17 w 71"/>
                  <a:gd name="T57" fmla="*/ 41 h 83"/>
                  <a:gd name="T58" fmla="*/ 15 w 71"/>
                  <a:gd name="T59" fmla="*/ 41 h 83"/>
                  <a:gd name="T60" fmla="*/ 11 w 71"/>
                  <a:gd name="T61" fmla="*/ 40 h 83"/>
                  <a:gd name="T62" fmla="*/ 9 w 71"/>
                  <a:gd name="T63" fmla="*/ 38 h 83"/>
                  <a:gd name="T64" fmla="*/ 8 w 71"/>
                  <a:gd name="T65" fmla="*/ 37 h 83"/>
                  <a:gd name="T66" fmla="*/ 5 w 71"/>
                  <a:gd name="T67" fmla="*/ 35 h 83"/>
                  <a:gd name="T68" fmla="*/ 3 w 71"/>
                  <a:gd name="T69" fmla="*/ 33 h 83"/>
                  <a:gd name="T70" fmla="*/ 3 w 71"/>
                  <a:gd name="T71" fmla="*/ 31 h 83"/>
                  <a:gd name="T72" fmla="*/ 1 w 71"/>
                  <a:gd name="T73" fmla="*/ 28 h 83"/>
                  <a:gd name="T74" fmla="*/ 1 w 71"/>
                  <a:gd name="T75" fmla="*/ 24 h 83"/>
                  <a:gd name="T76" fmla="*/ 0 w 71"/>
                  <a:gd name="T77" fmla="*/ 23 h 83"/>
                  <a:gd name="T78" fmla="*/ 0 w 71"/>
                  <a:gd name="T79" fmla="*/ 20 h 83"/>
                  <a:gd name="T80" fmla="*/ 0 w 71"/>
                  <a:gd name="T81" fmla="*/ 18 h 83"/>
                  <a:gd name="T82" fmla="*/ 1 w 71"/>
                  <a:gd name="T83" fmla="*/ 15 h 83"/>
                  <a:gd name="T84" fmla="*/ 1 w 71"/>
                  <a:gd name="T85" fmla="*/ 11 h 83"/>
                  <a:gd name="T86" fmla="*/ 3 w 71"/>
                  <a:gd name="T87" fmla="*/ 9 h 83"/>
                  <a:gd name="T88" fmla="*/ 3 w 71"/>
                  <a:gd name="T89" fmla="*/ 8 h 83"/>
                  <a:gd name="T90" fmla="*/ 5 w 71"/>
                  <a:gd name="T91" fmla="*/ 6 h 83"/>
                  <a:gd name="T92" fmla="*/ 6 w 71"/>
                  <a:gd name="T93" fmla="*/ 4 h 83"/>
                  <a:gd name="T94" fmla="*/ 8 w 71"/>
                  <a:gd name="T95" fmla="*/ 3 h 83"/>
                  <a:gd name="T96" fmla="*/ 10 w 71"/>
                  <a:gd name="T97" fmla="*/ 2 h 8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1"/>
                  <a:gd name="T148" fmla="*/ 0 h 83"/>
                  <a:gd name="T149" fmla="*/ 71 w 71"/>
                  <a:gd name="T150" fmla="*/ 83 h 8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1" h="83">
                    <a:moveTo>
                      <a:pt x="20" y="4"/>
                    </a:moveTo>
                    <a:lnTo>
                      <a:pt x="21" y="2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8" y="2"/>
                    </a:lnTo>
                    <a:lnTo>
                      <a:pt x="50" y="4"/>
                    </a:lnTo>
                    <a:lnTo>
                      <a:pt x="51" y="5"/>
                    </a:lnTo>
                    <a:lnTo>
                      <a:pt x="53" y="5"/>
                    </a:lnTo>
                    <a:lnTo>
                      <a:pt x="53" y="7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9"/>
                    </a:lnTo>
                    <a:lnTo>
                      <a:pt x="58" y="9"/>
                    </a:lnTo>
                    <a:lnTo>
                      <a:pt x="60" y="9"/>
                    </a:lnTo>
                    <a:lnTo>
                      <a:pt x="60" y="10"/>
                    </a:lnTo>
                    <a:lnTo>
                      <a:pt x="60" y="12"/>
                    </a:lnTo>
                    <a:lnTo>
                      <a:pt x="61" y="14"/>
                    </a:lnTo>
                    <a:lnTo>
                      <a:pt x="61" y="16"/>
                    </a:lnTo>
                    <a:lnTo>
                      <a:pt x="63" y="16"/>
                    </a:lnTo>
                    <a:lnTo>
                      <a:pt x="63" y="17"/>
                    </a:lnTo>
                    <a:lnTo>
                      <a:pt x="65" y="17"/>
                    </a:lnTo>
                    <a:lnTo>
                      <a:pt x="65" y="19"/>
                    </a:lnTo>
                    <a:lnTo>
                      <a:pt x="66" y="22"/>
                    </a:lnTo>
                    <a:lnTo>
                      <a:pt x="68" y="26"/>
                    </a:lnTo>
                    <a:lnTo>
                      <a:pt x="68" y="27"/>
                    </a:lnTo>
                    <a:lnTo>
                      <a:pt x="70" y="29"/>
                    </a:lnTo>
                    <a:lnTo>
                      <a:pt x="70" y="31"/>
                    </a:lnTo>
                    <a:lnTo>
                      <a:pt x="71" y="32"/>
                    </a:lnTo>
                    <a:lnTo>
                      <a:pt x="71" y="34"/>
                    </a:lnTo>
                    <a:lnTo>
                      <a:pt x="71" y="36"/>
                    </a:lnTo>
                    <a:lnTo>
                      <a:pt x="71" y="38"/>
                    </a:lnTo>
                    <a:lnTo>
                      <a:pt x="71" y="39"/>
                    </a:lnTo>
                    <a:lnTo>
                      <a:pt x="71" y="41"/>
                    </a:lnTo>
                    <a:lnTo>
                      <a:pt x="71" y="43"/>
                    </a:lnTo>
                    <a:lnTo>
                      <a:pt x="71" y="44"/>
                    </a:lnTo>
                    <a:lnTo>
                      <a:pt x="71" y="46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1" y="53"/>
                    </a:lnTo>
                    <a:lnTo>
                      <a:pt x="71" y="54"/>
                    </a:lnTo>
                    <a:lnTo>
                      <a:pt x="71" y="56"/>
                    </a:lnTo>
                    <a:lnTo>
                      <a:pt x="68" y="59"/>
                    </a:lnTo>
                    <a:lnTo>
                      <a:pt x="68" y="61"/>
                    </a:lnTo>
                    <a:lnTo>
                      <a:pt x="68" y="63"/>
                    </a:lnTo>
                    <a:lnTo>
                      <a:pt x="66" y="63"/>
                    </a:lnTo>
                    <a:lnTo>
                      <a:pt x="66" y="66"/>
                    </a:lnTo>
                    <a:lnTo>
                      <a:pt x="65" y="66"/>
                    </a:lnTo>
                    <a:lnTo>
                      <a:pt x="65" y="68"/>
                    </a:lnTo>
                    <a:lnTo>
                      <a:pt x="63" y="70"/>
                    </a:lnTo>
                    <a:lnTo>
                      <a:pt x="61" y="70"/>
                    </a:lnTo>
                    <a:lnTo>
                      <a:pt x="61" y="71"/>
                    </a:lnTo>
                    <a:lnTo>
                      <a:pt x="60" y="73"/>
                    </a:lnTo>
                    <a:lnTo>
                      <a:pt x="60" y="75"/>
                    </a:lnTo>
                    <a:lnTo>
                      <a:pt x="60" y="76"/>
                    </a:lnTo>
                    <a:lnTo>
                      <a:pt x="58" y="76"/>
                    </a:lnTo>
                    <a:lnTo>
                      <a:pt x="56" y="76"/>
                    </a:lnTo>
                    <a:lnTo>
                      <a:pt x="55" y="76"/>
                    </a:lnTo>
                    <a:lnTo>
                      <a:pt x="55" y="78"/>
                    </a:lnTo>
                    <a:lnTo>
                      <a:pt x="53" y="78"/>
                    </a:lnTo>
                    <a:lnTo>
                      <a:pt x="53" y="80"/>
                    </a:lnTo>
                    <a:lnTo>
                      <a:pt x="51" y="80"/>
                    </a:lnTo>
                    <a:lnTo>
                      <a:pt x="50" y="81"/>
                    </a:lnTo>
                    <a:lnTo>
                      <a:pt x="48" y="81"/>
                    </a:lnTo>
                    <a:lnTo>
                      <a:pt x="48" y="83"/>
                    </a:lnTo>
                    <a:lnTo>
                      <a:pt x="46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1" y="83"/>
                    </a:lnTo>
                    <a:lnTo>
                      <a:pt x="40" y="83"/>
                    </a:lnTo>
                    <a:lnTo>
                      <a:pt x="38" y="83"/>
                    </a:lnTo>
                    <a:lnTo>
                      <a:pt x="36" y="83"/>
                    </a:lnTo>
                    <a:lnTo>
                      <a:pt x="35" y="83"/>
                    </a:lnTo>
                    <a:lnTo>
                      <a:pt x="33" y="83"/>
                    </a:lnTo>
                    <a:lnTo>
                      <a:pt x="31" y="83"/>
                    </a:lnTo>
                    <a:lnTo>
                      <a:pt x="30" y="83"/>
                    </a:lnTo>
                    <a:lnTo>
                      <a:pt x="28" y="83"/>
                    </a:lnTo>
                    <a:lnTo>
                      <a:pt x="26" y="83"/>
                    </a:lnTo>
                    <a:lnTo>
                      <a:pt x="23" y="80"/>
                    </a:lnTo>
                    <a:lnTo>
                      <a:pt x="21" y="80"/>
                    </a:lnTo>
                    <a:lnTo>
                      <a:pt x="20" y="80"/>
                    </a:lnTo>
                    <a:lnTo>
                      <a:pt x="18" y="78"/>
                    </a:lnTo>
                    <a:lnTo>
                      <a:pt x="18" y="76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3" y="73"/>
                    </a:lnTo>
                    <a:lnTo>
                      <a:pt x="13" y="71"/>
                    </a:lnTo>
                    <a:lnTo>
                      <a:pt x="11" y="71"/>
                    </a:lnTo>
                    <a:lnTo>
                      <a:pt x="10" y="70"/>
                    </a:lnTo>
                    <a:lnTo>
                      <a:pt x="8" y="68"/>
                    </a:lnTo>
                    <a:lnTo>
                      <a:pt x="8" y="66"/>
                    </a:lnTo>
                    <a:lnTo>
                      <a:pt x="6" y="66"/>
                    </a:lnTo>
                    <a:lnTo>
                      <a:pt x="6" y="65"/>
                    </a:lnTo>
                    <a:lnTo>
                      <a:pt x="6" y="63"/>
                    </a:lnTo>
                    <a:lnTo>
                      <a:pt x="5" y="63"/>
                    </a:lnTo>
                    <a:lnTo>
                      <a:pt x="3" y="59"/>
                    </a:lnTo>
                    <a:lnTo>
                      <a:pt x="1" y="56"/>
                    </a:lnTo>
                    <a:lnTo>
                      <a:pt x="1" y="53"/>
                    </a:lnTo>
                    <a:lnTo>
                      <a:pt x="1" y="51"/>
                    </a:lnTo>
                    <a:lnTo>
                      <a:pt x="1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1" y="32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1"/>
                    </a:lnTo>
                    <a:lnTo>
                      <a:pt x="5" y="19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2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" name="Freeform 551"/>
              <p:cNvSpPr>
                <a:spLocks/>
              </p:cNvSpPr>
              <p:nvPr/>
            </p:nvSpPr>
            <p:spPr bwMode="auto">
              <a:xfrm>
                <a:off x="5277" y="780"/>
                <a:ext cx="45" cy="44"/>
              </a:xfrm>
              <a:custGeom>
                <a:avLst/>
                <a:gdLst>
                  <a:gd name="T0" fmla="*/ 15 w 90"/>
                  <a:gd name="T1" fmla="*/ 2 h 88"/>
                  <a:gd name="T2" fmla="*/ 19 w 90"/>
                  <a:gd name="T3" fmla="*/ 1 h 88"/>
                  <a:gd name="T4" fmla="*/ 21 w 90"/>
                  <a:gd name="T5" fmla="*/ 0 h 88"/>
                  <a:gd name="T6" fmla="*/ 23 w 90"/>
                  <a:gd name="T7" fmla="*/ 0 h 88"/>
                  <a:gd name="T8" fmla="*/ 24 w 90"/>
                  <a:gd name="T9" fmla="*/ 1 h 88"/>
                  <a:gd name="T10" fmla="*/ 28 w 90"/>
                  <a:gd name="T11" fmla="*/ 2 h 88"/>
                  <a:gd name="T12" fmla="*/ 33 w 90"/>
                  <a:gd name="T13" fmla="*/ 3 h 88"/>
                  <a:gd name="T14" fmla="*/ 34 w 90"/>
                  <a:gd name="T15" fmla="*/ 3 h 88"/>
                  <a:gd name="T16" fmla="*/ 38 w 90"/>
                  <a:gd name="T17" fmla="*/ 6 h 88"/>
                  <a:gd name="T18" fmla="*/ 38 w 90"/>
                  <a:gd name="T19" fmla="*/ 8 h 88"/>
                  <a:gd name="T20" fmla="*/ 39 w 90"/>
                  <a:gd name="T21" fmla="*/ 8 h 88"/>
                  <a:gd name="T22" fmla="*/ 40 w 90"/>
                  <a:gd name="T23" fmla="*/ 10 h 88"/>
                  <a:gd name="T24" fmla="*/ 42 w 90"/>
                  <a:gd name="T25" fmla="*/ 12 h 88"/>
                  <a:gd name="T26" fmla="*/ 44 w 90"/>
                  <a:gd name="T27" fmla="*/ 16 h 88"/>
                  <a:gd name="T28" fmla="*/ 45 w 90"/>
                  <a:gd name="T29" fmla="*/ 19 h 88"/>
                  <a:gd name="T30" fmla="*/ 45 w 90"/>
                  <a:gd name="T31" fmla="*/ 21 h 88"/>
                  <a:gd name="T32" fmla="*/ 45 w 90"/>
                  <a:gd name="T33" fmla="*/ 22 h 88"/>
                  <a:gd name="T34" fmla="*/ 45 w 90"/>
                  <a:gd name="T35" fmla="*/ 24 h 88"/>
                  <a:gd name="T36" fmla="*/ 45 w 90"/>
                  <a:gd name="T37" fmla="*/ 26 h 88"/>
                  <a:gd name="T38" fmla="*/ 44 w 90"/>
                  <a:gd name="T39" fmla="*/ 30 h 88"/>
                  <a:gd name="T40" fmla="*/ 43 w 90"/>
                  <a:gd name="T41" fmla="*/ 33 h 88"/>
                  <a:gd name="T42" fmla="*/ 42 w 90"/>
                  <a:gd name="T43" fmla="*/ 35 h 88"/>
                  <a:gd name="T44" fmla="*/ 41 w 90"/>
                  <a:gd name="T45" fmla="*/ 37 h 88"/>
                  <a:gd name="T46" fmla="*/ 39 w 90"/>
                  <a:gd name="T47" fmla="*/ 37 h 88"/>
                  <a:gd name="T48" fmla="*/ 39 w 90"/>
                  <a:gd name="T49" fmla="*/ 38 h 88"/>
                  <a:gd name="T50" fmla="*/ 37 w 90"/>
                  <a:gd name="T51" fmla="*/ 40 h 88"/>
                  <a:gd name="T52" fmla="*/ 33 w 90"/>
                  <a:gd name="T53" fmla="*/ 43 h 88"/>
                  <a:gd name="T54" fmla="*/ 28 w 90"/>
                  <a:gd name="T55" fmla="*/ 44 h 88"/>
                  <a:gd name="T56" fmla="*/ 25 w 90"/>
                  <a:gd name="T57" fmla="*/ 44 h 88"/>
                  <a:gd name="T58" fmla="*/ 25 w 90"/>
                  <a:gd name="T59" fmla="*/ 44 h 88"/>
                  <a:gd name="T60" fmla="*/ 23 w 90"/>
                  <a:gd name="T61" fmla="*/ 44 h 88"/>
                  <a:gd name="T62" fmla="*/ 22 w 90"/>
                  <a:gd name="T63" fmla="*/ 44 h 88"/>
                  <a:gd name="T64" fmla="*/ 20 w 90"/>
                  <a:gd name="T65" fmla="*/ 44 h 88"/>
                  <a:gd name="T66" fmla="*/ 18 w 90"/>
                  <a:gd name="T67" fmla="*/ 44 h 88"/>
                  <a:gd name="T68" fmla="*/ 15 w 90"/>
                  <a:gd name="T69" fmla="*/ 43 h 88"/>
                  <a:gd name="T70" fmla="*/ 11 w 90"/>
                  <a:gd name="T71" fmla="*/ 41 h 88"/>
                  <a:gd name="T72" fmla="*/ 10 w 90"/>
                  <a:gd name="T73" fmla="*/ 40 h 88"/>
                  <a:gd name="T74" fmla="*/ 9 w 90"/>
                  <a:gd name="T75" fmla="*/ 39 h 88"/>
                  <a:gd name="T76" fmla="*/ 7 w 90"/>
                  <a:gd name="T77" fmla="*/ 38 h 88"/>
                  <a:gd name="T78" fmla="*/ 6 w 90"/>
                  <a:gd name="T79" fmla="*/ 37 h 88"/>
                  <a:gd name="T80" fmla="*/ 5 w 90"/>
                  <a:gd name="T81" fmla="*/ 35 h 88"/>
                  <a:gd name="T82" fmla="*/ 3 w 90"/>
                  <a:gd name="T83" fmla="*/ 33 h 88"/>
                  <a:gd name="T84" fmla="*/ 1 w 90"/>
                  <a:gd name="T85" fmla="*/ 29 h 88"/>
                  <a:gd name="T86" fmla="*/ 0 w 90"/>
                  <a:gd name="T87" fmla="*/ 25 h 88"/>
                  <a:gd name="T88" fmla="*/ 0 w 90"/>
                  <a:gd name="T89" fmla="*/ 24 h 88"/>
                  <a:gd name="T90" fmla="*/ 0 w 90"/>
                  <a:gd name="T91" fmla="*/ 24 h 88"/>
                  <a:gd name="T92" fmla="*/ 0 w 90"/>
                  <a:gd name="T93" fmla="*/ 22 h 88"/>
                  <a:gd name="T94" fmla="*/ 0 w 90"/>
                  <a:gd name="T95" fmla="*/ 21 h 88"/>
                  <a:gd name="T96" fmla="*/ 0 w 90"/>
                  <a:gd name="T97" fmla="*/ 19 h 88"/>
                  <a:gd name="T98" fmla="*/ 0 w 90"/>
                  <a:gd name="T99" fmla="*/ 17 h 88"/>
                  <a:gd name="T100" fmla="*/ 1 w 90"/>
                  <a:gd name="T101" fmla="*/ 13 h 88"/>
                  <a:gd name="T102" fmla="*/ 3 w 90"/>
                  <a:gd name="T103" fmla="*/ 11 h 88"/>
                  <a:gd name="T104" fmla="*/ 4 w 90"/>
                  <a:gd name="T105" fmla="*/ 9 h 88"/>
                  <a:gd name="T106" fmla="*/ 5 w 90"/>
                  <a:gd name="T107" fmla="*/ 8 h 88"/>
                  <a:gd name="T108" fmla="*/ 6 w 90"/>
                  <a:gd name="T109" fmla="*/ 7 h 88"/>
                  <a:gd name="T110" fmla="*/ 7 w 90"/>
                  <a:gd name="T111" fmla="*/ 6 h 88"/>
                  <a:gd name="T112" fmla="*/ 11 w 90"/>
                  <a:gd name="T113" fmla="*/ 3 h 8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0"/>
                  <a:gd name="T172" fmla="*/ 0 h 88"/>
                  <a:gd name="T173" fmla="*/ 90 w 90"/>
                  <a:gd name="T174" fmla="*/ 88 h 8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0" h="88">
                    <a:moveTo>
                      <a:pt x="26" y="5"/>
                    </a:moveTo>
                    <a:lnTo>
                      <a:pt x="30" y="4"/>
                    </a:lnTo>
                    <a:lnTo>
                      <a:pt x="31" y="4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6" y="4"/>
                    </a:lnTo>
                    <a:lnTo>
                      <a:pt x="60" y="4"/>
                    </a:lnTo>
                    <a:lnTo>
                      <a:pt x="65" y="7"/>
                    </a:lnTo>
                    <a:lnTo>
                      <a:pt x="66" y="7"/>
                    </a:lnTo>
                    <a:lnTo>
                      <a:pt x="68" y="7"/>
                    </a:lnTo>
                    <a:lnTo>
                      <a:pt x="71" y="9"/>
                    </a:lnTo>
                    <a:lnTo>
                      <a:pt x="71" y="11"/>
                    </a:lnTo>
                    <a:lnTo>
                      <a:pt x="75" y="12"/>
                    </a:lnTo>
                    <a:lnTo>
                      <a:pt x="75" y="14"/>
                    </a:lnTo>
                    <a:lnTo>
                      <a:pt x="75" y="16"/>
                    </a:lnTo>
                    <a:lnTo>
                      <a:pt x="76" y="16"/>
                    </a:lnTo>
                    <a:lnTo>
                      <a:pt x="78" y="16"/>
                    </a:lnTo>
                    <a:lnTo>
                      <a:pt x="78" y="17"/>
                    </a:lnTo>
                    <a:lnTo>
                      <a:pt x="80" y="17"/>
                    </a:lnTo>
                    <a:lnTo>
                      <a:pt x="80" y="19"/>
                    </a:lnTo>
                    <a:lnTo>
                      <a:pt x="81" y="21"/>
                    </a:lnTo>
                    <a:lnTo>
                      <a:pt x="83" y="22"/>
                    </a:lnTo>
                    <a:lnTo>
                      <a:pt x="83" y="24"/>
                    </a:lnTo>
                    <a:lnTo>
                      <a:pt x="85" y="26"/>
                    </a:lnTo>
                    <a:lnTo>
                      <a:pt x="88" y="29"/>
                    </a:lnTo>
                    <a:lnTo>
                      <a:pt x="88" y="32"/>
                    </a:lnTo>
                    <a:lnTo>
                      <a:pt x="90" y="34"/>
                    </a:lnTo>
                    <a:lnTo>
                      <a:pt x="90" y="36"/>
                    </a:lnTo>
                    <a:lnTo>
                      <a:pt x="90" y="38"/>
                    </a:lnTo>
                    <a:lnTo>
                      <a:pt x="90" y="39"/>
                    </a:lnTo>
                    <a:lnTo>
                      <a:pt x="90" y="41"/>
                    </a:lnTo>
                    <a:lnTo>
                      <a:pt x="90" y="43"/>
                    </a:lnTo>
                    <a:lnTo>
                      <a:pt x="90" y="44"/>
                    </a:lnTo>
                    <a:lnTo>
                      <a:pt x="90" y="46"/>
                    </a:lnTo>
                    <a:lnTo>
                      <a:pt x="90" y="48"/>
                    </a:lnTo>
                    <a:lnTo>
                      <a:pt x="90" y="51"/>
                    </a:lnTo>
                    <a:lnTo>
                      <a:pt x="90" y="53"/>
                    </a:lnTo>
                    <a:lnTo>
                      <a:pt x="90" y="54"/>
                    </a:lnTo>
                    <a:lnTo>
                      <a:pt x="88" y="60"/>
                    </a:lnTo>
                    <a:lnTo>
                      <a:pt x="88" y="61"/>
                    </a:lnTo>
                    <a:lnTo>
                      <a:pt x="86" y="63"/>
                    </a:lnTo>
                    <a:lnTo>
                      <a:pt x="85" y="65"/>
                    </a:lnTo>
                    <a:lnTo>
                      <a:pt x="85" y="66"/>
                    </a:lnTo>
                    <a:lnTo>
                      <a:pt x="83" y="70"/>
                    </a:lnTo>
                    <a:lnTo>
                      <a:pt x="81" y="71"/>
                    </a:lnTo>
                    <a:lnTo>
                      <a:pt x="81" y="73"/>
                    </a:lnTo>
                    <a:lnTo>
                      <a:pt x="80" y="73"/>
                    </a:lnTo>
                    <a:lnTo>
                      <a:pt x="78" y="73"/>
                    </a:lnTo>
                    <a:lnTo>
                      <a:pt x="78" y="75"/>
                    </a:lnTo>
                    <a:lnTo>
                      <a:pt x="78" y="76"/>
                    </a:lnTo>
                    <a:lnTo>
                      <a:pt x="76" y="76"/>
                    </a:lnTo>
                    <a:lnTo>
                      <a:pt x="75" y="78"/>
                    </a:lnTo>
                    <a:lnTo>
                      <a:pt x="73" y="80"/>
                    </a:lnTo>
                    <a:lnTo>
                      <a:pt x="71" y="80"/>
                    </a:lnTo>
                    <a:lnTo>
                      <a:pt x="68" y="82"/>
                    </a:lnTo>
                    <a:lnTo>
                      <a:pt x="65" y="85"/>
                    </a:lnTo>
                    <a:lnTo>
                      <a:pt x="61" y="87"/>
                    </a:lnTo>
                    <a:lnTo>
                      <a:pt x="60" y="87"/>
                    </a:lnTo>
                    <a:lnTo>
                      <a:pt x="56" y="88"/>
                    </a:lnTo>
                    <a:lnTo>
                      <a:pt x="55" y="88"/>
                    </a:lnTo>
                    <a:lnTo>
                      <a:pt x="53" y="88"/>
                    </a:lnTo>
                    <a:lnTo>
                      <a:pt x="51" y="88"/>
                    </a:lnTo>
                    <a:lnTo>
                      <a:pt x="50" y="88"/>
                    </a:lnTo>
                    <a:lnTo>
                      <a:pt x="48" y="88"/>
                    </a:lnTo>
                    <a:lnTo>
                      <a:pt x="46" y="88"/>
                    </a:lnTo>
                    <a:lnTo>
                      <a:pt x="45" y="88"/>
                    </a:lnTo>
                    <a:lnTo>
                      <a:pt x="43" y="88"/>
                    </a:lnTo>
                    <a:lnTo>
                      <a:pt x="41" y="88"/>
                    </a:lnTo>
                    <a:lnTo>
                      <a:pt x="40" y="88"/>
                    </a:lnTo>
                    <a:lnTo>
                      <a:pt x="38" y="88"/>
                    </a:lnTo>
                    <a:lnTo>
                      <a:pt x="35" y="87"/>
                    </a:lnTo>
                    <a:lnTo>
                      <a:pt x="33" y="87"/>
                    </a:lnTo>
                    <a:lnTo>
                      <a:pt x="31" y="87"/>
                    </a:lnTo>
                    <a:lnTo>
                      <a:pt x="31" y="85"/>
                    </a:lnTo>
                    <a:lnTo>
                      <a:pt x="25" y="83"/>
                    </a:lnTo>
                    <a:lnTo>
                      <a:pt x="23" y="82"/>
                    </a:lnTo>
                    <a:lnTo>
                      <a:pt x="21" y="82"/>
                    </a:lnTo>
                    <a:lnTo>
                      <a:pt x="21" y="80"/>
                    </a:lnTo>
                    <a:lnTo>
                      <a:pt x="20" y="80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5" y="73"/>
                    </a:lnTo>
                    <a:lnTo>
                      <a:pt x="13" y="73"/>
                    </a:lnTo>
                    <a:lnTo>
                      <a:pt x="11" y="73"/>
                    </a:lnTo>
                    <a:lnTo>
                      <a:pt x="10" y="71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66"/>
                    </a:lnTo>
                    <a:lnTo>
                      <a:pt x="6" y="66"/>
                    </a:lnTo>
                    <a:lnTo>
                      <a:pt x="5" y="61"/>
                    </a:lnTo>
                    <a:lnTo>
                      <a:pt x="1" y="60"/>
                    </a:lnTo>
                    <a:lnTo>
                      <a:pt x="1" y="58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6" y="22"/>
                    </a:lnTo>
                    <a:lnTo>
                      <a:pt x="6" y="21"/>
                    </a:lnTo>
                    <a:lnTo>
                      <a:pt x="8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4"/>
                    </a:lnTo>
                    <a:lnTo>
                      <a:pt x="13" y="12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21" y="7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0" name="Freeform 552"/>
              <p:cNvSpPr>
                <a:spLocks/>
              </p:cNvSpPr>
              <p:nvPr/>
            </p:nvSpPr>
            <p:spPr bwMode="auto">
              <a:xfrm>
                <a:off x="5256" y="807"/>
                <a:ext cx="46" cy="32"/>
              </a:xfrm>
              <a:custGeom>
                <a:avLst/>
                <a:gdLst>
                  <a:gd name="T0" fmla="*/ 16 w 92"/>
                  <a:gd name="T1" fmla="*/ 1 h 65"/>
                  <a:gd name="T2" fmla="*/ 19 w 92"/>
                  <a:gd name="T3" fmla="*/ 1 h 65"/>
                  <a:gd name="T4" fmla="*/ 21 w 92"/>
                  <a:gd name="T5" fmla="*/ 1 h 65"/>
                  <a:gd name="T6" fmla="*/ 22 w 92"/>
                  <a:gd name="T7" fmla="*/ 0 h 65"/>
                  <a:gd name="T8" fmla="*/ 23 w 92"/>
                  <a:gd name="T9" fmla="*/ 1 h 65"/>
                  <a:gd name="T10" fmla="*/ 26 w 92"/>
                  <a:gd name="T11" fmla="*/ 1 h 65"/>
                  <a:gd name="T12" fmla="*/ 30 w 92"/>
                  <a:gd name="T13" fmla="*/ 1 h 65"/>
                  <a:gd name="T14" fmla="*/ 34 w 92"/>
                  <a:gd name="T15" fmla="*/ 3 h 65"/>
                  <a:gd name="T16" fmla="*/ 35 w 92"/>
                  <a:gd name="T17" fmla="*/ 3 h 65"/>
                  <a:gd name="T18" fmla="*/ 38 w 92"/>
                  <a:gd name="T19" fmla="*/ 4 h 65"/>
                  <a:gd name="T20" fmla="*/ 39 w 92"/>
                  <a:gd name="T21" fmla="*/ 5 h 65"/>
                  <a:gd name="T22" fmla="*/ 40 w 92"/>
                  <a:gd name="T23" fmla="*/ 7 h 65"/>
                  <a:gd name="T24" fmla="*/ 42 w 92"/>
                  <a:gd name="T25" fmla="*/ 8 h 65"/>
                  <a:gd name="T26" fmla="*/ 45 w 92"/>
                  <a:gd name="T27" fmla="*/ 11 h 65"/>
                  <a:gd name="T28" fmla="*/ 45 w 92"/>
                  <a:gd name="T29" fmla="*/ 13 h 65"/>
                  <a:gd name="T30" fmla="*/ 45 w 92"/>
                  <a:gd name="T31" fmla="*/ 14 h 65"/>
                  <a:gd name="T32" fmla="*/ 46 w 92"/>
                  <a:gd name="T33" fmla="*/ 15 h 65"/>
                  <a:gd name="T34" fmla="*/ 46 w 92"/>
                  <a:gd name="T35" fmla="*/ 17 h 65"/>
                  <a:gd name="T36" fmla="*/ 45 w 92"/>
                  <a:gd name="T37" fmla="*/ 19 h 65"/>
                  <a:gd name="T38" fmla="*/ 45 w 92"/>
                  <a:gd name="T39" fmla="*/ 23 h 65"/>
                  <a:gd name="T40" fmla="*/ 44 w 92"/>
                  <a:gd name="T41" fmla="*/ 24 h 65"/>
                  <a:gd name="T42" fmla="*/ 42 w 92"/>
                  <a:gd name="T43" fmla="*/ 25 h 65"/>
                  <a:gd name="T44" fmla="*/ 40 w 92"/>
                  <a:gd name="T45" fmla="*/ 27 h 65"/>
                  <a:gd name="T46" fmla="*/ 39 w 92"/>
                  <a:gd name="T47" fmla="*/ 29 h 65"/>
                  <a:gd name="T48" fmla="*/ 37 w 92"/>
                  <a:gd name="T49" fmla="*/ 29 h 65"/>
                  <a:gd name="T50" fmla="*/ 35 w 92"/>
                  <a:gd name="T51" fmla="*/ 30 h 65"/>
                  <a:gd name="T52" fmla="*/ 28 w 92"/>
                  <a:gd name="T53" fmla="*/ 32 h 65"/>
                  <a:gd name="T54" fmla="*/ 26 w 92"/>
                  <a:gd name="T55" fmla="*/ 32 h 65"/>
                  <a:gd name="T56" fmla="*/ 26 w 92"/>
                  <a:gd name="T57" fmla="*/ 32 h 65"/>
                  <a:gd name="T58" fmla="*/ 24 w 92"/>
                  <a:gd name="T59" fmla="*/ 32 h 65"/>
                  <a:gd name="T60" fmla="*/ 23 w 92"/>
                  <a:gd name="T61" fmla="*/ 32 h 65"/>
                  <a:gd name="T62" fmla="*/ 19 w 92"/>
                  <a:gd name="T63" fmla="*/ 32 h 65"/>
                  <a:gd name="T64" fmla="*/ 16 w 92"/>
                  <a:gd name="T65" fmla="*/ 32 h 65"/>
                  <a:gd name="T66" fmla="*/ 12 w 92"/>
                  <a:gd name="T67" fmla="*/ 30 h 65"/>
                  <a:gd name="T68" fmla="*/ 10 w 92"/>
                  <a:gd name="T69" fmla="*/ 29 h 65"/>
                  <a:gd name="T70" fmla="*/ 9 w 92"/>
                  <a:gd name="T71" fmla="*/ 29 h 65"/>
                  <a:gd name="T72" fmla="*/ 7 w 92"/>
                  <a:gd name="T73" fmla="*/ 27 h 65"/>
                  <a:gd name="T74" fmla="*/ 6 w 92"/>
                  <a:gd name="T75" fmla="*/ 26 h 65"/>
                  <a:gd name="T76" fmla="*/ 5 w 92"/>
                  <a:gd name="T77" fmla="*/ 25 h 65"/>
                  <a:gd name="T78" fmla="*/ 3 w 92"/>
                  <a:gd name="T79" fmla="*/ 23 h 65"/>
                  <a:gd name="T80" fmla="*/ 1 w 92"/>
                  <a:gd name="T81" fmla="*/ 20 h 65"/>
                  <a:gd name="T82" fmla="*/ 1 w 92"/>
                  <a:gd name="T83" fmla="*/ 18 h 65"/>
                  <a:gd name="T84" fmla="*/ 0 w 92"/>
                  <a:gd name="T85" fmla="*/ 17 h 65"/>
                  <a:gd name="T86" fmla="*/ 0 w 92"/>
                  <a:gd name="T87" fmla="*/ 15 h 65"/>
                  <a:gd name="T88" fmla="*/ 1 w 92"/>
                  <a:gd name="T89" fmla="*/ 14 h 65"/>
                  <a:gd name="T90" fmla="*/ 2 w 92"/>
                  <a:gd name="T91" fmla="*/ 10 h 65"/>
                  <a:gd name="T92" fmla="*/ 3 w 92"/>
                  <a:gd name="T93" fmla="*/ 8 h 65"/>
                  <a:gd name="T94" fmla="*/ 3 w 92"/>
                  <a:gd name="T95" fmla="*/ 7 h 65"/>
                  <a:gd name="T96" fmla="*/ 5 w 92"/>
                  <a:gd name="T97" fmla="*/ 6 h 65"/>
                  <a:gd name="T98" fmla="*/ 6 w 92"/>
                  <a:gd name="T99" fmla="*/ 5 h 65"/>
                  <a:gd name="T100" fmla="*/ 7 w 92"/>
                  <a:gd name="T101" fmla="*/ 4 h 65"/>
                  <a:gd name="T102" fmla="*/ 9 w 92"/>
                  <a:gd name="T103" fmla="*/ 3 h 65"/>
                  <a:gd name="T104" fmla="*/ 11 w 92"/>
                  <a:gd name="T105" fmla="*/ 3 h 6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2"/>
                  <a:gd name="T160" fmla="*/ 0 h 65"/>
                  <a:gd name="T161" fmla="*/ 92 w 92"/>
                  <a:gd name="T162" fmla="*/ 65 h 6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2" h="65">
                    <a:moveTo>
                      <a:pt x="25" y="4"/>
                    </a:moveTo>
                    <a:lnTo>
                      <a:pt x="30" y="2"/>
                    </a:lnTo>
                    <a:lnTo>
                      <a:pt x="32" y="2"/>
                    </a:lnTo>
                    <a:lnTo>
                      <a:pt x="35" y="2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2" y="2"/>
                    </a:lnTo>
                    <a:lnTo>
                      <a:pt x="43" y="0"/>
                    </a:lnTo>
                    <a:lnTo>
                      <a:pt x="45" y="2"/>
                    </a:lnTo>
                    <a:lnTo>
                      <a:pt x="47" y="2"/>
                    </a:lnTo>
                    <a:lnTo>
                      <a:pt x="50" y="2"/>
                    </a:lnTo>
                    <a:lnTo>
                      <a:pt x="53" y="2"/>
                    </a:lnTo>
                    <a:lnTo>
                      <a:pt x="57" y="2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7" y="4"/>
                    </a:lnTo>
                    <a:lnTo>
                      <a:pt x="67" y="6"/>
                    </a:lnTo>
                    <a:lnTo>
                      <a:pt x="68" y="6"/>
                    </a:lnTo>
                    <a:lnTo>
                      <a:pt x="70" y="6"/>
                    </a:lnTo>
                    <a:lnTo>
                      <a:pt x="70" y="7"/>
                    </a:lnTo>
                    <a:lnTo>
                      <a:pt x="72" y="7"/>
                    </a:lnTo>
                    <a:lnTo>
                      <a:pt x="73" y="7"/>
                    </a:lnTo>
                    <a:lnTo>
                      <a:pt x="75" y="9"/>
                    </a:lnTo>
                    <a:lnTo>
                      <a:pt x="77" y="9"/>
                    </a:lnTo>
                    <a:lnTo>
                      <a:pt x="77" y="11"/>
                    </a:lnTo>
                    <a:lnTo>
                      <a:pt x="78" y="11"/>
                    </a:lnTo>
                    <a:lnTo>
                      <a:pt x="80" y="14"/>
                    </a:lnTo>
                    <a:lnTo>
                      <a:pt x="82" y="14"/>
                    </a:lnTo>
                    <a:lnTo>
                      <a:pt x="83" y="16"/>
                    </a:lnTo>
                    <a:lnTo>
                      <a:pt x="85" y="17"/>
                    </a:lnTo>
                    <a:lnTo>
                      <a:pt x="87" y="21"/>
                    </a:lnTo>
                    <a:lnTo>
                      <a:pt x="90" y="22"/>
                    </a:lnTo>
                    <a:lnTo>
                      <a:pt x="90" y="24"/>
                    </a:lnTo>
                    <a:lnTo>
                      <a:pt x="90" y="26"/>
                    </a:lnTo>
                    <a:lnTo>
                      <a:pt x="90" y="28"/>
                    </a:lnTo>
                    <a:lnTo>
                      <a:pt x="92" y="29"/>
                    </a:lnTo>
                    <a:lnTo>
                      <a:pt x="90" y="29"/>
                    </a:lnTo>
                    <a:lnTo>
                      <a:pt x="92" y="29"/>
                    </a:lnTo>
                    <a:lnTo>
                      <a:pt x="90" y="31"/>
                    </a:lnTo>
                    <a:lnTo>
                      <a:pt x="92" y="31"/>
                    </a:lnTo>
                    <a:lnTo>
                      <a:pt x="90" y="31"/>
                    </a:lnTo>
                    <a:lnTo>
                      <a:pt x="92" y="33"/>
                    </a:lnTo>
                    <a:lnTo>
                      <a:pt x="92" y="34"/>
                    </a:lnTo>
                    <a:lnTo>
                      <a:pt x="92" y="36"/>
                    </a:lnTo>
                    <a:lnTo>
                      <a:pt x="92" y="38"/>
                    </a:lnTo>
                    <a:lnTo>
                      <a:pt x="90" y="39"/>
                    </a:lnTo>
                    <a:lnTo>
                      <a:pt x="90" y="41"/>
                    </a:lnTo>
                    <a:lnTo>
                      <a:pt x="88" y="44"/>
                    </a:lnTo>
                    <a:lnTo>
                      <a:pt x="90" y="46"/>
                    </a:lnTo>
                    <a:lnTo>
                      <a:pt x="88" y="46"/>
                    </a:lnTo>
                    <a:lnTo>
                      <a:pt x="87" y="48"/>
                    </a:lnTo>
                    <a:lnTo>
                      <a:pt x="87" y="49"/>
                    </a:lnTo>
                    <a:lnTo>
                      <a:pt x="85" y="51"/>
                    </a:lnTo>
                    <a:lnTo>
                      <a:pt x="83" y="51"/>
                    </a:lnTo>
                    <a:lnTo>
                      <a:pt x="82" y="53"/>
                    </a:lnTo>
                    <a:lnTo>
                      <a:pt x="82" y="55"/>
                    </a:lnTo>
                    <a:lnTo>
                      <a:pt x="80" y="55"/>
                    </a:lnTo>
                    <a:lnTo>
                      <a:pt x="78" y="56"/>
                    </a:lnTo>
                    <a:lnTo>
                      <a:pt x="78" y="58"/>
                    </a:lnTo>
                    <a:lnTo>
                      <a:pt x="77" y="58"/>
                    </a:lnTo>
                    <a:lnTo>
                      <a:pt x="75" y="58"/>
                    </a:lnTo>
                    <a:lnTo>
                      <a:pt x="73" y="58"/>
                    </a:lnTo>
                    <a:lnTo>
                      <a:pt x="73" y="60"/>
                    </a:lnTo>
                    <a:lnTo>
                      <a:pt x="70" y="60"/>
                    </a:lnTo>
                    <a:lnTo>
                      <a:pt x="70" y="61"/>
                    </a:lnTo>
                    <a:lnTo>
                      <a:pt x="67" y="63"/>
                    </a:lnTo>
                    <a:lnTo>
                      <a:pt x="60" y="65"/>
                    </a:lnTo>
                    <a:lnTo>
                      <a:pt x="57" y="65"/>
                    </a:lnTo>
                    <a:lnTo>
                      <a:pt x="55" y="65"/>
                    </a:lnTo>
                    <a:lnTo>
                      <a:pt x="53" y="65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7" y="65"/>
                    </a:lnTo>
                    <a:lnTo>
                      <a:pt x="45" y="65"/>
                    </a:lnTo>
                    <a:lnTo>
                      <a:pt x="42" y="65"/>
                    </a:lnTo>
                    <a:lnTo>
                      <a:pt x="38" y="65"/>
                    </a:lnTo>
                    <a:lnTo>
                      <a:pt x="37" y="65"/>
                    </a:lnTo>
                    <a:lnTo>
                      <a:pt x="35" y="65"/>
                    </a:lnTo>
                    <a:lnTo>
                      <a:pt x="32" y="65"/>
                    </a:lnTo>
                    <a:lnTo>
                      <a:pt x="32" y="63"/>
                    </a:lnTo>
                    <a:lnTo>
                      <a:pt x="25" y="61"/>
                    </a:lnTo>
                    <a:lnTo>
                      <a:pt x="23" y="60"/>
                    </a:lnTo>
                    <a:lnTo>
                      <a:pt x="22" y="60"/>
                    </a:lnTo>
                    <a:lnTo>
                      <a:pt x="20" y="58"/>
                    </a:lnTo>
                    <a:lnTo>
                      <a:pt x="19" y="58"/>
                    </a:lnTo>
                    <a:lnTo>
                      <a:pt x="17" y="58"/>
                    </a:lnTo>
                    <a:lnTo>
                      <a:pt x="17" y="56"/>
                    </a:lnTo>
                    <a:lnTo>
                      <a:pt x="15" y="56"/>
                    </a:lnTo>
                    <a:lnTo>
                      <a:pt x="14" y="55"/>
                    </a:lnTo>
                    <a:lnTo>
                      <a:pt x="14" y="53"/>
                    </a:lnTo>
                    <a:lnTo>
                      <a:pt x="12" y="53"/>
                    </a:lnTo>
                    <a:lnTo>
                      <a:pt x="10" y="53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7" y="49"/>
                    </a:lnTo>
                    <a:lnTo>
                      <a:pt x="5" y="46"/>
                    </a:lnTo>
                    <a:lnTo>
                      <a:pt x="4" y="43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4" y="21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6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22" y="6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1" name="Freeform 553"/>
              <p:cNvSpPr>
                <a:spLocks/>
              </p:cNvSpPr>
              <p:nvPr/>
            </p:nvSpPr>
            <p:spPr bwMode="auto">
              <a:xfrm>
                <a:off x="5267" y="818"/>
                <a:ext cx="45" cy="33"/>
              </a:xfrm>
              <a:custGeom>
                <a:avLst/>
                <a:gdLst>
                  <a:gd name="T0" fmla="*/ 18 w 90"/>
                  <a:gd name="T1" fmla="*/ 1 h 66"/>
                  <a:gd name="T2" fmla="*/ 19 w 90"/>
                  <a:gd name="T3" fmla="*/ 1 h 66"/>
                  <a:gd name="T4" fmla="*/ 21 w 90"/>
                  <a:gd name="T5" fmla="*/ 0 h 66"/>
                  <a:gd name="T6" fmla="*/ 22 w 90"/>
                  <a:gd name="T7" fmla="*/ 0 h 66"/>
                  <a:gd name="T8" fmla="*/ 23 w 90"/>
                  <a:gd name="T9" fmla="*/ 0 h 66"/>
                  <a:gd name="T10" fmla="*/ 26 w 90"/>
                  <a:gd name="T11" fmla="*/ 1 h 66"/>
                  <a:gd name="T12" fmla="*/ 29 w 90"/>
                  <a:gd name="T13" fmla="*/ 1 h 66"/>
                  <a:gd name="T14" fmla="*/ 33 w 90"/>
                  <a:gd name="T15" fmla="*/ 3 h 66"/>
                  <a:gd name="T16" fmla="*/ 35 w 90"/>
                  <a:gd name="T17" fmla="*/ 3 h 66"/>
                  <a:gd name="T18" fmla="*/ 36 w 90"/>
                  <a:gd name="T19" fmla="*/ 4 h 66"/>
                  <a:gd name="T20" fmla="*/ 37 w 90"/>
                  <a:gd name="T21" fmla="*/ 5 h 66"/>
                  <a:gd name="T22" fmla="*/ 38 w 90"/>
                  <a:gd name="T23" fmla="*/ 5 h 66"/>
                  <a:gd name="T24" fmla="*/ 40 w 90"/>
                  <a:gd name="T25" fmla="*/ 7 h 66"/>
                  <a:gd name="T26" fmla="*/ 42 w 90"/>
                  <a:gd name="T27" fmla="*/ 8 h 66"/>
                  <a:gd name="T28" fmla="*/ 44 w 90"/>
                  <a:gd name="T29" fmla="*/ 12 h 66"/>
                  <a:gd name="T30" fmla="*/ 45 w 90"/>
                  <a:gd name="T31" fmla="*/ 14 h 66"/>
                  <a:gd name="T32" fmla="*/ 45 w 90"/>
                  <a:gd name="T33" fmla="*/ 17 h 66"/>
                  <a:gd name="T34" fmla="*/ 45 w 90"/>
                  <a:gd name="T35" fmla="*/ 18 h 66"/>
                  <a:gd name="T36" fmla="*/ 44 w 90"/>
                  <a:gd name="T37" fmla="*/ 19 h 66"/>
                  <a:gd name="T38" fmla="*/ 44 w 90"/>
                  <a:gd name="T39" fmla="*/ 24 h 66"/>
                  <a:gd name="T40" fmla="*/ 43 w 90"/>
                  <a:gd name="T41" fmla="*/ 25 h 66"/>
                  <a:gd name="T42" fmla="*/ 42 w 90"/>
                  <a:gd name="T43" fmla="*/ 26 h 66"/>
                  <a:gd name="T44" fmla="*/ 40 w 90"/>
                  <a:gd name="T45" fmla="*/ 28 h 66"/>
                  <a:gd name="T46" fmla="*/ 38 w 90"/>
                  <a:gd name="T47" fmla="*/ 29 h 66"/>
                  <a:gd name="T48" fmla="*/ 37 w 90"/>
                  <a:gd name="T49" fmla="*/ 30 h 66"/>
                  <a:gd name="T50" fmla="*/ 30 w 90"/>
                  <a:gd name="T51" fmla="*/ 33 h 66"/>
                  <a:gd name="T52" fmla="*/ 27 w 90"/>
                  <a:gd name="T53" fmla="*/ 33 h 66"/>
                  <a:gd name="T54" fmla="*/ 26 w 90"/>
                  <a:gd name="T55" fmla="*/ 33 h 66"/>
                  <a:gd name="T56" fmla="*/ 24 w 90"/>
                  <a:gd name="T57" fmla="*/ 33 h 66"/>
                  <a:gd name="T58" fmla="*/ 23 w 90"/>
                  <a:gd name="T59" fmla="*/ 33 h 66"/>
                  <a:gd name="T60" fmla="*/ 21 w 90"/>
                  <a:gd name="T61" fmla="*/ 33 h 66"/>
                  <a:gd name="T62" fmla="*/ 19 w 90"/>
                  <a:gd name="T63" fmla="*/ 33 h 66"/>
                  <a:gd name="T64" fmla="*/ 15 w 90"/>
                  <a:gd name="T65" fmla="*/ 33 h 66"/>
                  <a:gd name="T66" fmla="*/ 12 w 90"/>
                  <a:gd name="T67" fmla="*/ 31 h 66"/>
                  <a:gd name="T68" fmla="*/ 10 w 90"/>
                  <a:gd name="T69" fmla="*/ 30 h 66"/>
                  <a:gd name="T70" fmla="*/ 9 w 90"/>
                  <a:gd name="T71" fmla="*/ 29 h 66"/>
                  <a:gd name="T72" fmla="*/ 7 w 90"/>
                  <a:gd name="T73" fmla="*/ 28 h 66"/>
                  <a:gd name="T74" fmla="*/ 6 w 90"/>
                  <a:gd name="T75" fmla="*/ 27 h 66"/>
                  <a:gd name="T76" fmla="*/ 5 w 90"/>
                  <a:gd name="T77" fmla="*/ 26 h 66"/>
                  <a:gd name="T78" fmla="*/ 3 w 90"/>
                  <a:gd name="T79" fmla="*/ 24 h 66"/>
                  <a:gd name="T80" fmla="*/ 1 w 90"/>
                  <a:gd name="T81" fmla="*/ 19 h 66"/>
                  <a:gd name="T82" fmla="*/ 1 w 90"/>
                  <a:gd name="T83" fmla="*/ 18 h 66"/>
                  <a:gd name="T84" fmla="*/ 1 w 90"/>
                  <a:gd name="T85" fmla="*/ 17 h 66"/>
                  <a:gd name="T86" fmla="*/ 1 w 90"/>
                  <a:gd name="T87" fmla="*/ 15 h 66"/>
                  <a:gd name="T88" fmla="*/ 1 w 90"/>
                  <a:gd name="T89" fmla="*/ 13 h 66"/>
                  <a:gd name="T90" fmla="*/ 3 w 90"/>
                  <a:gd name="T91" fmla="*/ 9 h 66"/>
                  <a:gd name="T92" fmla="*/ 3 w 90"/>
                  <a:gd name="T93" fmla="*/ 8 h 66"/>
                  <a:gd name="T94" fmla="*/ 5 w 90"/>
                  <a:gd name="T95" fmla="*/ 6 h 66"/>
                  <a:gd name="T96" fmla="*/ 6 w 90"/>
                  <a:gd name="T97" fmla="*/ 5 h 66"/>
                  <a:gd name="T98" fmla="*/ 7 w 90"/>
                  <a:gd name="T99" fmla="*/ 4 h 66"/>
                  <a:gd name="T100" fmla="*/ 9 w 90"/>
                  <a:gd name="T101" fmla="*/ 3 h 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"/>
                  <a:gd name="T154" fmla="*/ 0 h 66"/>
                  <a:gd name="T155" fmla="*/ 90 w 90"/>
                  <a:gd name="T156" fmla="*/ 66 h 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" h="66">
                    <a:moveTo>
                      <a:pt x="26" y="2"/>
                    </a:moveTo>
                    <a:lnTo>
                      <a:pt x="30" y="2"/>
                    </a:lnTo>
                    <a:lnTo>
                      <a:pt x="35" y="2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65" y="6"/>
                    </a:lnTo>
                    <a:lnTo>
                      <a:pt x="66" y="6"/>
                    </a:lnTo>
                    <a:lnTo>
                      <a:pt x="70" y="7"/>
                    </a:lnTo>
                    <a:lnTo>
                      <a:pt x="71" y="9"/>
                    </a:lnTo>
                    <a:lnTo>
                      <a:pt x="73" y="9"/>
                    </a:lnTo>
                    <a:lnTo>
                      <a:pt x="73" y="11"/>
                    </a:lnTo>
                    <a:lnTo>
                      <a:pt x="75" y="11"/>
                    </a:lnTo>
                    <a:lnTo>
                      <a:pt x="76" y="11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80" y="16"/>
                    </a:lnTo>
                    <a:lnTo>
                      <a:pt x="81" y="16"/>
                    </a:lnTo>
                    <a:lnTo>
                      <a:pt x="83" y="17"/>
                    </a:lnTo>
                    <a:lnTo>
                      <a:pt x="85" y="19"/>
                    </a:lnTo>
                    <a:lnTo>
                      <a:pt x="88" y="24"/>
                    </a:lnTo>
                    <a:lnTo>
                      <a:pt x="88" y="27"/>
                    </a:lnTo>
                    <a:lnTo>
                      <a:pt x="88" y="29"/>
                    </a:lnTo>
                    <a:lnTo>
                      <a:pt x="90" y="29"/>
                    </a:lnTo>
                    <a:lnTo>
                      <a:pt x="88" y="31"/>
                    </a:lnTo>
                    <a:lnTo>
                      <a:pt x="90" y="31"/>
                    </a:lnTo>
                    <a:lnTo>
                      <a:pt x="90" y="33"/>
                    </a:lnTo>
                    <a:lnTo>
                      <a:pt x="90" y="34"/>
                    </a:lnTo>
                    <a:lnTo>
                      <a:pt x="90" y="36"/>
                    </a:lnTo>
                    <a:lnTo>
                      <a:pt x="90" y="38"/>
                    </a:lnTo>
                    <a:lnTo>
                      <a:pt x="88" y="39"/>
                    </a:lnTo>
                    <a:lnTo>
                      <a:pt x="88" y="41"/>
                    </a:lnTo>
                    <a:lnTo>
                      <a:pt x="86" y="48"/>
                    </a:lnTo>
                    <a:lnTo>
                      <a:pt x="88" y="48"/>
                    </a:lnTo>
                    <a:lnTo>
                      <a:pt x="86" y="48"/>
                    </a:lnTo>
                    <a:lnTo>
                      <a:pt x="85" y="48"/>
                    </a:lnTo>
                    <a:lnTo>
                      <a:pt x="85" y="51"/>
                    </a:lnTo>
                    <a:lnTo>
                      <a:pt x="83" y="51"/>
                    </a:lnTo>
                    <a:lnTo>
                      <a:pt x="83" y="53"/>
                    </a:lnTo>
                    <a:lnTo>
                      <a:pt x="81" y="55"/>
                    </a:lnTo>
                    <a:lnTo>
                      <a:pt x="80" y="55"/>
                    </a:lnTo>
                    <a:lnTo>
                      <a:pt x="80" y="56"/>
                    </a:lnTo>
                    <a:lnTo>
                      <a:pt x="78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5" y="58"/>
                    </a:lnTo>
                    <a:lnTo>
                      <a:pt x="73" y="60"/>
                    </a:lnTo>
                    <a:lnTo>
                      <a:pt x="73" y="61"/>
                    </a:lnTo>
                    <a:lnTo>
                      <a:pt x="70" y="63"/>
                    </a:lnTo>
                    <a:lnTo>
                      <a:pt x="65" y="65"/>
                    </a:lnTo>
                    <a:lnTo>
                      <a:pt x="60" y="65"/>
                    </a:lnTo>
                    <a:lnTo>
                      <a:pt x="56" y="66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1" y="66"/>
                    </a:lnTo>
                    <a:lnTo>
                      <a:pt x="50" y="66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5" y="66"/>
                    </a:lnTo>
                    <a:lnTo>
                      <a:pt x="43" y="66"/>
                    </a:lnTo>
                    <a:lnTo>
                      <a:pt x="41" y="66"/>
                    </a:lnTo>
                    <a:lnTo>
                      <a:pt x="38" y="66"/>
                    </a:lnTo>
                    <a:lnTo>
                      <a:pt x="35" y="65"/>
                    </a:lnTo>
                    <a:lnTo>
                      <a:pt x="31" y="65"/>
                    </a:lnTo>
                    <a:lnTo>
                      <a:pt x="26" y="63"/>
                    </a:lnTo>
                    <a:lnTo>
                      <a:pt x="25" y="63"/>
                    </a:lnTo>
                    <a:lnTo>
                      <a:pt x="21" y="61"/>
                    </a:lnTo>
                    <a:lnTo>
                      <a:pt x="20" y="61"/>
                    </a:lnTo>
                    <a:lnTo>
                      <a:pt x="20" y="60"/>
                    </a:lnTo>
                    <a:lnTo>
                      <a:pt x="18" y="58"/>
                    </a:lnTo>
                    <a:lnTo>
                      <a:pt x="16" y="58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3" y="56"/>
                    </a:lnTo>
                    <a:lnTo>
                      <a:pt x="11" y="55"/>
                    </a:lnTo>
                    <a:lnTo>
                      <a:pt x="10" y="55"/>
                    </a:lnTo>
                    <a:lnTo>
                      <a:pt x="10" y="53"/>
                    </a:lnTo>
                    <a:lnTo>
                      <a:pt x="8" y="51"/>
                    </a:lnTo>
                    <a:lnTo>
                      <a:pt x="6" y="49"/>
                    </a:lnTo>
                    <a:lnTo>
                      <a:pt x="5" y="48"/>
                    </a:lnTo>
                    <a:lnTo>
                      <a:pt x="3" y="44"/>
                    </a:lnTo>
                    <a:lnTo>
                      <a:pt x="1" y="41"/>
                    </a:lnTo>
                    <a:lnTo>
                      <a:pt x="3" y="39"/>
                    </a:lnTo>
                    <a:lnTo>
                      <a:pt x="1" y="38"/>
                    </a:lnTo>
                    <a:lnTo>
                      <a:pt x="1" y="36"/>
                    </a:lnTo>
                    <a:lnTo>
                      <a:pt x="1" y="34"/>
                    </a:lnTo>
                    <a:lnTo>
                      <a:pt x="0" y="34"/>
                    </a:lnTo>
                    <a:lnTo>
                      <a:pt x="1" y="33"/>
                    </a:lnTo>
                    <a:lnTo>
                      <a:pt x="0" y="33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3" y="21"/>
                    </a:lnTo>
                    <a:lnTo>
                      <a:pt x="5" y="19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8" y="7"/>
                    </a:lnTo>
                    <a:lnTo>
                      <a:pt x="20" y="6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2" name="Freeform 554"/>
              <p:cNvSpPr>
                <a:spLocks/>
              </p:cNvSpPr>
              <p:nvPr/>
            </p:nvSpPr>
            <p:spPr bwMode="auto">
              <a:xfrm>
                <a:off x="5259" y="844"/>
                <a:ext cx="45" cy="33"/>
              </a:xfrm>
              <a:custGeom>
                <a:avLst/>
                <a:gdLst>
                  <a:gd name="T0" fmla="*/ 15 w 90"/>
                  <a:gd name="T1" fmla="*/ 1 h 66"/>
                  <a:gd name="T2" fmla="*/ 18 w 90"/>
                  <a:gd name="T3" fmla="*/ 0 h 66"/>
                  <a:gd name="T4" fmla="*/ 19 w 90"/>
                  <a:gd name="T5" fmla="*/ 1 h 66"/>
                  <a:gd name="T6" fmla="*/ 21 w 90"/>
                  <a:gd name="T7" fmla="*/ 0 h 66"/>
                  <a:gd name="T8" fmla="*/ 23 w 90"/>
                  <a:gd name="T9" fmla="*/ 0 h 66"/>
                  <a:gd name="T10" fmla="*/ 24 w 90"/>
                  <a:gd name="T11" fmla="*/ 1 h 66"/>
                  <a:gd name="T12" fmla="*/ 25 w 90"/>
                  <a:gd name="T13" fmla="*/ 1 h 66"/>
                  <a:gd name="T14" fmla="*/ 28 w 90"/>
                  <a:gd name="T15" fmla="*/ 1 h 66"/>
                  <a:gd name="T16" fmla="*/ 33 w 90"/>
                  <a:gd name="T17" fmla="*/ 2 h 66"/>
                  <a:gd name="T18" fmla="*/ 34 w 90"/>
                  <a:gd name="T19" fmla="*/ 3 h 66"/>
                  <a:gd name="T20" fmla="*/ 36 w 90"/>
                  <a:gd name="T21" fmla="*/ 3 h 66"/>
                  <a:gd name="T22" fmla="*/ 38 w 90"/>
                  <a:gd name="T23" fmla="*/ 5 h 66"/>
                  <a:gd name="T24" fmla="*/ 39 w 90"/>
                  <a:gd name="T25" fmla="*/ 6 h 66"/>
                  <a:gd name="T26" fmla="*/ 41 w 90"/>
                  <a:gd name="T27" fmla="*/ 7 h 66"/>
                  <a:gd name="T28" fmla="*/ 43 w 90"/>
                  <a:gd name="T29" fmla="*/ 10 h 66"/>
                  <a:gd name="T30" fmla="*/ 45 w 90"/>
                  <a:gd name="T31" fmla="*/ 13 h 66"/>
                  <a:gd name="T32" fmla="*/ 45 w 90"/>
                  <a:gd name="T33" fmla="*/ 14 h 66"/>
                  <a:gd name="T34" fmla="*/ 45 w 90"/>
                  <a:gd name="T35" fmla="*/ 17 h 66"/>
                  <a:gd name="T36" fmla="*/ 45 w 90"/>
                  <a:gd name="T37" fmla="*/ 18 h 66"/>
                  <a:gd name="T38" fmla="*/ 43 w 90"/>
                  <a:gd name="T39" fmla="*/ 22 h 66"/>
                  <a:gd name="T40" fmla="*/ 43 w 90"/>
                  <a:gd name="T41" fmla="*/ 24 h 66"/>
                  <a:gd name="T42" fmla="*/ 42 w 90"/>
                  <a:gd name="T43" fmla="*/ 25 h 66"/>
                  <a:gd name="T44" fmla="*/ 40 w 90"/>
                  <a:gd name="T45" fmla="*/ 27 h 66"/>
                  <a:gd name="T46" fmla="*/ 39 w 90"/>
                  <a:gd name="T47" fmla="*/ 28 h 66"/>
                  <a:gd name="T48" fmla="*/ 38 w 90"/>
                  <a:gd name="T49" fmla="*/ 29 h 66"/>
                  <a:gd name="T50" fmla="*/ 33 w 90"/>
                  <a:gd name="T51" fmla="*/ 31 h 66"/>
                  <a:gd name="T52" fmla="*/ 28 w 90"/>
                  <a:gd name="T53" fmla="*/ 32 h 66"/>
                  <a:gd name="T54" fmla="*/ 26 w 90"/>
                  <a:gd name="T55" fmla="*/ 32 h 66"/>
                  <a:gd name="T56" fmla="*/ 25 w 90"/>
                  <a:gd name="T57" fmla="*/ 32 h 66"/>
                  <a:gd name="T58" fmla="*/ 23 w 90"/>
                  <a:gd name="T59" fmla="*/ 33 h 66"/>
                  <a:gd name="T60" fmla="*/ 21 w 90"/>
                  <a:gd name="T61" fmla="*/ 32 h 66"/>
                  <a:gd name="T62" fmla="*/ 19 w 90"/>
                  <a:gd name="T63" fmla="*/ 32 h 66"/>
                  <a:gd name="T64" fmla="*/ 15 w 90"/>
                  <a:gd name="T65" fmla="*/ 32 h 66"/>
                  <a:gd name="T66" fmla="*/ 11 w 90"/>
                  <a:gd name="T67" fmla="*/ 30 h 66"/>
                  <a:gd name="T68" fmla="*/ 11 w 90"/>
                  <a:gd name="T69" fmla="*/ 29 h 66"/>
                  <a:gd name="T70" fmla="*/ 9 w 90"/>
                  <a:gd name="T71" fmla="*/ 28 h 66"/>
                  <a:gd name="T72" fmla="*/ 7 w 90"/>
                  <a:gd name="T73" fmla="*/ 28 h 66"/>
                  <a:gd name="T74" fmla="*/ 6 w 90"/>
                  <a:gd name="T75" fmla="*/ 27 h 66"/>
                  <a:gd name="T76" fmla="*/ 5 w 90"/>
                  <a:gd name="T77" fmla="*/ 26 h 66"/>
                  <a:gd name="T78" fmla="*/ 3 w 90"/>
                  <a:gd name="T79" fmla="*/ 24 h 66"/>
                  <a:gd name="T80" fmla="*/ 1 w 90"/>
                  <a:gd name="T81" fmla="*/ 21 h 66"/>
                  <a:gd name="T82" fmla="*/ 0 w 90"/>
                  <a:gd name="T83" fmla="*/ 19 h 66"/>
                  <a:gd name="T84" fmla="*/ 0 w 90"/>
                  <a:gd name="T85" fmla="*/ 17 h 66"/>
                  <a:gd name="T86" fmla="*/ 0 w 90"/>
                  <a:gd name="T87" fmla="*/ 15 h 66"/>
                  <a:gd name="T88" fmla="*/ 0 w 90"/>
                  <a:gd name="T89" fmla="*/ 13 h 66"/>
                  <a:gd name="T90" fmla="*/ 1 w 90"/>
                  <a:gd name="T91" fmla="*/ 10 h 66"/>
                  <a:gd name="T92" fmla="*/ 3 w 90"/>
                  <a:gd name="T93" fmla="*/ 8 h 66"/>
                  <a:gd name="T94" fmla="*/ 4 w 90"/>
                  <a:gd name="T95" fmla="*/ 7 h 66"/>
                  <a:gd name="T96" fmla="*/ 5 w 90"/>
                  <a:gd name="T97" fmla="*/ 6 h 66"/>
                  <a:gd name="T98" fmla="*/ 7 w 90"/>
                  <a:gd name="T99" fmla="*/ 3 h 66"/>
                  <a:gd name="T100" fmla="*/ 9 w 90"/>
                  <a:gd name="T101" fmla="*/ 3 h 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"/>
                  <a:gd name="T154" fmla="*/ 0 h 66"/>
                  <a:gd name="T155" fmla="*/ 90 w 90"/>
                  <a:gd name="T156" fmla="*/ 66 h 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" h="66">
                    <a:moveTo>
                      <a:pt x="26" y="3"/>
                    </a:moveTo>
                    <a:lnTo>
                      <a:pt x="28" y="2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5" y="2"/>
                    </a:lnTo>
                    <a:lnTo>
                      <a:pt x="35" y="0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51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5" y="3"/>
                    </a:lnTo>
                    <a:lnTo>
                      <a:pt x="65" y="5"/>
                    </a:lnTo>
                    <a:lnTo>
                      <a:pt x="66" y="5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3" y="8"/>
                    </a:lnTo>
                    <a:lnTo>
                      <a:pt x="75" y="8"/>
                    </a:lnTo>
                    <a:lnTo>
                      <a:pt x="75" y="10"/>
                    </a:lnTo>
                    <a:lnTo>
                      <a:pt x="78" y="12"/>
                    </a:lnTo>
                    <a:lnTo>
                      <a:pt x="78" y="13"/>
                    </a:lnTo>
                    <a:lnTo>
                      <a:pt x="80" y="13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3" y="17"/>
                    </a:lnTo>
                    <a:lnTo>
                      <a:pt x="85" y="20"/>
                    </a:lnTo>
                    <a:lnTo>
                      <a:pt x="86" y="23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2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6" y="45"/>
                    </a:lnTo>
                    <a:lnTo>
                      <a:pt x="86" y="47"/>
                    </a:lnTo>
                    <a:lnTo>
                      <a:pt x="85" y="49"/>
                    </a:lnTo>
                    <a:lnTo>
                      <a:pt x="83" y="51"/>
                    </a:lnTo>
                    <a:lnTo>
                      <a:pt x="81" y="52"/>
                    </a:lnTo>
                    <a:lnTo>
                      <a:pt x="80" y="52"/>
                    </a:lnTo>
                    <a:lnTo>
                      <a:pt x="80" y="54"/>
                    </a:lnTo>
                    <a:lnTo>
                      <a:pt x="78" y="56"/>
                    </a:lnTo>
                    <a:lnTo>
                      <a:pt x="78" y="57"/>
                    </a:lnTo>
                    <a:lnTo>
                      <a:pt x="75" y="57"/>
                    </a:lnTo>
                    <a:lnTo>
                      <a:pt x="75" y="59"/>
                    </a:lnTo>
                    <a:lnTo>
                      <a:pt x="71" y="59"/>
                    </a:lnTo>
                    <a:lnTo>
                      <a:pt x="68" y="61"/>
                    </a:lnTo>
                    <a:lnTo>
                      <a:pt x="65" y="62"/>
                    </a:lnTo>
                    <a:lnTo>
                      <a:pt x="60" y="64"/>
                    </a:lnTo>
                    <a:lnTo>
                      <a:pt x="58" y="64"/>
                    </a:lnTo>
                    <a:lnTo>
                      <a:pt x="56" y="64"/>
                    </a:lnTo>
                    <a:lnTo>
                      <a:pt x="55" y="64"/>
                    </a:lnTo>
                    <a:lnTo>
                      <a:pt x="53" y="64"/>
                    </a:lnTo>
                    <a:lnTo>
                      <a:pt x="51" y="64"/>
                    </a:lnTo>
                    <a:lnTo>
                      <a:pt x="51" y="66"/>
                    </a:lnTo>
                    <a:lnTo>
                      <a:pt x="50" y="64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5" y="66"/>
                    </a:lnTo>
                    <a:lnTo>
                      <a:pt x="43" y="64"/>
                    </a:lnTo>
                    <a:lnTo>
                      <a:pt x="43" y="66"/>
                    </a:lnTo>
                    <a:lnTo>
                      <a:pt x="41" y="64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31" y="64"/>
                    </a:lnTo>
                    <a:lnTo>
                      <a:pt x="26" y="61"/>
                    </a:lnTo>
                    <a:lnTo>
                      <a:pt x="25" y="61"/>
                    </a:lnTo>
                    <a:lnTo>
                      <a:pt x="23" y="61"/>
                    </a:lnTo>
                    <a:lnTo>
                      <a:pt x="21" y="59"/>
                    </a:lnTo>
                    <a:lnTo>
                      <a:pt x="20" y="59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5" y="57"/>
                    </a:lnTo>
                    <a:lnTo>
                      <a:pt x="15" y="56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2" y="54"/>
                    </a:lnTo>
                    <a:lnTo>
                      <a:pt x="12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5" y="45"/>
                    </a:lnTo>
                    <a:lnTo>
                      <a:pt x="3" y="42"/>
                    </a:lnTo>
                    <a:lnTo>
                      <a:pt x="0" y="40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3" y="20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3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21" y="5"/>
                    </a:ln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3" name="Freeform 555"/>
              <p:cNvSpPr>
                <a:spLocks/>
              </p:cNvSpPr>
              <p:nvPr/>
            </p:nvSpPr>
            <p:spPr bwMode="auto">
              <a:xfrm>
                <a:off x="5254" y="868"/>
                <a:ext cx="45" cy="33"/>
              </a:xfrm>
              <a:custGeom>
                <a:avLst/>
                <a:gdLst>
                  <a:gd name="T0" fmla="*/ 15 w 90"/>
                  <a:gd name="T1" fmla="*/ 1 h 64"/>
                  <a:gd name="T2" fmla="*/ 19 w 90"/>
                  <a:gd name="T3" fmla="*/ 1 h 64"/>
                  <a:gd name="T4" fmla="*/ 21 w 90"/>
                  <a:gd name="T5" fmla="*/ 0 h 64"/>
                  <a:gd name="T6" fmla="*/ 23 w 90"/>
                  <a:gd name="T7" fmla="*/ 0 h 64"/>
                  <a:gd name="T8" fmla="*/ 24 w 90"/>
                  <a:gd name="T9" fmla="*/ 1 h 64"/>
                  <a:gd name="T10" fmla="*/ 26 w 90"/>
                  <a:gd name="T11" fmla="*/ 1 h 64"/>
                  <a:gd name="T12" fmla="*/ 29 w 90"/>
                  <a:gd name="T13" fmla="*/ 2 h 64"/>
                  <a:gd name="T14" fmla="*/ 35 w 90"/>
                  <a:gd name="T15" fmla="*/ 3 h 64"/>
                  <a:gd name="T16" fmla="*/ 37 w 90"/>
                  <a:gd name="T17" fmla="*/ 4 h 64"/>
                  <a:gd name="T18" fmla="*/ 38 w 90"/>
                  <a:gd name="T19" fmla="*/ 4 h 64"/>
                  <a:gd name="T20" fmla="*/ 39 w 90"/>
                  <a:gd name="T21" fmla="*/ 6 h 64"/>
                  <a:gd name="T22" fmla="*/ 41 w 90"/>
                  <a:gd name="T23" fmla="*/ 7 h 64"/>
                  <a:gd name="T24" fmla="*/ 43 w 90"/>
                  <a:gd name="T25" fmla="*/ 8 h 64"/>
                  <a:gd name="T26" fmla="*/ 44 w 90"/>
                  <a:gd name="T27" fmla="*/ 12 h 64"/>
                  <a:gd name="T28" fmla="*/ 45 w 90"/>
                  <a:gd name="T29" fmla="*/ 14 h 64"/>
                  <a:gd name="T30" fmla="*/ 45 w 90"/>
                  <a:gd name="T31" fmla="*/ 15 h 64"/>
                  <a:gd name="T32" fmla="*/ 45 w 90"/>
                  <a:gd name="T33" fmla="*/ 18 h 64"/>
                  <a:gd name="T34" fmla="*/ 45 w 90"/>
                  <a:gd name="T35" fmla="*/ 20 h 64"/>
                  <a:gd name="T36" fmla="*/ 44 w 90"/>
                  <a:gd name="T37" fmla="*/ 24 h 64"/>
                  <a:gd name="T38" fmla="*/ 43 w 90"/>
                  <a:gd name="T39" fmla="*/ 26 h 64"/>
                  <a:gd name="T40" fmla="*/ 41 w 90"/>
                  <a:gd name="T41" fmla="*/ 26 h 64"/>
                  <a:gd name="T42" fmla="*/ 40 w 90"/>
                  <a:gd name="T43" fmla="*/ 28 h 64"/>
                  <a:gd name="T44" fmla="*/ 39 w 90"/>
                  <a:gd name="T45" fmla="*/ 29 h 64"/>
                  <a:gd name="T46" fmla="*/ 38 w 90"/>
                  <a:gd name="T47" fmla="*/ 29 h 64"/>
                  <a:gd name="T48" fmla="*/ 33 w 90"/>
                  <a:gd name="T49" fmla="*/ 31 h 64"/>
                  <a:gd name="T50" fmla="*/ 28 w 90"/>
                  <a:gd name="T51" fmla="*/ 33 h 64"/>
                  <a:gd name="T52" fmla="*/ 26 w 90"/>
                  <a:gd name="T53" fmla="*/ 33 h 64"/>
                  <a:gd name="T54" fmla="*/ 25 w 90"/>
                  <a:gd name="T55" fmla="*/ 33 h 64"/>
                  <a:gd name="T56" fmla="*/ 23 w 90"/>
                  <a:gd name="T57" fmla="*/ 33 h 64"/>
                  <a:gd name="T58" fmla="*/ 23 w 90"/>
                  <a:gd name="T59" fmla="*/ 33 h 64"/>
                  <a:gd name="T60" fmla="*/ 19 w 90"/>
                  <a:gd name="T61" fmla="*/ 33 h 64"/>
                  <a:gd name="T62" fmla="*/ 16 w 90"/>
                  <a:gd name="T63" fmla="*/ 33 h 64"/>
                  <a:gd name="T64" fmla="*/ 12 w 90"/>
                  <a:gd name="T65" fmla="*/ 30 h 64"/>
                  <a:gd name="T66" fmla="*/ 11 w 90"/>
                  <a:gd name="T67" fmla="*/ 29 h 64"/>
                  <a:gd name="T68" fmla="*/ 9 w 90"/>
                  <a:gd name="T69" fmla="*/ 29 h 64"/>
                  <a:gd name="T70" fmla="*/ 9 w 90"/>
                  <a:gd name="T71" fmla="*/ 28 h 64"/>
                  <a:gd name="T72" fmla="*/ 6 w 90"/>
                  <a:gd name="T73" fmla="*/ 28 h 64"/>
                  <a:gd name="T74" fmla="*/ 5 w 90"/>
                  <a:gd name="T75" fmla="*/ 26 h 64"/>
                  <a:gd name="T76" fmla="*/ 3 w 90"/>
                  <a:gd name="T77" fmla="*/ 24 h 64"/>
                  <a:gd name="T78" fmla="*/ 2 w 90"/>
                  <a:gd name="T79" fmla="*/ 22 h 64"/>
                  <a:gd name="T80" fmla="*/ 1 w 90"/>
                  <a:gd name="T81" fmla="*/ 19 h 64"/>
                  <a:gd name="T82" fmla="*/ 0 w 90"/>
                  <a:gd name="T83" fmla="*/ 17 h 64"/>
                  <a:gd name="T84" fmla="*/ 0 w 90"/>
                  <a:gd name="T85" fmla="*/ 15 h 64"/>
                  <a:gd name="T86" fmla="*/ 1 w 90"/>
                  <a:gd name="T87" fmla="*/ 13 h 64"/>
                  <a:gd name="T88" fmla="*/ 3 w 90"/>
                  <a:gd name="T89" fmla="*/ 9 h 64"/>
                  <a:gd name="T90" fmla="*/ 3 w 90"/>
                  <a:gd name="T91" fmla="*/ 7 h 64"/>
                  <a:gd name="T92" fmla="*/ 5 w 90"/>
                  <a:gd name="T93" fmla="*/ 5 h 64"/>
                  <a:gd name="T94" fmla="*/ 7 w 90"/>
                  <a:gd name="T95" fmla="*/ 4 h 64"/>
                  <a:gd name="T96" fmla="*/ 9 w 90"/>
                  <a:gd name="T97" fmla="*/ 4 h 64"/>
                  <a:gd name="T98" fmla="*/ 11 w 90"/>
                  <a:gd name="T99" fmla="*/ 2 h 6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"/>
                  <a:gd name="T151" fmla="*/ 0 h 64"/>
                  <a:gd name="T152" fmla="*/ 90 w 90"/>
                  <a:gd name="T153" fmla="*/ 64 h 6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" h="64">
                    <a:moveTo>
                      <a:pt x="25" y="3"/>
                    </a:moveTo>
                    <a:lnTo>
                      <a:pt x="30" y="2"/>
                    </a:lnTo>
                    <a:lnTo>
                      <a:pt x="33" y="2"/>
                    </a:lnTo>
                    <a:lnTo>
                      <a:pt x="37" y="0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8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53" y="2"/>
                    </a:lnTo>
                    <a:lnTo>
                      <a:pt x="57" y="2"/>
                    </a:lnTo>
                    <a:lnTo>
                      <a:pt x="58" y="3"/>
                    </a:lnTo>
                    <a:lnTo>
                      <a:pt x="65" y="3"/>
                    </a:lnTo>
                    <a:lnTo>
                      <a:pt x="68" y="5"/>
                    </a:lnTo>
                    <a:lnTo>
                      <a:pt x="70" y="5"/>
                    </a:lnTo>
                    <a:lnTo>
                      <a:pt x="70" y="7"/>
                    </a:lnTo>
                    <a:lnTo>
                      <a:pt x="72" y="7"/>
                    </a:lnTo>
                    <a:lnTo>
                      <a:pt x="73" y="7"/>
                    </a:lnTo>
                    <a:lnTo>
                      <a:pt x="73" y="8"/>
                    </a:lnTo>
                    <a:lnTo>
                      <a:pt x="75" y="8"/>
                    </a:lnTo>
                    <a:lnTo>
                      <a:pt x="77" y="10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2" y="13"/>
                    </a:lnTo>
                    <a:lnTo>
                      <a:pt x="83" y="15"/>
                    </a:lnTo>
                    <a:lnTo>
                      <a:pt x="85" y="15"/>
                    </a:lnTo>
                    <a:lnTo>
                      <a:pt x="85" y="20"/>
                    </a:lnTo>
                    <a:lnTo>
                      <a:pt x="88" y="22"/>
                    </a:lnTo>
                    <a:lnTo>
                      <a:pt x="88" y="23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2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8" y="45"/>
                    </a:lnTo>
                    <a:lnTo>
                      <a:pt x="88" y="47"/>
                    </a:lnTo>
                    <a:lnTo>
                      <a:pt x="87" y="47"/>
                    </a:lnTo>
                    <a:lnTo>
                      <a:pt x="85" y="49"/>
                    </a:lnTo>
                    <a:lnTo>
                      <a:pt x="85" y="51"/>
                    </a:lnTo>
                    <a:lnTo>
                      <a:pt x="83" y="51"/>
                    </a:lnTo>
                    <a:lnTo>
                      <a:pt x="82" y="51"/>
                    </a:lnTo>
                    <a:lnTo>
                      <a:pt x="82" y="52"/>
                    </a:lnTo>
                    <a:lnTo>
                      <a:pt x="80" y="54"/>
                    </a:lnTo>
                    <a:lnTo>
                      <a:pt x="78" y="54"/>
                    </a:lnTo>
                    <a:lnTo>
                      <a:pt x="77" y="54"/>
                    </a:lnTo>
                    <a:lnTo>
                      <a:pt x="77" y="56"/>
                    </a:lnTo>
                    <a:lnTo>
                      <a:pt x="77" y="57"/>
                    </a:lnTo>
                    <a:lnTo>
                      <a:pt x="75" y="57"/>
                    </a:lnTo>
                    <a:lnTo>
                      <a:pt x="73" y="57"/>
                    </a:lnTo>
                    <a:lnTo>
                      <a:pt x="70" y="59"/>
                    </a:lnTo>
                    <a:lnTo>
                      <a:pt x="65" y="61"/>
                    </a:lnTo>
                    <a:lnTo>
                      <a:pt x="60" y="64"/>
                    </a:lnTo>
                    <a:lnTo>
                      <a:pt x="58" y="64"/>
                    </a:lnTo>
                    <a:lnTo>
                      <a:pt x="57" y="64"/>
                    </a:lnTo>
                    <a:lnTo>
                      <a:pt x="53" y="64"/>
                    </a:lnTo>
                    <a:lnTo>
                      <a:pt x="52" y="64"/>
                    </a:lnTo>
                    <a:lnTo>
                      <a:pt x="50" y="64"/>
                    </a:lnTo>
                    <a:lnTo>
                      <a:pt x="48" y="64"/>
                    </a:lnTo>
                    <a:lnTo>
                      <a:pt x="47" y="64"/>
                    </a:lnTo>
                    <a:lnTo>
                      <a:pt x="45" y="64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7" y="64"/>
                    </a:lnTo>
                    <a:lnTo>
                      <a:pt x="33" y="64"/>
                    </a:lnTo>
                    <a:lnTo>
                      <a:pt x="32" y="64"/>
                    </a:lnTo>
                    <a:lnTo>
                      <a:pt x="30" y="64"/>
                    </a:lnTo>
                    <a:lnTo>
                      <a:pt x="25" y="61"/>
                    </a:lnTo>
                    <a:lnTo>
                      <a:pt x="25" y="59"/>
                    </a:lnTo>
                    <a:lnTo>
                      <a:pt x="24" y="59"/>
                    </a:lnTo>
                    <a:lnTo>
                      <a:pt x="22" y="59"/>
                    </a:lnTo>
                    <a:lnTo>
                      <a:pt x="22" y="57"/>
                    </a:lnTo>
                    <a:lnTo>
                      <a:pt x="20" y="57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7" y="56"/>
                    </a:lnTo>
                    <a:lnTo>
                      <a:pt x="17" y="54"/>
                    </a:lnTo>
                    <a:lnTo>
                      <a:pt x="15" y="54"/>
                    </a:lnTo>
                    <a:lnTo>
                      <a:pt x="14" y="54"/>
                    </a:lnTo>
                    <a:lnTo>
                      <a:pt x="12" y="54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7" y="49"/>
                    </a:lnTo>
                    <a:lnTo>
                      <a:pt x="7" y="47"/>
                    </a:lnTo>
                    <a:lnTo>
                      <a:pt x="5" y="45"/>
                    </a:lnTo>
                    <a:lnTo>
                      <a:pt x="4" y="42"/>
                    </a:lnTo>
                    <a:lnTo>
                      <a:pt x="2" y="40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4" y="20"/>
                    </a:lnTo>
                    <a:lnTo>
                      <a:pt x="5" y="18"/>
                    </a:lnTo>
                    <a:lnTo>
                      <a:pt x="5" y="15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15" y="7"/>
                    </a:lnTo>
                    <a:lnTo>
                      <a:pt x="17" y="7"/>
                    </a:lnTo>
                    <a:lnTo>
                      <a:pt x="19" y="5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4" name="Freeform 556"/>
              <p:cNvSpPr>
                <a:spLocks/>
              </p:cNvSpPr>
              <p:nvPr/>
            </p:nvSpPr>
            <p:spPr bwMode="auto">
              <a:xfrm>
                <a:off x="5250" y="884"/>
                <a:ext cx="45" cy="33"/>
              </a:xfrm>
              <a:custGeom>
                <a:avLst/>
                <a:gdLst>
                  <a:gd name="T0" fmla="*/ 15 w 89"/>
                  <a:gd name="T1" fmla="*/ 0 h 64"/>
                  <a:gd name="T2" fmla="*/ 18 w 89"/>
                  <a:gd name="T3" fmla="*/ 0 h 64"/>
                  <a:gd name="T4" fmla="*/ 20 w 89"/>
                  <a:gd name="T5" fmla="*/ 0 h 64"/>
                  <a:gd name="T6" fmla="*/ 22 w 89"/>
                  <a:gd name="T7" fmla="*/ 0 h 64"/>
                  <a:gd name="T8" fmla="*/ 23 w 89"/>
                  <a:gd name="T9" fmla="*/ 0 h 64"/>
                  <a:gd name="T10" fmla="*/ 26 w 89"/>
                  <a:gd name="T11" fmla="*/ 0 h 64"/>
                  <a:gd name="T12" fmla="*/ 28 w 89"/>
                  <a:gd name="T13" fmla="*/ 0 h 64"/>
                  <a:gd name="T14" fmla="*/ 32 w 89"/>
                  <a:gd name="T15" fmla="*/ 2 h 64"/>
                  <a:gd name="T16" fmla="*/ 35 w 89"/>
                  <a:gd name="T17" fmla="*/ 3 h 64"/>
                  <a:gd name="T18" fmla="*/ 37 w 89"/>
                  <a:gd name="T19" fmla="*/ 4 h 64"/>
                  <a:gd name="T20" fmla="*/ 37 w 89"/>
                  <a:gd name="T21" fmla="*/ 4 h 64"/>
                  <a:gd name="T22" fmla="*/ 39 w 89"/>
                  <a:gd name="T23" fmla="*/ 5 h 64"/>
                  <a:gd name="T24" fmla="*/ 40 w 89"/>
                  <a:gd name="T25" fmla="*/ 7 h 64"/>
                  <a:gd name="T26" fmla="*/ 42 w 89"/>
                  <a:gd name="T27" fmla="*/ 8 h 64"/>
                  <a:gd name="T28" fmla="*/ 44 w 89"/>
                  <a:gd name="T29" fmla="*/ 11 h 64"/>
                  <a:gd name="T30" fmla="*/ 44 w 89"/>
                  <a:gd name="T31" fmla="*/ 13 h 64"/>
                  <a:gd name="T32" fmla="*/ 45 w 89"/>
                  <a:gd name="T33" fmla="*/ 15 h 64"/>
                  <a:gd name="T34" fmla="*/ 45 w 89"/>
                  <a:gd name="T35" fmla="*/ 17 h 64"/>
                  <a:gd name="T36" fmla="*/ 45 w 89"/>
                  <a:gd name="T37" fmla="*/ 18 h 64"/>
                  <a:gd name="T38" fmla="*/ 44 w 89"/>
                  <a:gd name="T39" fmla="*/ 23 h 64"/>
                  <a:gd name="T40" fmla="*/ 42 w 89"/>
                  <a:gd name="T41" fmla="*/ 25 h 64"/>
                  <a:gd name="T42" fmla="*/ 42 w 89"/>
                  <a:gd name="T43" fmla="*/ 26 h 64"/>
                  <a:gd name="T44" fmla="*/ 40 w 89"/>
                  <a:gd name="T45" fmla="*/ 27 h 64"/>
                  <a:gd name="T46" fmla="*/ 39 w 89"/>
                  <a:gd name="T47" fmla="*/ 29 h 64"/>
                  <a:gd name="T48" fmla="*/ 37 w 89"/>
                  <a:gd name="T49" fmla="*/ 29 h 64"/>
                  <a:gd name="T50" fmla="*/ 32 w 89"/>
                  <a:gd name="T51" fmla="*/ 31 h 64"/>
                  <a:gd name="T52" fmla="*/ 28 w 89"/>
                  <a:gd name="T53" fmla="*/ 32 h 64"/>
                  <a:gd name="T54" fmla="*/ 26 w 89"/>
                  <a:gd name="T55" fmla="*/ 32 h 64"/>
                  <a:gd name="T56" fmla="*/ 24 w 89"/>
                  <a:gd name="T57" fmla="*/ 33 h 64"/>
                  <a:gd name="T58" fmla="*/ 22 w 89"/>
                  <a:gd name="T59" fmla="*/ 33 h 64"/>
                  <a:gd name="T60" fmla="*/ 21 w 89"/>
                  <a:gd name="T61" fmla="*/ 32 h 64"/>
                  <a:gd name="T62" fmla="*/ 17 w 89"/>
                  <a:gd name="T63" fmla="*/ 32 h 64"/>
                  <a:gd name="T64" fmla="*/ 13 w 89"/>
                  <a:gd name="T65" fmla="*/ 31 h 64"/>
                  <a:gd name="T66" fmla="*/ 12 w 89"/>
                  <a:gd name="T67" fmla="*/ 30 h 64"/>
                  <a:gd name="T68" fmla="*/ 9 w 89"/>
                  <a:gd name="T69" fmla="*/ 29 h 64"/>
                  <a:gd name="T70" fmla="*/ 8 w 89"/>
                  <a:gd name="T71" fmla="*/ 29 h 64"/>
                  <a:gd name="T72" fmla="*/ 8 w 89"/>
                  <a:gd name="T73" fmla="*/ 28 h 64"/>
                  <a:gd name="T74" fmla="*/ 6 w 89"/>
                  <a:gd name="T75" fmla="*/ 27 h 64"/>
                  <a:gd name="T76" fmla="*/ 5 w 89"/>
                  <a:gd name="T77" fmla="*/ 26 h 64"/>
                  <a:gd name="T78" fmla="*/ 3 w 89"/>
                  <a:gd name="T79" fmla="*/ 23 h 64"/>
                  <a:gd name="T80" fmla="*/ 0 w 89"/>
                  <a:gd name="T81" fmla="*/ 21 h 64"/>
                  <a:gd name="T82" fmla="*/ 0 w 89"/>
                  <a:gd name="T83" fmla="*/ 18 h 64"/>
                  <a:gd name="T84" fmla="*/ 0 w 89"/>
                  <a:gd name="T85" fmla="*/ 18 h 64"/>
                  <a:gd name="T86" fmla="*/ 0 w 89"/>
                  <a:gd name="T87" fmla="*/ 15 h 64"/>
                  <a:gd name="T88" fmla="*/ 0 w 89"/>
                  <a:gd name="T89" fmla="*/ 13 h 64"/>
                  <a:gd name="T90" fmla="*/ 2 w 89"/>
                  <a:gd name="T91" fmla="*/ 10 h 64"/>
                  <a:gd name="T92" fmla="*/ 3 w 89"/>
                  <a:gd name="T93" fmla="*/ 8 h 64"/>
                  <a:gd name="T94" fmla="*/ 3 w 89"/>
                  <a:gd name="T95" fmla="*/ 7 h 64"/>
                  <a:gd name="T96" fmla="*/ 5 w 89"/>
                  <a:gd name="T97" fmla="*/ 6 h 64"/>
                  <a:gd name="T98" fmla="*/ 7 w 89"/>
                  <a:gd name="T99" fmla="*/ 4 h 64"/>
                  <a:gd name="T100" fmla="*/ 8 w 89"/>
                  <a:gd name="T101" fmla="*/ 4 h 64"/>
                  <a:gd name="T102" fmla="*/ 9 w 89"/>
                  <a:gd name="T103" fmla="*/ 3 h 64"/>
                  <a:gd name="T104" fmla="*/ 13 w 89"/>
                  <a:gd name="T105" fmla="*/ 1 h 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9"/>
                  <a:gd name="T160" fmla="*/ 0 h 64"/>
                  <a:gd name="T161" fmla="*/ 89 w 89"/>
                  <a:gd name="T162" fmla="*/ 64 h 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9" h="64">
                    <a:moveTo>
                      <a:pt x="26" y="2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6" y="0"/>
                    </a:lnTo>
                    <a:lnTo>
                      <a:pt x="58" y="0"/>
                    </a:lnTo>
                    <a:lnTo>
                      <a:pt x="64" y="3"/>
                    </a:lnTo>
                    <a:lnTo>
                      <a:pt x="66" y="3"/>
                    </a:lnTo>
                    <a:lnTo>
                      <a:pt x="68" y="5"/>
                    </a:lnTo>
                    <a:lnTo>
                      <a:pt x="69" y="5"/>
                    </a:lnTo>
                    <a:lnTo>
                      <a:pt x="69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4" y="7"/>
                    </a:lnTo>
                    <a:lnTo>
                      <a:pt x="74" y="8"/>
                    </a:lnTo>
                    <a:lnTo>
                      <a:pt x="78" y="10"/>
                    </a:lnTo>
                    <a:lnTo>
                      <a:pt x="78" y="12"/>
                    </a:lnTo>
                    <a:lnTo>
                      <a:pt x="79" y="12"/>
                    </a:lnTo>
                    <a:lnTo>
                      <a:pt x="79" y="13"/>
                    </a:lnTo>
                    <a:lnTo>
                      <a:pt x="81" y="13"/>
                    </a:lnTo>
                    <a:lnTo>
                      <a:pt x="83" y="13"/>
                    </a:lnTo>
                    <a:lnTo>
                      <a:pt x="83" y="15"/>
                    </a:lnTo>
                    <a:lnTo>
                      <a:pt x="84" y="15"/>
                    </a:lnTo>
                    <a:lnTo>
                      <a:pt x="84" y="19"/>
                    </a:lnTo>
                    <a:lnTo>
                      <a:pt x="88" y="22"/>
                    </a:lnTo>
                    <a:lnTo>
                      <a:pt x="88" y="24"/>
                    </a:lnTo>
                    <a:lnTo>
                      <a:pt x="88" y="25"/>
                    </a:lnTo>
                    <a:lnTo>
                      <a:pt x="89" y="25"/>
                    </a:lnTo>
                    <a:lnTo>
                      <a:pt x="89" y="27"/>
                    </a:lnTo>
                    <a:lnTo>
                      <a:pt x="89" y="29"/>
                    </a:lnTo>
                    <a:lnTo>
                      <a:pt x="89" y="30"/>
                    </a:lnTo>
                    <a:lnTo>
                      <a:pt x="89" y="32"/>
                    </a:lnTo>
                    <a:lnTo>
                      <a:pt x="89" y="34"/>
                    </a:lnTo>
                    <a:lnTo>
                      <a:pt x="89" y="35"/>
                    </a:lnTo>
                    <a:lnTo>
                      <a:pt x="89" y="39"/>
                    </a:lnTo>
                    <a:lnTo>
                      <a:pt x="89" y="40"/>
                    </a:lnTo>
                    <a:lnTo>
                      <a:pt x="88" y="44"/>
                    </a:lnTo>
                    <a:lnTo>
                      <a:pt x="86" y="46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51"/>
                    </a:lnTo>
                    <a:lnTo>
                      <a:pt x="81" y="52"/>
                    </a:lnTo>
                    <a:lnTo>
                      <a:pt x="79" y="52"/>
                    </a:lnTo>
                    <a:lnTo>
                      <a:pt x="79" y="54"/>
                    </a:lnTo>
                    <a:lnTo>
                      <a:pt x="78" y="54"/>
                    </a:lnTo>
                    <a:lnTo>
                      <a:pt x="78" y="56"/>
                    </a:lnTo>
                    <a:lnTo>
                      <a:pt x="74" y="57"/>
                    </a:lnTo>
                    <a:lnTo>
                      <a:pt x="73" y="57"/>
                    </a:lnTo>
                    <a:lnTo>
                      <a:pt x="69" y="59"/>
                    </a:lnTo>
                    <a:lnTo>
                      <a:pt x="64" y="61"/>
                    </a:lnTo>
                    <a:lnTo>
                      <a:pt x="59" y="62"/>
                    </a:lnTo>
                    <a:lnTo>
                      <a:pt x="58" y="62"/>
                    </a:lnTo>
                    <a:lnTo>
                      <a:pt x="56" y="62"/>
                    </a:lnTo>
                    <a:lnTo>
                      <a:pt x="53" y="62"/>
                    </a:lnTo>
                    <a:lnTo>
                      <a:pt x="51" y="62"/>
                    </a:lnTo>
                    <a:lnTo>
                      <a:pt x="51" y="64"/>
                    </a:lnTo>
                    <a:lnTo>
                      <a:pt x="51" y="62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4" y="64"/>
                    </a:lnTo>
                    <a:lnTo>
                      <a:pt x="43" y="62"/>
                    </a:lnTo>
                    <a:lnTo>
                      <a:pt x="43" y="64"/>
                    </a:lnTo>
                    <a:lnTo>
                      <a:pt x="41" y="62"/>
                    </a:lnTo>
                    <a:lnTo>
                      <a:pt x="38" y="62"/>
                    </a:lnTo>
                    <a:lnTo>
                      <a:pt x="33" y="62"/>
                    </a:lnTo>
                    <a:lnTo>
                      <a:pt x="31" y="62"/>
                    </a:lnTo>
                    <a:lnTo>
                      <a:pt x="30" y="62"/>
                    </a:lnTo>
                    <a:lnTo>
                      <a:pt x="26" y="61"/>
                    </a:lnTo>
                    <a:lnTo>
                      <a:pt x="25" y="61"/>
                    </a:lnTo>
                    <a:lnTo>
                      <a:pt x="25" y="59"/>
                    </a:lnTo>
                    <a:lnTo>
                      <a:pt x="23" y="59"/>
                    </a:lnTo>
                    <a:lnTo>
                      <a:pt x="21" y="57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5" y="57"/>
                    </a:lnTo>
                    <a:lnTo>
                      <a:pt x="15" y="56"/>
                    </a:lnTo>
                    <a:lnTo>
                      <a:pt x="15" y="54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6" y="49"/>
                    </a:lnTo>
                    <a:lnTo>
                      <a:pt x="6" y="47"/>
                    </a:lnTo>
                    <a:lnTo>
                      <a:pt x="5" y="44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5"/>
                    </a:lnTo>
                    <a:lnTo>
                      <a:pt x="6" y="15"/>
                    </a:lnTo>
                    <a:lnTo>
                      <a:pt x="6" y="13"/>
                    </a:lnTo>
                    <a:lnTo>
                      <a:pt x="8" y="13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8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5" name="Freeform 557"/>
              <p:cNvSpPr>
                <a:spLocks/>
              </p:cNvSpPr>
              <p:nvPr/>
            </p:nvSpPr>
            <p:spPr bwMode="auto">
              <a:xfrm>
                <a:off x="5248" y="887"/>
                <a:ext cx="44" cy="34"/>
              </a:xfrm>
              <a:custGeom>
                <a:avLst/>
                <a:gdLst>
                  <a:gd name="T0" fmla="*/ 15 w 88"/>
                  <a:gd name="T1" fmla="*/ 1 h 68"/>
                  <a:gd name="T2" fmla="*/ 18 w 88"/>
                  <a:gd name="T3" fmla="*/ 0 h 68"/>
                  <a:gd name="T4" fmla="*/ 19 w 88"/>
                  <a:gd name="T5" fmla="*/ 0 h 68"/>
                  <a:gd name="T6" fmla="*/ 21 w 88"/>
                  <a:gd name="T7" fmla="*/ 0 h 68"/>
                  <a:gd name="T8" fmla="*/ 22 w 88"/>
                  <a:gd name="T9" fmla="*/ 0 h 68"/>
                  <a:gd name="T10" fmla="*/ 24 w 88"/>
                  <a:gd name="T11" fmla="*/ 0 h 68"/>
                  <a:gd name="T12" fmla="*/ 27 w 88"/>
                  <a:gd name="T13" fmla="*/ 1 h 68"/>
                  <a:gd name="T14" fmla="*/ 31 w 88"/>
                  <a:gd name="T15" fmla="*/ 1 h 68"/>
                  <a:gd name="T16" fmla="*/ 33 w 88"/>
                  <a:gd name="T17" fmla="*/ 2 h 68"/>
                  <a:gd name="T18" fmla="*/ 35 w 88"/>
                  <a:gd name="T19" fmla="*/ 4 h 68"/>
                  <a:gd name="T20" fmla="*/ 37 w 88"/>
                  <a:gd name="T21" fmla="*/ 5 h 68"/>
                  <a:gd name="T22" fmla="*/ 38 w 88"/>
                  <a:gd name="T23" fmla="*/ 6 h 68"/>
                  <a:gd name="T24" fmla="*/ 40 w 88"/>
                  <a:gd name="T25" fmla="*/ 7 h 68"/>
                  <a:gd name="T26" fmla="*/ 41 w 88"/>
                  <a:gd name="T27" fmla="*/ 9 h 68"/>
                  <a:gd name="T28" fmla="*/ 43 w 88"/>
                  <a:gd name="T29" fmla="*/ 13 h 68"/>
                  <a:gd name="T30" fmla="*/ 44 w 88"/>
                  <a:gd name="T31" fmla="*/ 16 h 68"/>
                  <a:gd name="T32" fmla="*/ 44 w 88"/>
                  <a:gd name="T33" fmla="*/ 17 h 68"/>
                  <a:gd name="T34" fmla="*/ 44 w 88"/>
                  <a:gd name="T35" fmla="*/ 19 h 68"/>
                  <a:gd name="T36" fmla="*/ 43 w 88"/>
                  <a:gd name="T37" fmla="*/ 23 h 68"/>
                  <a:gd name="T38" fmla="*/ 42 w 88"/>
                  <a:gd name="T39" fmla="*/ 24 h 68"/>
                  <a:gd name="T40" fmla="*/ 40 w 88"/>
                  <a:gd name="T41" fmla="*/ 27 h 68"/>
                  <a:gd name="T42" fmla="*/ 39 w 88"/>
                  <a:gd name="T43" fmla="*/ 28 h 68"/>
                  <a:gd name="T44" fmla="*/ 38 w 88"/>
                  <a:gd name="T45" fmla="*/ 28 h 68"/>
                  <a:gd name="T46" fmla="*/ 36 w 88"/>
                  <a:gd name="T47" fmla="*/ 30 h 68"/>
                  <a:gd name="T48" fmla="*/ 29 w 88"/>
                  <a:gd name="T49" fmla="*/ 33 h 68"/>
                  <a:gd name="T50" fmla="*/ 27 w 88"/>
                  <a:gd name="T51" fmla="*/ 33 h 68"/>
                  <a:gd name="T52" fmla="*/ 25 w 88"/>
                  <a:gd name="T53" fmla="*/ 33 h 68"/>
                  <a:gd name="T54" fmla="*/ 24 w 88"/>
                  <a:gd name="T55" fmla="*/ 34 h 68"/>
                  <a:gd name="T56" fmla="*/ 22 w 88"/>
                  <a:gd name="T57" fmla="*/ 34 h 68"/>
                  <a:gd name="T58" fmla="*/ 21 w 88"/>
                  <a:gd name="T59" fmla="*/ 33 h 68"/>
                  <a:gd name="T60" fmla="*/ 18 w 88"/>
                  <a:gd name="T61" fmla="*/ 33 h 68"/>
                  <a:gd name="T62" fmla="*/ 15 w 88"/>
                  <a:gd name="T63" fmla="*/ 32 h 68"/>
                  <a:gd name="T64" fmla="*/ 11 w 88"/>
                  <a:gd name="T65" fmla="*/ 31 h 68"/>
                  <a:gd name="T66" fmla="*/ 9 w 88"/>
                  <a:gd name="T67" fmla="*/ 30 h 68"/>
                  <a:gd name="T68" fmla="*/ 8 w 88"/>
                  <a:gd name="T69" fmla="*/ 28 h 68"/>
                  <a:gd name="T70" fmla="*/ 7 w 88"/>
                  <a:gd name="T71" fmla="*/ 28 h 68"/>
                  <a:gd name="T72" fmla="*/ 6 w 88"/>
                  <a:gd name="T73" fmla="*/ 28 h 68"/>
                  <a:gd name="T74" fmla="*/ 5 w 88"/>
                  <a:gd name="T75" fmla="*/ 27 h 68"/>
                  <a:gd name="T76" fmla="*/ 3 w 88"/>
                  <a:gd name="T77" fmla="*/ 24 h 68"/>
                  <a:gd name="T78" fmla="*/ 1 w 88"/>
                  <a:gd name="T79" fmla="*/ 22 h 68"/>
                  <a:gd name="T80" fmla="*/ 1 w 88"/>
                  <a:gd name="T81" fmla="*/ 19 h 68"/>
                  <a:gd name="T82" fmla="*/ 0 w 88"/>
                  <a:gd name="T83" fmla="*/ 17 h 68"/>
                  <a:gd name="T84" fmla="*/ 0 w 88"/>
                  <a:gd name="T85" fmla="*/ 16 h 68"/>
                  <a:gd name="T86" fmla="*/ 0 w 88"/>
                  <a:gd name="T87" fmla="*/ 13 h 68"/>
                  <a:gd name="T88" fmla="*/ 1 w 88"/>
                  <a:gd name="T89" fmla="*/ 9 h 68"/>
                  <a:gd name="T90" fmla="*/ 3 w 88"/>
                  <a:gd name="T91" fmla="*/ 7 h 68"/>
                  <a:gd name="T92" fmla="*/ 4 w 88"/>
                  <a:gd name="T93" fmla="*/ 7 h 68"/>
                  <a:gd name="T94" fmla="*/ 6 w 88"/>
                  <a:gd name="T95" fmla="*/ 5 h 68"/>
                  <a:gd name="T96" fmla="*/ 7 w 88"/>
                  <a:gd name="T97" fmla="*/ 4 h 68"/>
                  <a:gd name="T98" fmla="*/ 9 w 88"/>
                  <a:gd name="T99" fmla="*/ 3 h 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8"/>
                  <a:gd name="T151" fmla="*/ 0 h 68"/>
                  <a:gd name="T152" fmla="*/ 88 w 88"/>
                  <a:gd name="T153" fmla="*/ 68 h 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8" h="68">
                    <a:moveTo>
                      <a:pt x="25" y="3"/>
                    </a:moveTo>
                    <a:lnTo>
                      <a:pt x="30" y="2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51" y="0"/>
                    </a:lnTo>
                    <a:lnTo>
                      <a:pt x="54" y="2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3" y="3"/>
                    </a:lnTo>
                    <a:lnTo>
                      <a:pt x="63" y="5"/>
                    </a:lnTo>
                    <a:lnTo>
                      <a:pt x="64" y="5"/>
                    </a:lnTo>
                    <a:lnTo>
                      <a:pt x="66" y="5"/>
                    </a:lnTo>
                    <a:lnTo>
                      <a:pt x="68" y="7"/>
                    </a:lnTo>
                    <a:lnTo>
                      <a:pt x="69" y="8"/>
                    </a:lnTo>
                    <a:lnTo>
                      <a:pt x="71" y="8"/>
                    </a:lnTo>
                    <a:lnTo>
                      <a:pt x="73" y="10"/>
                    </a:lnTo>
                    <a:lnTo>
                      <a:pt x="74" y="10"/>
                    </a:lnTo>
                    <a:lnTo>
                      <a:pt x="76" y="12"/>
                    </a:lnTo>
                    <a:lnTo>
                      <a:pt x="78" y="14"/>
                    </a:lnTo>
                    <a:lnTo>
                      <a:pt x="79" y="14"/>
                    </a:lnTo>
                    <a:lnTo>
                      <a:pt x="81" y="17"/>
                    </a:lnTo>
                    <a:lnTo>
                      <a:pt x="83" y="20"/>
                    </a:lnTo>
                    <a:lnTo>
                      <a:pt x="86" y="24"/>
                    </a:lnTo>
                    <a:lnTo>
                      <a:pt x="86" y="27"/>
                    </a:lnTo>
                    <a:lnTo>
                      <a:pt x="88" y="27"/>
                    </a:lnTo>
                    <a:lnTo>
                      <a:pt x="88" y="30"/>
                    </a:lnTo>
                    <a:lnTo>
                      <a:pt x="88" y="32"/>
                    </a:lnTo>
                    <a:lnTo>
                      <a:pt x="88" y="34"/>
                    </a:lnTo>
                    <a:lnTo>
                      <a:pt x="88" y="35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1"/>
                    </a:lnTo>
                    <a:lnTo>
                      <a:pt x="84" y="46"/>
                    </a:lnTo>
                    <a:lnTo>
                      <a:pt x="86" y="46"/>
                    </a:lnTo>
                    <a:lnTo>
                      <a:pt x="84" y="47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1" y="51"/>
                    </a:lnTo>
                    <a:lnTo>
                      <a:pt x="81" y="52"/>
                    </a:lnTo>
                    <a:lnTo>
                      <a:pt x="79" y="54"/>
                    </a:lnTo>
                    <a:lnTo>
                      <a:pt x="78" y="56"/>
                    </a:lnTo>
                    <a:lnTo>
                      <a:pt x="78" y="57"/>
                    </a:lnTo>
                    <a:lnTo>
                      <a:pt x="76" y="57"/>
                    </a:lnTo>
                    <a:lnTo>
                      <a:pt x="74" y="57"/>
                    </a:lnTo>
                    <a:lnTo>
                      <a:pt x="73" y="59"/>
                    </a:lnTo>
                    <a:lnTo>
                      <a:pt x="71" y="61"/>
                    </a:lnTo>
                    <a:lnTo>
                      <a:pt x="68" y="63"/>
                    </a:lnTo>
                    <a:lnTo>
                      <a:pt x="63" y="63"/>
                    </a:lnTo>
                    <a:lnTo>
                      <a:pt x="58" y="66"/>
                    </a:lnTo>
                    <a:lnTo>
                      <a:pt x="58" y="64"/>
                    </a:lnTo>
                    <a:lnTo>
                      <a:pt x="54" y="66"/>
                    </a:lnTo>
                    <a:lnTo>
                      <a:pt x="53" y="66"/>
                    </a:lnTo>
                    <a:lnTo>
                      <a:pt x="51" y="66"/>
                    </a:lnTo>
                    <a:lnTo>
                      <a:pt x="49" y="68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4" y="68"/>
                    </a:lnTo>
                    <a:lnTo>
                      <a:pt x="43" y="66"/>
                    </a:lnTo>
                    <a:lnTo>
                      <a:pt x="43" y="68"/>
                    </a:lnTo>
                    <a:lnTo>
                      <a:pt x="41" y="66"/>
                    </a:lnTo>
                    <a:lnTo>
                      <a:pt x="39" y="66"/>
                    </a:lnTo>
                    <a:lnTo>
                      <a:pt x="38" y="66"/>
                    </a:lnTo>
                    <a:lnTo>
                      <a:pt x="36" y="66"/>
                    </a:lnTo>
                    <a:lnTo>
                      <a:pt x="33" y="66"/>
                    </a:lnTo>
                    <a:lnTo>
                      <a:pt x="31" y="64"/>
                    </a:lnTo>
                    <a:lnTo>
                      <a:pt x="30" y="64"/>
                    </a:lnTo>
                    <a:lnTo>
                      <a:pt x="25" y="63"/>
                    </a:lnTo>
                    <a:lnTo>
                      <a:pt x="23" y="63"/>
                    </a:lnTo>
                    <a:lnTo>
                      <a:pt x="20" y="61"/>
                    </a:lnTo>
                    <a:lnTo>
                      <a:pt x="18" y="61"/>
                    </a:lnTo>
                    <a:lnTo>
                      <a:pt x="18" y="59"/>
                    </a:lnTo>
                    <a:lnTo>
                      <a:pt x="16" y="57"/>
                    </a:lnTo>
                    <a:lnTo>
                      <a:pt x="15" y="57"/>
                    </a:lnTo>
                    <a:lnTo>
                      <a:pt x="13" y="57"/>
                    </a:lnTo>
                    <a:lnTo>
                      <a:pt x="13" y="56"/>
                    </a:lnTo>
                    <a:lnTo>
                      <a:pt x="11" y="56"/>
                    </a:lnTo>
                    <a:lnTo>
                      <a:pt x="11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8" y="52"/>
                    </a:lnTo>
                    <a:lnTo>
                      <a:pt x="6" y="49"/>
                    </a:lnTo>
                    <a:lnTo>
                      <a:pt x="5" y="46"/>
                    </a:lnTo>
                    <a:lnTo>
                      <a:pt x="3" y="44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1" y="10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6" name="Freeform 558"/>
              <p:cNvSpPr>
                <a:spLocks/>
              </p:cNvSpPr>
              <p:nvPr/>
            </p:nvSpPr>
            <p:spPr bwMode="auto">
              <a:xfrm>
                <a:off x="5269" y="765"/>
                <a:ext cx="45" cy="45"/>
              </a:xfrm>
              <a:custGeom>
                <a:avLst/>
                <a:gdLst>
                  <a:gd name="T0" fmla="*/ 15 w 90"/>
                  <a:gd name="T1" fmla="*/ 1 h 89"/>
                  <a:gd name="T2" fmla="*/ 18 w 90"/>
                  <a:gd name="T3" fmla="*/ 1 h 89"/>
                  <a:gd name="T4" fmla="*/ 20 w 90"/>
                  <a:gd name="T5" fmla="*/ 1 h 89"/>
                  <a:gd name="T6" fmla="*/ 22 w 90"/>
                  <a:gd name="T7" fmla="*/ 0 h 89"/>
                  <a:gd name="T8" fmla="*/ 24 w 90"/>
                  <a:gd name="T9" fmla="*/ 1 h 89"/>
                  <a:gd name="T10" fmla="*/ 25 w 90"/>
                  <a:gd name="T11" fmla="*/ 1 h 89"/>
                  <a:gd name="T12" fmla="*/ 29 w 90"/>
                  <a:gd name="T13" fmla="*/ 2 h 89"/>
                  <a:gd name="T14" fmla="*/ 33 w 90"/>
                  <a:gd name="T15" fmla="*/ 3 h 89"/>
                  <a:gd name="T16" fmla="*/ 35 w 90"/>
                  <a:gd name="T17" fmla="*/ 4 h 89"/>
                  <a:gd name="T18" fmla="*/ 36 w 90"/>
                  <a:gd name="T19" fmla="*/ 5 h 89"/>
                  <a:gd name="T20" fmla="*/ 37 w 90"/>
                  <a:gd name="T21" fmla="*/ 7 h 89"/>
                  <a:gd name="T22" fmla="*/ 38 w 90"/>
                  <a:gd name="T23" fmla="*/ 8 h 89"/>
                  <a:gd name="T24" fmla="*/ 40 w 90"/>
                  <a:gd name="T25" fmla="*/ 9 h 89"/>
                  <a:gd name="T26" fmla="*/ 42 w 90"/>
                  <a:gd name="T27" fmla="*/ 11 h 89"/>
                  <a:gd name="T28" fmla="*/ 43 w 90"/>
                  <a:gd name="T29" fmla="*/ 16 h 89"/>
                  <a:gd name="T30" fmla="*/ 45 w 90"/>
                  <a:gd name="T31" fmla="*/ 19 h 89"/>
                  <a:gd name="T32" fmla="*/ 45 w 90"/>
                  <a:gd name="T33" fmla="*/ 20 h 89"/>
                  <a:gd name="T34" fmla="*/ 45 w 90"/>
                  <a:gd name="T35" fmla="*/ 22 h 89"/>
                  <a:gd name="T36" fmla="*/ 45 w 90"/>
                  <a:gd name="T37" fmla="*/ 25 h 89"/>
                  <a:gd name="T38" fmla="*/ 45 w 90"/>
                  <a:gd name="T39" fmla="*/ 27 h 89"/>
                  <a:gd name="T40" fmla="*/ 43 w 90"/>
                  <a:gd name="T41" fmla="*/ 30 h 89"/>
                  <a:gd name="T42" fmla="*/ 43 w 90"/>
                  <a:gd name="T43" fmla="*/ 31 h 89"/>
                  <a:gd name="T44" fmla="*/ 42 w 90"/>
                  <a:gd name="T45" fmla="*/ 36 h 89"/>
                  <a:gd name="T46" fmla="*/ 40 w 90"/>
                  <a:gd name="T47" fmla="*/ 36 h 89"/>
                  <a:gd name="T48" fmla="*/ 39 w 90"/>
                  <a:gd name="T49" fmla="*/ 38 h 89"/>
                  <a:gd name="T50" fmla="*/ 38 w 90"/>
                  <a:gd name="T51" fmla="*/ 39 h 89"/>
                  <a:gd name="T52" fmla="*/ 37 w 90"/>
                  <a:gd name="T53" fmla="*/ 40 h 89"/>
                  <a:gd name="T54" fmla="*/ 35 w 90"/>
                  <a:gd name="T55" fmla="*/ 41 h 89"/>
                  <a:gd name="T56" fmla="*/ 30 w 90"/>
                  <a:gd name="T57" fmla="*/ 44 h 89"/>
                  <a:gd name="T58" fmla="*/ 27 w 90"/>
                  <a:gd name="T59" fmla="*/ 45 h 89"/>
                  <a:gd name="T60" fmla="*/ 25 w 90"/>
                  <a:gd name="T61" fmla="*/ 45 h 89"/>
                  <a:gd name="T62" fmla="*/ 24 w 90"/>
                  <a:gd name="T63" fmla="*/ 45 h 89"/>
                  <a:gd name="T64" fmla="*/ 23 w 90"/>
                  <a:gd name="T65" fmla="*/ 45 h 89"/>
                  <a:gd name="T66" fmla="*/ 23 w 90"/>
                  <a:gd name="T67" fmla="*/ 45 h 89"/>
                  <a:gd name="T68" fmla="*/ 21 w 90"/>
                  <a:gd name="T69" fmla="*/ 45 h 89"/>
                  <a:gd name="T70" fmla="*/ 18 w 90"/>
                  <a:gd name="T71" fmla="*/ 44 h 89"/>
                  <a:gd name="T72" fmla="*/ 15 w 90"/>
                  <a:gd name="T73" fmla="*/ 43 h 89"/>
                  <a:gd name="T74" fmla="*/ 11 w 90"/>
                  <a:gd name="T75" fmla="*/ 41 h 89"/>
                  <a:gd name="T76" fmla="*/ 10 w 90"/>
                  <a:gd name="T77" fmla="*/ 40 h 89"/>
                  <a:gd name="T78" fmla="*/ 8 w 90"/>
                  <a:gd name="T79" fmla="*/ 39 h 89"/>
                  <a:gd name="T80" fmla="*/ 6 w 90"/>
                  <a:gd name="T81" fmla="*/ 38 h 89"/>
                  <a:gd name="T82" fmla="*/ 5 w 90"/>
                  <a:gd name="T83" fmla="*/ 36 h 89"/>
                  <a:gd name="T84" fmla="*/ 3 w 90"/>
                  <a:gd name="T85" fmla="*/ 34 h 89"/>
                  <a:gd name="T86" fmla="*/ 1 w 90"/>
                  <a:gd name="T87" fmla="*/ 30 h 89"/>
                  <a:gd name="T88" fmla="*/ 0 w 90"/>
                  <a:gd name="T89" fmla="*/ 27 h 89"/>
                  <a:gd name="T90" fmla="*/ 0 w 90"/>
                  <a:gd name="T91" fmla="*/ 25 h 89"/>
                  <a:gd name="T92" fmla="*/ 0 w 90"/>
                  <a:gd name="T93" fmla="*/ 22 h 89"/>
                  <a:gd name="T94" fmla="*/ 0 w 90"/>
                  <a:gd name="T95" fmla="*/ 20 h 89"/>
                  <a:gd name="T96" fmla="*/ 0 w 90"/>
                  <a:gd name="T97" fmla="*/ 19 h 89"/>
                  <a:gd name="T98" fmla="*/ 1 w 90"/>
                  <a:gd name="T99" fmla="*/ 14 h 89"/>
                  <a:gd name="T100" fmla="*/ 3 w 90"/>
                  <a:gd name="T101" fmla="*/ 11 h 89"/>
                  <a:gd name="T102" fmla="*/ 3 w 90"/>
                  <a:gd name="T103" fmla="*/ 9 h 89"/>
                  <a:gd name="T104" fmla="*/ 5 w 90"/>
                  <a:gd name="T105" fmla="*/ 8 h 89"/>
                  <a:gd name="T106" fmla="*/ 6 w 90"/>
                  <a:gd name="T107" fmla="*/ 7 h 89"/>
                  <a:gd name="T108" fmla="*/ 7 w 90"/>
                  <a:gd name="T109" fmla="*/ 5 h 89"/>
                  <a:gd name="T110" fmla="*/ 8 w 90"/>
                  <a:gd name="T111" fmla="*/ 4 h 89"/>
                  <a:gd name="T112" fmla="*/ 13 w 90"/>
                  <a:gd name="T113" fmla="*/ 3 h 8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0"/>
                  <a:gd name="T172" fmla="*/ 0 h 89"/>
                  <a:gd name="T173" fmla="*/ 90 w 90"/>
                  <a:gd name="T174" fmla="*/ 89 h 8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0" h="89">
                    <a:moveTo>
                      <a:pt x="26" y="5"/>
                    </a:moveTo>
                    <a:lnTo>
                      <a:pt x="30" y="1"/>
                    </a:lnTo>
                    <a:lnTo>
                      <a:pt x="33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8" y="1"/>
                    </a:lnTo>
                    <a:lnTo>
                      <a:pt x="38" y="0"/>
                    </a:lnTo>
                    <a:lnTo>
                      <a:pt x="40" y="1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1"/>
                    </a:lnTo>
                    <a:lnTo>
                      <a:pt x="51" y="1"/>
                    </a:lnTo>
                    <a:lnTo>
                      <a:pt x="55" y="1"/>
                    </a:lnTo>
                    <a:lnTo>
                      <a:pt x="58" y="1"/>
                    </a:lnTo>
                    <a:lnTo>
                      <a:pt x="58" y="3"/>
                    </a:lnTo>
                    <a:lnTo>
                      <a:pt x="65" y="5"/>
                    </a:lnTo>
                    <a:lnTo>
                      <a:pt x="66" y="6"/>
                    </a:lnTo>
                    <a:lnTo>
                      <a:pt x="68" y="6"/>
                    </a:lnTo>
                    <a:lnTo>
                      <a:pt x="68" y="8"/>
                    </a:lnTo>
                    <a:lnTo>
                      <a:pt x="70" y="8"/>
                    </a:lnTo>
                    <a:lnTo>
                      <a:pt x="71" y="8"/>
                    </a:lnTo>
                    <a:lnTo>
                      <a:pt x="71" y="10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6" y="13"/>
                    </a:lnTo>
                    <a:lnTo>
                      <a:pt x="76" y="15"/>
                    </a:lnTo>
                    <a:lnTo>
                      <a:pt x="76" y="17"/>
                    </a:lnTo>
                    <a:lnTo>
                      <a:pt x="78" y="18"/>
                    </a:lnTo>
                    <a:lnTo>
                      <a:pt x="80" y="18"/>
                    </a:lnTo>
                    <a:lnTo>
                      <a:pt x="83" y="22"/>
                    </a:lnTo>
                    <a:lnTo>
                      <a:pt x="85" y="27"/>
                    </a:lnTo>
                    <a:lnTo>
                      <a:pt x="86" y="30"/>
                    </a:lnTo>
                    <a:lnTo>
                      <a:pt x="86" y="32"/>
                    </a:lnTo>
                    <a:lnTo>
                      <a:pt x="88" y="35"/>
                    </a:lnTo>
                    <a:lnTo>
                      <a:pt x="90" y="37"/>
                    </a:lnTo>
                    <a:lnTo>
                      <a:pt x="88" y="37"/>
                    </a:lnTo>
                    <a:lnTo>
                      <a:pt x="90" y="40"/>
                    </a:lnTo>
                    <a:lnTo>
                      <a:pt x="90" y="42"/>
                    </a:lnTo>
                    <a:lnTo>
                      <a:pt x="90" y="44"/>
                    </a:lnTo>
                    <a:lnTo>
                      <a:pt x="90" y="45"/>
                    </a:lnTo>
                    <a:lnTo>
                      <a:pt x="90" y="49"/>
                    </a:lnTo>
                    <a:lnTo>
                      <a:pt x="90" y="50"/>
                    </a:lnTo>
                    <a:lnTo>
                      <a:pt x="90" y="52"/>
                    </a:lnTo>
                    <a:lnTo>
                      <a:pt x="90" y="54"/>
                    </a:lnTo>
                    <a:lnTo>
                      <a:pt x="88" y="54"/>
                    </a:lnTo>
                    <a:lnTo>
                      <a:pt x="90" y="55"/>
                    </a:lnTo>
                    <a:lnTo>
                      <a:pt x="86" y="60"/>
                    </a:lnTo>
                    <a:lnTo>
                      <a:pt x="86" y="62"/>
                    </a:lnTo>
                    <a:lnTo>
                      <a:pt x="85" y="62"/>
                    </a:lnTo>
                    <a:lnTo>
                      <a:pt x="85" y="67"/>
                    </a:lnTo>
                    <a:lnTo>
                      <a:pt x="83" y="67"/>
                    </a:lnTo>
                    <a:lnTo>
                      <a:pt x="83" y="71"/>
                    </a:lnTo>
                    <a:lnTo>
                      <a:pt x="81" y="72"/>
                    </a:lnTo>
                    <a:lnTo>
                      <a:pt x="80" y="72"/>
                    </a:lnTo>
                    <a:lnTo>
                      <a:pt x="80" y="74"/>
                    </a:lnTo>
                    <a:lnTo>
                      <a:pt x="80" y="76"/>
                    </a:lnTo>
                    <a:lnTo>
                      <a:pt x="78" y="76"/>
                    </a:lnTo>
                    <a:lnTo>
                      <a:pt x="76" y="76"/>
                    </a:lnTo>
                    <a:lnTo>
                      <a:pt x="76" y="77"/>
                    </a:lnTo>
                    <a:lnTo>
                      <a:pt x="75" y="79"/>
                    </a:lnTo>
                    <a:lnTo>
                      <a:pt x="73" y="79"/>
                    </a:lnTo>
                    <a:lnTo>
                      <a:pt x="73" y="81"/>
                    </a:lnTo>
                    <a:lnTo>
                      <a:pt x="71" y="81"/>
                    </a:lnTo>
                    <a:lnTo>
                      <a:pt x="70" y="81"/>
                    </a:lnTo>
                    <a:lnTo>
                      <a:pt x="70" y="82"/>
                    </a:lnTo>
                    <a:lnTo>
                      <a:pt x="65" y="86"/>
                    </a:lnTo>
                    <a:lnTo>
                      <a:pt x="60" y="88"/>
                    </a:lnTo>
                    <a:lnTo>
                      <a:pt x="56" y="89"/>
                    </a:lnTo>
                    <a:lnTo>
                      <a:pt x="55" y="89"/>
                    </a:lnTo>
                    <a:lnTo>
                      <a:pt x="53" y="89"/>
                    </a:lnTo>
                    <a:lnTo>
                      <a:pt x="51" y="89"/>
                    </a:lnTo>
                    <a:lnTo>
                      <a:pt x="50" y="89"/>
                    </a:lnTo>
                    <a:lnTo>
                      <a:pt x="48" y="89"/>
                    </a:lnTo>
                    <a:lnTo>
                      <a:pt x="46" y="89"/>
                    </a:lnTo>
                    <a:lnTo>
                      <a:pt x="45" y="89"/>
                    </a:lnTo>
                    <a:lnTo>
                      <a:pt x="43" y="89"/>
                    </a:lnTo>
                    <a:lnTo>
                      <a:pt x="41" y="89"/>
                    </a:lnTo>
                    <a:lnTo>
                      <a:pt x="40" y="89"/>
                    </a:lnTo>
                    <a:lnTo>
                      <a:pt x="36" y="89"/>
                    </a:lnTo>
                    <a:lnTo>
                      <a:pt x="35" y="88"/>
                    </a:lnTo>
                    <a:lnTo>
                      <a:pt x="31" y="88"/>
                    </a:lnTo>
                    <a:lnTo>
                      <a:pt x="31" y="86"/>
                    </a:lnTo>
                    <a:lnTo>
                      <a:pt x="25" y="82"/>
                    </a:lnTo>
                    <a:lnTo>
                      <a:pt x="23" y="82"/>
                    </a:lnTo>
                    <a:lnTo>
                      <a:pt x="23" y="81"/>
                    </a:lnTo>
                    <a:lnTo>
                      <a:pt x="20" y="81"/>
                    </a:lnTo>
                    <a:lnTo>
                      <a:pt x="20" y="79"/>
                    </a:lnTo>
                    <a:lnTo>
                      <a:pt x="18" y="79"/>
                    </a:lnTo>
                    <a:lnTo>
                      <a:pt x="16" y="79"/>
                    </a:lnTo>
                    <a:lnTo>
                      <a:pt x="16" y="77"/>
                    </a:lnTo>
                    <a:lnTo>
                      <a:pt x="15" y="76"/>
                    </a:lnTo>
                    <a:lnTo>
                      <a:pt x="13" y="76"/>
                    </a:lnTo>
                    <a:lnTo>
                      <a:pt x="13" y="74"/>
                    </a:lnTo>
                    <a:lnTo>
                      <a:pt x="11" y="74"/>
                    </a:lnTo>
                    <a:lnTo>
                      <a:pt x="10" y="72"/>
                    </a:lnTo>
                    <a:lnTo>
                      <a:pt x="10" y="71"/>
                    </a:lnTo>
                    <a:lnTo>
                      <a:pt x="8" y="71"/>
                    </a:lnTo>
                    <a:lnTo>
                      <a:pt x="6" y="67"/>
                    </a:lnTo>
                    <a:lnTo>
                      <a:pt x="5" y="62"/>
                    </a:lnTo>
                    <a:lnTo>
                      <a:pt x="1" y="59"/>
                    </a:lnTo>
                    <a:lnTo>
                      <a:pt x="1" y="57"/>
                    </a:lnTo>
                    <a:lnTo>
                      <a:pt x="1" y="54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3" y="27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11" y="15"/>
                    </a:lnTo>
                    <a:lnTo>
                      <a:pt x="11" y="13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5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20" y="6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7" name="Freeform 559"/>
              <p:cNvSpPr>
                <a:spLocks/>
              </p:cNvSpPr>
              <p:nvPr/>
            </p:nvSpPr>
            <p:spPr bwMode="auto">
              <a:xfrm>
                <a:off x="5275" y="780"/>
                <a:ext cx="44" cy="44"/>
              </a:xfrm>
              <a:custGeom>
                <a:avLst/>
                <a:gdLst>
                  <a:gd name="T0" fmla="*/ 17 w 89"/>
                  <a:gd name="T1" fmla="*/ 1 h 88"/>
                  <a:gd name="T2" fmla="*/ 19 w 89"/>
                  <a:gd name="T3" fmla="*/ 0 h 88"/>
                  <a:gd name="T4" fmla="*/ 21 w 89"/>
                  <a:gd name="T5" fmla="*/ 0 h 88"/>
                  <a:gd name="T6" fmla="*/ 23 w 89"/>
                  <a:gd name="T7" fmla="*/ 0 h 88"/>
                  <a:gd name="T8" fmla="*/ 25 w 89"/>
                  <a:gd name="T9" fmla="*/ 1 h 88"/>
                  <a:gd name="T10" fmla="*/ 28 w 89"/>
                  <a:gd name="T11" fmla="*/ 2 h 88"/>
                  <a:gd name="T12" fmla="*/ 32 w 89"/>
                  <a:gd name="T13" fmla="*/ 3 h 88"/>
                  <a:gd name="T14" fmla="*/ 34 w 89"/>
                  <a:gd name="T15" fmla="*/ 3 h 88"/>
                  <a:gd name="T16" fmla="*/ 37 w 89"/>
                  <a:gd name="T17" fmla="*/ 6 h 88"/>
                  <a:gd name="T18" fmla="*/ 37 w 89"/>
                  <a:gd name="T19" fmla="*/ 8 h 88"/>
                  <a:gd name="T20" fmla="*/ 38 w 89"/>
                  <a:gd name="T21" fmla="*/ 8 h 88"/>
                  <a:gd name="T22" fmla="*/ 40 w 89"/>
                  <a:gd name="T23" fmla="*/ 10 h 88"/>
                  <a:gd name="T24" fmla="*/ 41 w 89"/>
                  <a:gd name="T25" fmla="*/ 12 h 88"/>
                  <a:gd name="T26" fmla="*/ 43 w 89"/>
                  <a:gd name="T27" fmla="*/ 16 h 88"/>
                  <a:gd name="T28" fmla="*/ 44 w 89"/>
                  <a:gd name="T29" fmla="*/ 19 h 88"/>
                  <a:gd name="T30" fmla="*/ 44 w 89"/>
                  <a:gd name="T31" fmla="*/ 21 h 88"/>
                  <a:gd name="T32" fmla="*/ 44 w 89"/>
                  <a:gd name="T33" fmla="*/ 22 h 88"/>
                  <a:gd name="T34" fmla="*/ 44 w 89"/>
                  <a:gd name="T35" fmla="*/ 24 h 88"/>
                  <a:gd name="T36" fmla="*/ 44 w 89"/>
                  <a:gd name="T37" fmla="*/ 26 h 88"/>
                  <a:gd name="T38" fmla="*/ 43 w 89"/>
                  <a:gd name="T39" fmla="*/ 30 h 88"/>
                  <a:gd name="T40" fmla="*/ 42 w 89"/>
                  <a:gd name="T41" fmla="*/ 33 h 88"/>
                  <a:gd name="T42" fmla="*/ 41 w 89"/>
                  <a:gd name="T43" fmla="*/ 35 h 88"/>
                  <a:gd name="T44" fmla="*/ 40 w 89"/>
                  <a:gd name="T45" fmla="*/ 37 h 88"/>
                  <a:gd name="T46" fmla="*/ 38 w 89"/>
                  <a:gd name="T47" fmla="*/ 38 h 88"/>
                  <a:gd name="T48" fmla="*/ 37 w 89"/>
                  <a:gd name="T49" fmla="*/ 38 h 88"/>
                  <a:gd name="T50" fmla="*/ 36 w 89"/>
                  <a:gd name="T51" fmla="*/ 40 h 88"/>
                  <a:gd name="T52" fmla="*/ 30 w 89"/>
                  <a:gd name="T53" fmla="*/ 44 h 88"/>
                  <a:gd name="T54" fmla="*/ 27 w 89"/>
                  <a:gd name="T55" fmla="*/ 44 h 88"/>
                  <a:gd name="T56" fmla="*/ 26 w 89"/>
                  <a:gd name="T57" fmla="*/ 44 h 88"/>
                  <a:gd name="T58" fmla="*/ 24 w 89"/>
                  <a:gd name="T59" fmla="*/ 44 h 88"/>
                  <a:gd name="T60" fmla="*/ 23 w 89"/>
                  <a:gd name="T61" fmla="*/ 44 h 88"/>
                  <a:gd name="T62" fmla="*/ 22 w 89"/>
                  <a:gd name="T63" fmla="*/ 44 h 88"/>
                  <a:gd name="T64" fmla="*/ 21 w 89"/>
                  <a:gd name="T65" fmla="*/ 44 h 88"/>
                  <a:gd name="T66" fmla="*/ 18 w 89"/>
                  <a:gd name="T67" fmla="*/ 44 h 88"/>
                  <a:gd name="T68" fmla="*/ 16 w 89"/>
                  <a:gd name="T69" fmla="*/ 44 h 88"/>
                  <a:gd name="T70" fmla="*/ 12 w 89"/>
                  <a:gd name="T71" fmla="*/ 41 h 88"/>
                  <a:gd name="T72" fmla="*/ 10 w 89"/>
                  <a:gd name="T73" fmla="*/ 40 h 88"/>
                  <a:gd name="T74" fmla="*/ 9 w 89"/>
                  <a:gd name="T75" fmla="*/ 39 h 88"/>
                  <a:gd name="T76" fmla="*/ 7 w 89"/>
                  <a:gd name="T77" fmla="*/ 38 h 88"/>
                  <a:gd name="T78" fmla="*/ 6 w 89"/>
                  <a:gd name="T79" fmla="*/ 37 h 88"/>
                  <a:gd name="T80" fmla="*/ 5 w 89"/>
                  <a:gd name="T81" fmla="*/ 35 h 88"/>
                  <a:gd name="T82" fmla="*/ 3 w 89"/>
                  <a:gd name="T83" fmla="*/ 33 h 88"/>
                  <a:gd name="T84" fmla="*/ 1 w 89"/>
                  <a:gd name="T85" fmla="*/ 29 h 88"/>
                  <a:gd name="T86" fmla="*/ 1 w 89"/>
                  <a:gd name="T87" fmla="*/ 25 h 88"/>
                  <a:gd name="T88" fmla="*/ 1 w 89"/>
                  <a:gd name="T89" fmla="*/ 24 h 88"/>
                  <a:gd name="T90" fmla="*/ 0 w 89"/>
                  <a:gd name="T91" fmla="*/ 24 h 88"/>
                  <a:gd name="T92" fmla="*/ 0 w 89"/>
                  <a:gd name="T93" fmla="*/ 22 h 88"/>
                  <a:gd name="T94" fmla="*/ 0 w 89"/>
                  <a:gd name="T95" fmla="*/ 21 h 88"/>
                  <a:gd name="T96" fmla="*/ 0 w 89"/>
                  <a:gd name="T97" fmla="*/ 19 h 88"/>
                  <a:gd name="T98" fmla="*/ 1 w 89"/>
                  <a:gd name="T99" fmla="*/ 17 h 88"/>
                  <a:gd name="T100" fmla="*/ 2 w 89"/>
                  <a:gd name="T101" fmla="*/ 13 h 88"/>
                  <a:gd name="T102" fmla="*/ 3 w 89"/>
                  <a:gd name="T103" fmla="*/ 11 h 88"/>
                  <a:gd name="T104" fmla="*/ 4 w 89"/>
                  <a:gd name="T105" fmla="*/ 9 h 88"/>
                  <a:gd name="T106" fmla="*/ 5 w 89"/>
                  <a:gd name="T107" fmla="*/ 8 h 88"/>
                  <a:gd name="T108" fmla="*/ 6 w 89"/>
                  <a:gd name="T109" fmla="*/ 7 h 88"/>
                  <a:gd name="T110" fmla="*/ 7 w 89"/>
                  <a:gd name="T111" fmla="*/ 6 h 88"/>
                  <a:gd name="T112" fmla="*/ 10 w 89"/>
                  <a:gd name="T113" fmla="*/ 3 h 8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89"/>
                  <a:gd name="T172" fmla="*/ 0 h 88"/>
                  <a:gd name="T173" fmla="*/ 89 w 89"/>
                  <a:gd name="T174" fmla="*/ 88 h 8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89" h="88">
                    <a:moveTo>
                      <a:pt x="25" y="5"/>
                    </a:moveTo>
                    <a:lnTo>
                      <a:pt x="30" y="4"/>
                    </a:lnTo>
                    <a:lnTo>
                      <a:pt x="34" y="2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7" y="2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59" y="4"/>
                    </a:lnTo>
                    <a:lnTo>
                      <a:pt x="64" y="7"/>
                    </a:lnTo>
                    <a:lnTo>
                      <a:pt x="65" y="7"/>
                    </a:lnTo>
                    <a:lnTo>
                      <a:pt x="67" y="7"/>
                    </a:lnTo>
                    <a:lnTo>
                      <a:pt x="69" y="7"/>
                    </a:lnTo>
                    <a:lnTo>
                      <a:pt x="70" y="9"/>
                    </a:lnTo>
                    <a:lnTo>
                      <a:pt x="72" y="11"/>
                    </a:lnTo>
                    <a:lnTo>
                      <a:pt x="74" y="12"/>
                    </a:lnTo>
                    <a:lnTo>
                      <a:pt x="75" y="12"/>
                    </a:lnTo>
                    <a:lnTo>
                      <a:pt x="75" y="14"/>
                    </a:lnTo>
                    <a:lnTo>
                      <a:pt x="75" y="16"/>
                    </a:lnTo>
                    <a:lnTo>
                      <a:pt x="77" y="16"/>
                    </a:lnTo>
                    <a:lnTo>
                      <a:pt x="77" y="17"/>
                    </a:lnTo>
                    <a:lnTo>
                      <a:pt x="79" y="17"/>
                    </a:lnTo>
                    <a:lnTo>
                      <a:pt x="80" y="19"/>
                    </a:lnTo>
                    <a:lnTo>
                      <a:pt x="80" y="21"/>
                    </a:lnTo>
                    <a:lnTo>
                      <a:pt x="82" y="22"/>
                    </a:lnTo>
                    <a:lnTo>
                      <a:pt x="82" y="24"/>
                    </a:lnTo>
                    <a:lnTo>
                      <a:pt x="85" y="26"/>
                    </a:lnTo>
                    <a:lnTo>
                      <a:pt x="87" y="29"/>
                    </a:lnTo>
                    <a:lnTo>
                      <a:pt x="87" y="32"/>
                    </a:lnTo>
                    <a:lnTo>
                      <a:pt x="89" y="34"/>
                    </a:lnTo>
                    <a:lnTo>
                      <a:pt x="89" y="36"/>
                    </a:lnTo>
                    <a:lnTo>
                      <a:pt x="89" y="38"/>
                    </a:lnTo>
                    <a:lnTo>
                      <a:pt x="89" y="39"/>
                    </a:lnTo>
                    <a:lnTo>
                      <a:pt x="89" y="41"/>
                    </a:lnTo>
                    <a:lnTo>
                      <a:pt x="89" y="43"/>
                    </a:lnTo>
                    <a:lnTo>
                      <a:pt x="89" y="44"/>
                    </a:lnTo>
                    <a:lnTo>
                      <a:pt x="89" y="46"/>
                    </a:lnTo>
                    <a:lnTo>
                      <a:pt x="89" y="48"/>
                    </a:lnTo>
                    <a:lnTo>
                      <a:pt x="89" y="51"/>
                    </a:lnTo>
                    <a:lnTo>
                      <a:pt x="89" y="53"/>
                    </a:lnTo>
                    <a:lnTo>
                      <a:pt x="89" y="54"/>
                    </a:lnTo>
                    <a:lnTo>
                      <a:pt x="87" y="60"/>
                    </a:lnTo>
                    <a:lnTo>
                      <a:pt x="87" y="61"/>
                    </a:lnTo>
                    <a:lnTo>
                      <a:pt x="85" y="63"/>
                    </a:lnTo>
                    <a:lnTo>
                      <a:pt x="85" y="65"/>
                    </a:lnTo>
                    <a:lnTo>
                      <a:pt x="84" y="66"/>
                    </a:lnTo>
                    <a:lnTo>
                      <a:pt x="82" y="70"/>
                    </a:lnTo>
                    <a:lnTo>
                      <a:pt x="80" y="71"/>
                    </a:lnTo>
                    <a:lnTo>
                      <a:pt x="80" y="73"/>
                    </a:lnTo>
                    <a:lnTo>
                      <a:pt x="79" y="73"/>
                    </a:lnTo>
                    <a:lnTo>
                      <a:pt x="77" y="73"/>
                    </a:lnTo>
                    <a:lnTo>
                      <a:pt x="77" y="75"/>
                    </a:lnTo>
                    <a:lnTo>
                      <a:pt x="77" y="76"/>
                    </a:lnTo>
                    <a:lnTo>
                      <a:pt x="75" y="76"/>
                    </a:lnTo>
                    <a:lnTo>
                      <a:pt x="75" y="78"/>
                    </a:lnTo>
                    <a:lnTo>
                      <a:pt x="72" y="80"/>
                    </a:lnTo>
                    <a:lnTo>
                      <a:pt x="69" y="82"/>
                    </a:lnTo>
                    <a:lnTo>
                      <a:pt x="64" y="85"/>
                    </a:lnTo>
                    <a:lnTo>
                      <a:pt x="60" y="87"/>
                    </a:lnTo>
                    <a:lnTo>
                      <a:pt x="59" y="87"/>
                    </a:lnTo>
                    <a:lnTo>
                      <a:pt x="55" y="88"/>
                    </a:lnTo>
                    <a:lnTo>
                      <a:pt x="54" y="88"/>
                    </a:lnTo>
                    <a:lnTo>
                      <a:pt x="52" y="88"/>
                    </a:lnTo>
                    <a:lnTo>
                      <a:pt x="50" y="88"/>
                    </a:lnTo>
                    <a:lnTo>
                      <a:pt x="49" y="88"/>
                    </a:lnTo>
                    <a:lnTo>
                      <a:pt x="47" y="88"/>
                    </a:lnTo>
                    <a:lnTo>
                      <a:pt x="45" y="88"/>
                    </a:lnTo>
                    <a:lnTo>
                      <a:pt x="44" y="88"/>
                    </a:lnTo>
                    <a:lnTo>
                      <a:pt x="42" y="88"/>
                    </a:lnTo>
                    <a:lnTo>
                      <a:pt x="40" y="88"/>
                    </a:lnTo>
                    <a:lnTo>
                      <a:pt x="37" y="88"/>
                    </a:lnTo>
                    <a:lnTo>
                      <a:pt x="34" y="87"/>
                    </a:lnTo>
                    <a:lnTo>
                      <a:pt x="32" y="87"/>
                    </a:lnTo>
                    <a:lnTo>
                      <a:pt x="32" y="85"/>
                    </a:lnTo>
                    <a:lnTo>
                      <a:pt x="25" y="83"/>
                    </a:lnTo>
                    <a:lnTo>
                      <a:pt x="24" y="82"/>
                    </a:lnTo>
                    <a:lnTo>
                      <a:pt x="22" y="82"/>
                    </a:lnTo>
                    <a:lnTo>
                      <a:pt x="20" y="82"/>
                    </a:lnTo>
                    <a:lnTo>
                      <a:pt x="20" y="80"/>
                    </a:lnTo>
                    <a:lnTo>
                      <a:pt x="20" y="78"/>
                    </a:lnTo>
                    <a:lnTo>
                      <a:pt x="19" y="78"/>
                    </a:lnTo>
                    <a:lnTo>
                      <a:pt x="17" y="76"/>
                    </a:lnTo>
                    <a:lnTo>
                      <a:pt x="15" y="76"/>
                    </a:lnTo>
                    <a:lnTo>
                      <a:pt x="15" y="75"/>
                    </a:lnTo>
                    <a:lnTo>
                      <a:pt x="14" y="75"/>
                    </a:lnTo>
                    <a:lnTo>
                      <a:pt x="14" y="73"/>
                    </a:lnTo>
                    <a:lnTo>
                      <a:pt x="12" y="73"/>
                    </a:lnTo>
                    <a:lnTo>
                      <a:pt x="10" y="71"/>
                    </a:lnTo>
                    <a:lnTo>
                      <a:pt x="10" y="70"/>
                    </a:lnTo>
                    <a:lnTo>
                      <a:pt x="9" y="70"/>
                    </a:lnTo>
                    <a:lnTo>
                      <a:pt x="9" y="66"/>
                    </a:lnTo>
                    <a:lnTo>
                      <a:pt x="7" y="66"/>
                    </a:lnTo>
                    <a:lnTo>
                      <a:pt x="5" y="61"/>
                    </a:lnTo>
                    <a:lnTo>
                      <a:pt x="2" y="60"/>
                    </a:lnTo>
                    <a:lnTo>
                      <a:pt x="2" y="58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1"/>
                    </a:lnTo>
                    <a:lnTo>
                      <a:pt x="0" y="49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2" y="48"/>
                    </a:lnTo>
                    <a:lnTo>
                      <a:pt x="0" y="48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2" y="38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5" y="22"/>
                    </a:lnTo>
                    <a:lnTo>
                      <a:pt x="7" y="21"/>
                    </a:lnTo>
                    <a:lnTo>
                      <a:pt x="9" y="19"/>
                    </a:lnTo>
                    <a:lnTo>
                      <a:pt x="9" y="17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9" y="9"/>
                    </a:lnTo>
                    <a:lnTo>
                      <a:pt x="20" y="7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68" name="Group 560"/>
              <p:cNvGrpSpPr>
                <a:grpSpLocks/>
              </p:cNvGrpSpPr>
              <p:nvPr/>
            </p:nvGrpSpPr>
            <p:grpSpPr bwMode="auto">
              <a:xfrm>
                <a:off x="4710" y="671"/>
                <a:ext cx="940" cy="252"/>
                <a:chOff x="4710" y="671"/>
                <a:chExt cx="940" cy="252"/>
              </a:xfrm>
            </p:grpSpPr>
            <p:sp>
              <p:nvSpPr>
                <p:cNvPr id="663" name="Freeform 561"/>
                <p:cNvSpPr>
                  <a:spLocks/>
                </p:cNvSpPr>
                <p:nvPr/>
              </p:nvSpPr>
              <p:spPr bwMode="auto">
                <a:xfrm>
                  <a:off x="5272" y="783"/>
                  <a:ext cx="45" cy="45"/>
                </a:xfrm>
                <a:custGeom>
                  <a:avLst/>
                  <a:gdLst>
                    <a:gd name="T0" fmla="*/ 18 w 90"/>
                    <a:gd name="T1" fmla="*/ 1 h 90"/>
                    <a:gd name="T2" fmla="*/ 19 w 90"/>
                    <a:gd name="T3" fmla="*/ 0 h 90"/>
                    <a:gd name="T4" fmla="*/ 22 w 90"/>
                    <a:gd name="T5" fmla="*/ 0 h 90"/>
                    <a:gd name="T6" fmla="*/ 23 w 90"/>
                    <a:gd name="T7" fmla="*/ 0 h 90"/>
                    <a:gd name="T8" fmla="*/ 25 w 90"/>
                    <a:gd name="T9" fmla="*/ 1 h 90"/>
                    <a:gd name="T10" fmla="*/ 28 w 90"/>
                    <a:gd name="T11" fmla="*/ 2 h 90"/>
                    <a:gd name="T12" fmla="*/ 33 w 90"/>
                    <a:gd name="T13" fmla="*/ 3 h 90"/>
                    <a:gd name="T14" fmla="*/ 34 w 90"/>
                    <a:gd name="T15" fmla="*/ 5 h 90"/>
                    <a:gd name="T16" fmla="*/ 36 w 90"/>
                    <a:gd name="T17" fmla="*/ 5 h 90"/>
                    <a:gd name="T18" fmla="*/ 38 w 90"/>
                    <a:gd name="T19" fmla="*/ 7 h 90"/>
                    <a:gd name="T20" fmla="*/ 39 w 90"/>
                    <a:gd name="T21" fmla="*/ 7 h 90"/>
                    <a:gd name="T22" fmla="*/ 40 w 90"/>
                    <a:gd name="T23" fmla="*/ 10 h 90"/>
                    <a:gd name="T24" fmla="*/ 42 w 90"/>
                    <a:gd name="T25" fmla="*/ 11 h 90"/>
                    <a:gd name="T26" fmla="*/ 44 w 90"/>
                    <a:gd name="T27" fmla="*/ 15 h 90"/>
                    <a:gd name="T28" fmla="*/ 45 w 90"/>
                    <a:gd name="T29" fmla="*/ 18 h 90"/>
                    <a:gd name="T30" fmla="*/ 45 w 90"/>
                    <a:gd name="T31" fmla="*/ 21 h 90"/>
                    <a:gd name="T32" fmla="*/ 45 w 90"/>
                    <a:gd name="T33" fmla="*/ 22 h 90"/>
                    <a:gd name="T34" fmla="*/ 45 w 90"/>
                    <a:gd name="T35" fmla="*/ 23 h 90"/>
                    <a:gd name="T36" fmla="*/ 45 w 90"/>
                    <a:gd name="T37" fmla="*/ 26 h 90"/>
                    <a:gd name="T38" fmla="*/ 45 w 90"/>
                    <a:gd name="T39" fmla="*/ 28 h 90"/>
                    <a:gd name="T40" fmla="*/ 44 w 90"/>
                    <a:gd name="T41" fmla="*/ 31 h 90"/>
                    <a:gd name="T42" fmla="*/ 43 w 90"/>
                    <a:gd name="T43" fmla="*/ 34 h 90"/>
                    <a:gd name="T44" fmla="*/ 41 w 90"/>
                    <a:gd name="T45" fmla="*/ 37 h 90"/>
                    <a:gd name="T46" fmla="*/ 40 w 90"/>
                    <a:gd name="T47" fmla="*/ 38 h 90"/>
                    <a:gd name="T48" fmla="*/ 39 w 90"/>
                    <a:gd name="T49" fmla="*/ 38 h 90"/>
                    <a:gd name="T50" fmla="*/ 38 w 90"/>
                    <a:gd name="T51" fmla="*/ 40 h 90"/>
                    <a:gd name="T52" fmla="*/ 34 w 90"/>
                    <a:gd name="T53" fmla="*/ 42 h 90"/>
                    <a:gd name="T54" fmla="*/ 30 w 90"/>
                    <a:gd name="T55" fmla="*/ 44 h 90"/>
                    <a:gd name="T56" fmla="*/ 27 w 90"/>
                    <a:gd name="T57" fmla="*/ 45 h 90"/>
                    <a:gd name="T58" fmla="*/ 25 w 90"/>
                    <a:gd name="T59" fmla="*/ 45 h 90"/>
                    <a:gd name="T60" fmla="*/ 25 w 90"/>
                    <a:gd name="T61" fmla="*/ 45 h 90"/>
                    <a:gd name="T62" fmla="*/ 23 w 90"/>
                    <a:gd name="T63" fmla="*/ 45 h 90"/>
                    <a:gd name="T64" fmla="*/ 22 w 90"/>
                    <a:gd name="T65" fmla="*/ 45 h 90"/>
                    <a:gd name="T66" fmla="*/ 20 w 90"/>
                    <a:gd name="T67" fmla="*/ 45 h 90"/>
                    <a:gd name="T68" fmla="*/ 18 w 90"/>
                    <a:gd name="T69" fmla="*/ 44 h 90"/>
                    <a:gd name="T70" fmla="*/ 15 w 90"/>
                    <a:gd name="T71" fmla="*/ 43 h 90"/>
                    <a:gd name="T72" fmla="*/ 11 w 90"/>
                    <a:gd name="T73" fmla="*/ 42 h 90"/>
                    <a:gd name="T74" fmla="*/ 10 w 90"/>
                    <a:gd name="T75" fmla="*/ 41 h 90"/>
                    <a:gd name="T76" fmla="*/ 9 w 90"/>
                    <a:gd name="T77" fmla="*/ 40 h 90"/>
                    <a:gd name="T78" fmla="*/ 7 w 90"/>
                    <a:gd name="T79" fmla="*/ 38 h 90"/>
                    <a:gd name="T80" fmla="*/ 6 w 90"/>
                    <a:gd name="T81" fmla="*/ 38 h 90"/>
                    <a:gd name="T82" fmla="*/ 5 w 90"/>
                    <a:gd name="T83" fmla="*/ 36 h 90"/>
                    <a:gd name="T84" fmla="*/ 3 w 90"/>
                    <a:gd name="T85" fmla="*/ 34 h 90"/>
                    <a:gd name="T86" fmla="*/ 1 w 90"/>
                    <a:gd name="T87" fmla="*/ 29 h 90"/>
                    <a:gd name="T88" fmla="*/ 0 w 90"/>
                    <a:gd name="T89" fmla="*/ 27 h 90"/>
                    <a:gd name="T90" fmla="*/ 0 w 90"/>
                    <a:gd name="T91" fmla="*/ 24 h 90"/>
                    <a:gd name="T92" fmla="*/ 0 w 90"/>
                    <a:gd name="T93" fmla="*/ 23 h 90"/>
                    <a:gd name="T94" fmla="*/ 0 w 90"/>
                    <a:gd name="T95" fmla="*/ 22 h 90"/>
                    <a:gd name="T96" fmla="*/ 0 w 90"/>
                    <a:gd name="T97" fmla="*/ 21 h 90"/>
                    <a:gd name="T98" fmla="*/ 0 w 90"/>
                    <a:gd name="T99" fmla="*/ 20 h 90"/>
                    <a:gd name="T100" fmla="*/ 0 w 90"/>
                    <a:gd name="T101" fmla="*/ 18 h 90"/>
                    <a:gd name="T102" fmla="*/ 1 w 90"/>
                    <a:gd name="T103" fmla="*/ 13 h 90"/>
                    <a:gd name="T104" fmla="*/ 3 w 90"/>
                    <a:gd name="T105" fmla="*/ 10 h 90"/>
                    <a:gd name="T106" fmla="*/ 4 w 90"/>
                    <a:gd name="T107" fmla="*/ 10 h 90"/>
                    <a:gd name="T108" fmla="*/ 6 w 90"/>
                    <a:gd name="T109" fmla="*/ 7 h 90"/>
                    <a:gd name="T110" fmla="*/ 7 w 90"/>
                    <a:gd name="T111" fmla="*/ 6 h 90"/>
                    <a:gd name="T112" fmla="*/ 9 w 90"/>
                    <a:gd name="T113" fmla="*/ 5 h 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0"/>
                    <a:gd name="T172" fmla="*/ 0 h 90"/>
                    <a:gd name="T173" fmla="*/ 90 w 90"/>
                    <a:gd name="T174" fmla="*/ 90 h 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0" h="90">
                      <a:moveTo>
                        <a:pt x="26" y="5"/>
                      </a:moveTo>
                      <a:lnTo>
                        <a:pt x="30" y="4"/>
                      </a:lnTo>
                      <a:lnTo>
                        <a:pt x="35" y="2"/>
                      </a:lnTo>
                      <a:lnTo>
                        <a:pt x="36" y="2"/>
                      </a:lnTo>
                      <a:lnTo>
                        <a:pt x="38" y="2"/>
                      </a:lnTo>
                      <a:lnTo>
                        <a:pt x="38" y="0"/>
                      </a:lnTo>
                      <a:lnTo>
                        <a:pt x="40" y="2"/>
                      </a:lnTo>
                      <a:lnTo>
                        <a:pt x="41" y="0"/>
                      </a:lnTo>
                      <a:lnTo>
                        <a:pt x="43" y="0"/>
                      </a:lnTo>
                      <a:lnTo>
                        <a:pt x="45" y="0"/>
                      </a:lnTo>
                      <a:lnTo>
                        <a:pt x="46" y="0"/>
                      </a:lnTo>
                      <a:lnTo>
                        <a:pt x="48" y="2"/>
                      </a:lnTo>
                      <a:lnTo>
                        <a:pt x="50" y="2"/>
                      </a:lnTo>
                      <a:lnTo>
                        <a:pt x="51" y="2"/>
                      </a:lnTo>
                      <a:lnTo>
                        <a:pt x="55" y="4"/>
                      </a:lnTo>
                      <a:lnTo>
                        <a:pt x="56" y="4"/>
                      </a:lnTo>
                      <a:lnTo>
                        <a:pt x="60" y="4"/>
                      </a:lnTo>
                      <a:lnTo>
                        <a:pt x="65" y="5"/>
                      </a:lnTo>
                      <a:lnTo>
                        <a:pt x="66" y="7"/>
                      </a:lnTo>
                      <a:lnTo>
                        <a:pt x="68" y="7"/>
                      </a:lnTo>
                      <a:lnTo>
                        <a:pt x="68" y="9"/>
                      </a:lnTo>
                      <a:lnTo>
                        <a:pt x="71" y="9"/>
                      </a:lnTo>
                      <a:lnTo>
                        <a:pt x="71" y="10"/>
                      </a:lnTo>
                      <a:lnTo>
                        <a:pt x="75" y="12"/>
                      </a:lnTo>
                      <a:lnTo>
                        <a:pt x="75" y="14"/>
                      </a:lnTo>
                      <a:lnTo>
                        <a:pt x="75" y="15"/>
                      </a:lnTo>
                      <a:lnTo>
                        <a:pt x="76" y="15"/>
                      </a:lnTo>
                      <a:lnTo>
                        <a:pt x="78" y="15"/>
                      </a:lnTo>
                      <a:lnTo>
                        <a:pt x="78" y="17"/>
                      </a:lnTo>
                      <a:lnTo>
                        <a:pt x="78" y="19"/>
                      </a:lnTo>
                      <a:lnTo>
                        <a:pt x="80" y="19"/>
                      </a:lnTo>
                      <a:lnTo>
                        <a:pt x="80" y="20"/>
                      </a:lnTo>
                      <a:lnTo>
                        <a:pt x="83" y="22"/>
                      </a:lnTo>
                      <a:lnTo>
                        <a:pt x="85" y="27"/>
                      </a:lnTo>
                      <a:lnTo>
                        <a:pt x="88" y="31"/>
                      </a:lnTo>
                      <a:lnTo>
                        <a:pt x="88" y="32"/>
                      </a:lnTo>
                      <a:lnTo>
                        <a:pt x="90" y="36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1"/>
                      </a:lnTo>
                      <a:lnTo>
                        <a:pt x="90" y="42"/>
                      </a:lnTo>
                      <a:lnTo>
                        <a:pt x="90" y="44"/>
                      </a:lnTo>
                      <a:lnTo>
                        <a:pt x="90" y="46"/>
                      </a:lnTo>
                      <a:lnTo>
                        <a:pt x="90" y="47"/>
                      </a:lnTo>
                      <a:lnTo>
                        <a:pt x="90" y="49"/>
                      </a:lnTo>
                      <a:lnTo>
                        <a:pt x="90" y="51"/>
                      </a:lnTo>
                      <a:lnTo>
                        <a:pt x="90" y="53"/>
                      </a:lnTo>
                      <a:lnTo>
                        <a:pt x="90" y="54"/>
                      </a:lnTo>
                      <a:lnTo>
                        <a:pt x="90" y="56"/>
                      </a:lnTo>
                      <a:lnTo>
                        <a:pt x="88" y="61"/>
                      </a:lnTo>
                      <a:lnTo>
                        <a:pt x="88" y="63"/>
                      </a:lnTo>
                      <a:lnTo>
                        <a:pt x="86" y="63"/>
                      </a:lnTo>
                      <a:lnTo>
                        <a:pt x="85" y="64"/>
                      </a:lnTo>
                      <a:lnTo>
                        <a:pt x="85" y="68"/>
                      </a:lnTo>
                      <a:lnTo>
                        <a:pt x="83" y="71"/>
                      </a:lnTo>
                      <a:lnTo>
                        <a:pt x="81" y="73"/>
                      </a:lnTo>
                      <a:lnTo>
                        <a:pt x="80" y="73"/>
                      </a:lnTo>
                      <a:lnTo>
                        <a:pt x="80" y="75"/>
                      </a:lnTo>
                      <a:lnTo>
                        <a:pt x="80" y="76"/>
                      </a:lnTo>
                      <a:lnTo>
                        <a:pt x="78" y="76"/>
                      </a:lnTo>
                      <a:lnTo>
                        <a:pt x="78" y="78"/>
                      </a:lnTo>
                      <a:lnTo>
                        <a:pt x="76" y="78"/>
                      </a:lnTo>
                      <a:lnTo>
                        <a:pt x="75" y="80"/>
                      </a:lnTo>
                      <a:lnTo>
                        <a:pt x="73" y="81"/>
                      </a:lnTo>
                      <a:lnTo>
                        <a:pt x="71" y="81"/>
                      </a:lnTo>
                      <a:lnTo>
                        <a:pt x="68" y="83"/>
                      </a:lnTo>
                      <a:lnTo>
                        <a:pt x="65" y="86"/>
                      </a:lnTo>
                      <a:lnTo>
                        <a:pt x="61" y="88"/>
                      </a:lnTo>
                      <a:lnTo>
                        <a:pt x="60" y="88"/>
                      </a:lnTo>
                      <a:lnTo>
                        <a:pt x="56" y="90"/>
                      </a:lnTo>
                      <a:lnTo>
                        <a:pt x="55" y="90"/>
                      </a:lnTo>
                      <a:lnTo>
                        <a:pt x="53" y="90"/>
                      </a:lnTo>
                      <a:lnTo>
                        <a:pt x="51" y="90"/>
                      </a:lnTo>
                      <a:lnTo>
                        <a:pt x="50" y="90"/>
                      </a:lnTo>
                      <a:lnTo>
                        <a:pt x="48" y="90"/>
                      </a:lnTo>
                      <a:lnTo>
                        <a:pt x="46" y="90"/>
                      </a:lnTo>
                      <a:lnTo>
                        <a:pt x="45" y="90"/>
                      </a:lnTo>
                      <a:lnTo>
                        <a:pt x="43" y="90"/>
                      </a:lnTo>
                      <a:lnTo>
                        <a:pt x="41" y="90"/>
                      </a:lnTo>
                      <a:lnTo>
                        <a:pt x="40" y="90"/>
                      </a:lnTo>
                      <a:lnTo>
                        <a:pt x="38" y="90"/>
                      </a:lnTo>
                      <a:lnTo>
                        <a:pt x="35" y="88"/>
                      </a:lnTo>
                      <a:lnTo>
                        <a:pt x="33" y="88"/>
                      </a:lnTo>
                      <a:lnTo>
                        <a:pt x="31" y="88"/>
                      </a:lnTo>
                      <a:lnTo>
                        <a:pt x="31" y="86"/>
                      </a:lnTo>
                      <a:lnTo>
                        <a:pt x="25" y="83"/>
                      </a:lnTo>
                      <a:lnTo>
                        <a:pt x="23" y="83"/>
                      </a:lnTo>
                      <a:lnTo>
                        <a:pt x="21" y="81"/>
                      </a:lnTo>
                      <a:lnTo>
                        <a:pt x="20" y="81"/>
                      </a:lnTo>
                      <a:lnTo>
                        <a:pt x="20" y="80"/>
                      </a:lnTo>
                      <a:lnTo>
                        <a:pt x="18" y="80"/>
                      </a:lnTo>
                      <a:lnTo>
                        <a:pt x="16" y="78"/>
                      </a:lnTo>
                      <a:lnTo>
                        <a:pt x="15" y="78"/>
                      </a:lnTo>
                      <a:lnTo>
                        <a:pt x="15" y="76"/>
                      </a:lnTo>
                      <a:lnTo>
                        <a:pt x="13" y="76"/>
                      </a:lnTo>
                      <a:lnTo>
                        <a:pt x="11" y="76"/>
                      </a:lnTo>
                      <a:lnTo>
                        <a:pt x="11" y="75"/>
                      </a:lnTo>
                      <a:lnTo>
                        <a:pt x="10" y="73"/>
                      </a:lnTo>
                      <a:lnTo>
                        <a:pt x="10" y="71"/>
                      </a:lnTo>
                      <a:lnTo>
                        <a:pt x="8" y="71"/>
                      </a:lnTo>
                      <a:lnTo>
                        <a:pt x="8" y="68"/>
                      </a:lnTo>
                      <a:lnTo>
                        <a:pt x="6" y="68"/>
                      </a:lnTo>
                      <a:lnTo>
                        <a:pt x="5" y="63"/>
                      </a:lnTo>
                      <a:lnTo>
                        <a:pt x="1" y="59"/>
                      </a:lnTo>
                      <a:lnTo>
                        <a:pt x="1" y="56"/>
                      </a:lnTo>
                      <a:lnTo>
                        <a:pt x="1" y="54"/>
                      </a:lnTo>
                      <a:lnTo>
                        <a:pt x="0" y="54"/>
                      </a:lnTo>
                      <a:lnTo>
                        <a:pt x="0" y="53"/>
                      </a:lnTo>
                      <a:lnTo>
                        <a:pt x="0" y="51"/>
                      </a:lnTo>
                      <a:lnTo>
                        <a:pt x="0" y="49"/>
                      </a:lnTo>
                      <a:lnTo>
                        <a:pt x="0" y="47"/>
                      </a:lnTo>
                      <a:lnTo>
                        <a:pt x="0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0" y="41"/>
                      </a:lnTo>
                      <a:lnTo>
                        <a:pt x="0" y="39"/>
                      </a:lnTo>
                      <a:lnTo>
                        <a:pt x="0" y="37"/>
                      </a:lnTo>
                      <a:lnTo>
                        <a:pt x="0" y="36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9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4"/>
                      </a:lnTo>
                      <a:lnTo>
                        <a:pt x="13" y="12"/>
                      </a:lnTo>
                      <a:lnTo>
                        <a:pt x="15" y="12"/>
                      </a:lnTo>
                      <a:lnTo>
                        <a:pt x="15" y="10"/>
                      </a:lnTo>
                      <a:lnTo>
                        <a:pt x="18" y="9"/>
                      </a:lnTo>
                      <a:lnTo>
                        <a:pt x="21" y="7"/>
                      </a:lnTo>
                      <a:lnTo>
                        <a:pt x="26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" name="Freeform 562"/>
                <p:cNvSpPr>
                  <a:spLocks/>
                </p:cNvSpPr>
                <p:nvPr/>
              </p:nvSpPr>
              <p:spPr bwMode="auto">
                <a:xfrm>
                  <a:off x="5240" y="733"/>
                  <a:ext cx="37" cy="15"/>
                </a:xfrm>
                <a:custGeom>
                  <a:avLst/>
                  <a:gdLst>
                    <a:gd name="T0" fmla="*/ 0 w 73"/>
                    <a:gd name="T1" fmla="*/ 9 h 31"/>
                    <a:gd name="T2" fmla="*/ 0 w 73"/>
                    <a:gd name="T3" fmla="*/ 15 h 31"/>
                    <a:gd name="T4" fmla="*/ 37 w 73"/>
                    <a:gd name="T5" fmla="*/ 13 h 31"/>
                    <a:gd name="T6" fmla="*/ 27 w 73"/>
                    <a:gd name="T7" fmla="*/ 0 h 31"/>
                    <a:gd name="T8" fmla="*/ 0 w 73"/>
                    <a:gd name="T9" fmla="*/ 9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1"/>
                    <a:gd name="T17" fmla="*/ 73 w 73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1">
                      <a:moveTo>
                        <a:pt x="0" y="19"/>
                      </a:moveTo>
                      <a:lnTo>
                        <a:pt x="0" y="31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" name="Freeform 563"/>
                <p:cNvSpPr>
                  <a:spLocks/>
                </p:cNvSpPr>
                <p:nvPr/>
              </p:nvSpPr>
              <p:spPr bwMode="auto">
                <a:xfrm>
                  <a:off x="5276" y="783"/>
                  <a:ext cx="45" cy="45"/>
                </a:xfrm>
                <a:custGeom>
                  <a:avLst/>
                  <a:gdLst>
                    <a:gd name="T0" fmla="*/ 15 w 90"/>
                    <a:gd name="T1" fmla="*/ 2 h 90"/>
                    <a:gd name="T2" fmla="*/ 19 w 90"/>
                    <a:gd name="T3" fmla="*/ 1 h 90"/>
                    <a:gd name="T4" fmla="*/ 20 w 90"/>
                    <a:gd name="T5" fmla="*/ 1 h 90"/>
                    <a:gd name="T6" fmla="*/ 22 w 90"/>
                    <a:gd name="T7" fmla="*/ 0 h 90"/>
                    <a:gd name="T8" fmla="*/ 24 w 90"/>
                    <a:gd name="T9" fmla="*/ 1 h 90"/>
                    <a:gd name="T10" fmla="*/ 26 w 90"/>
                    <a:gd name="T11" fmla="*/ 1 h 90"/>
                    <a:gd name="T12" fmla="*/ 29 w 90"/>
                    <a:gd name="T13" fmla="*/ 2 h 90"/>
                    <a:gd name="T14" fmla="*/ 34 w 90"/>
                    <a:gd name="T15" fmla="*/ 3 h 90"/>
                    <a:gd name="T16" fmla="*/ 35 w 90"/>
                    <a:gd name="T17" fmla="*/ 5 h 90"/>
                    <a:gd name="T18" fmla="*/ 37 w 90"/>
                    <a:gd name="T19" fmla="*/ 6 h 90"/>
                    <a:gd name="T20" fmla="*/ 38 w 90"/>
                    <a:gd name="T21" fmla="*/ 7 h 90"/>
                    <a:gd name="T22" fmla="*/ 39 w 90"/>
                    <a:gd name="T23" fmla="*/ 9 h 90"/>
                    <a:gd name="T24" fmla="*/ 40 w 90"/>
                    <a:gd name="T25" fmla="*/ 10 h 90"/>
                    <a:gd name="T26" fmla="*/ 42 w 90"/>
                    <a:gd name="T27" fmla="*/ 11 h 90"/>
                    <a:gd name="T28" fmla="*/ 44 w 90"/>
                    <a:gd name="T29" fmla="*/ 16 h 90"/>
                    <a:gd name="T30" fmla="*/ 45 w 90"/>
                    <a:gd name="T31" fmla="*/ 19 h 90"/>
                    <a:gd name="T32" fmla="*/ 45 w 90"/>
                    <a:gd name="T33" fmla="*/ 21 h 90"/>
                    <a:gd name="T34" fmla="*/ 45 w 90"/>
                    <a:gd name="T35" fmla="*/ 22 h 90"/>
                    <a:gd name="T36" fmla="*/ 45 w 90"/>
                    <a:gd name="T37" fmla="*/ 24 h 90"/>
                    <a:gd name="T38" fmla="*/ 45 w 90"/>
                    <a:gd name="T39" fmla="*/ 27 h 90"/>
                    <a:gd name="T40" fmla="*/ 45 w 90"/>
                    <a:gd name="T41" fmla="*/ 28 h 90"/>
                    <a:gd name="T42" fmla="*/ 43 w 90"/>
                    <a:gd name="T43" fmla="*/ 31 h 90"/>
                    <a:gd name="T44" fmla="*/ 42 w 90"/>
                    <a:gd name="T45" fmla="*/ 34 h 90"/>
                    <a:gd name="T46" fmla="*/ 41 w 90"/>
                    <a:gd name="T47" fmla="*/ 37 h 90"/>
                    <a:gd name="T48" fmla="*/ 40 w 90"/>
                    <a:gd name="T49" fmla="*/ 38 h 90"/>
                    <a:gd name="T50" fmla="*/ 39 w 90"/>
                    <a:gd name="T51" fmla="*/ 38 h 90"/>
                    <a:gd name="T52" fmla="*/ 39 w 90"/>
                    <a:gd name="T53" fmla="*/ 39 h 90"/>
                    <a:gd name="T54" fmla="*/ 37 w 90"/>
                    <a:gd name="T55" fmla="*/ 41 h 90"/>
                    <a:gd name="T56" fmla="*/ 33 w 90"/>
                    <a:gd name="T57" fmla="*/ 43 h 90"/>
                    <a:gd name="T58" fmla="*/ 28 w 90"/>
                    <a:gd name="T59" fmla="*/ 45 h 90"/>
                    <a:gd name="T60" fmla="*/ 26 w 90"/>
                    <a:gd name="T61" fmla="*/ 45 h 90"/>
                    <a:gd name="T62" fmla="*/ 25 w 90"/>
                    <a:gd name="T63" fmla="*/ 45 h 90"/>
                    <a:gd name="T64" fmla="*/ 24 w 90"/>
                    <a:gd name="T65" fmla="*/ 45 h 90"/>
                    <a:gd name="T66" fmla="*/ 23 w 90"/>
                    <a:gd name="T67" fmla="*/ 45 h 90"/>
                    <a:gd name="T68" fmla="*/ 22 w 90"/>
                    <a:gd name="T69" fmla="*/ 45 h 90"/>
                    <a:gd name="T70" fmla="*/ 19 w 90"/>
                    <a:gd name="T71" fmla="*/ 45 h 90"/>
                    <a:gd name="T72" fmla="*/ 16 w 90"/>
                    <a:gd name="T73" fmla="*/ 44 h 90"/>
                    <a:gd name="T74" fmla="*/ 11 w 90"/>
                    <a:gd name="T75" fmla="*/ 42 h 90"/>
                    <a:gd name="T76" fmla="*/ 10 w 90"/>
                    <a:gd name="T77" fmla="*/ 41 h 90"/>
                    <a:gd name="T78" fmla="*/ 9 w 90"/>
                    <a:gd name="T79" fmla="*/ 40 h 90"/>
                    <a:gd name="T80" fmla="*/ 6 w 90"/>
                    <a:gd name="T81" fmla="*/ 38 h 90"/>
                    <a:gd name="T82" fmla="*/ 6 w 90"/>
                    <a:gd name="T83" fmla="*/ 38 h 90"/>
                    <a:gd name="T84" fmla="*/ 4 w 90"/>
                    <a:gd name="T85" fmla="*/ 36 h 90"/>
                    <a:gd name="T86" fmla="*/ 3 w 90"/>
                    <a:gd name="T87" fmla="*/ 31 h 90"/>
                    <a:gd name="T88" fmla="*/ 1 w 90"/>
                    <a:gd name="T89" fmla="*/ 28 h 90"/>
                    <a:gd name="T90" fmla="*/ 0 w 90"/>
                    <a:gd name="T91" fmla="*/ 26 h 90"/>
                    <a:gd name="T92" fmla="*/ 0 w 90"/>
                    <a:gd name="T93" fmla="*/ 23 h 90"/>
                    <a:gd name="T94" fmla="*/ 0 w 90"/>
                    <a:gd name="T95" fmla="*/ 22 h 90"/>
                    <a:gd name="T96" fmla="*/ 0 w 90"/>
                    <a:gd name="T97" fmla="*/ 21 h 90"/>
                    <a:gd name="T98" fmla="*/ 0 w 90"/>
                    <a:gd name="T99" fmla="*/ 18 h 90"/>
                    <a:gd name="T100" fmla="*/ 1 w 90"/>
                    <a:gd name="T101" fmla="*/ 13 h 90"/>
                    <a:gd name="T102" fmla="*/ 3 w 90"/>
                    <a:gd name="T103" fmla="*/ 11 h 90"/>
                    <a:gd name="T104" fmla="*/ 3 w 90"/>
                    <a:gd name="T105" fmla="*/ 10 h 90"/>
                    <a:gd name="T106" fmla="*/ 5 w 90"/>
                    <a:gd name="T107" fmla="*/ 7 h 90"/>
                    <a:gd name="T108" fmla="*/ 6 w 90"/>
                    <a:gd name="T109" fmla="*/ 6 h 90"/>
                    <a:gd name="T110" fmla="*/ 9 w 90"/>
                    <a:gd name="T111" fmla="*/ 5 h 90"/>
                    <a:gd name="T112" fmla="*/ 10 w 90"/>
                    <a:gd name="T113" fmla="*/ 3 h 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0"/>
                    <a:gd name="T172" fmla="*/ 0 h 90"/>
                    <a:gd name="T173" fmla="*/ 90 w 90"/>
                    <a:gd name="T174" fmla="*/ 90 h 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0" h="90">
                      <a:moveTo>
                        <a:pt x="27" y="5"/>
                      </a:moveTo>
                      <a:lnTo>
                        <a:pt x="30" y="4"/>
                      </a:lnTo>
                      <a:lnTo>
                        <a:pt x="33" y="2"/>
                      </a:lnTo>
                      <a:lnTo>
                        <a:pt x="35" y="2"/>
                      </a:lnTo>
                      <a:lnTo>
                        <a:pt x="37" y="2"/>
                      </a:lnTo>
                      <a:lnTo>
                        <a:pt x="38" y="2"/>
                      </a:lnTo>
                      <a:lnTo>
                        <a:pt x="38" y="0"/>
                      </a:lnTo>
                      <a:lnTo>
                        <a:pt x="40" y="2"/>
                      </a:lnTo>
                      <a:lnTo>
                        <a:pt x="42" y="0"/>
                      </a:lnTo>
                      <a:lnTo>
                        <a:pt x="43" y="0"/>
                      </a:lnTo>
                      <a:lnTo>
                        <a:pt x="45" y="0"/>
                      </a:lnTo>
                      <a:lnTo>
                        <a:pt x="47" y="0"/>
                      </a:lnTo>
                      <a:lnTo>
                        <a:pt x="48" y="2"/>
                      </a:lnTo>
                      <a:lnTo>
                        <a:pt x="52" y="2"/>
                      </a:lnTo>
                      <a:lnTo>
                        <a:pt x="53" y="2"/>
                      </a:lnTo>
                      <a:lnTo>
                        <a:pt x="55" y="4"/>
                      </a:lnTo>
                      <a:lnTo>
                        <a:pt x="58" y="4"/>
                      </a:lnTo>
                      <a:lnTo>
                        <a:pt x="65" y="5"/>
                      </a:lnTo>
                      <a:lnTo>
                        <a:pt x="67" y="7"/>
                      </a:lnTo>
                      <a:lnTo>
                        <a:pt x="68" y="7"/>
                      </a:lnTo>
                      <a:lnTo>
                        <a:pt x="68" y="9"/>
                      </a:lnTo>
                      <a:lnTo>
                        <a:pt x="70" y="9"/>
                      </a:lnTo>
                      <a:lnTo>
                        <a:pt x="72" y="10"/>
                      </a:lnTo>
                      <a:lnTo>
                        <a:pt x="73" y="12"/>
                      </a:lnTo>
                      <a:lnTo>
                        <a:pt x="73" y="14"/>
                      </a:lnTo>
                      <a:lnTo>
                        <a:pt x="75" y="15"/>
                      </a:lnTo>
                      <a:lnTo>
                        <a:pt x="77" y="15"/>
                      </a:lnTo>
                      <a:lnTo>
                        <a:pt x="77" y="17"/>
                      </a:lnTo>
                      <a:lnTo>
                        <a:pt x="78" y="19"/>
                      </a:lnTo>
                      <a:lnTo>
                        <a:pt x="80" y="19"/>
                      </a:lnTo>
                      <a:lnTo>
                        <a:pt x="80" y="20"/>
                      </a:lnTo>
                      <a:lnTo>
                        <a:pt x="82" y="22"/>
                      </a:lnTo>
                      <a:lnTo>
                        <a:pt x="83" y="22"/>
                      </a:lnTo>
                      <a:lnTo>
                        <a:pt x="85" y="27"/>
                      </a:lnTo>
                      <a:lnTo>
                        <a:pt x="87" y="31"/>
                      </a:lnTo>
                      <a:lnTo>
                        <a:pt x="87" y="32"/>
                      </a:lnTo>
                      <a:lnTo>
                        <a:pt x="88" y="36"/>
                      </a:lnTo>
                      <a:lnTo>
                        <a:pt x="90" y="37"/>
                      </a:lnTo>
                      <a:lnTo>
                        <a:pt x="88" y="39"/>
                      </a:lnTo>
                      <a:lnTo>
                        <a:pt x="90" y="41"/>
                      </a:lnTo>
                      <a:lnTo>
                        <a:pt x="90" y="42"/>
                      </a:lnTo>
                      <a:lnTo>
                        <a:pt x="90" y="44"/>
                      </a:lnTo>
                      <a:lnTo>
                        <a:pt x="90" y="46"/>
                      </a:lnTo>
                      <a:lnTo>
                        <a:pt x="90" y="47"/>
                      </a:lnTo>
                      <a:lnTo>
                        <a:pt x="90" y="49"/>
                      </a:lnTo>
                      <a:lnTo>
                        <a:pt x="90" y="51"/>
                      </a:lnTo>
                      <a:lnTo>
                        <a:pt x="90" y="53"/>
                      </a:lnTo>
                      <a:lnTo>
                        <a:pt x="90" y="54"/>
                      </a:lnTo>
                      <a:lnTo>
                        <a:pt x="88" y="56"/>
                      </a:lnTo>
                      <a:lnTo>
                        <a:pt x="90" y="56"/>
                      </a:lnTo>
                      <a:lnTo>
                        <a:pt x="87" y="61"/>
                      </a:lnTo>
                      <a:lnTo>
                        <a:pt x="87" y="63"/>
                      </a:lnTo>
                      <a:lnTo>
                        <a:pt x="85" y="63"/>
                      </a:lnTo>
                      <a:lnTo>
                        <a:pt x="85" y="64"/>
                      </a:lnTo>
                      <a:lnTo>
                        <a:pt x="85" y="68"/>
                      </a:lnTo>
                      <a:lnTo>
                        <a:pt x="83" y="68"/>
                      </a:lnTo>
                      <a:lnTo>
                        <a:pt x="83" y="71"/>
                      </a:lnTo>
                      <a:lnTo>
                        <a:pt x="82" y="71"/>
                      </a:lnTo>
                      <a:lnTo>
                        <a:pt x="82" y="73"/>
                      </a:lnTo>
                      <a:lnTo>
                        <a:pt x="80" y="73"/>
                      </a:lnTo>
                      <a:lnTo>
                        <a:pt x="80" y="75"/>
                      </a:lnTo>
                      <a:lnTo>
                        <a:pt x="80" y="76"/>
                      </a:lnTo>
                      <a:lnTo>
                        <a:pt x="78" y="76"/>
                      </a:lnTo>
                      <a:lnTo>
                        <a:pt x="77" y="76"/>
                      </a:lnTo>
                      <a:lnTo>
                        <a:pt x="77" y="78"/>
                      </a:lnTo>
                      <a:lnTo>
                        <a:pt x="75" y="80"/>
                      </a:lnTo>
                      <a:lnTo>
                        <a:pt x="73" y="80"/>
                      </a:lnTo>
                      <a:lnTo>
                        <a:pt x="73" y="81"/>
                      </a:lnTo>
                      <a:lnTo>
                        <a:pt x="72" y="81"/>
                      </a:lnTo>
                      <a:lnTo>
                        <a:pt x="70" y="83"/>
                      </a:lnTo>
                      <a:lnTo>
                        <a:pt x="65" y="86"/>
                      </a:lnTo>
                      <a:lnTo>
                        <a:pt x="60" y="88"/>
                      </a:lnTo>
                      <a:lnTo>
                        <a:pt x="57" y="90"/>
                      </a:lnTo>
                      <a:lnTo>
                        <a:pt x="55" y="90"/>
                      </a:lnTo>
                      <a:lnTo>
                        <a:pt x="53" y="90"/>
                      </a:lnTo>
                      <a:lnTo>
                        <a:pt x="52" y="90"/>
                      </a:lnTo>
                      <a:lnTo>
                        <a:pt x="50" y="90"/>
                      </a:lnTo>
                      <a:lnTo>
                        <a:pt x="48" y="90"/>
                      </a:lnTo>
                      <a:lnTo>
                        <a:pt x="47" y="90"/>
                      </a:lnTo>
                      <a:lnTo>
                        <a:pt x="45" y="90"/>
                      </a:lnTo>
                      <a:lnTo>
                        <a:pt x="43" y="90"/>
                      </a:lnTo>
                      <a:lnTo>
                        <a:pt x="42" y="90"/>
                      </a:lnTo>
                      <a:lnTo>
                        <a:pt x="40" y="90"/>
                      </a:lnTo>
                      <a:lnTo>
                        <a:pt x="38" y="90"/>
                      </a:lnTo>
                      <a:lnTo>
                        <a:pt x="35" y="88"/>
                      </a:lnTo>
                      <a:lnTo>
                        <a:pt x="32" y="88"/>
                      </a:lnTo>
                      <a:lnTo>
                        <a:pt x="32" y="86"/>
                      </a:lnTo>
                      <a:lnTo>
                        <a:pt x="25" y="83"/>
                      </a:lnTo>
                      <a:lnTo>
                        <a:pt x="23" y="83"/>
                      </a:lnTo>
                      <a:lnTo>
                        <a:pt x="20" y="81"/>
                      </a:lnTo>
                      <a:lnTo>
                        <a:pt x="20" y="80"/>
                      </a:lnTo>
                      <a:lnTo>
                        <a:pt x="18" y="80"/>
                      </a:lnTo>
                      <a:lnTo>
                        <a:pt x="17" y="80"/>
                      </a:lnTo>
                      <a:lnTo>
                        <a:pt x="17" y="78"/>
                      </a:lnTo>
                      <a:lnTo>
                        <a:pt x="15" y="76"/>
                      </a:lnTo>
                      <a:lnTo>
                        <a:pt x="13" y="76"/>
                      </a:lnTo>
                      <a:lnTo>
                        <a:pt x="12" y="75"/>
                      </a:lnTo>
                      <a:lnTo>
                        <a:pt x="10" y="73"/>
                      </a:lnTo>
                      <a:lnTo>
                        <a:pt x="10" y="71"/>
                      </a:lnTo>
                      <a:lnTo>
                        <a:pt x="8" y="71"/>
                      </a:lnTo>
                      <a:lnTo>
                        <a:pt x="7" y="68"/>
                      </a:lnTo>
                      <a:lnTo>
                        <a:pt x="5" y="63"/>
                      </a:lnTo>
                      <a:lnTo>
                        <a:pt x="2" y="59"/>
                      </a:lnTo>
                      <a:lnTo>
                        <a:pt x="2" y="56"/>
                      </a:lnTo>
                      <a:lnTo>
                        <a:pt x="2" y="54"/>
                      </a:lnTo>
                      <a:lnTo>
                        <a:pt x="0" y="54"/>
                      </a:lnTo>
                      <a:lnTo>
                        <a:pt x="0" y="53"/>
                      </a:lnTo>
                      <a:lnTo>
                        <a:pt x="0" y="51"/>
                      </a:lnTo>
                      <a:lnTo>
                        <a:pt x="0" y="49"/>
                      </a:lnTo>
                      <a:lnTo>
                        <a:pt x="0" y="47"/>
                      </a:lnTo>
                      <a:lnTo>
                        <a:pt x="0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0" y="41"/>
                      </a:lnTo>
                      <a:lnTo>
                        <a:pt x="0" y="39"/>
                      </a:lnTo>
                      <a:lnTo>
                        <a:pt x="0" y="37"/>
                      </a:lnTo>
                      <a:lnTo>
                        <a:pt x="0" y="36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5" y="22"/>
                      </a:lnTo>
                      <a:lnTo>
                        <a:pt x="7" y="20"/>
                      </a:lnTo>
                      <a:lnTo>
                        <a:pt x="7" y="19"/>
                      </a:lnTo>
                      <a:lnTo>
                        <a:pt x="8" y="19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2" y="15"/>
                      </a:lnTo>
                      <a:lnTo>
                        <a:pt x="13" y="14"/>
                      </a:lnTo>
                      <a:lnTo>
                        <a:pt x="13" y="12"/>
                      </a:lnTo>
                      <a:lnTo>
                        <a:pt x="15" y="10"/>
                      </a:lnTo>
                      <a:lnTo>
                        <a:pt x="17" y="10"/>
                      </a:lnTo>
                      <a:lnTo>
                        <a:pt x="17" y="9"/>
                      </a:lnTo>
                      <a:lnTo>
                        <a:pt x="20" y="7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" name="Freeform 564"/>
                <p:cNvSpPr>
                  <a:spLocks/>
                </p:cNvSpPr>
                <p:nvPr/>
              </p:nvSpPr>
              <p:spPr bwMode="auto">
                <a:xfrm>
                  <a:off x="5278" y="785"/>
                  <a:ext cx="45" cy="45"/>
                </a:xfrm>
                <a:custGeom>
                  <a:avLst/>
                  <a:gdLst>
                    <a:gd name="T0" fmla="*/ 15 w 90"/>
                    <a:gd name="T1" fmla="*/ 1 h 89"/>
                    <a:gd name="T2" fmla="*/ 18 w 90"/>
                    <a:gd name="T3" fmla="*/ 1 h 89"/>
                    <a:gd name="T4" fmla="*/ 20 w 90"/>
                    <a:gd name="T5" fmla="*/ 0 h 89"/>
                    <a:gd name="T6" fmla="*/ 21 w 90"/>
                    <a:gd name="T7" fmla="*/ 0 h 89"/>
                    <a:gd name="T8" fmla="*/ 23 w 90"/>
                    <a:gd name="T9" fmla="*/ 0 h 89"/>
                    <a:gd name="T10" fmla="*/ 25 w 90"/>
                    <a:gd name="T11" fmla="*/ 1 h 89"/>
                    <a:gd name="T12" fmla="*/ 27 w 90"/>
                    <a:gd name="T13" fmla="*/ 1 h 89"/>
                    <a:gd name="T14" fmla="*/ 33 w 90"/>
                    <a:gd name="T15" fmla="*/ 3 h 89"/>
                    <a:gd name="T16" fmla="*/ 35 w 90"/>
                    <a:gd name="T17" fmla="*/ 4 h 89"/>
                    <a:gd name="T18" fmla="*/ 36 w 90"/>
                    <a:gd name="T19" fmla="*/ 5 h 89"/>
                    <a:gd name="T20" fmla="*/ 37 w 90"/>
                    <a:gd name="T21" fmla="*/ 7 h 89"/>
                    <a:gd name="T22" fmla="*/ 39 w 90"/>
                    <a:gd name="T23" fmla="*/ 8 h 89"/>
                    <a:gd name="T24" fmla="*/ 40 w 90"/>
                    <a:gd name="T25" fmla="*/ 8 h 89"/>
                    <a:gd name="T26" fmla="*/ 40 w 90"/>
                    <a:gd name="T27" fmla="*/ 9 h 89"/>
                    <a:gd name="T28" fmla="*/ 43 w 90"/>
                    <a:gd name="T29" fmla="*/ 14 h 89"/>
                    <a:gd name="T30" fmla="*/ 45 w 90"/>
                    <a:gd name="T31" fmla="*/ 17 h 89"/>
                    <a:gd name="T32" fmla="*/ 45 w 90"/>
                    <a:gd name="T33" fmla="*/ 19 h 89"/>
                    <a:gd name="T34" fmla="*/ 45 w 90"/>
                    <a:gd name="T35" fmla="*/ 21 h 89"/>
                    <a:gd name="T36" fmla="*/ 45 w 90"/>
                    <a:gd name="T37" fmla="*/ 23 h 89"/>
                    <a:gd name="T38" fmla="*/ 45 w 90"/>
                    <a:gd name="T39" fmla="*/ 25 h 89"/>
                    <a:gd name="T40" fmla="*/ 45 w 90"/>
                    <a:gd name="T41" fmla="*/ 27 h 89"/>
                    <a:gd name="T42" fmla="*/ 44 w 90"/>
                    <a:gd name="T43" fmla="*/ 31 h 89"/>
                    <a:gd name="T44" fmla="*/ 43 w 90"/>
                    <a:gd name="T45" fmla="*/ 34 h 89"/>
                    <a:gd name="T46" fmla="*/ 41 w 90"/>
                    <a:gd name="T47" fmla="*/ 36 h 89"/>
                    <a:gd name="T48" fmla="*/ 40 w 90"/>
                    <a:gd name="T49" fmla="*/ 36 h 89"/>
                    <a:gd name="T50" fmla="*/ 40 w 90"/>
                    <a:gd name="T51" fmla="*/ 38 h 89"/>
                    <a:gd name="T52" fmla="*/ 40 w 90"/>
                    <a:gd name="T53" fmla="*/ 39 h 89"/>
                    <a:gd name="T54" fmla="*/ 37 w 90"/>
                    <a:gd name="T55" fmla="*/ 40 h 89"/>
                    <a:gd name="T56" fmla="*/ 36 w 90"/>
                    <a:gd name="T57" fmla="*/ 41 h 89"/>
                    <a:gd name="T58" fmla="*/ 33 w 90"/>
                    <a:gd name="T59" fmla="*/ 43 h 89"/>
                    <a:gd name="T60" fmla="*/ 28 w 90"/>
                    <a:gd name="T61" fmla="*/ 44 h 89"/>
                    <a:gd name="T62" fmla="*/ 27 w 90"/>
                    <a:gd name="T63" fmla="*/ 45 h 89"/>
                    <a:gd name="T64" fmla="*/ 25 w 90"/>
                    <a:gd name="T65" fmla="*/ 45 h 89"/>
                    <a:gd name="T66" fmla="*/ 23 w 90"/>
                    <a:gd name="T67" fmla="*/ 45 h 89"/>
                    <a:gd name="T68" fmla="*/ 22 w 90"/>
                    <a:gd name="T69" fmla="*/ 45 h 89"/>
                    <a:gd name="T70" fmla="*/ 20 w 90"/>
                    <a:gd name="T71" fmla="*/ 45 h 89"/>
                    <a:gd name="T72" fmla="*/ 16 w 90"/>
                    <a:gd name="T73" fmla="*/ 44 h 89"/>
                    <a:gd name="T74" fmla="*/ 12 w 90"/>
                    <a:gd name="T75" fmla="*/ 42 h 89"/>
                    <a:gd name="T76" fmla="*/ 10 w 90"/>
                    <a:gd name="T77" fmla="*/ 41 h 89"/>
                    <a:gd name="T78" fmla="*/ 10 w 90"/>
                    <a:gd name="T79" fmla="*/ 41 h 89"/>
                    <a:gd name="T80" fmla="*/ 9 w 90"/>
                    <a:gd name="T81" fmla="*/ 39 h 89"/>
                    <a:gd name="T82" fmla="*/ 7 w 90"/>
                    <a:gd name="T83" fmla="*/ 37 h 89"/>
                    <a:gd name="T84" fmla="*/ 5 w 90"/>
                    <a:gd name="T85" fmla="*/ 36 h 89"/>
                    <a:gd name="T86" fmla="*/ 3 w 90"/>
                    <a:gd name="T87" fmla="*/ 34 h 89"/>
                    <a:gd name="T88" fmla="*/ 1 w 90"/>
                    <a:gd name="T89" fmla="*/ 29 h 89"/>
                    <a:gd name="T90" fmla="*/ 0 w 90"/>
                    <a:gd name="T91" fmla="*/ 26 h 89"/>
                    <a:gd name="T92" fmla="*/ 0 w 90"/>
                    <a:gd name="T93" fmla="*/ 25 h 89"/>
                    <a:gd name="T94" fmla="*/ 0 w 90"/>
                    <a:gd name="T95" fmla="*/ 22 h 89"/>
                    <a:gd name="T96" fmla="*/ 0 w 90"/>
                    <a:gd name="T97" fmla="*/ 20 h 89"/>
                    <a:gd name="T98" fmla="*/ 0 w 90"/>
                    <a:gd name="T99" fmla="*/ 19 h 89"/>
                    <a:gd name="T100" fmla="*/ 1 w 90"/>
                    <a:gd name="T101" fmla="*/ 14 h 89"/>
                    <a:gd name="T102" fmla="*/ 2 w 90"/>
                    <a:gd name="T103" fmla="*/ 13 h 89"/>
                    <a:gd name="T104" fmla="*/ 3 w 90"/>
                    <a:gd name="T105" fmla="*/ 9 h 89"/>
                    <a:gd name="T106" fmla="*/ 5 w 90"/>
                    <a:gd name="T107" fmla="*/ 8 h 89"/>
                    <a:gd name="T108" fmla="*/ 6 w 90"/>
                    <a:gd name="T109" fmla="*/ 8 h 89"/>
                    <a:gd name="T110" fmla="*/ 7 w 90"/>
                    <a:gd name="T111" fmla="*/ 6 h 89"/>
                    <a:gd name="T112" fmla="*/ 9 w 90"/>
                    <a:gd name="T113" fmla="*/ 4 h 89"/>
                    <a:gd name="T114" fmla="*/ 13 w 90"/>
                    <a:gd name="T115" fmla="*/ 3 h 89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0"/>
                    <a:gd name="T175" fmla="*/ 0 h 89"/>
                    <a:gd name="T176" fmla="*/ 90 w 90"/>
                    <a:gd name="T177" fmla="*/ 89 h 89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0" h="89">
                      <a:moveTo>
                        <a:pt x="27" y="5"/>
                      </a:moveTo>
                      <a:lnTo>
                        <a:pt x="30" y="1"/>
                      </a:lnTo>
                      <a:lnTo>
                        <a:pt x="34" y="1"/>
                      </a:lnTo>
                      <a:lnTo>
                        <a:pt x="35" y="1"/>
                      </a:lnTo>
                      <a:lnTo>
                        <a:pt x="37" y="1"/>
                      </a:lnTo>
                      <a:lnTo>
                        <a:pt x="39" y="1"/>
                      </a:lnTo>
                      <a:lnTo>
                        <a:pt x="39" y="0"/>
                      </a:lnTo>
                      <a:lnTo>
                        <a:pt x="40" y="1"/>
                      </a:lnTo>
                      <a:lnTo>
                        <a:pt x="42" y="0"/>
                      </a:lnTo>
                      <a:lnTo>
                        <a:pt x="44" y="0"/>
                      </a:lnTo>
                      <a:lnTo>
                        <a:pt x="45" y="0"/>
                      </a:lnTo>
                      <a:lnTo>
                        <a:pt x="47" y="0"/>
                      </a:lnTo>
                      <a:lnTo>
                        <a:pt x="49" y="1"/>
                      </a:lnTo>
                      <a:lnTo>
                        <a:pt x="50" y="1"/>
                      </a:lnTo>
                      <a:lnTo>
                        <a:pt x="52" y="1"/>
                      </a:lnTo>
                      <a:lnTo>
                        <a:pt x="54" y="1"/>
                      </a:lnTo>
                      <a:lnTo>
                        <a:pt x="55" y="1"/>
                      </a:lnTo>
                      <a:lnTo>
                        <a:pt x="57" y="1"/>
                      </a:lnTo>
                      <a:lnTo>
                        <a:pt x="59" y="3"/>
                      </a:lnTo>
                      <a:lnTo>
                        <a:pt x="65" y="6"/>
                      </a:lnTo>
                      <a:lnTo>
                        <a:pt x="67" y="6"/>
                      </a:lnTo>
                      <a:lnTo>
                        <a:pt x="67" y="8"/>
                      </a:lnTo>
                      <a:lnTo>
                        <a:pt x="69" y="8"/>
                      </a:lnTo>
                      <a:lnTo>
                        <a:pt x="70" y="8"/>
                      </a:lnTo>
                      <a:lnTo>
                        <a:pt x="72" y="10"/>
                      </a:lnTo>
                      <a:lnTo>
                        <a:pt x="72" y="11"/>
                      </a:lnTo>
                      <a:lnTo>
                        <a:pt x="74" y="11"/>
                      </a:lnTo>
                      <a:lnTo>
                        <a:pt x="74" y="13"/>
                      </a:lnTo>
                      <a:lnTo>
                        <a:pt x="75" y="15"/>
                      </a:lnTo>
                      <a:lnTo>
                        <a:pt x="77" y="15"/>
                      </a:lnTo>
                      <a:lnTo>
                        <a:pt x="79" y="15"/>
                      </a:lnTo>
                      <a:lnTo>
                        <a:pt x="79" y="16"/>
                      </a:lnTo>
                      <a:lnTo>
                        <a:pt x="80" y="16"/>
                      </a:lnTo>
                      <a:lnTo>
                        <a:pt x="80" y="18"/>
                      </a:lnTo>
                      <a:lnTo>
                        <a:pt x="82" y="21"/>
                      </a:lnTo>
                      <a:lnTo>
                        <a:pt x="84" y="23"/>
                      </a:lnTo>
                      <a:lnTo>
                        <a:pt x="85" y="27"/>
                      </a:lnTo>
                      <a:lnTo>
                        <a:pt x="87" y="32"/>
                      </a:lnTo>
                      <a:lnTo>
                        <a:pt x="87" y="33"/>
                      </a:lnTo>
                      <a:lnTo>
                        <a:pt x="89" y="33"/>
                      </a:lnTo>
                      <a:lnTo>
                        <a:pt x="89" y="35"/>
                      </a:lnTo>
                      <a:lnTo>
                        <a:pt x="90" y="37"/>
                      </a:lnTo>
                      <a:lnTo>
                        <a:pt x="89" y="37"/>
                      </a:lnTo>
                      <a:lnTo>
                        <a:pt x="90" y="38"/>
                      </a:lnTo>
                      <a:lnTo>
                        <a:pt x="90" y="40"/>
                      </a:lnTo>
                      <a:lnTo>
                        <a:pt x="90" y="42"/>
                      </a:lnTo>
                      <a:lnTo>
                        <a:pt x="90" y="43"/>
                      </a:lnTo>
                      <a:lnTo>
                        <a:pt x="90" y="45"/>
                      </a:lnTo>
                      <a:lnTo>
                        <a:pt x="90" y="47"/>
                      </a:lnTo>
                      <a:lnTo>
                        <a:pt x="90" y="49"/>
                      </a:lnTo>
                      <a:lnTo>
                        <a:pt x="90" y="50"/>
                      </a:lnTo>
                      <a:lnTo>
                        <a:pt x="90" y="52"/>
                      </a:lnTo>
                      <a:lnTo>
                        <a:pt x="90" y="54"/>
                      </a:lnTo>
                      <a:lnTo>
                        <a:pt x="89" y="55"/>
                      </a:lnTo>
                      <a:lnTo>
                        <a:pt x="90" y="55"/>
                      </a:lnTo>
                      <a:lnTo>
                        <a:pt x="87" y="62"/>
                      </a:lnTo>
                      <a:lnTo>
                        <a:pt x="85" y="62"/>
                      </a:lnTo>
                      <a:lnTo>
                        <a:pt x="85" y="64"/>
                      </a:lnTo>
                      <a:lnTo>
                        <a:pt x="85" y="67"/>
                      </a:lnTo>
                      <a:lnTo>
                        <a:pt x="84" y="67"/>
                      </a:lnTo>
                      <a:lnTo>
                        <a:pt x="84" y="69"/>
                      </a:lnTo>
                      <a:lnTo>
                        <a:pt x="82" y="71"/>
                      </a:lnTo>
                      <a:lnTo>
                        <a:pt x="82" y="72"/>
                      </a:lnTo>
                      <a:lnTo>
                        <a:pt x="80" y="72"/>
                      </a:lnTo>
                      <a:lnTo>
                        <a:pt x="80" y="74"/>
                      </a:lnTo>
                      <a:lnTo>
                        <a:pt x="80" y="76"/>
                      </a:lnTo>
                      <a:lnTo>
                        <a:pt x="79" y="76"/>
                      </a:lnTo>
                      <a:lnTo>
                        <a:pt x="79" y="77"/>
                      </a:lnTo>
                      <a:lnTo>
                        <a:pt x="77" y="77"/>
                      </a:lnTo>
                      <a:lnTo>
                        <a:pt x="75" y="79"/>
                      </a:lnTo>
                      <a:lnTo>
                        <a:pt x="74" y="79"/>
                      </a:lnTo>
                      <a:lnTo>
                        <a:pt x="74" y="81"/>
                      </a:lnTo>
                      <a:lnTo>
                        <a:pt x="72" y="81"/>
                      </a:lnTo>
                      <a:lnTo>
                        <a:pt x="70" y="82"/>
                      </a:lnTo>
                      <a:lnTo>
                        <a:pt x="70" y="84"/>
                      </a:lnTo>
                      <a:lnTo>
                        <a:pt x="65" y="86"/>
                      </a:lnTo>
                      <a:lnTo>
                        <a:pt x="60" y="87"/>
                      </a:lnTo>
                      <a:lnTo>
                        <a:pt x="60" y="86"/>
                      </a:lnTo>
                      <a:lnTo>
                        <a:pt x="57" y="87"/>
                      </a:lnTo>
                      <a:lnTo>
                        <a:pt x="55" y="87"/>
                      </a:lnTo>
                      <a:lnTo>
                        <a:pt x="55" y="89"/>
                      </a:lnTo>
                      <a:lnTo>
                        <a:pt x="54" y="89"/>
                      </a:lnTo>
                      <a:lnTo>
                        <a:pt x="52" y="89"/>
                      </a:lnTo>
                      <a:lnTo>
                        <a:pt x="50" y="89"/>
                      </a:lnTo>
                      <a:lnTo>
                        <a:pt x="49" y="89"/>
                      </a:lnTo>
                      <a:lnTo>
                        <a:pt x="47" y="89"/>
                      </a:lnTo>
                      <a:lnTo>
                        <a:pt x="45" y="89"/>
                      </a:lnTo>
                      <a:lnTo>
                        <a:pt x="44" y="89"/>
                      </a:lnTo>
                      <a:lnTo>
                        <a:pt x="42" y="89"/>
                      </a:lnTo>
                      <a:lnTo>
                        <a:pt x="40" y="89"/>
                      </a:lnTo>
                      <a:lnTo>
                        <a:pt x="39" y="87"/>
                      </a:lnTo>
                      <a:lnTo>
                        <a:pt x="35" y="87"/>
                      </a:lnTo>
                      <a:lnTo>
                        <a:pt x="32" y="87"/>
                      </a:lnTo>
                      <a:lnTo>
                        <a:pt x="32" y="86"/>
                      </a:lnTo>
                      <a:lnTo>
                        <a:pt x="25" y="84"/>
                      </a:lnTo>
                      <a:lnTo>
                        <a:pt x="24" y="82"/>
                      </a:lnTo>
                      <a:lnTo>
                        <a:pt x="20" y="81"/>
                      </a:lnTo>
                      <a:lnTo>
                        <a:pt x="19" y="81"/>
                      </a:lnTo>
                      <a:lnTo>
                        <a:pt x="17" y="79"/>
                      </a:lnTo>
                      <a:lnTo>
                        <a:pt x="17" y="77"/>
                      </a:lnTo>
                      <a:lnTo>
                        <a:pt x="15" y="76"/>
                      </a:lnTo>
                      <a:lnTo>
                        <a:pt x="14" y="76"/>
                      </a:lnTo>
                      <a:lnTo>
                        <a:pt x="14" y="74"/>
                      </a:lnTo>
                      <a:lnTo>
                        <a:pt x="12" y="72"/>
                      </a:lnTo>
                      <a:lnTo>
                        <a:pt x="10" y="72"/>
                      </a:lnTo>
                      <a:lnTo>
                        <a:pt x="10" y="71"/>
                      </a:lnTo>
                      <a:lnTo>
                        <a:pt x="9" y="71"/>
                      </a:lnTo>
                      <a:lnTo>
                        <a:pt x="7" y="67"/>
                      </a:lnTo>
                      <a:lnTo>
                        <a:pt x="5" y="62"/>
                      </a:lnTo>
                      <a:lnTo>
                        <a:pt x="2" y="59"/>
                      </a:lnTo>
                      <a:lnTo>
                        <a:pt x="2" y="57"/>
                      </a:lnTo>
                      <a:lnTo>
                        <a:pt x="2" y="55"/>
                      </a:lnTo>
                      <a:lnTo>
                        <a:pt x="2" y="54"/>
                      </a:lnTo>
                      <a:lnTo>
                        <a:pt x="0" y="52"/>
                      </a:lnTo>
                      <a:lnTo>
                        <a:pt x="0" y="50"/>
                      </a:lnTo>
                      <a:lnTo>
                        <a:pt x="0" y="49"/>
                      </a:lnTo>
                      <a:lnTo>
                        <a:pt x="0" y="47"/>
                      </a:lnTo>
                      <a:lnTo>
                        <a:pt x="0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7"/>
                      </a:lnTo>
                      <a:lnTo>
                        <a:pt x="0" y="35"/>
                      </a:lnTo>
                      <a:lnTo>
                        <a:pt x="0" y="33"/>
                      </a:lnTo>
                      <a:lnTo>
                        <a:pt x="2" y="28"/>
                      </a:lnTo>
                      <a:lnTo>
                        <a:pt x="2" y="27"/>
                      </a:lnTo>
                      <a:lnTo>
                        <a:pt x="4" y="25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7" y="18"/>
                      </a:lnTo>
                      <a:lnTo>
                        <a:pt x="9" y="16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2" y="15"/>
                      </a:lnTo>
                      <a:lnTo>
                        <a:pt x="14" y="13"/>
                      </a:lnTo>
                      <a:lnTo>
                        <a:pt x="14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10"/>
                      </a:lnTo>
                      <a:lnTo>
                        <a:pt x="17" y="8"/>
                      </a:lnTo>
                      <a:lnTo>
                        <a:pt x="20" y="8"/>
                      </a:lnTo>
                      <a:lnTo>
                        <a:pt x="20" y="6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7" name="Freeform 565"/>
                <p:cNvSpPr>
                  <a:spLocks/>
                </p:cNvSpPr>
                <p:nvPr/>
              </p:nvSpPr>
              <p:spPr bwMode="auto">
                <a:xfrm>
                  <a:off x="5286" y="783"/>
                  <a:ext cx="45" cy="45"/>
                </a:xfrm>
                <a:custGeom>
                  <a:avLst/>
                  <a:gdLst>
                    <a:gd name="T0" fmla="*/ 18 w 90"/>
                    <a:gd name="T1" fmla="*/ 1 h 90"/>
                    <a:gd name="T2" fmla="*/ 19 w 90"/>
                    <a:gd name="T3" fmla="*/ 0 h 90"/>
                    <a:gd name="T4" fmla="*/ 22 w 90"/>
                    <a:gd name="T5" fmla="*/ 0 h 90"/>
                    <a:gd name="T6" fmla="*/ 23 w 90"/>
                    <a:gd name="T7" fmla="*/ 0 h 90"/>
                    <a:gd name="T8" fmla="*/ 26 w 90"/>
                    <a:gd name="T9" fmla="*/ 1 h 90"/>
                    <a:gd name="T10" fmla="*/ 29 w 90"/>
                    <a:gd name="T11" fmla="*/ 2 h 90"/>
                    <a:gd name="T12" fmla="*/ 33 w 90"/>
                    <a:gd name="T13" fmla="*/ 3 h 90"/>
                    <a:gd name="T14" fmla="*/ 34 w 90"/>
                    <a:gd name="T15" fmla="*/ 5 h 90"/>
                    <a:gd name="T16" fmla="*/ 36 w 90"/>
                    <a:gd name="T17" fmla="*/ 5 h 90"/>
                    <a:gd name="T18" fmla="*/ 38 w 90"/>
                    <a:gd name="T19" fmla="*/ 7 h 90"/>
                    <a:gd name="T20" fmla="*/ 39 w 90"/>
                    <a:gd name="T21" fmla="*/ 7 h 90"/>
                    <a:gd name="T22" fmla="*/ 40 w 90"/>
                    <a:gd name="T23" fmla="*/ 10 h 90"/>
                    <a:gd name="T24" fmla="*/ 42 w 90"/>
                    <a:gd name="T25" fmla="*/ 11 h 90"/>
                    <a:gd name="T26" fmla="*/ 44 w 90"/>
                    <a:gd name="T27" fmla="*/ 15 h 90"/>
                    <a:gd name="T28" fmla="*/ 44 w 90"/>
                    <a:gd name="T29" fmla="*/ 18 h 90"/>
                    <a:gd name="T30" fmla="*/ 45 w 90"/>
                    <a:gd name="T31" fmla="*/ 21 h 90"/>
                    <a:gd name="T32" fmla="*/ 45 w 90"/>
                    <a:gd name="T33" fmla="*/ 22 h 90"/>
                    <a:gd name="T34" fmla="*/ 45 w 90"/>
                    <a:gd name="T35" fmla="*/ 23 h 90"/>
                    <a:gd name="T36" fmla="*/ 45 w 90"/>
                    <a:gd name="T37" fmla="*/ 26 h 90"/>
                    <a:gd name="T38" fmla="*/ 44 w 90"/>
                    <a:gd name="T39" fmla="*/ 28 h 90"/>
                    <a:gd name="T40" fmla="*/ 44 w 90"/>
                    <a:gd name="T41" fmla="*/ 31 h 90"/>
                    <a:gd name="T42" fmla="*/ 43 w 90"/>
                    <a:gd name="T43" fmla="*/ 34 h 90"/>
                    <a:gd name="T44" fmla="*/ 41 w 90"/>
                    <a:gd name="T45" fmla="*/ 37 h 90"/>
                    <a:gd name="T46" fmla="*/ 40 w 90"/>
                    <a:gd name="T47" fmla="*/ 38 h 90"/>
                    <a:gd name="T48" fmla="*/ 39 w 90"/>
                    <a:gd name="T49" fmla="*/ 38 h 90"/>
                    <a:gd name="T50" fmla="*/ 38 w 90"/>
                    <a:gd name="T51" fmla="*/ 40 h 90"/>
                    <a:gd name="T52" fmla="*/ 34 w 90"/>
                    <a:gd name="T53" fmla="*/ 42 h 90"/>
                    <a:gd name="T54" fmla="*/ 30 w 90"/>
                    <a:gd name="T55" fmla="*/ 44 h 90"/>
                    <a:gd name="T56" fmla="*/ 27 w 90"/>
                    <a:gd name="T57" fmla="*/ 45 h 90"/>
                    <a:gd name="T58" fmla="*/ 26 w 90"/>
                    <a:gd name="T59" fmla="*/ 45 h 90"/>
                    <a:gd name="T60" fmla="*/ 24 w 90"/>
                    <a:gd name="T61" fmla="*/ 45 h 90"/>
                    <a:gd name="T62" fmla="*/ 23 w 90"/>
                    <a:gd name="T63" fmla="*/ 45 h 90"/>
                    <a:gd name="T64" fmla="*/ 22 w 90"/>
                    <a:gd name="T65" fmla="*/ 45 h 90"/>
                    <a:gd name="T66" fmla="*/ 20 w 90"/>
                    <a:gd name="T67" fmla="*/ 45 h 90"/>
                    <a:gd name="T68" fmla="*/ 18 w 90"/>
                    <a:gd name="T69" fmla="*/ 44 h 90"/>
                    <a:gd name="T70" fmla="*/ 16 w 90"/>
                    <a:gd name="T71" fmla="*/ 43 h 90"/>
                    <a:gd name="T72" fmla="*/ 11 w 90"/>
                    <a:gd name="T73" fmla="*/ 42 h 90"/>
                    <a:gd name="T74" fmla="*/ 10 w 90"/>
                    <a:gd name="T75" fmla="*/ 41 h 90"/>
                    <a:gd name="T76" fmla="*/ 9 w 90"/>
                    <a:gd name="T77" fmla="*/ 39 h 90"/>
                    <a:gd name="T78" fmla="*/ 6 w 90"/>
                    <a:gd name="T79" fmla="*/ 38 h 90"/>
                    <a:gd name="T80" fmla="*/ 6 w 90"/>
                    <a:gd name="T81" fmla="*/ 38 h 90"/>
                    <a:gd name="T82" fmla="*/ 4 w 90"/>
                    <a:gd name="T83" fmla="*/ 36 h 90"/>
                    <a:gd name="T84" fmla="*/ 3 w 90"/>
                    <a:gd name="T85" fmla="*/ 31 h 90"/>
                    <a:gd name="T86" fmla="*/ 1 w 90"/>
                    <a:gd name="T87" fmla="*/ 28 h 90"/>
                    <a:gd name="T88" fmla="*/ 1 w 90"/>
                    <a:gd name="T89" fmla="*/ 26 h 90"/>
                    <a:gd name="T90" fmla="*/ 0 w 90"/>
                    <a:gd name="T91" fmla="*/ 24 h 90"/>
                    <a:gd name="T92" fmla="*/ 1 w 90"/>
                    <a:gd name="T93" fmla="*/ 23 h 90"/>
                    <a:gd name="T94" fmla="*/ 0 w 90"/>
                    <a:gd name="T95" fmla="*/ 22 h 90"/>
                    <a:gd name="T96" fmla="*/ 0 w 90"/>
                    <a:gd name="T97" fmla="*/ 21 h 90"/>
                    <a:gd name="T98" fmla="*/ 1 w 90"/>
                    <a:gd name="T99" fmla="*/ 19 h 90"/>
                    <a:gd name="T100" fmla="*/ 1 w 90"/>
                    <a:gd name="T101" fmla="*/ 14 h 90"/>
                    <a:gd name="T102" fmla="*/ 3 w 90"/>
                    <a:gd name="T103" fmla="*/ 12 h 90"/>
                    <a:gd name="T104" fmla="*/ 3 w 90"/>
                    <a:gd name="T105" fmla="*/ 10 h 90"/>
                    <a:gd name="T106" fmla="*/ 5 w 90"/>
                    <a:gd name="T107" fmla="*/ 9 h 90"/>
                    <a:gd name="T108" fmla="*/ 6 w 90"/>
                    <a:gd name="T109" fmla="*/ 7 h 90"/>
                    <a:gd name="T110" fmla="*/ 9 w 90"/>
                    <a:gd name="T111" fmla="*/ 5 h 90"/>
                    <a:gd name="T112" fmla="*/ 13 w 90"/>
                    <a:gd name="T113" fmla="*/ 3 h 9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0"/>
                    <a:gd name="T172" fmla="*/ 0 h 90"/>
                    <a:gd name="T173" fmla="*/ 90 w 90"/>
                    <a:gd name="T174" fmla="*/ 90 h 9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0" h="90">
                      <a:moveTo>
                        <a:pt x="27" y="5"/>
                      </a:moveTo>
                      <a:lnTo>
                        <a:pt x="30" y="4"/>
                      </a:lnTo>
                      <a:lnTo>
                        <a:pt x="35" y="2"/>
                      </a:lnTo>
                      <a:lnTo>
                        <a:pt x="37" y="2"/>
                      </a:lnTo>
                      <a:lnTo>
                        <a:pt x="38" y="2"/>
                      </a:lnTo>
                      <a:lnTo>
                        <a:pt x="38" y="0"/>
                      </a:lnTo>
                      <a:lnTo>
                        <a:pt x="40" y="2"/>
                      </a:lnTo>
                      <a:lnTo>
                        <a:pt x="42" y="0"/>
                      </a:lnTo>
                      <a:lnTo>
                        <a:pt x="43" y="0"/>
                      </a:lnTo>
                      <a:lnTo>
                        <a:pt x="45" y="0"/>
                      </a:lnTo>
                      <a:lnTo>
                        <a:pt x="47" y="0"/>
                      </a:lnTo>
                      <a:lnTo>
                        <a:pt x="48" y="2"/>
                      </a:lnTo>
                      <a:lnTo>
                        <a:pt x="52" y="2"/>
                      </a:lnTo>
                      <a:lnTo>
                        <a:pt x="55" y="4"/>
                      </a:lnTo>
                      <a:lnTo>
                        <a:pt x="58" y="4"/>
                      </a:lnTo>
                      <a:lnTo>
                        <a:pt x="60" y="4"/>
                      </a:lnTo>
                      <a:lnTo>
                        <a:pt x="65" y="5"/>
                      </a:lnTo>
                      <a:lnTo>
                        <a:pt x="65" y="7"/>
                      </a:lnTo>
                      <a:lnTo>
                        <a:pt x="67" y="7"/>
                      </a:lnTo>
                      <a:lnTo>
                        <a:pt x="68" y="7"/>
                      </a:lnTo>
                      <a:lnTo>
                        <a:pt x="68" y="9"/>
                      </a:lnTo>
                      <a:lnTo>
                        <a:pt x="72" y="9"/>
                      </a:lnTo>
                      <a:lnTo>
                        <a:pt x="72" y="10"/>
                      </a:lnTo>
                      <a:lnTo>
                        <a:pt x="73" y="12"/>
                      </a:lnTo>
                      <a:lnTo>
                        <a:pt x="75" y="12"/>
                      </a:lnTo>
                      <a:lnTo>
                        <a:pt x="75" y="14"/>
                      </a:lnTo>
                      <a:lnTo>
                        <a:pt x="75" y="15"/>
                      </a:lnTo>
                      <a:lnTo>
                        <a:pt x="77" y="15"/>
                      </a:lnTo>
                      <a:lnTo>
                        <a:pt x="77" y="17"/>
                      </a:lnTo>
                      <a:lnTo>
                        <a:pt x="78" y="19"/>
                      </a:lnTo>
                      <a:lnTo>
                        <a:pt x="80" y="19"/>
                      </a:lnTo>
                      <a:lnTo>
                        <a:pt x="80" y="20"/>
                      </a:lnTo>
                      <a:lnTo>
                        <a:pt x="83" y="22"/>
                      </a:lnTo>
                      <a:lnTo>
                        <a:pt x="85" y="27"/>
                      </a:lnTo>
                      <a:lnTo>
                        <a:pt x="88" y="31"/>
                      </a:lnTo>
                      <a:lnTo>
                        <a:pt x="88" y="32"/>
                      </a:lnTo>
                      <a:lnTo>
                        <a:pt x="88" y="36"/>
                      </a:lnTo>
                      <a:lnTo>
                        <a:pt x="90" y="37"/>
                      </a:lnTo>
                      <a:lnTo>
                        <a:pt x="88" y="39"/>
                      </a:lnTo>
                      <a:lnTo>
                        <a:pt x="90" y="41"/>
                      </a:lnTo>
                      <a:lnTo>
                        <a:pt x="90" y="42"/>
                      </a:lnTo>
                      <a:lnTo>
                        <a:pt x="90" y="44"/>
                      </a:lnTo>
                      <a:lnTo>
                        <a:pt x="90" y="46"/>
                      </a:lnTo>
                      <a:lnTo>
                        <a:pt x="90" y="47"/>
                      </a:lnTo>
                      <a:lnTo>
                        <a:pt x="90" y="49"/>
                      </a:lnTo>
                      <a:lnTo>
                        <a:pt x="90" y="51"/>
                      </a:lnTo>
                      <a:lnTo>
                        <a:pt x="90" y="53"/>
                      </a:lnTo>
                      <a:lnTo>
                        <a:pt x="90" y="54"/>
                      </a:lnTo>
                      <a:lnTo>
                        <a:pt x="88" y="56"/>
                      </a:lnTo>
                      <a:lnTo>
                        <a:pt x="90" y="56"/>
                      </a:lnTo>
                      <a:lnTo>
                        <a:pt x="88" y="61"/>
                      </a:lnTo>
                      <a:lnTo>
                        <a:pt x="88" y="63"/>
                      </a:lnTo>
                      <a:lnTo>
                        <a:pt x="87" y="63"/>
                      </a:lnTo>
                      <a:lnTo>
                        <a:pt x="85" y="64"/>
                      </a:lnTo>
                      <a:lnTo>
                        <a:pt x="85" y="68"/>
                      </a:lnTo>
                      <a:lnTo>
                        <a:pt x="83" y="71"/>
                      </a:lnTo>
                      <a:lnTo>
                        <a:pt x="82" y="73"/>
                      </a:lnTo>
                      <a:lnTo>
                        <a:pt x="80" y="73"/>
                      </a:lnTo>
                      <a:lnTo>
                        <a:pt x="80" y="75"/>
                      </a:lnTo>
                      <a:lnTo>
                        <a:pt x="80" y="76"/>
                      </a:lnTo>
                      <a:lnTo>
                        <a:pt x="78" y="76"/>
                      </a:lnTo>
                      <a:lnTo>
                        <a:pt x="77" y="76"/>
                      </a:lnTo>
                      <a:lnTo>
                        <a:pt x="77" y="78"/>
                      </a:lnTo>
                      <a:lnTo>
                        <a:pt x="75" y="80"/>
                      </a:lnTo>
                      <a:lnTo>
                        <a:pt x="73" y="81"/>
                      </a:lnTo>
                      <a:lnTo>
                        <a:pt x="72" y="81"/>
                      </a:lnTo>
                      <a:lnTo>
                        <a:pt x="68" y="83"/>
                      </a:lnTo>
                      <a:lnTo>
                        <a:pt x="65" y="86"/>
                      </a:lnTo>
                      <a:lnTo>
                        <a:pt x="60" y="88"/>
                      </a:lnTo>
                      <a:lnTo>
                        <a:pt x="57" y="90"/>
                      </a:lnTo>
                      <a:lnTo>
                        <a:pt x="55" y="90"/>
                      </a:lnTo>
                      <a:lnTo>
                        <a:pt x="53" y="90"/>
                      </a:lnTo>
                      <a:lnTo>
                        <a:pt x="52" y="90"/>
                      </a:lnTo>
                      <a:lnTo>
                        <a:pt x="50" y="90"/>
                      </a:lnTo>
                      <a:lnTo>
                        <a:pt x="48" y="90"/>
                      </a:lnTo>
                      <a:lnTo>
                        <a:pt x="47" y="90"/>
                      </a:lnTo>
                      <a:lnTo>
                        <a:pt x="45" y="90"/>
                      </a:lnTo>
                      <a:lnTo>
                        <a:pt x="43" y="90"/>
                      </a:lnTo>
                      <a:lnTo>
                        <a:pt x="42" y="90"/>
                      </a:lnTo>
                      <a:lnTo>
                        <a:pt x="40" y="90"/>
                      </a:lnTo>
                      <a:lnTo>
                        <a:pt x="37" y="90"/>
                      </a:lnTo>
                      <a:lnTo>
                        <a:pt x="35" y="88"/>
                      </a:lnTo>
                      <a:lnTo>
                        <a:pt x="33" y="88"/>
                      </a:lnTo>
                      <a:lnTo>
                        <a:pt x="32" y="88"/>
                      </a:lnTo>
                      <a:lnTo>
                        <a:pt x="32" y="86"/>
                      </a:lnTo>
                      <a:lnTo>
                        <a:pt x="25" y="83"/>
                      </a:lnTo>
                      <a:lnTo>
                        <a:pt x="23" y="83"/>
                      </a:lnTo>
                      <a:lnTo>
                        <a:pt x="20" y="81"/>
                      </a:lnTo>
                      <a:lnTo>
                        <a:pt x="20" y="80"/>
                      </a:lnTo>
                      <a:lnTo>
                        <a:pt x="18" y="80"/>
                      </a:lnTo>
                      <a:lnTo>
                        <a:pt x="17" y="78"/>
                      </a:lnTo>
                      <a:lnTo>
                        <a:pt x="15" y="76"/>
                      </a:lnTo>
                      <a:lnTo>
                        <a:pt x="13" y="76"/>
                      </a:lnTo>
                      <a:lnTo>
                        <a:pt x="12" y="76"/>
                      </a:lnTo>
                      <a:lnTo>
                        <a:pt x="12" y="75"/>
                      </a:lnTo>
                      <a:lnTo>
                        <a:pt x="10" y="73"/>
                      </a:lnTo>
                      <a:lnTo>
                        <a:pt x="10" y="71"/>
                      </a:lnTo>
                      <a:lnTo>
                        <a:pt x="8" y="71"/>
                      </a:lnTo>
                      <a:lnTo>
                        <a:pt x="8" y="68"/>
                      </a:lnTo>
                      <a:lnTo>
                        <a:pt x="7" y="68"/>
                      </a:lnTo>
                      <a:lnTo>
                        <a:pt x="5" y="63"/>
                      </a:lnTo>
                      <a:lnTo>
                        <a:pt x="2" y="59"/>
                      </a:lnTo>
                      <a:lnTo>
                        <a:pt x="2" y="56"/>
                      </a:lnTo>
                      <a:lnTo>
                        <a:pt x="2" y="54"/>
                      </a:lnTo>
                      <a:lnTo>
                        <a:pt x="2" y="53"/>
                      </a:lnTo>
                      <a:lnTo>
                        <a:pt x="0" y="51"/>
                      </a:lnTo>
                      <a:lnTo>
                        <a:pt x="2" y="49"/>
                      </a:lnTo>
                      <a:lnTo>
                        <a:pt x="0" y="49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0" y="41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37"/>
                      </a:lnTo>
                      <a:lnTo>
                        <a:pt x="2" y="36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5" y="25"/>
                      </a:lnTo>
                      <a:lnTo>
                        <a:pt x="5" y="22"/>
                      </a:lnTo>
                      <a:lnTo>
                        <a:pt x="7" y="20"/>
                      </a:lnTo>
                      <a:lnTo>
                        <a:pt x="8" y="19"/>
                      </a:lnTo>
                      <a:lnTo>
                        <a:pt x="10" y="17"/>
                      </a:lnTo>
                      <a:lnTo>
                        <a:pt x="10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13" y="12"/>
                      </a:lnTo>
                      <a:lnTo>
                        <a:pt x="15" y="10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20" y="7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8" name="Freeform 566"/>
                <p:cNvSpPr>
                  <a:spLocks/>
                </p:cNvSpPr>
                <p:nvPr/>
              </p:nvSpPr>
              <p:spPr bwMode="auto">
                <a:xfrm>
                  <a:off x="5289" y="783"/>
                  <a:ext cx="44" cy="45"/>
                </a:xfrm>
                <a:custGeom>
                  <a:avLst/>
                  <a:gdLst>
                    <a:gd name="T0" fmla="*/ 16 w 90"/>
                    <a:gd name="T1" fmla="*/ 2 h 90"/>
                    <a:gd name="T2" fmla="*/ 18 w 90"/>
                    <a:gd name="T3" fmla="*/ 1 h 90"/>
                    <a:gd name="T4" fmla="*/ 20 w 90"/>
                    <a:gd name="T5" fmla="*/ 1 h 90"/>
                    <a:gd name="T6" fmla="*/ 21 w 90"/>
                    <a:gd name="T7" fmla="*/ 0 h 90"/>
                    <a:gd name="T8" fmla="*/ 23 w 90"/>
                    <a:gd name="T9" fmla="*/ 0 h 90"/>
                    <a:gd name="T10" fmla="*/ 25 w 90"/>
                    <a:gd name="T11" fmla="*/ 1 h 90"/>
                    <a:gd name="T12" fmla="*/ 28 w 90"/>
                    <a:gd name="T13" fmla="*/ 2 h 90"/>
                    <a:gd name="T14" fmla="*/ 33 w 90"/>
                    <a:gd name="T15" fmla="*/ 3 h 90"/>
                    <a:gd name="T16" fmla="*/ 34 w 90"/>
                    <a:gd name="T17" fmla="*/ 5 h 90"/>
                    <a:gd name="T18" fmla="*/ 36 w 90"/>
                    <a:gd name="T19" fmla="*/ 6 h 90"/>
                    <a:gd name="T20" fmla="*/ 37 w 90"/>
                    <a:gd name="T21" fmla="*/ 7 h 90"/>
                    <a:gd name="T22" fmla="*/ 38 w 90"/>
                    <a:gd name="T23" fmla="*/ 9 h 90"/>
                    <a:gd name="T24" fmla="*/ 39 w 90"/>
                    <a:gd name="T25" fmla="*/ 10 h 90"/>
                    <a:gd name="T26" fmla="*/ 42 w 90"/>
                    <a:gd name="T27" fmla="*/ 13 h 90"/>
                    <a:gd name="T28" fmla="*/ 43 w 90"/>
                    <a:gd name="T29" fmla="*/ 18 h 90"/>
                    <a:gd name="T30" fmla="*/ 43 w 90"/>
                    <a:gd name="T31" fmla="*/ 20 h 90"/>
                    <a:gd name="T32" fmla="*/ 43 w 90"/>
                    <a:gd name="T33" fmla="*/ 21 h 90"/>
                    <a:gd name="T34" fmla="*/ 43 w 90"/>
                    <a:gd name="T35" fmla="*/ 22 h 90"/>
                    <a:gd name="T36" fmla="*/ 43 w 90"/>
                    <a:gd name="T37" fmla="*/ 24 h 90"/>
                    <a:gd name="T38" fmla="*/ 43 w 90"/>
                    <a:gd name="T39" fmla="*/ 26 h 90"/>
                    <a:gd name="T40" fmla="*/ 43 w 90"/>
                    <a:gd name="T41" fmla="*/ 28 h 90"/>
                    <a:gd name="T42" fmla="*/ 43 w 90"/>
                    <a:gd name="T43" fmla="*/ 31 h 90"/>
                    <a:gd name="T44" fmla="*/ 42 w 90"/>
                    <a:gd name="T45" fmla="*/ 34 h 90"/>
                    <a:gd name="T46" fmla="*/ 40 w 90"/>
                    <a:gd name="T47" fmla="*/ 36 h 90"/>
                    <a:gd name="T48" fmla="*/ 39 w 90"/>
                    <a:gd name="T49" fmla="*/ 38 h 90"/>
                    <a:gd name="T50" fmla="*/ 38 w 90"/>
                    <a:gd name="T51" fmla="*/ 38 h 90"/>
                    <a:gd name="T52" fmla="*/ 37 w 90"/>
                    <a:gd name="T53" fmla="*/ 39 h 90"/>
                    <a:gd name="T54" fmla="*/ 35 w 90"/>
                    <a:gd name="T55" fmla="*/ 41 h 90"/>
                    <a:gd name="T56" fmla="*/ 29 w 90"/>
                    <a:gd name="T57" fmla="*/ 44 h 90"/>
                    <a:gd name="T58" fmla="*/ 28 w 90"/>
                    <a:gd name="T59" fmla="*/ 45 h 90"/>
                    <a:gd name="T60" fmla="*/ 25 w 90"/>
                    <a:gd name="T61" fmla="*/ 45 h 90"/>
                    <a:gd name="T62" fmla="*/ 23 w 90"/>
                    <a:gd name="T63" fmla="*/ 45 h 90"/>
                    <a:gd name="T64" fmla="*/ 23 w 90"/>
                    <a:gd name="T65" fmla="*/ 45 h 90"/>
                    <a:gd name="T66" fmla="*/ 21 w 90"/>
                    <a:gd name="T67" fmla="*/ 45 h 90"/>
                    <a:gd name="T68" fmla="*/ 18 w 90"/>
                    <a:gd name="T69" fmla="*/ 45 h 90"/>
                    <a:gd name="T70" fmla="*/ 16 w 90"/>
                    <a:gd name="T71" fmla="*/ 44 h 90"/>
                    <a:gd name="T72" fmla="*/ 11 w 90"/>
                    <a:gd name="T73" fmla="*/ 42 h 90"/>
                    <a:gd name="T74" fmla="*/ 10 w 90"/>
                    <a:gd name="T75" fmla="*/ 41 h 90"/>
                    <a:gd name="T76" fmla="*/ 9 w 90"/>
                    <a:gd name="T77" fmla="*/ 40 h 90"/>
                    <a:gd name="T78" fmla="*/ 7 w 90"/>
                    <a:gd name="T79" fmla="*/ 38 h 90"/>
                    <a:gd name="T80" fmla="*/ 6 w 90"/>
                    <a:gd name="T81" fmla="*/ 38 h 90"/>
                    <a:gd name="T82" fmla="*/ 6 w 90"/>
                    <a:gd name="T83" fmla="*/ 37 h 90"/>
                    <a:gd name="T84" fmla="*/ 4 w 90"/>
                    <a:gd name="T85" fmla="*/ 34 h 90"/>
                    <a:gd name="T86" fmla="*/ 1 w 90"/>
                    <a:gd name="T87" fmla="*/ 29 h 90"/>
                    <a:gd name="T88" fmla="*/ 1 w 90"/>
                    <a:gd name="T89" fmla="*/ 27 h 90"/>
                    <a:gd name="T90" fmla="*/ 0 w 90"/>
                    <a:gd name="T91" fmla="*/ 25 h 90"/>
                    <a:gd name="T92" fmla="*/ 1 w 90"/>
                    <a:gd name="T93" fmla="*/ 23 h 90"/>
                    <a:gd name="T94" fmla="*/ 0 w 90"/>
                    <a:gd name="T95" fmla="*/ 23 h 90"/>
                    <a:gd name="T96" fmla="*/ 0 w 90"/>
                    <a:gd name="T97" fmla="*/ 21 h 90"/>
                    <a:gd name="T98" fmla="*/ 1 w 90"/>
                    <a:gd name="T99" fmla="*/ 20 h 90"/>
                    <a:gd name="T100" fmla="*/ 1 w 90"/>
                    <a:gd name="T101" fmla="*/ 18 h 90"/>
                    <a:gd name="T102" fmla="*/ 1 w 90"/>
                    <a:gd name="T103" fmla="*/ 13 h 90"/>
                    <a:gd name="T104" fmla="*/ 3 w 90"/>
                    <a:gd name="T105" fmla="*/ 11 h 90"/>
                    <a:gd name="T106" fmla="*/ 4 w 90"/>
                    <a:gd name="T107" fmla="*/ 10 h 90"/>
                    <a:gd name="T108" fmla="*/ 6 w 90"/>
                    <a:gd name="T109" fmla="*/ 7 h 90"/>
                    <a:gd name="T110" fmla="*/ 6 w 90"/>
                    <a:gd name="T111" fmla="*/ 7 h 90"/>
                    <a:gd name="T112" fmla="*/ 7 w 90"/>
                    <a:gd name="T113" fmla="*/ 5 h 90"/>
                    <a:gd name="T114" fmla="*/ 11 w 90"/>
                    <a:gd name="T115" fmla="*/ 3 h 9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90"/>
                    <a:gd name="T175" fmla="*/ 0 h 90"/>
                    <a:gd name="T176" fmla="*/ 90 w 90"/>
                    <a:gd name="T177" fmla="*/ 90 h 9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90" h="90">
                      <a:moveTo>
                        <a:pt x="27" y="5"/>
                      </a:moveTo>
                      <a:lnTo>
                        <a:pt x="30" y="4"/>
                      </a:lnTo>
                      <a:lnTo>
                        <a:pt x="32" y="4"/>
                      </a:lnTo>
                      <a:lnTo>
                        <a:pt x="35" y="2"/>
                      </a:lnTo>
                      <a:lnTo>
                        <a:pt x="37" y="2"/>
                      </a:lnTo>
                      <a:lnTo>
                        <a:pt x="38" y="2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42" y="0"/>
                      </a:lnTo>
                      <a:lnTo>
                        <a:pt x="43" y="0"/>
                      </a:lnTo>
                      <a:lnTo>
                        <a:pt x="45" y="0"/>
                      </a:lnTo>
                      <a:lnTo>
                        <a:pt x="47" y="0"/>
                      </a:lnTo>
                      <a:lnTo>
                        <a:pt x="48" y="2"/>
                      </a:lnTo>
                      <a:lnTo>
                        <a:pt x="50" y="2"/>
                      </a:lnTo>
                      <a:lnTo>
                        <a:pt x="52" y="2"/>
                      </a:lnTo>
                      <a:lnTo>
                        <a:pt x="53" y="2"/>
                      </a:lnTo>
                      <a:lnTo>
                        <a:pt x="57" y="4"/>
                      </a:lnTo>
                      <a:lnTo>
                        <a:pt x="60" y="4"/>
                      </a:lnTo>
                      <a:lnTo>
                        <a:pt x="65" y="5"/>
                      </a:lnTo>
                      <a:lnTo>
                        <a:pt x="67" y="7"/>
                      </a:lnTo>
                      <a:lnTo>
                        <a:pt x="68" y="7"/>
                      </a:lnTo>
                      <a:lnTo>
                        <a:pt x="68" y="9"/>
                      </a:lnTo>
                      <a:lnTo>
                        <a:pt x="70" y="9"/>
                      </a:lnTo>
                      <a:lnTo>
                        <a:pt x="72" y="10"/>
                      </a:lnTo>
                      <a:lnTo>
                        <a:pt x="73" y="12"/>
                      </a:lnTo>
                      <a:lnTo>
                        <a:pt x="75" y="12"/>
                      </a:lnTo>
                      <a:lnTo>
                        <a:pt x="75" y="14"/>
                      </a:lnTo>
                      <a:lnTo>
                        <a:pt x="75" y="15"/>
                      </a:lnTo>
                      <a:lnTo>
                        <a:pt x="77" y="15"/>
                      </a:lnTo>
                      <a:lnTo>
                        <a:pt x="77" y="17"/>
                      </a:lnTo>
                      <a:lnTo>
                        <a:pt x="78" y="19"/>
                      </a:lnTo>
                      <a:lnTo>
                        <a:pt x="80" y="19"/>
                      </a:lnTo>
                      <a:lnTo>
                        <a:pt x="80" y="20"/>
                      </a:lnTo>
                      <a:lnTo>
                        <a:pt x="82" y="22"/>
                      </a:lnTo>
                      <a:lnTo>
                        <a:pt x="83" y="22"/>
                      </a:lnTo>
                      <a:lnTo>
                        <a:pt x="85" y="27"/>
                      </a:lnTo>
                      <a:lnTo>
                        <a:pt x="87" y="31"/>
                      </a:lnTo>
                      <a:lnTo>
                        <a:pt x="87" y="32"/>
                      </a:lnTo>
                      <a:lnTo>
                        <a:pt x="88" y="36"/>
                      </a:lnTo>
                      <a:lnTo>
                        <a:pt x="88" y="37"/>
                      </a:lnTo>
                      <a:lnTo>
                        <a:pt x="88" y="39"/>
                      </a:lnTo>
                      <a:lnTo>
                        <a:pt x="88" y="41"/>
                      </a:lnTo>
                      <a:lnTo>
                        <a:pt x="88" y="42"/>
                      </a:lnTo>
                      <a:lnTo>
                        <a:pt x="88" y="44"/>
                      </a:lnTo>
                      <a:lnTo>
                        <a:pt x="90" y="44"/>
                      </a:lnTo>
                      <a:lnTo>
                        <a:pt x="88" y="44"/>
                      </a:lnTo>
                      <a:lnTo>
                        <a:pt x="90" y="46"/>
                      </a:lnTo>
                      <a:lnTo>
                        <a:pt x="90" y="47"/>
                      </a:lnTo>
                      <a:lnTo>
                        <a:pt x="88" y="49"/>
                      </a:lnTo>
                      <a:lnTo>
                        <a:pt x="90" y="49"/>
                      </a:lnTo>
                      <a:lnTo>
                        <a:pt x="88" y="51"/>
                      </a:lnTo>
                      <a:lnTo>
                        <a:pt x="88" y="53"/>
                      </a:lnTo>
                      <a:lnTo>
                        <a:pt x="88" y="54"/>
                      </a:lnTo>
                      <a:lnTo>
                        <a:pt x="88" y="56"/>
                      </a:lnTo>
                      <a:lnTo>
                        <a:pt x="87" y="61"/>
                      </a:lnTo>
                      <a:lnTo>
                        <a:pt x="87" y="63"/>
                      </a:lnTo>
                      <a:lnTo>
                        <a:pt x="85" y="63"/>
                      </a:lnTo>
                      <a:lnTo>
                        <a:pt x="85" y="64"/>
                      </a:lnTo>
                      <a:lnTo>
                        <a:pt x="85" y="68"/>
                      </a:lnTo>
                      <a:lnTo>
                        <a:pt x="83" y="68"/>
                      </a:lnTo>
                      <a:lnTo>
                        <a:pt x="83" y="71"/>
                      </a:lnTo>
                      <a:lnTo>
                        <a:pt x="82" y="71"/>
                      </a:lnTo>
                      <a:lnTo>
                        <a:pt x="82" y="73"/>
                      </a:lnTo>
                      <a:lnTo>
                        <a:pt x="80" y="73"/>
                      </a:lnTo>
                      <a:lnTo>
                        <a:pt x="80" y="75"/>
                      </a:lnTo>
                      <a:lnTo>
                        <a:pt x="78" y="76"/>
                      </a:lnTo>
                      <a:lnTo>
                        <a:pt x="77" y="76"/>
                      </a:lnTo>
                      <a:lnTo>
                        <a:pt x="77" y="78"/>
                      </a:lnTo>
                      <a:lnTo>
                        <a:pt x="75" y="78"/>
                      </a:lnTo>
                      <a:lnTo>
                        <a:pt x="75" y="80"/>
                      </a:lnTo>
                      <a:lnTo>
                        <a:pt x="72" y="81"/>
                      </a:lnTo>
                      <a:lnTo>
                        <a:pt x="70" y="83"/>
                      </a:lnTo>
                      <a:lnTo>
                        <a:pt x="65" y="86"/>
                      </a:lnTo>
                      <a:lnTo>
                        <a:pt x="60" y="88"/>
                      </a:lnTo>
                      <a:lnTo>
                        <a:pt x="57" y="90"/>
                      </a:lnTo>
                      <a:lnTo>
                        <a:pt x="53" y="90"/>
                      </a:lnTo>
                      <a:lnTo>
                        <a:pt x="52" y="90"/>
                      </a:lnTo>
                      <a:lnTo>
                        <a:pt x="50" y="90"/>
                      </a:lnTo>
                      <a:lnTo>
                        <a:pt x="48" y="90"/>
                      </a:lnTo>
                      <a:lnTo>
                        <a:pt x="47" y="90"/>
                      </a:lnTo>
                      <a:lnTo>
                        <a:pt x="45" y="90"/>
                      </a:lnTo>
                      <a:lnTo>
                        <a:pt x="43" y="90"/>
                      </a:lnTo>
                      <a:lnTo>
                        <a:pt x="42" y="90"/>
                      </a:lnTo>
                      <a:lnTo>
                        <a:pt x="40" y="90"/>
                      </a:lnTo>
                      <a:lnTo>
                        <a:pt x="37" y="90"/>
                      </a:lnTo>
                      <a:lnTo>
                        <a:pt x="35" y="88"/>
                      </a:lnTo>
                      <a:lnTo>
                        <a:pt x="33" y="88"/>
                      </a:lnTo>
                      <a:lnTo>
                        <a:pt x="32" y="88"/>
                      </a:lnTo>
                      <a:lnTo>
                        <a:pt x="32" y="86"/>
                      </a:lnTo>
                      <a:lnTo>
                        <a:pt x="25" y="83"/>
                      </a:lnTo>
                      <a:lnTo>
                        <a:pt x="23" y="83"/>
                      </a:lnTo>
                      <a:lnTo>
                        <a:pt x="22" y="81"/>
                      </a:lnTo>
                      <a:lnTo>
                        <a:pt x="20" y="81"/>
                      </a:lnTo>
                      <a:lnTo>
                        <a:pt x="20" y="80"/>
                      </a:lnTo>
                      <a:lnTo>
                        <a:pt x="18" y="80"/>
                      </a:lnTo>
                      <a:lnTo>
                        <a:pt x="17" y="78"/>
                      </a:lnTo>
                      <a:lnTo>
                        <a:pt x="15" y="76"/>
                      </a:lnTo>
                      <a:lnTo>
                        <a:pt x="13" y="76"/>
                      </a:lnTo>
                      <a:lnTo>
                        <a:pt x="13" y="75"/>
                      </a:lnTo>
                      <a:lnTo>
                        <a:pt x="12" y="73"/>
                      </a:lnTo>
                      <a:lnTo>
                        <a:pt x="12" y="71"/>
                      </a:lnTo>
                      <a:lnTo>
                        <a:pt x="8" y="71"/>
                      </a:lnTo>
                      <a:lnTo>
                        <a:pt x="8" y="68"/>
                      </a:lnTo>
                      <a:lnTo>
                        <a:pt x="7" y="68"/>
                      </a:lnTo>
                      <a:lnTo>
                        <a:pt x="5" y="63"/>
                      </a:lnTo>
                      <a:lnTo>
                        <a:pt x="3" y="59"/>
                      </a:lnTo>
                      <a:lnTo>
                        <a:pt x="2" y="56"/>
                      </a:lnTo>
                      <a:lnTo>
                        <a:pt x="2" y="54"/>
                      </a:lnTo>
                      <a:lnTo>
                        <a:pt x="2" y="53"/>
                      </a:lnTo>
                      <a:lnTo>
                        <a:pt x="0" y="51"/>
                      </a:lnTo>
                      <a:lnTo>
                        <a:pt x="2" y="49"/>
                      </a:lnTo>
                      <a:lnTo>
                        <a:pt x="0" y="49"/>
                      </a:lnTo>
                      <a:lnTo>
                        <a:pt x="2" y="47"/>
                      </a:lnTo>
                      <a:lnTo>
                        <a:pt x="0" y="47"/>
                      </a:lnTo>
                      <a:lnTo>
                        <a:pt x="2" y="46"/>
                      </a:lnTo>
                      <a:lnTo>
                        <a:pt x="0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0" y="41"/>
                      </a:lnTo>
                      <a:lnTo>
                        <a:pt x="2" y="39"/>
                      </a:lnTo>
                      <a:lnTo>
                        <a:pt x="0" y="39"/>
                      </a:lnTo>
                      <a:lnTo>
                        <a:pt x="2" y="37"/>
                      </a:lnTo>
                      <a:lnTo>
                        <a:pt x="2" y="36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5" y="25"/>
                      </a:lnTo>
                      <a:lnTo>
                        <a:pt x="7" y="22"/>
                      </a:lnTo>
                      <a:lnTo>
                        <a:pt x="7" y="20"/>
                      </a:lnTo>
                      <a:lnTo>
                        <a:pt x="8" y="19"/>
                      </a:lnTo>
                      <a:lnTo>
                        <a:pt x="10" y="17"/>
                      </a:lnTo>
                      <a:lnTo>
                        <a:pt x="12" y="15"/>
                      </a:lnTo>
                      <a:lnTo>
                        <a:pt x="13" y="15"/>
                      </a:lnTo>
                      <a:lnTo>
                        <a:pt x="13" y="14"/>
                      </a:lnTo>
                      <a:lnTo>
                        <a:pt x="13" y="12"/>
                      </a:lnTo>
                      <a:lnTo>
                        <a:pt x="15" y="12"/>
                      </a:lnTo>
                      <a:lnTo>
                        <a:pt x="15" y="10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22" y="7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9" name="Freeform 567"/>
                <p:cNvSpPr>
                  <a:spLocks/>
                </p:cNvSpPr>
                <p:nvPr/>
              </p:nvSpPr>
              <p:spPr bwMode="auto">
                <a:xfrm>
                  <a:off x="5292" y="770"/>
                  <a:ext cx="44" cy="44"/>
                </a:xfrm>
                <a:custGeom>
                  <a:avLst/>
                  <a:gdLst>
                    <a:gd name="T0" fmla="*/ 15 w 88"/>
                    <a:gd name="T1" fmla="*/ 0 h 88"/>
                    <a:gd name="T2" fmla="*/ 18 w 88"/>
                    <a:gd name="T3" fmla="*/ 0 h 88"/>
                    <a:gd name="T4" fmla="*/ 20 w 88"/>
                    <a:gd name="T5" fmla="*/ 0 h 88"/>
                    <a:gd name="T6" fmla="*/ 21 w 88"/>
                    <a:gd name="T7" fmla="*/ 0 h 88"/>
                    <a:gd name="T8" fmla="*/ 22 w 88"/>
                    <a:gd name="T9" fmla="*/ 0 h 88"/>
                    <a:gd name="T10" fmla="*/ 25 w 88"/>
                    <a:gd name="T11" fmla="*/ 0 h 88"/>
                    <a:gd name="T12" fmla="*/ 27 w 88"/>
                    <a:gd name="T13" fmla="*/ 0 h 88"/>
                    <a:gd name="T14" fmla="*/ 33 w 88"/>
                    <a:gd name="T15" fmla="*/ 3 h 88"/>
                    <a:gd name="T16" fmla="*/ 33 w 88"/>
                    <a:gd name="T17" fmla="*/ 3 h 88"/>
                    <a:gd name="T18" fmla="*/ 35 w 88"/>
                    <a:gd name="T19" fmla="*/ 4 h 88"/>
                    <a:gd name="T20" fmla="*/ 36 w 88"/>
                    <a:gd name="T21" fmla="*/ 6 h 88"/>
                    <a:gd name="T22" fmla="*/ 37 w 88"/>
                    <a:gd name="T23" fmla="*/ 6 h 88"/>
                    <a:gd name="T24" fmla="*/ 38 w 88"/>
                    <a:gd name="T25" fmla="*/ 7 h 88"/>
                    <a:gd name="T26" fmla="*/ 39 w 88"/>
                    <a:gd name="T27" fmla="*/ 9 h 88"/>
                    <a:gd name="T28" fmla="*/ 41 w 88"/>
                    <a:gd name="T29" fmla="*/ 11 h 88"/>
                    <a:gd name="T30" fmla="*/ 43 w 88"/>
                    <a:gd name="T31" fmla="*/ 15 h 88"/>
                    <a:gd name="T32" fmla="*/ 44 w 88"/>
                    <a:gd name="T33" fmla="*/ 18 h 88"/>
                    <a:gd name="T34" fmla="*/ 44 w 88"/>
                    <a:gd name="T35" fmla="*/ 20 h 88"/>
                    <a:gd name="T36" fmla="*/ 44 w 88"/>
                    <a:gd name="T37" fmla="*/ 22 h 88"/>
                    <a:gd name="T38" fmla="*/ 44 w 88"/>
                    <a:gd name="T39" fmla="*/ 24 h 88"/>
                    <a:gd name="T40" fmla="*/ 44 w 88"/>
                    <a:gd name="T41" fmla="*/ 26 h 88"/>
                    <a:gd name="T42" fmla="*/ 43 w 88"/>
                    <a:gd name="T43" fmla="*/ 30 h 88"/>
                    <a:gd name="T44" fmla="*/ 41 w 88"/>
                    <a:gd name="T45" fmla="*/ 33 h 88"/>
                    <a:gd name="T46" fmla="*/ 40 w 88"/>
                    <a:gd name="T47" fmla="*/ 36 h 88"/>
                    <a:gd name="T48" fmla="*/ 39 w 88"/>
                    <a:gd name="T49" fmla="*/ 36 h 88"/>
                    <a:gd name="T50" fmla="*/ 38 w 88"/>
                    <a:gd name="T51" fmla="*/ 37 h 88"/>
                    <a:gd name="T52" fmla="*/ 37 w 88"/>
                    <a:gd name="T53" fmla="*/ 38 h 88"/>
                    <a:gd name="T54" fmla="*/ 36 w 88"/>
                    <a:gd name="T55" fmla="*/ 40 h 88"/>
                    <a:gd name="T56" fmla="*/ 34 w 88"/>
                    <a:gd name="T57" fmla="*/ 41 h 88"/>
                    <a:gd name="T58" fmla="*/ 29 w 88"/>
                    <a:gd name="T59" fmla="*/ 42 h 88"/>
                    <a:gd name="T60" fmla="*/ 26 w 88"/>
                    <a:gd name="T61" fmla="*/ 43 h 88"/>
                    <a:gd name="T62" fmla="*/ 25 w 88"/>
                    <a:gd name="T63" fmla="*/ 43 h 88"/>
                    <a:gd name="T64" fmla="*/ 23 w 88"/>
                    <a:gd name="T65" fmla="*/ 44 h 88"/>
                    <a:gd name="T66" fmla="*/ 22 w 88"/>
                    <a:gd name="T67" fmla="*/ 43 h 88"/>
                    <a:gd name="T68" fmla="*/ 22 w 88"/>
                    <a:gd name="T69" fmla="*/ 43 h 88"/>
                    <a:gd name="T70" fmla="*/ 20 w 88"/>
                    <a:gd name="T71" fmla="*/ 43 h 88"/>
                    <a:gd name="T72" fmla="*/ 15 w 88"/>
                    <a:gd name="T73" fmla="*/ 42 h 88"/>
                    <a:gd name="T74" fmla="*/ 11 w 88"/>
                    <a:gd name="T75" fmla="*/ 41 h 88"/>
                    <a:gd name="T76" fmla="*/ 10 w 88"/>
                    <a:gd name="T77" fmla="*/ 40 h 88"/>
                    <a:gd name="T78" fmla="*/ 9 w 88"/>
                    <a:gd name="T79" fmla="*/ 39 h 88"/>
                    <a:gd name="T80" fmla="*/ 7 w 88"/>
                    <a:gd name="T81" fmla="*/ 37 h 88"/>
                    <a:gd name="T82" fmla="*/ 6 w 88"/>
                    <a:gd name="T83" fmla="*/ 36 h 88"/>
                    <a:gd name="T84" fmla="*/ 5 w 88"/>
                    <a:gd name="T85" fmla="*/ 36 h 88"/>
                    <a:gd name="T86" fmla="*/ 3 w 88"/>
                    <a:gd name="T87" fmla="*/ 33 h 88"/>
                    <a:gd name="T88" fmla="*/ 1 w 88"/>
                    <a:gd name="T89" fmla="*/ 28 h 88"/>
                    <a:gd name="T90" fmla="*/ 0 w 88"/>
                    <a:gd name="T91" fmla="*/ 25 h 88"/>
                    <a:gd name="T92" fmla="*/ 0 w 88"/>
                    <a:gd name="T93" fmla="*/ 22 h 88"/>
                    <a:gd name="T94" fmla="*/ 0 w 88"/>
                    <a:gd name="T95" fmla="*/ 21 h 88"/>
                    <a:gd name="T96" fmla="*/ 0 w 88"/>
                    <a:gd name="T97" fmla="*/ 20 h 88"/>
                    <a:gd name="T98" fmla="*/ 0 w 88"/>
                    <a:gd name="T99" fmla="*/ 18 h 88"/>
                    <a:gd name="T100" fmla="*/ 1 w 88"/>
                    <a:gd name="T101" fmla="*/ 12 h 88"/>
                    <a:gd name="T102" fmla="*/ 3 w 88"/>
                    <a:gd name="T103" fmla="*/ 9 h 88"/>
                    <a:gd name="T104" fmla="*/ 4 w 88"/>
                    <a:gd name="T105" fmla="*/ 7 h 88"/>
                    <a:gd name="T106" fmla="*/ 6 w 88"/>
                    <a:gd name="T107" fmla="*/ 6 h 88"/>
                    <a:gd name="T108" fmla="*/ 6 w 88"/>
                    <a:gd name="T109" fmla="*/ 5 h 88"/>
                    <a:gd name="T110" fmla="*/ 7 w 88"/>
                    <a:gd name="T111" fmla="*/ 4 h 88"/>
                    <a:gd name="T112" fmla="*/ 10 w 88"/>
                    <a:gd name="T113" fmla="*/ 3 h 8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8"/>
                    <a:gd name="T172" fmla="*/ 0 h 88"/>
                    <a:gd name="T173" fmla="*/ 88 w 88"/>
                    <a:gd name="T174" fmla="*/ 88 h 8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8" h="88">
                      <a:moveTo>
                        <a:pt x="25" y="3"/>
                      </a:moveTo>
                      <a:lnTo>
                        <a:pt x="28" y="0"/>
                      </a:lnTo>
                      <a:lnTo>
                        <a:pt x="30" y="0"/>
                      </a:lnTo>
                      <a:lnTo>
                        <a:pt x="33" y="0"/>
                      </a:lnTo>
                      <a:lnTo>
                        <a:pt x="35" y="0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41" y="0"/>
                      </a:lnTo>
                      <a:lnTo>
                        <a:pt x="43" y="0"/>
                      </a:lnTo>
                      <a:lnTo>
                        <a:pt x="45" y="0"/>
                      </a:lnTo>
                      <a:lnTo>
                        <a:pt x="46" y="0"/>
                      </a:lnTo>
                      <a:lnTo>
                        <a:pt x="48" y="0"/>
                      </a:lnTo>
                      <a:lnTo>
                        <a:pt x="50" y="0"/>
                      </a:lnTo>
                      <a:lnTo>
                        <a:pt x="51" y="0"/>
                      </a:lnTo>
                      <a:lnTo>
                        <a:pt x="55" y="0"/>
                      </a:lnTo>
                      <a:lnTo>
                        <a:pt x="56" y="1"/>
                      </a:lnTo>
                      <a:lnTo>
                        <a:pt x="63" y="5"/>
                      </a:lnTo>
                      <a:lnTo>
                        <a:pt x="65" y="7"/>
                      </a:lnTo>
                      <a:lnTo>
                        <a:pt x="66" y="7"/>
                      </a:lnTo>
                      <a:lnTo>
                        <a:pt x="68" y="7"/>
                      </a:lnTo>
                      <a:lnTo>
                        <a:pt x="68" y="8"/>
                      </a:lnTo>
                      <a:lnTo>
                        <a:pt x="70" y="8"/>
                      </a:lnTo>
                      <a:lnTo>
                        <a:pt x="70" y="10"/>
                      </a:lnTo>
                      <a:lnTo>
                        <a:pt x="71" y="10"/>
                      </a:lnTo>
                      <a:lnTo>
                        <a:pt x="71" y="12"/>
                      </a:lnTo>
                      <a:lnTo>
                        <a:pt x="73" y="12"/>
                      </a:lnTo>
                      <a:lnTo>
                        <a:pt x="73" y="13"/>
                      </a:lnTo>
                      <a:lnTo>
                        <a:pt x="75" y="13"/>
                      </a:lnTo>
                      <a:lnTo>
                        <a:pt x="76" y="13"/>
                      </a:lnTo>
                      <a:lnTo>
                        <a:pt x="76" y="15"/>
                      </a:lnTo>
                      <a:lnTo>
                        <a:pt x="76" y="17"/>
                      </a:lnTo>
                      <a:lnTo>
                        <a:pt x="78" y="17"/>
                      </a:lnTo>
                      <a:lnTo>
                        <a:pt x="78" y="18"/>
                      </a:lnTo>
                      <a:lnTo>
                        <a:pt x="80" y="18"/>
                      </a:lnTo>
                      <a:lnTo>
                        <a:pt x="80" y="22"/>
                      </a:lnTo>
                      <a:lnTo>
                        <a:pt x="81" y="22"/>
                      </a:lnTo>
                      <a:lnTo>
                        <a:pt x="85" y="25"/>
                      </a:lnTo>
                      <a:lnTo>
                        <a:pt x="85" y="29"/>
                      </a:lnTo>
                      <a:lnTo>
                        <a:pt x="85" y="30"/>
                      </a:lnTo>
                      <a:lnTo>
                        <a:pt x="88" y="34"/>
                      </a:lnTo>
                      <a:lnTo>
                        <a:pt x="88" y="35"/>
                      </a:lnTo>
                      <a:lnTo>
                        <a:pt x="88" y="39"/>
                      </a:lnTo>
                      <a:lnTo>
                        <a:pt x="88" y="40"/>
                      </a:lnTo>
                      <a:lnTo>
                        <a:pt x="88" y="42"/>
                      </a:lnTo>
                      <a:lnTo>
                        <a:pt x="88" y="44"/>
                      </a:lnTo>
                      <a:lnTo>
                        <a:pt x="88" y="47"/>
                      </a:lnTo>
                      <a:lnTo>
                        <a:pt x="88" y="49"/>
                      </a:lnTo>
                      <a:lnTo>
                        <a:pt x="88" y="50"/>
                      </a:lnTo>
                      <a:lnTo>
                        <a:pt x="88" y="52"/>
                      </a:lnTo>
                      <a:lnTo>
                        <a:pt x="88" y="54"/>
                      </a:lnTo>
                      <a:lnTo>
                        <a:pt x="85" y="59"/>
                      </a:lnTo>
                      <a:lnTo>
                        <a:pt x="85" y="61"/>
                      </a:lnTo>
                      <a:lnTo>
                        <a:pt x="85" y="62"/>
                      </a:lnTo>
                      <a:lnTo>
                        <a:pt x="83" y="66"/>
                      </a:lnTo>
                      <a:lnTo>
                        <a:pt x="81" y="66"/>
                      </a:lnTo>
                      <a:lnTo>
                        <a:pt x="80" y="67"/>
                      </a:lnTo>
                      <a:lnTo>
                        <a:pt x="80" y="71"/>
                      </a:lnTo>
                      <a:lnTo>
                        <a:pt x="78" y="71"/>
                      </a:lnTo>
                      <a:lnTo>
                        <a:pt x="78" y="72"/>
                      </a:lnTo>
                      <a:lnTo>
                        <a:pt x="76" y="72"/>
                      </a:lnTo>
                      <a:lnTo>
                        <a:pt x="76" y="74"/>
                      </a:lnTo>
                      <a:lnTo>
                        <a:pt x="75" y="74"/>
                      </a:lnTo>
                      <a:lnTo>
                        <a:pt x="73" y="76"/>
                      </a:lnTo>
                      <a:lnTo>
                        <a:pt x="73" y="78"/>
                      </a:lnTo>
                      <a:lnTo>
                        <a:pt x="71" y="79"/>
                      </a:lnTo>
                      <a:lnTo>
                        <a:pt x="70" y="79"/>
                      </a:lnTo>
                      <a:lnTo>
                        <a:pt x="68" y="79"/>
                      </a:lnTo>
                      <a:lnTo>
                        <a:pt x="68" y="81"/>
                      </a:lnTo>
                      <a:lnTo>
                        <a:pt x="63" y="84"/>
                      </a:lnTo>
                      <a:lnTo>
                        <a:pt x="60" y="84"/>
                      </a:lnTo>
                      <a:lnTo>
                        <a:pt x="58" y="84"/>
                      </a:lnTo>
                      <a:lnTo>
                        <a:pt x="55" y="84"/>
                      </a:lnTo>
                      <a:lnTo>
                        <a:pt x="53" y="86"/>
                      </a:lnTo>
                      <a:lnTo>
                        <a:pt x="51" y="86"/>
                      </a:lnTo>
                      <a:lnTo>
                        <a:pt x="50" y="86"/>
                      </a:lnTo>
                      <a:lnTo>
                        <a:pt x="48" y="86"/>
                      </a:lnTo>
                      <a:lnTo>
                        <a:pt x="46" y="88"/>
                      </a:lnTo>
                      <a:lnTo>
                        <a:pt x="46" y="86"/>
                      </a:lnTo>
                      <a:lnTo>
                        <a:pt x="46" y="88"/>
                      </a:lnTo>
                      <a:lnTo>
                        <a:pt x="45" y="86"/>
                      </a:lnTo>
                      <a:lnTo>
                        <a:pt x="43" y="86"/>
                      </a:lnTo>
                      <a:lnTo>
                        <a:pt x="43" y="88"/>
                      </a:lnTo>
                      <a:lnTo>
                        <a:pt x="43" y="86"/>
                      </a:lnTo>
                      <a:lnTo>
                        <a:pt x="41" y="88"/>
                      </a:lnTo>
                      <a:lnTo>
                        <a:pt x="40" y="86"/>
                      </a:lnTo>
                      <a:lnTo>
                        <a:pt x="36" y="84"/>
                      </a:lnTo>
                      <a:lnTo>
                        <a:pt x="33" y="84"/>
                      </a:lnTo>
                      <a:lnTo>
                        <a:pt x="31" y="84"/>
                      </a:lnTo>
                      <a:lnTo>
                        <a:pt x="25" y="81"/>
                      </a:lnTo>
                      <a:lnTo>
                        <a:pt x="23" y="81"/>
                      </a:lnTo>
                      <a:lnTo>
                        <a:pt x="21" y="79"/>
                      </a:lnTo>
                      <a:lnTo>
                        <a:pt x="20" y="79"/>
                      </a:lnTo>
                      <a:lnTo>
                        <a:pt x="18" y="79"/>
                      </a:lnTo>
                      <a:lnTo>
                        <a:pt x="18" y="78"/>
                      </a:lnTo>
                      <a:lnTo>
                        <a:pt x="16" y="76"/>
                      </a:lnTo>
                      <a:lnTo>
                        <a:pt x="15" y="76"/>
                      </a:lnTo>
                      <a:lnTo>
                        <a:pt x="15" y="74"/>
                      </a:lnTo>
                      <a:lnTo>
                        <a:pt x="13" y="74"/>
                      </a:lnTo>
                      <a:lnTo>
                        <a:pt x="13" y="72"/>
                      </a:lnTo>
                      <a:lnTo>
                        <a:pt x="11" y="72"/>
                      </a:lnTo>
                      <a:lnTo>
                        <a:pt x="10" y="71"/>
                      </a:lnTo>
                      <a:lnTo>
                        <a:pt x="10" y="69"/>
                      </a:lnTo>
                      <a:lnTo>
                        <a:pt x="8" y="67"/>
                      </a:lnTo>
                      <a:lnTo>
                        <a:pt x="6" y="66"/>
                      </a:lnTo>
                      <a:lnTo>
                        <a:pt x="5" y="61"/>
                      </a:lnTo>
                      <a:lnTo>
                        <a:pt x="1" y="57"/>
                      </a:lnTo>
                      <a:lnTo>
                        <a:pt x="0" y="52"/>
                      </a:lnTo>
                      <a:lnTo>
                        <a:pt x="0" y="50"/>
                      </a:lnTo>
                      <a:lnTo>
                        <a:pt x="0" y="49"/>
                      </a:lnTo>
                      <a:lnTo>
                        <a:pt x="0" y="47"/>
                      </a:lnTo>
                      <a:lnTo>
                        <a:pt x="0" y="45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0" y="39"/>
                      </a:lnTo>
                      <a:lnTo>
                        <a:pt x="0" y="37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3" y="23"/>
                      </a:lnTo>
                      <a:lnTo>
                        <a:pt x="5" y="22"/>
                      </a:lnTo>
                      <a:lnTo>
                        <a:pt x="6" y="18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10" y="13"/>
                      </a:lnTo>
                      <a:lnTo>
                        <a:pt x="11" y="13"/>
                      </a:lnTo>
                      <a:lnTo>
                        <a:pt x="11" y="12"/>
                      </a:lnTo>
                      <a:lnTo>
                        <a:pt x="13" y="10"/>
                      </a:lnTo>
                      <a:lnTo>
                        <a:pt x="15" y="10"/>
                      </a:lnTo>
                      <a:lnTo>
                        <a:pt x="15" y="8"/>
                      </a:lnTo>
                      <a:lnTo>
                        <a:pt x="16" y="8"/>
                      </a:lnTo>
                      <a:lnTo>
                        <a:pt x="16" y="7"/>
                      </a:lnTo>
                      <a:lnTo>
                        <a:pt x="20" y="7"/>
                      </a:lnTo>
                      <a:lnTo>
                        <a:pt x="2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0" name="Rectangle 568"/>
                <p:cNvSpPr>
                  <a:spLocks noChangeArrowheads="1"/>
                </p:cNvSpPr>
                <p:nvPr/>
              </p:nvSpPr>
              <p:spPr bwMode="auto">
                <a:xfrm>
                  <a:off x="4710" y="671"/>
                  <a:ext cx="940" cy="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fr-LU"/>
                </a:p>
              </p:txBody>
            </p:sp>
            <p:sp>
              <p:nvSpPr>
                <p:cNvPr id="671" name="Freeform 569"/>
                <p:cNvSpPr>
                  <a:spLocks/>
                </p:cNvSpPr>
                <p:nvPr/>
              </p:nvSpPr>
              <p:spPr bwMode="auto">
                <a:xfrm>
                  <a:off x="5207" y="769"/>
                  <a:ext cx="37" cy="26"/>
                </a:xfrm>
                <a:custGeom>
                  <a:avLst/>
                  <a:gdLst>
                    <a:gd name="T0" fmla="*/ 23 w 73"/>
                    <a:gd name="T1" fmla="*/ 0 h 53"/>
                    <a:gd name="T2" fmla="*/ 20 w 73"/>
                    <a:gd name="T3" fmla="*/ 0 h 53"/>
                    <a:gd name="T4" fmla="*/ 19 w 73"/>
                    <a:gd name="T5" fmla="*/ 0 h 53"/>
                    <a:gd name="T6" fmla="*/ 18 w 73"/>
                    <a:gd name="T7" fmla="*/ 0 h 53"/>
                    <a:gd name="T8" fmla="*/ 14 w 73"/>
                    <a:gd name="T9" fmla="*/ 0 h 53"/>
                    <a:gd name="T10" fmla="*/ 12 w 73"/>
                    <a:gd name="T11" fmla="*/ 2 h 53"/>
                    <a:gd name="T12" fmla="*/ 9 w 73"/>
                    <a:gd name="T13" fmla="*/ 2 h 53"/>
                    <a:gd name="T14" fmla="*/ 8 w 73"/>
                    <a:gd name="T15" fmla="*/ 2 h 53"/>
                    <a:gd name="T16" fmla="*/ 7 w 73"/>
                    <a:gd name="T17" fmla="*/ 3 h 53"/>
                    <a:gd name="T18" fmla="*/ 5 w 73"/>
                    <a:gd name="T19" fmla="*/ 4 h 53"/>
                    <a:gd name="T20" fmla="*/ 4 w 73"/>
                    <a:gd name="T21" fmla="*/ 6 h 53"/>
                    <a:gd name="T22" fmla="*/ 1 w 73"/>
                    <a:gd name="T23" fmla="*/ 9 h 53"/>
                    <a:gd name="T24" fmla="*/ 0 w 73"/>
                    <a:gd name="T25" fmla="*/ 11 h 53"/>
                    <a:gd name="T26" fmla="*/ 0 w 73"/>
                    <a:gd name="T27" fmla="*/ 13 h 53"/>
                    <a:gd name="T28" fmla="*/ 0 w 73"/>
                    <a:gd name="T29" fmla="*/ 14 h 53"/>
                    <a:gd name="T30" fmla="*/ 0 w 73"/>
                    <a:gd name="T31" fmla="*/ 16 h 53"/>
                    <a:gd name="T32" fmla="*/ 1 w 73"/>
                    <a:gd name="T33" fmla="*/ 18 h 53"/>
                    <a:gd name="T34" fmla="*/ 2 w 73"/>
                    <a:gd name="T35" fmla="*/ 19 h 53"/>
                    <a:gd name="T36" fmla="*/ 4 w 73"/>
                    <a:gd name="T37" fmla="*/ 21 h 53"/>
                    <a:gd name="T38" fmla="*/ 5 w 73"/>
                    <a:gd name="T39" fmla="*/ 22 h 53"/>
                    <a:gd name="T40" fmla="*/ 6 w 73"/>
                    <a:gd name="T41" fmla="*/ 23 h 53"/>
                    <a:gd name="T42" fmla="*/ 8 w 73"/>
                    <a:gd name="T43" fmla="*/ 24 h 53"/>
                    <a:gd name="T44" fmla="*/ 10 w 73"/>
                    <a:gd name="T45" fmla="*/ 25 h 53"/>
                    <a:gd name="T46" fmla="*/ 14 w 73"/>
                    <a:gd name="T47" fmla="*/ 26 h 53"/>
                    <a:gd name="T48" fmla="*/ 16 w 73"/>
                    <a:gd name="T49" fmla="*/ 26 h 53"/>
                    <a:gd name="T50" fmla="*/ 18 w 73"/>
                    <a:gd name="T51" fmla="*/ 26 h 53"/>
                    <a:gd name="T52" fmla="*/ 19 w 73"/>
                    <a:gd name="T53" fmla="*/ 26 h 53"/>
                    <a:gd name="T54" fmla="*/ 20 w 73"/>
                    <a:gd name="T55" fmla="*/ 26 h 53"/>
                    <a:gd name="T56" fmla="*/ 24 w 73"/>
                    <a:gd name="T57" fmla="*/ 26 h 53"/>
                    <a:gd name="T58" fmla="*/ 25 w 73"/>
                    <a:gd name="T59" fmla="*/ 25 h 53"/>
                    <a:gd name="T60" fmla="*/ 27 w 73"/>
                    <a:gd name="T61" fmla="*/ 24 h 53"/>
                    <a:gd name="T62" fmla="*/ 29 w 73"/>
                    <a:gd name="T63" fmla="*/ 24 h 53"/>
                    <a:gd name="T64" fmla="*/ 30 w 73"/>
                    <a:gd name="T65" fmla="*/ 23 h 53"/>
                    <a:gd name="T66" fmla="*/ 32 w 73"/>
                    <a:gd name="T67" fmla="*/ 22 h 53"/>
                    <a:gd name="T68" fmla="*/ 33 w 73"/>
                    <a:gd name="T69" fmla="*/ 21 h 53"/>
                    <a:gd name="T70" fmla="*/ 36 w 73"/>
                    <a:gd name="T71" fmla="*/ 18 h 53"/>
                    <a:gd name="T72" fmla="*/ 36 w 73"/>
                    <a:gd name="T73" fmla="*/ 15 h 53"/>
                    <a:gd name="T74" fmla="*/ 37 w 73"/>
                    <a:gd name="T75" fmla="*/ 14 h 53"/>
                    <a:gd name="T76" fmla="*/ 36 w 73"/>
                    <a:gd name="T77" fmla="*/ 13 h 53"/>
                    <a:gd name="T78" fmla="*/ 37 w 73"/>
                    <a:gd name="T79" fmla="*/ 12 h 53"/>
                    <a:gd name="T80" fmla="*/ 36 w 73"/>
                    <a:gd name="T81" fmla="*/ 9 h 53"/>
                    <a:gd name="T82" fmla="*/ 36 w 73"/>
                    <a:gd name="T83" fmla="*/ 8 h 53"/>
                    <a:gd name="T84" fmla="*/ 34 w 73"/>
                    <a:gd name="T85" fmla="*/ 8 h 53"/>
                    <a:gd name="T86" fmla="*/ 34 w 73"/>
                    <a:gd name="T87" fmla="*/ 5 h 53"/>
                    <a:gd name="T88" fmla="*/ 33 w 73"/>
                    <a:gd name="T89" fmla="*/ 4 h 53"/>
                    <a:gd name="T90" fmla="*/ 32 w 73"/>
                    <a:gd name="T91" fmla="*/ 4 h 53"/>
                    <a:gd name="T92" fmla="*/ 30 w 73"/>
                    <a:gd name="T93" fmla="*/ 2 h 53"/>
                    <a:gd name="T94" fmla="*/ 26 w 73"/>
                    <a:gd name="T95" fmla="*/ 2 h 5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3"/>
                    <a:gd name="T146" fmla="*/ 73 w 73"/>
                    <a:gd name="T147" fmla="*/ 53 h 5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3">
                      <a:moveTo>
                        <a:pt x="52" y="4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3" y="4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8" y="11"/>
                      </a:lnTo>
                      <a:lnTo>
                        <a:pt x="7" y="12"/>
                      </a:lnTo>
                      <a:lnTo>
                        <a:pt x="3" y="17"/>
                      </a:lnTo>
                      <a:lnTo>
                        <a:pt x="2" y="19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3" y="38"/>
                      </a:lnTo>
                      <a:lnTo>
                        <a:pt x="3" y="39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2" y="48"/>
                      </a:lnTo>
                      <a:lnTo>
                        <a:pt x="13" y="48"/>
                      </a:lnTo>
                      <a:lnTo>
                        <a:pt x="15" y="48"/>
                      </a:lnTo>
                      <a:lnTo>
                        <a:pt x="15" y="49"/>
                      </a:lnTo>
                      <a:lnTo>
                        <a:pt x="17" y="49"/>
                      </a:lnTo>
                      <a:lnTo>
                        <a:pt x="20" y="51"/>
                      </a:lnTo>
                      <a:lnTo>
                        <a:pt x="25" y="53"/>
                      </a:lnTo>
                      <a:lnTo>
                        <a:pt x="27" y="53"/>
                      </a:lnTo>
                      <a:lnTo>
                        <a:pt x="28" y="53"/>
                      </a:lnTo>
                      <a:lnTo>
                        <a:pt x="30" y="53"/>
                      </a:lnTo>
                      <a:lnTo>
                        <a:pt x="32" y="53"/>
                      </a:lnTo>
                      <a:lnTo>
                        <a:pt x="33" y="53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8" y="53"/>
                      </a:lnTo>
                      <a:lnTo>
                        <a:pt x="40" y="53"/>
                      </a:lnTo>
                      <a:lnTo>
                        <a:pt x="43" y="53"/>
                      </a:lnTo>
                      <a:lnTo>
                        <a:pt x="45" y="53"/>
                      </a:lnTo>
                      <a:lnTo>
                        <a:pt x="47" y="53"/>
                      </a:lnTo>
                      <a:lnTo>
                        <a:pt x="50" y="53"/>
                      </a:lnTo>
                      <a:lnTo>
                        <a:pt x="50" y="51"/>
                      </a:lnTo>
                      <a:lnTo>
                        <a:pt x="52" y="53"/>
                      </a:lnTo>
                      <a:lnTo>
                        <a:pt x="52" y="51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7" y="48"/>
                      </a:lnTo>
                      <a:lnTo>
                        <a:pt x="58" y="46"/>
                      </a:lnTo>
                      <a:lnTo>
                        <a:pt x="60" y="46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4"/>
                      </a:lnTo>
                      <a:lnTo>
                        <a:pt x="63" y="43"/>
                      </a:lnTo>
                      <a:lnTo>
                        <a:pt x="65" y="43"/>
                      </a:lnTo>
                      <a:lnTo>
                        <a:pt x="67" y="39"/>
                      </a:lnTo>
                      <a:lnTo>
                        <a:pt x="68" y="38"/>
                      </a:lnTo>
                      <a:lnTo>
                        <a:pt x="72" y="36"/>
                      </a:lnTo>
                      <a:lnTo>
                        <a:pt x="70" y="34"/>
                      </a:lnTo>
                      <a:lnTo>
                        <a:pt x="72" y="33"/>
                      </a:lnTo>
                      <a:lnTo>
                        <a:pt x="72" y="31"/>
                      </a:lnTo>
                      <a:lnTo>
                        <a:pt x="73" y="29"/>
                      </a:lnTo>
                      <a:lnTo>
                        <a:pt x="72" y="29"/>
                      </a:lnTo>
                      <a:lnTo>
                        <a:pt x="73" y="29"/>
                      </a:lnTo>
                      <a:lnTo>
                        <a:pt x="72" y="29"/>
                      </a:lnTo>
                      <a:lnTo>
                        <a:pt x="73" y="27"/>
                      </a:lnTo>
                      <a:lnTo>
                        <a:pt x="72" y="27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2" y="22"/>
                      </a:lnTo>
                      <a:lnTo>
                        <a:pt x="72" y="19"/>
                      </a:lnTo>
                      <a:lnTo>
                        <a:pt x="72" y="17"/>
                      </a:lnTo>
                      <a:lnTo>
                        <a:pt x="70" y="17"/>
                      </a:lnTo>
                      <a:lnTo>
                        <a:pt x="70" y="16"/>
                      </a:lnTo>
                      <a:lnTo>
                        <a:pt x="68" y="16"/>
                      </a:lnTo>
                      <a:lnTo>
                        <a:pt x="68" y="12"/>
                      </a:lnTo>
                      <a:lnTo>
                        <a:pt x="67" y="12"/>
                      </a:lnTo>
                      <a:lnTo>
                        <a:pt x="67" y="11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2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7" y="4"/>
                      </a:lnTo>
                      <a:lnTo>
                        <a:pt x="52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2" name="Freeform 570"/>
                <p:cNvSpPr>
                  <a:spLocks/>
                </p:cNvSpPr>
                <p:nvPr/>
              </p:nvSpPr>
              <p:spPr bwMode="auto">
                <a:xfrm>
                  <a:off x="5205" y="768"/>
                  <a:ext cx="39" cy="27"/>
                </a:xfrm>
                <a:custGeom>
                  <a:avLst/>
                  <a:gdLst>
                    <a:gd name="T0" fmla="*/ 1 w 78"/>
                    <a:gd name="T1" fmla="*/ 10 h 54"/>
                    <a:gd name="T2" fmla="*/ 0 w 78"/>
                    <a:gd name="T3" fmla="*/ 13 h 54"/>
                    <a:gd name="T4" fmla="*/ 1 w 78"/>
                    <a:gd name="T5" fmla="*/ 17 h 54"/>
                    <a:gd name="T6" fmla="*/ 1 w 78"/>
                    <a:gd name="T7" fmla="*/ 20 h 54"/>
                    <a:gd name="T8" fmla="*/ 4 w 78"/>
                    <a:gd name="T9" fmla="*/ 22 h 54"/>
                    <a:gd name="T10" fmla="*/ 6 w 78"/>
                    <a:gd name="T11" fmla="*/ 25 h 54"/>
                    <a:gd name="T12" fmla="*/ 10 w 78"/>
                    <a:gd name="T13" fmla="*/ 26 h 54"/>
                    <a:gd name="T14" fmla="*/ 13 w 78"/>
                    <a:gd name="T15" fmla="*/ 26 h 54"/>
                    <a:gd name="T16" fmla="*/ 17 w 78"/>
                    <a:gd name="T17" fmla="*/ 27 h 54"/>
                    <a:gd name="T18" fmla="*/ 19 w 78"/>
                    <a:gd name="T19" fmla="*/ 27 h 54"/>
                    <a:gd name="T20" fmla="*/ 22 w 78"/>
                    <a:gd name="T21" fmla="*/ 26 h 54"/>
                    <a:gd name="T22" fmla="*/ 28 w 78"/>
                    <a:gd name="T23" fmla="*/ 25 h 54"/>
                    <a:gd name="T24" fmla="*/ 30 w 78"/>
                    <a:gd name="T25" fmla="*/ 25 h 54"/>
                    <a:gd name="T26" fmla="*/ 34 w 78"/>
                    <a:gd name="T27" fmla="*/ 22 h 54"/>
                    <a:gd name="T28" fmla="*/ 37 w 78"/>
                    <a:gd name="T29" fmla="*/ 20 h 54"/>
                    <a:gd name="T30" fmla="*/ 39 w 78"/>
                    <a:gd name="T31" fmla="*/ 14 h 54"/>
                    <a:gd name="T32" fmla="*/ 39 w 78"/>
                    <a:gd name="T33" fmla="*/ 12 h 54"/>
                    <a:gd name="T34" fmla="*/ 38 w 78"/>
                    <a:gd name="T35" fmla="*/ 9 h 54"/>
                    <a:gd name="T36" fmla="*/ 37 w 78"/>
                    <a:gd name="T37" fmla="*/ 7 h 54"/>
                    <a:gd name="T38" fmla="*/ 34 w 78"/>
                    <a:gd name="T39" fmla="*/ 4 h 54"/>
                    <a:gd name="T40" fmla="*/ 33 w 78"/>
                    <a:gd name="T41" fmla="*/ 3 h 54"/>
                    <a:gd name="T42" fmla="*/ 30 w 78"/>
                    <a:gd name="T43" fmla="*/ 2 h 54"/>
                    <a:gd name="T44" fmla="*/ 23 w 78"/>
                    <a:gd name="T45" fmla="*/ 0 h 54"/>
                    <a:gd name="T46" fmla="*/ 19 w 78"/>
                    <a:gd name="T47" fmla="*/ 0 h 54"/>
                    <a:gd name="T48" fmla="*/ 15 w 78"/>
                    <a:gd name="T49" fmla="*/ 0 h 54"/>
                    <a:gd name="T50" fmla="*/ 10 w 78"/>
                    <a:gd name="T51" fmla="*/ 2 h 54"/>
                    <a:gd name="T52" fmla="*/ 8 w 78"/>
                    <a:gd name="T53" fmla="*/ 3 h 54"/>
                    <a:gd name="T54" fmla="*/ 5 w 78"/>
                    <a:gd name="T55" fmla="*/ 4 h 54"/>
                    <a:gd name="T56" fmla="*/ 2 w 78"/>
                    <a:gd name="T57" fmla="*/ 7 h 54"/>
                    <a:gd name="T58" fmla="*/ 5 w 78"/>
                    <a:gd name="T59" fmla="*/ 7 h 54"/>
                    <a:gd name="T60" fmla="*/ 8 w 78"/>
                    <a:gd name="T61" fmla="*/ 4 h 54"/>
                    <a:gd name="T62" fmla="*/ 10 w 78"/>
                    <a:gd name="T63" fmla="*/ 3 h 54"/>
                    <a:gd name="T64" fmla="*/ 17 w 78"/>
                    <a:gd name="T65" fmla="*/ 2 h 54"/>
                    <a:gd name="T66" fmla="*/ 19 w 78"/>
                    <a:gd name="T67" fmla="*/ 1 h 54"/>
                    <a:gd name="T68" fmla="*/ 22 w 78"/>
                    <a:gd name="T69" fmla="*/ 1 h 54"/>
                    <a:gd name="T70" fmla="*/ 29 w 78"/>
                    <a:gd name="T71" fmla="*/ 3 h 54"/>
                    <a:gd name="T72" fmla="*/ 31 w 78"/>
                    <a:gd name="T73" fmla="*/ 4 h 54"/>
                    <a:gd name="T74" fmla="*/ 33 w 78"/>
                    <a:gd name="T75" fmla="*/ 5 h 54"/>
                    <a:gd name="T76" fmla="*/ 34 w 78"/>
                    <a:gd name="T77" fmla="*/ 7 h 54"/>
                    <a:gd name="T78" fmla="*/ 37 w 78"/>
                    <a:gd name="T79" fmla="*/ 11 h 54"/>
                    <a:gd name="T80" fmla="*/ 37 w 78"/>
                    <a:gd name="T81" fmla="*/ 12 h 54"/>
                    <a:gd name="T82" fmla="*/ 37 w 78"/>
                    <a:gd name="T83" fmla="*/ 15 h 54"/>
                    <a:gd name="T84" fmla="*/ 35 w 78"/>
                    <a:gd name="T85" fmla="*/ 18 h 54"/>
                    <a:gd name="T86" fmla="*/ 33 w 78"/>
                    <a:gd name="T87" fmla="*/ 21 h 54"/>
                    <a:gd name="T88" fmla="*/ 29 w 78"/>
                    <a:gd name="T89" fmla="*/ 23 h 54"/>
                    <a:gd name="T90" fmla="*/ 27 w 78"/>
                    <a:gd name="T91" fmla="*/ 24 h 54"/>
                    <a:gd name="T92" fmla="*/ 22 w 78"/>
                    <a:gd name="T93" fmla="*/ 25 h 54"/>
                    <a:gd name="T94" fmla="*/ 19 w 78"/>
                    <a:gd name="T95" fmla="*/ 26 h 54"/>
                    <a:gd name="T96" fmla="*/ 18 w 78"/>
                    <a:gd name="T97" fmla="*/ 26 h 54"/>
                    <a:gd name="T98" fmla="*/ 13 w 78"/>
                    <a:gd name="T99" fmla="*/ 25 h 54"/>
                    <a:gd name="T100" fmla="*/ 10 w 78"/>
                    <a:gd name="T101" fmla="*/ 25 h 54"/>
                    <a:gd name="T102" fmla="*/ 7 w 78"/>
                    <a:gd name="T103" fmla="*/ 23 h 54"/>
                    <a:gd name="T104" fmla="*/ 5 w 78"/>
                    <a:gd name="T105" fmla="*/ 20 h 54"/>
                    <a:gd name="T106" fmla="*/ 2 w 78"/>
                    <a:gd name="T107" fmla="*/ 16 h 54"/>
                    <a:gd name="T108" fmla="*/ 2 w 78"/>
                    <a:gd name="T109" fmla="*/ 13 h 54"/>
                    <a:gd name="T110" fmla="*/ 3 w 78"/>
                    <a:gd name="T111" fmla="*/ 11 h 54"/>
                    <a:gd name="T112" fmla="*/ 2 w 78"/>
                    <a:gd name="T113" fmla="*/ 7 h 5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8"/>
                    <a:gd name="T172" fmla="*/ 0 h 54"/>
                    <a:gd name="T173" fmla="*/ 78 w 78"/>
                    <a:gd name="T174" fmla="*/ 54 h 5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8" h="54">
                      <a:moveTo>
                        <a:pt x="5" y="15"/>
                      </a:move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9"/>
                      </a:lnTo>
                      <a:lnTo>
                        <a:pt x="3" y="39"/>
                      </a:lnTo>
                      <a:lnTo>
                        <a:pt x="5" y="39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0" y="45"/>
                      </a:lnTo>
                      <a:lnTo>
                        <a:pt x="11" y="47"/>
                      </a:lnTo>
                      <a:lnTo>
                        <a:pt x="13" y="49"/>
                      </a:lnTo>
                      <a:lnTo>
                        <a:pt x="16" y="50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3" y="52"/>
                      </a:lnTo>
                      <a:lnTo>
                        <a:pt x="26" y="52"/>
                      </a:lnTo>
                      <a:lnTo>
                        <a:pt x="28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1" y="54"/>
                      </a:lnTo>
                      <a:lnTo>
                        <a:pt x="45" y="52"/>
                      </a:lnTo>
                      <a:lnTo>
                        <a:pt x="48" y="52"/>
                      </a:lnTo>
                      <a:lnTo>
                        <a:pt x="53" y="52"/>
                      </a:lnTo>
                      <a:lnTo>
                        <a:pt x="56" y="50"/>
                      </a:lnTo>
                      <a:lnTo>
                        <a:pt x="58" y="50"/>
                      </a:lnTo>
                      <a:lnTo>
                        <a:pt x="60" y="49"/>
                      </a:lnTo>
                      <a:lnTo>
                        <a:pt x="61" y="49"/>
                      </a:lnTo>
                      <a:lnTo>
                        <a:pt x="63" y="47"/>
                      </a:lnTo>
                      <a:lnTo>
                        <a:pt x="65" y="45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1" y="40"/>
                      </a:lnTo>
                      <a:lnTo>
                        <a:pt x="73" y="39"/>
                      </a:lnTo>
                      <a:lnTo>
                        <a:pt x="76" y="34"/>
                      </a:lnTo>
                      <a:lnTo>
                        <a:pt x="76" y="32"/>
                      </a:lnTo>
                      <a:lnTo>
                        <a:pt x="78" y="27"/>
                      </a:lnTo>
                      <a:lnTo>
                        <a:pt x="78" y="25"/>
                      </a:lnTo>
                      <a:lnTo>
                        <a:pt x="78" y="23"/>
                      </a:lnTo>
                      <a:lnTo>
                        <a:pt x="78" y="22"/>
                      </a:lnTo>
                      <a:lnTo>
                        <a:pt x="76" y="22"/>
                      </a:lnTo>
                      <a:lnTo>
                        <a:pt x="76" y="17"/>
                      </a:lnTo>
                      <a:lnTo>
                        <a:pt x="75" y="15"/>
                      </a:lnTo>
                      <a:lnTo>
                        <a:pt x="73" y="13"/>
                      </a:lnTo>
                      <a:lnTo>
                        <a:pt x="71" y="12"/>
                      </a:lnTo>
                      <a:lnTo>
                        <a:pt x="70" y="1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6" y="6"/>
                      </a:lnTo>
                      <a:lnTo>
                        <a:pt x="63" y="5"/>
                      </a:lnTo>
                      <a:lnTo>
                        <a:pt x="61" y="3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6" y="5"/>
                      </a:lnTo>
                      <a:lnTo>
                        <a:pt x="15" y="6"/>
                      </a:lnTo>
                      <a:lnTo>
                        <a:pt x="13" y="6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3"/>
                      </a:lnTo>
                      <a:lnTo>
                        <a:pt x="5" y="15"/>
                      </a:lnTo>
                      <a:lnTo>
                        <a:pt x="8" y="17"/>
                      </a:lnTo>
                      <a:lnTo>
                        <a:pt x="10" y="15"/>
                      </a:lnTo>
                      <a:lnTo>
                        <a:pt x="11" y="13"/>
                      </a:lnTo>
                      <a:lnTo>
                        <a:pt x="13" y="10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6"/>
                      </a:lnTo>
                      <a:lnTo>
                        <a:pt x="21" y="6"/>
                      </a:lnTo>
                      <a:lnTo>
                        <a:pt x="23" y="6"/>
                      </a:lnTo>
                      <a:lnTo>
                        <a:pt x="26" y="5"/>
                      </a:lnTo>
                      <a:lnTo>
                        <a:pt x="33" y="3"/>
                      </a:lnTo>
                      <a:lnTo>
                        <a:pt x="36" y="1"/>
                      </a:lnTo>
                      <a:lnTo>
                        <a:pt x="38" y="1"/>
                      </a:lnTo>
                      <a:lnTo>
                        <a:pt x="41" y="1"/>
                      </a:lnTo>
                      <a:lnTo>
                        <a:pt x="45" y="1"/>
                      </a:lnTo>
                      <a:lnTo>
                        <a:pt x="48" y="3"/>
                      </a:lnTo>
                      <a:lnTo>
                        <a:pt x="58" y="6"/>
                      </a:lnTo>
                      <a:lnTo>
                        <a:pt x="60" y="6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63" y="10"/>
                      </a:lnTo>
                      <a:lnTo>
                        <a:pt x="66" y="10"/>
                      </a:lnTo>
                      <a:lnTo>
                        <a:pt x="66" y="12"/>
                      </a:lnTo>
                      <a:lnTo>
                        <a:pt x="68" y="13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71" y="18"/>
                      </a:lnTo>
                      <a:lnTo>
                        <a:pt x="73" y="22"/>
                      </a:lnTo>
                      <a:lnTo>
                        <a:pt x="73" y="23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73" y="30"/>
                      </a:lnTo>
                      <a:lnTo>
                        <a:pt x="71" y="32"/>
                      </a:lnTo>
                      <a:lnTo>
                        <a:pt x="71" y="34"/>
                      </a:lnTo>
                      <a:lnTo>
                        <a:pt x="70" y="35"/>
                      </a:lnTo>
                      <a:lnTo>
                        <a:pt x="66" y="39"/>
                      </a:lnTo>
                      <a:lnTo>
                        <a:pt x="66" y="40"/>
                      </a:lnTo>
                      <a:lnTo>
                        <a:pt x="66" y="42"/>
                      </a:lnTo>
                      <a:lnTo>
                        <a:pt x="61" y="44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6" y="45"/>
                      </a:lnTo>
                      <a:lnTo>
                        <a:pt x="56" y="47"/>
                      </a:lnTo>
                      <a:lnTo>
                        <a:pt x="55" y="47"/>
                      </a:lnTo>
                      <a:lnTo>
                        <a:pt x="51" y="49"/>
                      </a:lnTo>
                      <a:lnTo>
                        <a:pt x="46" y="50"/>
                      </a:lnTo>
                      <a:lnTo>
                        <a:pt x="45" y="50"/>
                      </a:lnTo>
                      <a:lnTo>
                        <a:pt x="41" y="50"/>
                      </a:lnTo>
                      <a:lnTo>
                        <a:pt x="40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1" y="52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5" y="49"/>
                      </a:lnTo>
                      <a:lnTo>
                        <a:pt x="23" y="49"/>
                      </a:lnTo>
                      <a:lnTo>
                        <a:pt x="21" y="49"/>
                      </a:lnTo>
                      <a:lnTo>
                        <a:pt x="20" y="47"/>
                      </a:lnTo>
                      <a:lnTo>
                        <a:pt x="16" y="45"/>
                      </a:lnTo>
                      <a:lnTo>
                        <a:pt x="15" y="45"/>
                      </a:lnTo>
                      <a:lnTo>
                        <a:pt x="13" y="44"/>
                      </a:lnTo>
                      <a:lnTo>
                        <a:pt x="11" y="42"/>
                      </a:lnTo>
                      <a:lnTo>
                        <a:pt x="10" y="40"/>
                      </a:lnTo>
                      <a:lnTo>
                        <a:pt x="8" y="39"/>
                      </a:lnTo>
                      <a:lnTo>
                        <a:pt x="6" y="35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5" y="23"/>
                      </a:lnTo>
                      <a:lnTo>
                        <a:pt x="6" y="23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7"/>
                      </a:lnTo>
                      <a:lnTo>
                        <a:pt x="5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3" name="Freeform 571"/>
                <p:cNvSpPr>
                  <a:spLocks/>
                </p:cNvSpPr>
                <p:nvPr/>
              </p:nvSpPr>
              <p:spPr bwMode="auto">
                <a:xfrm>
                  <a:off x="5192" y="744"/>
                  <a:ext cx="46" cy="33"/>
                </a:xfrm>
                <a:custGeom>
                  <a:avLst/>
                  <a:gdLst>
                    <a:gd name="T0" fmla="*/ 29 w 92"/>
                    <a:gd name="T1" fmla="*/ 1 h 66"/>
                    <a:gd name="T2" fmla="*/ 27 w 92"/>
                    <a:gd name="T3" fmla="*/ 0 h 66"/>
                    <a:gd name="T4" fmla="*/ 26 w 92"/>
                    <a:gd name="T5" fmla="*/ 0 h 66"/>
                    <a:gd name="T6" fmla="*/ 23 w 92"/>
                    <a:gd name="T7" fmla="*/ 0 h 66"/>
                    <a:gd name="T8" fmla="*/ 21 w 92"/>
                    <a:gd name="T9" fmla="*/ 0 h 66"/>
                    <a:gd name="T10" fmla="*/ 19 w 92"/>
                    <a:gd name="T11" fmla="*/ 0 h 66"/>
                    <a:gd name="T12" fmla="*/ 12 w 92"/>
                    <a:gd name="T13" fmla="*/ 2 h 66"/>
                    <a:gd name="T14" fmla="*/ 11 w 92"/>
                    <a:gd name="T15" fmla="*/ 2 h 66"/>
                    <a:gd name="T16" fmla="*/ 9 w 92"/>
                    <a:gd name="T17" fmla="*/ 3 h 66"/>
                    <a:gd name="T18" fmla="*/ 7 w 92"/>
                    <a:gd name="T19" fmla="*/ 4 h 66"/>
                    <a:gd name="T20" fmla="*/ 6 w 92"/>
                    <a:gd name="T21" fmla="*/ 4 h 66"/>
                    <a:gd name="T22" fmla="*/ 5 w 92"/>
                    <a:gd name="T23" fmla="*/ 7 h 66"/>
                    <a:gd name="T24" fmla="*/ 3 w 92"/>
                    <a:gd name="T25" fmla="*/ 8 h 66"/>
                    <a:gd name="T26" fmla="*/ 1 w 92"/>
                    <a:gd name="T27" fmla="*/ 11 h 66"/>
                    <a:gd name="T28" fmla="*/ 1 w 92"/>
                    <a:gd name="T29" fmla="*/ 13 h 66"/>
                    <a:gd name="T30" fmla="*/ 0 w 92"/>
                    <a:gd name="T31" fmla="*/ 14 h 66"/>
                    <a:gd name="T32" fmla="*/ 0 w 92"/>
                    <a:gd name="T33" fmla="*/ 17 h 66"/>
                    <a:gd name="T34" fmla="*/ 0 w 92"/>
                    <a:gd name="T35" fmla="*/ 19 h 66"/>
                    <a:gd name="T36" fmla="*/ 0 w 92"/>
                    <a:gd name="T37" fmla="*/ 20 h 66"/>
                    <a:gd name="T38" fmla="*/ 3 w 92"/>
                    <a:gd name="T39" fmla="*/ 25 h 66"/>
                    <a:gd name="T40" fmla="*/ 4 w 92"/>
                    <a:gd name="T41" fmla="*/ 26 h 66"/>
                    <a:gd name="T42" fmla="*/ 6 w 92"/>
                    <a:gd name="T43" fmla="*/ 28 h 66"/>
                    <a:gd name="T44" fmla="*/ 7 w 92"/>
                    <a:gd name="T45" fmla="*/ 30 h 66"/>
                    <a:gd name="T46" fmla="*/ 9 w 92"/>
                    <a:gd name="T47" fmla="*/ 30 h 66"/>
                    <a:gd name="T48" fmla="*/ 15 w 92"/>
                    <a:gd name="T49" fmla="*/ 33 h 66"/>
                    <a:gd name="T50" fmla="*/ 18 w 92"/>
                    <a:gd name="T51" fmla="*/ 33 h 66"/>
                    <a:gd name="T52" fmla="*/ 20 w 92"/>
                    <a:gd name="T53" fmla="*/ 33 h 66"/>
                    <a:gd name="T54" fmla="*/ 22 w 92"/>
                    <a:gd name="T55" fmla="*/ 33 h 66"/>
                    <a:gd name="T56" fmla="*/ 23 w 92"/>
                    <a:gd name="T57" fmla="*/ 33 h 66"/>
                    <a:gd name="T58" fmla="*/ 25 w 92"/>
                    <a:gd name="T59" fmla="*/ 33 h 66"/>
                    <a:gd name="T60" fmla="*/ 33 w 92"/>
                    <a:gd name="T61" fmla="*/ 31 h 66"/>
                    <a:gd name="T62" fmla="*/ 34 w 92"/>
                    <a:gd name="T63" fmla="*/ 30 h 66"/>
                    <a:gd name="T64" fmla="*/ 36 w 92"/>
                    <a:gd name="T65" fmla="*/ 30 h 66"/>
                    <a:gd name="T66" fmla="*/ 38 w 92"/>
                    <a:gd name="T67" fmla="*/ 30 h 66"/>
                    <a:gd name="T68" fmla="*/ 39 w 92"/>
                    <a:gd name="T69" fmla="*/ 28 h 66"/>
                    <a:gd name="T70" fmla="*/ 40 w 92"/>
                    <a:gd name="T71" fmla="*/ 27 h 66"/>
                    <a:gd name="T72" fmla="*/ 41 w 92"/>
                    <a:gd name="T73" fmla="*/ 26 h 66"/>
                    <a:gd name="T74" fmla="*/ 44 w 92"/>
                    <a:gd name="T75" fmla="*/ 22 h 66"/>
                    <a:gd name="T76" fmla="*/ 45 w 92"/>
                    <a:gd name="T77" fmla="*/ 19 h 66"/>
                    <a:gd name="T78" fmla="*/ 45 w 92"/>
                    <a:gd name="T79" fmla="*/ 18 h 66"/>
                    <a:gd name="T80" fmla="*/ 45 w 92"/>
                    <a:gd name="T81" fmla="*/ 17 h 66"/>
                    <a:gd name="T82" fmla="*/ 45 w 92"/>
                    <a:gd name="T83" fmla="*/ 15 h 66"/>
                    <a:gd name="T84" fmla="*/ 45 w 92"/>
                    <a:gd name="T85" fmla="*/ 13 h 66"/>
                    <a:gd name="T86" fmla="*/ 44 w 92"/>
                    <a:gd name="T87" fmla="*/ 8 h 66"/>
                    <a:gd name="T88" fmla="*/ 43 w 92"/>
                    <a:gd name="T89" fmla="*/ 8 h 66"/>
                    <a:gd name="T90" fmla="*/ 41 w 92"/>
                    <a:gd name="T91" fmla="*/ 6 h 66"/>
                    <a:gd name="T92" fmla="*/ 40 w 92"/>
                    <a:gd name="T93" fmla="*/ 5 h 66"/>
                    <a:gd name="T94" fmla="*/ 39 w 92"/>
                    <a:gd name="T95" fmla="*/ 4 h 66"/>
                    <a:gd name="T96" fmla="*/ 38 w 92"/>
                    <a:gd name="T97" fmla="*/ 4 h 66"/>
                    <a:gd name="T98" fmla="*/ 37 w 92"/>
                    <a:gd name="T99" fmla="*/ 2 h 66"/>
                    <a:gd name="T100" fmla="*/ 33 w 92"/>
                    <a:gd name="T101" fmla="*/ 2 h 6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2"/>
                    <a:gd name="T154" fmla="*/ 0 h 66"/>
                    <a:gd name="T155" fmla="*/ 92 w 92"/>
                    <a:gd name="T156" fmla="*/ 66 h 6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2" h="66">
                      <a:moveTo>
                        <a:pt x="65" y="4"/>
                      </a:move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7" y="0"/>
                      </a:lnTo>
                      <a:lnTo>
                        <a:pt x="57" y="2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0" y="5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2" y="11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5" y="21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3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7" y="53"/>
                      </a:lnTo>
                      <a:lnTo>
                        <a:pt x="8" y="53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58"/>
                      </a:lnTo>
                      <a:lnTo>
                        <a:pt x="15" y="60"/>
                      </a:lnTo>
                      <a:lnTo>
                        <a:pt x="18" y="60"/>
                      </a:lnTo>
                      <a:lnTo>
                        <a:pt x="22" y="61"/>
                      </a:lnTo>
                      <a:lnTo>
                        <a:pt x="25" y="63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3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3" y="66"/>
                      </a:lnTo>
                      <a:lnTo>
                        <a:pt x="65" y="63"/>
                      </a:lnTo>
                      <a:lnTo>
                        <a:pt x="68" y="63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2" y="60"/>
                      </a:lnTo>
                      <a:lnTo>
                        <a:pt x="73" y="60"/>
                      </a:lnTo>
                      <a:lnTo>
                        <a:pt x="75" y="60"/>
                      </a:lnTo>
                      <a:lnTo>
                        <a:pt x="77" y="58"/>
                      </a:lnTo>
                      <a:lnTo>
                        <a:pt x="78" y="56"/>
                      </a:lnTo>
                      <a:lnTo>
                        <a:pt x="78" y="54"/>
                      </a:lnTo>
                      <a:lnTo>
                        <a:pt x="80" y="54"/>
                      </a:lnTo>
                      <a:lnTo>
                        <a:pt x="80" y="53"/>
                      </a:lnTo>
                      <a:lnTo>
                        <a:pt x="82" y="53"/>
                      </a:lnTo>
                      <a:lnTo>
                        <a:pt x="85" y="49"/>
                      </a:lnTo>
                      <a:lnTo>
                        <a:pt x="87" y="48"/>
                      </a:lnTo>
                      <a:lnTo>
                        <a:pt x="88" y="44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8"/>
                      </a:lnTo>
                      <a:lnTo>
                        <a:pt x="90" y="36"/>
                      </a:lnTo>
                      <a:lnTo>
                        <a:pt x="90" y="34"/>
                      </a:lnTo>
                      <a:lnTo>
                        <a:pt x="92" y="34"/>
                      </a:lnTo>
                      <a:lnTo>
                        <a:pt x="90" y="33"/>
                      </a:lnTo>
                      <a:lnTo>
                        <a:pt x="92" y="33"/>
                      </a:lnTo>
                      <a:lnTo>
                        <a:pt x="92" y="31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6"/>
                      </a:lnTo>
                      <a:lnTo>
                        <a:pt x="87" y="17"/>
                      </a:lnTo>
                      <a:lnTo>
                        <a:pt x="85" y="16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1"/>
                      </a:lnTo>
                      <a:lnTo>
                        <a:pt x="80" y="9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3" y="5"/>
                      </a:lnTo>
                      <a:lnTo>
                        <a:pt x="70" y="5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4" name="Freeform 572"/>
                <p:cNvSpPr>
                  <a:spLocks/>
                </p:cNvSpPr>
                <p:nvPr/>
              </p:nvSpPr>
              <p:spPr bwMode="auto">
                <a:xfrm>
                  <a:off x="5191" y="743"/>
                  <a:ext cx="48" cy="35"/>
                </a:xfrm>
                <a:custGeom>
                  <a:avLst/>
                  <a:gdLst>
                    <a:gd name="T0" fmla="*/ 1 w 95"/>
                    <a:gd name="T1" fmla="*/ 14 h 69"/>
                    <a:gd name="T2" fmla="*/ 0 w 95"/>
                    <a:gd name="T3" fmla="*/ 18 h 69"/>
                    <a:gd name="T4" fmla="*/ 1 w 95"/>
                    <a:gd name="T5" fmla="*/ 21 h 69"/>
                    <a:gd name="T6" fmla="*/ 4 w 95"/>
                    <a:gd name="T7" fmla="*/ 27 h 69"/>
                    <a:gd name="T8" fmla="*/ 8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4 h 69"/>
                    <a:gd name="T14" fmla="*/ 23 w 95"/>
                    <a:gd name="T15" fmla="*/ 35 h 69"/>
                    <a:gd name="T16" fmla="*/ 29 w 95"/>
                    <a:gd name="T17" fmla="*/ 34 h 69"/>
                    <a:gd name="T18" fmla="*/ 36 w 95"/>
                    <a:gd name="T19" fmla="*/ 32 h 69"/>
                    <a:gd name="T20" fmla="*/ 40 w 95"/>
                    <a:gd name="T21" fmla="*/ 30 h 69"/>
                    <a:gd name="T22" fmla="*/ 45 w 95"/>
                    <a:gd name="T23" fmla="*/ 27 h 69"/>
                    <a:gd name="T24" fmla="*/ 46 w 95"/>
                    <a:gd name="T25" fmla="*/ 24 h 69"/>
                    <a:gd name="T26" fmla="*/ 48 w 95"/>
                    <a:gd name="T27" fmla="*/ 19 h 69"/>
                    <a:gd name="T28" fmla="*/ 48 w 95"/>
                    <a:gd name="T29" fmla="*/ 14 h 69"/>
                    <a:gd name="T30" fmla="*/ 45 w 95"/>
                    <a:gd name="T31" fmla="*/ 9 h 69"/>
                    <a:gd name="T32" fmla="*/ 41 w 95"/>
                    <a:gd name="T33" fmla="*/ 5 h 69"/>
                    <a:gd name="T34" fmla="*/ 38 w 95"/>
                    <a:gd name="T35" fmla="*/ 3 h 69"/>
                    <a:gd name="T36" fmla="*/ 30 w 95"/>
                    <a:gd name="T37" fmla="*/ 0 h 69"/>
                    <a:gd name="T38" fmla="*/ 24 w 95"/>
                    <a:gd name="T39" fmla="*/ 0 h 69"/>
                    <a:gd name="T40" fmla="*/ 17 w 95"/>
                    <a:gd name="T41" fmla="*/ 0 h 69"/>
                    <a:gd name="T42" fmla="*/ 11 w 95"/>
                    <a:gd name="T43" fmla="*/ 3 h 69"/>
                    <a:gd name="T44" fmla="*/ 8 w 95"/>
                    <a:gd name="T45" fmla="*/ 5 h 69"/>
                    <a:gd name="T46" fmla="*/ 4 w 95"/>
                    <a:gd name="T47" fmla="*/ 8 h 69"/>
                    <a:gd name="T48" fmla="*/ 8 w 95"/>
                    <a:gd name="T49" fmla="*/ 9 h 69"/>
                    <a:gd name="T50" fmla="*/ 10 w 95"/>
                    <a:gd name="T51" fmla="*/ 6 h 69"/>
                    <a:gd name="T52" fmla="*/ 13 w 95"/>
                    <a:gd name="T53" fmla="*/ 4 h 69"/>
                    <a:gd name="T54" fmla="*/ 20 w 95"/>
                    <a:gd name="T55" fmla="*/ 2 h 69"/>
                    <a:gd name="T56" fmla="*/ 25 w 95"/>
                    <a:gd name="T57" fmla="*/ 1 h 69"/>
                    <a:gd name="T58" fmla="*/ 31 w 95"/>
                    <a:gd name="T59" fmla="*/ 2 h 69"/>
                    <a:gd name="T60" fmla="*/ 37 w 95"/>
                    <a:gd name="T61" fmla="*/ 4 h 69"/>
                    <a:gd name="T62" fmla="*/ 41 w 95"/>
                    <a:gd name="T63" fmla="*/ 8 h 69"/>
                    <a:gd name="T64" fmla="*/ 43 w 95"/>
                    <a:gd name="T65" fmla="*/ 9 h 69"/>
                    <a:gd name="T66" fmla="*/ 45 w 95"/>
                    <a:gd name="T67" fmla="*/ 14 h 69"/>
                    <a:gd name="T68" fmla="*/ 45 w 95"/>
                    <a:gd name="T69" fmla="*/ 19 h 69"/>
                    <a:gd name="T70" fmla="*/ 45 w 95"/>
                    <a:gd name="T71" fmla="*/ 23 h 69"/>
                    <a:gd name="T72" fmla="*/ 41 w 95"/>
                    <a:gd name="T73" fmla="*/ 26 h 69"/>
                    <a:gd name="T74" fmla="*/ 37 w 95"/>
                    <a:gd name="T75" fmla="*/ 30 h 69"/>
                    <a:gd name="T76" fmla="*/ 34 w 95"/>
                    <a:gd name="T77" fmla="*/ 31 h 69"/>
                    <a:gd name="T78" fmla="*/ 28 w 95"/>
                    <a:gd name="T79" fmla="*/ 33 h 69"/>
                    <a:gd name="T80" fmla="*/ 24 w 95"/>
                    <a:gd name="T81" fmla="*/ 33 h 69"/>
                    <a:gd name="T82" fmla="*/ 18 w 95"/>
                    <a:gd name="T83" fmla="*/ 32 h 69"/>
                    <a:gd name="T84" fmla="*/ 13 w 95"/>
                    <a:gd name="T85" fmla="*/ 31 h 69"/>
                    <a:gd name="T86" fmla="*/ 9 w 95"/>
                    <a:gd name="T87" fmla="*/ 29 h 69"/>
                    <a:gd name="T88" fmla="*/ 5 w 95"/>
                    <a:gd name="T89" fmla="*/ 25 h 69"/>
                    <a:gd name="T90" fmla="*/ 3 w 95"/>
                    <a:gd name="T91" fmla="*/ 20 h 69"/>
                    <a:gd name="T92" fmla="*/ 3 w 95"/>
                    <a:gd name="T93" fmla="*/ 18 h 69"/>
                    <a:gd name="T94" fmla="*/ 3 w 95"/>
                    <a:gd name="T95" fmla="*/ 14 h 69"/>
                    <a:gd name="T96" fmla="*/ 3 w 95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9"/>
                    <a:gd name="T149" fmla="*/ 95 w 95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9">
                      <a:moveTo>
                        <a:pt x="5" y="20"/>
                      </a:move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2" y="42"/>
                      </a:lnTo>
                      <a:lnTo>
                        <a:pt x="2" y="45"/>
                      </a:lnTo>
                      <a:lnTo>
                        <a:pt x="4" y="49"/>
                      </a:lnTo>
                      <a:lnTo>
                        <a:pt x="5" y="50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2" y="59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9" y="62"/>
                      </a:lnTo>
                      <a:lnTo>
                        <a:pt x="20" y="64"/>
                      </a:lnTo>
                      <a:lnTo>
                        <a:pt x="24" y="64"/>
                      </a:lnTo>
                      <a:lnTo>
                        <a:pt x="27" y="66"/>
                      </a:lnTo>
                      <a:lnTo>
                        <a:pt x="27" y="67"/>
                      </a:lnTo>
                      <a:lnTo>
                        <a:pt x="30" y="67"/>
                      </a:lnTo>
                      <a:lnTo>
                        <a:pt x="34" y="67"/>
                      </a:lnTo>
                      <a:lnTo>
                        <a:pt x="35" y="69"/>
                      </a:lnTo>
                      <a:lnTo>
                        <a:pt x="40" y="69"/>
                      </a:lnTo>
                      <a:lnTo>
                        <a:pt x="44" y="69"/>
                      </a:lnTo>
                      <a:lnTo>
                        <a:pt x="45" y="69"/>
                      </a:lnTo>
                      <a:lnTo>
                        <a:pt x="50" y="69"/>
                      </a:lnTo>
                      <a:lnTo>
                        <a:pt x="52" y="69"/>
                      </a:lnTo>
                      <a:lnTo>
                        <a:pt x="54" y="69"/>
                      </a:lnTo>
                      <a:lnTo>
                        <a:pt x="57" y="67"/>
                      </a:lnTo>
                      <a:lnTo>
                        <a:pt x="59" y="67"/>
                      </a:lnTo>
                      <a:lnTo>
                        <a:pt x="67" y="66"/>
                      </a:lnTo>
                      <a:lnTo>
                        <a:pt x="70" y="64"/>
                      </a:lnTo>
                      <a:lnTo>
                        <a:pt x="72" y="64"/>
                      </a:lnTo>
                      <a:lnTo>
                        <a:pt x="74" y="62"/>
                      </a:lnTo>
                      <a:lnTo>
                        <a:pt x="77" y="61"/>
                      </a:lnTo>
                      <a:lnTo>
                        <a:pt x="79" y="59"/>
                      </a:lnTo>
                      <a:lnTo>
                        <a:pt x="82" y="57"/>
                      </a:lnTo>
                      <a:lnTo>
                        <a:pt x="85" y="55"/>
                      </a:lnTo>
                      <a:lnTo>
                        <a:pt x="85" y="54"/>
                      </a:lnTo>
                      <a:lnTo>
                        <a:pt x="89" y="54"/>
                      </a:lnTo>
                      <a:lnTo>
                        <a:pt x="89" y="50"/>
                      </a:lnTo>
                      <a:lnTo>
                        <a:pt x="90" y="49"/>
                      </a:lnTo>
                      <a:lnTo>
                        <a:pt x="92" y="49"/>
                      </a:lnTo>
                      <a:lnTo>
                        <a:pt x="92" y="47"/>
                      </a:lnTo>
                      <a:lnTo>
                        <a:pt x="94" y="44"/>
                      </a:lnTo>
                      <a:lnTo>
                        <a:pt x="94" y="42"/>
                      </a:lnTo>
                      <a:lnTo>
                        <a:pt x="95" y="40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5" y="27"/>
                      </a:lnTo>
                      <a:lnTo>
                        <a:pt x="94" y="25"/>
                      </a:lnTo>
                      <a:lnTo>
                        <a:pt x="90" y="18"/>
                      </a:lnTo>
                      <a:lnTo>
                        <a:pt x="90" y="17"/>
                      </a:lnTo>
                      <a:lnTo>
                        <a:pt x="89" y="17"/>
                      </a:lnTo>
                      <a:lnTo>
                        <a:pt x="89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9" y="8"/>
                      </a:lnTo>
                      <a:lnTo>
                        <a:pt x="77" y="6"/>
                      </a:lnTo>
                      <a:lnTo>
                        <a:pt x="75" y="5"/>
                      </a:lnTo>
                      <a:lnTo>
                        <a:pt x="74" y="5"/>
                      </a:lnTo>
                      <a:lnTo>
                        <a:pt x="64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30" y="1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9" y="22"/>
                      </a:lnTo>
                      <a:lnTo>
                        <a:pt x="12" y="17"/>
                      </a:lnTo>
                      <a:lnTo>
                        <a:pt x="15" y="17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9" y="13"/>
                      </a:lnTo>
                      <a:lnTo>
                        <a:pt x="19" y="12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9" y="6"/>
                      </a:lnTo>
                      <a:lnTo>
                        <a:pt x="32" y="5"/>
                      </a:lnTo>
                      <a:lnTo>
                        <a:pt x="35" y="5"/>
                      </a:lnTo>
                      <a:lnTo>
                        <a:pt x="39" y="3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49" y="1"/>
                      </a:lnTo>
                      <a:lnTo>
                        <a:pt x="52" y="3"/>
                      </a:lnTo>
                      <a:lnTo>
                        <a:pt x="57" y="3"/>
                      </a:lnTo>
                      <a:lnTo>
                        <a:pt x="60" y="3"/>
                      </a:lnTo>
                      <a:lnTo>
                        <a:pt x="62" y="3"/>
                      </a:lnTo>
                      <a:lnTo>
                        <a:pt x="62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5" y="10"/>
                      </a:lnTo>
                      <a:lnTo>
                        <a:pt x="77" y="10"/>
                      </a:lnTo>
                      <a:lnTo>
                        <a:pt x="79" y="12"/>
                      </a:lnTo>
                      <a:lnTo>
                        <a:pt x="82" y="15"/>
                      </a:lnTo>
                      <a:lnTo>
                        <a:pt x="84" y="17"/>
                      </a:lnTo>
                      <a:lnTo>
                        <a:pt x="85" y="17"/>
                      </a:lnTo>
                      <a:lnTo>
                        <a:pt x="85" y="18"/>
                      </a:lnTo>
                      <a:lnTo>
                        <a:pt x="87" y="20"/>
                      </a:lnTo>
                      <a:lnTo>
                        <a:pt x="89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9" y="42"/>
                      </a:lnTo>
                      <a:lnTo>
                        <a:pt x="89" y="45"/>
                      </a:lnTo>
                      <a:lnTo>
                        <a:pt x="87" y="47"/>
                      </a:lnTo>
                      <a:lnTo>
                        <a:pt x="85" y="49"/>
                      </a:lnTo>
                      <a:lnTo>
                        <a:pt x="84" y="50"/>
                      </a:lnTo>
                      <a:lnTo>
                        <a:pt x="82" y="52"/>
                      </a:lnTo>
                      <a:lnTo>
                        <a:pt x="80" y="54"/>
                      </a:lnTo>
                      <a:lnTo>
                        <a:pt x="79" y="54"/>
                      </a:lnTo>
                      <a:lnTo>
                        <a:pt x="77" y="57"/>
                      </a:lnTo>
                      <a:lnTo>
                        <a:pt x="74" y="59"/>
                      </a:lnTo>
                      <a:lnTo>
                        <a:pt x="72" y="61"/>
                      </a:lnTo>
                      <a:lnTo>
                        <a:pt x="70" y="61"/>
                      </a:lnTo>
                      <a:lnTo>
                        <a:pt x="67" y="61"/>
                      </a:lnTo>
                      <a:lnTo>
                        <a:pt x="65" y="62"/>
                      </a:lnTo>
                      <a:lnTo>
                        <a:pt x="64" y="62"/>
                      </a:lnTo>
                      <a:lnTo>
                        <a:pt x="59" y="64"/>
                      </a:lnTo>
                      <a:lnTo>
                        <a:pt x="55" y="66"/>
                      </a:lnTo>
                      <a:lnTo>
                        <a:pt x="54" y="66"/>
                      </a:lnTo>
                      <a:lnTo>
                        <a:pt x="50" y="66"/>
                      </a:lnTo>
                      <a:lnTo>
                        <a:pt x="49" y="66"/>
                      </a:lnTo>
                      <a:lnTo>
                        <a:pt x="47" y="66"/>
                      </a:lnTo>
                      <a:lnTo>
                        <a:pt x="44" y="66"/>
                      </a:lnTo>
                      <a:lnTo>
                        <a:pt x="42" y="66"/>
                      </a:lnTo>
                      <a:lnTo>
                        <a:pt x="37" y="66"/>
                      </a:lnTo>
                      <a:lnTo>
                        <a:pt x="35" y="64"/>
                      </a:lnTo>
                      <a:lnTo>
                        <a:pt x="32" y="64"/>
                      </a:lnTo>
                      <a:lnTo>
                        <a:pt x="29" y="62"/>
                      </a:lnTo>
                      <a:lnTo>
                        <a:pt x="30" y="64"/>
                      </a:lnTo>
                      <a:lnTo>
                        <a:pt x="25" y="61"/>
                      </a:lnTo>
                      <a:lnTo>
                        <a:pt x="24" y="61"/>
                      </a:lnTo>
                      <a:lnTo>
                        <a:pt x="22" y="61"/>
                      </a:lnTo>
                      <a:lnTo>
                        <a:pt x="19" y="59"/>
                      </a:lnTo>
                      <a:lnTo>
                        <a:pt x="17" y="57"/>
                      </a:lnTo>
                      <a:lnTo>
                        <a:pt x="17" y="55"/>
                      </a:lnTo>
                      <a:lnTo>
                        <a:pt x="14" y="54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9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5" name="Freeform 573"/>
                <p:cNvSpPr>
                  <a:spLocks/>
                </p:cNvSpPr>
                <p:nvPr/>
              </p:nvSpPr>
              <p:spPr bwMode="auto">
                <a:xfrm>
                  <a:off x="5131" y="744"/>
                  <a:ext cx="19" cy="23"/>
                </a:xfrm>
                <a:custGeom>
                  <a:avLst/>
                  <a:gdLst>
                    <a:gd name="T0" fmla="*/ 13 w 36"/>
                    <a:gd name="T1" fmla="*/ 1 h 46"/>
                    <a:gd name="T2" fmla="*/ 11 w 36"/>
                    <a:gd name="T3" fmla="*/ 1 h 46"/>
                    <a:gd name="T4" fmla="*/ 11 w 36"/>
                    <a:gd name="T5" fmla="*/ 0 h 46"/>
                    <a:gd name="T6" fmla="*/ 10 w 36"/>
                    <a:gd name="T7" fmla="*/ 0 h 46"/>
                    <a:gd name="T8" fmla="*/ 8 w 36"/>
                    <a:gd name="T9" fmla="*/ 0 h 46"/>
                    <a:gd name="T10" fmla="*/ 7 w 36"/>
                    <a:gd name="T11" fmla="*/ 0 h 46"/>
                    <a:gd name="T12" fmla="*/ 5 w 36"/>
                    <a:gd name="T13" fmla="*/ 2 h 46"/>
                    <a:gd name="T14" fmla="*/ 3 w 36"/>
                    <a:gd name="T15" fmla="*/ 3 h 46"/>
                    <a:gd name="T16" fmla="*/ 3 w 36"/>
                    <a:gd name="T17" fmla="*/ 3 h 46"/>
                    <a:gd name="T18" fmla="*/ 3 w 36"/>
                    <a:gd name="T19" fmla="*/ 5 h 46"/>
                    <a:gd name="T20" fmla="*/ 1 w 36"/>
                    <a:gd name="T21" fmla="*/ 6 h 46"/>
                    <a:gd name="T22" fmla="*/ 0 w 36"/>
                    <a:gd name="T23" fmla="*/ 9 h 46"/>
                    <a:gd name="T24" fmla="*/ 0 w 36"/>
                    <a:gd name="T25" fmla="*/ 10 h 46"/>
                    <a:gd name="T26" fmla="*/ 0 w 36"/>
                    <a:gd name="T27" fmla="*/ 11 h 46"/>
                    <a:gd name="T28" fmla="*/ 0 w 36"/>
                    <a:gd name="T29" fmla="*/ 12 h 46"/>
                    <a:gd name="T30" fmla="*/ 0 w 36"/>
                    <a:gd name="T31" fmla="*/ 13 h 46"/>
                    <a:gd name="T32" fmla="*/ 0 w 36"/>
                    <a:gd name="T33" fmla="*/ 15 h 46"/>
                    <a:gd name="T34" fmla="*/ 1 w 36"/>
                    <a:gd name="T35" fmla="*/ 17 h 46"/>
                    <a:gd name="T36" fmla="*/ 1 w 36"/>
                    <a:gd name="T37" fmla="*/ 18 h 46"/>
                    <a:gd name="T38" fmla="*/ 2 w 36"/>
                    <a:gd name="T39" fmla="*/ 19 h 46"/>
                    <a:gd name="T40" fmla="*/ 3 w 36"/>
                    <a:gd name="T41" fmla="*/ 20 h 46"/>
                    <a:gd name="T42" fmla="*/ 3 w 36"/>
                    <a:gd name="T43" fmla="*/ 22 h 46"/>
                    <a:gd name="T44" fmla="*/ 4 w 36"/>
                    <a:gd name="T45" fmla="*/ 22 h 46"/>
                    <a:gd name="T46" fmla="*/ 6 w 36"/>
                    <a:gd name="T47" fmla="*/ 22 h 46"/>
                    <a:gd name="T48" fmla="*/ 7 w 36"/>
                    <a:gd name="T49" fmla="*/ 23 h 46"/>
                    <a:gd name="T50" fmla="*/ 8 w 36"/>
                    <a:gd name="T51" fmla="*/ 23 h 46"/>
                    <a:gd name="T52" fmla="*/ 8 w 36"/>
                    <a:gd name="T53" fmla="*/ 23 h 46"/>
                    <a:gd name="T54" fmla="*/ 10 w 36"/>
                    <a:gd name="T55" fmla="*/ 23 h 46"/>
                    <a:gd name="T56" fmla="*/ 11 w 36"/>
                    <a:gd name="T57" fmla="*/ 23 h 46"/>
                    <a:gd name="T58" fmla="*/ 14 w 36"/>
                    <a:gd name="T59" fmla="*/ 22 h 46"/>
                    <a:gd name="T60" fmla="*/ 15 w 36"/>
                    <a:gd name="T61" fmla="*/ 21 h 46"/>
                    <a:gd name="T62" fmla="*/ 16 w 36"/>
                    <a:gd name="T63" fmla="*/ 20 h 46"/>
                    <a:gd name="T64" fmla="*/ 16 w 36"/>
                    <a:gd name="T65" fmla="*/ 19 h 46"/>
                    <a:gd name="T66" fmla="*/ 16 w 36"/>
                    <a:gd name="T67" fmla="*/ 18 h 46"/>
                    <a:gd name="T68" fmla="*/ 17 w 36"/>
                    <a:gd name="T69" fmla="*/ 17 h 46"/>
                    <a:gd name="T70" fmla="*/ 18 w 36"/>
                    <a:gd name="T71" fmla="*/ 15 h 46"/>
                    <a:gd name="T72" fmla="*/ 18 w 36"/>
                    <a:gd name="T73" fmla="*/ 13 h 46"/>
                    <a:gd name="T74" fmla="*/ 18 w 36"/>
                    <a:gd name="T75" fmla="*/ 12 h 46"/>
                    <a:gd name="T76" fmla="*/ 19 w 36"/>
                    <a:gd name="T77" fmla="*/ 11 h 46"/>
                    <a:gd name="T78" fmla="*/ 18 w 36"/>
                    <a:gd name="T79" fmla="*/ 11 h 46"/>
                    <a:gd name="T80" fmla="*/ 18 w 36"/>
                    <a:gd name="T81" fmla="*/ 9 h 46"/>
                    <a:gd name="T82" fmla="*/ 17 w 36"/>
                    <a:gd name="T83" fmla="*/ 6 h 46"/>
                    <a:gd name="T84" fmla="*/ 16 w 36"/>
                    <a:gd name="T85" fmla="*/ 6 h 46"/>
                    <a:gd name="T86" fmla="*/ 16 w 36"/>
                    <a:gd name="T87" fmla="*/ 5 h 46"/>
                    <a:gd name="T88" fmla="*/ 16 w 36"/>
                    <a:gd name="T89" fmla="*/ 3 h 46"/>
                    <a:gd name="T90" fmla="*/ 16 w 36"/>
                    <a:gd name="T91" fmla="*/ 3 h 46"/>
                    <a:gd name="T92" fmla="*/ 15 w 36"/>
                    <a:gd name="T93" fmla="*/ 2 h 4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6"/>
                    <a:gd name="T142" fmla="*/ 0 h 46"/>
                    <a:gd name="T143" fmla="*/ 36 w 36"/>
                    <a:gd name="T144" fmla="*/ 46 h 4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6" h="46">
                      <a:moveTo>
                        <a:pt x="25" y="4"/>
                      </a:moveTo>
                      <a:lnTo>
                        <a:pt x="25" y="2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1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0" y="17"/>
                      </a:lnTo>
                      <a:lnTo>
                        <a:pt x="1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8"/>
                      </a:lnTo>
                      <a:lnTo>
                        <a:pt x="3" y="38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6" y="43"/>
                      </a:lnTo>
                      <a:lnTo>
                        <a:pt x="8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3" y="46"/>
                      </a:lnTo>
                      <a:lnTo>
                        <a:pt x="15" y="46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5" y="44"/>
                      </a:lnTo>
                      <a:lnTo>
                        <a:pt x="26" y="43"/>
                      </a:lnTo>
                      <a:lnTo>
                        <a:pt x="28" y="43"/>
                      </a:lnTo>
                      <a:lnTo>
                        <a:pt x="28" y="41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0" y="38"/>
                      </a:lnTo>
                      <a:lnTo>
                        <a:pt x="31" y="38"/>
                      </a:lnTo>
                      <a:lnTo>
                        <a:pt x="31" y="36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3" y="33"/>
                      </a:lnTo>
                      <a:lnTo>
                        <a:pt x="35" y="31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6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6" y="22"/>
                      </a:lnTo>
                      <a:lnTo>
                        <a:pt x="35" y="22"/>
                      </a:lnTo>
                      <a:lnTo>
                        <a:pt x="35" y="21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3" y="12"/>
                      </a:lnTo>
                      <a:lnTo>
                        <a:pt x="33" y="11"/>
                      </a:lnTo>
                      <a:lnTo>
                        <a:pt x="31" y="11"/>
                      </a:lnTo>
                      <a:lnTo>
                        <a:pt x="31" y="9"/>
                      </a:lnTo>
                      <a:lnTo>
                        <a:pt x="30" y="9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4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6" name="Freeform 574"/>
                <p:cNvSpPr>
                  <a:spLocks/>
                </p:cNvSpPr>
                <p:nvPr/>
              </p:nvSpPr>
              <p:spPr bwMode="auto">
                <a:xfrm>
                  <a:off x="5131" y="744"/>
                  <a:ext cx="19" cy="24"/>
                </a:xfrm>
                <a:custGeom>
                  <a:avLst/>
                  <a:gdLst>
                    <a:gd name="T0" fmla="*/ 0 w 38"/>
                    <a:gd name="T1" fmla="*/ 10 h 48"/>
                    <a:gd name="T2" fmla="*/ 0 w 38"/>
                    <a:gd name="T3" fmla="*/ 12 h 48"/>
                    <a:gd name="T4" fmla="*/ 0 w 38"/>
                    <a:gd name="T5" fmla="*/ 14 h 48"/>
                    <a:gd name="T6" fmla="*/ 1 w 38"/>
                    <a:gd name="T7" fmla="*/ 17 h 48"/>
                    <a:gd name="T8" fmla="*/ 1 w 38"/>
                    <a:gd name="T9" fmla="*/ 19 h 48"/>
                    <a:gd name="T10" fmla="*/ 4 w 38"/>
                    <a:gd name="T11" fmla="*/ 22 h 48"/>
                    <a:gd name="T12" fmla="*/ 5 w 38"/>
                    <a:gd name="T13" fmla="*/ 22 h 48"/>
                    <a:gd name="T14" fmla="*/ 6 w 38"/>
                    <a:gd name="T15" fmla="*/ 23 h 48"/>
                    <a:gd name="T16" fmla="*/ 9 w 38"/>
                    <a:gd name="T17" fmla="*/ 24 h 48"/>
                    <a:gd name="T18" fmla="*/ 11 w 38"/>
                    <a:gd name="T19" fmla="*/ 23 h 48"/>
                    <a:gd name="T20" fmla="*/ 13 w 38"/>
                    <a:gd name="T21" fmla="*/ 22 h 48"/>
                    <a:gd name="T22" fmla="*/ 15 w 38"/>
                    <a:gd name="T23" fmla="*/ 21 h 48"/>
                    <a:gd name="T24" fmla="*/ 17 w 38"/>
                    <a:gd name="T25" fmla="*/ 20 h 48"/>
                    <a:gd name="T26" fmla="*/ 18 w 38"/>
                    <a:gd name="T27" fmla="*/ 17 h 48"/>
                    <a:gd name="T28" fmla="*/ 19 w 38"/>
                    <a:gd name="T29" fmla="*/ 15 h 48"/>
                    <a:gd name="T30" fmla="*/ 19 w 38"/>
                    <a:gd name="T31" fmla="*/ 13 h 48"/>
                    <a:gd name="T32" fmla="*/ 19 w 38"/>
                    <a:gd name="T33" fmla="*/ 11 h 48"/>
                    <a:gd name="T34" fmla="*/ 18 w 38"/>
                    <a:gd name="T35" fmla="*/ 6 h 48"/>
                    <a:gd name="T36" fmla="*/ 17 w 38"/>
                    <a:gd name="T37" fmla="*/ 5 h 48"/>
                    <a:gd name="T38" fmla="*/ 15 w 38"/>
                    <a:gd name="T39" fmla="*/ 2 h 48"/>
                    <a:gd name="T40" fmla="*/ 12 w 38"/>
                    <a:gd name="T41" fmla="*/ 1 h 48"/>
                    <a:gd name="T42" fmla="*/ 11 w 38"/>
                    <a:gd name="T43" fmla="*/ 0 h 48"/>
                    <a:gd name="T44" fmla="*/ 9 w 38"/>
                    <a:gd name="T45" fmla="*/ 0 h 48"/>
                    <a:gd name="T46" fmla="*/ 6 w 38"/>
                    <a:gd name="T47" fmla="*/ 1 h 48"/>
                    <a:gd name="T48" fmla="*/ 4 w 38"/>
                    <a:gd name="T49" fmla="*/ 2 h 48"/>
                    <a:gd name="T50" fmla="*/ 3 w 38"/>
                    <a:gd name="T51" fmla="*/ 3 h 48"/>
                    <a:gd name="T52" fmla="*/ 1 w 38"/>
                    <a:gd name="T53" fmla="*/ 5 h 48"/>
                    <a:gd name="T54" fmla="*/ 1 w 38"/>
                    <a:gd name="T55" fmla="*/ 7 h 48"/>
                    <a:gd name="T56" fmla="*/ 2 w 38"/>
                    <a:gd name="T57" fmla="*/ 6 h 48"/>
                    <a:gd name="T58" fmla="*/ 4 w 38"/>
                    <a:gd name="T59" fmla="*/ 5 h 48"/>
                    <a:gd name="T60" fmla="*/ 5 w 38"/>
                    <a:gd name="T61" fmla="*/ 3 h 48"/>
                    <a:gd name="T62" fmla="*/ 7 w 38"/>
                    <a:gd name="T63" fmla="*/ 2 h 48"/>
                    <a:gd name="T64" fmla="*/ 9 w 38"/>
                    <a:gd name="T65" fmla="*/ 1 h 48"/>
                    <a:gd name="T66" fmla="*/ 11 w 38"/>
                    <a:gd name="T67" fmla="*/ 2 h 48"/>
                    <a:gd name="T68" fmla="*/ 14 w 38"/>
                    <a:gd name="T69" fmla="*/ 3 h 48"/>
                    <a:gd name="T70" fmla="*/ 15 w 38"/>
                    <a:gd name="T71" fmla="*/ 3 h 48"/>
                    <a:gd name="T72" fmla="*/ 17 w 38"/>
                    <a:gd name="T73" fmla="*/ 6 h 48"/>
                    <a:gd name="T74" fmla="*/ 17 w 38"/>
                    <a:gd name="T75" fmla="*/ 7 h 48"/>
                    <a:gd name="T76" fmla="*/ 19 w 38"/>
                    <a:gd name="T77" fmla="*/ 10 h 48"/>
                    <a:gd name="T78" fmla="*/ 19 w 38"/>
                    <a:gd name="T79" fmla="*/ 13 h 48"/>
                    <a:gd name="T80" fmla="*/ 17 w 38"/>
                    <a:gd name="T81" fmla="*/ 15 h 48"/>
                    <a:gd name="T82" fmla="*/ 16 w 38"/>
                    <a:gd name="T83" fmla="*/ 18 h 48"/>
                    <a:gd name="T84" fmla="*/ 15 w 38"/>
                    <a:gd name="T85" fmla="*/ 20 h 48"/>
                    <a:gd name="T86" fmla="*/ 14 w 38"/>
                    <a:gd name="T87" fmla="*/ 21 h 48"/>
                    <a:gd name="T88" fmla="*/ 11 w 38"/>
                    <a:gd name="T89" fmla="*/ 22 h 48"/>
                    <a:gd name="T90" fmla="*/ 10 w 38"/>
                    <a:gd name="T91" fmla="*/ 22 h 48"/>
                    <a:gd name="T92" fmla="*/ 7 w 38"/>
                    <a:gd name="T93" fmla="*/ 22 h 48"/>
                    <a:gd name="T94" fmla="*/ 6 w 38"/>
                    <a:gd name="T95" fmla="*/ 22 h 48"/>
                    <a:gd name="T96" fmla="*/ 5 w 38"/>
                    <a:gd name="T97" fmla="*/ 22 h 48"/>
                    <a:gd name="T98" fmla="*/ 2 w 38"/>
                    <a:gd name="T99" fmla="*/ 19 h 48"/>
                    <a:gd name="T100" fmla="*/ 1 w 38"/>
                    <a:gd name="T101" fmla="*/ 17 h 48"/>
                    <a:gd name="T102" fmla="*/ 1 w 38"/>
                    <a:gd name="T103" fmla="*/ 15 h 48"/>
                    <a:gd name="T104" fmla="*/ 1 w 38"/>
                    <a:gd name="T105" fmla="*/ 13 h 48"/>
                    <a:gd name="T106" fmla="*/ 1 w 38"/>
                    <a:gd name="T107" fmla="*/ 12 h 48"/>
                    <a:gd name="T108" fmla="*/ 1 w 38"/>
                    <a:gd name="T109" fmla="*/ 10 h 48"/>
                    <a:gd name="T110" fmla="*/ 1 w 38"/>
                    <a:gd name="T111" fmla="*/ 7 h 4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8"/>
                    <a:gd name="T170" fmla="*/ 38 w 38"/>
                    <a:gd name="T171" fmla="*/ 48 h 4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8">
                      <a:moveTo>
                        <a:pt x="2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3" y="38"/>
                      </a:lnTo>
                      <a:lnTo>
                        <a:pt x="3" y="39"/>
                      </a:lnTo>
                      <a:lnTo>
                        <a:pt x="5" y="41"/>
                      </a:lnTo>
                      <a:lnTo>
                        <a:pt x="8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3" y="46"/>
                      </a:lnTo>
                      <a:lnTo>
                        <a:pt x="15" y="48"/>
                      </a:lnTo>
                      <a:lnTo>
                        <a:pt x="18" y="48"/>
                      </a:lnTo>
                      <a:lnTo>
                        <a:pt x="22" y="48"/>
                      </a:lnTo>
                      <a:lnTo>
                        <a:pt x="22" y="46"/>
                      </a:lnTo>
                      <a:lnTo>
                        <a:pt x="23" y="46"/>
                      </a:lnTo>
                      <a:lnTo>
                        <a:pt x="25" y="46"/>
                      </a:lnTo>
                      <a:lnTo>
                        <a:pt x="27" y="44"/>
                      </a:lnTo>
                      <a:lnTo>
                        <a:pt x="28" y="44"/>
                      </a:lnTo>
                      <a:lnTo>
                        <a:pt x="30" y="43"/>
                      </a:lnTo>
                      <a:lnTo>
                        <a:pt x="30" y="41"/>
                      </a:lnTo>
                      <a:lnTo>
                        <a:pt x="32" y="41"/>
                      </a:lnTo>
                      <a:lnTo>
                        <a:pt x="32" y="39"/>
                      </a:lnTo>
                      <a:lnTo>
                        <a:pt x="33" y="39"/>
                      </a:lnTo>
                      <a:lnTo>
                        <a:pt x="33" y="38"/>
                      </a:lnTo>
                      <a:lnTo>
                        <a:pt x="33" y="36"/>
                      </a:lnTo>
                      <a:lnTo>
                        <a:pt x="35" y="34"/>
                      </a:lnTo>
                      <a:lnTo>
                        <a:pt x="37" y="34"/>
                      </a:lnTo>
                      <a:lnTo>
                        <a:pt x="37" y="33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8" y="21"/>
                      </a:lnTo>
                      <a:lnTo>
                        <a:pt x="37" y="17"/>
                      </a:lnTo>
                      <a:lnTo>
                        <a:pt x="37" y="12"/>
                      </a:lnTo>
                      <a:lnTo>
                        <a:pt x="35" y="12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2" y="5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5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9"/>
                      </a:lnTo>
                      <a:lnTo>
                        <a:pt x="3" y="11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3" y="16"/>
                      </a:lnTo>
                      <a:lnTo>
                        <a:pt x="3" y="12"/>
                      </a:lnTo>
                      <a:lnTo>
                        <a:pt x="5" y="12"/>
                      </a:lnTo>
                      <a:lnTo>
                        <a:pt x="5" y="11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3" y="4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9"/>
                      </a:lnTo>
                      <a:lnTo>
                        <a:pt x="32" y="11"/>
                      </a:lnTo>
                      <a:lnTo>
                        <a:pt x="33" y="11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7"/>
                      </a:lnTo>
                      <a:lnTo>
                        <a:pt x="37" y="19"/>
                      </a:lnTo>
                      <a:lnTo>
                        <a:pt x="37" y="21"/>
                      </a:lnTo>
                      <a:lnTo>
                        <a:pt x="37" y="24"/>
                      </a:lnTo>
                      <a:lnTo>
                        <a:pt x="37" y="26"/>
                      </a:lnTo>
                      <a:lnTo>
                        <a:pt x="37" y="27"/>
                      </a:lnTo>
                      <a:lnTo>
                        <a:pt x="35" y="29"/>
                      </a:lnTo>
                      <a:lnTo>
                        <a:pt x="33" y="31"/>
                      </a:lnTo>
                      <a:lnTo>
                        <a:pt x="33" y="34"/>
                      </a:lnTo>
                      <a:lnTo>
                        <a:pt x="32" y="36"/>
                      </a:lnTo>
                      <a:lnTo>
                        <a:pt x="32" y="38"/>
                      </a:lnTo>
                      <a:lnTo>
                        <a:pt x="30" y="38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8" y="41"/>
                      </a:lnTo>
                      <a:lnTo>
                        <a:pt x="25" y="43"/>
                      </a:lnTo>
                      <a:lnTo>
                        <a:pt x="25" y="44"/>
                      </a:lnTo>
                      <a:lnTo>
                        <a:pt x="23" y="44"/>
                      </a:lnTo>
                      <a:lnTo>
                        <a:pt x="22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2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0" y="43"/>
                      </a:lnTo>
                      <a:lnTo>
                        <a:pt x="8" y="41"/>
                      </a:lnTo>
                      <a:lnTo>
                        <a:pt x="7" y="39"/>
                      </a:lnTo>
                      <a:lnTo>
                        <a:pt x="5" y="38"/>
                      </a:lnTo>
                      <a:lnTo>
                        <a:pt x="3" y="36"/>
                      </a:lnTo>
                      <a:lnTo>
                        <a:pt x="3" y="34"/>
                      </a:lnTo>
                      <a:lnTo>
                        <a:pt x="3" y="33"/>
                      </a:lnTo>
                      <a:lnTo>
                        <a:pt x="3" y="31"/>
                      </a:lnTo>
                      <a:lnTo>
                        <a:pt x="2" y="31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6"/>
                      </a:lnTo>
                      <a:lnTo>
                        <a:pt x="2" y="24"/>
                      </a:lnTo>
                      <a:lnTo>
                        <a:pt x="0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3" y="16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7" name="Freeform 575"/>
                <p:cNvSpPr>
                  <a:spLocks/>
                </p:cNvSpPr>
                <p:nvPr/>
              </p:nvSpPr>
              <p:spPr bwMode="auto">
                <a:xfrm>
                  <a:off x="5190" y="748"/>
                  <a:ext cx="20" cy="18"/>
                </a:xfrm>
                <a:custGeom>
                  <a:avLst/>
                  <a:gdLst>
                    <a:gd name="T0" fmla="*/ 14 w 42"/>
                    <a:gd name="T1" fmla="*/ 0 h 35"/>
                    <a:gd name="T2" fmla="*/ 20 w 42"/>
                    <a:gd name="T3" fmla="*/ 3 h 35"/>
                    <a:gd name="T4" fmla="*/ 8 w 42"/>
                    <a:gd name="T5" fmla="*/ 18 h 35"/>
                    <a:gd name="T6" fmla="*/ 0 w 42"/>
                    <a:gd name="T7" fmla="*/ 12 h 35"/>
                    <a:gd name="T8" fmla="*/ 14 w 42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5"/>
                    <a:gd name="T17" fmla="*/ 42 w 42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5">
                      <a:moveTo>
                        <a:pt x="30" y="0"/>
                      </a:moveTo>
                      <a:lnTo>
                        <a:pt x="42" y="5"/>
                      </a:lnTo>
                      <a:lnTo>
                        <a:pt x="17" y="35"/>
                      </a:lnTo>
                      <a:lnTo>
                        <a:pt x="0" y="24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8" name="Freeform 576"/>
                <p:cNvSpPr>
                  <a:spLocks/>
                </p:cNvSpPr>
                <p:nvPr/>
              </p:nvSpPr>
              <p:spPr bwMode="auto">
                <a:xfrm>
                  <a:off x="5188" y="748"/>
                  <a:ext cx="23" cy="19"/>
                </a:xfrm>
                <a:custGeom>
                  <a:avLst/>
                  <a:gdLst>
                    <a:gd name="T0" fmla="*/ 17 w 46"/>
                    <a:gd name="T1" fmla="*/ 1 h 37"/>
                    <a:gd name="T2" fmla="*/ 15 w 46"/>
                    <a:gd name="T3" fmla="*/ 1 h 37"/>
                    <a:gd name="T4" fmla="*/ 22 w 46"/>
                    <a:gd name="T5" fmla="*/ 4 h 37"/>
                    <a:gd name="T6" fmla="*/ 22 w 46"/>
                    <a:gd name="T7" fmla="*/ 3 h 37"/>
                    <a:gd name="T8" fmla="*/ 7 w 46"/>
                    <a:gd name="T9" fmla="*/ 18 h 37"/>
                    <a:gd name="T10" fmla="*/ 10 w 46"/>
                    <a:gd name="T11" fmla="*/ 18 h 37"/>
                    <a:gd name="T12" fmla="*/ 3 w 46"/>
                    <a:gd name="T13" fmla="*/ 11 h 37"/>
                    <a:gd name="T14" fmla="*/ 3 w 46"/>
                    <a:gd name="T15" fmla="*/ 12 h 37"/>
                    <a:gd name="T16" fmla="*/ 17 w 46"/>
                    <a:gd name="T17" fmla="*/ 1 h 37"/>
                    <a:gd name="T18" fmla="*/ 15 w 46"/>
                    <a:gd name="T19" fmla="*/ 0 h 37"/>
                    <a:gd name="T20" fmla="*/ 1 w 46"/>
                    <a:gd name="T21" fmla="*/ 11 h 37"/>
                    <a:gd name="T22" fmla="*/ 0 w 46"/>
                    <a:gd name="T23" fmla="*/ 11 h 37"/>
                    <a:gd name="T24" fmla="*/ 1 w 46"/>
                    <a:gd name="T25" fmla="*/ 12 h 37"/>
                    <a:gd name="T26" fmla="*/ 7 w 46"/>
                    <a:gd name="T27" fmla="*/ 19 h 37"/>
                    <a:gd name="T28" fmla="*/ 8 w 46"/>
                    <a:gd name="T29" fmla="*/ 19 h 37"/>
                    <a:gd name="T30" fmla="*/ 9 w 46"/>
                    <a:gd name="T31" fmla="*/ 19 h 37"/>
                    <a:gd name="T32" fmla="*/ 9 w 46"/>
                    <a:gd name="T33" fmla="*/ 19 h 37"/>
                    <a:gd name="T34" fmla="*/ 10 w 46"/>
                    <a:gd name="T35" fmla="*/ 19 h 37"/>
                    <a:gd name="T36" fmla="*/ 23 w 46"/>
                    <a:gd name="T37" fmla="*/ 4 h 37"/>
                    <a:gd name="T38" fmla="*/ 23 w 46"/>
                    <a:gd name="T39" fmla="*/ 3 h 37"/>
                    <a:gd name="T40" fmla="*/ 23 w 46"/>
                    <a:gd name="T41" fmla="*/ 2 h 37"/>
                    <a:gd name="T42" fmla="*/ 17 w 46"/>
                    <a:gd name="T43" fmla="*/ 0 h 37"/>
                    <a:gd name="T44" fmla="*/ 15 w 46"/>
                    <a:gd name="T45" fmla="*/ 0 h 37"/>
                    <a:gd name="T46" fmla="*/ 15 w 46"/>
                    <a:gd name="T47" fmla="*/ 0 h 37"/>
                    <a:gd name="T48" fmla="*/ 17 w 46"/>
                    <a:gd name="T49" fmla="*/ 1 h 3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46"/>
                    <a:gd name="T76" fmla="*/ 0 h 37"/>
                    <a:gd name="T77" fmla="*/ 46 w 46"/>
                    <a:gd name="T78" fmla="*/ 37 h 37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46" h="37">
                      <a:moveTo>
                        <a:pt x="33" y="2"/>
                      </a:moveTo>
                      <a:lnTo>
                        <a:pt x="31" y="2"/>
                      </a:lnTo>
                      <a:lnTo>
                        <a:pt x="43" y="7"/>
                      </a:lnTo>
                      <a:lnTo>
                        <a:pt x="43" y="5"/>
                      </a:lnTo>
                      <a:lnTo>
                        <a:pt x="15" y="35"/>
                      </a:lnTo>
                      <a:lnTo>
                        <a:pt x="20" y="35"/>
                      </a:lnTo>
                      <a:lnTo>
                        <a:pt x="5" y="22"/>
                      </a:lnTo>
                      <a:lnTo>
                        <a:pt x="5" y="24"/>
                      </a:lnTo>
                      <a:lnTo>
                        <a:pt x="33" y="2"/>
                      </a:lnTo>
                      <a:lnTo>
                        <a:pt x="31" y="0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4"/>
                      </a:lnTo>
                      <a:lnTo>
                        <a:pt x="15" y="37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46" y="7"/>
                      </a:lnTo>
                      <a:lnTo>
                        <a:pt x="46" y="5"/>
                      </a:lnTo>
                      <a:lnTo>
                        <a:pt x="45" y="3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9" name="Freeform 577"/>
                <p:cNvSpPr>
                  <a:spLocks/>
                </p:cNvSpPr>
                <p:nvPr/>
              </p:nvSpPr>
              <p:spPr bwMode="auto">
                <a:xfrm>
                  <a:off x="5127" y="744"/>
                  <a:ext cx="81" cy="59"/>
                </a:xfrm>
                <a:custGeom>
                  <a:avLst/>
                  <a:gdLst>
                    <a:gd name="T0" fmla="*/ 52 w 162"/>
                    <a:gd name="T1" fmla="*/ 1 h 117"/>
                    <a:gd name="T2" fmla="*/ 48 w 162"/>
                    <a:gd name="T3" fmla="*/ 0 h 117"/>
                    <a:gd name="T4" fmla="*/ 45 w 162"/>
                    <a:gd name="T5" fmla="*/ 0 h 117"/>
                    <a:gd name="T6" fmla="*/ 42 w 162"/>
                    <a:gd name="T7" fmla="*/ 0 h 117"/>
                    <a:gd name="T8" fmla="*/ 39 w 162"/>
                    <a:gd name="T9" fmla="*/ 0 h 117"/>
                    <a:gd name="T10" fmla="*/ 35 w 162"/>
                    <a:gd name="T11" fmla="*/ 0 h 117"/>
                    <a:gd name="T12" fmla="*/ 26 w 162"/>
                    <a:gd name="T13" fmla="*/ 2 h 117"/>
                    <a:gd name="T14" fmla="*/ 22 w 162"/>
                    <a:gd name="T15" fmla="*/ 5 h 117"/>
                    <a:gd name="T16" fmla="*/ 20 w 162"/>
                    <a:gd name="T17" fmla="*/ 5 h 117"/>
                    <a:gd name="T18" fmla="*/ 16 w 162"/>
                    <a:gd name="T19" fmla="*/ 7 h 117"/>
                    <a:gd name="T20" fmla="*/ 12 w 162"/>
                    <a:gd name="T21" fmla="*/ 9 h 117"/>
                    <a:gd name="T22" fmla="*/ 10 w 162"/>
                    <a:gd name="T23" fmla="*/ 11 h 117"/>
                    <a:gd name="T24" fmla="*/ 7 w 162"/>
                    <a:gd name="T25" fmla="*/ 13 h 117"/>
                    <a:gd name="T26" fmla="*/ 3 w 162"/>
                    <a:gd name="T27" fmla="*/ 20 h 117"/>
                    <a:gd name="T28" fmla="*/ 1 w 162"/>
                    <a:gd name="T29" fmla="*/ 23 h 117"/>
                    <a:gd name="T30" fmla="*/ 1 w 162"/>
                    <a:gd name="T31" fmla="*/ 26 h 117"/>
                    <a:gd name="T32" fmla="*/ 0 w 162"/>
                    <a:gd name="T33" fmla="*/ 29 h 117"/>
                    <a:gd name="T34" fmla="*/ 1 w 162"/>
                    <a:gd name="T35" fmla="*/ 33 h 117"/>
                    <a:gd name="T36" fmla="*/ 1 w 162"/>
                    <a:gd name="T37" fmla="*/ 35 h 117"/>
                    <a:gd name="T38" fmla="*/ 2 w 162"/>
                    <a:gd name="T39" fmla="*/ 39 h 117"/>
                    <a:gd name="T40" fmla="*/ 5 w 162"/>
                    <a:gd name="T41" fmla="*/ 44 h 117"/>
                    <a:gd name="T42" fmla="*/ 7 w 162"/>
                    <a:gd name="T43" fmla="*/ 47 h 117"/>
                    <a:gd name="T44" fmla="*/ 10 w 162"/>
                    <a:gd name="T45" fmla="*/ 49 h 117"/>
                    <a:gd name="T46" fmla="*/ 12 w 162"/>
                    <a:gd name="T47" fmla="*/ 50 h 117"/>
                    <a:gd name="T48" fmla="*/ 14 w 162"/>
                    <a:gd name="T49" fmla="*/ 52 h 117"/>
                    <a:gd name="T50" fmla="*/ 17 w 162"/>
                    <a:gd name="T51" fmla="*/ 54 h 117"/>
                    <a:gd name="T52" fmla="*/ 22 w 162"/>
                    <a:gd name="T53" fmla="*/ 56 h 117"/>
                    <a:gd name="T54" fmla="*/ 29 w 162"/>
                    <a:gd name="T55" fmla="*/ 58 h 117"/>
                    <a:gd name="T56" fmla="*/ 34 w 162"/>
                    <a:gd name="T57" fmla="*/ 58 h 117"/>
                    <a:gd name="T58" fmla="*/ 38 w 162"/>
                    <a:gd name="T59" fmla="*/ 58 h 117"/>
                    <a:gd name="T60" fmla="*/ 41 w 162"/>
                    <a:gd name="T61" fmla="*/ 59 h 117"/>
                    <a:gd name="T62" fmla="*/ 44 w 162"/>
                    <a:gd name="T63" fmla="*/ 58 h 117"/>
                    <a:gd name="T64" fmla="*/ 48 w 162"/>
                    <a:gd name="T65" fmla="*/ 58 h 117"/>
                    <a:gd name="T66" fmla="*/ 56 w 162"/>
                    <a:gd name="T67" fmla="*/ 56 h 117"/>
                    <a:gd name="T68" fmla="*/ 60 w 162"/>
                    <a:gd name="T69" fmla="*/ 55 h 117"/>
                    <a:gd name="T70" fmla="*/ 63 w 162"/>
                    <a:gd name="T71" fmla="*/ 53 h 117"/>
                    <a:gd name="T72" fmla="*/ 66 w 162"/>
                    <a:gd name="T73" fmla="*/ 51 h 117"/>
                    <a:gd name="T74" fmla="*/ 69 w 162"/>
                    <a:gd name="T75" fmla="*/ 49 h 117"/>
                    <a:gd name="T76" fmla="*/ 73 w 162"/>
                    <a:gd name="T77" fmla="*/ 46 h 117"/>
                    <a:gd name="T78" fmla="*/ 76 w 162"/>
                    <a:gd name="T79" fmla="*/ 43 h 117"/>
                    <a:gd name="T80" fmla="*/ 79 w 162"/>
                    <a:gd name="T81" fmla="*/ 38 h 117"/>
                    <a:gd name="T82" fmla="*/ 80 w 162"/>
                    <a:gd name="T83" fmla="*/ 33 h 117"/>
                    <a:gd name="T84" fmla="*/ 81 w 162"/>
                    <a:gd name="T85" fmla="*/ 32 h 117"/>
                    <a:gd name="T86" fmla="*/ 81 w 162"/>
                    <a:gd name="T87" fmla="*/ 28 h 117"/>
                    <a:gd name="T88" fmla="*/ 80 w 162"/>
                    <a:gd name="T89" fmla="*/ 25 h 117"/>
                    <a:gd name="T90" fmla="*/ 79 w 162"/>
                    <a:gd name="T91" fmla="*/ 20 h 117"/>
                    <a:gd name="T92" fmla="*/ 76 w 162"/>
                    <a:gd name="T93" fmla="*/ 14 h 117"/>
                    <a:gd name="T94" fmla="*/ 74 w 162"/>
                    <a:gd name="T95" fmla="*/ 12 h 117"/>
                    <a:gd name="T96" fmla="*/ 72 w 162"/>
                    <a:gd name="T97" fmla="*/ 11 h 117"/>
                    <a:gd name="T98" fmla="*/ 69 w 162"/>
                    <a:gd name="T99" fmla="*/ 8 h 117"/>
                    <a:gd name="T100" fmla="*/ 66 w 162"/>
                    <a:gd name="T101" fmla="*/ 6 h 117"/>
                    <a:gd name="T102" fmla="*/ 61 w 162"/>
                    <a:gd name="T103" fmla="*/ 5 h 11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2"/>
                    <a:gd name="T157" fmla="*/ 0 h 117"/>
                    <a:gd name="T158" fmla="*/ 162 w 162"/>
                    <a:gd name="T159" fmla="*/ 117 h 11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2" h="117">
                      <a:moveTo>
                        <a:pt x="117" y="5"/>
                      </a:moveTo>
                      <a:lnTo>
                        <a:pt x="110" y="4"/>
                      </a:lnTo>
                      <a:lnTo>
                        <a:pt x="107" y="2"/>
                      </a:lnTo>
                      <a:lnTo>
                        <a:pt x="104" y="2"/>
                      </a:lnTo>
                      <a:lnTo>
                        <a:pt x="100" y="2"/>
                      </a:lnTo>
                      <a:lnTo>
                        <a:pt x="99" y="2"/>
                      </a:lnTo>
                      <a:lnTo>
                        <a:pt x="97" y="0"/>
                      </a:lnTo>
                      <a:lnTo>
                        <a:pt x="95" y="0"/>
                      </a:lnTo>
                      <a:lnTo>
                        <a:pt x="94" y="0"/>
                      </a:lnTo>
                      <a:lnTo>
                        <a:pt x="92" y="0"/>
                      </a:lnTo>
                      <a:lnTo>
                        <a:pt x="90" y="0"/>
                      </a:lnTo>
                      <a:lnTo>
                        <a:pt x="89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4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9" y="0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0" y="4"/>
                      </a:lnTo>
                      <a:lnTo>
                        <a:pt x="59" y="4"/>
                      </a:lnTo>
                      <a:lnTo>
                        <a:pt x="52" y="4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7"/>
                      </a:lnTo>
                      <a:lnTo>
                        <a:pt x="45" y="7"/>
                      </a:lnTo>
                      <a:lnTo>
                        <a:pt x="45" y="9"/>
                      </a:lnTo>
                      <a:lnTo>
                        <a:pt x="44" y="9"/>
                      </a:lnTo>
                      <a:lnTo>
                        <a:pt x="42" y="9"/>
                      </a:lnTo>
                      <a:lnTo>
                        <a:pt x="40" y="9"/>
                      </a:lnTo>
                      <a:lnTo>
                        <a:pt x="39" y="9"/>
                      </a:ln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4" y="12"/>
                      </a:lnTo>
                      <a:lnTo>
                        <a:pt x="32" y="14"/>
                      </a:lnTo>
                      <a:lnTo>
                        <a:pt x="30" y="16"/>
                      </a:lnTo>
                      <a:lnTo>
                        <a:pt x="29" y="16"/>
                      </a:lnTo>
                      <a:lnTo>
                        <a:pt x="29" y="17"/>
                      </a:lnTo>
                      <a:lnTo>
                        <a:pt x="27" y="17"/>
                      </a:lnTo>
                      <a:lnTo>
                        <a:pt x="25" y="17"/>
                      </a:lnTo>
                      <a:lnTo>
                        <a:pt x="24" y="19"/>
                      </a:lnTo>
                      <a:lnTo>
                        <a:pt x="22" y="21"/>
                      </a:lnTo>
                      <a:lnTo>
                        <a:pt x="20" y="21"/>
                      </a:lnTo>
                      <a:lnTo>
                        <a:pt x="19" y="22"/>
                      </a:lnTo>
                      <a:lnTo>
                        <a:pt x="19" y="24"/>
                      </a:lnTo>
                      <a:lnTo>
                        <a:pt x="17" y="24"/>
                      </a:lnTo>
                      <a:lnTo>
                        <a:pt x="17" y="26"/>
                      </a:lnTo>
                      <a:lnTo>
                        <a:pt x="15" y="26"/>
                      </a:lnTo>
                      <a:lnTo>
                        <a:pt x="14" y="27"/>
                      </a:lnTo>
                      <a:lnTo>
                        <a:pt x="12" y="31"/>
                      </a:lnTo>
                      <a:lnTo>
                        <a:pt x="10" y="31"/>
                      </a:lnTo>
                      <a:lnTo>
                        <a:pt x="9" y="34"/>
                      </a:lnTo>
                      <a:lnTo>
                        <a:pt x="5" y="39"/>
                      </a:lnTo>
                      <a:lnTo>
                        <a:pt x="5" y="43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2" y="65"/>
                      </a:lnTo>
                      <a:lnTo>
                        <a:pt x="0" y="66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70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4" y="75"/>
                      </a:lnTo>
                      <a:lnTo>
                        <a:pt x="4" y="76"/>
                      </a:lnTo>
                      <a:lnTo>
                        <a:pt x="4" y="78"/>
                      </a:lnTo>
                      <a:lnTo>
                        <a:pt x="5" y="83"/>
                      </a:lnTo>
                      <a:lnTo>
                        <a:pt x="7" y="83"/>
                      </a:lnTo>
                      <a:lnTo>
                        <a:pt x="9" y="87"/>
                      </a:lnTo>
                      <a:lnTo>
                        <a:pt x="10" y="87"/>
                      </a:lnTo>
                      <a:lnTo>
                        <a:pt x="10" y="88"/>
                      </a:lnTo>
                      <a:lnTo>
                        <a:pt x="10" y="92"/>
                      </a:lnTo>
                      <a:lnTo>
                        <a:pt x="12" y="92"/>
                      </a:lnTo>
                      <a:lnTo>
                        <a:pt x="14" y="92"/>
                      </a:lnTo>
                      <a:lnTo>
                        <a:pt x="14" y="93"/>
                      </a:lnTo>
                      <a:lnTo>
                        <a:pt x="15" y="93"/>
                      </a:lnTo>
                      <a:lnTo>
                        <a:pt x="17" y="95"/>
                      </a:lnTo>
                      <a:lnTo>
                        <a:pt x="17" y="97"/>
                      </a:lnTo>
                      <a:lnTo>
                        <a:pt x="19" y="97"/>
                      </a:lnTo>
                      <a:lnTo>
                        <a:pt x="20" y="97"/>
                      </a:lnTo>
                      <a:lnTo>
                        <a:pt x="22" y="98"/>
                      </a:lnTo>
                      <a:lnTo>
                        <a:pt x="22" y="100"/>
                      </a:lnTo>
                      <a:lnTo>
                        <a:pt x="24" y="100"/>
                      </a:lnTo>
                      <a:lnTo>
                        <a:pt x="25" y="100"/>
                      </a:lnTo>
                      <a:lnTo>
                        <a:pt x="25" y="102"/>
                      </a:lnTo>
                      <a:lnTo>
                        <a:pt x="27" y="102"/>
                      </a:lnTo>
                      <a:lnTo>
                        <a:pt x="29" y="103"/>
                      </a:lnTo>
                      <a:lnTo>
                        <a:pt x="30" y="105"/>
                      </a:lnTo>
                      <a:lnTo>
                        <a:pt x="34" y="105"/>
                      </a:lnTo>
                      <a:lnTo>
                        <a:pt x="34" y="107"/>
                      </a:lnTo>
                      <a:lnTo>
                        <a:pt x="35" y="107"/>
                      </a:lnTo>
                      <a:lnTo>
                        <a:pt x="35" y="109"/>
                      </a:lnTo>
                      <a:lnTo>
                        <a:pt x="39" y="109"/>
                      </a:lnTo>
                      <a:lnTo>
                        <a:pt x="40" y="110"/>
                      </a:lnTo>
                      <a:lnTo>
                        <a:pt x="45" y="112"/>
                      </a:lnTo>
                      <a:lnTo>
                        <a:pt x="50" y="114"/>
                      </a:lnTo>
                      <a:lnTo>
                        <a:pt x="54" y="114"/>
                      </a:lnTo>
                      <a:lnTo>
                        <a:pt x="57" y="115"/>
                      </a:lnTo>
                      <a:lnTo>
                        <a:pt x="59" y="115"/>
                      </a:lnTo>
                      <a:lnTo>
                        <a:pt x="62" y="115"/>
                      </a:lnTo>
                      <a:lnTo>
                        <a:pt x="64" y="115"/>
                      </a:lnTo>
                      <a:lnTo>
                        <a:pt x="67" y="115"/>
                      </a:lnTo>
                      <a:lnTo>
                        <a:pt x="69" y="115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4" y="117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9" y="117"/>
                      </a:lnTo>
                      <a:lnTo>
                        <a:pt x="80" y="117"/>
                      </a:lnTo>
                      <a:lnTo>
                        <a:pt x="82" y="117"/>
                      </a:lnTo>
                      <a:lnTo>
                        <a:pt x="82" y="115"/>
                      </a:lnTo>
                      <a:lnTo>
                        <a:pt x="85" y="115"/>
                      </a:lnTo>
                      <a:lnTo>
                        <a:pt x="87" y="115"/>
                      </a:lnTo>
                      <a:lnTo>
                        <a:pt x="89" y="115"/>
                      </a:lnTo>
                      <a:lnTo>
                        <a:pt x="92" y="115"/>
                      </a:lnTo>
                      <a:lnTo>
                        <a:pt x="94" y="115"/>
                      </a:lnTo>
                      <a:lnTo>
                        <a:pt x="95" y="115"/>
                      </a:lnTo>
                      <a:lnTo>
                        <a:pt x="97" y="115"/>
                      </a:lnTo>
                      <a:lnTo>
                        <a:pt x="102" y="115"/>
                      </a:lnTo>
                      <a:lnTo>
                        <a:pt x="104" y="115"/>
                      </a:lnTo>
                      <a:lnTo>
                        <a:pt x="110" y="112"/>
                      </a:lnTo>
                      <a:lnTo>
                        <a:pt x="112" y="112"/>
                      </a:lnTo>
                      <a:lnTo>
                        <a:pt x="113" y="110"/>
                      </a:lnTo>
                      <a:lnTo>
                        <a:pt x="117" y="110"/>
                      </a:lnTo>
                      <a:lnTo>
                        <a:pt x="117" y="109"/>
                      </a:lnTo>
                      <a:lnTo>
                        <a:pt x="118" y="109"/>
                      </a:lnTo>
                      <a:lnTo>
                        <a:pt x="120" y="109"/>
                      </a:lnTo>
                      <a:lnTo>
                        <a:pt x="123" y="109"/>
                      </a:lnTo>
                      <a:lnTo>
                        <a:pt x="125" y="107"/>
                      </a:lnTo>
                      <a:lnTo>
                        <a:pt x="127" y="105"/>
                      </a:lnTo>
                      <a:lnTo>
                        <a:pt x="128" y="105"/>
                      </a:lnTo>
                      <a:lnTo>
                        <a:pt x="128" y="103"/>
                      </a:lnTo>
                      <a:lnTo>
                        <a:pt x="130" y="103"/>
                      </a:lnTo>
                      <a:lnTo>
                        <a:pt x="132" y="102"/>
                      </a:lnTo>
                      <a:lnTo>
                        <a:pt x="135" y="100"/>
                      </a:lnTo>
                      <a:lnTo>
                        <a:pt x="138" y="100"/>
                      </a:lnTo>
                      <a:lnTo>
                        <a:pt x="138" y="97"/>
                      </a:lnTo>
                      <a:lnTo>
                        <a:pt x="140" y="97"/>
                      </a:lnTo>
                      <a:lnTo>
                        <a:pt x="140" y="95"/>
                      </a:lnTo>
                      <a:lnTo>
                        <a:pt x="143" y="95"/>
                      </a:lnTo>
                      <a:lnTo>
                        <a:pt x="143" y="93"/>
                      </a:lnTo>
                      <a:lnTo>
                        <a:pt x="145" y="92"/>
                      </a:lnTo>
                      <a:lnTo>
                        <a:pt x="147" y="92"/>
                      </a:lnTo>
                      <a:lnTo>
                        <a:pt x="148" y="90"/>
                      </a:lnTo>
                      <a:lnTo>
                        <a:pt x="150" y="87"/>
                      </a:lnTo>
                      <a:lnTo>
                        <a:pt x="152" y="85"/>
                      </a:lnTo>
                      <a:lnTo>
                        <a:pt x="153" y="83"/>
                      </a:lnTo>
                      <a:lnTo>
                        <a:pt x="155" y="78"/>
                      </a:lnTo>
                      <a:lnTo>
                        <a:pt x="157" y="75"/>
                      </a:lnTo>
                      <a:lnTo>
                        <a:pt x="158" y="73"/>
                      </a:lnTo>
                      <a:lnTo>
                        <a:pt x="158" y="71"/>
                      </a:lnTo>
                      <a:lnTo>
                        <a:pt x="160" y="70"/>
                      </a:lnTo>
                      <a:lnTo>
                        <a:pt x="160" y="68"/>
                      </a:lnTo>
                      <a:lnTo>
                        <a:pt x="160" y="66"/>
                      </a:lnTo>
                      <a:lnTo>
                        <a:pt x="160" y="65"/>
                      </a:lnTo>
                      <a:lnTo>
                        <a:pt x="160" y="63"/>
                      </a:lnTo>
                      <a:lnTo>
                        <a:pt x="162" y="63"/>
                      </a:lnTo>
                      <a:lnTo>
                        <a:pt x="162" y="61"/>
                      </a:lnTo>
                      <a:lnTo>
                        <a:pt x="162" y="60"/>
                      </a:lnTo>
                      <a:lnTo>
                        <a:pt x="162" y="58"/>
                      </a:lnTo>
                      <a:lnTo>
                        <a:pt x="162" y="56"/>
                      </a:lnTo>
                      <a:lnTo>
                        <a:pt x="162" y="54"/>
                      </a:lnTo>
                      <a:lnTo>
                        <a:pt x="160" y="53"/>
                      </a:lnTo>
                      <a:lnTo>
                        <a:pt x="162" y="51"/>
                      </a:lnTo>
                      <a:lnTo>
                        <a:pt x="160" y="51"/>
                      </a:lnTo>
                      <a:lnTo>
                        <a:pt x="160" y="49"/>
                      </a:lnTo>
                      <a:lnTo>
                        <a:pt x="160" y="48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3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3" y="31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2" y="26"/>
                      </a:lnTo>
                      <a:lnTo>
                        <a:pt x="150" y="26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7" y="24"/>
                      </a:lnTo>
                      <a:lnTo>
                        <a:pt x="145" y="22"/>
                      </a:lnTo>
                      <a:lnTo>
                        <a:pt x="145" y="21"/>
                      </a:lnTo>
                      <a:lnTo>
                        <a:pt x="143" y="21"/>
                      </a:lnTo>
                      <a:lnTo>
                        <a:pt x="140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7" y="16"/>
                      </a:lnTo>
                      <a:lnTo>
                        <a:pt x="135" y="16"/>
                      </a:lnTo>
                      <a:lnTo>
                        <a:pt x="135" y="14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2" y="11"/>
                      </a:lnTo>
                      <a:lnTo>
                        <a:pt x="128" y="11"/>
                      </a:lnTo>
                      <a:lnTo>
                        <a:pt x="128" y="9"/>
                      </a:lnTo>
                      <a:lnTo>
                        <a:pt x="127" y="9"/>
                      </a:lnTo>
                      <a:lnTo>
                        <a:pt x="123" y="9"/>
                      </a:lnTo>
                      <a:lnTo>
                        <a:pt x="122" y="7"/>
                      </a:ln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0" name="Freeform 578"/>
                <p:cNvSpPr>
                  <a:spLocks/>
                </p:cNvSpPr>
                <p:nvPr/>
              </p:nvSpPr>
              <p:spPr bwMode="auto">
                <a:xfrm>
                  <a:off x="5126" y="743"/>
                  <a:ext cx="83" cy="60"/>
                </a:xfrm>
                <a:custGeom>
                  <a:avLst/>
                  <a:gdLst>
                    <a:gd name="T0" fmla="*/ 1 w 166"/>
                    <a:gd name="T1" fmla="*/ 24 h 120"/>
                    <a:gd name="T2" fmla="*/ 0 w 166"/>
                    <a:gd name="T3" fmla="*/ 30 h 120"/>
                    <a:gd name="T4" fmla="*/ 1 w 166"/>
                    <a:gd name="T5" fmla="*/ 36 h 120"/>
                    <a:gd name="T6" fmla="*/ 3 w 166"/>
                    <a:gd name="T7" fmla="*/ 42 h 120"/>
                    <a:gd name="T8" fmla="*/ 6 w 166"/>
                    <a:gd name="T9" fmla="*/ 47 h 120"/>
                    <a:gd name="T10" fmla="*/ 13 w 166"/>
                    <a:gd name="T11" fmla="*/ 52 h 120"/>
                    <a:gd name="T12" fmla="*/ 20 w 166"/>
                    <a:gd name="T13" fmla="*/ 56 h 120"/>
                    <a:gd name="T14" fmla="*/ 27 w 166"/>
                    <a:gd name="T15" fmla="*/ 58 h 120"/>
                    <a:gd name="T16" fmla="*/ 36 w 166"/>
                    <a:gd name="T17" fmla="*/ 60 h 120"/>
                    <a:gd name="T18" fmla="*/ 43 w 166"/>
                    <a:gd name="T19" fmla="*/ 60 h 120"/>
                    <a:gd name="T20" fmla="*/ 51 w 166"/>
                    <a:gd name="T21" fmla="*/ 58 h 120"/>
                    <a:gd name="T22" fmla="*/ 60 w 166"/>
                    <a:gd name="T23" fmla="*/ 56 h 120"/>
                    <a:gd name="T24" fmla="*/ 69 w 166"/>
                    <a:gd name="T25" fmla="*/ 52 h 120"/>
                    <a:gd name="T26" fmla="*/ 75 w 166"/>
                    <a:gd name="T27" fmla="*/ 47 h 120"/>
                    <a:gd name="T28" fmla="*/ 79 w 166"/>
                    <a:gd name="T29" fmla="*/ 42 h 120"/>
                    <a:gd name="T30" fmla="*/ 83 w 166"/>
                    <a:gd name="T31" fmla="*/ 36 h 120"/>
                    <a:gd name="T32" fmla="*/ 83 w 166"/>
                    <a:gd name="T33" fmla="*/ 31 h 120"/>
                    <a:gd name="T34" fmla="*/ 83 w 166"/>
                    <a:gd name="T35" fmla="*/ 25 h 120"/>
                    <a:gd name="T36" fmla="*/ 81 w 166"/>
                    <a:gd name="T37" fmla="*/ 20 h 120"/>
                    <a:gd name="T38" fmla="*/ 77 w 166"/>
                    <a:gd name="T39" fmla="*/ 13 h 120"/>
                    <a:gd name="T40" fmla="*/ 72 w 166"/>
                    <a:gd name="T41" fmla="*/ 9 h 120"/>
                    <a:gd name="T42" fmla="*/ 63 w 166"/>
                    <a:gd name="T43" fmla="*/ 4 h 120"/>
                    <a:gd name="T44" fmla="*/ 47 w 166"/>
                    <a:gd name="T45" fmla="*/ 0 h 120"/>
                    <a:gd name="T46" fmla="*/ 40 w 166"/>
                    <a:gd name="T47" fmla="*/ 0 h 120"/>
                    <a:gd name="T48" fmla="*/ 30 w 166"/>
                    <a:gd name="T49" fmla="*/ 2 h 120"/>
                    <a:gd name="T50" fmla="*/ 22 w 166"/>
                    <a:gd name="T51" fmla="*/ 4 h 120"/>
                    <a:gd name="T52" fmla="*/ 14 w 166"/>
                    <a:gd name="T53" fmla="*/ 9 h 120"/>
                    <a:gd name="T54" fmla="*/ 9 w 166"/>
                    <a:gd name="T55" fmla="*/ 12 h 120"/>
                    <a:gd name="T56" fmla="*/ 6 w 166"/>
                    <a:gd name="T57" fmla="*/ 19 h 120"/>
                    <a:gd name="T58" fmla="*/ 11 w 166"/>
                    <a:gd name="T59" fmla="*/ 12 h 120"/>
                    <a:gd name="T60" fmla="*/ 18 w 166"/>
                    <a:gd name="T61" fmla="*/ 9 h 120"/>
                    <a:gd name="T62" fmla="*/ 26 w 166"/>
                    <a:gd name="T63" fmla="*/ 5 h 120"/>
                    <a:gd name="T64" fmla="*/ 33 w 166"/>
                    <a:gd name="T65" fmla="*/ 3 h 120"/>
                    <a:gd name="T66" fmla="*/ 41 w 166"/>
                    <a:gd name="T67" fmla="*/ 2 h 120"/>
                    <a:gd name="T68" fmla="*/ 47 w 166"/>
                    <a:gd name="T69" fmla="*/ 2 h 120"/>
                    <a:gd name="T70" fmla="*/ 58 w 166"/>
                    <a:gd name="T71" fmla="*/ 4 h 120"/>
                    <a:gd name="T72" fmla="*/ 68 w 166"/>
                    <a:gd name="T73" fmla="*/ 9 h 120"/>
                    <a:gd name="T74" fmla="*/ 74 w 166"/>
                    <a:gd name="T75" fmla="*/ 13 h 120"/>
                    <a:gd name="T76" fmla="*/ 78 w 166"/>
                    <a:gd name="T77" fmla="*/ 18 h 120"/>
                    <a:gd name="T78" fmla="*/ 80 w 166"/>
                    <a:gd name="T79" fmla="*/ 24 h 120"/>
                    <a:gd name="T80" fmla="*/ 82 w 166"/>
                    <a:gd name="T81" fmla="*/ 30 h 120"/>
                    <a:gd name="T82" fmla="*/ 80 w 166"/>
                    <a:gd name="T83" fmla="*/ 35 h 120"/>
                    <a:gd name="T84" fmla="*/ 78 w 166"/>
                    <a:gd name="T85" fmla="*/ 40 h 120"/>
                    <a:gd name="T86" fmla="*/ 74 w 166"/>
                    <a:gd name="T87" fmla="*/ 46 h 120"/>
                    <a:gd name="T88" fmla="*/ 69 w 166"/>
                    <a:gd name="T89" fmla="*/ 50 h 120"/>
                    <a:gd name="T90" fmla="*/ 61 w 166"/>
                    <a:gd name="T91" fmla="*/ 54 h 120"/>
                    <a:gd name="T92" fmla="*/ 51 w 166"/>
                    <a:gd name="T93" fmla="*/ 58 h 120"/>
                    <a:gd name="T94" fmla="*/ 43 w 166"/>
                    <a:gd name="T95" fmla="*/ 58 h 120"/>
                    <a:gd name="T96" fmla="*/ 36 w 166"/>
                    <a:gd name="T97" fmla="*/ 58 h 120"/>
                    <a:gd name="T98" fmla="*/ 28 w 166"/>
                    <a:gd name="T99" fmla="*/ 57 h 120"/>
                    <a:gd name="T100" fmla="*/ 23 w 166"/>
                    <a:gd name="T101" fmla="*/ 56 h 120"/>
                    <a:gd name="T102" fmla="*/ 17 w 166"/>
                    <a:gd name="T103" fmla="*/ 52 h 120"/>
                    <a:gd name="T104" fmla="*/ 10 w 166"/>
                    <a:gd name="T105" fmla="*/ 47 h 120"/>
                    <a:gd name="T106" fmla="*/ 6 w 166"/>
                    <a:gd name="T107" fmla="*/ 42 h 120"/>
                    <a:gd name="T108" fmla="*/ 3 w 166"/>
                    <a:gd name="T109" fmla="*/ 38 h 120"/>
                    <a:gd name="T110" fmla="*/ 3 w 166"/>
                    <a:gd name="T111" fmla="*/ 32 h 120"/>
                    <a:gd name="T112" fmla="*/ 3 w 166"/>
                    <a:gd name="T113" fmla="*/ 27 h 120"/>
                    <a:gd name="T114" fmla="*/ 6 w 166"/>
                    <a:gd name="T115" fmla="*/ 20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10" y="35"/>
                      </a:moveTo>
                      <a:lnTo>
                        <a:pt x="7" y="39"/>
                      </a:lnTo>
                      <a:lnTo>
                        <a:pt x="5" y="44"/>
                      </a:lnTo>
                      <a:lnTo>
                        <a:pt x="3" y="47"/>
                      </a:lnTo>
                      <a:lnTo>
                        <a:pt x="2" y="49"/>
                      </a:lnTo>
                      <a:lnTo>
                        <a:pt x="2" y="54"/>
                      </a:lnTo>
                      <a:lnTo>
                        <a:pt x="0" y="55"/>
                      </a:lnTo>
                      <a:lnTo>
                        <a:pt x="0" y="59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7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3" y="76"/>
                      </a:lnTo>
                      <a:lnTo>
                        <a:pt x="3" y="79"/>
                      </a:lnTo>
                      <a:lnTo>
                        <a:pt x="7" y="84"/>
                      </a:lnTo>
                      <a:lnTo>
                        <a:pt x="8" y="86"/>
                      </a:lnTo>
                      <a:lnTo>
                        <a:pt x="10" y="89"/>
                      </a:lnTo>
                      <a:lnTo>
                        <a:pt x="12" y="91"/>
                      </a:lnTo>
                      <a:lnTo>
                        <a:pt x="13" y="94"/>
                      </a:lnTo>
                      <a:lnTo>
                        <a:pt x="17" y="98"/>
                      </a:lnTo>
                      <a:lnTo>
                        <a:pt x="18" y="98"/>
                      </a:lnTo>
                      <a:lnTo>
                        <a:pt x="23" y="103"/>
                      </a:lnTo>
                      <a:lnTo>
                        <a:pt x="27" y="104"/>
                      </a:lnTo>
                      <a:lnTo>
                        <a:pt x="30" y="106"/>
                      </a:lnTo>
                      <a:lnTo>
                        <a:pt x="33" y="110"/>
                      </a:lnTo>
                      <a:lnTo>
                        <a:pt x="35" y="111"/>
                      </a:lnTo>
                      <a:lnTo>
                        <a:pt x="40" y="111"/>
                      </a:lnTo>
                      <a:lnTo>
                        <a:pt x="43" y="113"/>
                      </a:lnTo>
                      <a:lnTo>
                        <a:pt x="47" y="115"/>
                      </a:lnTo>
                      <a:lnTo>
                        <a:pt x="52" y="116"/>
                      </a:lnTo>
                      <a:lnTo>
                        <a:pt x="55" y="116"/>
                      </a:lnTo>
                      <a:lnTo>
                        <a:pt x="58" y="116"/>
                      </a:lnTo>
                      <a:lnTo>
                        <a:pt x="63" y="118"/>
                      </a:lnTo>
                      <a:lnTo>
                        <a:pt x="67" y="118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80" y="120"/>
                      </a:lnTo>
                      <a:lnTo>
                        <a:pt x="83" y="120"/>
                      </a:lnTo>
                      <a:lnTo>
                        <a:pt x="87" y="120"/>
                      </a:lnTo>
                      <a:lnTo>
                        <a:pt x="92" y="120"/>
                      </a:lnTo>
                      <a:lnTo>
                        <a:pt x="95" y="118"/>
                      </a:lnTo>
                      <a:lnTo>
                        <a:pt x="98" y="118"/>
                      </a:lnTo>
                      <a:lnTo>
                        <a:pt x="103" y="116"/>
                      </a:lnTo>
                      <a:lnTo>
                        <a:pt x="107" y="116"/>
                      </a:lnTo>
                      <a:lnTo>
                        <a:pt x="115" y="116"/>
                      </a:lnTo>
                      <a:lnTo>
                        <a:pt x="118" y="113"/>
                      </a:lnTo>
                      <a:lnTo>
                        <a:pt x="121" y="111"/>
                      </a:lnTo>
                      <a:lnTo>
                        <a:pt x="126" y="111"/>
                      </a:lnTo>
                      <a:lnTo>
                        <a:pt x="131" y="108"/>
                      </a:lnTo>
                      <a:lnTo>
                        <a:pt x="135" y="104"/>
                      </a:lnTo>
                      <a:lnTo>
                        <a:pt x="138" y="103"/>
                      </a:lnTo>
                      <a:lnTo>
                        <a:pt x="141" y="101"/>
                      </a:lnTo>
                      <a:lnTo>
                        <a:pt x="143" y="99"/>
                      </a:lnTo>
                      <a:lnTo>
                        <a:pt x="146" y="98"/>
                      </a:lnTo>
                      <a:lnTo>
                        <a:pt x="150" y="94"/>
                      </a:lnTo>
                      <a:lnTo>
                        <a:pt x="151" y="93"/>
                      </a:lnTo>
                      <a:lnTo>
                        <a:pt x="155" y="89"/>
                      </a:lnTo>
                      <a:lnTo>
                        <a:pt x="156" y="88"/>
                      </a:lnTo>
                      <a:lnTo>
                        <a:pt x="158" y="84"/>
                      </a:lnTo>
                      <a:lnTo>
                        <a:pt x="160" y="81"/>
                      </a:lnTo>
                      <a:lnTo>
                        <a:pt x="161" y="79"/>
                      </a:lnTo>
                      <a:lnTo>
                        <a:pt x="163" y="76"/>
                      </a:lnTo>
                      <a:lnTo>
                        <a:pt x="165" y="72"/>
                      </a:lnTo>
                      <a:lnTo>
                        <a:pt x="166" y="71"/>
                      </a:lnTo>
                      <a:lnTo>
                        <a:pt x="166" y="67"/>
                      </a:lnTo>
                      <a:lnTo>
                        <a:pt x="166" y="64"/>
                      </a:lnTo>
                      <a:lnTo>
                        <a:pt x="166" y="62"/>
                      </a:lnTo>
                      <a:lnTo>
                        <a:pt x="166" y="59"/>
                      </a:lnTo>
                      <a:lnTo>
                        <a:pt x="166" y="55"/>
                      </a:lnTo>
                      <a:lnTo>
                        <a:pt x="166" y="54"/>
                      </a:lnTo>
                      <a:lnTo>
                        <a:pt x="166" y="49"/>
                      </a:lnTo>
                      <a:lnTo>
                        <a:pt x="166" y="47"/>
                      </a:lnTo>
                      <a:lnTo>
                        <a:pt x="163" y="44"/>
                      </a:lnTo>
                      <a:lnTo>
                        <a:pt x="163" y="40"/>
                      </a:lnTo>
                      <a:lnTo>
                        <a:pt x="161" y="39"/>
                      </a:lnTo>
                      <a:lnTo>
                        <a:pt x="160" y="34"/>
                      </a:lnTo>
                      <a:lnTo>
                        <a:pt x="156" y="32"/>
                      </a:lnTo>
                      <a:lnTo>
                        <a:pt x="155" y="28"/>
                      </a:lnTo>
                      <a:lnTo>
                        <a:pt x="153" y="25"/>
                      </a:lnTo>
                      <a:lnTo>
                        <a:pt x="151" y="23"/>
                      </a:lnTo>
                      <a:lnTo>
                        <a:pt x="148" y="20"/>
                      </a:lnTo>
                      <a:lnTo>
                        <a:pt x="145" y="18"/>
                      </a:lnTo>
                      <a:lnTo>
                        <a:pt x="143" y="17"/>
                      </a:lnTo>
                      <a:lnTo>
                        <a:pt x="141" y="15"/>
                      </a:lnTo>
                      <a:lnTo>
                        <a:pt x="138" y="13"/>
                      </a:lnTo>
                      <a:lnTo>
                        <a:pt x="130" y="10"/>
                      </a:lnTo>
                      <a:lnTo>
                        <a:pt x="126" y="8"/>
                      </a:lnTo>
                      <a:lnTo>
                        <a:pt x="113" y="3"/>
                      </a:lnTo>
                      <a:lnTo>
                        <a:pt x="108" y="1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68" y="0"/>
                      </a:lnTo>
                      <a:lnTo>
                        <a:pt x="60" y="3"/>
                      </a:lnTo>
                      <a:lnTo>
                        <a:pt x="57" y="3"/>
                      </a:lnTo>
                      <a:lnTo>
                        <a:pt x="53" y="5"/>
                      </a:lnTo>
                      <a:lnTo>
                        <a:pt x="50" y="6"/>
                      </a:lnTo>
                      <a:lnTo>
                        <a:pt x="45" y="8"/>
                      </a:lnTo>
                      <a:lnTo>
                        <a:pt x="38" y="10"/>
                      </a:lnTo>
                      <a:lnTo>
                        <a:pt x="35" y="13"/>
                      </a:lnTo>
                      <a:lnTo>
                        <a:pt x="32" y="15"/>
                      </a:lnTo>
                      <a:lnTo>
                        <a:pt x="28" y="17"/>
                      </a:lnTo>
                      <a:lnTo>
                        <a:pt x="27" y="18"/>
                      </a:lnTo>
                      <a:lnTo>
                        <a:pt x="23" y="20"/>
                      </a:lnTo>
                      <a:lnTo>
                        <a:pt x="20" y="22"/>
                      </a:lnTo>
                      <a:lnTo>
                        <a:pt x="17" y="23"/>
                      </a:lnTo>
                      <a:lnTo>
                        <a:pt x="15" y="27"/>
                      </a:lnTo>
                      <a:lnTo>
                        <a:pt x="13" y="30"/>
                      </a:lnTo>
                      <a:lnTo>
                        <a:pt x="10" y="35"/>
                      </a:lnTo>
                      <a:lnTo>
                        <a:pt x="13" y="37"/>
                      </a:lnTo>
                      <a:lnTo>
                        <a:pt x="17" y="32"/>
                      </a:lnTo>
                      <a:lnTo>
                        <a:pt x="18" y="30"/>
                      </a:lnTo>
                      <a:lnTo>
                        <a:pt x="22" y="25"/>
                      </a:lnTo>
                      <a:lnTo>
                        <a:pt x="23" y="23"/>
                      </a:lnTo>
                      <a:lnTo>
                        <a:pt x="27" y="23"/>
                      </a:lnTo>
                      <a:lnTo>
                        <a:pt x="30" y="20"/>
                      </a:lnTo>
                      <a:lnTo>
                        <a:pt x="32" y="18"/>
                      </a:lnTo>
                      <a:lnTo>
                        <a:pt x="35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7" y="10"/>
                      </a:lnTo>
                      <a:lnTo>
                        <a:pt x="52" y="10"/>
                      </a:lnTo>
                      <a:lnTo>
                        <a:pt x="55" y="8"/>
                      </a:lnTo>
                      <a:lnTo>
                        <a:pt x="58" y="6"/>
                      </a:lnTo>
                      <a:lnTo>
                        <a:pt x="62" y="6"/>
                      </a:lnTo>
                      <a:lnTo>
                        <a:pt x="65" y="5"/>
                      </a:lnTo>
                      <a:lnTo>
                        <a:pt x="70" y="5"/>
                      </a:lnTo>
                      <a:lnTo>
                        <a:pt x="73" y="3"/>
                      </a:lnTo>
                      <a:lnTo>
                        <a:pt x="77" y="3"/>
                      </a:lnTo>
                      <a:lnTo>
                        <a:pt x="82" y="3"/>
                      </a:lnTo>
                      <a:lnTo>
                        <a:pt x="85" y="3"/>
                      </a:lnTo>
                      <a:lnTo>
                        <a:pt x="87" y="3"/>
                      </a:lnTo>
                      <a:lnTo>
                        <a:pt x="92" y="3"/>
                      </a:lnTo>
                      <a:lnTo>
                        <a:pt x="95" y="3"/>
                      </a:lnTo>
                      <a:lnTo>
                        <a:pt x="100" y="3"/>
                      </a:lnTo>
                      <a:lnTo>
                        <a:pt x="107" y="5"/>
                      </a:lnTo>
                      <a:lnTo>
                        <a:pt x="110" y="6"/>
                      </a:lnTo>
                      <a:lnTo>
                        <a:pt x="116" y="8"/>
                      </a:lnTo>
                      <a:lnTo>
                        <a:pt x="125" y="10"/>
                      </a:lnTo>
                      <a:lnTo>
                        <a:pt x="128" y="13"/>
                      </a:lnTo>
                      <a:lnTo>
                        <a:pt x="135" y="15"/>
                      </a:lnTo>
                      <a:lnTo>
                        <a:pt x="136" y="17"/>
                      </a:lnTo>
                      <a:lnTo>
                        <a:pt x="140" y="18"/>
                      </a:lnTo>
                      <a:lnTo>
                        <a:pt x="141" y="22"/>
                      </a:lnTo>
                      <a:lnTo>
                        <a:pt x="145" y="23"/>
                      </a:lnTo>
                      <a:lnTo>
                        <a:pt x="148" y="25"/>
                      </a:lnTo>
                      <a:lnTo>
                        <a:pt x="150" y="28"/>
                      </a:lnTo>
                      <a:lnTo>
                        <a:pt x="151" y="30"/>
                      </a:lnTo>
                      <a:lnTo>
                        <a:pt x="153" y="32"/>
                      </a:lnTo>
                      <a:lnTo>
                        <a:pt x="155" y="35"/>
                      </a:lnTo>
                      <a:lnTo>
                        <a:pt x="156" y="40"/>
                      </a:lnTo>
                      <a:lnTo>
                        <a:pt x="158" y="42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50"/>
                      </a:lnTo>
                      <a:lnTo>
                        <a:pt x="161" y="54"/>
                      </a:lnTo>
                      <a:lnTo>
                        <a:pt x="163" y="55"/>
                      </a:lnTo>
                      <a:lnTo>
                        <a:pt x="163" y="59"/>
                      </a:lnTo>
                      <a:lnTo>
                        <a:pt x="163" y="61"/>
                      </a:lnTo>
                      <a:lnTo>
                        <a:pt x="161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2"/>
                      </a:lnTo>
                      <a:lnTo>
                        <a:pt x="158" y="76"/>
                      </a:lnTo>
                      <a:lnTo>
                        <a:pt x="156" y="77"/>
                      </a:lnTo>
                      <a:lnTo>
                        <a:pt x="156" y="79"/>
                      </a:lnTo>
                      <a:lnTo>
                        <a:pt x="155" y="83"/>
                      </a:lnTo>
                      <a:lnTo>
                        <a:pt x="151" y="86"/>
                      </a:lnTo>
                      <a:lnTo>
                        <a:pt x="151" y="88"/>
                      </a:lnTo>
                      <a:lnTo>
                        <a:pt x="148" y="91"/>
                      </a:lnTo>
                      <a:lnTo>
                        <a:pt x="145" y="94"/>
                      </a:lnTo>
                      <a:lnTo>
                        <a:pt x="143" y="94"/>
                      </a:lnTo>
                      <a:lnTo>
                        <a:pt x="141" y="98"/>
                      </a:lnTo>
                      <a:lnTo>
                        <a:pt x="138" y="99"/>
                      </a:lnTo>
                      <a:lnTo>
                        <a:pt x="135" y="101"/>
                      </a:lnTo>
                      <a:lnTo>
                        <a:pt x="131" y="103"/>
                      </a:lnTo>
                      <a:lnTo>
                        <a:pt x="128" y="104"/>
                      </a:lnTo>
                      <a:lnTo>
                        <a:pt x="123" y="108"/>
                      </a:lnTo>
                      <a:lnTo>
                        <a:pt x="120" y="110"/>
                      </a:lnTo>
                      <a:lnTo>
                        <a:pt x="115" y="111"/>
                      </a:lnTo>
                      <a:lnTo>
                        <a:pt x="113" y="111"/>
                      </a:lnTo>
                      <a:lnTo>
                        <a:pt x="102" y="115"/>
                      </a:lnTo>
                      <a:lnTo>
                        <a:pt x="98" y="116"/>
                      </a:lnTo>
                      <a:lnTo>
                        <a:pt x="95" y="116"/>
                      </a:lnTo>
                      <a:lnTo>
                        <a:pt x="92" y="116"/>
                      </a:lnTo>
                      <a:lnTo>
                        <a:pt x="87" y="116"/>
                      </a:lnTo>
                      <a:lnTo>
                        <a:pt x="83" y="116"/>
                      </a:lnTo>
                      <a:lnTo>
                        <a:pt x="80" y="116"/>
                      </a:lnTo>
                      <a:lnTo>
                        <a:pt x="75" y="116"/>
                      </a:lnTo>
                      <a:lnTo>
                        <a:pt x="72" y="116"/>
                      </a:lnTo>
                      <a:lnTo>
                        <a:pt x="67" y="116"/>
                      </a:lnTo>
                      <a:lnTo>
                        <a:pt x="63" y="116"/>
                      </a:lnTo>
                      <a:lnTo>
                        <a:pt x="60" y="115"/>
                      </a:lnTo>
                      <a:lnTo>
                        <a:pt x="57" y="113"/>
                      </a:lnTo>
                      <a:lnTo>
                        <a:pt x="53" y="111"/>
                      </a:lnTo>
                      <a:lnTo>
                        <a:pt x="48" y="111"/>
                      </a:lnTo>
                      <a:lnTo>
                        <a:pt x="50" y="111"/>
                      </a:lnTo>
                      <a:lnTo>
                        <a:pt x="47" y="111"/>
                      </a:lnTo>
                      <a:lnTo>
                        <a:pt x="42" y="110"/>
                      </a:lnTo>
                      <a:lnTo>
                        <a:pt x="38" y="108"/>
                      </a:lnTo>
                      <a:lnTo>
                        <a:pt x="35" y="106"/>
                      </a:lnTo>
                      <a:lnTo>
                        <a:pt x="33" y="104"/>
                      </a:lnTo>
                      <a:lnTo>
                        <a:pt x="30" y="103"/>
                      </a:lnTo>
                      <a:lnTo>
                        <a:pt x="28" y="99"/>
                      </a:lnTo>
                      <a:lnTo>
                        <a:pt x="22" y="98"/>
                      </a:lnTo>
                      <a:lnTo>
                        <a:pt x="20" y="94"/>
                      </a:lnTo>
                      <a:lnTo>
                        <a:pt x="18" y="93"/>
                      </a:lnTo>
                      <a:lnTo>
                        <a:pt x="15" y="89"/>
                      </a:lnTo>
                      <a:lnTo>
                        <a:pt x="13" y="88"/>
                      </a:lnTo>
                      <a:lnTo>
                        <a:pt x="13" y="84"/>
                      </a:lnTo>
                      <a:lnTo>
                        <a:pt x="10" y="83"/>
                      </a:lnTo>
                      <a:lnTo>
                        <a:pt x="10" y="79"/>
                      </a:lnTo>
                      <a:lnTo>
                        <a:pt x="8" y="77"/>
                      </a:lnTo>
                      <a:lnTo>
                        <a:pt x="7" y="76"/>
                      </a:lnTo>
                      <a:lnTo>
                        <a:pt x="7" y="72"/>
                      </a:lnTo>
                      <a:lnTo>
                        <a:pt x="7" y="69"/>
                      </a:lnTo>
                      <a:lnTo>
                        <a:pt x="5" y="67"/>
                      </a:lnTo>
                      <a:lnTo>
                        <a:pt x="5" y="64"/>
                      </a:lnTo>
                      <a:lnTo>
                        <a:pt x="5" y="62"/>
                      </a:lnTo>
                      <a:lnTo>
                        <a:pt x="5" y="59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7" y="50"/>
                      </a:lnTo>
                      <a:lnTo>
                        <a:pt x="7" y="47"/>
                      </a:lnTo>
                      <a:lnTo>
                        <a:pt x="8" y="44"/>
                      </a:lnTo>
                      <a:lnTo>
                        <a:pt x="12" y="40"/>
                      </a:lnTo>
                      <a:lnTo>
                        <a:pt x="13" y="37"/>
                      </a:lnTo>
                      <a:lnTo>
                        <a:pt x="10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1" name="Freeform 579"/>
                <p:cNvSpPr>
                  <a:spLocks/>
                </p:cNvSpPr>
                <p:nvPr/>
              </p:nvSpPr>
              <p:spPr bwMode="auto">
                <a:xfrm>
                  <a:off x="5131" y="748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9 w 28"/>
                    <a:gd name="T3" fmla="*/ 0 h 34"/>
                    <a:gd name="T4" fmla="*/ 7 w 28"/>
                    <a:gd name="T5" fmla="*/ 0 h 34"/>
                    <a:gd name="T6" fmla="*/ 6 w 28"/>
                    <a:gd name="T7" fmla="*/ 0 h 34"/>
                    <a:gd name="T8" fmla="*/ 5 w 28"/>
                    <a:gd name="T9" fmla="*/ 0 h 34"/>
                    <a:gd name="T10" fmla="*/ 4 w 28"/>
                    <a:gd name="T11" fmla="*/ 0 h 34"/>
                    <a:gd name="T12" fmla="*/ 4 w 28"/>
                    <a:gd name="T13" fmla="*/ 1 h 34"/>
                    <a:gd name="T14" fmla="*/ 4 w 28"/>
                    <a:gd name="T15" fmla="*/ 1 h 34"/>
                    <a:gd name="T16" fmla="*/ 3 w 28"/>
                    <a:gd name="T17" fmla="*/ 2 h 34"/>
                    <a:gd name="T18" fmla="*/ 2 w 28"/>
                    <a:gd name="T19" fmla="*/ 2 h 34"/>
                    <a:gd name="T20" fmla="*/ 2 w 28"/>
                    <a:gd name="T21" fmla="*/ 3 h 34"/>
                    <a:gd name="T22" fmla="*/ 1 w 28"/>
                    <a:gd name="T23" fmla="*/ 4 h 34"/>
                    <a:gd name="T24" fmla="*/ 0 w 28"/>
                    <a:gd name="T25" fmla="*/ 5 h 34"/>
                    <a:gd name="T26" fmla="*/ 0 w 28"/>
                    <a:gd name="T27" fmla="*/ 6 h 34"/>
                    <a:gd name="T28" fmla="*/ 0 w 28"/>
                    <a:gd name="T29" fmla="*/ 7 h 34"/>
                    <a:gd name="T30" fmla="*/ 0 w 28"/>
                    <a:gd name="T31" fmla="*/ 9 h 34"/>
                    <a:gd name="T32" fmla="*/ 0 w 28"/>
                    <a:gd name="T33" fmla="*/ 10 h 34"/>
                    <a:gd name="T34" fmla="*/ 0 w 28"/>
                    <a:gd name="T35" fmla="*/ 12 h 34"/>
                    <a:gd name="T36" fmla="*/ 0 w 28"/>
                    <a:gd name="T37" fmla="*/ 12 h 34"/>
                    <a:gd name="T38" fmla="*/ 1 w 28"/>
                    <a:gd name="T39" fmla="*/ 13 h 34"/>
                    <a:gd name="T40" fmla="*/ 2 w 28"/>
                    <a:gd name="T41" fmla="*/ 13 h 34"/>
                    <a:gd name="T42" fmla="*/ 2 w 28"/>
                    <a:gd name="T43" fmla="*/ 14 h 34"/>
                    <a:gd name="T44" fmla="*/ 3 w 28"/>
                    <a:gd name="T45" fmla="*/ 15 h 34"/>
                    <a:gd name="T46" fmla="*/ 4 w 28"/>
                    <a:gd name="T47" fmla="*/ 15 h 34"/>
                    <a:gd name="T48" fmla="*/ 5 w 28"/>
                    <a:gd name="T49" fmla="*/ 16 h 34"/>
                    <a:gd name="T50" fmla="*/ 6 w 28"/>
                    <a:gd name="T51" fmla="*/ 17 h 34"/>
                    <a:gd name="T52" fmla="*/ 7 w 28"/>
                    <a:gd name="T53" fmla="*/ 17 h 34"/>
                    <a:gd name="T54" fmla="*/ 7 w 28"/>
                    <a:gd name="T55" fmla="*/ 17 h 34"/>
                    <a:gd name="T56" fmla="*/ 9 w 28"/>
                    <a:gd name="T57" fmla="*/ 16 h 34"/>
                    <a:gd name="T58" fmla="*/ 9 w 28"/>
                    <a:gd name="T59" fmla="*/ 15 h 34"/>
                    <a:gd name="T60" fmla="*/ 11 w 28"/>
                    <a:gd name="T61" fmla="*/ 15 h 34"/>
                    <a:gd name="T62" fmla="*/ 12 w 28"/>
                    <a:gd name="T63" fmla="*/ 15 h 34"/>
                    <a:gd name="T64" fmla="*/ 12 w 28"/>
                    <a:gd name="T65" fmla="*/ 13 h 34"/>
                    <a:gd name="T66" fmla="*/ 14 w 28"/>
                    <a:gd name="T67" fmla="*/ 13 h 34"/>
                    <a:gd name="T68" fmla="*/ 14 w 28"/>
                    <a:gd name="T69" fmla="*/ 11 h 34"/>
                    <a:gd name="T70" fmla="*/ 14 w 28"/>
                    <a:gd name="T71" fmla="*/ 10 h 34"/>
                    <a:gd name="T72" fmla="*/ 14 w 28"/>
                    <a:gd name="T73" fmla="*/ 9 h 34"/>
                    <a:gd name="T74" fmla="*/ 14 w 28"/>
                    <a:gd name="T75" fmla="*/ 6 h 34"/>
                    <a:gd name="T76" fmla="*/ 14 w 28"/>
                    <a:gd name="T77" fmla="*/ 6 h 34"/>
                    <a:gd name="T78" fmla="*/ 14 w 28"/>
                    <a:gd name="T79" fmla="*/ 6 h 34"/>
                    <a:gd name="T80" fmla="*/ 14 w 28"/>
                    <a:gd name="T81" fmla="*/ 4 h 34"/>
                    <a:gd name="T82" fmla="*/ 14 w 28"/>
                    <a:gd name="T83" fmla="*/ 4 h 34"/>
                    <a:gd name="T84" fmla="*/ 13 w 28"/>
                    <a:gd name="T85" fmla="*/ 3 h 34"/>
                    <a:gd name="T86" fmla="*/ 13 w 28"/>
                    <a:gd name="T87" fmla="*/ 3 h 34"/>
                    <a:gd name="T88" fmla="*/ 12 w 28"/>
                    <a:gd name="T89" fmla="*/ 2 h 34"/>
                    <a:gd name="T90" fmla="*/ 12 w 28"/>
                    <a:gd name="T91" fmla="*/ 2 h 34"/>
                    <a:gd name="T92" fmla="*/ 11 w 28"/>
                    <a:gd name="T93" fmla="*/ 1 h 34"/>
                    <a:gd name="T94" fmla="*/ 10 w 28"/>
                    <a:gd name="T95" fmla="*/ 1 h 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8"/>
                    <a:gd name="T145" fmla="*/ 0 h 34"/>
                    <a:gd name="T146" fmla="*/ 28 w 28"/>
                    <a:gd name="T147" fmla="*/ 34 h 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8" h="34">
                      <a:moveTo>
                        <a:pt x="20" y="2"/>
                      </a:move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20" y="30"/>
                      </a:lnTo>
                      <a:lnTo>
                        <a:pt x="22" y="30"/>
                      </a:lnTo>
                      <a:lnTo>
                        <a:pt x="23" y="30"/>
                      </a:ln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5" y="27"/>
                      </a:lnTo>
                      <a:lnTo>
                        <a:pt x="27" y="27"/>
                      </a:lnTo>
                      <a:lnTo>
                        <a:pt x="27" y="24"/>
                      </a:lnTo>
                      <a:lnTo>
                        <a:pt x="27" y="22"/>
                      </a:lnTo>
                      <a:lnTo>
                        <a:pt x="27" y="20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7" y="13"/>
                      </a:lnTo>
                      <a:lnTo>
                        <a:pt x="28" y="13"/>
                      </a:lnTo>
                      <a:lnTo>
                        <a:pt x="27" y="12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2" name="Freeform 580"/>
                <p:cNvSpPr>
                  <a:spLocks/>
                </p:cNvSpPr>
                <p:nvPr/>
              </p:nvSpPr>
              <p:spPr bwMode="auto">
                <a:xfrm>
                  <a:off x="5130" y="748"/>
                  <a:ext cx="15" cy="18"/>
                </a:xfrm>
                <a:custGeom>
                  <a:avLst/>
                  <a:gdLst>
                    <a:gd name="T0" fmla="*/ 1 w 30"/>
                    <a:gd name="T1" fmla="*/ 8 h 35"/>
                    <a:gd name="T2" fmla="*/ 0 w 30"/>
                    <a:gd name="T3" fmla="*/ 9 h 35"/>
                    <a:gd name="T4" fmla="*/ 1 w 30"/>
                    <a:gd name="T5" fmla="*/ 11 h 35"/>
                    <a:gd name="T6" fmla="*/ 2 w 30"/>
                    <a:gd name="T7" fmla="*/ 14 h 35"/>
                    <a:gd name="T8" fmla="*/ 3 w 30"/>
                    <a:gd name="T9" fmla="*/ 15 h 35"/>
                    <a:gd name="T10" fmla="*/ 5 w 30"/>
                    <a:gd name="T11" fmla="*/ 18 h 35"/>
                    <a:gd name="T12" fmla="*/ 6 w 30"/>
                    <a:gd name="T13" fmla="*/ 18 h 35"/>
                    <a:gd name="T14" fmla="*/ 8 w 30"/>
                    <a:gd name="T15" fmla="*/ 18 h 35"/>
                    <a:gd name="T16" fmla="*/ 10 w 30"/>
                    <a:gd name="T17" fmla="*/ 18 h 35"/>
                    <a:gd name="T18" fmla="*/ 11 w 30"/>
                    <a:gd name="T19" fmla="*/ 17 h 35"/>
                    <a:gd name="T20" fmla="*/ 13 w 30"/>
                    <a:gd name="T21" fmla="*/ 16 h 35"/>
                    <a:gd name="T22" fmla="*/ 15 w 30"/>
                    <a:gd name="T23" fmla="*/ 14 h 35"/>
                    <a:gd name="T24" fmla="*/ 15 w 30"/>
                    <a:gd name="T25" fmla="*/ 11 h 35"/>
                    <a:gd name="T26" fmla="*/ 15 w 30"/>
                    <a:gd name="T27" fmla="*/ 8 h 35"/>
                    <a:gd name="T28" fmla="*/ 15 w 30"/>
                    <a:gd name="T29" fmla="*/ 7 h 35"/>
                    <a:gd name="T30" fmla="*/ 15 w 30"/>
                    <a:gd name="T31" fmla="*/ 4 h 35"/>
                    <a:gd name="T32" fmla="*/ 14 w 30"/>
                    <a:gd name="T33" fmla="*/ 3 h 35"/>
                    <a:gd name="T34" fmla="*/ 12 w 30"/>
                    <a:gd name="T35" fmla="*/ 1 h 35"/>
                    <a:gd name="T36" fmla="*/ 10 w 30"/>
                    <a:gd name="T37" fmla="*/ 0 h 35"/>
                    <a:gd name="T38" fmla="*/ 7 w 30"/>
                    <a:gd name="T39" fmla="*/ 0 h 35"/>
                    <a:gd name="T40" fmla="*/ 5 w 30"/>
                    <a:gd name="T41" fmla="*/ 0 h 35"/>
                    <a:gd name="T42" fmla="*/ 4 w 30"/>
                    <a:gd name="T43" fmla="*/ 2 h 35"/>
                    <a:gd name="T44" fmla="*/ 3 w 30"/>
                    <a:gd name="T45" fmla="*/ 3 h 35"/>
                    <a:gd name="T46" fmla="*/ 2 w 30"/>
                    <a:gd name="T47" fmla="*/ 5 h 35"/>
                    <a:gd name="T48" fmla="*/ 3 w 30"/>
                    <a:gd name="T49" fmla="*/ 4 h 35"/>
                    <a:gd name="T50" fmla="*/ 4 w 30"/>
                    <a:gd name="T51" fmla="*/ 3 h 35"/>
                    <a:gd name="T52" fmla="*/ 5 w 30"/>
                    <a:gd name="T53" fmla="*/ 2 h 35"/>
                    <a:gd name="T54" fmla="*/ 7 w 30"/>
                    <a:gd name="T55" fmla="*/ 1 h 35"/>
                    <a:gd name="T56" fmla="*/ 10 w 30"/>
                    <a:gd name="T57" fmla="*/ 0 h 35"/>
                    <a:gd name="T58" fmla="*/ 12 w 30"/>
                    <a:gd name="T59" fmla="*/ 2 h 35"/>
                    <a:gd name="T60" fmla="*/ 13 w 30"/>
                    <a:gd name="T61" fmla="*/ 3 h 35"/>
                    <a:gd name="T62" fmla="*/ 14 w 30"/>
                    <a:gd name="T63" fmla="*/ 4 h 35"/>
                    <a:gd name="T64" fmla="*/ 15 w 30"/>
                    <a:gd name="T65" fmla="*/ 7 h 35"/>
                    <a:gd name="T66" fmla="*/ 15 w 30"/>
                    <a:gd name="T67" fmla="*/ 9 h 35"/>
                    <a:gd name="T68" fmla="*/ 15 w 30"/>
                    <a:gd name="T69" fmla="*/ 11 h 35"/>
                    <a:gd name="T70" fmla="*/ 14 w 30"/>
                    <a:gd name="T71" fmla="*/ 14 h 35"/>
                    <a:gd name="T72" fmla="*/ 12 w 30"/>
                    <a:gd name="T73" fmla="*/ 15 h 35"/>
                    <a:gd name="T74" fmla="*/ 11 w 30"/>
                    <a:gd name="T75" fmla="*/ 16 h 35"/>
                    <a:gd name="T76" fmla="*/ 10 w 30"/>
                    <a:gd name="T77" fmla="*/ 17 h 35"/>
                    <a:gd name="T78" fmla="*/ 8 w 30"/>
                    <a:gd name="T79" fmla="*/ 17 h 35"/>
                    <a:gd name="T80" fmla="*/ 6 w 30"/>
                    <a:gd name="T81" fmla="*/ 17 h 35"/>
                    <a:gd name="T82" fmla="*/ 5 w 30"/>
                    <a:gd name="T83" fmla="*/ 17 h 35"/>
                    <a:gd name="T84" fmla="*/ 4 w 30"/>
                    <a:gd name="T85" fmla="*/ 16 h 35"/>
                    <a:gd name="T86" fmla="*/ 3 w 30"/>
                    <a:gd name="T87" fmla="*/ 15 h 35"/>
                    <a:gd name="T88" fmla="*/ 2 w 30"/>
                    <a:gd name="T89" fmla="*/ 12 h 35"/>
                    <a:gd name="T90" fmla="*/ 2 w 30"/>
                    <a:gd name="T91" fmla="*/ 9 h 35"/>
                    <a:gd name="T92" fmla="*/ 2 w 30"/>
                    <a:gd name="T93" fmla="*/ 8 h 35"/>
                    <a:gd name="T94" fmla="*/ 2 w 30"/>
                    <a:gd name="T95" fmla="*/ 6 h 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5"/>
                    <a:gd name="T146" fmla="*/ 30 w 30"/>
                    <a:gd name="T147" fmla="*/ 35 h 35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5">
                      <a:moveTo>
                        <a:pt x="4" y="10"/>
                      </a:moveTo>
                      <a:lnTo>
                        <a:pt x="2" y="13"/>
                      </a:ln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4" y="27"/>
                      </a:lnTo>
                      <a:lnTo>
                        <a:pt x="4" y="29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9" y="35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4" y="35"/>
                      </a:lnTo>
                      <a:lnTo>
                        <a:pt x="15" y="35"/>
                      </a:lnTo>
                      <a:lnTo>
                        <a:pt x="17" y="35"/>
                      </a:lnTo>
                      <a:lnTo>
                        <a:pt x="19" y="35"/>
                      </a:lnTo>
                      <a:lnTo>
                        <a:pt x="20" y="35"/>
                      </a:lnTo>
                      <a:lnTo>
                        <a:pt x="22" y="35"/>
                      </a:lnTo>
                      <a:lnTo>
                        <a:pt x="22" y="34"/>
                      </a:lnTo>
                      <a:lnTo>
                        <a:pt x="24" y="34"/>
                      </a:lnTo>
                      <a:lnTo>
                        <a:pt x="24" y="32"/>
                      </a:lnTo>
                      <a:lnTo>
                        <a:pt x="25" y="32"/>
                      </a:lnTo>
                      <a:lnTo>
                        <a:pt x="27" y="29"/>
                      </a:lnTo>
                      <a:lnTo>
                        <a:pt x="29" y="27"/>
                      </a:lnTo>
                      <a:lnTo>
                        <a:pt x="30" y="25"/>
                      </a:lnTo>
                      <a:lnTo>
                        <a:pt x="30" y="22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29" y="7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4" y="7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5" y="0"/>
                      </a:lnTo>
                      <a:lnTo>
                        <a:pt x="17" y="0"/>
                      </a:lnTo>
                      <a:lnTo>
                        <a:pt x="19" y="0"/>
                      </a:lnTo>
                      <a:lnTo>
                        <a:pt x="20" y="2"/>
                      </a:lnTo>
                      <a:lnTo>
                        <a:pt x="22" y="3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7" y="8"/>
                      </a:lnTo>
                      <a:lnTo>
                        <a:pt x="27" y="10"/>
                      </a:lnTo>
                      <a:lnTo>
                        <a:pt x="29" y="13"/>
                      </a:lnTo>
                      <a:lnTo>
                        <a:pt x="30" y="15"/>
                      </a:lnTo>
                      <a:lnTo>
                        <a:pt x="29" y="17"/>
                      </a:lnTo>
                      <a:lnTo>
                        <a:pt x="30" y="18"/>
                      </a:lnTo>
                      <a:lnTo>
                        <a:pt x="29" y="20"/>
                      </a:lnTo>
                      <a:lnTo>
                        <a:pt x="29" y="22"/>
                      </a:lnTo>
                      <a:lnTo>
                        <a:pt x="27" y="24"/>
                      </a:lnTo>
                      <a:lnTo>
                        <a:pt x="27" y="25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5" y="29"/>
                      </a:lnTo>
                      <a:lnTo>
                        <a:pt x="24" y="29"/>
                      </a:lnTo>
                      <a:lnTo>
                        <a:pt x="24" y="30"/>
                      </a:lnTo>
                      <a:lnTo>
                        <a:pt x="22" y="30"/>
                      </a:lnTo>
                      <a:lnTo>
                        <a:pt x="22" y="32"/>
                      </a:lnTo>
                      <a:lnTo>
                        <a:pt x="20" y="32"/>
                      </a:lnTo>
                      <a:lnTo>
                        <a:pt x="19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5" y="35"/>
                      </a:lnTo>
                      <a:lnTo>
                        <a:pt x="14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10" y="32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7" y="29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4" y="25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4" y="18"/>
                      </a:lnTo>
                      <a:lnTo>
                        <a:pt x="4" y="17"/>
                      </a:lnTo>
                      <a:lnTo>
                        <a:pt x="4" y="15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3" name="Freeform 581"/>
                <p:cNvSpPr>
                  <a:spLocks/>
                </p:cNvSpPr>
                <p:nvPr/>
              </p:nvSpPr>
              <p:spPr bwMode="auto">
                <a:xfrm>
                  <a:off x="5130" y="740"/>
                  <a:ext cx="13" cy="36"/>
                </a:xfrm>
                <a:custGeom>
                  <a:avLst/>
                  <a:gdLst>
                    <a:gd name="T0" fmla="*/ 12 w 27"/>
                    <a:gd name="T1" fmla="*/ 8 h 73"/>
                    <a:gd name="T2" fmla="*/ 11 w 27"/>
                    <a:gd name="T3" fmla="*/ 12 h 73"/>
                    <a:gd name="T4" fmla="*/ 12 w 27"/>
                    <a:gd name="T5" fmla="*/ 22 h 73"/>
                    <a:gd name="T6" fmla="*/ 13 w 27"/>
                    <a:gd name="T7" fmla="*/ 23 h 73"/>
                    <a:gd name="T8" fmla="*/ 1 w 27"/>
                    <a:gd name="T9" fmla="*/ 36 h 73"/>
                    <a:gd name="T10" fmla="*/ 0 w 27"/>
                    <a:gd name="T11" fmla="*/ 0 h 73"/>
                    <a:gd name="T12" fmla="*/ 12 w 27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3"/>
                    <a:gd name="T23" fmla="*/ 27 w 27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3">
                      <a:moveTo>
                        <a:pt x="25" y="17"/>
                      </a:moveTo>
                      <a:lnTo>
                        <a:pt x="22" y="25"/>
                      </a:lnTo>
                      <a:lnTo>
                        <a:pt x="25" y="44"/>
                      </a:lnTo>
                      <a:lnTo>
                        <a:pt x="27" y="46"/>
                      </a:lnTo>
                      <a:lnTo>
                        <a:pt x="2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4" name="Freeform 582"/>
                <p:cNvSpPr>
                  <a:spLocks/>
                </p:cNvSpPr>
                <p:nvPr/>
              </p:nvSpPr>
              <p:spPr bwMode="auto">
                <a:xfrm>
                  <a:off x="5129" y="740"/>
                  <a:ext cx="15" cy="37"/>
                </a:xfrm>
                <a:custGeom>
                  <a:avLst/>
                  <a:gdLst>
                    <a:gd name="T0" fmla="*/ 13 w 30"/>
                    <a:gd name="T1" fmla="*/ 9 h 74"/>
                    <a:gd name="T2" fmla="*/ 13 w 30"/>
                    <a:gd name="T3" fmla="*/ 9 h 74"/>
                    <a:gd name="T4" fmla="*/ 11 w 30"/>
                    <a:gd name="T5" fmla="*/ 12 h 74"/>
                    <a:gd name="T6" fmla="*/ 13 w 30"/>
                    <a:gd name="T7" fmla="*/ 22 h 74"/>
                    <a:gd name="T8" fmla="*/ 14 w 30"/>
                    <a:gd name="T9" fmla="*/ 23 h 74"/>
                    <a:gd name="T10" fmla="*/ 14 w 30"/>
                    <a:gd name="T11" fmla="*/ 22 h 74"/>
                    <a:gd name="T12" fmla="*/ 0 w 30"/>
                    <a:gd name="T13" fmla="*/ 37 h 74"/>
                    <a:gd name="T14" fmla="*/ 1 w 30"/>
                    <a:gd name="T15" fmla="*/ 37 h 74"/>
                    <a:gd name="T16" fmla="*/ 0 w 30"/>
                    <a:gd name="T17" fmla="*/ 0 h 74"/>
                    <a:gd name="T18" fmla="*/ 0 w 30"/>
                    <a:gd name="T19" fmla="*/ 0 h 74"/>
                    <a:gd name="T20" fmla="*/ 13 w 30"/>
                    <a:gd name="T21" fmla="*/ 9 h 74"/>
                    <a:gd name="T22" fmla="*/ 13 w 30"/>
                    <a:gd name="T23" fmla="*/ 9 h 74"/>
                    <a:gd name="T24" fmla="*/ 0 w 30"/>
                    <a:gd name="T25" fmla="*/ 0 h 74"/>
                    <a:gd name="T26" fmla="*/ 0 w 30"/>
                    <a:gd name="T27" fmla="*/ 0 h 74"/>
                    <a:gd name="T28" fmla="*/ 0 w 30"/>
                    <a:gd name="T29" fmla="*/ 0 h 74"/>
                    <a:gd name="T30" fmla="*/ 0 w 30"/>
                    <a:gd name="T31" fmla="*/ 37 h 74"/>
                    <a:gd name="T32" fmla="*/ 0 w 30"/>
                    <a:gd name="T33" fmla="*/ 37 h 74"/>
                    <a:gd name="T34" fmla="*/ 1 w 30"/>
                    <a:gd name="T35" fmla="*/ 37 h 74"/>
                    <a:gd name="T36" fmla="*/ 15 w 30"/>
                    <a:gd name="T37" fmla="*/ 23 h 74"/>
                    <a:gd name="T38" fmla="*/ 15 w 30"/>
                    <a:gd name="T39" fmla="*/ 22 h 74"/>
                    <a:gd name="T40" fmla="*/ 14 w 30"/>
                    <a:gd name="T41" fmla="*/ 21 h 74"/>
                    <a:gd name="T42" fmla="*/ 12 w 30"/>
                    <a:gd name="T43" fmla="*/ 12 h 74"/>
                    <a:gd name="T44" fmla="*/ 14 w 30"/>
                    <a:gd name="T45" fmla="*/ 9 h 74"/>
                    <a:gd name="T46" fmla="*/ 14 w 30"/>
                    <a:gd name="T47" fmla="*/ 9 h 74"/>
                    <a:gd name="T48" fmla="*/ 13 w 30"/>
                    <a:gd name="T49" fmla="*/ 9 h 74"/>
                    <a:gd name="T50" fmla="*/ 13 w 30"/>
                    <a:gd name="T51" fmla="*/ 9 h 7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30"/>
                    <a:gd name="T79" fmla="*/ 0 h 74"/>
                    <a:gd name="T80" fmla="*/ 30 w 30"/>
                    <a:gd name="T81" fmla="*/ 74 h 7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30" h="74">
                      <a:moveTo>
                        <a:pt x="25" y="17"/>
                      </a:moveTo>
                      <a:lnTo>
                        <a:pt x="25" y="17"/>
                      </a:lnTo>
                      <a:lnTo>
                        <a:pt x="21" y="24"/>
                      </a:lnTo>
                      <a:lnTo>
                        <a:pt x="25" y="44"/>
                      </a:lnTo>
                      <a:lnTo>
                        <a:pt x="28" y="46"/>
                      </a:lnTo>
                      <a:lnTo>
                        <a:pt x="28" y="44"/>
                      </a:lnTo>
                      <a:lnTo>
                        <a:pt x="0" y="73"/>
                      </a:lnTo>
                      <a:lnTo>
                        <a:pt x="1" y="74"/>
                      </a:lnTo>
                      <a:lnTo>
                        <a:pt x="0" y="0"/>
                      </a:lnTo>
                      <a:lnTo>
                        <a:pt x="25" y="17"/>
                      </a:lnTo>
                      <a:lnTo>
                        <a:pt x="26" y="17"/>
                      </a:lnTo>
                      <a:lnTo>
                        <a:pt x="0" y="0"/>
                      </a:lnTo>
                      <a:lnTo>
                        <a:pt x="0" y="74"/>
                      </a:lnTo>
                      <a:lnTo>
                        <a:pt x="1" y="74"/>
                      </a:lnTo>
                      <a:lnTo>
                        <a:pt x="30" y="46"/>
                      </a:lnTo>
                      <a:lnTo>
                        <a:pt x="30" y="44"/>
                      </a:lnTo>
                      <a:lnTo>
                        <a:pt x="28" y="42"/>
                      </a:lnTo>
                      <a:lnTo>
                        <a:pt x="23" y="24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5" name="Freeform 583"/>
                <p:cNvSpPr>
                  <a:spLocks/>
                </p:cNvSpPr>
                <p:nvPr/>
              </p:nvSpPr>
              <p:spPr bwMode="auto">
                <a:xfrm>
                  <a:off x="5083" y="744"/>
                  <a:ext cx="49" cy="59"/>
                </a:xfrm>
                <a:custGeom>
                  <a:avLst/>
                  <a:gdLst>
                    <a:gd name="T0" fmla="*/ 33 w 98"/>
                    <a:gd name="T1" fmla="*/ 2 h 119"/>
                    <a:gd name="T2" fmla="*/ 31 w 98"/>
                    <a:gd name="T3" fmla="*/ 1 h 119"/>
                    <a:gd name="T4" fmla="*/ 28 w 98"/>
                    <a:gd name="T5" fmla="*/ 0 h 119"/>
                    <a:gd name="T6" fmla="*/ 25 w 98"/>
                    <a:gd name="T7" fmla="*/ 0 h 119"/>
                    <a:gd name="T8" fmla="*/ 23 w 98"/>
                    <a:gd name="T9" fmla="*/ 0 h 119"/>
                    <a:gd name="T10" fmla="*/ 19 w 98"/>
                    <a:gd name="T11" fmla="*/ 1 h 119"/>
                    <a:gd name="T12" fmla="*/ 15 w 98"/>
                    <a:gd name="T13" fmla="*/ 2 h 119"/>
                    <a:gd name="T14" fmla="*/ 13 w 98"/>
                    <a:gd name="T15" fmla="*/ 4 h 119"/>
                    <a:gd name="T16" fmla="*/ 11 w 98"/>
                    <a:gd name="T17" fmla="*/ 6 h 119"/>
                    <a:gd name="T18" fmla="*/ 7 w 98"/>
                    <a:gd name="T19" fmla="*/ 8 h 119"/>
                    <a:gd name="T20" fmla="*/ 6 w 98"/>
                    <a:gd name="T21" fmla="*/ 11 h 119"/>
                    <a:gd name="T22" fmla="*/ 5 w 98"/>
                    <a:gd name="T23" fmla="*/ 13 h 119"/>
                    <a:gd name="T24" fmla="*/ 3 w 98"/>
                    <a:gd name="T25" fmla="*/ 18 h 119"/>
                    <a:gd name="T26" fmla="*/ 1 w 98"/>
                    <a:gd name="T27" fmla="*/ 22 h 119"/>
                    <a:gd name="T28" fmla="*/ 1 w 98"/>
                    <a:gd name="T29" fmla="*/ 24 h 119"/>
                    <a:gd name="T30" fmla="*/ 0 w 98"/>
                    <a:gd name="T31" fmla="*/ 27 h 119"/>
                    <a:gd name="T32" fmla="*/ 0 w 98"/>
                    <a:gd name="T33" fmla="*/ 31 h 119"/>
                    <a:gd name="T34" fmla="*/ 0 w 98"/>
                    <a:gd name="T35" fmla="*/ 35 h 119"/>
                    <a:gd name="T36" fmla="*/ 1 w 98"/>
                    <a:gd name="T37" fmla="*/ 37 h 119"/>
                    <a:gd name="T38" fmla="*/ 3 w 98"/>
                    <a:gd name="T39" fmla="*/ 41 h 119"/>
                    <a:gd name="T40" fmla="*/ 3 w 98"/>
                    <a:gd name="T41" fmla="*/ 46 h 119"/>
                    <a:gd name="T42" fmla="*/ 5 w 98"/>
                    <a:gd name="T43" fmla="*/ 47 h 119"/>
                    <a:gd name="T44" fmla="*/ 7 w 98"/>
                    <a:gd name="T45" fmla="*/ 50 h 119"/>
                    <a:gd name="T46" fmla="*/ 9 w 98"/>
                    <a:gd name="T47" fmla="*/ 51 h 119"/>
                    <a:gd name="T48" fmla="*/ 10 w 98"/>
                    <a:gd name="T49" fmla="*/ 54 h 119"/>
                    <a:gd name="T50" fmla="*/ 12 w 98"/>
                    <a:gd name="T51" fmla="*/ 55 h 119"/>
                    <a:gd name="T52" fmla="*/ 18 w 98"/>
                    <a:gd name="T53" fmla="*/ 57 h 119"/>
                    <a:gd name="T54" fmla="*/ 20 w 98"/>
                    <a:gd name="T55" fmla="*/ 58 h 119"/>
                    <a:gd name="T56" fmla="*/ 23 w 98"/>
                    <a:gd name="T57" fmla="*/ 59 h 119"/>
                    <a:gd name="T58" fmla="*/ 26 w 98"/>
                    <a:gd name="T59" fmla="*/ 59 h 119"/>
                    <a:gd name="T60" fmla="*/ 28 w 98"/>
                    <a:gd name="T61" fmla="*/ 58 h 119"/>
                    <a:gd name="T62" fmla="*/ 31 w 98"/>
                    <a:gd name="T63" fmla="*/ 57 h 119"/>
                    <a:gd name="T64" fmla="*/ 35 w 98"/>
                    <a:gd name="T65" fmla="*/ 56 h 119"/>
                    <a:gd name="T66" fmla="*/ 38 w 98"/>
                    <a:gd name="T67" fmla="*/ 55 h 119"/>
                    <a:gd name="T68" fmla="*/ 39 w 98"/>
                    <a:gd name="T69" fmla="*/ 51 h 119"/>
                    <a:gd name="T70" fmla="*/ 42 w 98"/>
                    <a:gd name="T71" fmla="*/ 50 h 119"/>
                    <a:gd name="T72" fmla="*/ 44 w 98"/>
                    <a:gd name="T73" fmla="*/ 48 h 119"/>
                    <a:gd name="T74" fmla="*/ 45 w 98"/>
                    <a:gd name="T75" fmla="*/ 45 h 119"/>
                    <a:gd name="T76" fmla="*/ 47 w 98"/>
                    <a:gd name="T77" fmla="*/ 41 h 119"/>
                    <a:gd name="T78" fmla="*/ 49 w 98"/>
                    <a:gd name="T79" fmla="*/ 37 h 119"/>
                    <a:gd name="T80" fmla="*/ 49 w 98"/>
                    <a:gd name="T81" fmla="*/ 35 h 119"/>
                    <a:gd name="T82" fmla="*/ 49 w 98"/>
                    <a:gd name="T83" fmla="*/ 31 h 119"/>
                    <a:gd name="T84" fmla="*/ 49 w 98"/>
                    <a:gd name="T85" fmla="*/ 28 h 119"/>
                    <a:gd name="T86" fmla="*/ 49 w 98"/>
                    <a:gd name="T87" fmla="*/ 24 h 119"/>
                    <a:gd name="T88" fmla="*/ 49 w 98"/>
                    <a:gd name="T89" fmla="*/ 21 h 119"/>
                    <a:gd name="T90" fmla="*/ 48 w 98"/>
                    <a:gd name="T91" fmla="*/ 16 h 119"/>
                    <a:gd name="T92" fmla="*/ 46 w 98"/>
                    <a:gd name="T93" fmla="*/ 13 h 119"/>
                    <a:gd name="T94" fmla="*/ 44 w 98"/>
                    <a:gd name="T95" fmla="*/ 11 h 119"/>
                    <a:gd name="T96" fmla="*/ 43 w 98"/>
                    <a:gd name="T97" fmla="*/ 8 h 119"/>
                    <a:gd name="T98" fmla="*/ 40 w 98"/>
                    <a:gd name="T99" fmla="*/ 6 h 119"/>
                    <a:gd name="T100" fmla="*/ 39 w 98"/>
                    <a:gd name="T101" fmla="*/ 4 h 119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8"/>
                    <a:gd name="T154" fmla="*/ 0 h 119"/>
                    <a:gd name="T155" fmla="*/ 98 w 98"/>
                    <a:gd name="T156" fmla="*/ 119 h 119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8" h="119">
                      <a:moveTo>
                        <a:pt x="70" y="5"/>
                      </a:moveTo>
                      <a:lnTo>
                        <a:pt x="68" y="5"/>
                      </a:lnTo>
                      <a:lnTo>
                        <a:pt x="67" y="5"/>
                      </a:lnTo>
                      <a:lnTo>
                        <a:pt x="67" y="4"/>
                      </a:lnTo>
                      <a:lnTo>
                        <a:pt x="65" y="4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33" y="5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3" y="11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9" y="14"/>
                      </a:lnTo>
                      <a:lnTo>
                        <a:pt x="19" y="16"/>
                      </a:lnTo>
                      <a:lnTo>
                        <a:pt x="17" y="16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5" y="21"/>
                      </a:lnTo>
                      <a:lnTo>
                        <a:pt x="14" y="21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6"/>
                      </a:lnTo>
                      <a:lnTo>
                        <a:pt x="10" y="27"/>
                      </a:lnTo>
                      <a:lnTo>
                        <a:pt x="9" y="27"/>
                      </a:lnTo>
                      <a:lnTo>
                        <a:pt x="9" y="29"/>
                      </a:lnTo>
                      <a:lnTo>
                        <a:pt x="7" y="29"/>
                      </a:lnTo>
                      <a:lnTo>
                        <a:pt x="7" y="31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4" y="38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2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7"/>
                      </a:lnTo>
                      <a:lnTo>
                        <a:pt x="7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7" y="93"/>
                      </a:lnTo>
                      <a:lnTo>
                        <a:pt x="9" y="93"/>
                      </a:lnTo>
                      <a:lnTo>
                        <a:pt x="10" y="93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2" y="97"/>
                      </a:lnTo>
                      <a:lnTo>
                        <a:pt x="12" y="98"/>
                      </a:lnTo>
                      <a:lnTo>
                        <a:pt x="14" y="100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9" y="103"/>
                      </a:lnTo>
                      <a:lnTo>
                        <a:pt x="19" y="105"/>
                      </a:lnTo>
                      <a:lnTo>
                        <a:pt x="19" y="107"/>
                      </a:lnTo>
                      <a:lnTo>
                        <a:pt x="20" y="109"/>
                      </a:lnTo>
                      <a:lnTo>
                        <a:pt x="22" y="109"/>
                      </a:lnTo>
                      <a:lnTo>
                        <a:pt x="22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4"/>
                      </a:lnTo>
                      <a:lnTo>
                        <a:pt x="30" y="115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0" y="119"/>
                      </a:lnTo>
                      <a:lnTo>
                        <a:pt x="42" y="119"/>
                      </a:lnTo>
                      <a:lnTo>
                        <a:pt x="45" y="119"/>
                      </a:lnTo>
                      <a:lnTo>
                        <a:pt x="47" y="119"/>
                      </a:lnTo>
                      <a:lnTo>
                        <a:pt x="48" y="119"/>
                      </a:lnTo>
                      <a:lnTo>
                        <a:pt x="50" y="119"/>
                      </a:lnTo>
                      <a:lnTo>
                        <a:pt x="52" y="119"/>
                      </a:lnTo>
                      <a:lnTo>
                        <a:pt x="53" y="119"/>
                      </a:lnTo>
                      <a:lnTo>
                        <a:pt x="55" y="119"/>
                      </a:lnTo>
                      <a:lnTo>
                        <a:pt x="57" y="117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5" y="115"/>
                      </a:lnTo>
                      <a:lnTo>
                        <a:pt x="67" y="114"/>
                      </a:lnTo>
                      <a:lnTo>
                        <a:pt x="68" y="114"/>
                      </a:ln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7" y="109"/>
                      </a:lnTo>
                      <a:lnTo>
                        <a:pt x="78" y="107"/>
                      </a:lnTo>
                      <a:lnTo>
                        <a:pt x="78" y="103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3" y="102"/>
                      </a:lnTo>
                      <a:lnTo>
                        <a:pt x="83" y="100"/>
                      </a:lnTo>
                      <a:lnTo>
                        <a:pt x="85" y="98"/>
                      </a:lnTo>
                      <a:lnTo>
                        <a:pt x="85" y="97"/>
                      </a:lnTo>
                      <a:lnTo>
                        <a:pt x="87" y="97"/>
                      </a:lnTo>
                      <a:lnTo>
                        <a:pt x="87" y="95"/>
                      </a:lnTo>
                      <a:lnTo>
                        <a:pt x="88" y="93"/>
                      </a:lnTo>
                      <a:lnTo>
                        <a:pt x="90" y="93"/>
                      </a:lnTo>
                      <a:lnTo>
                        <a:pt x="90" y="92"/>
                      </a:lnTo>
                      <a:lnTo>
                        <a:pt x="90" y="90"/>
                      </a:lnTo>
                      <a:lnTo>
                        <a:pt x="92" y="90"/>
                      </a:lnTo>
                      <a:lnTo>
                        <a:pt x="92" y="88"/>
                      </a:lnTo>
                      <a:lnTo>
                        <a:pt x="92" y="87"/>
                      </a:lnTo>
                      <a:lnTo>
                        <a:pt x="93" y="87"/>
                      </a:lnTo>
                      <a:lnTo>
                        <a:pt x="93" y="83"/>
                      </a:lnTo>
                      <a:lnTo>
                        <a:pt x="95" y="82"/>
                      </a:lnTo>
                      <a:lnTo>
                        <a:pt x="95" y="80"/>
                      </a:lnTo>
                      <a:lnTo>
                        <a:pt x="95" y="76"/>
                      </a:lnTo>
                      <a:lnTo>
                        <a:pt x="97" y="75"/>
                      </a:lnTo>
                      <a:lnTo>
                        <a:pt x="97" y="73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70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5"/>
                      </a:lnTo>
                      <a:lnTo>
                        <a:pt x="98" y="63"/>
                      </a:lnTo>
                      <a:lnTo>
                        <a:pt x="98" y="61"/>
                      </a:lnTo>
                      <a:lnTo>
                        <a:pt x="98" y="60"/>
                      </a:lnTo>
                      <a:lnTo>
                        <a:pt x="98" y="56"/>
                      </a:lnTo>
                      <a:lnTo>
                        <a:pt x="98" y="54"/>
                      </a:lnTo>
                      <a:lnTo>
                        <a:pt x="98" y="53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8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3"/>
                      </a:lnTo>
                      <a:lnTo>
                        <a:pt x="97" y="41"/>
                      </a:lnTo>
                      <a:lnTo>
                        <a:pt x="97" y="38"/>
                      </a:lnTo>
                      <a:lnTo>
                        <a:pt x="95" y="38"/>
                      </a:lnTo>
                      <a:lnTo>
                        <a:pt x="95" y="34"/>
                      </a:lnTo>
                      <a:lnTo>
                        <a:pt x="95" y="33"/>
                      </a:lnTo>
                      <a:lnTo>
                        <a:pt x="93" y="31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7" y="21"/>
                      </a:lnTo>
                      <a:lnTo>
                        <a:pt x="87" y="19"/>
                      </a:lnTo>
                      <a:lnTo>
                        <a:pt x="85" y="19"/>
                      </a:lnTo>
                      <a:lnTo>
                        <a:pt x="85" y="17"/>
                      </a:lnTo>
                      <a:lnTo>
                        <a:pt x="85" y="16"/>
                      </a:lnTo>
                      <a:lnTo>
                        <a:pt x="83" y="16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0" y="12"/>
                      </a:lnTo>
                      <a:lnTo>
                        <a:pt x="78" y="11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3" y="7"/>
                      </a:lnTo>
                      <a:lnTo>
                        <a:pt x="73" y="5"/>
                      </a:lnTo>
                      <a:lnTo>
                        <a:pt x="7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6" name="Freeform 584"/>
                <p:cNvSpPr>
                  <a:spLocks/>
                </p:cNvSpPr>
                <p:nvPr/>
              </p:nvSpPr>
              <p:spPr bwMode="auto">
                <a:xfrm>
                  <a:off x="5082" y="743"/>
                  <a:ext cx="51" cy="60"/>
                </a:xfrm>
                <a:custGeom>
                  <a:avLst/>
                  <a:gdLst>
                    <a:gd name="T0" fmla="*/ 1 w 101"/>
                    <a:gd name="T1" fmla="*/ 23 h 122"/>
                    <a:gd name="T2" fmla="*/ 0 w 101"/>
                    <a:gd name="T3" fmla="*/ 31 h 122"/>
                    <a:gd name="T4" fmla="*/ 1 w 101"/>
                    <a:gd name="T5" fmla="*/ 38 h 122"/>
                    <a:gd name="T6" fmla="*/ 3 w 101"/>
                    <a:gd name="T7" fmla="*/ 45 h 122"/>
                    <a:gd name="T8" fmla="*/ 7 w 101"/>
                    <a:gd name="T9" fmla="*/ 51 h 122"/>
                    <a:gd name="T10" fmla="*/ 11 w 101"/>
                    <a:gd name="T11" fmla="*/ 56 h 122"/>
                    <a:gd name="T12" fmla="*/ 17 w 101"/>
                    <a:gd name="T13" fmla="*/ 58 h 122"/>
                    <a:gd name="T14" fmla="*/ 22 w 101"/>
                    <a:gd name="T15" fmla="*/ 60 h 122"/>
                    <a:gd name="T16" fmla="*/ 29 w 101"/>
                    <a:gd name="T17" fmla="*/ 60 h 122"/>
                    <a:gd name="T18" fmla="*/ 35 w 101"/>
                    <a:gd name="T19" fmla="*/ 58 h 122"/>
                    <a:gd name="T20" fmla="*/ 41 w 101"/>
                    <a:gd name="T21" fmla="*/ 53 h 122"/>
                    <a:gd name="T22" fmla="*/ 45 w 101"/>
                    <a:gd name="T23" fmla="*/ 49 h 122"/>
                    <a:gd name="T24" fmla="*/ 48 w 101"/>
                    <a:gd name="T25" fmla="*/ 42 h 122"/>
                    <a:gd name="T26" fmla="*/ 50 w 101"/>
                    <a:gd name="T27" fmla="*/ 36 h 122"/>
                    <a:gd name="T28" fmla="*/ 51 w 101"/>
                    <a:gd name="T29" fmla="*/ 28 h 122"/>
                    <a:gd name="T30" fmla="*/ 50 w 101"/>
                    <a:gd name="T31" fmla="*/ 21 h 122"/>
                    <a:gd name="T32" fmla="*/ 47 w 101"/>
                    <a:gd name="T33" fmla="*/ 15 h 122"/>
                    <a:gd name="T34" fmla="*/ 43 w 101"/>
                    <a:gd name="T35" fmla="*/ 9 h 122"/>
                    <a:gd name="T36" fmla="*/ 38 w 101"/>
                    <a:gd name="T37" fmla="*/ 4 h 122"/>
                    <a:gd name="T38" fmla="*/ 32 w 101"/>
                    <a:gd name="T39" fmla="*/ 1 h 122"/>
                    <a:gd name="T40" fmla="*/ 26 w 101"/>
                    <a:gd name="T41" fmla="*/ 0 h 122"/>
                    <a:gd name="T42" fmla="*/ 20 w 101"/>
                    <a:gd name="T43" fmla="*/ 1 h 122"/>
                    <a:gd name="T44" fmla="*/ 14 w 101"/>
                    <a:gd name="T45" fmla="*/ 4 h 122"/>
                    <a:gd name="T46" fmla="*/ 9 w 101"/>
                    <a:gd name="T47" fmla="*/ 9 h 122"/>
                    <a:gd name="T48" fmla="*/ 4 w 101"/>
                    <a:gd name="T49" fmla="*/ 14 h 122"/>
                    <a:gd name="T50" fmla="*/ 4 w 101"/>
                    <a:gd name="T51" fmla="*/ 18 h 122"/>
                    <a:gd name="T52" fmla="*/ 8 w 101"/>
                    <a:gd name="T53" fmla="*/ 12 h 122"/>
                    <a:gd name="T54" fmla="*/ 12 w 101"/>
                    <a:gd name="T55" fmla="*/ 7 h 122"/>
                    <a:gd name="T56" fmla="*/ 17 w 101"/>
                    <a:gd name="T57" fmla="*/ 3 h 122"/>
                    <a:gd name="T58" fmla="*/ 23 w 101"/>
                    <a:gd name="T59" fmla="*/ 1 h 122"/>
                    <a:gd name="T60" fmla="*/ 29 w 101"/>
                    <a:gd name="T61" fmla="*/ 1 h 122"/>
                    <a:gd name="T62" fmla="*/ 35 w 101"/>
                    <a:gd name="T63" fmla="*/ 3 h 122"/>
                    <a:gd name="T64" fmla="*/ 42 w 101"/>
                    <a:gd name="T65" fmla="*/ 7 h 122"/>
                    <a:gd name="T66" fmla="*/ 45 w 101"/>
                    <a:gd name="T67" fmla="*/ 12 h 122"/>
                    <a:gd name="T68" fmla="*/ 48 w 101"/>
                    <a:gd name="T69" fmla="*/ 18 h 122"/>
                    <a:gd name="T70" fmla="*/ 50 w 101"/>
                    <a:gd name="T71" fmla="*/ 26 h 122"/>
                    <a:gd name="T72" fmla="*/ 50 w 101"/>
                    <a:gd name="T73" fmla="*/ 32 h 122"/>
                    <a:gd name="T74" fmla="*/ 48 w 101"/>
                    <a:gd name="T75" fmla="*/ 40 h 122"/>
                    <a:gd name="T76" fmla="*/ 45 w 101"/>
                    <a:gd name="T77" fmla="*/ 46 h 122"/>
                    <a:gd name="T78" fmla="*/ 42 w 101"/>
                    <a:gd name="T79" fmla="*/ 51 h 122"/>
                    <a:gd name="T80" fmla="*/ 37 w 101"/>
                    <a:gd name="T81" fmla="*/ 56 h 122"/>
                    <a:gd name="T82" fmla="*/ 31 w 101"/>
                    <a:gd name="T83" fmla="*/ 58 h 122"/>
                    <a:gd name="T84" fmla="*/ 26 w 101"/>
                    <a:gd name="T85" fmla="*/ 60 h 122"/>
                    <a:gd name="T86" fmla="*/ 20 w 101"/>
                    <a:gd name="T87" fmla="*/ 58 h 122"/>
                    <a:gd name="T88" fmla="*/ 14 w 101"/>
                    <a:gd name="T89" fmla="*/ 56 h 122"/>
                    <a:gd name="T90" fmla="*/ 9 w 101"/>
                    <a:gd name="T91" fmla="*/ 52 h 122"/>
                    <a:gd name="T92" fmla="*/ 5 w 101"/>
                    <a:gd name="T93" fmla="*/ 47 h 122"/>
                    <a:gd name="T94" fmla="*/ 3 w 101"/>
                    <a:gd name="T95" fmla="*/ 40 h 122"/>
                    <a:gd name="T96" fmla="*/ 2 w 101"/>
                    <a:gd name="T97" fmla="*/ 33 h 122"/>
                    <a:gd name="T98" fmla="*/ 2 w 101"/>
                    <a:gd name="T99" fmla="*/ 27 h 122"/>
                    <a:gd name="T100" fmla="*/ 3 w 101"/>
                    <a:gd name="T101" fmla="*/ 20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2"/>
                    <a:gd name="T155" fmla="*/ 101 w 101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2">
                      <a:moveTo>
                        <a:pt x="6" y="37"/>
                      </a:moveTo>
                      <a:lnTo>
                        <a:pt x="5" y="41"/>
                      </a:lnTo>
                      <a:lnTo>
                        <a:pt x="3" y="42"/>
                      </a:lnTo>
                      <a:lnTo>
                        <a:pt x="3" y="46"/>
                      </a:lnTo>
                      <a:lnTo>
                        <a:pt x="1" y="47"/>
                      </a:lnTo>
                      <a:lnTo>
                        <a:pt x="1" y="51"/>
                      </a:lnTo>
                      <a:lnTo>
                        <a:pt x="1" y="54"/>
                      </a:lnTo>
                      <a:lnTo>
                        <a:pt x="1" y="57"/>
                      </a:lnTo>
                      <a:lnTo>
                        <a:pt x="1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1" y="68"/>
                      </a:lnTo>
                      <a:lnTo>
                        <a:pt x="1" y="73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81"/>
                      </a:lnTo>
                      <a:lnTo>
                        <a:pt x="3" y="83"/>
                      </a:lnTo>
                      <a:lnTo>
                        <a:pt x="5" y="86"/>
                      </a:lnTo>
                      <a:lnTo>
                        <a:pt x="5" y="90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1" y="100"/>
                      </a:lnTo>
                      <a:lnTo>
                        <a:pt x="13" y="103"/>
                      </a:lnTo>
                      <a:lnTo>
                        <a:pt x="15" y="105"/>
                      </a:lnTo>
                      <a:lnTo>
                        <a:pt x="16" y="108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1" y="113"/>
                      </a:lnTo>
                      <a:lnTo>
                        <a:pt x="24" y="113"/>
                      </a:lnTo>
                      <a:lnTo>
                        <a:pt x="26" y="115"/>
                      </a:lnTo>
                      <a:lnTo>
                        <a:pt x="29" y="117"/>
                      </a:lnTo>
                      <a:lnTo>
                        <a:pt x="31" y="118"/>
                      </a:lnTo>
                      <a:lnTo>
                        <a:pt x="33" y="118"/>
                      </a:lnTo>
                      <a:lnTo>
                        <a:pt x="36" y="122"/>
                      </a:lnTo>
                      <a:lnTo>
                        <a:pt x="38" y="122"/>
                      </a:lnTo>
                      <a:lnTo>
                        <a:pt x="39" y="122"/>
                      </a:lnTo>
                      <a:lnTo>
                        <a:pt x="43" y="122"/>
                      </a:lnTo>
                      <a:lnTo>
                        <a:pt x="44" y="122"/>
                      </a:lnTo>
                      <a:lnTo>
                        <a:pt x="48" y="122"/>
                      </a:lnTo>
                      <a:lnTo>
                        <a:pt x="51" y="122"/>
                      </a:lnTo>
                      <a:lnTo>
                        <a:pt x="53" y="122"/>
                      </a:lnTo>
                      <a:lnTo>
                        <a:pt x="56" y="122"/>
                      </a:lnTo>
                      <a:lnTo>
                        <a:pt x="58" y="122"/>
                      </a:lnTo>
                      <a:lnTo>
                        <a:pt x="59" y="122"/>
                      </a:lnTo>
                      <a:lnTo>
                        <a:pt x="61" y="120"/>
                      </a:lnTo>
                      <a:lnTo>
                        <a:pt x="64" y="118"/>
                      </a:lnTo>
                      <a:lnTo>
                        <a:pt x="68" y="118"/>
                      </a:lnTo>
                      <a:lnTo>
                        <a:pt x="69" y="117"/>
                      </a:lnTo>
                      <a:lnTo>
                        <a:pt x="71" y="117"/>
                      </a:lnTo>
                      <a:lnTo>
                        <a:pt x="74" y="113"/>
                      </a:lnTo>
                      <a:lnTo>
                        <a:pt x="76" y="113"/>
                      </a:lnTo>
                      <a:lnTo>
                        <a:pt x="78" y="112"/>
                      </a:lnTo>
                      <a:lnTo>
                        <a:pt x="81" y="108"/>
                      </a:lnTo>
                      <a:lnTo>
                        <a:pt x="84" y="105"/>
                      </a:lnTo>
                      <a:lnTo>
                        <a:pt x="86" y="103"/>
                      </a:lnTo>
                      <a:lnTo>
                        <a:pt x="86" y="101"/>
                      </a:lnTo>
                      <a:lnTo>
                        <a:pt x="89" y="100"/>
                      </a:lnTo>
                      <a:lnTo>
                        <a:pt x="91" y="96"/>
                      </a:lnTo>
                      <a:lnTo>
                        <a:pt x="93" y="95"/>
                      </a:lnTo>
                      <a:lnTo>
                        <a:pt x="93" y="91"/>
                      </a:lnTo>
                      <a:lnTo>
                        <a:pt x="94" y="90"/>
                      </a:lnTo>
                      <a:lnTo>
                        <a:pt x="96" y="86"/>
                      </a:lnTo>
                      <a:lnTo>
                        <a:pt x="96" y="83"/>
                      </a:lnTo>
                      <a:lnTo>
                        <a:pt x="98" y="81"/>
                      </a:lnTo>
                      <a:lnTo>
                        <a:pt x="99" y="78"/>
                      </a:lnTo>
                      <a:lnTo>
                        <a:pt x="99" y="76"/>
                      </a:lnTo>
                      <a:lnTo>
                        <a:pt x="99" y="73"/>
                      </a:lnTo>
                      <a:lnTo>
                        <a:pt x="99" y="68"/>
                      </a:lnTo>
                      <a:lnTo>
                        <a:pt x="99" y="66"/>
                      </a:lnTo>
                      <a:lnTo>
                        <a:pt x="101" y="64"/>
                      </a:lnTo>
                      <a:lnTo>
                        <a:pt x="101" y="61"/>
                      </a:lnTo>
                      <a:lnTo>
                        <a:pt x="101" y="57"/>
                      </a:lnTo>
                      <a:lnTo>
                        <a:pt x="101" y="54"/>
                      </a:lnTo>
                      <a:lnTo>
                        <a:pt x="99" y="51"/>
                      </a:lnTo>
                      <a:lnTo>
                        <a:pt x="99" y="47"/>
                      </a:lnTo>
                      <a:lnTo>
                        <a:pt x="99" y="46"/>
                      </a:lnTo>
                      <a:lnTo>
                        <a:pt x="99" y="42"/>
                      </a:lnTo>
                      <a:lnTo>
                        <a:pt x="98" y="41"/>
                      </a:lnTo>
                      <a:lnTo>
                        <a:pt x="96" y="37"/>
                      </a:lnTo>
                      <a:lnTo>
                        <a:pt x="96" y="36"/>
                      </a:lnTo>
                      <a:lnTo>
                        <a:pt x="96" y="32"/>
                      </a:lnTo>
                      <a:lnTo>
                        <a:pt x="94" y="30"/>
                      </a:lnTo>
                      <a:lnTo>
                        <a:pt x="93" y="27"/>
                      </a:lnTo>
                      <a:lnTo>
                        <a:pt x="93" y="24"/>
                      </a:lnTo>
                      <a:lnTo>
                        <a:pt x="89" y="22"/>
                      </a:lnTo>
                      <a:lnTo>
                        <a:pt x="89" y="20"/>
                      </a:lnTo>
                      <a:lnTo>
                        <a:pt x="86" y="19"/>
                      </a:lnTo>
                      <a:lnTo>
                        <a:pt x="84" y="15"/>
                      </a:lnTo>
                      <a:lnTo>
                        <a:pt x="83" y="15"/>
                      </a:lnTo>
                      <a:lnTo>
                        <a:pt x="81" y="14"/>
                      </a:lnTo>
                      <a:lnTo>
                        <a:pt x="79" y="10"/>
                      </a:lnTo>
                      <a:lnTo>
                        <a:pt x="76" y="8"/>
                      </a:lnTo>
                      <a:lnTo>
                        <a:pt x="74" y="7"/>
                      </a:lnTo>
                      <a:lnTo>
                        <a:pt x="69" y="5"/>
                      </a:lnTo>
                      <a:lnTo>
                        <a:pt x="68" y="3"/>
                      </a:lnTo>
                      <a:lnTo>
                        <a:pt x="64" y="2"/>
                      </a:lnTo>
                      <a:lnTo>
                        <a:pt x="63" y="2"/>
                      </a:lnTo>
                      <a:lnTo>
                        <a:pt x="61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4" y="2"/>
                      </a:lnTo>
                      <a:lnTo>
                        <a:pt x="51" y="0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4" y="2"/>
                      </a:lnTo>
                      <a:lnTo>
                        <a:pt x="41" y="2"/>
                      </a:lnTo>
                      <a:lnTo>
                        <a:pt x="39" y="3"/>
                      </a:lnTo>
                      <a:lnTo>
                        <a:pt x="36" y="3"/>
                      </a:lnTo>
                      <a:lnTo>
                        <a:pt x="33" y="5"/>
                      </a:lnTo>
                      <a:lnTo>
                        <a:pt x="31" y="7"/>
                      </a:lnTo>
                      <a:lnTo>
                        <a:pt x="29" y="7"/>
                      </a:lnTo>
                      <a:lnTo>
                        <a:pt x="28" y="8"/>
                      </a:lnTo>
                      <a:lnTo>
                        <a:pt x="26" y="10"/>
                      </a:lnTo>
                      <a:lnTo>
                        <a:pt x="23" y="12"/>
                      </a:lnTo>
                      <a:lnTo>
                        <a:pt x="20" y="15"/>
                      </a:lnTo>
                      <a:lnTo>
                        <a:pt x="18" y="19"/>
                      </a:lnTo>
                      <a:lnTo>
                        <a:pt x="16" y="20"/>
                      </a:lnTo>
                      <a:lnTo>
                        <a:pt x="15" y="22"/>
                      </a:lnTo>
                      <a:lnTo>
                        <a:pt x="13" y="24"/>
                      </a:lnTo>
                      <a:lnTo>
                        <a:pt x="11" y="27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4"/>
                      </a:lnTo>
                      <a:lnTo>
                        <a:pt x="6" y="37"/>
                      </a:lnTo>
                      <a:lnTo>
                        <a:pt x="8" y="36"/>
                      </a:lnTo>
                      <a:lnTo>
                        <a:pt x="8" y="32"/>
                      </a:lnTo>
                      <a:lnTo>
                        <a:pt x="11" y="30"/>
                      </a:lnTo>
                      <a:lnTo>
                        <a:pt x="13" y="27"/>
                      </a:lnTo>
                      <a:lnTo>
                        <a:pt x="15" y="24"/>
                      </a:lnTo>
                      <a:lnTo>
                        <a:pt x="16" y="24"/>
                      </a:lnTo>
                      <a:lnTo>
                        <a:pt x="18" y="20"/>
                      </a:lnTo>
                      <a:lnTo>
                        <a:pt x="18" y="19"/>
                      </a:lnTo>
                      <a:lnTo>
                        <a:pt x="20" y="17"/>
                      </a:lnTo>
                      <a:lnTo>
                        <a:pt x="23" y="15"/>
                      </a:lnTo>
                      <a:lnTo>
                        <a:pt x="24" y="14"/>
                      </a:lnTo>
                      <a:lnTo>
                        <a:pt x="26" y="12"/>
                      </a:lnTo>
                      <a:lnTo>
                        <a:pt x="29" y="10"/>
                      </a:lnTo>
                      <a:lnTo>
                        <a:pt x="31" y="8"/>
                      </a:lnTo>
                      <a:lnTo>
                        <a:pt x="33" y="7"/>
                      </a:lnTo>
                      <a:lnTo>
                        <a:pt x="34" y="7"/>
                      </a:lnTo>
                      <a:lnTo>
                        <a:pt x="36" y="7"/>
                      </a:lnTo>
                      <a:lnTo>
                        <a:pt x="39" y="5"/>
                      </a:lnTo>
                      <a:lnTo>
                        <a:pt x="41" y="5"/>
                      </a:lnTo>
                      <a:lnTo>
                        <a:pt x="44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1" y="2"/>
                      </a:lnTo>
                      <a:lnTo>
                        <a:pt x="53" y="3"/>
                      </a:lnTo>
                      <a:lnTo>
                        <a:pt x="56" y="3"/>
                      </a:lnTo>
                      <a:lnTo>
                        <a:pt x="58" y="3"/>
                      </a:lnTo>
                      <a:lnTo>
                        <a:pt x="61" y="3"/>
                      </a:lnTo>
                      <a:lnTo>
                        <a:pt x="63" y="3"/>
                      </a:lnTo>
                      <a:lnTo>
                        <a:pt x="64" y="5"/>
                      </a:lnTo>
                      <a:lnTo>
                        <a:pt x="68" y="7"/>
                      </a:lnTo>
                      <a:lnTo>
                        <a:pt x="69" y="7"/>
                      </a:lnTo>
                      <a:lnTo>
                        <a:pt x="74" y="8"/>
                      </a:lnTo>
                      <a:lnTo>
                        <a:pt x="76" y="12"/>
                      </a:lnTo>
                      <a:lnTo>
                        <a:pt x="78" y="14"/>
                      </a:lnTo>
                      <a:lnTo>
                        <a:pt x="81" y="15"/>
                      </a:lnTo>
                      <a:lnTo>
                        <a:pt x="83" y="15"/>
                      </a:lnTo>
                      <a:lnTo>
                        <a:pt x="84" y="19"/>
                      </a:lnTo>
                      <a:lnTo>
                        <a:pt x="86" y="20"/>
                      </a:lnTo>
                      <a:lnTo>
                        <a:pt x="86" y="22"/>
                      </a:lnTo>
                      <a:lnTo>
                        <a:pt x="89" y="24"/>
                      </a:lnTo>
                      <a:lnTo>
                        <a:pt x="89" y="25"/>
                      </a:lnTo>
                      <a:lnTo>
                        <a:pt x="91" y="29"/>
                      </a:lnTo>
                      <a:lnTo>
                        <a:pt x="93" y="30"/>
                      </a:lnTo>
                      <a:lnTo>
                        <a:pt x="93" y="32"/>
                      </a:lnTo>
                      <a:lnTo>
                        <a:pt x="94" y="37"/>
                      </a:lnTo>
                      <a:lnTo>
                        <a:pt x="96" y="37"/>
                      </a:lnTo>
                      <a:lnTo>
                        <a:pt x="96" y="41"/>
                      </a:lnTo>
                      <a:lnTo>
                        <a:pt x="96" y="42"/>
                      </a:lnTo>
                      <a:lnTo>
                        <a:pt x="98" y="46"/>
                      </a:lnTo>
                      <a:lnTo>
                        <a:pt x="98" y="49"/>
                      </a:lnTo>
                      <a:lnTo>
                        <a:pt x="99" y="52"/>
                      </a:lnTo>
                      <a:lnTo>
                        <a:pt x="99" y="54"/>
                      </a:lnTo>
                      <a:lnTo>
                        <a:pt x="99" y="57"/>
                      </a:lnTo>
                      <a:lnTo>
                        <a:pt x="99" y="61"/>
                      </a:lnTo>
                      <a:lnTo>
                        <a:pt x="99" y="64"/>
                      </a:lnTo>
                      <a:lnTo>
                        <a:pt x="99" y="66"/>
                      </a:lnTo>
                      <a:lnTo>
                        <a:pt x="99" y="68"/>
                      </a:lnTo>
                      <a:lnTo>
                        <a:pt x="98" y="71"/>
                      </a:lnTo>
                      <a:lnTo>
                        <a:pt x="98" y="74"/>
                      </a:lnTo>
                      <a:lnTo>
                        <a:pt x="96" y="76"/>
                      </a:lnTo>
                      <a:lnTo>
                        <a:pt x="96" y="81"/>
                      </a:lnTo>
                      <a:lnTo>
                        <a:pt x="94" y="86"/>
                      </a:lnTo>
                      <a:lnTo>
                        <a:pt x="93" y="88"/>
                      </a:lnTo>
                      <a:lnTo>
                        <a:pt x="93" y="91"/>
                      </a:lnTo>
                      <a:lnTo>
                        <a:pt x="89" y="93"/>
                      </a:lnTo>
                      <a:lnTo>
                        <a:pt x="89" y="96"/>
                      </a:lnTo>
                      <a:lnTo>
                        <a:pt x="88" y="98"/>
                      </a:lnTo>
                      <a:lnTo>
                        <a:pt x="86" y="100"/>
                      </a:lnTo>
                      <a:lnTo>
                        <a:pt x="84" y="103"/>
                      </a:lnTo>
                      <a:lnTo>
                        <a:pt x="83" y="103"/>
                      </a:lnTo>
                      <a:lnTo>
                        <a:pt x="81" y="106"/>
                      </a:lnTo>
                      <a:lnTo>
                        <a:pt x="78" y="108"/>
                      </a:lnTo>
                      <a:lnTo>
                        <a:pt x="76" y="108"/>
                      </a:lnTo>
                      <a:lnTo>
                        <a:pt x="74" y="112"/>
                      </a:lnTo>
                      <a:lnTo>
                        <a:pt x="73" y="113"/>
                      </a:lnTo>
                      <a:lnTo>
                        <a:pt x="71" y="113"/>
                      </a:lnTo>
                      <a:lnTo>
                        <a:pt x="68" y="113"/>
                      </a:lnTo>
                      <a:lnTo>
                        <a:pt x="66" y="117"/>
                      </a:lnTo>
                      <a:lnTo>
                        <a:pt x="64" y="117"/>
                      </a:lnTo>
                      <a:lnTo>
                        <a:pt x="61" y="118"/>
                      </a:lnTo>
                      <a:lnTo>
                        <a:pt x="59" y="118"/>
                      </a:lnTo>
                      <a:lnTo>
                        <a:pt x="58" y="118"/>
                      </a:lnTo>
                      <a:lnTo>
                        <a:pt x="56" y="120"/>
                      </a:lnTo>
                      <a:lnTo>
                        <a:pt x="53" y="120"/>
                      </a:lnTo>
                      <a:lnTo>
                        <a:pt x="51" y="122"/>
                      </a:lnTo>
                      <a:lnTo>
                        <a:pt x="48" y="122"/>
                      </a:lnTo>
                      <a:lnTo>
                        <a:pt x="46" y="120"/>
                      </a:lnTo>
                      <a:lnTo>
                        <a:pt x="44" y="120"/>
                      </a:lnTo>
                      <a:lnTo>
                        <a:pt x="39" y="120"/>
                      </a:lnTo>
                      <a:lnTo>
                        <a:pt x="39" y="118"/>
                      </a:lnTo>
                      <a:lnTo>
                        <a:pt x="36" y="118"/>
                      </a:lnTo>
                      <a:lnTo>
                        <a:pt x="33" y="117"/>
                      </a:lnTo>
                      <a:lnTo>
                        <a:pt x="31" y="117"/>
                      </a:lnTo>
                      <a:lnTo>
                        <a:pt x="29" y="115"/>
                      </a:lnTo>
                      <a:lnTo>
                        <a:pt x="28" y="113"/>
                      </a:lnTo>
                      <a:lnTo>
                        <a:pt x="24" y="112"/>
                      </a:lnTo>
                      <a:lnTo>
                        <a:pt x="23" y="110"/>
                      </a:lnTo>
                      <a:lnTo>
                        <a:pt x="20" y="108"/>
                      </a:lnTo>
                      <a:lnTo>
                        <a:pt x="18" y="105"/>
                      </a:lnTo>
                      <a:lnTo>
                        <a:pt x="16" y="103"/>
                      </a:lnTo>
                      <a:lnTo>
                        <a:pt x="15" y="101"/>
                      </a:lnTo>
                      <a:lnTo>
                        <a:pt x="13" y="100"/>
                      </a:lnTo>
                      <a:lnTo>
                        <a:pt x="11" y="98"/>
                      </a:lnTo>
                      <a:lnTo>
                        <a:pt x="10" y="95"/>
                      </a:lnTo>
                      <a:lnTo>
                        <a:pt x="8" y="91"/>
                      </a:lnTo>
                      <a:lnTo>
                        <a:pt x="6" y="86"/>
                      </a:lnTo>
                      <a:lnTo>
                        <a:pt x="5" y="81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3" y="73"/>
                      </a:lnTo>
                      <a:lnTo>
                        <a:pt x="3" y="68"/>
                      </a:lnTo>
                      <a:lnTo>
                        <a:pt x="3" y="66"/>
                      </a:lnTo>
                      <a:lnTo>
                        <a:pt x="3" y="64"/>
                      </a:lnTo>
                      <a:lnTo>
                        <a:pt x="3" y="61"/>
                      </a:lnTo>
                      <a:lnTo>
                        <a:pt x="3" y="57"/>
                      </a:lnTo>
                      <a:lnTo>
                        <a:pt x="3" y="54"/>
                      </a:lnTo>
                      <a:lnTo>
                        <a:pt x="3" y="52"/>
                      </a:lnTo>
                      <a:lnTo>
                        <a:pt x="5" y="49"/>
                      </a:lnTo>
                      <a:lnTo>
                        <a:pt x="5" y="46"/>
                      </a:lnTo>
                      <a:lnTo>
                        <a:pt x="6" y="42"/>
                      </a:lnTo>
                      <a:lnTo>
                        <a:pt x="6" y="41"/>
                      </a:lnTo>
                      <a:lnTo>
                        <a:pt x="6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7" name="Freeform 585"/>
                <p:cNvSpPr>
                  <a:spLocks/>
                </p:cNvSpPr>
                <p:nvPr/>
              </p:nvSpPr>
              <p:spPr bwMode="auto">
                <a:xfrm>
                  <a:off x="5261" y="749"/>
                  <a:ext cx="18" cy="22"/>
                </a:xfrm>
                <a:custGeom>
                  <a:avLst/>
                  <a:gdLst>
                    <a:gd name="T0" fmla="*/ 11 w 37"/>
                    <a:gd name="T1" fmla="*/ 1 h 43"/>
                    <a:gd name="T2" fmla="*/ 11 w 37"/>
                    <a:gd name="T3" fmla="*/ 1 h 43"/>
                    <a:gd name="T4" fmla="*/ 10 w 37"/>
                    <a:gd name="T5" fmla="*/ 0 h 43"/>
                    <a:gd name="T6" fmla="*/ 9 w 37"/>
                    <a:gd name="T7" fmla="*/ 0 h 43"/>
                    <a:gd name="T8" fmla="*/ 8 w 37"/>
                    <a:gd name="T9" fmla="*/ 0 h 43"/>
                    <a:gd name="T10" fmla="*/ 7 w 37"/>
                    <a:gd name="T11" fmla="*/ 1 h 43"/>
                    <a:gd name="T12" fmla="*/ 5 w 37"/>
                    <a:gd name="T13" fmla="*/ 2 h 43"/>
                    <a:gd name="T14" fmla="*/ 4 w 37"/>
                    <a:gd name="T15" fmla="*/ 2 h 43"/>
                    <a:gd name="T16" fmla="*/ 3 w 37"/>
                    <a:gd name="T17" fmla="*/ 2 h 43"/>
                    <a:gd name="T18" fmla="*/ 3 w 37"/>
                    <a:gd name="T19" fmla="*/ 3 h 43"/>
                    <a:gd name="T20" fmla="*/ 2 w 37"/>
                    <a:gd name="T21" fmla="*/ 3 h 43"/>
                    <a:gd name="T22" fmla="*/ 2 w 37"/>
                    <a:gd name="T23" fmla="*/ 4 h 43"/>
                    <a:gd name="T24" fmla="*/ 1 w 37"/>
                    <a:gd name="T25" fmla="*/ 7 h 43"/>
                    <a:gd name="T26" fmla="*/ 1 w 37"/>
                    <a:gd name="T27" fmla="*/ 8 h 43"/>
                    <a:gd name="T28" fmla="*/ 0 w 37"/>
                    <a:gd name="T29" fmla="*/ 9 h 43"/>
                    <a:gd name="T30" fmla="*/ 0 w 37"/>
                    <a:gd name="T31" fmla="*/ 10 h 43"/>
                    <a:gd name="T32" fmla="*/ 0 w 37"/>
                    <a:gd name="T33" fmla="*/ 12 h 43"/>
                    <a:gd name="T34" fmla="*/ 0 w 37"/>
                    <a:gd name="T35" fmla="*/ 14 h 43"/>
                    <a:gd name="T36" fmla="*/ 1 w 37"/>
                    <a:gd name="T37" fmla="*/ 16 h 43"/>
                    <a:gd name="T38" fmla="*/ 2 w 37"/>
                    <a:gd name="T39" fmla="*/ 17 h 43"/>
                    <a:gd name="T40" fmla="*/ 2 w 37"/>
                    <a:gd name="T41" fmla="*/ 19 h 43"/>
                    <a:gd name="T42" fmla="*/ 2 w 37"/>
                    <a:gd name="T43" fmla="*/ 19 h 43"/>
                    <a:gd name="T44" fmla="*/ 3 w 37"/>
                    <a:gd name="T45" fmla="*/ 19 h 43"/>
                    <a:gd name="T46" fmla="*/ 3 w 37"/>
                    <a:gd name="T47" fmla="*/ 19 h 43"/>
                    <a:gd name="T48" fmla="*/ 4 w 37"/>
                    <a:gd name="T49" fmla="*/ 21 h 43"/>
                    <a:gd name="T50" fmla="*/ 6 w 37"/>
                    <a:gd name="T51" fmla="*/ 21 h 43"/>
                    <a:gd name="T52" fmla="*/ 6 w 37"/>
                    <a:gd name="T53" fmla="*/ 21 h 43"/>
                    <a:gd name="T54" fmla="*/ 7 w 37"/>
                    <a:gd name="T55" fmla="*/ 21 h 43"/>
                    <a:gd name="T56" fmla="*/ 8 w 37"/>
                    <a:gd name="T57" fmla="*/ 21 h 43"/>
                    <a:gd name="T58" fmla="*/ 9 w 37"/>
                    <a:gd name="T59" fmla="*/ 22 h 43"/>
                    <a:gd name="T60" fmla="*/ 10 w 37"/>
                    <a:gd name="T61" fmla="*/ 22 h 43"/>
                    <a:gd name="T62" fmla="*/ 10 w 37"/>
                    <a:gd name="T63" fmla="*/ 21 h 43"/>
                    <a:gd name="T64" fmla="*/ 12 w 37"/>
                    <a:gd name="T65" fmla="*/ 21 h 43"/>
                    <a:gd name="T66" fmla="*/ 14 w 37"/>
                    <a:gd name="T67" fmla="*/ 19 h 43"/>
                    <a:gd name="T68" fmla="*/ 15 w 37"/>
                    <a:gd name="T69" fmla="*/ 19 h 43"/>
                    <a:gd name="T70" fmla="*/ 16 w 37"/>
                    <a:gd name="T71" fmla="*/ 18 h 43"/>
                    <a:gd name="T72" fmla="*/ 16 w 37"/>
                    <a:gd name="T73" fmla="*/ 17 h 43"/>
                    <a:gd name="T74" fmla="*/ 17 w 37"/>
                    <a:gd name="T75" fmla="*/ 14 h 43"/>
                    <a:gd name="T76" fmla="*/ 17 w 37"/>
                    <a:gd name="T77" fmla="*/ 14 h 43"/>
                    <a:gd name="T78" fmla="*/ 17 w 37"/>
                    <a:gd name="T79" fmla="*/ 13 h 43"/>
                    <a:gd name="T80" fmla="*/ 17 w 37"/>
                    <a:gd name="T81" fmla="*/ 11 h 43"/>
                    <a:gd name="T82" fmla="*/ 17 w 37"/>
                    <a:gd name="T83" fmla="*/ 10 h 43"/>
                    <a:gd name="T84" fmla="*/ 17 w 37"/>
                    <a:gd name="T85" fmla="*/ 9 h 43"/>
                    <a:gd name="T86" fmla="*/ 17 w 37"/>
                    <a:gd name="T87" fmla="*/ 6 h 43"/>
                    <a:gd name="T88" fmla="*/ 16 w 37"/>
                    <a:gd name="T89" fmla="*/ 4 h 43"/>
                    <a:gd name="T90" fmla="*/ 16 w 37"/>
                    <a:gd name="T91" fmla="*/ 3 h 43"/>
                    <a:gd name="T92" fmla="*/ 16 w 37"/>
                    <a:gd name="T93" fmla="*/ 3 h 43"/>
                    <a:gd name="T94" fmla="*/ 15 w 37"/>
                    <a:gd name="T95" fmla="*/ 3 h 43"/>
                    <a:gd name="T96" fmla="*/ 15 w 37"/>
                    <a:gd name="T97" fmla="*/ 2 h 43"/>
                    <a:gd name="T98" fmla="*/ 14 w 37"/>
                    <a:gd name="T99" fmla="*/ 2 h 4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37"/>
                    <a:gd name="T151" fmla="*/ 0 h 43"/>
                    <a:gd name="T152" fmla="*/ 37 w 37"/>
                    <a:gd name="T153" fmla="*/ 43 h 4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37" h="43">
                      <a:moveTo>
                        <a:pt x="25" y="1"/>
                      </a:move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3" y="1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5" y="1"/>
                      </a:lnTo>
                      <a:lnTo>
                        <a:pt x="13" y="0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6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2" y="13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4" y="33"/>
                      </a:lnTo>
                      <a:lnTo>
                        <a:pt x="4" y="35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7" y="38"/>
                      </a:lnTo>
                      <a:lnTo>
                        <a:pt x="9" y="40"/>
                      </a:lnTo>
                      <a:lnTo>
                        <a:pt x="9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3" y="42"/>
                      </a:lnTo>
                      <a:lnTo>
                        <a:pt x="15" y="42"/>
                      </a:lnTo>
                      <a:lnTo>
                        <a:pt x="15" y="43"/>
                      </a:lnTo>
                      <a:lnTo>
                        <a:pt x="17" y="42"/>
                      </a:lnTo>
                      <a:lnTo>
                        <a:pt x="18" y="43"/>
                      </a:lnTo>
                      <a:lnTo>
                        <a:pt x="18" y="42"/>
                      </a:lnTo>
                      <a:lnTo>
                        <a:pt x="20" y="43"/>
                      </a:lnTo>
                      <a:lnTo>
                        <a:pt x="20" y="42"/>
                      </a:lnTo>
                      <a:lnTo>
                        <a:pt x="22" y="42"/>
                      </a:lnTo>
                      <a:lnTo>
                        <a:pt x="25" y="42"/>
                      </a:lnTo>
                      <a:lnTo>
                        <a:pt x="27" y="40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2" y="35"/>
                      </a:lnTo>
                      <a:lnTo>
                        <a:pt x="33" y="33"/>
                      </a:lnTo>
                      <a:lnTo>
                        <a:pt x="33" y="32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5" y="22"/>
                      </a:lnTo>
                      <a:lnTo>
                        <a:pt x="37" y="20"/>
                      </a:lnTo>
                      <a:lnTo>
                        <a:pt x="35" y="20"/>
                      </a:lnTo>
                      <a:lnTo>
                        <a:pt x="35" y="18"/>
                      </a:lnTo>
                      <a:lnTo>
                        <a:pt x="35" y="15"/>
                      </a:lnTo>
                      <a:lnTo>
                        <a:pt x="35" y="11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2" y="8"/>
                      </a:lnTo>
                      <a:lnTo>
                        <a:pt x="32" y="6"/>
                      </a:lnTo>
                      <a:lnTo>
                        <a:pt x="30" y="6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8" name="Freeform 586"/>
                <p:cNvSpPr>
                  <a:spLocks/>
                </p:cNvSpPr>
                <p:nvPr/>
              </p:nvSpPr>
              <p:spPr bwMode="auto">
                <a:xfrm>
                  <a:off x="5260" y="748"/>
                  <a:ext cx="19" cy="23"/>
                </a:xfrm>
                <a:custGeom>
                  <a:avLst/>
                  <a:gdLst>
                    <a:gd name="T0" fmla="*/ 1 w 38"/>
                    <a:gd name="T1" fmla="*/ 9 h 45"/>
                    <a:gd name="T2" fmla="*/ 0 w 38"/>
                    <a:gd name="T3" fmla="*/ 11 h 45"/>
                    <a:gd name="T4" fmla="*/ 0 w 38"/>
                    <a:gd name="T5" fmla="*/ 13 h 45"/>
                    <a:gd name="T6" fmla="*/ 1 w 38"/>
                    <a:gd name="T7" fmla="*/ 14 h 45"/>
                    <a:gd name="T8" fmla="*/ 1 w 38"/>
                    <a:gd name="T9" fmla="*/ 16 h 45"/>
                    <a:gd name="T10" fmla="*/ 1 w 38"/>
                    <a:gd name="T11" fmla="*/ 18 h 45"/>
                    <a:gd name="T12" fmla="*/ 2 w 38"/>
                    <a:gd name="T13" fmla="*/ 20 h 45"/>
                    <a:gd name="T14" fmla="*/ 3 w 38"/>
                    <a:gd name="T15" fmla="*/ 22 h 45"/>
                    <a:gd name="T16" fmla="*/ 5 w 38"/>
                    <a:gd name="T17" fmla="*/ 22 h 45"/>
                    <a:gd name="T18" fmla="*/ 9 w 38"/>
                    <a:gd name="T19" fmla="*/ 23 h 45"/>
                    <a:gd name="T20" fmla="*/ 10 w 38"/>
                    <a:gd name="T21" fmla="*/ 23 h 45"/>
                    <a:gd name="T22" fmla="*/ 13 w 38"/>
                    <a:gd name="T23" fmla="*/ 22 h 45"/>
                    <a:gd name="T24" fmla="*/ 14 w 38"/>
                    <a:gd name="T25" fmla="*/ 20 h 45"/>
                    <a:gd name="T26" fmla="*/ 17 w 38"/>
                    <a:gd name="T27" fmla="*/ 19 h 45"/>
                    <a:gd name="T28" fmla="*/ 17 w 38"/>
                    <a:gd name="T29" fmla="*/ 17 h 45"/>
                    <a:gd name="T30" fmla="*/ 18 w 38"/>
                    <a:gd name="T31" fmla="*/ 15 h 45"/>
                    <a:gd name="T32" fmla="*/ 18 w 38"/>
                    <a:gd name="T33" fmla="*/ 14 h 45"/>
                    <a:gd name="T34" fmla="*/ 19 w 38"/>
                    <a:gd name="T35" fmla="*/ 10 h 45"/>
                    <a:gd name="T36" fmla="*/ 18 w 38"/>
                    <a:gd name="T37" fmla="*/ 7 h 45"/>
                    <a:gd name="T38" fmla="*/ 17 w 38"/>
                    <a:gd name="T39" fmla="*/ 4 h 45"/>
                    <a:gd name="T40" fmla="*/ 15 w 38"/>
                    <a:gd name="T41" fmla="*/ 3 h 45"/>
                    <a:gd name="T42" fmla="*/ 12 w 38"/>
                    <a:gd name="T43" fmla="*/ 1 h 45"/>
                    <a:gd name="T44" fmla="*/ 10 w 38"/>
                    <a:gd name="T45" fmla="*/ 0 h 45"/>
                    <a:gd name="T46" fmla="*/ 8 w 38"/>
                    <a:gd name="T47" fmla="*/ 0 h 45"/>
                    <a:gd name="T48" fmla="*/ 5 w 38"/>
                    <a:gd name="T49" fmla="*/ 2 h 45"/>
                    <a:gd name="T50" fmla="*/ 3 w 38"/>
                    <a:gd name="T51" fmla="*/ 3 h 45"/>
                    <a:gd name="T52" fmla="*/ 2 w 38"/>
                    <a:gd name="T53" fmla="*/ 4 h 45"/>
                    <a:gd name="T54" fmla="*/ 1 w 38"/>
                    <a:gd name="T55" fmla="*/ 5 h 45"/>
                    <a:gd name="T56" fmla="*/ 2 w 38"/>
                    <a:gd name="T57" fmla="*/ 6 h 45"/>
                    <a:gd name="T58" fmla="*/ 3 w 38"/>
                    <a:gd name="T59" fmla="*/ 4 h 45"/>
                    <a:gd name="T60" fmla="*/ 5 w 38"/>
                    <a:gd name="T61" fmla="*/ 4 h 45"/>
                    <a:gd name="T62" fmla="*/ 6 w 38"/>
                    <a:gd name="T63" fmla="*/ 3 h 45"/>
                    <a:gd name="T64" fmla="*/ 8 w 38"/>
                    <a:gd name="T65" fmla="*/ 3 h 45"/>
                    <a:gd name="T66" fmla="*/ 9 w 38"/>
                    <a:gd name="T67" fmla="*/ 2 h 45"/>
                    <a:gd name="T68" fmla="*/ 11 w 38"/>
                    <a:gd name="T69" fmla="*/ 3 h 45"/>
                    <a:gd name="T70" fmla="*/ 14 w 38"/>
                    <a:gd name="T71" fmla="*/ 3 h 45"/>
                    <a:gd name="T72" fmla="*/ 15 w 38"/>
                    <a:gd name="T73" fmla="*/ 4 h 45"/>
                    <a:gd name="T74" fmla="*/ 17 w 38"/>
                    <a:gd name="T75" fmla="*/ 5 h 45"/>
                    <a:gd name="T76" fmla="*/ 17 w 38"/>
                    <a:gd name="T77" fmla="*/ 9 h 45"/>
                    <a:gd name="T78" fmla="*/ 18 w 38"/>
                    <a:gd name="T79" fmla="*/ 12 h 45"/>
                    <a:gd name="T80" fmla="*/ 17 w 38"/>
                    <a:gd name="T81" fmla="*/ 15 h 45"/>
                    <a:gd name="T82" fmla="*/ 17 w 38"/>
                    <a:gd name="T83" fmla="*/ 16 h 45"/>
                    <a:gd name="T84" fmla="*/ 15 w 38"/>
                    <a:gd name="T85" fmla="*/ 19 h 45"/>
                    <a:gd name="T86" fmla="*/ 14 w 38"/>
                    <a:gd name="T87" fmla="*/ 20 h 45"/>
                    <a:gd name="T88" fmla="*/ 12 w 38"/>
                    <a:gd name="T89" fmla="*/ 21 h 45"/>
                    <a:gd name="T90" fmla="*/ 10 w 38"/>
                    <a:gd name="T91" fmla="*/ 22 h 45"/>
                    <a:gd name="T92" fmla="*/ 9 w 38"/>
                    <a:gd name="T93" fmla="*/ 22 h 45"/>
                    <a:gd name="T94" fmla="*/ 7 w 38"/>
                    <a:gd name="T95" fmla="*/ 22 h 45"/>
                    <a:gd name="T96" fmla="*/ 5 w 38"/>
                    <a:gd name="T97" fmla="*/ 22 h 45"/>
                    <a:gd name="T98" fmla="*/ 4 w 38"/>
                    <a:gd name="T99" fmla="*/ 20 h 45"/>
                    <a:gd name="T100" fmla="*/ 2 w 38"/>
                    <a:gd name="T101" fmla="*/ 19 h 45"/>
                    <a:gd name="T102" fmla="*/ 1 w 38"/>
                    <a:gd name="T103" fmla="*/ 15 h 45"/>
                    <a:gd name="T104" fmla="*/ 1 w 38"/>
                    <a:gd name="T105" fmla="*/ 15 h 45"/>
                    <a:gd name="T106" fmla="*/ 1 w 38"/>
                    <a:gd name="T107" fmla="*/ 13 h 45"/>
                    <a:gd name="T108" fmla="*/ 1 w 38"/>
                    <a:gd name="T109" fmla="*/ 11 h 45"/>
                    <a:gd name="T110" fmla="*/ 1 w 38"/>
                    <a:gd name="T111" fmla="*/ 9 h 45"/>
                    <a:gd name="T112" fmla="*/ 1 w 38"/>
                    <a:gd name="T113" fmla="*/ 7 h 4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5"/>
                    <a:gd name="T173" fmla="*/ 38 w 38"/>
                    <a:gd name="T174" fmla="*/ 45 h 4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5">
                      <a:moveTo>
                        <a:pt x="1" y="13"/>
                      </a:move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5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1" y="45"/>
                      </a:lnTo>
                      <a:lnTo>
                        <a:pt x="23" y="44"/>
                      </a:lnTo>
                      <a:lnTo>
                        <a:pt x="26" y="44"/>
                      </a:lnTo>
                      <a:lnTo>
                        <a:pt x="28" y="44"/>
                      </a:lnTo>
                      <a:lnTo>
                        <a:pt x="29" y="42"/>
                      </a:lnTo>
                      <a:lnTo>
                        <a:pt x="29" y="40"/>
                      </a:lnTo>
                      <a:lnTo>
                        <a:pt x="31" y="40"/>
                      </a:lnTo>
                      <a:lnTo>
                        <a:pt x="31" y="39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4" y="34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4"/>
                      </a:lnTo>
                      <a:lnTo>
                        <a:pt x="38" y="20"/>
                      </a:lnTo>
                      <a:lnTo>
                        <a:pt x="36" y="18"/>
                      </a:lnTo>
                      <a:lnTo>
                        <a:pt x="36" y="17"/>
                      </a:lnTo>
                      <a:lnTo>
                        <a:pt x="36" y="13"/>
                      </a:lnTo>
                      <a:lnTo>
                        <a:pt x="36" y="12"/>
                      </a:lnTo>
                      <a:lnTo>
                        <a:pt x="34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29" y="5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2"/>
                      </a:lnTo>
                      <a:lnTo>
                        <a:pt x="13" y="2"/>
                      </a:lnTo>
                      <a:lnTo>
                        <a:pt x="11" y="3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6" y="8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3" y="5"/>
                      </a:lnTo>
                      <a:lnTo>
                        <a:pt x="16" y="5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21" y="3"/>
                      </a:lnTo>
                      <a:lnTo>
                        <a:pt x="23" y="5"/>
                      </a:lnTo>
                      <a:lnTo>
                        <a:pt x="24" y="5"/>
                      </a:lnTo>
                      <a:lnTo>
                        <a:pt x="28" y="5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31" y="8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4" y="17"/>
                      </a:ln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7"/>
                      </a:lnTo>
                      <a:lnTo>
                        <a:pt x="34" y="29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1" y="35"/>
                      </a:lnTo>
                      <a:lnTo>
                        <a:pt x="31" y="37"/>
                      </a:lnTo>
                      <a:lnTo>
                        <a:pt x="29" y="37"/>
                      </a:lnTo>
                      <a:lnTo>
                        <a:pt x="29" y="39"/>
                      </a:lnTo>
                      <a:lnTo>
                        <a:pt x="28" y="39"/>
                      </a:lnTo>
                      <a:lnTo>
                        <a:pt x="26" y="40"/>
                      </a:lnTo>
                      <a:lnTo>
                        <a:pt x="24" y="42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19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4" y="44"/>
                      </a:lnTo>
                      <a:lnTo>
                        <a:pt x="13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6" y="39"/>
                      </a:lnTo>
                      <a:lnTo>
                        <a:pt x="6" y="37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3" y="34"/>
                      </a:lnTo>
                      <a:lnTo>
                        <a:pt x="3" y="30"/>
                      </a:lnTo>
                      <a:lnTo>
                        <a:pt x="1" y="30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89" name="Freeform 587"/>
                <p:cNvSpPr>
                  <a:spLocks/>
                </p:cNvSpPr>
                <p:nvPr/>
              </p:nvSpPr>
              <p:spPr bwMode="auto">
                <a:xfrm>
                  <a:off x="5260" y="753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8 w 28"/>
                    <a:gd name="T3" fmla="*/ 0 h 34"/>
                    <a:gd name="T4" fmla="*/ 7 w 28"/>
                    <a:gd name="T5" fmla="*/ 0 h 34"/>
                    <a:gd name="T6" fmla="*/ 7 w 28"/>
                    <a:gd name="T7" fmla="*/ 0 h 34"/>
                    <a:gd name="T8" fmla="*/ 5 w 28"/>
                    <a:gd name="T9" fmla="*/ 0 h 34"/>
                    <a:gd name="T10" fmla="*/ 5 w 28"/>
                    <a:gd name="T11" fmla="*/ 0 h 34"/>
                    <a:gd name="T12" fmla="*/ 4 w 28"/>
                    <a:gd name="T13" fmla="*/ 0 h 34"/>
                    <a:gd name="T14" fmla="*/ 3 w 28"/>
                    <a:gd name="T15" fmla="*/ 1 h 34"/>
                    <a:gd name="T16" fmla="*/ 3 w 28"/>
                    <a:gd name="T17" fmla="*/ 2 h 34"/>
                    <a:gd name="T18" fmla="*/ 2 w 28"/>
                    <a:gd name="T19" fmla="*/ 2 h 34"/>
                    <a:gd name="T20" fmla="*/ 1 w 28"/>
                    <a:gd name="T21" fmla="*/ 4 h 34"/>
                    <a:gd name="T22" fmla="*/ 1 w 28"/>
                    <a:gd name="T23" fmla="*/ 6 h 34"/>
                    <a:gd name="T24" fmla="*/ 0 w 28"/>
                    <a:gd name="T25" fmla="*/ 7 h 34"/>
                    <a:gd name="T26" fmla="*/ 0 w 28"/>
                    <a:gd name="T27" fmla="*/ 9 h 34"/>
                    <a:gd name="T28" fmla="*/ 0 w 28"/>
                    <a:gd name="T29" fmla="*/ 9 h 34"/>
                    <a:gd name="T30" fmla="*/ 0 w 28"/>
                    <a:gd name="T31" fmla="*/ 11 h 34"/>
                    <a:gd name="T32" fmla="*/ 1 w 28"/>
                    <a:gd name="T33" fmla="*/ 12 h 34"/>
                    <a:gd name="T34" fmla="*/ 1 w 28"/>
                    <a:gd name="T35" fmla="*/ 13 h 34"/>
                    <a:gd name="T36" fmla="*/ 1 w 28"/>
                    <a:gd name="T37" fmla="*/ 13 h 34"/>
                    <a:gd name="T38" fmla="*/ 2 w 28"/>
                    <a:gd name="T39" fmla="*/ 14 h 34"/>
                    <a:gd name="T40" fmla="*/ 3 w 28"/>
                    <a:gd name="T41" fmla="*/ 15 h 34"/>
                    <a:gd name="T42" fmla="*/ 3 w 28"/>
                    <a:gd name="T43" fmla="*/ 16 h 34"/>
                    <a:gd name="T44" fmla="*/ 5 w 28"/>
                    <a:gd name="T45" fmla="*/ 17 h 34"/>
                    <a:gd name="T46" fmla="*/ 6 w 28"/>
                    <a:gd name="T47" fmla="*/ 17 h 34"/>
                    <a:gd name="T48" fmla="*/ 7 w 28"/>
                    <a:gd name="T49" fmla="*/ 17 h 34"/>
                    <a:gd name="T50" fmla="*/ 8 w 28"/>
                    <a:gd name="T51" fmla="*/ 17 h 34"/>
                    <a:gd name="T52" fmla="*/ 9 w 28"/>
                    <a:gd name="T53" fmla="*/ 17 h 34"/>
                    <a:gd name="T54" fmla="*/ 9 w 28"/>
                    <a:gd name="T55" fmla="*/ 16 h 34"/>
                    <a:gd name="T56" fmla="*/ 11 w 28"/>
                    <a:gd name="T57" fmla="*/ 16 h 34"/>
                    <a:gd name="T58" fmla="*/ 11 w 28"/>
                    <a:gd name="T59" fmla="*/ 15 h 34"/>
                    <a:gd name="T60" fmla="*/ 12 w 28"/>
                    <a:gd name="T61" fmla="*/ 14 h 34"/>
                    <a:gd name="T62" fmla="*/ 12 w 28"/>
                    <a:gd name="T63" fmla="*/ 13 h 34"/>
                    <a:gd name="T64" fmla="*/ 13 w 28"/>
                    <a:gd name="T65" fmla="*/ 13 h 34"/>
                    <a:gd name="T66" fmla="*/ 14 w 28"/>
                    <a:gd name="T67" fmla="*/ 10 h 34"/>
                    <a:gd name="T68" fmla="*/ 14 w 28"/>
                    <a:gd name="T69" fmla="*/ 9 h 34"/>
                    <a:gd name="T70" fmla="*/ 14 w 28"/>
                    <a:gd name="T71" fmla="*/ 8 h 34"/>
                    <a:gd name="T72" fmla="*/ 14 w 28"/>
                    <a:gd name="T73" fmla="*/ 7 h 34"/>
                    <a:gd name="T74" fmla="*/ 14 w 28"/>
                    <a:gd name="T75" fmla="*/ 5 h 34"/>
                    <a:gd name="T76" fmla="*/ 13 w 28"/>
                    <a:gd name="T77" fmla="*/ 4 h 34"/>
                    <a:gd name="T78" fmla="*/ 13 w 28"/>
                    <a:gd name="T79" fmla="*/ 4 h 34"/>
                    <a:gd name="T80" fmla="*/ 12 w 28"/>
                    <a:gd name="T81" fmla="*/ 3 h 34"/>
                    <a:gd name="T82" fmla="*/ 12 w 28"/>
                    <a:gd name="T83" fmla="*/ 3 h 34"/>
                    <a:gd name="T84" fmla="*/ 12 w 28"/>
                    <a:gd name="T85" fmla="*/ 2 h 34"/>
                    <a:gd name="T86" fmla="*/ 12 w 28"/>
                    <a:gd name="T87" fmla="*/ 2 h 34"/>
                    <a:gd name="T88" fmla="*/ 11 w 28"/>
                    <a:gd name="T89" fmla="*/ 1 h 34"/>
                    <a:gd name="T90" fmla="*/ 10 w 28"/>
                    <a:gd name="T91" fmla="*/ 0 h 3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28"/>
                    <a:gd name="T139" fmla="*/ 0 h 34"/>
                    <a:gd name="T140" fmla="*/ 28 w 28"/>
                    <a:gd name="T141" fmla="*/ 34 h 3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28" h="34">
                      <a:moveTo>
                        <a:pt x="19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6" y="32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4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19" y="32"/>
                      </a:lnTo>
                      <a:lnTo>
                        <a:pt x="21" y="32"/>
                      </a:lnTo>
                      <a:lnTo>
                        <a:pt x="21" y="31"/>
                      </a:lnTo>
                      <a:lnTo>
                        <a:pt x="23" y="31"/>
                      </a:lnTo>
                      <a:lnTo>
                        <a:pt x="23" y="29"/>
                      </a:lnTo>
                      <a:lnTo>
                        <a:pt x="24" y="29"/>
                      </a:lnTo>
                      <a:lnTo>
                        <a:pt x="24" y="27"/>
                      </a:lnTo>
                      <a:lnTo>
                        <a:pt x="26" y="26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6" y="10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4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0" name="Freeform 588"/>
                <p:cNvSpPr>
                  <a:spLocks/>
                </p:cNvSpPr>
                <p:nvPr/>
              </p:nvSpPr>
              <p:spPr bwMode="auto">
                <a:xfrm>
                  <a:off x="5260" y="752"/>
                  <a:ext cx="15" cy="18"/>
                </a:xfrm>
                <a:custGeom>
                  <a:avLst/>
                  <a:gdLst>
                    <a:gd name="T0" fmla="*/ 0 w 29"/>
                    <a:gd name="T1" fmla="*/ 7 h 37"/>
                    <a:gd name="T2" fmla="*/ 0 w 29"/>
                    <a:gd name="T3" fmla="*/ 10 h 37"/>
                    <a:gd name="T4" fmla="*/ 0 w 29"/>
                    <a:gd name="T5" fmla="*/ 11 h 37"/>
                    <a:gd name="T6" fmla="*/ 1 w 29"/>
                    <a:gd name="T7" fmla="*/ 13 h 37"/>
                    <a:gd name="T8" fmla="*/ 3 w 29"/>
                    <a:gd name="T9" fmla="*/ 15 h 37"/>
                    <a:gd name="T10" fmla="*/ 3 w 29"/>
                    <a:gd name="T11" fmla="*/ 17 h 37"/>
                    <a:gd name="T12" fmla="*/ 5 w 29"/>
                    <a:gd name="T13" fmla="*/ 18 h 37"/>
                    <a:gd name="T14" fmla="*/ 7 w 29"/>
                    <a:gd name="T15" fmla="*/ 18 h 37"/>
                    <a:gd name="T16" fmla="*/ 7 w 29"/>
                    <a:gd name="T17" fmla="*/ 18 h 37"/>
                    <a:gd name="T18" fmla="*/ 10 w 29"/>
                    <a:gd name="T19" fmla="*/ 18 h 37"/>
                    <a:gd name="T20" fmla="*/ 12 w 29"/>
                    <a:gd name="T21" fmla="*/ 17 h 37"/>
                    <a:gd name="T22" fmla="*/ 12 w 29"/>
                    <a:gd name="T23" fmla="*/ 16 h 37"/>
                    <a:gd name="T24" fmla="*/ 14 w 29"/>
                    <a:gd name="T25" fmla="*/ 13 h 37"/>
                    <a:gd name="T26" fmla="*/ 15 w 29"/>
                    <a:gd name="T27" fmla="*/ 11 h 37"/>
                    <a:gd name="T28" fmla="*/ 15 w 29"/>
                    <a:gd name="T29" fmla="*/ 8 h 37"/>
                    <a:gd name="T30" fmla="*/ 15 w 29"/>
                    <a:gd name="T31" fmla="*/ 5 h 37"/>
                    <a:gd name="T32" fmla="*/ 14 w 29"/>
                    <a:gd name="T33" fmla="*/ 3 h 37"/>
                    <a:gd name="T34" fmla="*/ 12 w 29"/>
                    <a:gd name="T35" fmla="*/ 1 h 37"/>
                    <a:gd name="T36" fmla="*/ 10 w 29"/>
                    <a:gd name="T37" fmla="*/ 0 h 37"/>
                    <a:gd name="T38" fmla="*/ 8 w 29"/>
                    <a:gd name="T39" fmla="*/ 0 h 37"/>
                    <a:gd name="T40" fmla="*/ 7 w 29"/>
                    <a:gd name="T41" fmla="*/ 0 h 37"/>
                    <a:gd name="T42" fmla="*/ 4 w 29"/>
                    <a:gd name="T43" fmla="*/ 0 h 37"/>
                    <a:gd name="T44" fmla="*/ 3 w 29"/>
                    <a:gd name="T45" fmla="*/ 1 h 37"/>
                    <a:gd name="T46" fmla="*/ 2 w 29"/>
                    <a:gd name="T47" fmla="*/ 3 h 37"/>
                    <a:gd name="T48" fmla="*/ 2 w 29"/>
                    <a:gd name="T49" fmla="*/ 5 h 37"/>
                    <a:gd name="T50" fmla="*/ 3 w 29"/>
                    <a:gd name="T51" fmla="*/ 3 h 37"/>
                    <a:gd name="T52" fmla="*/ 3 w 29"/>
                    <a:gd name="T53" fmla="*/ 3 h 37"/>
                    <a:gd name="T54" fmla="*/ 5 w 29"/>
                    <a:gd name="T55" fmla="*/ 1 h 37"/>
                    <a:gd name="T56" fmla="*/ 7 w 29"/>
                    <a:gd name="T57" fmla="*/ 0 h 37"/>
                    <a:gd name="T58" fmla="*/ 9 w 29"/>
                    <a:gd name="T59" fmla="*/ 0 h 37"/>
                    <a:gd name="T60" fmla="*/ 12 w 29"/>
                    <a:gd name="T61" fmla="*/ 3 h 37"/>
                    <a:gd name="T62" fmla="*/ 12 w 29"/>
                    <a:gd name="T63" fmla="*/ 3 h 37"/>
                    <a:gd name="T64" fmla="*/ 13 w 29"/>
                    <a:gd name="T65" fmla="*/ 5 h 37"/>
                    <a:gd name="T66" fmla="*/ 14 w 29"/>
                    <a:gd name="T67" fmla="*/ 8 h 37"/>
                    <a:gd name="T68" fmla="*/ 14 w 29"/>
                    <a:gd name="T69" fmla="*/ 10 h 37"/>
                    <a:gd name="T70" fmla="*/ 13 w 29"/>
                    <a:gd name="T71" fmla="*/ 12 h 37"/>
                    <a:gd name="T72" fmla="*/ 12 w 29"/>
                    <a:gd name="T73" fmla="*/ 15 h 37"/>
                    <a:gd name="T74" fmla="*/ 12 w 29"/>
                    <a:gd name="T75" fmla="*/ 15 h 37"/>
                    <a:gd name="T76" fmla="*/ 10 w 29"/>
                    <a:gd name="T77" fmla="*/ 16 h 37"/>
                    <a:gd name="T78" fmla="*/ 7 w 29"/>
                    <a:gd name="T79" fmla="*/ 17 h 37"/>
                    <a:gd name="T80" fmla="*/ 6 w 29"/>
                    <a:gd name="T81" fmla="*/ 17 h 37"/>
                    <a:gd name="T82" fmla="*/ 5 w 29"/>
                    <a:gd name="T83" fmla="*/ 16 h 37"/>
                    <a:gd name="T84" fmla="*/ 3 w 29"/>
                    <a:gd name="T85" fmla="*/ 15 h 37"/>
                    <a:gd name="T86" fmla="*/ 3 w 29"/>
                    <a:gd name="T87" fmla="*/ 14 h 37"/>
                    <a:gd name="T88" fmla="*/ 1 w 29"/>
                    <a:gd name="T89" fmla="*/ 11 h 37"/>
                    <a:gd name="T90" fmla="*/ 1 w 29"/>
                    <a:gd name="T91" fmla="*/ 9 h 37"/>
                    <a:gd name="T92" fmla="*/ 1 w 29"/>
                    <a:gd name="T93" fmla="*/ 7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9"/>
                    <a:gd name="T142" fmla="*/ 0 h 37"/>
                    <a:gd name="T143" fmla="*/ 29 w 29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9" h="37">
                      <a:moveTo>
                        <a:pt x="1" y="11"/>
                      </a:move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1" y="30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6" y="33"/>
                      </a:lnTo>
                      <a:lnTo>
                        <a:pt x="6" y="35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1" y="37"/>
                      </a:lnTo>
                      <a:lnTo>
                        <a:pt x="13" y="37"/>
                      </a:lnTo>
                      <a:lnTo>
                        <a:pt x="14" y="37"/>
                      </a:lnTo>
                      <a:lnTo>
                        <a:pt x="16" y="37"/>
                      </a:lnTo>
                      <a:lnTo>
                        <a:pt x="19" y="37"/>
                      </a:lnTo>
                      <a:lnTo>
                        <a:pt x="21" y="35"/>
                      </a:lnTo>
                      <a:lnTo>
                        <a:pt x="23" y="35"/>
                      </a:lnTo>
                      <a:lnTo>
                        <a:pt x="23" y="33"/>
                      </a:lnTo>
                      <a:lnTo>
                        <a:pt x="24" y="32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28" y="27"/>
                      </a:lnTo>
                      <a:lnTo>
                        <a:pt x="28" y="25"/>
                      </a:lnTo>
                      <a:lnTo>
                        <a:pt x="29" y="23"/>
                      </a:lnTo>
                      <a:lnTo>
                        <a:pt x="29" y="22"/>
                      </a:lnTo>
                      <a:lnTo>
                        <a:pt x="29" y="20"/>
                      </a:lnTo>
                      <a:lnTo>
                        <a:pt x="29" y="18"/>
                      </a:lnTo>
                      <a:lnTo>
                        <a:pt x="29" y="17"/>
                      </a:lnTo>
                      <a:lnTo>
                        <a:pt x="29" y="15"/>
                      </a:lnTo>
                      <a:lnTo>
                        <a:pt x="29" y="13"/>
                      </a:lnTo>
                      <a:lnTo>
                        <a:pt x="29" y="11"/>
                      </a:lnTo>
                      <a:lnTo>
                        <a:pt x="28" y="11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6" y="6"/>
                      </a:lnTo>
                      <a:lnTo>
                        <a:pt x="24" y="5"/>
                      </a:lnTo>
                      <a:lnTo>
                        <a:pt x="24" y="3"/>
                      </a:lnTo>
                      <a:lnTo>
                        <a:pt x="23" y="3"/>
                      </a:lnTo>
                      <a:lnTo>
                        <a:pt x="23" y="1"/>
                      </a:lnTo>
                      <a:lnTo>
                        <a:pt x="19" y="1"/>
                      </a:lnTo>
                      <a:lnTo>
                        <a:pt x="18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1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1" y="11"/>
                      </a:lnTo>
                      <a:lnTo>
                        <a:pt x="3" y="11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13" y="1"/>
                      </a:lnTo>
                      <a:lnTo>
                        <a:pt x="14" y="1"/>
                      </a:lnTo>
                      <a:lnTo>
                        <a:pt x="16" y="1"/>
                      </a:lnTo>
                      <a:lnTo>
                        <a:pt x="18" y="1"/>
                      </a:lnTo>
                      <a:lnTo>
                        <a:pt x="23" y="5"/>
                      </a:lnTo>
                      <a:lnTo>
                        <a:pt x="23" y="6"/>
                      </a:ln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6" y="10"/>
                      </a:lnTo>
                      <a:lnTo>
                        <a:pt x="26" y="11"/>
                      </a:lnTo>
                      <a:lnTo>
                        <a:pt x="28" y="13"/>
                      </a:lnTo>
                      <a:lnTo>
                        <a:pt x="28" y="15"/>
                      </a:lnTo>
                      <a:lnTo>
                        <a:pt x="28" y="17"/>
                      </a:lnTo>
                      <a:lnTo>
                        <a:pt x="28" y="18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6" y="25"/>
                      </a:lnTo>
                      <a:lnTo>
                        <a:pt x="26" y="27"/>
                      </a:lnTo>
                      <a:lnTo>
                        <a:pt x="24" y="28"/>
                      </a:lnTo>
                      <a:lnTo>
                        <a:pt x="24" y="30"/>
                      </a:lnTo>
                      <a:lnTo>
                        <a:pt x="23" y="30"/>
                      </a:lnTo>
                      <a:lnTo>
                        <a:pt x="21" y="32"/>
                      </a:lnTo>
                      <a:lnTo>
                        <a:pt x="19" y="33"/>
                      </a:lnTo>
                      <a:lnTo>
                        <a:pt x="16" y="35"/>
                      </a:lnTo>
                      <a:lnTo>
                        <a:pt x="14" y="35"/>
                      </a:lnTo>
                      <a:lnTo>
                        <a:pt x="13" y="35"/>
                      </a:lnTo>
                      <a:lnTo>
                        <a:pt x="11" y="35"/>
                      </a:lnTo>
                      <a:lnTo>
                        <a:pt x="10" y="33"/>
                      </a:lnTo>
                      <a:lnTo>
                        <a:pt x="8" y="33"/>
                      </a:lnTo>
                      <a:lnTo>
                        <a:pt x="10" y="33"/>
                      </a:lnTo>
                      <a:lnTo>
                        <a:pt x="8" y="33"/>
                      </a:lnTo>
                      <a:lnTo>
                        <a:pt x="6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3" y="27"/>
                      </a:lnTo>
                      <a:lnTo>
                        <a:pt x="1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1" y="15"/>
                      </a:lnTo>
                      <a:lnTo>
                        <a:pt x="3" y="11"/>
                      </a:lnTo>
                      <a:lnTo>
                        <a:pt x="1" y="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1" name="Freeform 589"/>
                <p:cNvSpPr>
                  <a:spLocks/>
                </p:cNvSpPr>
                <p:nvPr/>
              </p:nvSpPr>
              <p:spPr bwMode="auto">
                <a:xfrm>
                  <a:off x="5259" y="744"/>
                  <a:ext cx="15" cy="37"/>
                </a:xfrm>
                <a:custGeom>
                  <a:avLst/>
                  <a:gdLst>
                    <a:gd name="T0" fmla="*/ 14 w 28"/>
                    <a:gd name="T1" fmla="*/ 8 h 75"/>
                    <a:gd name="T2" fmla="*/ 11 w 28"/>
                    <a:gd name="T3" fmla="*/ 13 h 75"/>
                    <a:gd name="T4" fmla="*/ 14 w 28"/>
                    <a:gd name="T5" fmla="*/ 22 h 75"/>
                    <a:gd name="T6" fmla="*/ 15 w 28"/>
                    <a:gd name="T7" fmla="*/ 23 h 75"/>
                    <a:gd name="T8" fmla="*/ 0 w 28"/>
                    <a:gd name="T9" fmla="*/ 37 h 75"/>
                    <a:gd name="T10" fmla="*/ 0 w 28"/>
                    <a:gd name="T11" fmla="*/ 0 h 75"/>
                    <a:gd name="T12" fmla="*/ 14 w 28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5"/>
                    <a:gd name="T23" fmla="*/ 28 w 2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5">
                      <a:moveTo>
                        <a:pt x="26" y="17"/>
                      </a:moveTo>
                      <a:lnTo>
                        <a:pt x="21" y="26"/>
                      </a:lnTo>
                      <a:lnTo>
                        <a:pt x="26" y="44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2" name="Freeform 590"/>
                <p:cNvSpPr>
                  <a:spLocks/>
                </p:cNvSpPr>
                <p:nvPr/>
              </p:nvSpPr>
              <p:spPr bwMode="auto">
                <a:xfrm>
                  <a:off x="5259" y="743"/>
                  <a:ext cx="15" cy="38"/>
                </a:xfrm>
                <a:custGeom>
                  <a:avLst/>
                  <a:gdLst>
                    <a:gd name="T0" fmla="*/ 13 w 30"/>
                    <a:gd name="T1" fmla="*/ 9 h 76"/>
                    <a:gd name="T2" fmla="*/ 12 w 30"/>
                    <a:gd name="T3" fmla="*/ 12 h 76"/>
                    <a:gd name="T4" fmla="*/ 12 w 30"/>
                    <a:gd name="T5" fmla="*/ 12 h 76"/>
                    <a:gd name="T6" fmla="*/ 13 w 30"/>
                    <a:gd name="T7" fmla="*/ 22 h 76"/>
                    <a:gd name="T8" fmla="*/ 14 w 30"/>
                    <a:gd name="T9" fmla="*/ 23 h 76"/>
                    <a:gd name="T10" fmla="*/ 14 w 30"/>
                    <a:gd name="T11" fmla="*/ 22 h 76"/>
                    <a:gd name="T12" fmla="*/ 1 w 30"/>
                    <a:gd name="T13" fmla="*/ 37 h 76"/>
                    <a:gd name="T14" fmla="*/ 1 w 30"/>
                    <a:gd name="T15" fmla="*/ 38 h 76"/>
                    <a:gd name="T16" fmla="*/ 1 w 30"/>
                    <a:gd name="T17" fmla="*/ 0 h 76"/>
                    <a:gd name="T18" fmla="*/ 0 w 30"/>
                    <a:gd name="T19" fmla="*/ 1 h 76"/>
                    <a:gd name="T20" fmla="*/ 13 w 30"/>
                    <a:gd name="T21" fmla="*/ 9 h 76"/>
                    <a:gd name="T22" fmla="*/ 1 w 30"/>
                    <a:gd name="T23" fmla="*/ 0 h 76"/>
                    <a:gd name="T24" fmla="*/ 0 w 30"/>
                    <a:gd name="T25" fmla="*/ 0 h 76"/>
                    <a:gd name="T26" fmla="*/ 0 w 30"/>
                    <a:gd name="T27" fmla="*/ 0 h 76"/>
                    <a:gd name="T28" fmla="*/ 1 w 30"/>
                    <a:gd name="T29" fmla="*/ 38 h 76"/>
                    <a:gd name="T30" fmla="*/ 1 w 30"/>
                    <a:gd name="T31" fmla="*/ 38 h 76"/>
                    <a:gd name="T32" fmla="*/ 15 w 30"/>
                    <a:gd name="T33" fmla="*/ 23 h 76"/>
                    <a:gd name="T34" fmla="*/ 15 w 30"/>
                    <a:gd name="T35" fmla="*/ 24 h 76"/>
                    <a:gd name="T36" fmla="*/ 15 w 30"/>
                    <a:gd name="T37" fmla="*/ 23 h 76"/>
                    <a:gd name="T38" fmla="*/ 15 w 30"/>
                    <a:gd name="T39" fmla="*/ 22 h 76"/>
                    <a:gd name="T40" fmla="*/ 14 w 30"/>
                    <a:gd name="T41" fmla="*/ 22 h 76"/>
                    <a:gd name="T42" fmla="*/ 12 w 30"/>
                    <a:gd name="T43" fmla="*/ 12 h 76"/>
                    <a:gd name="T44" fmla="*/ 12 w 30"/>
                    <a:gd name="T45" fmla="*/ 12 h 76"/>
                    <a:gd name="T46" fmla="*/ 14 w 30"/>
                    <a:gd name="T47" fmla="*/ 9 h 76"/>
                    <a:gd name="T48" fmla="*/ 13 w 30"/>
                    <a:gd name="T49" fmla="*/ 9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0"/>
                    <a:gd name="T76" fmla="*/ 0 h 76"/>
                    <a:gd name="T77" fmla="*/ 30 w 30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0" h="76">
                      <a:moveTo>
                        <a:pt x="26" y="18"/>
                      </a:move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8" y="47"/>
                      </a:lnTo>
                      <a:lnTo>
                        <a:pt x="28" y="45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26" y="18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8" y="44"/>
                      </a:lnTo>
                      <a:lnTo>
                        <a:pt x="23" y="25"/>
                      </a:lnTo>
                      <a:lnTo>
                        <a:pt x="28" y="18"/>
                      </a:lnTo>
                      <a:lnTo>
                        <a:pt x="26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3" name="Freeform 591"/>
                <p:cNvSpPr>
                  <a:spLocks/>
                </p:cNvSpPr>
                <p:nvPr/>
              </p:nvSpPr>
              <p:spPr bwMode="auto">
                <a:xfrm>
                  <a:off x="5264" y="792"/>
                  <a:ext cx="36" cy="16"/>
                </a:xfrm>
                <a:custGeom>
                  <a:avLst/>
                  <a:gdLst>
                    <a:gd name="T0" fmla="*/ 36 w 73"/>
                    <a:gd name="T1" fmla="*/ 11 h 32"/>
                    <a:gd name="T2" fmla="*/ 36 w 73"/>
                    <a:gd name="T3" fmla="*/ 16 h 32"/>
                    <a:gd name="T4" fmla="*/ 0 w 73"/>
                    <a:gd name="T5" fmla="*/ 13 h 32"/>
                    <a:gd name="T6" fmla="*/ 10 w 73"/>
                    <a:gd name="T7" fmla="*/ 0 h 32"/>
                    <a:gd name="T8" fmla="*/ 36 w 73"/>
                    <a:gd name="T9" fmla="*/ 11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72" y="22"/>
                      </a:moveTo>
                      <a:lnTo>
                        <a:pt x="73" y="32"/>
                      </a:lnTo>
                      <a:lnTo>
                        <a:pt x="0" y="27"/>
                      </a:lnTo>
                      <a:lnTo>
                        <a:pt x="20" y="0"/>
                      </a:lnTo>
                      <a:lnTo>
                        <a:pt x="72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4" name="Freeform 592"/>
                <p:cNvSpPr>
                  <a:spLocks/>
                </p:cNvSpPr>
                <p:nvPr/>
              </p:nvSpPr>
              <p:spPr bwMode="auto">
                <a:xfrm>
                  <a:off x="5213" y="748"/>
                  <a:ext cx="50" cy="60"/>
                </a:xfrm>
                <a:custGeom>
                  <a:avLst/>
                  <a:gdLst>
                    <a:gd name="T0" fmla="*/ 33 w 100"/>
                    <a:gd name="T1" fmla="*/ 1 h 118"/>
                    <a:gd name="T2" fmla="*/ 30 w 100"/>
                    <a:gd name="T3" fmla="*/ 0 h 118"/>
                    <a:gd name="T4" fmla="*/ 28 w 100"/>
                    <a:gd name="T5" fmla="*/ 0 h 118"/>
                    <a:gd name="T6" fmla="*/ 25 w 100"/>
                    <a:gd name="T7" fmla="*/ 0 h 118"/>
                    <a:gd name="T8" fmla="*/ 23 w 100"/>
                    <a:gd name="T9" fmla="*/ 0 h 118"/>
                    <a:gd name="T10" fmla="*/ 20 w 100"/>
                    <a:gd name="T11" fmla="*/ 0 h 118"/>
                    <a:gd name="T12" fmla="*/ 17 w 100"/>
                    <a:gd name="T13" fmla="*/ 3 h 118"/>
                    <a:gd name="T14" fmla="*/ 13 w 100"/>
                    <a:gd name="T15" fmla="*/ 4 h 118"/>
                    <a:gd name="T16" fmla="*/ 12 w 100"/>
                    <a:gd name="T17" fmla="*/ 5 h 118"/>
                    <a:gd name="T18" fmla="*/ 10 w 100"/>
                    <a:gd name="T19" fmla="*/ 7 h 118"/>
                    <a:gd name="T20" fmla="*/ 8 w 100"/>
                    <a:gd name="T21" fmla="*/ 9 h 118"/>
                    <a:gd name="T22" fmla="*/ 6 w 100"/>
                    <a:gd name="T23" fmla="*/ 10 h 118"/>
                    <a:gd name="T24" fmla="*/ 5 w 100"/>
                    <a:gd name="T25" fmla="*/ 13 h 118"/>
                    <a:gd name="T26" fmla="*/ 3 w 100"/>
                    <a:gd name="T27" fmla="*/ 15 h 118"/>
                    <a:gd name="T28" fmla="*/ 2 w 100"/>
                    <a:gd name="T29" fmla="*/ 20 h 118"/>
                    <a:gd name="T30" fmla="*/ 1 w 100"/>
                    <a:gd name="T31" fmla="*/ 24 h 118"/>
                    <a:gd name="T32" fmla="*/ 0 w 100"/>
                    <a:gd name="T33" fmla="*/ 26 h 118"/>
                    <a:gd name="T34" fmla="*/ 0 w 100"/>
                    <a:gd name="T35" fmla="*/ 32 h 118"/>
                    <a:gd name="T36" fmla="*/ 0 w 100"/>
                    <a:gd name="T37" fmla="*/ 34 h 118"/>
                    <a:gd name="T38" fmla="*/ 1 w 100"/>
                    <a:gd name="T39" fmla="*/ 38 h 118"/>
                    <a:gd name="T40" fmla="*/ 2 w 100"/>
                    <a:gd name="T41" fmla="*/ 40 h 118"/>
                    <a:gd name="T42" fmla="*/ 3 w 100"/>
                    <a:gd name="T43" fmla="*/ 45 h 118"/>
                    <a:gd name="T44" fmla="*/ 5 w 100"/>
                    <a:gd name="T45" fmla="*/ 48 h 118"/>
                    <a:gd name="T46" fmla="*/ 6 w 100"/>
                    <a:gd name="T47" fmla="*/ 50 h 118"/>
                    <a:gd name="T48" fmla="*/ 8 w 100"/>
                    <a:gd name="T49" fmla="*/ 51 h 118"/>
                    <a:gd name="T50" fmla="*/ 9 w 100"/>
                    <a:gd name="T51" fmla="*/ 53 h 118"/>
                    <a:gd name="T52" fmla="*/ 12 w 100"/>
                    <a:gd name="T53" fmla="*/ 56 h 118"/>
                    <a:gd name="T54" fmla="*/ 17 w 100"/>
                    <a:gd name="T55" fmla="*/ 57 h 118"/>
                    <a:gd name="T56" fmla="*/ 19 w 100"/>
                    <a:gd name="T57" fmla="*/ 59 h 118"/>
                    <a:gd name="T58" fmla="*/ 23 w 100"/>
                    <a:gd name="T59" fmla="*/ 59 h 118"/>
                    <a:gd name="T60" fmla="*/ 24 w 100"/>
                    <a:gd name="T61" fmla="*/ 60 h 118"/>
                    <a:gd name="T62" fmla="*/ 27 w 100"/>
                    <a:gd name="T63" fmla="*/ 59 h 118"/>
                    <a:gd name="T64" fmla="*/ 30 w 100"/>
                    <a:gd name="T65" fmla="*/ 58 h 118"/>
                    <a:gd name="T66" fmla="*/ 33 w 100"/>
                    <a:gd name="T67" fmla="*/ 57 h 118"/>
                    <a:gd name="T68" fmla="*/ 36 w 100"/>
                    <a:gd name="T69" fmla="*/ 56 h 118"/>
                    <a:gd name="T70" fmla="*/ 38 w 100"/>
                    <a:gd name="T71" fmla="*/ 55 h 118"/>
                    <a:gd name="T72" fmla="*/ 40 w 100"/>
                    <a:gd name="T73" fmla="*/ 53 h 118"/>
                    <a:gd name="T74" fmla="*/ 43 w 100"/>
                    <a:gd name="T75" fmla="*/ 50 h 118"/>
                    <a:gd name="T76" fmla="*/ 45 w 100"/>
                    <a:gd name="T77" fmla="*/ 46 h 118"/>
                    <a:gd name="T78" fmla="*/ 47 w 100"/>
                    <a:gd name="T79" fmla="*/ 44 h 118"/>
                    <a:gd name="T80" fmla="*/ 48 w 100"/>
                    <a:gd name="T81" fmla="*/ 39 h 118"/>
                    <a:gd name="T82" fmla="*/ 49 w 100"/>
                    <a:gd name="T83" fmla="*/ 35 h 118"/>
                    <a:gd name="T84" fmla="*/ 50 w 100"/>
                    <a:gd name="T85" fmla="*/ 33 h 118"/>
                    <a:gd name="T86" fmla="*/ 50 w 100"/>
                    <a:gd name="T87" fmla="*/ 28 h 118"/>
                    <a:gd name="T88" fmla="*/ 50 w 100"/>
                    <a:gd name="T89" fmla="*/ 24 h 118"/>
                    <a:gd name="T90" fmla="*/ 49 w 100"/>
                    <a:gd name="T91" fmla="*/ 20 h 118"/>
                    <a:gd name="T92" fmla="*/ 48 w 100"/>
                    <a:gd name="T93" fmla="*/ 17 h 118"/>
                    <a:gd name="T94" fmla="*/ 47 w 100"/>
                    <a:gd name="T95" fmla="*/ 14 h 118"/>
                    <a:gd name="T96" fmla="*/ 45 w 100"/>
                    <a:gd name="T97" fmla="*/ 11 h 118"/>
                    <a:gd name="T98" fmla="*/ 43 w 100"/>
                    <a:gd name="T99" fmla="*/ 9 h 118"/>
                    <a:gd name="T100" fmla="*/ 42 w 100"/>
                    <a:gd name="T101" fmla="*/ 7 h 118"/>
                    <a:gd name="T102" fmla="*/ 40 w 100"/>
                    <a:gd name="T103" fmla="*/ 6 h 118"/>
                    <a:gd name="T104" fmla="*/ 38 w 100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1" y="5"/>
                      </a:moveTo>
                      <a:lnTo>
                        <a:pt x="70" y="3"/>
                      </a:lnTo>
                      <a:lnTo>
                        <a:pt x="68" y="3"/>
                      </a:lnTo>
                      <a:lnTo>
                        <a:pt x="66" y="2"/>
                      </a:lnTo>
                      <a:lnTo>
                        <a:pt x="65" y="2"/>
                      </a:lnTo>
                      <a:lnTo>
                        <a:pt x="65" y="0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3" y="3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5" y="8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1" y="12"/>
                      </a:lnTo>
                      <a:lnTo>
                        <a:pt x="21" y="13"/>
                      </a:lnTo>
                      <a:lnTo>
                        <a:pt x="20" y="13"/>
                      </a:lnTo>
                      <a:lnTo>
                        <a:pt x="18" y="13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6" y="17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6" y="29"/>
                      </a:lnTo>
                      <a:lnTo>
                        <a:pt x="6" y="30"/>
                      </a:lnTo>
                      <a:lnTo>
                        <a:pt x="6" y="32"/>
                      </a:lnTo>
                      <a:lnTo>
                        <a:pt x="5" y="35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3" y="40"/>
                      </a:lnTo>
                      <a:lnTo>
                        <a:pt x="3" y="42"/>
                      </a:lnTo>
                      <a:lnTo>
                        <a:pt x="1" y="44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1" y="69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78"/>
                      </a:lnTo>
                      <a:lnTo>
                        <a:pt x="3" y="79"/>
                      </a:lnTo>
                      <a:lnTo>
                        <a:pt x="5" y="83"/>
                      </a:lnTo>
                      <a:lnTo>
                        <a:pt x="5" y="86"/>
                      </a:lnTo>
                      <a:lnTo>
                        <a:pt x="6" y="88"/>
                      </a:lnTo>
                      <a:lnTo>
                        <a:pt x="6" y="89"/>
                      </a:lnTo>
                      <a:lnTo>
                        <a:pt x="6" y="91"/>
                      </a:lnTo>
                      <a:lnTo>
                        <a:pt x="8" y="91"/>
                      </a:lnTo>
                      <a:lnTo>
                        <a:pt x="10" y="93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11" y="96"/>
                      </a:lnTo>
                      <a:lnTo>
                        <a:pt x="11" y="98"/>
                      </a:lnTo>
                      <a:lnTo>
                        <a:pt x="13" y="100"/>
                      </a:lnTo>
                      <a:lnTo>
                        <a:pt x="15" y="100"/>
                      </a:lnTo>
                      <a:lnTo>
                        <a:pt x="15" y="101"/>
                      </a:lnTo>
                      <a:lnTo>
                        <a:pt x="16" y="101"/>
                      </a:lnTo>
                      <a:lnTo>
                        <a:pt x="16" y="103"/>
                      </a:lnTo>
                      <a:lnTo>
                        <a:pt x="16" y="105"/>
                      </a:lnTo>
                      <a:lnTo>
                        <a:pt x="18" y="105"/>
                      </a:lnTo>
                      <a:lnTo>
                        <a:pt x="20" y="105"/>
                      </a:lnTo>
                      <a:lnTo>
                        <a:pt x="20" y="106"/>
                      </a:lnTo>
                      <a:lnTo>
                        <a:pt x="21" y="108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6" y="113"/>
                      </a:lnTo>
                      <a:lnTo>
                        <a:pt x="30" y="113"/>
                      </a:lnTo>
                      <a:lnTo>
                        <a:pt x="31" y="113"/>
                      </a:lnTo>
                      <a:lnTo>
                        <a:pt x="33" y="113"/>
                      </a:lnTo>
                      <a:lnTo>
                        <a:pt x="35" y="113"/>
                      </a:lnTo>
                      <a:lnTo>
                        <a:pt x="36" y="115"/>
                      </a:lnTo>
                      <a:lnTo>
                        <a:pt x="38" y="115"/>
                      </a:lnTo>
                      <a:lnTo>
                        <a:pt x="38" y="116"/>
                      </a:lnTo>
                      <a:lnTo>
                        <a:pt x="40" y="116"/>
                      </a:lnTo>
                      <a:lnTo>
                        <a:pt x="41" y="116"/>
                      </a:lnTo>
                      <a:lnTo>
                        <a:pt x="43" y="116"/>
                      </a:lnTo>
                      <a:lnTo>
                        <a:pt x="45" y="116"/>
                      </a:lnTo>
                      <a:lnTo>
                        <a:pt x="46" y="116"/>
                      </a:lnTo>
                      <a:lnTo>
                        <a:pt x="48" y="118"/>
                      </a:lnTo>
                      <a:lnTo>
                        <a:pt x="48" y="116"/>
                      </a:lnTo>
                      <a:lnTo>
                        <a:pt x="48" y="118"/>
                      </a:lnTo>
                      <a:lnTo>
                        <a:pt x="50" y="116"/>
                      </a:lnTo>
                      <a:lnTo>
                        <a:pt x="51" y="116"/>
                      </a:lnTo>
                      <a:lnTo>
                        <a:pt x="53" y="116"/>
                      </a:lnTo>
                      <a:lnTo>
                        <a:pt x="55" y="116"/>
                      </a:lnTo>
                      <a:lnTo>
                        <a:pt x="56" y="116"/>
                      </a:lnTo>
                      <a:lnTo>
                        <a:pt x="58" y="116"/>
                      </a:lnTo>
                      <a:lnTo>
                        <a:pt x="60" y="115"/>
                      </a:lnTo>
                      <a:lnTo>
                        <a:pt x="61" y="115"/>
                      </a:lnTo>
                      <a:lnTo>
                        <a:pt x="63" y="113"/>
                      </a:lnTo>
                      <a:lnTo>
                        <a:pt x="65" y="113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70" y="113"/>
                      </a:lnTo>
                      <a:lnTo>
                        <a:pt x="70" y="111"/>
                      </a:lnTo>
                      <a:lnTo>
                        <a:pt x="71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6" y="108"/>
                      </a:lnTo>
                      <a:lnTo>
                        <a:pt x="78" y="106"/>
                      </a:lnTo>
                      <a:lnTo>
                        <a:pt x="78" y="105"/>
                      </a:lnTo>
                      <a:lnTo>
                        <a:pt x="80" y="105"/>
                      </a:lnTo>
                      <a:lnTo>
                        <a:pt x="81" y="105"/>
                      </a:lnTo>
                      <a:lnTo>
                        <a:pt x="81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98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6"/>
                      </a:lnTo>
                      <a:lnTo>
                        <a:pt x="88" y="94"/>
                      </a:lnTo>
                      <a:lnTo>
                        <a:pt x="90" y="91"/>
                      </a:lnTo>
                      <a:lnTo>
                        <a:pt x="91" y="91"/>
                      </a:lnTo>
                      <a:lnTo>
                        <a:pt x="91" y="89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6"/>
                      </a:lnTo>
                      <a:lnTo>
                        <a:pt x="95" y="83"/>
                      </a:lnTo>
                      <a:lnTo>
                        <a:pt x="96" y="79"/>
                      </a:lnTo>
                      <a:lnTo>
                        <a:pt x="96" y="78"/>
                      </a:lnTo>
                      <a:lnTo>
                        <a:pt x="96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100" y="67"/>
                      </a:lnTo>
                      <a:lnTo>
                        <a:pt x="100" y="66"/>
                      </a:lnTo>
                      <a:lnTo>
                        <a:pt x="100" y="64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7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100" y="52"/>
                      </a:lnTo>
                      <a:lnTo>
                        <a:pt x="100" y="51"/>
                      </a:lnTo>
                      <a:lnTo>
                        <a:pt x="100" y="49"/>
                      </a:lnTo>
                      <a:lnTo>
                        <a:pt x="100" y="47"/>
                      </a:lnTo>
                      <a:lnTo>
                        <a:pt x="100" y="45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0"/>
                      </a:lnTo>
                      <a:lnTo>
                        <a:pt x="98" y="39"/>
                      </a:lnTo>
                      <a:lnTo>
                        <a:pt x="96" y="39"/>
                      </a:lnTo>
                      <a:lnTo>
                        <a:pt x="96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5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1" y="24"/>
                      </a:lnTo>
                      <a:lnTo>
                        <a:pt x="91" y="22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8" y="18"/>
                      </a:lnTo>
                      <a:lnTo>
                        <a:pt x="86" y="18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8" y="7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5" name="Freeform 593"/>
                <p:cNvSpPr>
                  <a:spLocks/>
                </p:cNvSpPr>
                <p:nvPr/>
              </p:nvSpPr>
              <p:spPr bwMode="auto">
                <a:xfrm>
                  <a:off x="5213" y="748"/>
                  <a:ext cx="51" cy="60"/>
                </a:xfrm>
                <a:custGeom>
                  <a:avLst/>
                  <a:gdLst>
                    <a:gd name="T0" fmla="*/ 1 w 101"/>
                    <a:gd name="T1" fmla="*/ 23 h 122"/>
                    <a:gd name="T2" fmla="*/ 0 w 101"/>
                    <a:gd name="T3" fmla="*/ 31 h 122"/>
                    <a:gd name="T4" fmla="*/ 1 w 101"/>
                    <a:gd name="T5" fmla="*/ 37 h 122"/>
                    <a:gd name="T6" fmla="*/ 3 w 101"/>
                    <a:gd name="T7" fmla="*/ 45 h 122"/>
                    <a:gd name="T8" fmla="*/ 7 w 101"/>
                    <a:gd name="T9" fmla="*/ 51 h 122"/>
                    <a:gd name="T10" fmla="*/ 10 w 101"/>
                    <a:gd name="T11" fmla="*/ 55 h 122"/>
                    <a:gd name="T12" fmla="*/ 17 w 101"/>
                    <a:gd name="T13" fmla="*/ 58 h 122"/>
                    <a:gd name="T14" fmla="*/ 23 w 101"/>
                    <a:gd name="T15" fmla="*/ 60 h 122"/>
                    <a:gd name="T16" fmla="*/ 29 w 101"/>
                    <a:gd name="T17" fmla="*/ 60 h 122"/>
                    <a:gd name="T18" fmla="*/ 35 w 101"/>
                    <a:gd name="T19" fmla="*/ 57 h 122"/>
                    <a:gd name="T20" fmla="*/ 41 w 101"/>
                    <a:gd name="T21" fmla="*/ 53 h 122"/>
                    <a:gd name="T22" fmla="*/ 45 w 101"/>
                    <a:gd name="T23" fmla="*/ 48 h 122"/>
                    <a:gd name="T24" fmla="*/ 48 w 101"/>
                    <a:gd name="T25" fmla="*/ 42 h 122"/>
                    <a:gd name="T26" fmla="*/ 50 w 101"/>
                    <a:gd name="T27" fmla="*/ 35 h 122"/>
                    <a:gd name="T28" fmla="*/ 51 w 101"/>
                    <a:gd name="T29" fmla="*/ 29 h 122"/>
                    <a:gd name="T30" fmla="*/ 50 w 101"/>
                    <a:gd name="T31" fmla="*/ 21 h 122"/>
                    <a:gd name="T32" fmla="*/ 48 w 101"/>
                    <a:gd name="T33" fmla="*/ 14 h 122"/>
                    <a:gd name="T34" fmla="*/ 43 w 101"/>
                    <a:gd name="T35" fmla="*/ 8 h 122"/>
                    <a:gd name="T36" fmla="*/ 38 w 101"/>
                    <a:gd name="T37" fmla="*/ 3 h 122"/>
                    <a:gd name="T38" fmla="*/ 32 w 101"/>
                    <a:gd name="T39" fmla="*/ 1 h 122"/>
                    <a:gd name="T40" fmla="*/ 25 w 101"/>
                    <a:gd name="T41" fmla="*/ 0 h 122"/>
                    <a:gd name="T42" fmla="*/ 19 w 101"/>
                    <a:gd name="T43" fmla="*/ 1 h 122"/>
                    <a:gd name="T44" fmla="*/ 14 w 101"/>
                    <a:gd name="T45" fmla="*/ 3 h 122"/>
                    <a:gd name="T46" fmla="*/ 8 w 101"/>
                    <a:gd name="T47" fmla="*/ 8 h 122"/>
                    <a:gd name="T48" fmla="*/ 4 w 101"/>
                    <a:gd name="T49" fmla="*/ 14 h 122"/>
                    <a:gd name="T50" fmla="*/ 4 w 101"/>
                    <a:gd name="T51" fmla="*/ 17 h 122"/>
                    <a:gd name="T52" fmla="*/ 8 w 101"/>
                    <a:gd name="T53" fmla="*/ 11 h 122"/>
                    <a:gd name="T54" fmla="*/ 12 w 101"/>
                    <a:gd name="T55" fmla="*/ 7 h 122"/>
                    <a:gd name="T56" fmla="*/ 18 w 101"/>
                    <a:gd name="T57" fmla="*/ 3 h 122"/>
                    <a:gd name="T58" fmla="*/ 23 w 101"/>
                    <a:gd name="T59" fmla="*/ 1 h 122"/>
                    <a:gd name="T60" fmla="*/ 29 w 101"/>
                    <a:gd name="T61" fmla="*/ 1 h 122"/>
                    <a:gd name="T62" fmla="*/ 35 w 101"/>
                    <a:gd name="T63" fmla="*/ 3 h 122"/>
                    <a:gd name="T64" fmla="*/ 42 w 101"/>
                    <a:gd name="T65" fmla="*/ 7 h 122"/>
                    <a:gd name="T66" fmla="*/ 45 w 101"/>
                    <a:gd name="T67" fmla="*/ 12 h 122"/>
                    <a:gd name="T68" fmla="*/ 48 w 101"/>
                    <a:gd name="T69" fmla="*/ 18 h 122"/>
                    <a:gd name="T70" fmla="*/ 50 w 101"/>
                    <a:gd name="T71" fmla="*/ 25 h 122"/>
                    <a:gd name="T72" fmla="*/ 50 w 101"/>
                    <a:gd name="T73" fmla="*/ 31 h 122"/>
                    <a:gd name="T74" fmla="*/ 48 w 101"/>
                    <a:gd name="T75" fmla="*/ 39 h 122"/>
                    <a:gd name="T76" fmla="*/ 45 w 101"/>
                    <a:gd name="T77" fmla="*/ 45 h 122"/>
                    <a:gd name="T78" fmla="*/ 42 w 101"/>
                    <a:gd name="T79" fmla="*/ 51 h 122"/>
                    <a:gd name="T80" fmla="*/ 37 w 101"/>
                    <a:gd name="T81" fmla="*/ 55 h 122"/>
                    <a:gd name="T82" fmla="*/ 31 w 101"/>
                    <a:gd name="T83" fmla="*/ 58 h 122"/>
                    <a:gd name="T84" fmla="*/ 25 w 101"/>
                    <a:gd name="T85" fmla="*/ 59 h 122"/>
                    <a:gd name="T86" fmla="*/ 19 w 101"/>
                    <a:gd name="T87" fmla="*/ 58 h 122"/>
                    <a:gd name="T88" fmla="*/ 14 w 101"/>
                    <a:gd name="T89" fmla="*/ 56 h 122"/>
                    <a:gd name="T90" fmla="*/ 8 w 101"/>
                    <a:gd name="T91" fmla="*/ 52 h 122"/>
                    <a:gd name="T92" fmla="*/ 5 w 101"/>
                    <a:gd name="T93" fmla="*/ 47 h 122"/>
                    <a:gd name="T94" fmla="*/ 3 w 101"/>
                    <a:gd name="T95" fmla="*/ 40 h 122"/>
                    <a:gd name="T96" fmla="*/ 1 w 101"/>
                    <a:gd name="T97" fmla="*/ 33 h 122"/>
                    <a:gd name="T98" fmla="*/ 1 w 101"/>
                    <a:gd name="T99" fmla="*/ 27 h 122"/>
                    <a:gd name="T100" fmla="*/ 3 w 101"/>
                    <a:gd name="T101" fmla="*/ 20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2"/>
                    <a:gd name="T155" fmla="*/ 101 w 101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2">
                      <a:moveTo>
                        <a:pt x="5" y="37"/>
                      </a:moveTo>
                      <a:lnTo>
                        <a:pt x="5" y="39"/>
                      </a:lnTo>
                      <a:lnTo>
                        <a:pt x="1" y="42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51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1" y="80"/>
                      </a:lnTo>
                      <a:lnTo>
                        <a:pt x="1" y="83"/>
                      </a:lnTo>
                      <a:lnTo>
                        <a:pt x="3" y="86"/>
                      </a:lnTo>
                      <a:lnTo>
                        <a:pt x="5" y="88"/>
                      </a:lnTo>
                      <a:lnTo>
                        <a:pt x="5" y="91"/>
                      </a:lnTo>
                      <a:lnTo>
                        <a:pt x="6" y="93"/>
                      </a:lnTo>
                      <a:lnTo>
                        <a:pt x="8" y="95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3" y="103"/>
                      </a:lnTo>
                      <a:lnTo>
                        <a:pt x="16" y="107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0" y="112"/>
                      </a:lnTo>
                      <a:lnTo>
                        <a:pt x="23" y="113"/>
                      </a:lnTo>
                      <a:lnTo>
                        <a:pt x="26" y="113"/>
                      </a:lnTo>
                      <a:lnTo>
                        <a:pt x="28" y="115"/>
                      </a:lnTo>
                      <a:lnTo>
                        <a:pt x="30" y="118"/>
                      </a:lnTo>
                      <a:lnTo>
                        <a:pt x="33" y="118"/>
                      </a:lnTo>
                      <a:lnTo>
                        <a:pt x="35" y="120"/>
                      </a:lnTo>
                      <a:lnTo>
                        <a:pt x="38" y="122"/>
                      </a:lnTo>
                      <a:lnTo>
                        <a:pt x="41" y="122"/>
                      </a:lnTo>
                      <a:lnTo>
                        <a:pt x="43" y="122"/>
                      </a:lnTo>
                      <a:lnTo>
                        <a:pt x="45" y="122"/>
                      </a:lnTo>
                      <a:lnTo>
                        <a:pt x="48" y="122"/>
                      </a:lnTo>
                      <a:lnTo>
                        <a:pt x="50" y="122"/>
                      </a:lnTo>
                      <a:lnTo>
                        <a:pt x="53" y="122"/>
                      </a:lnTo>
                      <a:lnTo>
                        <a:pt x="55" y="122"/>
                      </a:lnTo>
                      <a:lnTo>
                        <a:pt x="58" y="122"/>
                      </a:lnTo>
                      <a:lnTo>
                        <a:pt x="60" y="122"/>
                      </a:lnTo>
                      <a:lnTo>
                        <a:pt x="61" y="120"/>
                      </a:lnTo>
                      <a:lnTo>
                        <a:pt x="65" y="118"/>
                      </a:lnTo>
                      <a:lnTo>
                        <a:pt x="66" y="118"/>
                      </a:lnTo>
                      <a:lnTo>
                        <a:pt x="70" y="115"/>
                      </a:lnTo>
                      <a:lnTo>
                        <a:pt x="71" y="115"/>
                      </a:lnTo>
                      <a:lnTo>
                        <a:pt x="73" y="113"/>
                      </a:lnTo>
                      <a:lnTo>
                        <a:pt x="76" y="112"/>
                      </a:lnTo>
                      <a:lnTo>
                        <a:pt x="76" y="110"/>
                      </a:lnTo>
                      <a:lnTo>
                        <a:pt x="81" y="108"/>
                      </a:lnTo>
                      <a:lnTo>
                        <a:pt x="81" y="107"/>
                      </a:lnTo>
                      <a:lnTo>
                        <a:pt x="85" y="105"/>
                      </a:lnTo>
                      <a:lnTo>
                        <a:pt x="85" y="103"/>
                      </a:lnTo>
                      <a:lnTo>
                        <a:pt x="86" y="102"/>
                      </a:lnTo>
                      <a:lnTo>
                        <a:pt x="90" y="98"/>
                      </a:lnTo>
                      <a:lnTo>
                        <a:pt x="91" y="96"/>
                      </a:lnTo>
                      <a:lnTo>
                        <a:pt x="91" y="93"/>
                      </a:lnTo>
                      <a:lnTo>
                        <a:pt x="95" y="91"/>
                      </a:lnTo>
                      <a:lnTo>
                        <a:pt x="95" y="88"/>
                      </a:lnTo>
                      <a:lnTo>
                        <a:pt x="96" y="86"/>
                      </a:lnTo>
                      <a:lnTo>
                        <a:pt x="96" y="83"/>
                      </a:lnTo>
                      <a:lnTo>
                        <a:pt x="98" y="80"/>
                      </a:lnTo>
                      <a:lnTo>
                        <a:pt x="100" y="76"/>
                      </a:lnTo>
                      <a:lnTo>
                        <a:pt x="100" y="75"/>
                      </a:lnTo>
                      <a:lnTo>
                        <a:pt x="100" y="71"/>
                      </a:lnTo>
                      <a:lnTo>
                        <a:pt x="100" y="68"/>
                      </a:lnTo>
                      <a:lnTo>
                        <a:pt x="100" y="64"/>
                      </a:lnTo>
                      <a:lnTo>
                        <a:pt x="101" y="63"/>
                      </a:lnTo>
                      <a:lnTo>
                        <a:pt x="101" y="59"/>
                      </a:lnTo>
                      <a:lnTo>
                        <a:pt x="101" y="58"/>
                      </a:lnTo>
                      <a:lnTo>
                        <a:pt x="101" y="53"/>
                      </a:lnTo>
                      <a:lnTo>
                        <a:pt x="100" y="51"/>
                      </a:lnTo>
                      <a:lnTo>
                        <a:pt x="100" y="47"/>
                      </a:lnTo>
                      <a:lnTo>
                        <a:pt x="100" y="46"/>
                      </a:lnTo>
                      <a:lnTo>
                        <a:pt x="100" y="42"/>
                      </a:lnTo>
                      <a:lnTo>
                        <a:pt x="98" y="39"/>
                      </a:lnTo>
                      <a:lnTo>
                        <a:pt x="96" y="37"/>
                      </a:lnTo>
                      <a:lnTo>
                        <a:pt x="96" y="34"/>
                      </a:lnTo>
                      <a:lnTo>
                        <a:pt x="96" y="31"/>
                      </a:lnTo>
                      <a:lnTo>
                        <a:pt x="95" y="29"/>
                      </a:lnTo>
                      <a:lnTo>
                        <a:pt x="95" y="26"/>
                      </a:lnTo>
                      <a:lnTo>
                        <a:pt x="91" y="24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6" y="7"/>
                      </a:lnTo>
                      <a:lnTo>
                        <a:pt x="73" y="7"/>
                      </a:ln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3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3" y="2"/>
                      </a:lnTo>
                      <a:lnTo>
                        <a:pt x="50" y="0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38" y="2"/>
                      </a:lnTo>
                      <a:lnTo>
                        <a:pt x="36" y="4"/>
                      </a:lnTo>
                      <a:lnTo>
                        <a:pt x="33" y="4"/>
                      </a:lnTo>
                      <a:lnTo>
                        <a:pt x="31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5" y="10"/>
                      </a:lnTo>
                      <a:lnTo>
                        <a:pt x="23" y="12"/>
                      </a:lnTo>
                      <a:lnTo>
                        <a:pt x="20" y="14"/>
                      </a:lnTo>
                      <a:lnTo>
                        <a:pt x="18" y="15"/>
                      </a:lnTo>
                      <a:lnTo>
                        <a:pt x="16" y="17"/>
                      </a:lnTo>
                      <a:lnTo>
                        <a:pt x="16" y="20"/>
                      </a:lnTo>
                      <a:lnTo>
                        <a:pt x="13" y="20"/>
                      </a:lnTo>
                      <a:lnTo>
                        <a:pt x="13" y="24"/>
                      </a:lnTo>
                      <a:lnTo>
                        <a:pt x="10" y="26"/>
                      </a:lnTo>
                      <a:lnTo>
                        <a:pt x="8" y="29"/>
                      </a:lnTo>
                      <a:lnTo>
                        <a:pt x="6" y="31"/>
                      </a:lnTo>
                      <a:lnTo>
                        <a:pt x="5" y="34"/>
                      </a:lnTo>
                      <a:lnTo>
                        <a:pt x="5" y="37"/>
                      </a:lnTo>
                      <a:lnTo>
                        <a:pt x="6" y="37"/>
                      </a:lnTo>
                      <a:lnTo>
                        <a:pt x="8" y="34"/>
                      </a:lnTo>
                      <a:lnTo>
                        <a:pt x="8" y="31"/>
                      </a:lnTo>
                      <a:lnTo>
                        <a:pt x="10" y="31"/>
                      </a:lnTo>
                      <a:lnTo>
                        <a:pt x="13" y="26"/>
                      </a:lnTo>
                      <a:lnTo>
                        <a:pt x="13" y="24"/>
                      </a:lnTo>
                      <a:lnTo>
                        <a:pt x="16" y="22"/>
                      </a:lnTo>
                      <a:lnTo>
                        <a:pt x="16" y="20"/>
                      </a:lnTo>
                      <a:lnTo>
                        <a:pt x="18" y="19"/>
                      </a:lnTo>
                      <a:lnTo>
                        <a:pt x="20" y="15"/>
                      </a:lnTo>
                      <a:lnTo>
                        <a:pt x="21" y="15"/>
                      </a:lnTo>
                      <a:lnTo>
                        <a:pt x="23" y="14"/>
                      </a:lnTo>
                      <a:lnTo>
                        <a:pt x="26" y="12"/>
                      </a:lnTo>
                      <a:lnTo>
                        <a:pt x="28" y="10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5" y="7"/>
                      </a:lnTo>
                      <a:lnTo>
                        <a:pt x="38" y="5"/>
                      </a:lnTo>
                      <a:lnTo>
                        <a:pt x="40" y="5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6" y="2"/>
                      </a:lnTo>
                      <a:lnTo>
                        <a:pt x="48" y="2"/>
                      </a:lnTo>
                      <a:lnTo>
                        <a:pt x="51" y="2"/>
                      </a:lnTo>
                      <a:lnTo>
                        <a:pt x="53" y="2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4"/>
                      </a:lnTo>
                      <a:lnTo>
                        <a:pt x="63" y="4"/>
                      </a:lnTo>
                      <a:lnTo>
                        <a:pt x="66" y="4"/>
                      </a:lnTo>
                      <a:lnTo>
                        <a:pt x="68" y="5"/>
                      </a:lnTo>
                      <a:lnTo>
                        <a:pt x="70" y="7"/>
                      </a:lnTo>
                      <a:lnTo>
                        <a:pt x="73" y="9"/>
                      </a:lnTo>
                      <a:lnTo>
                        <a:pt x="76" y="10"/>
                      </a:lnTo>
                      <a:lnTo>
                        <a:pt x="78" y="12"/>
                      </a:lnTo>
                      <a:lnTo>
                        <a:pt x="81" y="14"/>
                      </a:lnTo>
                      <a:lnTo>
                        <a:pt x="83" y="15"/>
                      </a:lnTo>
                      <a:lnTo>
                        <a:pt x="85" y="17"/>
                      </a:lnTo>
                      <a:lnTo>
                        <a:pt x="85" y="20"/>
                      </a:lnTo>
                      <a:lnTo>
                        <a:pt x="86" y="20"/>
                      </a:lnTo>
                      <a:lnTo>
                        <a:pt x="88" y="24"/>
                      </a:lnTo>
                      <a:lnTo>
                        <a:pt x="90" y="24"/>
                      </a:lnTo>
                      <a:lnTo>
                        <a:pt x="91" y="29"/>
                      </a:lnTo>
                      <a:lnTo>
                        <a:pt x="93" y="31"/>
                      </a:lnTo>
                      <a:lnTo>
                        <a:pt x="95" y="32"/>
                      </a:lnTo>
                      <a:lnTo>
                        <a:pt x="95" y="36"/>
                      </a:lnTo>
                      <a:lnTo>
                        <a:pt x="96" y="37"/>
                      </a:lnTo>
                      <a:lnTo>
                        <a:pt x="96" y="41"/>
                      </a:lnTo>
                      <a:lnTo>
                        <a:pt x="96" y="42"/>
                      </a:lnTo>
                      <a:lnTo>
                        <a:pt x="98" y="46"/>
                      </a:lnTo>
                      <a:lnTo>
                        <a:pt x="98" y="47"/>
                      </a:lnTo>
                      <a:lnTo>
                        <a:pt x="100" y="51"/>
                      </a:lnTo>
                      <a:lnTo>
                        <a:pt x="100" y="54"/>
                      </a:lnTo>
                      <a:lnTo>
                        <a:pt x="100" y="58"/>
                      </a:lnTo>
                      <a:lnTo>
                        <a:pt x="100" y="59"/>
                      </a:lnTo>
                      <a:lnTo>
                        <a:pt x="100" y="63"/>
                      </a:lnTo>
                      <a:lnTo>
                        <a:pt x="100" y="64"/>
                      </a:lnTo>
                      <a:lnTo>
                        <a:pt x="100" y="68"/>
                      </a:lnTo>
                      <a:lnTo>
                        <a:pt x="98" y="69"/>
                      </a:lnTo>
                      <a:lnTo>
                        <a:pt x="98" y="75"/>
                      </a:lnTo>
                      <a:lnTo>
                        <a:pt x="96" y="76"/>
                      </a:lnTo>
                      <a:lnTo>
                        <a:pt x="96" y="80"/>
                      </a:lnTo>
                      <a:lnTo>
                        <a:pt x="96" y="81"/>
                      </a:lnTo>
                      <a:lnTo>
                        <a:pt x="95" y="85"/>
                      </a:lnTo>
                      <a:lnTo>
                        <a:pt x="95" y="86"/>
                      </a:lnTo>
                      <a:lnTo>
                        <a:pt x="91" y="91"/>
                      </a:lnTo>
                      <a:lnTo>
                        <a:pt x="90" y="91"/>
                      </a:lnTo>
                      <a:lnTo>
                        <a:pt x="90" y="95"/>
                      </a:lnTo>
                      <a:lnTo>
                        <a:pt x="88" y="98"/>
                      </a:lnTo>
                      <a:lnTo>
                        <a:pt x="86" y="100"/>
                      </a:lnTo>
                      <a:lnTo>
                        <a:pt x="85" y="102"/>
                      </a:lnTo>
                      <a:lnTo>
                        <a:pt x="83" y="103"/>
                      </a:lnTo>
                      <a:lnTo>
                        <a:pt x="81" y="105"/>
                      </a:lnTo>
                      <a:lnTo>
                        <a:pt x="78" y="107"/>
                      </a:lnTo>
                      <a:lnTo>
                        <a:pt x="76" y="108"/>
                      </a:lnTo>
                      <a:lnTo>
                        <a:pt x="73" y="110"/>
                      </a:lnTo>
                      <a:lnTo>
                        <a:pt x="73" y="112"/>
                      </a:lnTo>
                      <a:lnTo>
                        <a:pt x="71" y="113"/>
                      </a:lnTo>
                      <a:lnTo>
                        <a:pt x="70" y="113"/>
                      </a:lnTo>
                      <a:lnTo>
                        <a:pt x="66" y="115"/>
                      </a:lnTo>
                      <a:lnTo>
                        <a:pt x="65" y="115"/>
                      </a:lnTo>
                      <a:lnTo>
                        <a:pt x="61" y="118"/>
                      </a:lnTo>
                      <a:lnTo>
                        <a:pt x="60" y="118"/>
                      </a:lnTo>
                      <a:lnTo>
                        <a:pt x="58" y="118"/>
                      </a:lnTo>
                      <a:lnTo>
                        <a:pt x="55" y="120"/>
                      </a:lnTo>
                      <a:lnTo>
                        <a:pt x="53" y="120"/>
                      </a:lnTo>
                      <a:lnTo>
                        <a:pt x="50" y="120"/>
                      </a:lnTo>
                      <a:lnTo>
                        <a:pt x="48" y="120"/>
                      </a:lnTo>
                      <a:lnTo>
                        <a:pt x="46" y="120"/>
                      </a:lnTo>
                      <a:lnTo>
                        <a:pt x="43" y="120"/>
                      </a:lnTo>
                      <a:lnTo>
                        <a:pt x="41" y="120"/>
                      </a:lnTo>
                      <a:lnTo>
                        <a:pt x="38" y="118"/>
                      </a:lnTo>
                      <a:lnTo>
                        <a:pt x="36" y="118"/>
                      </a:lnTo>
                      <a:lnTo>
                        <a:pt x="33" y="115"/>
                      </a:lnTo>
                      <a:lnTo>
                        <a:pt x="31" y="115"/>
                      </a:lnTo>
                      <a:lnTo>
                        <a:pt x="30" y="113"/>
                      </a:lnTo>
                      <a:lnTo>
                        <a:pt x="28" y="113"/>
                      </a:lnTo>
                      <a:lnTo>
                        <a:pt x="25" y="112"/>
                      </a:lnTo>
                      <a:lnTo>
                        <a:pt x="23" y="110"/>
                      </a:lnTo>
                      <a:lnTo>
                        <a:pt x="20" y="108"/>
                      </a:lnTo>
                      <a:lnTo>
                        <a:pt x="18" y="107"/>
                      </a:lnTo>
                      <a:lnTo>
                        <a:pt x="16" y="105"/>
                      </a:lnTo>
                      <a:lnTo>
                        <a:pt x="16" y="103"/>
                      </a:lnTo>
                      <a:lnTo>
                        <a:pt x="13" y="102"/>
                      </a:lnTo>
                      <a:lnTo>
                        <a:pt x="13" y="98"/>
                      </a:lnTo>
                      <a:lnTo>
                        <a:pt x="10" y="96"/>
                      </a:lnTo>
                      <a:lnTo>
                        <a:pt x="10" y="95"/>
                      </a:lnTo>
                      <a:lnTo>
                        <a:pt x="8" y="91"/>
                      </a:lnTo>
                      <a:lnTo>
                        <a:pt x="6" y="90"/>
                      </a:lnTo>
                      <a:lnTo>
                        <a:pt x="5" y="86"/>
                      </a:lnTo>
                      <a:lnTo>
                        <a:pt x="5" y="85"/>
                      </a:lnTo>
                      <a:lnTo>
                        <a:pt x="5" y="81"/>
                      </a:lnTo>
                      <a:lnTo>
                        <a:pt x="3" y="80"/>
                      </a:lnTo>
                      <a:lnTo>
                        <a:pt x="1" y="76"/>
                      </a:lnTo>
                      <a:lnTo>
                        <a:pt x="1" y="75"/>
                      </a:lnTo>
                      <a:lnTo>
                        <a:pt x="1" y="71"/>
                      </a:lnTo>
                      <a:lnTo>
                        <a:pt x="1" y="68"/>
                      </a:lnTo>
                      <a:lnTo>
                        <a:pt x="1" y="66"/>
                      </a:lnTo>
                      <a:lnTo>
                        <a:pt x="1" y="63"/>
                      </a:lnTo>
                      <a:lnTo>
                        <a:pt x="1" y="59"/>
                      </a:lnTo>
                      <a:lnTo>
                        <a:pt x="1" y="58"/>
                      </a:lnTo>
                      <a:lnTo>
                        <a:pt x="1" y="54"/>
                      </a:lnTo>
                      <a:lnTo>
                        <a:pt x="1" y="51"/>
                      </a:lnTo>
                      <a:lnTo>
                        <a:pt x="3" y="47"/>
                      </a:lnTo>
                      <a:lnTo>
                        <a:pt x="5" y="46"/>
                      </a:lnTo>
                      <a:lnTo>
                        <a:pt x="5" y="42"/>
                      </a:lnTo>
                      <a:lnTo>
                        <a:pt x="5" y="41"/>
                      </a:lnTo>
                      <a:lnTo>
                        <a:pt x="6" y="37"/>
                      </a:lnTo>
                      <a:lnTo>
                        <a:pt x="5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6" name="Freeform 594"/>
                <p:cNvSpPr>
                  <a:spLocks/>
                </p:cNvSpPr>
                <p:nvPr/>
              </p:nvSpPr>
              <p:spPr bwMode="auto">
                <a:xfrm>
                  <a:off x="5234" y="770"/>
                  <a:ext cx="37" cy="16"/>
                </a:xfrm>
                <a:custGeom>
                  <a:avLst/>
                  <a:gdLst>
                    <a:gd name="T0" fmla="*/ 1 w 75"/>
                    <a:gd name="T1" fmla="*/ 10 h 32"/>
                    <a:gd name="T2" fmla="*/ 0 w 75"/>
                    <a:gd name="T3" fmla="*/ 16 h 32"/>
                    <a:gd name="T4" fmla="*/ 37 w 75"/>
                    <a:gd name="T5" fmla="*/ 13 h 32"/>
                    <a:gd name="T6" fmla="*/ 27 w 75"/>
                    <a:gd name="T7" fmla="*/ 0 h 32"/>
                    <a:gd name="T8" fmla="*/ 1 w 75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32"/>
                    <a:gd name="T17" fmla="*/ 75 w 75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5" y="27"/>
                      </a:lnTo>
                      <a:lnTo>
                        <a:pt x="55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7" name="Freeform 595"/>
                <p:cNvSpPr>
                  <a:spLocks/>
                </p:cNvSpPr>
                <p:nvPr/>
              </p:nvSpPr>
              <p:spPr bwMode="auto">
                <a:xfrm>
                  <a:off x="5207" y="796"/>
                  <a:ext cx="37" cy="26"/>
                </a:xfrm>
                <a:custGeom>
                  <a:avLst/>
                  <a:gdLst>
                    <a:gd name="T0" fmla="*/ 23 w 73"/>
                    <a:gd name="T1" fmla="*/ 0 h 53"/>
                    <a:gd name="T2" fmla="*/ 20 w 73"/>
                    <a:gd name="T3" fmla="*/ 0 h 53"/>
                    <a:gd name="T4" fmla="*/ 19 w 73"/>
                    <a:gd name="T5" fmla="*/ 0 h 53"/>
                    <a:gd name="T6" fmla="*/ 18 w 73"/>
                    <a:gd name="T7" fmla="*/ 0 h 53"/>
                    <a:gd name="T8" fmla="*/ 14 w 73"/>
                    <a:gd name="T9" fmla="*/ 0 h 53"/>
                    <a:gd name="T10" fmla="*/ 12 w 73"/>
                    <a:gd name="T11" fmla="*/ 1 h 53"/>
                    <a:gd name="T12" fmla="*/ 9 w 73"/>
                    <a:gd name="T13" fmla="*/ 1 h 53"/>
                    <a:gd name="T14" fmla="*/ 9 w 73"/>
                    <a:gd name="T15" fmla="*/ 3 h 53"/>
                    <a:gd name="T16" fmla="*/ 8 w 73"/>
                    <a:gd name="T17" fmla="*/ 3 h 53"/>
                    <a:gd name="T18" fmla="*/ 6 w 73"/>
                    <a:gd name="T19" fmla="*/ 4 h 53"/>
                    <a:gd name="T20" fmla="*/ 4 w 73"/>
                    <a:gd name="T21" fmla="*/ 5 h 53"/>
                    <a:gd name="T22" fmla="*/ 2 w 73"/>
                    <a:gd name="T23" fmla="*/ 8 h 53"/>
                    <a:gd name="T24" fmla="*/ 1 w 73"/>
                    <a:gd name="T25" fmla="*/ 10 h 53"/>
                    <a:gd name="T26" fmla="*/ 0 w 73"/>
                    <a:gd name="T27" fmla="*/ 13 h 53"/>
                    <a:gd name="T28" fmla="*/ 0 w 73"/>
                    <a:gd name="T29" fmla="*/ 14 h 53"/>
                    <a:gd name="T30" fmla="*/ 0 w 73"/>
                    <a:gd name="T31" fmla="*/ 16 h 53"/>
                    <a:gd name="T32" fmla="*/ 1 w 73"/>
                    <a:gd name="T33" fmla="*/ 19 h 53"/>
                    <a:gd name="T34" fmla="*/ 3 w 73"/>
                    <a:gd name="T35" fmla="*/ 20 h 53"/>
                    <a:gd name="T36" fmla="*/ 4 w 73"/>
                    <a:gd name="T37" fmla="*/ 21 h 53"/>
                    <a:gd name="T38" fmla="*/ 5 w 73"/>
                    <a:gd name="T39" fmla="*/ 22 h 53"/>
                    <a:gd name="T40" fmla="*/ 6 w 73"/>
                    <a:gd name="T41" fmla="*/ 23 h 53"/>
                    <a:gd name="T42" fmla="*/ 8 w 73"/>
                    <a:gd name="T43" fmla="*/ 24 h 53"/>
                    <a:gd name="T44" fmla="*/ 10 w 73"/>
                    <a:gd name="T45" fmla="*/ 25 h 53"/>
                    <a:gd name="T46" fmla="*/ 14 w 73"/>
                    <a:gd name="T47" fmla="*/ 25 h 53"/>
                    <a:gd name="T48" fmla="*/ 16 w 73"/>
                    <a:gd name="T49" fmla="*/ 26 h 53"/>
                    <a:gd name="T50" fmla="*/ 18 w 73"/>
                    <a:gd name="T51" fmla="*/ 26 h 53"/>
                    <a:gd name="T52" fmla="*/ 19 w 73"/>
                    <a:gd name="T53" fmla="*/ 26 h 53"/>
                    <a:gd name="T54" fmla="*/ 20 w 73"/>
                    <a:gd name="T55" fmla="*/ 25 h 53"/>
                    <a:gd name="T56" fmla="*/ 23 w 73"/>
                    <a:gd name="T57" fmla="*/ 25 h 53"/>
                    <a:gd name="T58" fmla="*/ 25 w 73"/>
                    <a:gd name="T59" fmla="*/ 25 h 53"/>
                    <a:gd name="T60" fmla="*/ 27 w 73"/>
                    <a:gd name="T61" fmla="*/ 25 h 53"/>
                    <a:gd name="T62" fmla="*/ 29 w 73"/>
                    <a:gd name="T63" fmla="*/ 24 h 53"/>
                    <a:gd name="T64" fmla="*/ 30 w 73"/>
                    <a:gd name="T65" fmla="*/ 23 h 53"/>
                    <a:gd name="T66" fmla="*/ 32 w 73"/>
                    <a:gd name="T67" fmla="*/ 22 h 53"/>
                    <a:gd name="T68" fmla="*/ 34 w 73"/>
                    <a:gd name="T69" fmla="*/ 19 h 53"/>
                    <a:gd name="T70" fmla="*/ 35 w 73"/>
                    <a:gd name="T71" fmla="*/ 17 h 53"/>
                    <a:gd name="T72" fmla="*/ 37 w 73"/>
                    <a:gd name="T73" fmla="*/ 14 h 53"/>
                    <a:gd name="T74" fmla="*/ 36 w 73"/>
                    <a:gd name="T75" fmla="*/ 14 h 53"/>
                    <a:gd name="T76" fmla="*/ 37 w 73"/>
                    <a:gd name="T77" fmla="*/ 13 h 53"/>
                    <a:gd name="T78" fmla="*/ 37 w 73"/>
                    <a:gd name="T79" fmla="*/ 11 h 53"/>
                    <a:gd name="T80" fmla="*/ 36 w 73"/>
                    <a:gd name="T81" fmla="*/ 9 h 53"/>
                    <a:gd name="T82" fmla="*/ 36 w 73"/>
                    <a:gd name="T83" fmla="*/ 8 h 53"/>
                    <a:gd name="T84" fmla="*/ 34 w 73"/>
                    <a:gd name="T85" fmla="*/ 8 h 53"/>
                    <a:gd name="T86" fmla="*/ 34 w 73"/>
                    <a:gd name="T87" fmla="*/ 5 h 53"/>
                    <a:gd name="T88" fmla="*/ 33 w 73"/>
                    <a:gd name="T89" fmla="*/ 4 h 53"/>
                    <a:gd name="T90" fmla="*/ 32 w 73"/>
                    <a:gd name="T91" fmla="*/ 4 h 53"/>
                    <a:gd name="T92" fmla="*/ 30 w 73"/>
                    <a:gd name="T93" fmla="*/ 3 h 53"/>
                    <a:gd name="T94" fmla="*/ 29 w 73"/>
                    <a:gd name="T95" fmla="*/ 1 h 5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3"/>
                    <a:gd name="T146" fmla="*/ 73 w 73"/>
                    <a:gd name="T147" fmla="*/ 53 h 5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3">
                      <a:moveTo>
                        <a:pt x="52" y="2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8" y="11"/>
                      </a:lnTo>
                      <a:lnTo>
                        <a:pt x="7" y="12"/>
                      </a:lnTo>
                      <a:lnTo>
                        <a:pt x="3" y="16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2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8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2" y="38"/>
                      </a:lnTo>
                      <a:lnTo>
                        <a:pt x="3" y="38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8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2" y="48"/>
                      </a:lnTo>
                      <a:lnTo>
                        <a:pt x="13" y="48"/>
                      </a:lnTo>
                      <a:lnTo>
                        <a:pt x="15" y="48"/>
                      </a:lnTo>
                      <a:lnTo>
                        <a:pt x="15" y="50"/>
                      </a:lnTo>
                      <a:lnTo>
                        <a:pt x="17" y="50"/>
                      </a:lnTo>
                      <a:lnTo>
                        <a:pt x="20" y="51"/>
                      </a:lnTo>
                      <a:lnTo>
                        <a:pt x="25" y="51"/>
                      </a:lnTo>
                      <a:lnTo>
                        <a:pt x="27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2" y="53"/>
                      </a:lnTo>
                      <a:lnTo>
                        <a:pt x="32" y="51"/>
                      </a:lnTo>
                      <a:lnTo>
                        <a:pt x="33" y="53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8" y="53"/>
                      </a:lnTo>
                      <a:lnTo>
                        <a:pt x="40" y="53"/>
                      </a:lnTo>
                      <a:lnTo>
                        <a:pt x="40" y="51"/>
                      </a:lnTo>
                      <a:lnTo>
                        <a:pt x="40" y="53"/>
                      </a:lnTo>
                      <a:lnTo>
                        <a:pt x="43" y="51"/>
                      </a:lnTo>
                      <a:lnTo>
                        <a:pt x="45" y="51"/>
                      </a:lnTo>
                      <a:lnTo>
                        <a:pt x="47" y="51"/>
                      </a:lnTo>
                      <a:lnTo>
                        <a:pt x="50" y="51"/>
                      </a:lnTo>
                      <a:lnTo>
                        <a:pt x="52" y="51"/>
                      </a:lnTo>
                      <a:lnTo>
                        <a:pt x="53" y="50"/>
                      </a:lnTo>
                      <a:lnTo>
                        <a:pt x="55" y="50"/>
                      </a:lnTo>
                      <a:lnTo>
                        <a:pt x="57" y="48"/>
                      </a:lnTo>
                      <a:lnTo>
                        <a:pt x="58" y="46"/>
                      </a:lnTo>
                      <a:lnTo>
                        <a:pt x="60" y="46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4"/>
                      </a:lnTo>
                      <a:lnTo>
                        <a:pt x="63" y="43"/>
                      </a:lnTo>
                      <a:lnTo>
                        <a:pt x="65" y="43"/>
                      </a:lnTo>
                      <a:lnTo>
                        <a:pt x="67" y="39"/>
                      </a:lnTo>
                      <a:lnTo>
                        <a:pt x="68" y="38"/>
                      </a:lnTo>
                      <a:lnTo>
                        <a:pt x="72" y="34"/>
                      </a:lnTo>
                      <a:lnTo>
                        <a:pt x="70" y="34"/>
                      </a:lnTo>
                      <a:lnTo>
                        <a:pt x="72" y="33"/>
                      </a:lnTo>
                      <a:lnTo>
                        <a:pt x="72" y="31"/>
                      </a:lnTo>
                      <a:lnTo>
                        <a:pt x="73" y="29"/>
                      </a:lnTo>
                      <a:lnTo>
                        <a:pt x="72" y="29"/>
                      </a:lnTo>
                      <a:lnTo>
                        <a:pt x="73" y="29"/>
                      </a:lnTo>
                      <a:lnTo>
                        <a:pt x="72" y="28"/>
                      </a:lnTo>
                      <a:lnTo>
                        <a:pt x="73" y="28"/>
                      </a:lnTo>
                      <a:lnTo>
                        <a:pt x="72" y="28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2" y="21"/>
                      </a:lnTo>
                      <a:lnTo>
                        <a:pt x="72" y="19"/>
                      </a:lnTo>
                      <a:lnTo>
                        <a:pt x="72" y="17"/>
                      </a:lnTo>
                      <a:lnTo>
                        <a:pt x="70" y="16"/>
                      </a:lnTo>
                      <a:lnTo>
                        <a:pt x="68" y="16"/>
                      </a:lnTo>
                      <a:lnTo>
                        <a:pt x="68" y="12"/>
                      </a:lnTo>
                      <a:lnTo>
                        <a:pt x="67" y="12"/>
                      </a:lnTo>
                      <a:lnTo>
                        <a:pt x="67" y="11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2" y="7"/>
                      </a:lnTo>
                      <a:lnTo>
                        <a:pt x="60" y="7"/>
                      </a:lnTo>
                      <a:lnTo>
                        <a:pt x="60" y="6"/>
                      </a:lnTo>
                      <a:lnTo>
                        <a:pt x="57" y="4"/>
                      </a:lnTo>
                      <a:lnTo>
                        <a:pt x="57" y="2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8" name="Freeform 596"/>
                <p:cNvSpPr>
                  <a:spLocks/>
                </p:cNvSpPr>
                <p:nvPr/>
              </p:nvSpPr>
              <p:spPr bwMode="auto">
                <a:xfrm>
                  <a:off x="5205" y="795"/>
                  <a:ext cx="39" cy="28"/>
                </a:xfrm>
                <a:custGeom>
                  <a:avLst/>
                  <a:gdLst>
                    <a:gd name="T0" fmla="*/ 1 w 78"/>
                    <a:gd name="T1" fmla="*/ 10 h 56"/>
                    <a:gd name="T2" fmla="*/ 0 w 78"/>
                    <a:gd name="T3" fmla="*/ 14 h 56"/>
                    <a:gd name="T4" fmla="*/ 1 w 78"/>
                    <a:gd name="T5" fmla="*/ 18 h 56"/>
                    <a:gd name="T6" fmla="*/ 1 w 78"/>
                    <a:gd name="T7" fmla="*/ 20 h 56"/>
                    <a:gd name="T8" fmla="*/ 4 w 78"/>
                    <a:gd name="T9" fmla="*/ 23 h 56"/>
                    <a:gd name="T10" fmla="*/ 6 w 78"/>
                    <a:gd name="T11" fmla="*/ 26 h 56"/>
                    <a:gd name="T12" fmla="*/ 10 w 78"/>
                    <a:gd name="T13" fmla="*/ 26 h 56"/>
                    <a:gd name="T14" fmla="*/ 13 w 78"/>
                    <a:gd name="T15" fmla="*/ 27 h 56"/>
                    <a:gd name="T16" fmla="*/ 17 w 78"/>
                    <a:gd name="T17" fmla="*/ 28 h 56"/>
                    <a:gd name="T18" fmla="*/ 19 w 78"/>
                    <a:gd name="T19" fmla="*/ 28 h 56"/>
                    <a:gd name="T20" fmla="*/ 22 w 78"/>
                    <a:gd name="T21" fmla="*/ 27 h 56"/>
                    <a:gd name="T22" fmla="*/ 28 w 78"/>
                    <a:gd name="T23" fmla="*/ 26 h 56"/>
                    <a:gd name="T24" fmla="*/ 30 w 78"/>
                    <a:gd name="T25" fmla="*/ 26 h 56"/>
                    <a:gd name="T26" fmla="*/ 34 w 78"/>
                    <a:gd name="T27" fmla="*/ 23 h 56"/>
                    <a:gd name="T28" fmla="*/ 37 w 78"/>
                    <a:gd name="T29" fmla="*/ 20 h 56"/>
                    <a:gd name="T30" fmla="*/ 39 w 78"/>
                    <a:gd name="T31" fmla="*/ 14 h 56"/>
                    <a:gd name="T32" fmla="*/ 39 w 78"/>
                    <a:gd name="T33" fmla="*/ 12 h 56"/>
                    <a:gd name="T34" fmla="*/ 38 w 78"/>
                    <a:gd name="T35" fmla="*/ 9 h 56"/>
                    <a:gd name="T36" fmla="*/ 37 w 78"/>
                    <a:gd name="T37" fmla="*/ 7 h 56"/>
                    <a:gd name="T38" fmla="*/ 34 w 78"/>
                    <a:gd name="T39" fmla="*/ 4 h 56"/>
                    <a:gd name="T40" fmla="*/ 33 w 78"/>
                    <a:gd name="T41" fmla="*/ 4 h 56"/>
                    <a:gd name="T42" fmla="*/ 30 w 78"/>
                    <a:gd name="T43" fmla="*/ 2 h 56"/>
                    <a:gd name="T44" fmla="*/ 23 w 78"/>
                    <a:gd name="T45" fmla="*/ 0 h 56"/>
                    <a:gd name="T46" fmla="*/ 19 w 78"/>
                    <a:gd name="T47" fmla="*/ 0 h 56"/>
                    <a:gd name="T48" fmla="*/ 15 w 78"/>
                    <a:gd name="T49" fmla="*/ 0 h 56"/>
                    <a:gd name="T50" fmla="*/ 10 w 78"/>
                    <a:gd name="T51" fmla="*/ 2 h 56"/>
                    <a:gd name="T52" fmla="*/ 8 w 78"/>
                    <a:gd name="T53" fmla="*/ 3 h 56"/>
                    <a:gd name="T54" fmla="*/ 5 w 78"/>
                    <a:gd name="T55" fmla="*/ 4 h 56"/>
                    <a:gd name="T56" fmla="*/ 2 w 78"/>
                    <a:gd name="T57" fmla="*/ 9 h 56"/>
                    <a:gd name="T58" fmla="*/ 5 w 78"/>
                    <a:gd name="T59" fmla="*/ 7 h 56"/>
                    <a:gd name="T60" fmla="*/ 8 w 78"/>
                    <a:gd name="T61" fmla="*/ 4 h 56"/>
                    <a:gd name="T62" fmla="*/ 10 w 78"/>
                    <a:gd name="T63" fmla="*/ 4 h 56"/>
                    <a:gd name="T64" fmla="*/ 17 w 78"/>
                    <a:gd name="T65" fmla="*/ 2 h 56"/>
                    <a:gd name="T66" fmla="*/ 19 w 78"/>
                    <a:gd name="T67" fmla="*/ 2 h 56"/>
                    <a:gd name="T68" fmla="*/ 22 w 78"/>
                    <a:gd name="T69" fmla="*/ 2 h 56"/>
                    <a:gd name="T70" fmla="*/ 29 w 78"/>
                    <a:gd name="T71" fmla="*/ 4 h 56"/>
                    <a:gd name="T72" fmla="*/ 31 w 78"/>
                    <a:gd name="T73" fmla="*/ 4 h 56"/>
                    <a:gd name="T74" fmla="*/ 33 w 78"/>
                    <a:gd name="T75" fmla="*/ 5 h 56"/>
                    <a:gd name="T76" fmla="*/ 34 w 78"/>
                    <a:gd name="T77" fmla="*/ 9 h 56"/>
                    <a:gd name="T78" fmla="*/ 37 w 78"/>
                    <a:gd name="T79" fmla="*/ 11 h 56"/>
                    <a:gd name="T80" fmla="*/ 37 w 78"/>
                    <a:gd name="T81" fmla="*/ 13 h 56"/>
                    <a:gd name="T82" fmla="*/ 37 w 78"/>
                    <a:gd name="T83" fmla="*/ 16 h 56"/>
                    <a:gd name="T84" fmla="*/ 35 w 78"/>
                    <a:gd name="T85" fmla="*/ 19 h 56"/>
                    <a:gd name="T86" fmla="*/ 33 w 78"/>
                    <a:gd name="T87" fmla="*/ 22 h 56"/>
                    <a:gd name="T88" fmla="*/ 29 w 78"/>
                    <a:gd name="T89" fmla="*/ 24 h 56"/>
                    <a:gd name="T90" fmla="*/ 27 w 78"/>
                    <a:gd name="T91" fmla="*/ 25 h 56"/>
                    <a:gd name="T92" fmla="*/ 22 w 78"/>
                    <a:gd name="T93" fmla="*/ 26 h 56"/>
                    <a:gd name="T94" fmla="*/ 19 w 78"/>
                    <a:gd name="T95" fmla="*/ 26 h 56"/>
                    <a:gd name="T96" fmla="*/ 18 w 78"/>
                    <a:gd name="T97" fmla="*/ 26 h 56"/>
                    <a:gd name="T98" fmla="*/ 13 w 78"/>
                    <a:gd name="T99" fmla="*/ 26 h 56"/>
                    <a:gd name="T100" fmla="*/ 10 w 78"/>
                    <a:gd name="T101" fmla="*/ 26 h 56"/>
                    <a:gd name="T102" fmla="*/ 7 w 78"/>
                    <a:gd name="T103" fmla="*/ 23 h 56"/>
                    <a:gd name="T104" fmla="*/ 5 w 78"/>
                    <a:gd name="T105" fmla="*/ 21 h 56"/>
                    <a:gd name="T106" fmla="*/ 2 w 78"/>
                    <a:gd name="T107" fmla="*/ 17 h 56"/>
                    <a:gd name="T108" fmla="*/ 2 w 78"/>
                    <a:gd name="T109" fmla="*/ 14 h 56"/>
                    <a:gd name="T110" fmla="*/ 3 w 78"/>
                    <a:gd name="T111" fmla="*/ 11 h 56"/>
                    <a:gd name="T112" fmla="*/ 2 w 78"/>
                    <a:gd name="T113" fmla="*/ 9 h 5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8"/>
                    <a:gd name="T172" fmla="*/ 0 h 56"/>
                    <a:gd name="T173" fmla="*/ 78 w 78"/>
                    <a:gd name="T174" fmla="*/ 56 h 5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8" h="56">
                      <a:moveTo>
                        <a:pt x="5" y="17"/>
                      </a:move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1" y="35"/>
                      </a:lnTo>
                      <a:lnTo>
                        <a:pt x="1" y="39"/>
                      </a:lnTo>
                      <a:lnTo>
                        <a:pt x="3" y="39"/>
                      </a:lnTo>
                      <a:lnTo>
                        <a:pt x="5" y="40"/>
                      </a:lnTo>
                      <a:lnTo>
                        <a:pt x="6" y="45"/>
                      </a:lnTo>
                      <a:lnTo>
                        <a:pt x="8" y="45"/>
                      </a:lnTo>
                      <a:lnTo>
                        <a:pt x="10" y="47"/>
                      </a:lnTo>
                      <a:lnTo>
                        <a:pt x="11" y="49"/>
                      </a:lnTo>
                      <a:lnTo>
                        <a:pt x="13" y="51"/>
                      </a:lnTo>
                      <a:lnTo>
                        <a:pt x="16" y="51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1" y="54"/>
                      </a:lnTo>
                      <a:lnTo>
                        <a:pt x="23" y="54"/>
                      </a:lnTo>
                      <a:lnTo>
                        <a:pt x="26" y="54"/>
                      </a:lnTo>
                      <a:lnTo>
                        <a:pt x="28" y="56"/>
                      </a:lnTo>
                      <a:lnTo>
                        <a:pt x="31" y="56"/>
                      </a:lnTo>
                      <a:lnTo>
                        <a:pt x="33" y="56"/>
                      </a:lnTo>
                      <a:lnTo>
                        <a:pt x="35" y="56"/>
                      </a:lnTo>
                      <a:lnTo>
                        <a:pt x="36" y="56"/>
                      </a:lnTo>
                      <a:lnTo>
                        <a:pt x="38" y="56"/>
                      </a:lnTo>
                      <a:lnTo>
                        <a:pt x="40" y="56"/>
                      </a:lnTo>
                      <a:lnTo>
                        <a:pt x="41" y="56"/>
                      </a:lnTo>
                      <a:lnTo>
                        <a:pt x="45" y="54"/>
                      </a:lnTo>
                      <a:lnTo>
                        <a:pt x="48" y="54"/>
                      </a:lnTo>
                      <a:lnTo>
                        <a:pt x="53" y="52"/>
                      </a:lnTo>
                      <a:lnTo>
                        <a:pt x="56" y="52"/>
                      </a:lnTo>
                      <a:lnTo>
                        <a:pt x="58" y="51"/>
                      </a:lnTo>
                      <a:lnTo>
                        <a:pt x="60" y="51"/>
                      </a:lnTo>
                      <a:lnTo>
                        <a:pt x="61" y="51"/>
                      </a:lnTo>
                      <a:lnTo>
                        <a:pt x="63" y="49"/>
                      </a:lnTo>
                      <a:lnTo>
                        <a:pt x="65" y="47"/>
                      </a:lnTo>
                      <a:lnTo>
                        <a:pt x="68" y="45"/>
                      </a:lnTo>
                      <a:lnTo>
                        <a:pt x="70" y="44"/>
                      </a:lnTo>
                      <a:lnTo>
                        <a:pt x="71" y="42"/>
                      </a:lnTo>
                      <a:lnTo>
                        <a:pt x="73" y="39"/>
                      </a:lnTo>
                      <a:lnTo>
                        <a:pt x="76" y="35"/>
                      </a:lnTo>
                      <a:lnTo>
                        <a:pt x="76" y="34"/>
                      </a:lnTo>
                      <a:lnTo>
                        <a:pt x="78" y="27"/>
                      </a:lnTo>
                      <a:lnTo>
                        <a:pt x="78" y="25"/>
                      </a:lnTo>
                      <a:lnTo>
                        <a:pt x="78" y="23"/>
                      </a:lnTo>
                      <a:lnTo>
                        <a:pt x="78" y="22"/>
                      </a:lnTo>
                      <a:lnTo>
                        <a:pt x="76" y="22"/>
                      </a:lnTo>
                      <a:lnTo>
                        <a:pt x="76" y="18"/>
                      </a:lnTo>
                      <a:lnTo>
                        <a:pt x="76" y="17"/>
                      </a:lnTo>
                      <a:lnTo>
                        <a:pt x="75" y="17"/>
                      </a:lnTo>
                      <a:lnTo>
                        <a:pt x="73" y="13"/>
                      </a:lnTo>
                      <a:lnTo>
                        <a:pt x="71" y="12"/>
                      </a:lnTo>
                      <a:lnTo>
                        <a:pt x="70" y="1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6" y="7"/>
                      </a:lnTo>
                      <a:lnTo>
                        <a:pt x="63" y="5"/>
                      </a:lnTo>
                      <a:lnTo>
                        <a:pt x="61" y="3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6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3"/>
                      </a:lnTo>
                      <a:lnTo>
                        <a:pt x="5" y="17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1" y="13"/>
                      </a:lnTo>
                      <a:lnTo>
                        <a:pt x="13" y="10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3" y="7"/>
                      </a:lnTo>
                      <a:lnTo>
                        <a:pt x="26" y="5"/>
                      </a:lnTo>
                      <a:lnTo>
                        <a:pt x="33" y="3"/>
                      </a:lnTo>
                      <a:lnTo>
                        <a:pt x="36" y="3"/>
                      </a:lnTo>
                      <a:lnTo>
                        <a:pt x="38" y="3"/>
                      </a:lnTo>
                      <a:lnTo>
                        <a:pt x="41" y="3"/>
                      </a:lnTo>
                      <a:lnTo>
                        <a:pt x="45" y="3"/>
                      </a:lnTo>
                      <a:lnTo>
                        <a:pt x="48" y="3"/>
                      </a:lnTo>
                      <a:lnTo>
                        <a:pt x="58" y="7"/>
                      </a:lnTo>
                      <a:lnTo>
                        <a:pt x="60" y="7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63" y="10"/>
                      </a:lnTo>
                      <a:lnTo>
                        <a:pt x="66" y="10"/>
                      </a:lnTo>
                      <a:lnTo>
                        <a:pt x="66" y="12"/>
                      </a:lnTo>
                      <a:lnTo>
                        <a:pt x="68" y="13"/>
                      </a:lnTo>
                      <a:lnTo>
                        <a:pt x="68" y="17"/>
                      </a:lnTo>
                      <a:lnTo>
                        <a:pt x="70" y="17"/>
                      </a:lnTo>
                      <a:lnTo>
                        <a:pt x="71" y="20"/>
                      </a:lnTo>
                      <a:lnTo>
                        <a:pt x="73" y="22"/>
                      </a:lnTo>
                      <a:lnTo>
                        <a:pt x="73" y="23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73" y="32"/>
                      </a:lnTo>
                      <a:lnTo>
                        <a:pt x="71" y="34"/>
                      </a:lnTo>
                      <a:lnTo>
                        <a:pt x="71" y="35"/>
                      </a:lnTo>
                      <a:lnTo>
                        <a:pt x="70" y="37"/>
                      </a:lnTo>
                      <a:lnTo>
                        <a:pt x="66" y="40"/>
                      </a:lnTo>
                      <a:lnTo>
                        <a:pt x="66" y="42"/>
                      </a:lnTo>
                      <a:lnTo>
                        <a:pt x="66" y="44"/>
                      </a:lnTo>
                      <a:lnTo>
                        <a:pt x="61" y="45"/>
                      </a:lnTo>
                      <a:lnTo>
                        <a:pt x="60" y="45"/>
                      </a:lnTo>
                      <a:lnTo>
                        <a:pt x="58" y="47"/>
                      </a:lnTo>
                      <a:lnTo>
                        <a:pt x="56" y="47"/>
                      </a:lnTo>
                      <a:lnTo>
                        <a:pt x="56" y="49"/>
                      </a:lnTo>
                      <a:lnTo>
                        <a:pt x="55" y="49"/>
                      </a:lnTo>
                      <a:lnTo>
                        <a:pt x="51" y="51"/>
                      </a:lnTo>
                      <a:lnTo>
                        <a:pt x="46" y="51"/>
                      </a:lnTo>
                      <a:lnTo>
                        <a:pt x="45" y="52"/>
                      </a:lnTo>
                      <a:lnTo>
                        <a:pt x="41" y="52"/>
                      </a:lnTo>
                      <a:lnTo>
                        <a:pt x="40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1" y="52"/>
                      </a:lnTo>
                      <a:lnTo>
                        <a:pt x="30" y="52"/>
                      </a:lnTo>
                      <a:lnTo>
                        <a:pt x="26" y="52"/>
                      </a:lnTo>
                      <a:lnTo>
                        <a:pt x="25" y="51"/>
                      </a:lnTo>
                      <a:lnTo>
                        <a:pt x="23" y="51"/>
                      </a:lnTo>
                      <a:lnTo>
                        <a:pt x="21" y="51"/>
                      </a:lnTo>
                      <a:lnTo>
                        <a:pt x="20" y="49"/>
                      </a:lnTo>
                      <a:lnTo>
                        <a:pt x="16" y="47"/>
                      </a:lnTo>
                      <a:lnTo>
                        <a:pt x="15" y="45"/>
                      </a:lnTo>
                      <a:lnTo>
                        <a:pt x="13" y="45"/>
                      </a:lnTo>
                      <a:lnTo>
                        <a:pt x="11" y="44"/>
                      </a:lnTo>
                      <a:lnTo>
                        <a:pt x="10" y="42"/>
                      </a:lnTo>
                      <a:lnTo>
                        <a:pt x="8" y="39"/>
                      </a:lnTo>
                      <a:lnTo>
                        <a:pt x="6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6" y="23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7"/>
                      </a:lnTo>
                      <a:lnTo>
                        <a:pt x="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9" name="Freeform 597"/>
                <p:cNvSpPr>
                  <a:spLocks/>
                </p:cNvSpPr>
                <p:nvPr/>
              </p:nvSpPr>
              <p:spPr bwMode="auto">
                <a:xfrm>
                  <a:off x="5192" y="771"/>
                  <a:ext cx="46" cy="33"/>
                </a:xfrm>
                <a:custGeom>
                  <a:avLst/>
                  <a:gdLst>
                    <a:gd name="T0" fmla="*/ 29 w 92"/>
                    <a:gd name="T1" fmla="*/ 1 h 66"/>
                    <a:gd name="T2" fmla="*/ 27 w 92"/>
                    <a:gd name="T3" fmla="*/ 0 h 66"/>
                    <a:gd name="T4" fmla="*/ 26 w 92"/>
                    <a:gd name="T5" fmla="*/ 0 h 66"/>
                    <a:gd name="T6" fmla="*/ 23 w 92"/>
                    <a:gd name="T7" fmla="*/ 0 h 66"/>
                    <a:gd name="T8" fmla="*/ 21 w 92"/>
                    <a:gd name="T9" fmla="*/ 0 h 66"/>
                    <a:gd name="T10" fmla="*/ 19 w 92"/>
                    <a:gd name="T11" fmla="*/ 0 h 66"/>
                    <a:gd name="T12" fmla="*/ 12 w 92"/>
                    <a:gd name="T13" fmla="*/ 2 h 66"/>
                    <a:gd name="T14" fmla="*/ 11 w 92"/>
                    <a:gd name="T15" fmla="*/ 3 h 66"/>
                    <a:gd name="T16" fmla="*/ 9 w 92"/>
                    <a:gd name="T17" fmla="*/ 3 h 66"/>
                    <a:gd name="T18" fmla="*/ 7 w 92"/>
                    <a:gd name="T19" fmla="*/ 3 h 66"/>
                    <a:gd name="T20" fmla="*/ 6 w 92"/>
                    <a:gd name="T21" fmla="*/ 4 h 66"/>
                    <a:gd name="T22" fmla="*/ 5 w 92"/>
                    <a:gd name="T23" fmla="*/ 7 h 66"/>
                    <a:gd name="T24" fmla="*/ 3 w 92"/>
                    <a:gd name="T25" fmla="*/ 8 h 66"/>
                    <a:gd name="T26" fmla="*/ 1 w 92"/>
                    <a:gd name="T27" fmla="*/ 11 h 66"/>
                    <a:gd name="T28" fmla="*/ 1 w 92"/>
                    <a:gd name="T29" fmla="*/ 14 h 66"/>
                    <a:gd name="T30" fmla="*/ 0 w 92"/>
                    <a:gd name="T31" fmla="*/ 14 h 66"/>
                    <a:gd name="T32" fmla="*/ 0 w 92"/>
                    <a:gd name="T33" fmla="*/ 17 h 66"/>
                    <a:gd name="T34" fmla="*/ 0 w 92"/>
                    <a:gd name="T35" fmla="*/ 19 h 66"/>
                    <a:gd name="T36" fmla="*/ 0 w 92"/>
                    <a:gd name="T37" fmla="*/ 20 h 66"/>
                    <a:gd name="T38" fmla="*/ 3 w 92"/>
                    <a:gd name="T39" fmla="*/ 25 h 66"/>
                    <a:gd name="T40" fmla="*/ 4 w 92"/>
                    <a:gd name="T41" fmla="*/ 26 h 66"/>
                    <a:gd name="T42" fmla="*/ 6 w 92"/>
                    <a:gd name="T43" fmla="*/ 28 h 66"/>
                    <a:gd name="T44" fmla="*/ 7 w 92"/>
                    <a:gd name="T45" fmla="*/ 29 h 66"/>
                    <a:gd name="T46" fmla="*/ 9 w 92"/>
                    <a:gd name="T47" fmla="*/ 30 h 66"/>
                    <a:gd name="T48" fmla="*/ 15 w 92"/>
                    <a:gd name="T49" fmla="*/ 33 h 66"/>
                    <a:gd name="T50" fmla="*/ 18 w 92"/>
                    <a:gd name="T51" fmla="*/ 33 h 66"/>
                    <a:gd name="T52" fmla="*/ 20 w 92"/>
                    <a:gd name="T53" fmla="*/ 33 h 66"/>
                    <a:gd name="T54" fmla="*/ 22 w 92"/>
                    <a:gd name="T55" fmla="*/ 33 h 66"/>
                    <a:gd name="T56" fmla="*/ 23 w 92"/>
                    <a:gd name="T57" fmla="*/ 33 h 66"/>
                    <a:gd name="T58" fmla="*/ 25 w 92"/>
                    <a:gd name="T59" fmla="*/ 33 h 66"/>
                    <a:gd name="T60" fmla="*/ 33 w 92"/>
                    <a:gd name="T61" fmla="*/ 31 h 66"/>
                    <a:gd name="T62" fmla="*/ 34 w 92"/>
                    <a:gd name="T63" fmla="*/ 30 h 66"/>
                    <a:gd name="T64" fmla="*/ 36 w 92"/>
                    <a:gd name="T65" fmla="*/ 30 h 66"/>
                    <a:gd name="T66" fmla="*/ 39 w 92"/>
                    <a:gd name="T67" fmla="*/ 29 h 66"/>
                    <a:gd name="T68" fmla="*/ 39 w 92"/>
                    <a:gd name="T69" fmla="*/ 27 h 66"/>
                    <a:gd name="T70" fmla="*/ 40 w 92"/>
                    <a:gd name="T71" fmla="*/ 26 h 66"/>
                    <a:gd name="T72" fmla="*/ 43 w 92"/>
                    <a:gd name="T73" fmla="*/ 24 h 66"/>
                    <a:gd name="T74" fmla="*/ 45 w 92"/>
                    <a:gd name="T75" fmla="*/ 20 h 66"/>
                    <a:gd name="T76" fmla="*/ 45 w 92"/>
                    <a:gd name="T77" fmla="*/ 19 h 66"/>
                    <a:gd name="T78" fmla="*/ 46 w 92"/>
                    <a:gd name="T79" fmla="*/ 17 h 66"/>
                    <a:gd name="T80" fmla="*/ 46 w 92"/>
                    <a:gd name="T81" fmla="*/ 15 h 66"/>
                    <a:gd name="T82" fmla="*/ 45 w 92"/>
                    <a:gd name="T83" fmla="*/ 14 h 66"/>
                    <a:gd name="T84" fmla="*/ 45 w 92"/>
                    <a:gd name="T85" fmla="*/ 12 h 66"/>
                    <a:gd name="T86" fmla="*/ 43 w 92"/>
                    <a:gd name="T87" fmla="*/ 8 h 66"/>
                    <a:gd name="T88" fmla="*/ 41 w 92"/>
                    <a:gd name="T89" fmla="*/ 7 h 66"/>
                    <a:gd name="T90" fmla="*/ 40 w 92"/>
                    <a:gd name="T91" fmla="*/ 5 h 66"/>
                    <a:gd name="T92" fmla="*/ 39 w 92"/>
                    <a:gd name="T93" fmla="*/ 4 h 66"/>
                    <a:gd name="T94" fmla="*/ 39 w 92"/>
                    <a:gd name="T95" fmla="*/ 3 h 66"/>
                    <a:gd name="T96" fmla="*/ 37 w 92"/>
                    <a:gd name="T97" fmla="*/ 3 h 66"/>
                    <a:gd name="T98" fmla="*/ 35 w 92"/>
                    <a:gd name="T99" fmla="*/ 2 h 6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2"/>
                    <a:gd name="T151" fmla="*/ 0 h 66"/>
                    <a:gd name="T152" fmla="*/ 92 w 92"/>
                    <a:gd name="T153" fmla="*/ 66 h 6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2" h="66">
                      <a:moveTo>
                        <a:pt x="65" y="4"/>
                      </a:move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7" y="0"/>
                      </a:lnTo>
                      <a:lnTo>
                        <a:pt x="57" y="2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7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5" y="9"/>
                      </a:lnTo>
                      <a:lnTo>
                        <a:pt x="13" y="9"/>
                      </a:lnTo>
                      <a:lnTo>
                        <a:pt x="12" y="11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5" y="21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2" y="24"/>
                      </a:lnTo>
                      <a:lnTo>
                        <a:pt x="2" y="28"/>
                      </a:lnTo>
                      <a:lnTo>
                        <a:pt x="0" y="28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3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10" y="55"/>
                      </a:lnTo>
                      <a:lnTo>
                        <a:pt x="12" y="56"/>
                      </a:lnTo>
                      <a:lnTo>
                        <a:pt x="12" y="58"/>
                      </a:lnTo>
                      <a:lnTo>
                        <a:pt x="15" y="58"/>
                      </a:lnTo>
                      <a:lnTo>
                        <a:pt x="15" y="60"/>
                      </a:lnTo>
                      <a:lnTo>
                        <a:pt x="18" y="60"/>
                      </a:lnTo>
                      <a:lnTo>
                        <a:pt x="22" y="61"/>
                      </a:lnTo>
                      <a:lnTo>
                        <a:pt x="25" y="63"/>
                      </a:lnTo>
                      <a:lnTo>
                        <a:pt x="30" y="65"/>
                      </a:lnTo>
                      <a:lnTo>
                        <a:pt x="32" y="65"/>
                      </a:lnTo>
                      <a:lnTo>
                        <a:pt x="33" y="66"/>
                      </a:lnTo>
                      <a:lnTo>
                        <a:pt x="35" y="65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3" y="66"/>
                      </a:lnTo>
                      <a:lnTo>
                        <a:pt x="65" y="63"/>
                      </a:lnTo>
                      <a:lnTo>
                        <a:pt x="68" y="63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2" y="60"/>
                      </a:lnTo>
                      <a:lnTo>
                        <a:pt x="73" y="60"/>
                      </a:lnTo>
                      <a:lnTo>
                        <a:pt x="75" y="58"/>
                      </a:lnTo>
                      <a:lnTo>
                        <a:pt x="77" y="58"/>
                      </a:lnTo>
                      <a:lnTo>
                        <a:pt x="77" y="56"/>
                      </a:lnTo>
                      <a:lnTo>
                        <a:pt x="78" y="56"/>
                      </a:lnTo>
                      <a:lnTo>
                        <a:pt x="78" y="55"/>
                      </a:lnTo>
                      <a:lnTo>
                        <a:pt x="80" y="55"/>
                      </a:lnTo>
                      <a:lnTo>
                        <a:pt x="80" y="53"/>
                      </a:lnTo>
                      <a:lnTo>
                        <a:pt x="82" y="53"/>
                      </a:lnTo>
                      <a:lnTo>
                        <a:pt x="82" y="51"/>
                      </a:lnTo>
                      <a:lnTo>
                        <a:pt x="85" y="49"/>
                      </a:lnTo>
                      <a:lnTo>
                        <a:pt x="87" y="46"/>
                      </a:lnTo>
                      <a:lnTo>
                        <a:pt x="88" y="43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8"/>
                      </a:lnTo>
                      <a:lnTo>
                        <a:pt x="90" y="36"/>
                      </a:lnTo>
                      <a:lnTo>
                        <a:pt x="90" y="34"/>
                      </a:lnTo>
                      <a:lnTo>
                        <a:pt x="92" y="34"/>
                      </a:lnTo>
                      <a:lnTo>
                        <a:pt x="90" y="33"/>
                      </a:lnTo>
                      <a:lnTo>
                        <a:pt x="92" y="33"/>
                      </a:lnTo>
                      <a:lnTo>
                        <a:pt x="92" y="31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8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87" y="17"/>
                      </a:lnTo>
                      <a:lnTo>
                        <a:pt x="85" y="16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1"/>
                      </a:lnTo>
                      <a:lnTo>
                        <a:pt x="80" y="9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7" y="7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3" y="6"/>
                      </a:lnTo>
                      <a:lnTo>
                        <a:pt x="70" y="6"/>
                      </a:lnTo>
                      <a:lnTo>
                        <a:pt x="70" y="4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0" name="Freeform 598"/>
                <p:cNvSpPr>
                  <a:spLocks/>
                </p:cNvSpPr>
                <p:nvPr/>
              </p:nvSpPr>
              <p:spPr bwMode="auto">
                <a:xfrm>
                  <a:off x="5191" y="770"/>
                  <a:ext cx="48" cy="35"/>
                </a:xfrm>
                <a:custGeom>
                  <a:avLst/>
                  <a:gdLst>
                    <a:gd name="T0" fmla="*/ 1 w 95"/>
                    <a:gd name="T1" fmla="*/ 15 h 69"/>
                    <a:gd name="T2" fmla="*/ 0 w 95"/>
                    <a:gd name="T3" fmla="*/ 18 h 69"/>
                    <a:gd name="T4" fmla="*/ 1 w 95"/>
                    <a:gd name="T5" fmla="*/ 21 h 69"/>
                    <a:gd name="T6" fmla="*/ 4 w 95"/>
                    <a:gd name="T7" fmla="*/ 27 h 69"/>
                    <a:gd name="T8" fmla="*/ 8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4 h 69"/>
                    <a:gd name="T14" fmla="*/ 23 w 95"/>
                    <a:gd name="T15" fmla="*/ 35 h 69"/>
                    <a:gd name="T16" fmla="*/ 29 w 95"/>
                    <a:gd name="T17" fmla="*/ 34 h 69"/>
                    <a:gd name="T18" fmla="*/ 36 w 95"/>
                    <a:gd name="T19" fmla="*/ 32 h 69"/>
                    <a:gd name="T20" fmla="*/ 40 w 95"/>
                    <a:gd name="T21" fmla="*/ 30 h 69"/>
                    <a:gd name="T22" fmla="*/ 45 w 95"/>
                    <a:gd name="T23" fmla="*/ 27 h 69"/>
                    <a:gd name="T24" fmla="*/ 46 w 95"/>
                    <a:gd name="T25" fmla="*/ 24 h 69"/>
                    <a:gd name="T26" fmla="*/ 48 w 95"/>
                    <a:gd name="T27" fmla="*/ 20 h 69"/>
                    <a:gd name="T28" fmla="*/ 48 w 95"/>
                    <a:gd name="T29" fmla="*/ 13 h 69"/>
                    <a:gd name="T30" fmla="*/ 45 w 95"/>
                    <a:gd name="T31" fmla="*/ 8 h 69"/>
                    <a:gd name="T32" fmla="*/ 41 w 95"/>
                    <a:gd name="T33" fmla="*/ 5 h 69"/>
                    <a:gd name="T34" fmla="*/ 38 w 95"/>
                    <a:gd name="T35" fmla="*/ 3 h 69"/>
                    <a:gd name="T36" fmla="*/ 30 w 95"/>
                    <a:gd name="T37" fmla="*/ 1 h 69"/>
                    <a:gd name="T38" fmla="*/ 24 w 95"/>
                    <a:gd name="T39" fmla="*/ 0 h 69"/>
                    <a:gd name="T40" fmla="*/ 17 w 95"/>
                    <a:gd name="T41" fmla="*/ 1 h 69"/>
                    <a:gd name="T42" fmla="*/ 11 w 95"/>
                    <a:gd name="T43" fmla="*/ 4 h 69"/>
                    <a:gd name="T44" fmla="*/ 8 w 95"/>
                    <a:gd name="T45" fmla="*/ 5 h 69"/>
                    <a:gd name="T46" fmla="*/ 4 w 95"/>
                    <a:gd name="T47" fmla="*/ 8 h 69"/>
                    <a:gd name="T48" fmla="*/ 8 w 95"/>
                    <a:gd name="T49" fmla="*/ 8 h 69"/>
                    <a:gd name="T50" fmla="*/ 10 w 95"/>
                    <a:gd name="T51" fmla="*/ 6 h 69"/>
                    <a:gd name="T52" fmla="*/ 13 w 95"/>
                    <a:gd name="T53" fmla="*/ 4 h 69"/>
                    <a:gd name="T54" fmla="*/ 20 w 95"/>
                    <a:gd name="T55" fmla="*/ 3 h 69"/>
                    <a:gd name="T56" fmla="*/ 25 w 95"/>
                    <a:gd name="T57" fmla="*/ 2 h 69"/>
                    <a:gd name="T58" fmla="*/ 31 w 95"/>
                    <a:gd name="T59" fmla="*/ 3 h 69"/>
                    <a:gd name="T60" fmla="*/ 37 w 95"/>
                    <a:gd name="T61" fmla="*/ 4 h 69"/>
                    <a:gd name="T62" fmla="*/ 41 w 95"/>
                    <a:gd name="T63" fmla="*/ 8 h 69"/>
                    <a:gd name="T64" fmla="*/ 43 w 95"/>
                    <a:gd name="T65" fmla="*/ 10 h 69"/>
                    <a:gd name="T66" fmla="*/ 45 w 95"/>
                    <a:gd name="T67" fmla="*/ 14 h 69"/>
                    <a:gd name="T68" fmla="*/ 45 w 95"/>
                    <a:gd name="T69" fmla="*/ 20 h 69"/>
                    <a:gd name="T70" fmla="*/ 45 w 95"/>
                    <a:gd name="T71" fmla="*/ 23 h 69"/>
                    <a:gd name="T72" fmla="*/ 41 w 95"/>
                    <a:gd name="T73" fmla="*/ 26 h 69"/>
                    <a:gd name="T74" fmla="*/ 37 w 95"/>
                    <a:gd name="T75" fmla="*/ 29 h 69"/>
                    <a:gd name="T76" fmla="*/ 34 w 95"/>
                    <a:gd name="T77" fmla="*/ 31 h 69"/>
                    <a:gd name="T78" fmla="*/ 28 w 95"/>
                    <a:gd name="T79" fmla="*/ 33 h 69"/>
                    <a:gd name="T80" fmla="*/ 24 w 95"/>
                    <a:gd name="T81" fmla="*/ 33 h 69"/>
                    <a:gd name="T82" fmla="*/ 18 w 95"/>
                    <a:gd name="T83" fmla="*/ 32 h 69"/>
                    <a:gd name="T84" fmla="*/ 13 w 95"/>
                    <a:gd name="T85" fmla="*/ 31 h 69"/>
                    <a:gd name="T86" fmla="*/ 9 w 95"/>
                    <a:gd name="T87" fmla="*/ 29 h 69"/>
                    <a:gd name="T88" fmla="*/ 5 w 95"/>
                    <a:gd name="T89" fmla="*/ 25 h 69"/>
                    <a:gd name="T90" fmla="*/ 3 w 95"/>
                    <a:gd name="T91" fmla="*/ 20 h 69"/>
                    <a:gd name="T92" fmla="*/ 3 w 95"/>
                    <a:gd name="T93" fmla="*/ 18 h 69"/>
                    <a:gd name="T94" fmla="*/ 3 w 95"/>
                    <a:gd name="T95" fmla="*/ 15 h 69"/>
                    <a:gd name="T96" fmla="*/ 3 w 95"/>
                    <a:gd name="T97" fmla="*/ 11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9"/>
                    <a:gd name="T149" fmla="*/ 95 w 95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9">
                      <a:moveTo>
                        <a:pt x="5" y="22"/>
                      </a:moveTo>
                      <a:lnTo>
                        <a:pt x="2" y="25"/>
                      </a:lnTo>
                      <a:lnTo>
                        <a:pt x="2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2" y="42"/>
                      </a:lnTo>
                      <a:lnTo>
                        <a:pt x="2" y="45"/>
                      </a:lnTo>
                      <a:lnTo>
                        <a:pt x="4" y="47"/>
                      </a:lnTo>
                      <a:lnTo>
                        <a:pt x="5" y="50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2" y="57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9" y="62"/>
                      </a:lnTo>
                      <a:lnTo>
                        <a:pt x="20" y="64"/>
                      </a:lnTo>
                      <a:lnTo>
                        <a:pt x="24" y="64"/>
                      </a:lnTo>
                      <a:lnTo>
                        <a:pt x="27" y="66"/>
                      </a:lnTo>
                      <a:lnTo>
                        <a:pt x="30" y="66"/>
                      </a:lnTo>
                      <a:lnTo>
                        <a:pt x="34" y="67"/>
                      </a:lnTo>
                      <a:lnTo>
                        <a:pt x="35" y="67"/>
                      </a:lnTo>
                      <a:lnTo>
                        <a:pt x="40" y="67"/>
                      </a:lnTo>
                      <a:lnTo>
                        <a:pt x="44" y="67"/>
                      </a:lnTo>
                      <a:lnTo>
                        <a:pt x="45" y="69"/>
                      </a:lnTo>
                      <a:lnTo>
                        <a:pt x="50" y="67"/>
                      </a:lnTo>
                      <a:lnTo>
                        <a:pt x="52" y="67"/>
                      </a:lnTo>
                      <a:lnTo>
                        <a:pt x="54" y="67"/>
                      </a:lnTo>
                      <a:lnTo>
                        <a:pt x="57" y="67"/>
                      </a:lnTo>
                      <a:lnTo>
                        <a:pt x="59" y="67"/>
                      </a:lnTo>
                      <a:lnTo>
                        <a:pt x="67" y="66"/>
                      </a:lnTo>
                      <a:lnTo>
                        <a:pt x="70" y="64"/>
                      </a:lnTo>
                      <a:lnTo>
                        <a:pt x="72" y="64"/>
                      </a:lnTo>
                      <a:lnTo>
                        <a:pt x="74" y="62"/>
                      </a:lnTo>
                      <a:lnTo>
                        <a:pt x="77" y="61"/>
                      </a:lnTo>
                      <a:lnTo>
                        <a:pt x="79" y="59"/>
                      </a:lnTo>
                      <a:lnTo>
                        <a:pt x="82" y="57"/>
                      </a:lnTo>
                      <a:lnTo>
                        <a:pt x="85" y="56"/>
                      </a:lnTo>
                      <a:lnTo>
                        <a:pt x="85" y="54"/>
                      </a:lnTo>
                      <a:lnTo>
                        <a:pt x="89" y="54"/>
                      </a:lnTo>
                      <a:lnTo>
                        <a:pt x="89" y="49"/>
                      </a:lnTo>
                      <a:lnTo>
                        <a:pt x="90" y="47"/>
                      </a:lnTo>
                      <a:lnTo>
                        <a:pt x="92" y="47"/>
                      </a:lnTo>
                      <a:lnTo>
                        <a:pt x="94" y="44"/>
                      </a:lnTo>
                      <a:lnTo>
                        <a:pt x="94" y="42"/>
                      </a:lnTo>
                      <a:lnTo>
                        <a:pt x="95" y="40"/>
                      </a:lnTo>
                      <a:lnTo>
                        <a:pt x="95" y="39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5" y="25"/>
                      </a:lnTo>
                      <a:lnTo>
                        <a:pt x="94" y="25"/>
                      </a:lnTo>
                      <a:lnTo>
                        <a:pt x="90" y="20"/>
                      </a:lnTo>
                      <a:lnTo>
                        <a:pt x="90" y="17"/>
                      </a:lnTo>
                      <a:lnTo>
                        <a:pt x="89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9" y="8"/>
                      </a:lnTo>
                      <a:lnTo>
                        <a:pt x="77" y="7"/>
                      </a:lnTo>
                      <a:lnTo>
                        <a:pt x="75" y="5"/>
                      </a:lnTo>
                      <a:lnTo>
                        <a:pt x="74" y="5"/>
                      </a:lnTo>
                      <a:lnTo>
                        <a:pt x="64" y="1"/>
                      </a:lnTo>
                      <a:lnTo>
                        <a:pt x="62" y="1"/>
                      </a:lnTo>
                      <a:lnTo>
                        <a:pt x="60" y="1"/>
                      </a:lnTo>
                      <a:lnTo>
                        <a:pt x="59" y="1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1"/>
                      </a:lnTo>
                      <a:lnTo>
                        <a:pt x="42" y="1"/>
                      </a:lnTo>
                      <a:lnTo>
                        <a:pt x="39" y="1"/>
                      </a:lnTo>
                      <a:lnTo>
                        <a:pt x="34" y="1"/>
                      </a:lnTo>
                      <a:lnTo>
                        <a:pt x="30" y="3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5" y="10"/>
                      </a:lnTo>
                      <a:lnTo>
                        <a:pt x="14" y="12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5" y="22"/>
                      </a:lnTo>
                      <a:lnTo>
                        <a:pt x="9" y="22"/>
                      </a:lnTo>
                      <a:lnTo>
                        <a:pt x="12" y="17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9" y="13"/>
                      </a:lnTo>
                      <a:lnTo>
                        <a:pt x="19" y="12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9" y="7"/>
                      </a:lnTo>
                      <a:lnTo>
                        <a:pt x="32" y="5"/>
                      </a:lnTo>
                      <a:lnTo>
                        <a:pt x="35" y="5"/>
                      </a:lnTo>
                      <a:lnTo>
                        <a:pt x="39" y="5"/>
                      </a:lnTo>
                      <a:lnTo>
                        <a:pt x="44" y="5"/>
                      </a:lnTo>
                      <a:lnTo>
                        <a:pt x="47" y="5"/>
                      </a:lnTo>
                      <a:lnTo>
                        <a:pt x="49" y="3"/>
                      </a:lnTo>
                      <a:lnTo>
                        <a:pt x="52" y="5"/>
                      </a:lnTo>
                      <a:lnTo>
                        <a:pt x="57" y="5"/>
                      </a:lnTo>
                      <a:lnTo>
                        <a:pt x="60" y="5"/>
                      </a:lnTo>
                      <a:lnTo>
                        <a:pt x="62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5" y="10"/>
                      </a:lnTo>
                      <a:lnTo>
                        <a:pt x="77" y="10"/>
                      </a:lnTo>
                      <a:lnTo>
                        <a:pt x="79" y="12"/>
                      </a:lnTo>
                      <a:lnTo>
                        <a:pt x="82" y="15"/>
                      </a:lnTo>
                      <a:lnTo>
                        <a:pt x="84" y="17"/>
                      </a:lnTo>
                      <a:lnTo>
                        <a:pt x="85" y="17"/>
                      </a:lnTo>
                      <a:lnTo>
                        <a:pt x="85" y="20"/>
                      </a:lnTo>
                      <a:lnTo>
                        <a:pt x="87" y="22"/>
                      </a:lnTo>
                      <a:lnTo>
                        <a:pt x="89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9" y="42"/>
                      </a:lnTo>
                      <a:lnTo>
                        <a:pt x="89" y="45"/>
                      </a:lnTo>
                      <a:lnTo>
                        <a:pt x="87" y="47"/>
                      </a:lnTo>
                      <a:lnTo>
                        <a:pt x="85" y="47"/>
                      </a:lnTo>
                      <a:lnTo>
                        <a:pt x="84" y="50"/>
                      </a:lnTo>
                      <a:lnTo>
                        <a:pt x="82" y="52"/>
                      </a:lnTo>
                      <a:lnTo>
                        <a:pt x="80" y="54"/>
                      </a:lnTo>
                      <a:lnTo>
                        <a:pt x="79" y="54"/>
                      </a:lnTo>
                      <a:lnTo>
                        <a:pt x="77" y="57"/>
                      </a:lnTo>
                      <a:lnTo>
                        <a:pt x="74" y="57"/>
                      </a:lnTo>
                      <a:lnTo>
                        <a:pt x="74" y="59"/>
                      </a:lnTo>
                      <a:lnTo>
                        <a:pt x="72" y="61"/>
                      </a:lnTo>
                      <a:lnTo>
                        <a:pt x="70" y="61"/>
                      </a:lnTo>
                      <a:lnTo>
                        <a:pt x="67" y="61"/>
                      </a:lnTo>
                      <a:lnTo>
                        <a:pt x="65" y="62"/>
                      </a:lnTo>
                      <a:lnTo>
                        <a:pt x="64" y="62"/>
                      </a:lnTo>
                      <a:lnTo>
                        <a:pt x="59" y="64"/>
                      </a:lnTo>
                      <a:lnTo>
                        <a:pt x="55" y="66"/>
                      </a:lnTo>
                      <a:lnTo>
                        <a:pt x="54" y="66"/>
                      </a:lnTo>
                      <a:lnTo>
                        <a:pt x="50" y="66"/>
                      </a:lnTo>
                      <a:lnTo>
                        <a:pt x="49" y="66"/>
                      </a:lnTo>
                      <a:lnTo>
                        <a:pt x="47" y="66"/>
                      </a:lnTo>
                      <a:lnTo>
                        <a:pt x="44" y="66"/>
                      </a:lnTo>
                      <a:lnTo>
                        <a:pt x="42" y="66"/>
                      </a:lnTo>
                      <a:lnTo>
                        <a:pt x="37" y="66"/>
                      </a:lnTo>
                      <a:lnTo>
                        <a:pt x="35" y="64"/>
                      </a:lnTo>
                      <a:lnTo>
                        <a:pt x="32" y="64"/>
                      </a:lnTo>
                      <a:lnTo>
                        <a:pt x="29" y="62"/>
                      </a:lnTo>
                      <a:lnTo>
                        <a:pt x="30" y="64"/>
                      </a:lnTo>
                      <a:lnTo>
                        <a:pt x="25" y="61"/>
                      </a:lnTo>
                      <a:lnTo>
                        <a:pt x="24" y="61"/>
                      </a:lnTo>
                      <a:lnTo>
                        <a:pt x="22" y="61"/>
                      </a:lnTo>
                      <a:lnTo>
                        <a:pt x="19" y="57"/>
                      </a:lnTo>
                      <a:lnTo>
                        <a:pt x="17" y="57"/>
                      </a:lnTo>
                      <a:lnTo>
                        <a:pt x="17" y="56"/>
                      </a:lnTo>
                      <a:lnTo>
                        <a:pt x="14" y="54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10" y="49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9" y="22"/>
                      </a:lnTo>
                      <a:lnTo>
                        <a:pt x="5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1" name="Freeform 599"/>
                <p:cNvSpPr>
                  <a:spLocks/>
                </p:cNvSpPr>
                <p:nvPr/>
              </p:nvSpPr>
              <p:spPr bwMode="auto">
                <a:xfrm>
                  <a:off x="5131" y="772"/>
                  <a:ext cx="19" cy="22"/>
                </a:xfrm>
                <a:custGeom>
                  <a:avLst/>
                  <a:gdLst>
                    <a:gd name="T0" fmla="*/ 13 w 36"/>
                    <a:gd name="T1" fmla="*/ 1 h 44"/>
                    <a:gd name="T2" fmla="*/ 11 w 36"/>
                    <a:gd name="T3" fmla="*/ 1 h 44"/>
                    <a:gd name="T4" fmla="*/ 11 w 36"/>
                    <a:gd name="T5" fmla="*/ 0 h 44"/>
                    <a:gd name="T6" fmla="*/ 10 w 36"/>
                    <a:gd name="T7" fmla="*/ 0 h 44"/>
                    <a:gd name="T8" fmla="*/ 8 w 36"/>
                    <a:gd name="T9" fmla="*/ 0 h 44"/>
                    <a:gd name="T10" fmla="*/ 7 w 36"/>
                    <a:gd name="T11" fmla="*/ 0 h 44"/>
                    <a:gd name="T12" fmla="*/ 5 w 36"/>
                    <a:gd name="T13" fmla="*/ 2 h 44"/>
                    <a:gd name="T14" fmla="*/ 3 w 36"/>
                    <a:gd name="T15" fmla="*/ 3 h 44"/>
                    <a:gd name="T16" fmla="*/ 3 w 36"/>
                    <a:gd name="T17" fmla="*/ 3 h 44"/>
                    <a:gd name="T18" fmla="*/ 3 w 36"/>
                    <a:gd name="T19" fmla="*/ 3 h 44"/>
                    <a:gd name="T20" fmla="*/ 1 w 36"/>
                    <a:gd name="T21" fmla="*/ 6 h 44"/>
                    <a:gd name="T22" fmla="*/ 0 w 36"/>
                    <a:gd name="T23" fmla="*/ 7 h 44"/>
                    <a:gd name="T24" fmla="*/ 0 w 36"/>
                    <a:gd name="T25" fmla="*/ 9 h 44"/>
                    <a:gd name="T26" fmla="*/ 0 w 36"/>
                    <a:gd name="T27" fmla="*/ 10 h 44"/>
                    <a:gd name="T28" fmla="*/ 0 w 36"/>
                    <a:gd name="T29" fmla="*/ 11 h 44"/>
                    <a:gd name="T30" fmla="*/ 0 w 36"/>
                    <a:gd name="T31" fmla="*/ 12 h 44"/>
                    <a:gd name="T32" fmla="*/ 0 w 36"/>
                    <a:gd name="T33" fmla="*/ 13 h 44"/>
                    <a:gd name="T34" fmla="*/ 1 w 36"/>
                    <a:gd name="T35" fmla="*/ 16 h 44"/>
                    <a:gd name="T36" fmla="*/ 1 w 36"/>
                    <a:gd name="T37" fmla="*/ 18 h 44"/>
                    <a:gd name="T38" fmla="*/ 2 w 36"/>
                    <a:gd name="T39" fmla="*/ 19 h 44"/>
                    <a:gd name="T40" fmla="*/ 3 w 36"/>
                    <a:gd name="T41" fmla="*/ 19 h 44"/>
                    <a:gd name="T42" fmla="*/ 3 w 36"/>
                    <a:gd name="T43" fmla="*/ 21 h 44"/>
                    <a:gd name="T44" fmla="*/ 4 w 36"/>
                    <a:gd name="T45" fmla="*/ 21 h 44"/>
                    <a:gd name="T46" fmla="*/ 6 w 36"/>
                    <a:gd name="T47" fmla="*/ 21 h 44"/>
                    <a:gd name="T48" fmla="*/ 7 w 36"/>
                    <a:gd name="T49" fmla="*/ 22 h 44"/>
                    <a:gd name="T50" fmla="*/ 8 w 36"/>
                    <a:gd name="T51" fmla="*/ 22 h 44"/>
                    <a:gd name="T52" fmla="*/ 8 w 36"/>
                    <a:gd name="T53" fmla="*/ 22 h 44"/>
                    <a:gd name="T54" fmla="*/ 10 w 36"/>
                    <a:gd name="T55" fmla="*/ 22 h 44"/>
                    <a:gd name="T56" fmla="*/ 11 w 36"/>
                    <a:gd name="T57" fmla="*/ 22 h 44"/>
                    <a:gd name="T58" fmla="*/ 14 w 36"/>
                    <a:gd name="T59" fmla="*/ 21 h 44"/>
                    <a:gd name="T60" fmla="*/ 15 w 36"/>
                    <a:gd name="T61" fmla="*/ 20 h 44"/>
                    <a:gd name="T62" fmla="*/ 16 w 36"/>
                    <a:gd name="T63" fmla="*/ 19 h 44"/>
                    <a:gd name="T64" fmla="*/ 16 w 36"/>
                    <a:gd name="T65" fmla="*/ 19 h 44"/>
                    <a:gd name="T66" fmla="*/ 16 w 36"/>
                    <a:gd name="T67" fmla="*/ 18 h 44"/>
                    <a:gd name="T68" fmla="*/ 17 w 36"/>
                    <a:gd name="T69" fmla="*/ 16 h 44"/>
                    <a:gd name="T70" fmla="*/ 18 w 36"/>
                    <a:gd name="T71" fmla="*/ 14 h 44"/>
                    <a:gd name="T72" fmla="*/ 18 w 36"/>
                    <a:gd name="T73" fmla="*/ 13 h 44"/>
                    <a:gd name="T74" fmla="*/ 18 w 36"/>
                    <a:gd name="T75" fmla="*/ 11 h 44"/>
                    <a:gd name="T76" fmla="*/ 19 w 36"/>
                    <a:gd name="T77" fmla="*/ 11 h 44"/>
                    <a:gd name="T78" fmla="*/ 18 w 36"/>
                    <a:gd name="T79" fmla="*/ 10 h 44"/>
                    <a:gd name="T80" fmla="*/ 17 w 36"/>
                    <a:gd name="T81" fmla="*/ 6 h 44"/>
                    <a:gd name="T82" fmla="*/ 17 w 36"/>
                    <a:gd name="T83" fmla="*/ 5 h 44"/>
                    <a:gd name="T84" fmla="*/ 16 w 36"/>
                    <a:gd name="T85" fmla="*/ 3 h 44"/>
                    <a:gd name="T86" fmla="*/ 16 w 36"/>
                    <a:gd name="T87" fmla="*/ 3 h 44"/>
                    <a:gd name="T88" fmla="*/ 16 w 36"/>
                    <a:gd name="T89" fmla="*/ 3 h 44"/>
                    <a:gd name="T90" fmla="*/ 15 w 36"/>
                    <a:gd name="T91" fmla="*/ 2 h 4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6"/>
                    <a:gd name="T139" fmla="*/ 0 h 44"/>
                    <a:gd name="T140" fmla="*/ 36 w 36"/>
                    <a:gd name="T141" fmla="*/ 44 h 4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6" h="44">
                      <a:moveTo>
                        <a:pt x="25" y="2"/>
                      </a:moveTo>
                      <a:lnTo>
                        <a:pt x="25" y="2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0" y="15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41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1" y="42"/>
                      </a:lnTo>
                      <a:lnTo>
                        <a:pt x="13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5" y="41"/>
                      </a:lnTo>
                      <a:lnTo>
                        <a:pt x="26" y="41"/>
                      </a:lnTo>
                      <a:lnTo>
                        <a:pt x="28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1" y="37"/>
                      </a:lnTo>
                      <a:lnTo>
                        <a:pt x="31" y="36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3" y="31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6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6" y="22"/>
                      </a:lnTo>
                      <a:lnTo>
                        <a:pt x="35" y="20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3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1" y="9"/>
                      </a:lnTo>
                      <a:lnTo>
                        <a:pt x="31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4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2" name="Freeform 600"/>
                <p:cNvSpPr>
                  <a:spLocks/>
                </p:cNvSpPr>
                <p:nvPr/>
              </p:nvSpPr>
              <p:spPr bwMode="auto">
                <a:xfrm>
                  <a:off x="5131" y="772"/>
                  <a:ext cx="19" cy="23"/>
                </a:xfrm>
                <a:custGeom>
                  <a:avLst/>
                  <a:gdLst>
                    <a:gd name="T0" fmla="*/ 0 w 38"/>
                    <a:gd name="T1" fmla="*/ 10 h 46"/>
                    <a:gd name="T2" fmla="*/ 0 w 38"/>
                    <a:gd name="T3" fmla="*/ 11 h 46"/>
                    <a:gd name="T4" fmla="*/ 0 w 38"/>
                    <a:gd name="T5" fmla="*/ 13 h 46"/>
                    <a:gd name="T6" fmla="*/ 0 w 38"/>
                    <a:gd name="T7" fmla="*/ 16 h 46"/>
                    <a:gd name="T8" fmla="*/ 1 w 38"/>
                    <a:gd name="T9" fmla="*/ 17 h 46"/>
                    <a:gd name="T10" fmla="*/ 1 w 38"/>
                    <a:gd name="T11" fmla="*/ 19 h 46"/>
                    <a:gd name="T12" fmla="*/ 4 w 38"/>
                    <a:gd name="T13" fmla="*/ 21 h 46"/>
                    <a:gd name="T14" fmla="*/ 6 w 38"/>
                    <a:gd name="T15" fmla="*/ 23 h 46"/>
                    <a:gd name="T16" fmla="*/ 7 w 38"/>
                    <a:gd name="T17" fmla="*/ 23 h 46"/>
                    <a:gd name="T18" fmla="*/ 11 w 38"/>
                    <a:gd name="T19" fmla="*/ 23 h 46"/>
                    <a:gd name="T20" fmla="*/ 11 w 38"/>
                    <a:gd name="T21" fmla="*/ 23 h 46"/>
                    <a:gd name="T22" fmla="*/ 14 w 38"/>
                    <a:gd name="T23" fmla="*/ 21 h 46"/>
                    <a:gd name="T24" fmla="*/ 16 w 38"/>
                    <a:gd name="T25" fmla="*/ 20 h 46"/>
                    <a:gd name="T26" fmla="*/ 17 w 38"/>
                    <a:gd name="T27" fmla="*/ 19 h 46"/>
                    <a:gd name="T28" fmla="*/ 19 w 38"/>
                    <a:gd name="T29" fmla="*/ 16 h 46"/>
                    <a:gd name="T30" fmla="*/ 19 w 38"/>
                    <a:gd name="T31" fmla="*/ 13 h 46"/>
                    <a:gd name="T32" fmla="*/ 19 w 38"/>
                    <a:gd name="T33" fmla="*/ 12 h 46"/>
                    <a:gd name="T34" fmla="*/ 19 w 38"/>
                    <a:gd name="T35" fmla="*/ 9 h 46"/>
                    <a:gd name="T36" fmla="*/ 18 w 38"/>
                    <a:gd name="T37" fmla="*/ 5 h 46"/>
                    <a:gd name="T38" fmla="*/ 17 w 38"/>
                    <a:gd name="T39" fmla="*/ 3 h 46"/>
                    <a:gd name="T40" fmla="*/ 15 w 38"/>
                    <a:gd name="T41" fmla="*/ 1 h 46"/>
                    <a:gd name="T42" fmla="*/ 12 w 38"/>
                    <a:gd name="T43" fmla="*/ 0 h 46"/>
                    <a:gd name="T44" fmla="*/ 11 w 38"/>
                    <a:gd name="T45" fmla="*/ 0 h 46"/>
                    <a:gd name="T46" fmla="*/ 9 w 38"/>
                    <a:gd name="T47" fmla="*/ 0 h 46"/>
                    <a:gd name="T48" fmla="*/ 6 w 38"/>
                    <a:gd name="T49" fmla="*/ 1 h 46"/>
                    <a:gd name="T50" fmla="*/ 4 w 38"/>
                    <a:gd name="T51" fmla="*/ 2 h 46"/>
                    <a:gd name="T52" fmla="*/ 2 w 38"/>
                    <a:gd name="T53" fmla="*/ 3 h 46"/>
                    <a:gd name="T54" fmla="*/ 1 w 38"/>
                    <a:gd name="T55" fmla="*/ 5 h 46"/>
                    <a:gd name="T56" fmla="*/ 1 w 38"/>
                    <a:gd name="T57" fmla="*/ 7 h 46"/>
                    <a:gd name="T58" fmla="*/ 2 w 38"/>
                    <a:gd name="T59" fmla="*/ 5 h 46"/>
                    <a:gd name="T60" fmla="*/ 4 w 38"/>
                    <a:gd name="T61" fmla="*/ 5 h 46"/>
                    <a:gd name="T62" fmla="*/ 5 w 38"/>
                    <a:gd name="T63" fmla="*/ 3 h 46"/>
                    <a:gd name="T64" fmla="*/ 6 w 38"/>
                    <a:gd name="T65" fmla="*/ 1 h 46"/>
                    <a:gd name="T66" fmla="*/ 9 w 38"/>
                    <a:gd name="T67" fmla="*/ 1 h 46"/>
                    <a:gd name="T68" fmla="*/ 11 w 38"/>
                    <a:gd name="T69" fmla="*/ 1 h 46"/>
                    <a:gd name="T70" fmla="*/ 14 w 38"/>
                    <a:gd name="T71" fmla="*/ 3 h 46"/>
                    <a:gd name="T72" fmla="*/ 15 w 38"/>
                    <a:gd name="T73" fmla="*/ 3 h 46"/>
                    <a:gd name="T74" fmla="*/ 17 w 38"/>
                    <a:gd name="T75" fmla="*/ 5 h 46"/>
                    <a:gd name="T76" fmla="*/ 17 w 38"/>
                    <a:gd name="T77" fmla="*/ 7 h 46"/>
                    <a:gd name="T78" fmla="*/ 19 w 38"/>
                    <a:gd name="T79" fmla="*/ 10 h 46"/>
                    <a:gd name="T80" fmla="*/ 19 w 38"/>
                    <a:gd name="T81" fmla="*/ 12 h 46"/>
                    <a:gd name="T82" fmla="*/ 18 w 38"/>
                    <a:gd name="T83" fmla="*/ 13 h 46"/>
                    <a:gd name="T84" fmla="*/ 17 w 38"/>
                    <a:gd name="T85" fmla="*/ 16 h 46"/>
                    <a:gd name="T86" fmla="*/ 15 w 38"/>
                    <a:gd name="T87" fmla="*/ 19 h 46"/>
                    <a:gd name="T88" fmla="*/ 14 w 38"/>
                    <a:gd name="T89" fmla="*/ 19 h 46"/>
                    <a:gd name="T90" fmla="*/ 12 w 38"/>
                    <a:gd name="T91" fmla="*/ 21 h 46"/>
                    <a:gd name="T92" fmla="*/ 11 w 38"/>
                    <a:gd name="T93" fmla="*/ 21 h 46"/>
                    <a:gd name="T94" fmla="*/ 9 w 38"/>
                    <a:gd name="T95" fmla="*/ 22 h 46"/>
                    <a:gd name="T96" fmla="*/ 6 w 38"/>
                    <a:gd name="T97" fmla="*/ 21 h 46"/>
                    <a:gd name="T98" fmla="*/ 6 w 38"/>
                    <a:gd name="T99" fmla="*/ 21 h 46"/>
                    <a:gd name="T100" fmla="*/ 3 w 38"/>
                    <a:gd name="T101" fmla="*/ 19 h 46"/>
                    <a:gd name="T102" fmla="*/ 1 w 38"/>
                    <a:gd name="T103" fmla="*/ 17 h 46"/>
                    <a:gd name="T104" fmla="*/ 1 w 38"/>
                    <a:gd name="T105" fmla="*/ 15 h 46"/>
                    <a:gd name="T106" fmla="*/ 1 w 38"/>
                    <a:gd name="T107" fmla="*/ 13 h 46"/>
                    <a:gd name="T108" fmla="*/ 0 w 38"/>
                    <a:gd name="T109" fmla="*/ 11 h 46"/>
                    <a:gd name="T110" fmla="*/ 1 w 38"/>
                    <a:gd name="T111" fmla="*/ 10 h 46"/>
                    <a:gd name="T112" fmla="*/ 1 w 38"/>
                    <a:gd name="T113" fmla="*/ 7 h 4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6"/>
                    <a:gd name="T173" fmla="*/ 38 w 38"/>
                    <a:gd name="T174" fmla="*/ 46 h 4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6">
                      <a:moveTo>
                        <a:pt x="2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3" y="46"/>
                      </a:lnTo>
                      <a:lnTo>
                        <a:pt x="15" y="46"/>
                      </a:lnTo>
                      <a:lnTo>
                        <a:pt x="18" y="46"/>
                      </a:lnTo>
                      <a:lnTo>
                        <a:pt x="22" y="46"/>
                      </a:lnTo>
                      <a:lnTo>
                        <a:pt x="23" y="46"/>
                      </a:lnTo>
                      <a:lnTo>
                        <a:pt x="25" y="46"/>
                      </a:lnTo>
                      <a:lnTo>
                        <a:pt x="27" y="44"/>
                      </a:lnTo>
                      <a:lnTo>
                        <a:pt x="28" y="42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5" y="32"/>
                      </a:lnTo>
                      <a:lnTo>
                        <a:pt x="37" y="32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8" y="19"/>
                      </a:lnTo>
                      <a:lnTo>
                        <a:pt x="37" y="17"/>
                      </a:lnTo>
                      <a:lnTo>
                        <a:pt x="37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9"/>
                      </a:lnTo>
                      <a:lnTo>
                        <a:pt x="33" y="5"/>
                      </a:lnTo>
                      <a:lnTo>
                        <a:pt x="32" y="5"/>
                      </a:lnTo>
                      <a:lnTo>
                        <a:pt x="30" y="4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5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9"/>
                      </a:lnTo>
                      <a:lnTo>
                        <a:pt x="3" y="10"/>
                      </a:lnTo>
                      <a:lnTo>
                        <a:pt x="2" y="14"/>
                      </a:lnTo>
                      <a:lnTo>
                        <a:pt x="3" y="15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5" y="9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2" y="2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9"/>
                      </a:lnTo>
                      <a:lnTo>
                        <a:pt x="33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7" y="19"/>
                      </a:lnTo>
                      <a:lnTo>
                        <a:pt x="37" y="22"/>
                      </a:lnTo>
                      <a:lnTo>
                        <a:pt x="37" y="24"/>
                      </a:lnTo>
                      <a:lnTo>
                        <a:pt x="37" y="26"/>
                      </a:lnTo>
                      <a:lnTo>
                        <a:pt x="37" y="27"/>
                      </a:lnTo>
                      <a:lnTo>
                        <a:pt x="35" y="27"/>
                      </a:lnTo>
                      <a:lnTo>
                        <a:pt x="33" y="31"/>
                      </a:lnTo>
                      <a:lnTo>
                        <a:pt x="33" y="32"/>
                      </a:lnTo>
                      <a:lnTo>
                        <a:pt x="32" y="36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8" y="37"/>
                      </a:lnTo>
                      <a:lnTo>
                        <a:pt x="28" y="39"/>
                      </a:lnTo>
                      <a:lnTo>
                        <a:pt x="25" y="41"/>
                      </a:lnTo>
                      <a:lnTo>
                        <a:pt x="25" y="42"/>
                      </a:lnTo>
                      <a:lnTo>
                        <a:pt x="23" y="42"/>
                      </a:lnTo>
                      <a:lnTo>
                        <a:pt x="22" y="42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5" y="44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2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7" y="37"/>
                      </a:lnTo>
                      <a:lnTo>
                        <a:pt x="5" y="37"/>
                      </a:lnTo>
                      <a:lnTo>
                        <a:pt x="3" y="36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1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6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3" y="15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3" name="Freeform 601"/>
                <p:cNvSpPr>
                  <a:spLocks/>
                </p:cNvSpPr>
                <p:nvPr/>
              </p:nvSpPr>
              <p:spPr bwMode="auto">
                <a:xfrm>
                  <a:off x="5190" y="775"/>
                  <a:ext cx="20" cy="18"/>
                </a:xfrm>
                <a:custGeom>
                  <a:avLst/>
                  <a:gdLst>
                    <a:gd name="T0" fmla="*/ 14 w 42"/>
                    <a:gd name="T1" fmla="*/ 0 h 35"/>
                    <a:gd name="T2" fmla="*/ 20 w 42"/>
                    <a:gd name="T3" fmla="*/ 2 h 35"/>
                    <a:gd name="T4" fmla="*/ 8 w 42"/>
                    <a:gd name="T5" fmla="*/ 18 h 35"/>
                    <a:gd name="T6" fmla="*/ 0 w 42"/>
                    <a:gd name="T7" fmla="*/ 11 h 35"/>
                    <a:gd name="T8" fmla="*/ 14 w 42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5"/>
                    <a:gd name="T17" fmla="*/ 42 w 42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5">
                      <a:moveTo>
                        <a:pt x="30" y="0"/>
                      </a:moveTo>
                      <a:lnTo>
                        <a:pt x="42" y="3"/>
                      </a:lnTo>
                      <a:lnTo>
                        <a:pt x="17" y="35"/>
                      </a:lnTo>
                      <a:lnTo>
                        <a:pt x="0" y="22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4" name="Freeform 602"/>
                <p:cNvSpPr>
                  <a:spLocks/>
                </p:cNvSpPr>
                <p:nvPr/>
              </p:nvSpPr>
              <p:spPr bwMode="auto">
                <a:xfrm>
                  <a:off x="5188" y="775"/>
                  <a:ext cx="23" cy="19"/>
                </a:xfrm>
                <a:custGeom>
                  <a:avLst/>
                  <a:gdLst>
                    <a:gd name="T0" fmla="*/ 17 w 46"/>
                    <a:gd name="T1" fmla="*/ 2 h 39"/>
                    <a:gd name="T2" fmla="*/ 15 w 46"/>
                    <a:gd name="T3" fmla="*/ 2 h 39"/>
                    <a:gd name="T4" fmla="*/ 22 w 46"/>
                    <a:gd name="T5" fmla="*/ 4 h 39"/>
                    <a:gd name="T6" fmla="*/ 22 w 46"/>
                    <a:gd name="T7" fmla="*/ 3 h 39"/>
                    <a:gd name="T8" fmla="*/ 7 w 46"/>
                    <a:gd name="T9" fmla="*/ 18 h 39"/>
                    <a:gd name="T10" fmla="*/ 10 w 46"/>
                    <a:gd name="T11" fmla="*/ 18 h 39"/>
                    <a:gd name="T12" fmla="*/ 3 w 46"/>
                    <a:gd name="T13" fmla="*/ 12 h 39"/>
                    <a:gd name="T14" fmla="*/ 3 w 46"/>
                    <a:gd name="T15" fmla="*/ 13 h 39"/>
                    <a:gd name="T16" fmla="*/ 17 w 46"/>
                    <a:gd name="T17" fmla="*/ 2 h 39"/>
                    <a:gd name="T18" fmla="*/ 15 w 46"/>
                    <a:gd name="T19" fmla="*/ 0 h 39"/>
                    <a:gd name="T20" fmla="*/ 1 w 46"/>
                    <a:gd name="T21" fmla="*/ 12 h 39"/>
                    <a:gd name="T22" fmla="*/ 0 w 46"/>
                    <a:gd name="T23" fmla="*/ 12 h 39"/>
                    <a:gd name="T24" fmla="*/ 1 w 46"/>
                    <a:gd name="T25" fmla="*/ 13 h 39"/>
                    <a:gd name="T26" fmla="*/ 7 w 46"/>
                    <a:gd name="T27" fmla="*/ 19 h 39"/>
                    <a:gd name="T28" fmla="*/ 8 w 46"/>
                    <a:gd name="T29" fmla="*/ 19 h 39"/>
                    <a:gd name="T30" fmla="*/ 9 w 46"/>
                    <a:gd name="T31" fmla="*/ 19 h 39"/>
                    <a:gd name="T32" fmla="*/ 9 w 46"/>
                    <a:gd name="T33" fmla="*/ 19 h 39"/>
                    <a:gd name="T34" fmla="*/ 10 w 46"/>
                    <a:gd name="T35" fmla="*/ 19 h 39"/>
                    <a:gd name="T36" fmla="*/ 23 w 46"/>
                    <a:gd name="T37" fmla="*/ 4 h 39"/>
                    <a:gd name="T38" fmla="*/ 23 w 46"/>
                    <a:gd name="T39" fmla="*/ 3 h 39"/>
                    <a:gd name="T40" fmla="*/ 23 w 46"/>
                    <a:gd name="T41" fmla="*/ 2 h 39"/>
                    <a:gd name="T42" fmla="*/ 17 w 46"/>
                    <a:gd name="T43" fmla="*/ 0 h 39"/>
                    <a:gd name="T44" fmla="*/ 15 w 46"/>
                    <a:gd name="T45" fmla="*/ 0 h 39"/>
                    <a:gd name="T46" fmla="*/ 15 w 46"/>
                    <a:gd name="T47" fmla="*/ 0 h 39"/>
                    <a:gd name="T48" fmla="*/ 15 w 46"/>
                    <a:gd name="T49" fmla="*/ 0 h 39"/>
                    <a:gd name="T50" fmla="*/ 17 w 46"/>
                    <a:gd name="T51" fmla="*/ 2 h 3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6"/>
                    <a:gd name="T79" fmla="*/ 0 h 39"/>
                    <a:gd name="T80" fmla="*/ 46 w 46"/>
                    <a:gd name="T81" fmla="*/ 39 h 3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6" h="39">
                      <a:moveTo>
                        <a:pt x="33" y="4"/>
                      </a:moveTo>
                      <a:lnTo>
                        <a:pt x="31" y="4"/>
                      </a:lnTo>
                      <a:lnTo>
                        <a:pt x="43" y="9"/>
                      </a:lnTo>
                      <a:lnTo>
                        <a:pt x="43" y="7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5" y="24"/>
                      </a:lnTo>
                      <a:lnTo>
                        <a:pt x="5" y="26"/>
                      </a:lnTo>
                      <a:lnTo>
                        <a:pt x="33" y="4"/>
                      </a:lnTo>
                      <a:lnTo>
                        <a:pt x="31" y="0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1" y="26"/>
                      </a:lnTo>
                      <a:lnTo>
                        <a:pt x="15" y="39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46" y="9"/>
                      </a:lnTo>
                      <a:lnTo>
                        <a:pt x="46" y="7"/>
                      </a:lnTo>
                      <a:lnTo>
                        <a:pt x="45" y="5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5" name="Freeform 603"/>
                <p:cNvSpPr>
                  <a:spLocks/>
                </p:cNvSpPr>
                <p:nvPr/>
              </p:nvSpPr>
              <p:spPr bwMode="auto">
                <a:xfrm>
                  <a:off x="5127" y="772"/>
                  <a:ext cx="81" cy="58"/>
                </a:xfrm>
                <a:custGeom>
                  <a:avLst/>
                  <a:gdLst>
                    <a:gd name="T0" fmla="*/ 52 w 162"/>
                    <a:gd name="T1" fmla="*/ 1 h 117"/>
                    <a:gd name="T2" fmla="*/ 48 w 162"/>
                    <a:gd name="T3" fmla="*/ 0 h 117"/>
                    <a:gd name="T4" fmla="*/ 45 w 162"/>
                    <a:gd name="T5" fmla="*/ 0 h 117"/>
                    <a:gd name="T6" fmla="*/ 42 w 162"/>
                    <a:gd name="T7" fmla="*/ 0 h 117"/>
                    <a:gd name="T8" fmla="*/ 39 w 162"/>
                    <a:gd name="T9" fmla="*/ 0 h 117"/>
                    <a:gd name="T10" fmla="*/ 35 w 162"/>
                    <a:gd name="T11" fmla="*/ 0 h 117"/>
                    <a:gd name="T12" fmla="*/ 26 w 162"/>
                    <a:gd name="T13" fmla="*/ 2 h 117"/>
                    <a:gd name="T14" fmla="*/ 22 w 162"/>
                    <a:gd name="T15" fmla="*/ 4 h 117"/>
                    <a:gd name="T16" fmla="*/ 19 w 162"/>
                    <a:gd name="T17" fmla="*/ 5 h 117"/>
                    <a:gd name="T18" fmla="*/ 15 w 162"/>
                    <a:gd name="T19" fmla="*/ 7 h 117"/>
                    <a:gd name="T20" fmla="*/ 12 w 162"/>
                    <a:gd name="T21" fmla="*/ 8 h 117"/>
                    <a:gd name="T22" fmla="*/ 10 w 162"/>
                    <a:gd name="T23" fmla="*/ 11 h 117"/>
                    <a:gd name="T24" fmla="*/ 6 w 162"/>
                    <a:gd name="T25" fmla="*/ 15 h 117"/>
                    <a:gd name="T26" fmla="*/ 3 w 162"/>
                    <a:gd name="T27" fmla="*/ 21 h 117"/>
                    <a:gd name="T28" fmla="*/ 1 w 162"/>
                    <a:gd name="T29" fmla="*/ 23 h 117"/>
                    <a:gd name="T30" fmla="*/ 0 w 162"/>
                    <a:gd name="T31" fmla="*/ 27 h 117"/>
                    <a:gd name="T32" fmla="*/ 0 w 162"/>
                    <a:gd name="T33" fmla="*/ 29 h 117"/>
                    <a:gd name="T34" fmla="*/ 1 w 162"/>
                    <a:gd name="T35" fmla="*/ 33 h 117"/>
                    <a:gd name="T36" fmla="*/ 1 w 162"/>
                    <a:gd name="T37" fmla="*/ 36 h 117"/>
                    <a:gd name="T38" fmla="*/ 3 w 162"/>
                    <a:gd name="T39" fmla="*/ 41 h 117"/>
                    <a:gd name="T40" fmla="*/ 5 w 162"/>
                    <a:gd name="T41" fmla="*/ 45 h 117"/>
                    <a:gd name="T42" fmla="*/ 9 w 162"/>
                    <a:gd name="T43" fmla="*/ 47 h 117"/>
                    <a:gd name="T44" fmla="*/ 10 w 162"/>
                    <a:gd name="T45" fmla="*/ 48 h 117"/>
                    <a:gd name="T46" fmla="*/ 12 w 162"/>
                    <a:gd name="T47" fmla="*/ 50 h 117"/>
                    <a:gd name="T48" fmla="*/ 15 w 162"/>
                    <a:gd name="T49" fmla="*/ 52 h 117"/>
                    <a:gd name="T50" fmla="*/ 18 w 162"/>
                    <a:gd name="T51" fmla="*/ 54 h 117"/>
                    <a:gd name="T52" fmla="*/ 27 w 162"/>
                    <a:gd name="T53" fmla="*/ 56 h 117"/>
                    <a:gd name="T54" fmla="*/ 31 w 162"/>
                    <a:gd name="T55" fmla="*/ 57 h 117"/>
                    <a:gd name="T56" fmla="*/ 35 w 162"/>
                    <a:gd name="T57" fmla="*/ 57 h 117"/>
                    <a:gd name="T58" fmla="*/ 39 w 162"/>
                    <a:gd name="T59" fmla="*/ 57 h 117"/>
                    <a:gd name="T60" fmla="*/ 42 w 162"/>
                    <a:gd name="T61" fmla="*/ 57 h 117"/>
                    <a:gd name="T62" fmla="*/ 46 w 162"/>
                    <a:gd name="T63" fmla="*/ 57 h 117"/>
                    <a:gd name="T64" fmla="*/ 52 w 162"/>
                    <a:gd name="T65" fmla="*/ 56 h 117"/>
                    <a:gd name="T66" fmla="*/ 58 w 162"/>
                    <a:gd name="T67" fmla="*/ 54 h 117"/>
                    <a:gd name="T68" fmla="*/ 61 w 162"/>
                    <a:gd name="T69" fmla="*/ 54 h 117"/>
                    <a:gd name="T70" fmla="*/ 64 w 162"/>
                    <a:gd name="T71" fmla="*/ 51 h 117"/>
                    <a:gd name="T72" fmla="*/ 68 w 162"/>
                    <a:gd name="T73" fmla="*/ 50 h 117"/>
                    <a:gd name="T74" fmla="*/ 70 w 162"/>
                    <a:gd name="T75" fmla="*/ 47 h 117"/>
                    <a:gd name="T76" fmla="*/ 73 w 162"/>
                    <a:gd name="T77" fmla="*/ 45 h 117"/>
                    <a:gd name="T78" fmla="*/ 77 w 162"/>
                    <a:gd name="T79" fmla="*/ 41 h 117"/>
                    <a:gd name="T80" fmla="*/ 79 w 162"/>
                    <a:gd name="T81" fmla="*/ 36 h 117"/>
                    <a:gd name="T82" fmla="*/ 80 w 162"/>
                    <a:gd name="T83" fmla="*/ 33 h 117"/>
                    <a:gd name="T84" fmla="*/ 81 w 162"/>
                    <a:gd name="T85" fmla="*/ 29 h 117"/>
                    <a:gd name="T86" fmla="*/ 81 w 162"/>
                    <a:gd name="T87" fmla="*/ 27 h 117"/>
                    <a:gd name="T88" fmla="*/ 80 w 162"/>
                    <a:gd name="T89" fmla="*/ 23 h 117"/>
                    <a:gd name="T90" fmla="*/ 79 w 162"/>
                    <a:gd name="T91" fmla="*/ 19 h 117"/>
                    <a:gd name="T92" fmla="*/ 76 w 162"/>
                    <a:gd name="T93" fmla="*/ 13 h 117"/>
                    <a:gd name="T94" fmla="*/ 74 w 162"/>
                    <a:gd name="T95" fmla="*/ 12 h 117"/>
                    <a:gd name="T96" fmla="*/ 72 w 162"/>
                    <a:gd name="T97" fmla="*/ 9 h 117"/>
                    <a:gd name="T98" fmla="*/ 69 w 162"/>
                    <a:gd name="T99" fmla="*/ 7 h 117"/>
                    <a:gd name="T100" fmla="*/ 66 w 162"/>
                    <a:gd name="T101" fmla="*/ 6 h 117"/>
                    <a:gd name="T102" fmla="*/ 63 w 162"/>
                    <a:gd name="T103" fmla="*/ 4 h 11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2"/>
                    <a:gd name="T157" fmla="*/ 0 h 117"/>
                    <a:gd name="T158" fmla="*/ 162 w 162"/>
                    <a:gd name="T159" fmla="*/ 117 h 11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2" h="117">
                      <a:moveTo>
                        <a:pt x="117" y="5"/>
                      </a:moveTo>
                      <a:lnTo>
                        <a:pt x="110" y="2"/>
                      </a:lnTo>
                      <a:lnTo>
                        <a:pt x="107" y="2"/>
                      </a:lnTo>
                      <a:lnTo>
                        <a:pt x="104" y="2"/>
                      </a:lnTo>
                      <a:lnTo>
                        <a:pt x="100" y="2"/>
                      </a:lnTo>
                      <a:lnTo>
                        <a:pt x="99" y="2"/>
                      </a:lnTo>
                      <a:lnTo>
                        <a:pt x="97" y="0"/>
                      </a:lnTo>
                      <a:lnTo>
                        <a:pt x="95" y="0"/>
                      </a:lnTo>
                      <a:lnTo>
                        <a:pt x="94" y="0"/>
                      </a:lnTo>
                      <a:lnTo>
                        <a:pt x="92" y="0"/>
                      </a:lnTo>
                      <a:lnTo>
                        <a:pt x="90" y="0"/>
                      </a:lnTo>
                      <a:lnTo>
                        <a:pt x="89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4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9" y="0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2" y="4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5" y="7"/>
                      </a:lnTo>
                      <a:lnTo>
                        <a:pt x="45" y="9"/>
                      </a:lnTo>
                      <a:lnTo>
                        <a:pt x="44" y="9"/>
                      </a:lnTo>
                      <a:lnTo>
                        <a:pt x="42" y="9"/>
                      </a:lnTo>
                      <a:lnTo>
                        <a:pt x="40" y="9"/>
                      </a:lnTo>
                      <a:lnTo>
                        <a:pt x="39" y="9"/>
                      </a:lnTo>
                      <a:lnTo>
                        <a:pt x="37" y="10"/>
                      </a:lnTo>
                      <a:lnTo>
                        <a:pt x="35" y="10"/>
                      </a:lnTo>
                      <a:lnTo>
                        <a:pt x="34" y="12"/>
                      </a:lnTo>
                      <a:lnTo>
                        <a:pt x="32" y="14"/>
                      </a:lnTo>
                      <a:lnTo>
                        <a:pt x="30" y="15"/>
                      </a:lnTo>
                      <a:lnTo>
                        <a:pt x="29" y="15"/>
                      </a:lnTo>
                      <a:lnTo>
                        <a:pt x="27" y="15"/>
                      </a:lnTo>
                      <a:lnTo>
                        <a:pt x="25" y="17"/>
                      </a:lnTo>
                      <a:lnTo>
                        <a:pt x="24" y="19"/>
                      </a:lnTo>
                      <a:lnTo>
                        <a:pt x="22" y="19"/>
                      </a:lnTo>
                      <a:lnTo>
                        <a:pt x="20" y="19"/>
                      </a:lnTo>
                      <a:lnTo>
                        <a:pt x="20" y="20"/>
                      </a:lnTo>
                      <a:lnTo>
                        <a:pt x="19" y="22"/>
                      </a:lnTo>
                      <a:lnTo>
                        <a:pt x="19" y="24"/>
                      </a:lnTo>
                      <a:lnTo>
                        <a:pt x="17" y="24"/>
                      </a:lnTo>
                      <a:lnTo>
                        <a:pt x="15" y="26"/>
                      </a:lnTo>
                      <a:lnTo>
                        <a:pt x="14" y="27"/>
                      </a:lnTo>
                      <a:lnTo>
                        <a:pt x="12" y="31"/>
                      </a:lnTo>
                      <a:lnTo>
                        <a:pt x="10" y="31"/>
                      </a:lnTo>
                      <a:lnTo>
                        <a:pt x="9" y="34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2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2" y="64"/>
                      </a:lnTo>
                      <a:lnTo>
                        <a:pt x="0" y="66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4" y="75"/>
                      </a:lnTo>
                      <a:lnTo>
                        <a:pt x="4" y="76"/>
                      </a:lnTo>
                      <a:lnTo>
                        <a:pt x="5" y="83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2" y="90"/>
                      </a:lnTo>
                      <a:lnTo>
                        <a:pt x="14" y="91"/>
                      </a:lnTo>
                      <a:lnTo>
                        <a:pt x="15" y="93"/>
                      </a:lnTo>
                      <a:lnTo>
                        <a:pt x="17" y="95"/>
                      </a:lnTo>
                      <a:lnTo>
                        <a:pt x="19" y="95"/>
                      </a:lnTo>
                      <a:lnTo>
                        <a:pt x="19" y="97"/>
                      </a:lnTo>
                      <a:lnTo>
                        <a:pt x="20" y="97"/>
                      </a:lnTo>
                      <a:lnTo>
                        <a:pt x="22" y="98"/>
                      </a:lnTo>
                      <a:lnTo>
                        <a:pt x="22" y="100"/>
                      </a:lnTo>
                      <a:lnTo>
                        <a:pt x="24" y="100"/>
                      </a:lnTo>
                      <a:lnTo>
                        <a:pt x="25" y="100"/>
                      </a:lnTo>
                      <a:lnTo>
                        <a:pt x="27" y="102"/>
                      </a:lnTo>
                      <a:lnTo>
                        <a:pt x="29" y="103"/>
                      </a:lnTo>
                      <a:lnTo>
                        <a:pt x="30" y="105"/>
                      </a:lnTo>
                      <a:lnTo>
                        <a:pt x="34" y="105"/>
                      </a:lnTo>
                      <a:lnTo>
                        <a:pt x="34" y="107"/>
                      </a:lnTo>
                      <a:lnTo>
                        <a:pt x="35" y="107"/>
                      </a:lnTo>
                      <a:lnTo>
                        <a:pt x="35" y="108"/>
                      </a:lnTo>
                      <a:lnTo>
                        <a:pt x="39" y="108"/>
                      </a:lnTo>
                      <a:lnTo>
                        <a:pt x="40" y="108"/>
                      </a:lnTo>
                      <a:lnTo>
                        <a:pt x="45" y="110"/>
                      </a:lnTo>
                      <a:lnTo>
                        <a:pt x="50" y="112"/>
                      </a:lnTo>
                      <a:lnTo>
                        <a:pt x="54" y="112"/>
                      </a:lnTo>
                      <a:lnTo>
                        <a:pt x="57" y="113"/>
                      </a:lnTo>
                      <a:lnTo>
                        <a:pt x="59" y="113"/>
                      </a:lnTo>
                      <a:lnTo>
                        <a:pt x="62" y="115"/>
                      </a:lnTo>
                      <a:lnTo>
                        <a:pt x="64" y="115"/>
                      </a:lnTo>
                      <a:lnTo>
                        <a:pt x="67" y="115"/>
                      </a:lnTo>
                      <a:lnTo>
                        <a:pt x="69" y="115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4" y="117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9" y="117"/>
                      </a:lnTo>
                      <a:lnTo>
                        <a:pt x="80" y="117"/>
                      </a:lnTo>
                      <a:lnTo>
                        <a:pt x="82" y="117"/>
                      </a:lnTo>
                      <a:lnTo>
                        <a:pt x="82" y="115"/>
                      </a:lnTo>
                      <a:lnTo>
                        <a:pt x="85" y="115"/>
                      </a:lnTo>
                      <a:lnTo>
                        <a:pt x="87" y="115"/>
                      </a:lnTo>
                      <a:lnTo>
                        <a:pt x="89" y="115"/>
                      </a:lnTo>
                      <a:lnTo>
                        <a:pt x="92" y="115"/>
                      </a:lnTo>
                      <a:lnTo>
                        <a:pt x="94" y="115"/>
                      </a:lnTo>
                      <a:lnTo>
                        <a:pt x="95" y="115"/>
                      </a:lnTo>
                      <a:lnTo>
                        <a:pt x="97" y="115"/>
                      </a:lnTo>
                      <a:lnTo>
                        <a:pt x="102" y="113"/>
                      </a:lnTo>
                      <a:lnTo>
                        <a:pt x="104" y="113"/>
                      </a:lnTo>
                      <a:lnTo>
                        <a:pt x="110" y="112"/>
                      </a:lnTo>
                      <a:lnTo>
                        <a:pt x="112" y="112"/>
                      </a:lnTo>
                      <a:lnTo>
                        <a:pt x="112" y="110"/>
                      </a:lnTo>
                      <a:lnTo>
                        <a:pt x="113" y="110"/>
                      </a:lnTo>
                      <a:lnTo>
                        <a:pt x="117" y="108"/>
                      </a:lnTo>
                      <a:lnTo>
                        <a:pt x="118" y="108"/>
                      </a:lnTo>
                      <a:lnTo>
                        <a:pt x="120" y="108"/>
                      </a:lnTo>
                      <a:lnTo>
                        <a:pt x="123" y="108"/>
                      </a:lnTo>
                      <a:lnTo>
                        <a:pt x="125" y="107"/>
                      </a:lnTo>
                      <a:lnTo>
                        <a:pt x="127" y="105"/>
                      </a:lnTo>
                      <a:lnTo>
                        <a:pt x="128" y="105"/>
                      </a:lnTo>
                      <a:lnTo>
                        <a:pt x="128" y="103"/>
                      </a:lnTo>
                      <a:lnTo>
                        <a:pt x="130" y="103"/>
                      </a:lnTo>
                      <a:lnTo>
                        <a:pt x="132" y="100"/>
                      </a:lnTo>
                      <a:lnTo>
                        <a:pt x="135" y="100"/>
                      </a:lnTo>
                      <a:lnTo>
                        <a:pt x="138" y="100"/>
                      </a:lnTo>
                      <a:lnTo>
                        <a:pt x="138" y="97"/>
                      </a:lnTo>
                      <a:lnTo>
                        <a:pt x="140" y="95"/>
                      </a:lnTo>
                      <a:lnTo>
                        <a:pt x="143" y="95"/>
                      </a:lnTo>
                      <a:lnTo>
                        <a:pt x="143" y="93"/>
                      </a:lnTo>
                      <a:lnTo>
                        <a:pt x="143" y="91"/>
                      </a:lnTo>
                      <a:lnTo>
                        <a:pt x="145" y="91"/>
                      </a:lnTo>
                      <a:lnTo>
                        <a:pt x="145" y="90"/>
                      </a:lnTo>
                      <a:lnTo>
                        <a:pt x="147" y="90"/>
                      </a:lnTo>
                      <a:lnTo>
                        <a:pt x="148" y="90"/>
                      </a:lnTo>
                      <a:lnTo>
                        <a:pt x="150" y="86"/>
                      </a:lnTo>
                      <a:lnTo>
                        <a:pt x="152" y="85"/>
                      </a:lnTo>
                      <a:lnTo>
                        <a:pt x="153" y="83"/>
                      </a:lnTo>
                      <a:lnTo>
                        <a:pt x="155" y="78"/>
                      </a:lnTo>
                      <a:lnTo>
                        <a:pt x="155" y="76"/>
                      </a:lnTo>
                      <a:lnTo>
                        <a:pt x="157" y="75"/>
                      </a:lnTo>
                      <a:lnTo>
                        <a:pt x="157" y="73"/>
                      </a:lnTo>
                      <a:lnTo>
                        <a:pt x="158" y="73"/>
                      </a:lnTo>
                      <a:lnTo>
                        <a:pt x="158" y="71"/>
                      </a:lnTo>
                      <a:lnTo>
                        <a:pt x="160" y="69"/>
                      </a:lnTo>
                      <a:lnTo>
                        <a:pt x="160" y="68"/>
                      </a:lnTo>
                      <a:lnTo>
                        <a:pt x="160" y="66"/>
                      </a:lnTo>
                      <a:lnTo>
                        <a:pt x="160" y="64"/>
                      </a:lnTo>
                      <a:lnTo>
                        <a:pt x="160" y="63"/>
                      </a:lnTo>
                      <a:lnTo>
                        <a:pt x="162" y="63"/>
                      </a:lnTo>
                      <a:lnTo>
                        <a:pt x="162" y="59"/>
                      </a:lnTo>
                      <a:lnTo>
                        <a:pt x="162" y="58"/>
                      </a:lnTo>
                      <a:lnTo>
                        <a:pt x="162" y="56"/>
                      </a:lnTo>
                      <a:lnTo>
                        <a:pt x="162" y="54"/>
                      </a:lnTo>
                      <a:lnTo>
                        <a:pt x="160" y="53"/>
                      </a:lnTo>
                      <a:lnTo>
                        <a:pt x="162" y="51"/>
                      </a:lnTo>
                      <a:lnTo>
                        <a:pt x="160" y="51"/>
                      </a:lnTo>
                      <a:lnTo>
                        <a:pt x="160" y="49"/>
                      </a:lnTo>
                      <a:lnTo>
                        <a:pt x="160" y="47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2"/>
                      </a:lnTo>
                      <a:lnTo>
                        <a:pt x="158" y="41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5" y="32"/>
                      </a:lnTo>
                      <a:lnTo>
                        <a:pt x="153" y="31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2" y="26"/>
                      </a:lnTo>
                      <a:lnTo>
                        <a:pt x="150" y="26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7" y="24"/>
                      </a:lnTo>
                      <a:lnTo>
                        <a:pt x="145" y="22"/>
                      </a:lnTo>
                      <a:lnTo>
                        <a:pt x="145" y="20"/>
                      </a:lnTo>
                      <a:lnTo>
                        <a:pt x="143" y="20"/>
                      </a:lnTo>
                      <a:lnTo>
                        <a:pt x="143" y="19"/>
                      </a:lnTo>
                      <a:lnTo>
                        <a:pt x="140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7" y="15"/>
                      </a:lnTo>
                      <a:lnTo>
                        <a:pt x="135" y="15"/>
                      </a:lnTo>
                      <a:lnTo>
                        <a:pt x="135" y="14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2" y="10"/>
                      </a:lnTo>
                      <a:lnTo>
                        <a:pt x="128" y="10"/>
                      </a:lnTo>
                      <a:lnTo>
                        <a:pt x="128" y="9"/>
                      </a:lnTo>
                      <a:lnTo>
                        <a:pt x="127" y="9"/>
                      </a:lnTo>
                      <a:lnTo>
                        <a:pt x="123" y="9"/>
                      </a:lnTo>
                      <a:lnTo>
                        <a:pt x="122" y="7"/>
                      </a:ln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6" name="Freeform 604"/>
                <p:cNvSpPr>
                  <a:spLocks/>
                </p:cNvSpPr>
                <p:nvPr/>
              </p:nvSpPr>
              <p:spPr bwMode="auto">
                <a:xfrm>
                  <a:off x="5126" y="770"/>
                  <a:ext cx="83" cy="60"/>
                </a:xfrm>
                <a:custGeom>
                  <a:avLst/>
                  <a:gdLst>
                    <a:gd name="T0" fmla="*/ 1 w 166"/>
                    <a:gd name="T1" fmla="*/ 24 h 120"/>
                    <a:gd name="T2" fmla="*/ 0 w 166"/>
                    <a:gd name="T3" fmla="*/ 30 h 120"/>
                    <a:gd name="T4" fmla="*/ 1 w 166"/>
                    <a:gd name="T5" fmla="*/ 36 h 120"/>
                    <a:gd name="T6" fmla="*/ 3 w 166"/>
                    <a:gd name="T7" fmla="*/ 42 h 120"/>
                    <a:gd name="T8" fmla="*/ 6 w 166"/>
                    <a:gd name="T9" fmla="*/ 47 h 120"/>
                    <a:gd name="T10" fmla="*/ 13 w 166"/>
                    <a:gd name="T11" fmla="*/ 53 h 120"/>
                    <a:gd name="T12" fmla="*/ 20 w 166"/>
                    <a:gd name="T13" fmla="*/ 56 h 120"/>
                    <a:gd name="T14" fmla="*/ 27 w 166"/>
                    <a:gd name="T15" fmla="*/ 59 h 120"/>
                    <a:gd name="T16" fmla="*/ 36 w 166"/>
                    <a:gd name="T17" fmla="*/ 60 h 120"/>
                    <a:gd name="T18" fmla="*/ 43 w 166"/>
                    <a:gd name="T19" fmla="*/ 60 h 120"/>
                    <a:gd name="T20" fmla="*/ 51 w 166"/>
                    <a:gd name="T21" fmla="*/ 59 h 120"/>
                    <a:gd name="T22" fmla="*/ 60 w 166"/>
                    <a:gd name="T23" fmla="*/ 56 h 120"/>
                    <a:gd name="T24" fmla="*/ 69 w 166"/>
                    <a:gd name="T25" fmla="*/ 52 h 120"/>
                    <a:gd name="T26" fmla="*/ 75 w 166"/>
                    <a:gd name="T27" fmla="*/ 48 h 120"/>
                    <a:gd name="T28" fmla="*/ 79 w 166"/>
                    <a:gd name="T29" fmla="*/ 42 h 120"/>
                    <a:gd name="T30" fmla="*/ 83 w 166"/>
                    <a:gd name="T31" fmla="*/ 36 h 120"/>
                    <a:gd name="T32" fmla="*/ 83 w 166"/>
                    <a:gd name="T33" fmla="*/ 31 h 120"/>
                    <a:gd name="T34" fmla="*/ 83 w 166"/>
                    <a:gd name="T35" fmla="*/ 25 h 120"/>
                    <a:gd name="T36" fmla="*/ 81 w 166"/>
                    <a:gd name="T37" fmla="*/ 20 h 120"/>
                    <a:gd name="T38" fmla="*/ 77 w 166"/>
                    <a:gd name="T39" fmla="*/ 13 h 120"/>
                    <a:gd name="T40" fmla="*/ 72 w 166"/>
                    <a:gd name="T41" fmla="*/ 9 h 120"/>
                    <a:gd name="T42" fmla="*/ 63 w 166"/>
                    <a:gd name="T43" fmla="*/ 4 h 120"/>
                    <a:gd name="T44" fmla="*/ 47 w 166"/>
                    <a:gd name="T45" fmla="*/ 1 h 120"/>
                    <a:gd name="T46" fmla="*/ 40 w 166"/>
                    <a:gd name="T47" fmla="*/ 1 h 120"/>
                    <a:gd name="T48" fmla="*/ 30 w 166"/>
                    <a:gd name="T49" fmla="*/ 3 h 120"/>
                    <a:gd name="T50" fmla="*/ 22 w 166"/>
                    <a:gd name="T51" fmla="*/ 4 h 120"/>
                    <a:gd name="T52" fmla="*/ 14 w 166"/>
                    <a:gd name="T53" fmla="*/ 9 h 120"/>
                    <a:gd name="T54" fmla="*/ 9 w 166"/>
                    <a:gd name="T55" fmla="*/ 13 h 120"/>
                    <a:gd name="T56" fmla="*/ 6 w 166"/>
                    <a:gd name="T57" fmla="*/ 20 h 120"/>
                    <a:gd name="T58" fmla="*/ 11 w 166"/>
                    <a:gd name="T59" fmla="*/ 13 h 120"/>
                    <a:gd name="T60" fmla="*/ 18 w 166"/>
                    <a:gd name="T61" fmla="*/ 9 h 120"/>
                    <a:gd name="T62" fmla="*/ 26 w 166"/>
                    <a:gd name="T63" fmla="*/ 5 h 120"/>
                    <a:gd name="T64" fmla="*/ 33 w 166"/>
                    <a:gd name="T65" fmla="*/ 3 h 120"/>
                    <a:gd name="T66" fmla="*/ 41 w 166"/>
                    <a:gd name="T67" fmla="*/ 3 h 120"/>
                    <a:gd name="T68" fmla="*/ 47 w 166"/>
                    <a:gd name="T69" fmla="*/ 3 h 120"/>
                    <a:gd name="T70" fmla="*/ 58 w 166"/>
                    <a:gd name="T71" fmla="*/ 4 h 120"/>
                    <a:gd name="T72" fmla="*/ 68 w 166"/>
                    <a:gd name="T73" fmla="*/ 9 h 120"/>
                    <a:gd name="T74" fmla="*/ 74 w 166"/>
                    <a:gd name="T75" fmla="*/ 13 h 120"/>
                    <a:gd name="T76" fmla="*/ 78 w 166"/>
                    <a:gd name="T77" fmla="*/ 18 h 120"/>
                    <a:gd name="T78" fmla="*/ 80 w 166"/>
                    <a:gd name="T79" fmla="*/ 24 h 120"/>
                    <a:gd name="T80" fmla="*/ 82 w 166"/>
                    <a:gd name="T81" fmla="*/ 30 h 120"/>
                    <a:gd name="T82" fmla="*/ 80 w 166"/>
                    <a:gd name="T83" fmla="*/ 35 h 120"/>
                    <a:gd name="T84" fmla="*/ 78 w 166"/>
                    <a:gd name="T85" fmla="*/ 40 h 120"/>
                    <a:gd name="T86" fmla="*/ 74 w 166"/>
                    <a:gd name="T87" fmla="*/ 45 h 120"/>
                    <a:gd name="T88" fmla="*/ 69 w 166"/>
                    <a:gd name="T89" fmla="*/ 50 h 120"/>
                    <a:gd name="T90" fmla="*/ 61 w 166"/>
                    <a:gd name="T91" fmla="*/ 54 h 120"/>
                    <a:gd name="T92" fmla="*/ 51 w 166"/>
                    <a:gd name="T93" fmla="*/ 58 h 120"/>
                    <a:gd name="T94" fmla="*/ 43 w 166"/>
                    <a:gd name="T95" fmla="*/ 59 h 120"/>
                    <a:gd name="T96" fmla="*/ 36 w 166"/>
                    <a:gd name="T97" fmla="*/ 58 h 120"/>
                    <a:gd name="T98" fmla="*/ 28 w 166"/>
                    <a:gd name="T99" fmla="*/ 57 h 120"/>
                    <a:gd name="T100" fmla="*/ 23 w 166"/>
                    <a:gd name="T101" fmla="*/ 56 h 120"/>
                    <a:gd name="T102" fmla="*/ 17 w 166"/>
                    <a:gd name="T103" fmla="*/ 53 h 120"/>
                    <a:gd name="T104" fmla="*/ 10 w 166"/>
                    <a:gd name="T105" fmla="*/ 48 h 120"/>
                    <a:gd name="T106" fmla="*/ 6 w 166"/>
                    <a:gd name="T107" fmla="*/ 42 h 120"/>
                    <a:gd name="T108" fmla="*/ 3 w 166"/>
                    <a:gd name="T109" fmla="*/ 38 h 120"/>
                    <a:gd name="T110" fmla="*/ 3 w 166"/>
                    <a:gd name="T111" fmla="*/ 33 h 120"/>
                    <a:gd name="T112" fmla="*/ 3 w 166"/>
                    <a:gd name="T113" fmla="*/ 27 h 120"/>
                    <a:gd name="T114" fmla="*/ 6 w 166"/>
                    <a:gd name="T115" fmla="*/ 20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10" y="35"/>
                      </a:moveTo>
                      <a:lnTo>
                        <a:pt x="7" y="40"/>
                      </a:lnTo>
                      <a:lnTo>
                        <a:pt x="5" y="44"/>
                      </a:lnTo>
                      <a:lnTo>
                        <a:pt x="3" y="47"/>
                      </a:lnTo>
                      <a:lnTo>
                        <a:pt x="2" y="49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3" y="76"/>
                      </a:lnTo>
                      <a:lnTo>
                        <a:pt x="3" y="79"/>
                      </a:lnTo>
                      <a:lnTo>
                        <a:pt x="7" y="84"/>
                      </a:lnTo>
                      <a:lnTo>
                        <a:pt x="8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3" y="94"/>
                      </a:lnTo>
                      <a:lnTo>
                        <a:pt x="17" y="98"/>
                      </a:lnTo>
                      <a:lnTo>
                        <a:pt x="18" y="100"/>
                      </a:lnTo>
                      <a:lnTo>
                        <a:pt x="23" y="103"/>
                      </a:lnTo>
                      <a:lnTo>
                        <a:pt x="27" y="105"/>
                      </a:lnTo>
                      <a:lnTo>
                        <a:pt x="30" y="106"/>
                      </a:lnTo>
                      <a:lnTo>
                        <a:pt x="33" y="108"/>
                      </a:lnTo>
                      <a:lnTo>
                        <a:pt x="35" y="111"/>
                      </a:lnTo>
                      <a:lnTo>
                        <a:pt x="40" y="111"/>
                      </a:lnTo>
                      <a:lnTo>
                        <a:pt x="43" y="113"/>
                      </a:lnTo>
                      <a:lnTo>
                        <a:pt x="47" y="115"/>
                      </a:lnTo>
                      <a:lnTo>
                        <a:pt x="52" y="116"/>
                      </a:lnTo>
                      <a:lnTo>
                        <a:pt x="55" y="118"/>
                      </a:lnTo>
                      <a:lnTo>
                        <a:pt x="58" y="118"/>
                      </a:lnTo>
                      <a:lnTo>
                        <a:pt x="63" y="120"/>
                      </a:lnTo>
                      <a:lnTo>
                        <a:pt x="67" y="120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80" y="120"/>
                      </a:lnTo>
                      <a:lnTo>
                        <a:pt x="83" y="120"/>
                      </a:lnTo>
                      <a:lnTo>
                        <a:pt x="87" y="120"/>
                      </a:lnTo>
                      <a:lnTo>
                        <a:pt x="92" y="120"/>
                      </a:lnTo>
                      <a:lnTo>
                        <a:pt x="95" y="120"/>
                      </a:lnTo>
                      <a:lnTo>
                        <a:pt x="98" y="118"/>
                      </a:lnTo>
                      <a:lnTo>
                        <a:pt x="103" y="118"/>
                      </a:lnTo>
                      <a:lnTo>
                        <a:pt x="107" y="118"/>
                      </a:lnTo>
                      <a:lnTo>
                        <a:pt x="115" y="116"/>
                      </a:lnTo>
                      <a:lnTo>
                        <a:pt x="118" y="113"/>
                      </a:lnTo>
                      <a:lnTo>
                        <a:pt x="121" y="111"/>
                      </a:lnTo>
                      <a:lnTo>
                        <a:pt x="126" y="111"/>
                      </a:lnTo>
                      <a:lnTo>
                        <a:pt x="131" y="108"/>
                      </a:lnTo>
                      <a:lnTo>
                        <a:pt x="135" y="106"/>
                      </a:lnTo>
                      <a:lnTo>
                        <a:pt x="138" y="103"/>
                      </a:lnTo>
                      <a:lnTo>
                        <a:pt x="141" y="101"/>
                      </a:lnTo>
                      <a:lnTo>
                        <a:pt x="143" y="100"/>
                      </a:lnTo>
                      <a:lnTo>
                        <a:pt x="146" y="98"/>
                      </a:lnTo>
                      <a:lnTo>
                        <a:pt x="150" y="96"/>
                      </a:lnTo>
                      <a:lnTo>
                        <a:pt x="151" y="93"/>
                      </a:lnTo>
                      <a:lnTo>
                        <a:pt x="155" y="89"/>
                      </a:lnTo>
                      <a:lnTo>
                        <a:pt x="156" y="88"/>
                      </a:lnTo>
                      <a:lnTo>
                        <a:pt x="158" y="84"/>
                      </a:lnTo>
                      <a:lnTo>
                        <a:pt x="160" y="81"/>
                      </a:lnTo>
                      <a:lnTo>
                        <a:pt x="161" y="79"/>
                      </a:lnTo>
                      <a:lnTo>
                        <a:pt x="163" y="76"/>
                      </a:lnTo>
                      <a:lnTo>
                        <a:pt x="165" y="72"/>
                      </a:lnTo>
                      <a:lnTo>
                        <a:pt x="166" y="71"/>
                      </a:lnTo>
                      <a:lnTo>
                        <a:pt x="166" y="67"/>
                      </a:lnTo>
                      <a:lnTo>
                        <a:pt x="166" y="64"/>
                      </a:lnTo>
                      <a:lnTo>
                        <a:pt x="166" y="62"/>
                      </a:lnTo>
                      <a:lnTo>
                        <a:pt x="166" y="59"/>
                      </a:lnTo>
                      <a:lnTo>
                        <a:pt x="166" y="56"/>
                      </a:lnTo>
                      <a:lnTo>
                        <a:pt x="166" y="52"/>
                      </a:lnTo>
                      <a:lnTo>
                        <a:pt x="166" y="49"/>
                      </a:lnTo>
                      <a:lnTo>
                        <a:pt x="166" y="47"/>
                      </a:lnTo>
                      <a:lnTo>
                        <a:pt x="163" y="44"/>
                      </a:lnTo>
                      <a:lnTo>
                        <a:pt x="163" y="42"/>
                      </a:lnTo>
                      <a:lnTo>
                        <a:pt x="161" y="40"/>
                      </a:lnTo>
                      <a:lnTo>
                        <a:pt x="160" y="34"/>
                      </a:lnTo>
                      <a:lnTo>
                        <a:pt x="156" y="32"/>
                      </a:lnTo>
                      <a:lnTo>
                        <a:pt x="155" y="29"/>
                      </a:lnTo>
                      <a:lnTo>
                        <a:pt x="153" y="25"/>
                      </a:lnTo>
                      <a:lnTo>
                        <a:pt x="151" y="23"/>
                      </a:lnTo>
                      <a:lnTo>
                        <a:pt x="148" y="22"/>
                      </a:lnTo>
                      <a:lnTo>
                        <a:pt x="145" y="20"/>
                      </a:lnTo>
                      <a:lnTo>
                        <a:pt x="143" y="17"/>
                      </a:lnTo>
                      <a:lnTo>
                        <a:pt x="141" y="15"/>
                      </a:lnTo>
                      <a:lnTo>
                        <a:pt x="138" y="13"/>
                      </a:lnTo>
                      <a:lnTo>
                        <a:pt x="130" y="10"/>
                      </a:lnTo>
                      <a:lnTo>
                        <a:pt x="126" y="8"/>
                      </a:lnTo>
                      <a:lnTo>
                        <a:pt x="113" y="5"/>
                      </a:lnTo>
                      <a:lnTo>
                        <a:pt x="108" y="3"/>
                      </a:lnTo>
                      <a:lnTo>
                        <a:pt x="100" y="1"/>
                      </a:lnTo>
                      <a:lnTo>
                        <a:pt x="95" y="1"/>
                      </a:lnTo>
                      <a:lnTo>
                        <a:pt x="92" y="1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0" y="1"/>
                      </a:lnTo>
                      <a:lnTo>
                        <a:pt x="75" y="1"/>
                      </a:lnTo>
                      <a:lnTo>
                        <a:pt x="72" y="1"/>
                      </a:lnTo>
                      <a:lnTo>
                        <a:pt x="68" y="1"/>
                      </a:lnTo>
                      <a:lnTo>
                        <a:pt x="60" y="5"/>
                      </a:lnTo>
                      <a:lnTo>
                        <a:pt x="57" y="5"/>
                      </a:lnTo>
                      <a:lnTo>
                        <a:pt x="53" y="5"/>
                      </a:lnTo>
                      <a:lnTo>
                        <a:pt x="50" y="7"/>
                      </a:lnTo>
                      <a:lnTo>
                        <a:pt x="45" y="8"/>
                      </a:lnTo>
                      <a:lnTo>
                        <a:pt x="38" y="10"/>
                      </a:lnTo>
                      <a:lnTo>
                        <a:pt x="35" y="13"/>
                      </a:lnTo>
                      <a:lnTo>
                        <a:pt x="32" y="15"/>
                      </a:lnTo>
                      <a:lnTo>
                        <a:pt x="28" y="17"/>
                      </a:lnTo>
                      <a:lnTo>
                        <a:pt x="27" y="18"/>
                      </a:lnTo>
                      <a:lnTo>
                        <a:pt x="23" y="22"/>
                      </a:lnTo>
                      <a:lnTo>
                        <a:pt x="20" y="22"/>
                      </a:lnTo>
                      <a:lnTo>
                        <a:pt x="17" y="25"/>
                      </a:lnTo>
                      <a:lnTo>
                        <a:pt x="15" y="27"/>
                      </a:lnTo>
                      <a:lnTo>
                        <a:pt x="13" y="30"/>
                      </a:lnTo>
                      <a:lnTo>
                        <a:pt x="10" y="35"/>
                      </a:lnTo>
                      <a:lnTo>
                        <a:pt x="13" y="39"/>
                      </a:lnTo>
                      <a:lnTo>
                        <a:pt x="17" y="32"/>
                      </a:lnTo>
                      <a:lnTo>
                        <a:pt x="18" y="30"/>
                      </a:lnTo>
                      <a:lnTo>
                        <a:pt x="22" y="25"/>
                      </a:lnTo>
                      <a:lnTo>
                        <a:pt x="23" y="25"/>
                      </a:lnTo>
                      <a:lnTo>
                        <a:pt x="27" y="23"/>
                      </a:lnTo>
                      <a:lnTo>
                        <a:pt x="30" y="22"/>
                      </a:lnTo>
                      <a:lnTo>
                        <a:pt x="32" y="20"/>
                      </a:lnTo>
                      <a:lnTo>
                        <a:pt x="35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7" y="10"/>
                      </a:lnTo>
                      <a:lnTo>
                        <a:pt x="52" y="10"/>
                      </a:lnTo>
                      <a:lnTo>
                        <a:pt x="55" y="8"/>
                      </a:lnTo>
                      <a:lnTo>
                        <a:pt x="58" y="7"/>
                      </a:lnTo>
                      <a:lnTo>
                        <a:pt x="62" y="7"/>
                      </a:lnTo>
                      <a:lnTo>
                        <a:pt x="65" y="5"/>
                      </a:lnTo>
                      <a:lnTo>
                        <a:pt x="70" y="5"/>
                      </a:lnTo>
                      <a:lnTo>
                        <a:pt x="73" y="5"/>
                      </a:lnTo>
                      <a:lnTo>
                        <a:pt x="77" y="5"/>
                      </a:lnTo>
                      <a:lnTo>
                        <a:pt x="82" y="5"/>
                      </a:lnTo>
                      <a:lnTo>
                        <a:pt x="85" y="5"/>
                      </a:lnTo>
                      <a:lnTo>
                        <a:pt x="87" y="5"/>
                      </a:lnTo>
                      <a:lnTo>
                        <a:pt x="92" y="5"/>
                      </a:lnTo>
                      <a:lnTo>
                        <a:pt x="95" y="5"/>
                      </a:lnTo>
                      <a:lnTo>
                        <a:pt x="100" y="5"/>
                      </a:lnTo>
                      <a:lnTo>
                        <a:pt x="107" y="5"/>
                      </a:lnTo>
                      <a:lnTo>
                        <a:pt x="110" y="7"/>
                      </a:lnTo>
                      <a:lnTo>
                        <a:pt x="116" y="8"/>
                      </a:lnTo>
                      <a:lnTo>
                        <a:pt x="125" y="10"/>
                      </a:lnTo>
                      <a:lnTo>
                        <a:pt x="128" y="13"/>
                      </a:lnTo>
                      <a:lnTo>
                        <a:pt x="135" y="15"/>
                      </a:lnTo>
                      <a:lnTo>
                        <a:pt x="136" y="17"/>
                      </a:lnTo>
                      <a:lnTo>
                        <a:pt x="140" y="20"/>
                      </a:lnTo>
                      <a:lnTo>
                        <a:pt x="141" y="22"/>
                      </a:lnTo>
                      <a:lnTo>
                        <a:pt x="145" y="23"/>
                      </a:lnTo>
                      <a:lnTo>
                        <a:pt x="148" y="25"/>
                      </a:lnTo>
                      <a:lnTo>
                        <a:pt x="150" y="29"/>
                      </a:lnTo>
                      <a:lnTo>
                        <a:pt x="151" y="30"/>
                      </a:lnTo>
                      <a:lnTo>
                        <a:pt x="153" y="32"/>
                      </a:lnTo>
                      <a:lnTo>
                        <a:pt x="155" y="35"/>
                      </a:lnTo>
                      <a:lnTo>
                        <a:pt x="156" y="40"/>
                      </a:lnTo>
                      <a:lnTo>
                        <a:pt x="158" y="44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50"/>
                      </a:lnTo>
                      <a:lnTo>
                        <a:pt x="161" y="52"/>
                      </a:lnTo>
                      <a:lnTo>
                        <a:pt x="163" y="56"/>
                      </a:lnTo>
                      <a:lnTo>
                        <a:pt x="163" y="59"/>
                      </a:lnTo>
                      <a:lnTo>
                        <a:pt x="163" y="62"/>
                      </a:lnTo>
                      <a:lnTo>
                        <a:pt x="161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2"/>
                      </a:lnTo>
                      <a:lnTo>
                        <a:pt x="158" y="76"/>
                      </a:lnTo>
                      <a:lnTo>
                        <a:pt x="156" y="79"/>
                      </a:lnTo>
                      <a:lnTo>
                        <a:pt x="155" y="84"/>
                      </a:lnTo>
                      <a:lnTo>
                        <a:pt x="151" y="86"/>
                      </a:lnTo>
                      <a:lnTo>
                        <a:pt x="151" y="88"/>
                      </a:lnTo>
                      <a:lnTo>
                        <a:pt x="148" y="89"/>
                      </a:lnTo>
                      <a:lnTo>
                        <a:pt x="145" y="94"/>
                      </a:lnTo>
                      <a:lnTo>
                        <a:pt x="143" y="96"/>
                      </a:lnTo>
                      <a:lnTo>
                        <a:pt x="141" y="98"/>
                      </a:lnTo>
                      <a:lnTo>
                        <a:pt x="138" y="100"/>
                      </a:lnTo>
                      <a:lnTo>
                        <a:pt x="135" y="101"/>
                      </a:lnTo>
                      <a:lnTo>
                        <a:pt x="131" y="103"/>
                      </a:lnTo>
                      <a:lnTo>
                        <a:pt x="128" y="106"/>
                      </a:lnTo>
                      <a:lnTo>
                        <a:pt x="123" y="108"/>
                      </a:lnTo>
                      <a:lnTo>
                        <a:pt x="120" y="110"/>
                      </a:lnTo>
                      <a:lnTo>
                        <a:pt x="115" y="111"/>
                      </a:lnTo>
                      <a:lnTo>
                        <a:pt x="113" y="111"/>
                      </a:lnTo>
                      <a:lnTo>
                        <a:pt x="102" y="115"/>
                      </a:lnTo>
                      <a:lnTo>
                        <a:pt x="98" y="116"/>
                      </a:lnTo>
                      <a:lnTo>
                        <a:pt x="95" y="116"/>
                      </a:lnTo>
                      <a:lnTo>
                        <a:pt x="92" y="116"/>
                      </a:lnTo>
                      <a:lnTo>
                        <a:pt x="87" y="118"/>
                      </a:lnTo>
                      <a:lnTo>
                        <a:pt x="83" y="118"/>
                      </a:lnTo>
                      <a:lnTo>
                        <a:pt x="80" y="118"/>
                      </a:lnTo>
                      <a:lnTo>
                        <a:pt x="75" y="118"/>
                      </a:lnTo>
                      <a:lnTo>
                        <a:pt x="72" y="116"/>
                      </a:lnTo>
                      <a:lnTo>
                        <a:pt x="67" y="116"/>
                      </a:lnTo>
                      <a:lnTo>
                        <a:pt x="63" y="116"/>
                      </a:lnTo>
                      <a:lnTo>
                        <a:pt x="60" y="115"/>
                      </a:lnTo>
                      <a:lnTo>
                        <a:pt x="57" y="113"/>
                      </a:lnTo>
                      <a:lnTo>
                        <a:pt x="53" y="111"/>
                      </a:lnTo>
                      <a:lnTo>
                        <a:pt x="48" y="111"/>
                      </a:lnTo>
                      <a:lnTo>
                        <a:pt x="50" y="111"/>
                      </a:lnTo>
                      <a:lnTo>
                        <a:pt x="47" y="111"/>
                      </a:lnTo>
                      <a:lnTo>
                        <a:pt x="42" y="108"/>
                      </a:lnTo>
                      <a:lnTo>
                        <a:pt x="38" y="108"/>
                      </a:lnTo>
                      <a:lnTo>
                        <a:pt x="35" y="106"/>
                      </a:lnTo>
                      <a:lnTo>
                        <a:pt x="33" y="105"/>
                      </a:lnTo>
                      <a:lnTo>
                        <a:pt x="30" y="103"/>
                      </a:lnTo>
                      <a:lnTo>
                        <a:pt x="28" y="101"/>
                      </a:lnTo>
                      <a:lnTo>
                        <a:pt x="22" y="98"/>
                      </a:lnTo>
                      <a:lnTo>
                        <a:pt x="20" y="96"/>
                      </a:lnTo>
                      <a:lnTo>
                        <a:pt x="18" y="93"/>
                      </a:lnTo>
                      <a:lnTo>
                        <a:pt x="15" y="89"/>
                      </a:lnTo>
                      <a:lnTo>
                        <a:pt x="13" y="88"/>
                      </a:lnTo>
                      <a:lnTo>
                        <a:pt x="13" y="84"/>
                      </a:lnTo>
                      <a:lnTo>
                        <a:pt x="10" y="84"/>
                      </a:lnTo>
                      <a:lnTo>
                        <a:pt x="10" y="79"/>
                      </a:lnTo>
                      <a:lnTo>
                        <a:pt x="8" y="79"/>
                      </a:lnTo>
                      <a:lnTo>
                        <a:pt x="7" y="76"/>
                      </a:lnTo>
                      <a:lnTo>
                        <a:pt x="7" y="72"/>
                      </a:lnTo>
                      <a:lnTo>
                        <a:pt x="7" y="69"/>
                      </a:lnTo>
                      <a:lnTo>
                        <a:pt x="5" y="67"/>
                      </a:lnTo>
                      <a:lnTo>
                        <a:pt x="5" y="66"/>
                      </a:lnTo>
                      <a:lnTo>
                        <a:pt x="5" y="62"/>
                      </a:lnTo>
                      <a:lnTo>
                        <a:pt x="5" y="59"/>
                      </a:lnTo>
                      <a:lnTo>
                        <a:pt x="7" y="56"/>
                      </a:lnTo>
                      <a:lnTo>
                        <a:pt x="7" y="54"/>
                      </a:lnTo>
                      <a:lnTo>
                        <a:pt x="7" y="50"/>
                      </a:lnTo>
                      <a:lnTo>
                        <a:pt x="7" y="47"/>
                      </a:lnTo>
                      <a:lnTo>
                        <a:pt x="8" y="44"/>
                      </a:lnTo>
                      <a:lnTo>
                        <a:pt x="12" y="40"/>
                      </a:lnTo>
                      <a:lnTo>
                        <a:pt x="13" y="39"/>
                      </a:lnTo>
                      <a:lnTo>
                        <a:pt x="10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7" name="Freeform 605"/>
                <p:cNvSpPr>
                  <a:spLocks/>
                </p:cNvSpPr>
                <p:nvPr/>
              </p:nvSpPr>
              <p:spPr bwMode="auto">
                <a:xfrm>
                  <a:off x="5131" y="775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9 w 28"/>
                    <a:gd name="T3" fmla="*/ 0 h 34"/>
                    <a:gd name="T4" fmla="*/ 7 w 28"/>
                    <a:gd name="T5" fmla="*/ 0 h 34"/>
                    <a:gd name="T6" fmla="*/ 6 w 28"/>
                    <a:gd name="T7" fmla="*/ 0 h 34"/>
                    <a:gd name="T8" fmla="*/ 5 w 28"/>
                    <a:gd name="T9" fmla="*/ 0 h 34"/>
                    <a:gd name="T10" fmla="*/ 4 w 28"/>
                    <a:gd name="T11" fmla="*/ 0 h 34"/>
                    <a:gd name="T12" fmla="*/ 4 w 28"/>
                    <a:gd name="T13" fmla="*/ 1 h 34"/>
                    <a:gd name="T14" fmla="*/ 4 w 28"/>
                    <a:gd name="T15" fmla="*/ 1 h 34"/>
                    <a:gd name="T16" fmla="*/ 3 w 28"/>
                    <a:gd name="T17" fmla="*/ 1 h 34"/>
                    <a:gd name="T18" fmla="*/ 2 w 28"/>
                    <a:gd name="T19" fmla="*/ 1 h 34"/>
                    <a:gd name="T20" fmla="*/ 2 w 28"/>
                    <a:gd name="T21" fmla="*/ 3 h 34"/>
                    <a:gd name="T22" fmla="*/ 1 w 28"/>
                    <a:gd name="T23" fmla="*/ 4 h 34"/>
                    <a:gd name="T24" fmla="*/ 0 w 28"/>
                    <a:gd name="T25" fmla="*/ 5 h 34"/>
                    <a:gd name="T26" fmla="*/ 0 w 28"/>
                    <a:gd name="T27" fmla="*/ 6 h 34"/>
                    <a:gd name="T28" fmla="*/ 0 w 28"/>
                    <a:gd name="T29" fmla="*/ 7 h 34"/>
                    <a:gd name="T30" fmla="*/ 0 w 28"/>
                    <a:gd name="T31" fmla="*/ 9 h 34"/>
                    <a:gd name="T32" fmla="*/ 0 w 28"/>
                    <a:gd name="T33" fmla="*/ 10 h 34"/>
                    <a:gd name="T34" fmla="*/ 0 w 28"/>
                    <a:gd name="T35" fmla="*/ 12 h 34"/>
                    <a:gd name="T36" fmla="*/ 0 w 28"/>
                    <a:gd name="T37" fmla="*/ 12 h 34"/>
                    <a:gd name="T38" fmla="*/ 1 w 28"/>
                    <a:gd name="T39" fmla="*/ 12 h 34"/>
                    <a:gd name="T40" fmla="*/ 2 w 28"/>
                    <a:gd name="T41" fmla="*/ 13 h 34"/>
                    <a:gd name="T42" fmla="*/ 2 w 28"/>
                    <a:gd name="T43" fmla="*/ 14 h 34"/>
                    <a:gd name="T44" fmla="*/ 3 w 28"/>
                    <a:gd name="T45" fmla="*/ 15 h 34"/>
                    <a:gd name="T46" fmla="*/ 4 w 28"/>
                    <a:gd name="T47" fmla="*/ 16 h 34"/>
                    <a:gd name="T48" fmla="*/ 5 w 28"/>
                    <a:gd name="T49" fmla="*/ 17 h 34"/>
                    <a:gd name="T50" fmla="*/ 6 w 28"/>
                    <a:gd name="T51" fmla="*/ 17 h 34"/>
                    <a:gd name="T52" fmla="*/ 7 w 28"/>
                    <a:gd name="T53" fmla="*/ 17 h 34"/>
                    <a:gd name="T54" fmla="*/ 7 w 28"/>
                    <a:gd name="T55" fmla="*/ 17 h 34"/>
                    <a:gd name="T56" fmla="*/ 9 w 28"/>
                    <a:gd name="T57" fmla="*/ 17 h 34"/>
                    <a:gd name="T58" fmla="*/ 9 w 28"/>
                    <a:gd name="T59" fmla="*/ 16 h 34"/>
                    <a:gd name="T60" fmla="*/ 11 w 28"/>
                    <a:gd name="T61" fmla="*/ 16 h 34"/>
                    <a:gd name="T62" fmla="*/ 11 w 28"/>
                    <a:gd name="T63" fmla="*/ 15 h 34"/>
                    <a:gd name="T64" fmla="*/ 12 w 28"/>
                    <a:gd name="T65" fmla="*/ 14 h 34"/>
                    <a:gd name="T66" fmla="*/ 13 w 28"/>
                    <a:gd name="T67" fmla="*/ 13 h 34"/>
                    <a:gd name="T68" fmla="*/ 14 w 28"/>
                    <a:gd name="T69" fmla="*/ 12 h 34"/>
                    <a:gd name="T70" fmla="*/ 14 w 28"/>
                    <a:gd name="T71" fmla="*/ 10 h 34"/>
                    <a:gd name="T72" fmla="*/ 14 w 28"/>
                    <a:gd name="T73" fmla="*/ 9 h 34"/>
                    <a:gd name="T74" fmla="*/ 14 w 28"/>
                    <a:gd name="T75" fmla="*/ 7 h 34"/>
                    <a:gd name="T76" fmla="*/ 14 w 28"/>
                    <a:gd name="T77" fmla="*/ 6 h 34"/>
                    <a:gd name="T78" fmla="*/ 14 w 28"/>
                    <a:gd name="T79" fmla="*/ 6 h 34"/>
                    <a:gd name="T80" fmla="*/ 14 w 28"/>
                    <a:gd name="T81" fmla="*/ 5 h 34"/>
                    <a:gd name="T82" fmla="*/ 14 w 28"/>
                    <a:gd name="T83" fmla="*/ 4 h 34"/>
                    <a:gd name="T84" fmla="*/ 14 w 28"/>
                    <a:gd name="T85" fmla="*/ 3 h 34"/>
                    <a:gd name="T86" fmla="*/ 14 w 28"/>
                    <a:gd name="T87" fmla="*/ 3 h 34"/>
                    <a:gd name="T88" fmla="*/ 13 w 28"/>
                    <a:gd name="T89" fmla="*/ 2 h 34"/>
                    <a:gd name="T90" fmla="*/ 12 w 28"/>
                    <a:gd name="T91" fmla="*/ 1 h 34"/>
                    <a:gd name="T92" fmla="*/ 12 w 28"/>
                    <a:gd name="T93" fmla="*/ 1 h 34"/>
                    <a:gd name="T94" fmla="*/ 11 w 28"/>
                    <a:gd name="T95" fmla="*/ 1 h 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8"/>
                    <a:gd name="T145" fmla="*/ 0 h 34"/>
                    <a:gd name="T146" fmla="*/ 28 w 28"/>
                    <a:gd name="T147" fmla="*/ 34 h 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8" h="34">
                      <a:moveTo>
                        <a:pt x="20" y="2"/>
                      </a:move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3" y="30"/>
                      </a:ln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5" y="27"/>
                      </a:lnTo>
                      <a:lnTo>
                        <a:pt x="27" y="25"/>
                      </a:lnTo>
                      <a:lnTo>
                        <a:pt x="27" y="24"/>
                      </a:lnTo>
                      <a:lnTo>
                        <a:pt x="27" y="22"/>
                      </a:lnTo>
                      <a:lnTo>
                        <a:pt x="27" y="20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7" y="13"/>
                      </a:lnTo>
                      <a:lnTo>
                        <a:pt x="28" y="13"/>
                      </a:lnTo>
                      <a:lnTo>
                        <a:pt x="27" y="12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8" name="Freeform 606"/>
                <p:cNvSpPr>
                  <a:spLocks/>
                </p:cNvSpPr>
                <p:nvPr/>
              </p:nvSpPr>
              <p:spPr bwMode="auto">
                <a:xfrm>
                  <a:off x="5130" y="775"/>
                  <a:ext cx="15" cy="18"/>
                </a:xfrm>
                <a:custGeom>
                  <a:avLst/>
                  <a:gdLst>
                    <a:gd name="T0" fmla="*/ 1 w 30"/>
                    <a:gd name="T1" fmla="*/ 8 h 37"/>
                    <a:gd name="T2" fmla="*/ 0 w 30"/>
                    <a:gd name="T3" fmla="*/ 9 h 37"/>
                    <a:gd name="T4" fmla="*/ 1 w 30"/>
                    <a:gd name="T5" fmla="*/ 11 h 37"/>
                    <a:gd name="T6" fmla="*/ 2 w 30"/>
                    <a:gd name="T7" fmla="*/ 14 h 37"/>
                    <a:gd name="T8" fmla="*/ 3 w 30"/>
                    <a:gd name="T9" fmla="*/ 16 h 37"/>
                    <a:gd name="T10" fmla="*/ 5 w 30"/>
                    <a:gd name="T11" fmla="*/ 18 h 37"/>
                    <a:gd name="T12" fmla="*/ 6 w 30"/>
                    <a:gd name="T13" fmla="*/ 18 h 37"/>
                    <a:gd name="T14" fmla="*/ 8 w 30"/>
                    <a:gd name="T15" fmla="*/ 18 h 37"/>
                    <a:gd name="T16" fmla="*/ 10 w 30"/>
                    <a:gd name="T17" fmla="*/ 18 h 37"/>
                    <a:gd name="T18" fmla="*/ 11 w 30"/>
                    <a:gd name="T19" fmla="*/ 18 h 37"/>
                    <a:gd name="T20" fmla="*/ 13 w 30"/>
                    <a:gd name="T21" fmla="*/ 17 h 37"/>
                    <a:gd name="T22" fmla="*/ 15 w 30"/>
                    <a:gd name="T23" fmla="*/ 14 h 37"/>
                    <a:gd name="T24" fmla="*/ 15 w 30"/>
                    <a:gd name="T25" fmla="*/ 11 h 37"/>
                    <a:gd name="T26" fmla="*/ 15 w 30"/>
                    <a:gd name="T27" fmla="*/ 8 h 37"/>
                    <a:gd name="T28" fmla="*/ 15 w 30"/>
                    <a:gd name="T29" fmla="*/ 7 h 37"/>
                    <a:gd name="T30" fmla="*/ 15 w 30"/>
                    <a:gd name="T31" fmla="*/ 4 h 37"/>
                    <a:gd name="T32" fmla="*/ 14 w 30"/>
                    <a:gd name="T33" fmla="*/ 2 h 37"/>
                    <a:gd name="T34" fmla="*/ 10 w 30"/>
                    <a:gd name="T35" fmla="*/ 0 h 37"/>
                    <a:gd name="T36" fmla="*/ 9 w 30"/>
                    <a:gd name="T37" fmla="*/ 0 h 37"/>
                    <a:gd name="T38" fmla="*/ 7 w 30"/>
                    <a:gd name="T39" fmla="*/ 0 h 37"/>
                    <a:gd name="T40" fmla="*/ 5 w 30"/>
                    <a:gd name="T41" fmla="*/ 1 h 37"/>
                    <a:gd name="T42" fmla="*/ 4 w 30"/>
                    <a:gd name="T43" fmla="*/ 2 h 37"/>
                    <a:gd name="T44" fmla="*/ 2 w 30"/>
                    <a:gd name="T45" fmla="*/ 4 h 37"/>
                    <a:gd name="T46" fmla="*/ 2 w 30"/>
                    <a:gd name="T47" fmla="*/ 7 h 37"/>
                    <a:gd name="T48" fmla="*/ 3 w 30"/>
                    <a:gd name="T49" fmla="*/ 4 h 37"/>
                    <a:gd name="T50" fmla="*/ 5 w 30"/>
                    <a:gd name="T51" fmla="*/ 2 h 37"/>
                    <a:gd name="T52" fmla="*/ 6 w 30"/>
                    <a:gd name="T53" fmla="*/ 2 h 37"/>
                    <a:gd name="T54" fmla="*/ 8 w 30"/>
                    <a:gd name="T55" fmla="*/ 1 h 37"/>
                    <a:gd name="T56" fmla="*/ 10 w 30"/>
                    <a:gd name="T57" fmla="*/ 2 h 37"/>
                    <a:gd name="T58" fmla="*/ 12 w 30"/>
                    <a:gd name="T59" fmla="*/ 3 h 37"/>
                    <a:gd name="T60" fmla="*/ 13 w 30"/>
                    <a:gd name="T61" fmla="*/ 4 h 37"/>
                    <a:gd name="T62" fmla="*/ 14 w 30"/>
                    <a:gd name="T63" fmla="*/ 6 h 37"/>
                    <a:gd name="T64" fmla="*/ 15 w 30"/>
                    <a:gd name="T65" fmla="*/ 7 h 37"/>
                    <a:gd name="T66" fmla="*/ 15 w 30"/>
                    <a:gd name="T67" fmla="*/ 9 h 37"/>
                    <a:gd name="T68" fmla="*/ 14 w 30"/>
                    <a:gd name="T69" fmla="*/ 13 h 37"/>
                    <a:gd name="T70" fmla="*/ 14 w 30"/>
                    <a:gd name="T71" fmla="*/ 15 h 37"/>
                    <a:gd name="T72" fmla="*/ 12 w 30"/>
                    <a:gd name="T73" fmla="*/ 16 h 37"/>
                    <a:gd name="T74" fmla="*/ 11 w 30"/>
                    <a:gd name="T75" fmla="*/ 17 h 37"/>
                    <a:gd name="T76" fmla="*/ 9 w 30"/>
                    <a:gd name="T77" fmla="*/ 18 h 37"/>
                    <a:gd name="T78" fmla="*/ 8 w 30"/>
                    <a:gd name="T79" fmla="*/ 18 h 37"/>
                    <a:gd name="T80" fmla="*/ 6 w 30"/>
                    <a:gd name="T81" fmla="*/ 18 h 37"/>
                    <a:gd name="T82" fmla="*/ 5 w 30"/>
                    <a:gd name="T83" fmla="*/ 17 h 37"/>
                    <a:gd name="T84" fmla="*/ 4 w 30"/>
                    <a:gd name="T85" fmla="*/ 16 h 37"/>
                    <a:gd name="T86" fmla="*/ 3 w 30"/>
                    <a:gd name="T87" fmla="*/ 14 h 37"/>
                    <a:gd name="T88" fmla="*/ 2 w 30"/>
                    <a:gd name="T89" fmla="*/ 11 h 37"/>
                    <a:gd name="T90" fmla="*/ 2 w 30"/>
                    <a:gd name="T91" fmla="*/ 9 h 37"/>
                    <a:gd name="T92" fmla="*/ 2 w 30"/>
                    <a:gd name="T93" fmla="*/ 7 h 37"/>
                    <a:gd name="T94" fmla="*/ 2 w 30"/>
                    <a:gd name="T95" fmla="*/ 6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7"/>
                    <a:gd name="T146" fmla="*/ 30 w 30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7">
                      <a:moveTo>
                        <a:pt x="4" y="12"/>
                      </a:moveTo>
                      <a:lnTo>
                        <a:pt x="2" y="14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7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5" y="32"/>
                      </a:lnTo>
                      <a:lnTo>
                        <a:pt x="5" y="34"/>
                      </a:lnTo>
                      <a:lnTo>
                        <a:pt x="7" y="34"/>
                      </a:lnTo>
                      <a:lnTo>
                        <a:pt x="9" y="36"/>
                      </a:lnTo>
                      <a:lnTo>
                        <a:pt x="10" y="36"/>
                      </a:lnTo>
                      <a:lnTo>
                        <a:pt x="12" y="37"/>
                      </a:lnTo>
                      <a:lnTo>
                        <a:pt x="14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9" y="37"/>
                      </a:lnTo>
                      <a:lnTo>
                        <a:pt x="20" y="36"/>
                      </a:lnTo>
                      <a:lnTo>
                        <a:pt x="22" y="36"/>
                      </a:lnTo>
                      <a:lnTo>
                        <a:pt x="24" y="34"/>
                      </a:lnTo>
                      <a:lnTo>
                        <a:pt x="25" y="34"/>
                      </a:lnTo>
                      <a:lnTo>
                        <a:pt x="27" y="31"/>
                      </a:lnTo>
                      <a:lnTo>
                        <a:pt x="29" y="29"/>
                      </a:lnTo>
                      <a:lnTo>
                        <a:pt x="30" y="27"/>
                      </a:lnTo>
                      <a:lnTo>
                        <a:pt x="30" y="22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9" y="9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4" y="4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4"/>
                      </a:lnTo>
                      <a:lnTo>
                        <a:pt x="4" y="12"/>
                      </a:lnTo>
                      <a:lnTo>
                        <a:pt x="5" y="10"/>
                      </a:lnTo>
                      <a:lnTo>
                        <a:pt x="5" y="9"/>
                      </a:lnTo>
                      <a:lnTo>
                        <a:pt x="7" y="7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9" y="2"/>
                      </a:lnTo>
                      <a:lnTo>
                        <a:pt x="20" y="4"/>
                      </a:lnTo>
                      <a:lnTo>
                        <a:pt x="22" y="5"/>
                      </a:lnTo>
                      <a:lnTo>
                        <a:pt x="24" y="5"/>
                      </a:lnTo>
                      <a:lnTo>
                        <a:pt x="24" y="7"/>
                      </a:lnTo>
                      <a:lnTo>
                        <a:pt x="25" y="7"/>
                      </a:lnTo>
                      <a:lnTo>
                        <a:pt x="25" y="9"/>
                      </a:lnTo>
                      <a:lnTo>
                        <a:pt x="27" y="9"/>
                      </a:lnTo>
                      <a:lnTo>
                        <a:pt x="27" y="10"/>
                      </a:lnTo>
                      <a:lnTo>
                        <a:pt x="27" y="12"/>
                      </a:lnTo>
                      <a:lnTo>
                        <a:pt x="29" y="14"/>
                      </a:lnTo>
                      <a:lnTo>
                        <a:pt x="29" y="15"/>
                      </a:lnTo>
                      <a:lnTo>
                        <a:pt x="30" y="17"/>
                      </a:lnTo>
                      <a:lnTo>
                        <a:pt x="29" y="17"/>
                      </a:lnTo>
                      <a:lnTo>
                        <a:pt x="30" y="19"/>
                      </a:lnTo>
                      <a:lnTo>
                        <a:pt x="29" y="22"/>
                      </a:lnTo>
                      <a:lnTo>
                        <a:pt x="27" y="26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4" y="31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20" y="34"/>
                      </a:lnTo>
                      <a:lnTo>
                        <a:pt x="19" y="36"/>
                      </a:lnTo>
                      <a:lnTo>
                        <a:pt x="17" y="36"/>
                      </a:lnTo>
                      <a:lnTo>
                        <a:pt x="15" y="36"/>
                      </a:lnTo>
                      <a:lnTo>
                        <a:pt x="14" y="36"/>
                      </a:lnTo>
                      <a:lnTo>
                        <a:pt x="12" y="36"/>
                      </a:lnTo>
                      <a:lnTo>
                        <a:pt x="10" y="34"/>
                      </a:lnTo>
                      <a:lnTo>
                        <a:pt x="7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4" y="27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21"/>
                      </a:lnTo>
                      <a:lnTo>
                        <a:pt x="4" y="19"/>
                      </a:lnTo>
                      <a:lnTo>
                        <a:pt x="4" y="17"/>
                      </a:lnTo>
                      <a:lnTo>
                        <a:pt x="4" y="15"/>
                      </a:lnTo>
                      <a:lnTo>
                        <a:pt x="4" y="14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9" name="Freeform 607"/>
                <p:cNvSpPr>
                  <a:spLocks/>
                </p:cNvSpPr>
                <p:nvPr/>
              </p:nvSpPr>
              <p:spPr bwMode="auto">
                <a:xfrm>
                  <a:off x="5130" y="768"/>
                  <a:ext cx="13" cy="35"/>
                </a:xfrm>
                <a:custGeom>
                  <a:avLst/>
                  <a:gdLst>
                    <a:gd name="T0" fmla="*/ 12 w 27"/>
                    <a:gd name="T1" fmla="*/ 8 h 71"/>
                    <a:gd name="T2" fmla="*/ 11 w 27"/>
                    <a:gd name="T3" fmla="*/ 11 h 71"/>
                    <a:gd name="T4" fmla="*/ 12 w 27"/>
                    <a:gd name="T5" fmla="*/ 20 h 71"/>
                    <a:gd name="T6" fmla="*/ 13 w 27"/>
                    <a:gd name="T7" fmla="*/ 22 h 71"/>
                    <a:gd name="T8" fmla="*/ 1 w 27"/>
                    <a:gd name="T9" fmla="*/ 35 h 71"/>
                    <a:gd name="T10" fmla="*/ 0 w 27"/>
                    <a:gd name="T11" fmla="*/ 0 h 71"/>
                    <a:gd name="T12" fmla="*/ 12 w 27"/>
                    <a:gd name="T13" fmla="*/ 8 h 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1"/>
                    <a:gd name="T23" fmla="*/ 27 w 27"/>
                    <a:gd name="T24" fmla="*/ 71 h 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1">
                      <a:moveTo>
                        <a:pt x="25" y="17"/>
                      </a:moveTo>
                      <a:lnTo>
                        <a:pt x="22" y="23"/>
                      </a:lnTo>
                      <a:lnTo>
                        <a:pt x="25" y="40"/>
                      </a:lnTo>
                      <a:lnTo>
                        <a:pt x="27" y="45"/>
                      </a:lnTo>
                      <a:lnTo>
                        <a:pt x="2" y="71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0" name="Freeform 608"/>
                <p:cNvSpPr>
                  <a:spLocks/>
                </p:cNvSpPr>
                <p:nvPr/>
              </p:nvSpPr>
              <p:spPr bwMode="auto">
                <a:xfrm>
                  <a:off x="5129" y="766"/>
                  <a:ext cx="15" cy="38"/>
                </a:xfrm>
                <a:custGeom>
                  <a:avLst/>
                  <a:gdLst>
                    <a:gd name="T0" fmla="*/ 13 w 30"/>
                    <a:gd name="T1" fmla="*/ 10 h 76"/>
                    <a:gd name="T2" fmla="*/ 13 w 30"/>
                    <a:gd name="T3" fmla="*/ 10 h 76"/>
                    <a:gd name="T4" fmla="*/ 11 w 30"/>
                    <a:gd name="T5" fmla="*/ 13 h 76"/>
                    <a:gd name="T6" fmla="*/ 13 w 30"/>
                    <a:gd name="T7" fmla="*/ 23 h 76"/>
                    <a:gd name="T8" fmla="*/ 14 w 30"/>
                    <a:gd name="T9" fmla="*/ 24 h 76"/>
                    <a:gd name="T10" fmla="*/ 14 w 30"/>
                    <a:gd name="T11" fmla="*/ 24 h 76"/>
                    <a:gd name="T12" fmla="*/ 0 w 30"/>
                    <a:gd name="T13" fmla="*/ 38 h 76"/>
                    <a:gd name="T14" fmla="*/ 1 w 30"/>
                    <a:gd name="T15" fmla="*/ 38 h 76"/>
                    <a:gd name="T16" fmla="*/ 0 w 30"/>
                    <a:gd name="T17" fmla="*/ 1 h 76"/>
                    <a:gd name="T18" fmla="*/ 0 w 30"/>
                    <a:gd name="T19" fmla="*/ 2 h 76"/>
                    <a:gd name="T20" fmla="*/ 13 w 30"/>
                    <a:gd name="T21" fmla="*/ 10 h 76"/>
                    <a:gd name="T22" fmla="*/ 13 w 30"/>
                    <a:gd name="T23" fmla="*/ 10 h 76"/>
                    <a:gd name="T24" fmla="*/ 0 w 30"/>
                    <a:gd name="T25" fmla="*/ 1 h 76"/>
                    <a:gd name="T26" fmla="*/ 0 w 30"/>
                    <a:gd name="T27" fmla="*/ 0 h 76"/>
                    <a:gd name="T28" fmla="*/ 0 w 30"/>
                    <a:gd name="T29" fmla="*/ 1 h 76"/>
                    <a:gd name="T30" fmla="*/ 0 w 30"/>
                    <a:gd name="T31" fmla="*/ 0 h 76"/>
                    <a:gd name="T32" fmla="*/ 0 w 30"/>
                    <a:gd name="T33" fmla="*/ 1 h 76"/>
                    <a:gd name="T34" fmla="*/ 0 w 30"/>
                    <a:gd name="T35" fmla="*/ 38 h 76"/>
                    <a:gd name="T36" fmla="*/ 0 w 30"/>
                    <a:gd name="T37" fmla="*/ 38 h 76"/>
                    <a:gd name="T38" fmla="*/ 1 w 30"/>
                    <a:gd name="T39" fmla="*/ 38 h 76"/>
                    <a:gd name="T40" fmla="*/ 15 w 30"/>
                    <a:gd name="T41" fmla="*/ 24 h 76"/>
                    <a:gd name="T42" fmla="*/ 15 w 30"/>
                    <a:gd name="T43" fmla="*/ 24 h 76"/>
                    <a:gd name="T44" fmla="*/ 14 w 30"/>
                    <a:gd name="T45" fmla="*/ 22 h 76"/>
                    <a:gd name="T46" fmla="*/ 12 w 30"/>
                    <a:gd name="T47" fmla="*/ 13 h 76"/>
                    <a:gd name="T48" fmla="*/ 14 w 30"/>
                    <a:gd name="T49" fmla="*/ 10 h 76"/>
                    <a:gd name="T50" fmla="*/ 14 w 30"/>
                    <a:gd name="T51" fmla="*/ 10 h 76"/>
                    <a:gd name="T52" fmla="*/ 13 w 30"/>
                    <a:gd name="T53" fmla="*/ 10 h 76"/>
                    <a:gd name="T54" fmla="*/ 13 w 30"/>
                    <a:gd name="T55" fmla="*/ 10 h 7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0"/>
                    <a:gd name="T85" fmla="*/ 0 h 76"/>
                    <a:gd name="T86" fmla="*/ 30 w 30"/>
                    <a:gd name="T87" fmla="*/ 76 h 7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0" h="76">
                      <a:moveTo>
                        <a:pt x="25" y="21"/>
                      </a:moveTo>
                      <a:lnTo>
                        <a:pt x="25" y="19"/>
                      </a:lnTo>
                      <a:lnTo>
                        <a:pt x="21" y="27"/>
                      </a:lnTo>
                      <a:lnTo>
                        <a:pt x="25" y="46"/>
                      </a:lnTo>
                      <a:lnTo>
                        <a:pt x="28" y="49"/>
                      </a:lnTo>
                      <a:lnTo>
                        <a:pt x="28" y="48"/>
                      </a:lnTo>
                      <a:lnTo>
                        <a:pt x="0" y="75"/>
                      </a:lnTo>
                      <a:lnTo>
                        <a:pt x="1" y="75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5" y="21"/>
                      </a:lnTo>
                      <a:lnTo>
                        <a:pt x="26" y="19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75"/>
                      </a:lnTo>
                      <a:lnTo>
                        <a:pt x="0" y="76"/>
                      </a:lnTo>
                      <a:lnTo>
                        <a:pt x="1" y="76"/>
                      </a:lnTo>
                      <a:lnTo>
                        <a:pt x="30" y="49"/>
                      </a:lnTo>
                      <a:lnTo>
                        <a:pt x="30" y="48"/>
                      </a:lnTo>
                      <a:lnTo>
                        <a:pt x="28" y="44"/>
                      </a:lnTo>
                      <a:lnTo>
                        <a:pt x="23" y="27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6" y="19"/>
                      </a:lnTo>
                      <a:lnTo>
                        <a:pt x="2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1" name="Freeform 609"/>
                <p:cNvSpPr>
                  <a:spLocks/>
                </p:cNvSpPr>
                <p:nvPr/>
              </p:nvSpPr>
              <p:spPr bwMode="auto">
                <a:xfrm>
                  <a:off x="5083" y="771"/>
                  <a:ext cx="49" cy="59"/>
                </a:xfrm>
                <a:custGeom>
                  <a:avLst/>
                  <a:gdLst>
                    <a:gd name="T0" fmla="*/ 33 w 98"/>
                    <a:gd name="T1" fmla="*/ 1 h 119"/>
                    <a:gd name="T2" fmla="*/ 30 w 98"/>
                    <a:gd name="T3" fmla="*/ 1 h 119"/>
                    <a:gd name="T4" fmla="*/ 27 w 98"/>
                    <a:gd name="T5" fmla="*/ 0 h 119"/>
                    <a:gd name="T6" fmla="*/ 24 w 98"/>
                    <a:gd name="T7" fmla="*/ 0 h 119"/>
                    <a:gd name="T8" fmla="*/ 21 w 98"/>
                    <a:gd name="T9" fmla="*/ 0 h 119"/>
                    <a:gd name="T10" fmla="*/ 19 w 98"/>
                    <a:gd name="T11" fmla="*/ 1 h 119"/>
                    <a:gd name="T12" fmla="*/ 15 w 98"/>
                    <a:gd name="T13" fmla="*/ 3 h 119"/>
                    <a:gd name="T14" fmla="*/ 12 w 98"/>
                    <a:gd name="T15" fmla="*/ 4 h 119"/>
                    <a:gd name="T16" fmla="*/ 11 w 98"/>
                    <a:gd name="T17" fmla="*/ 6 h 119"/>
                    <a:gd name="T18" fmla="*/ 7 w 98"/>
                    <a:gd name="T19" fmla="*/ 8 h 119"/>
                    <a:gd name="T20" fmla="*/ 6 w 98"/>
                    <a:gd name="T21" fmla="*/ 11 h 119"/>
                    <a:gd name="T22" fmla="*/ 5 w 98"/>
                    <a:gd name="T23" fmla="*/ 14 h 119"/>
                    <a:gd name="T24" fmla="*/ 3 w 98"/>
                    <a:gd name="T25" fmla="*/ 19 h 119"/>
                    <a:gd name="T26" fmla="*/ 1 w 98"/>
                    <a:gd name="T27" fmla="*/ 22 h 119"/>
                    <a:gd name="T28" fmla="*/ 1 w 98"/>
                    <a:gd name="T29" fmla="*/ 24 h 119"/>
                    <a:gd name="T30" fmla="*/ 0 w 98"/>
                    <a:gd name="T31" fmla="*/ 28 h 119"/>
                    <a:gd name="T32" fmla="*/ 0 w 98"/>
                    <a:gd name="T33" fmla="*/ 32 h 119"/>
                    <a:gd name="T34" fmla="*/ 0 w 98"/>
                    <a:gd name="T35" fmla="*/ 35 h 119"/>
                    <a:gd name="T36" fmla="*/ 1 w 98"/>
                    <a:gd name="T37" fmla="*/ 39 h 119"/>
                    <a:gd name="T38" fmla="*/ 3 w 98"/>
                    <a:gd name="T39" fmla="*/ 42 h 119"/>
                    <a:gd name="T40" fmla="*/ 3 w 98"/>
                    <a:gd name="T41" fmla="*/ 46 h 119"/>
                    <a:gd name="T42" fmla="*/ 5 w 98"/>
                    <a:gd name="T43" fmla="*/ 48 h 119"/>
                    <a:gd name="T44" fmla="*/ 7 w 98"/>
                    <a:gd name="T45" fmla="*/ 50 h 119"/>
                    <a:gd name="T46" fmla="*/ 10 w 98"/>
                    <a:gd name="T47" fmla="*/ 52 h 119"/>
                    <a:gd name="T48" fmla="*/ 11 w 98"/>
                    <a:gd name="T49" fmla="*/ 54 h 119"/>
                    <a:gd name="T50" fmla="*/ 12 w 98"/>
                    <a:gd name="T51" fmla="*/ 56 h 119"/>
                    <a:gd name="T52" fmla="*/ 18 w 98"/>
                    <a:gd name="T53" fmla="*/ 58 h 119"/>
                    <a:gd name="T54" fmla="*/ 20 w 98"/>
                    <a:gd name="T55" fmla="*/ 59 h 119"/>
                    <a:gd name="T56" fmla="*/ 23 w 98"/>
                    <a:gd name="T57" fmla="*/ 59 h 119"/>
                    <a:gd name="T58" fmla="*/ 25 w 98"/>
                    <a:gd name="T59" fmla="*/ 59 h 119"/>
                    <a:gd name="T60" fmla="*/ 28 w 98"/>
                    <a:gd name="T61" fmla="*/ 59 h 119"/>
                    <a:gd name="T62" fmla="*/ 31 w 98"/>
                    <a:gd name="T63" fmla="*/ 58 h 119"/>
                    <a:gd name="T64" fmla="*/ 34 w 98"/>
                    <a:gd name="T65" fmla="*/ 57 h 119"/>
                    <a:gd name="T66" fmla="*/ 37 w 98"/>
                    <a:gd name="T67" fmla="*/ 55 h 119"/>
                    <a:gd name="T68" fmla="*/ 39 w 98"/>
                    <a:gd name="T69" fmla="*/ 53 h 119"/>
                    <a:gd name="T70" fmla="*/ 42 w 98"/>
                    <a:gd name="T71" fmla="*/ 51 h 119"/>
                    <a:gd name="T72" fmla="*/ 44 w 98"/>
                    <a:gd name="T73" fmla="*/ 49 h 119"/>
                    <a:gd name="T74" fmla="*/ 45 w 98"/>
                    <a:gd name="T75" fmla="*/ 46 h 119"/>
                    <a:gd name="T76" fmla="*/ 47 w 98"/>
                    <a:gd name="T77" fmla="*/ 43 h 119"/>
                    <a:gd name="T78" fmla="*/ 48 w 98"/>
                    <a:gd name="T79" fmla="*/ 38 h 119"/>
                    <a:gd name="T80" fmla="*/ 49 w 98"/>
                    <a:gd name="T81" fmla="*/ 35 h 119"/>
                    <a:gd name="T82" fmla="*/ 49 w 98"/>
                    <a:gd name="T83" fmla="*/ 32 h 119"/>
                    <a:gd name="T84" fmla="*/ 49 w 98"/>
                    <a:gd name="T85" fmla="*/ 30 h 119"/>
                    <a:gd name="T86" fmla="*/ 49 w 98"/>
                    <a:gd name="T87" fmla="*/ 26 h 119"/>
                    <a:gd name="T88" fmla="*/ 49 w 98"/>
                    <a:gd name="T89" fmla="*/ 22 h 119"/>
                    <a:gd name="T90" fmla="*/ 48 w 98"/>
                    <a:gd name="T91" fmla="*/ 19 h 119"/>
                    <a:gd name="T92" fmla="*/ 47 w 98"/>
                    <a:gd name="T93" fmla="*/ 14 h 119"/>
                    <a:gd name="T94" fmla="*/ 45 w 98"/>
                    <a:gd name="T95" fmla="*/ 12 h 119"/>
                    <a:gd name="T96" fmla="*/ 44 w 98"/>
                    <a:gd name="T97" fmla="*/ 9 h 119"/>
                    <a:gd name="T98" fmla="*/ 42 w 98"/>
                    <a:gd name="T99" fmla="*/ 8 h 119"/>
                    <a:gd name="T100" fmla="*/ 40 w 98"/>
                    <a:gd name="T101" fmla="*/ 5 h 119"/>
                    <a:gd name="T102" fmla="*/ 39 w 98"/>
                    <a:gd name="T103" fmla="*/ 4 h 11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8"/>
                    <a:gd name="T157" fmla="*/ 0 h 119"/>
                    <a:gd name="T158" fmla="*/ 98 w 98"/>
                    <a:gd name="T159" fmla="*/ 119 h 11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8" h="119">
                      <a:moveTo>
                        <a:pt x="70" y="6"/>
                      </a:moveTo>
                      <a:lnTo>
                        <a:pt x="68" y="4"/>
                      </a:lnTo>
                      <a:lnTo>
                        <a:pt x="67" y="4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3" y="4"/>
                      </a:lnTo>
                      <a:lnTo>
                        <a:pt x="32" y="4"/>
                      </a:lnTo>
                      <a:lnTo>
                        <a:pt x="30" y="4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3" y="9"/>
                      </a:lnTo>
                      <a:lnTo>
                        <a:pt x="23" y="11"/>
                      </a:lnTo>
                      <a:lnTo>
                        <a:pt x="22" y="11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9" y="14"/>
                      </a:lnTo>
                      <a:lnTo>
                        <a:pt x="19" y="16"/>
                      </a:lnTo>
                      <a:lnTo>
                        <a:pt x="17" y="16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4" y="21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9" y="28"/>
                      </a:lnTo>
                      <a:lnTo>
                        <a:pt x="9" y="29"/>
                      </a:lnTo>
                      <a:lnTo>
                        <a:pt x="7" y="29"/>
                      </a:lnTo>
                      <a:lnTo>
                        <a:pt x="7" y="33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4" y="39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5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7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2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7"/>
                      </a:lnTo>
                      <a:lnTo>
                        <a:pt x="7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7" y="93"/>
                      </a:lnTo>
                      <a:lnTo>
                        <a:pt x="9" y="93"/>
                      </a:lnTo>
                      <a:lnTo>
                        <a:pt x="9" y="95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2" y="99"/>
                      </a:lnTo>
                      <a:lnTo>
                        <a:pt x="12" y="100"/>
                      </a:lnTo>
                      <a:lnTo>
                        <a:pt x="14" y="100"/>
                      </a:lnTo>
                      <a:lnTo>
                        <a:pt x="15" y="102"/>
                      </a:lnTo>
                      <a:lnTo>
                        <a:pt x="15" y="104"/>
                      </a:lnTo>
                      <a:lnTo>
                        <a:pt x="17" y="105"/>
                      </a:lnTo>
                      <a:lnTo>
                        <a:pt x="19" y="105"/>
                      </a:lnTo>
                      <a:lnTo>
                        <a:pt x="19" y="107"/>
                      </a:lnTo>
                      <a:lnTo>
                        <a:pt x="20" y="109"/>
                      </a:lnTo>
                      <a:lnTo>
                        <a:pt x="22" y="109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4"/>
                      </a:lnTo>
                      <a:lnTo>
                        <a:pt x="30" y="115"/>
                      </a:lnTo>
                      <a:lnTo>
                        <a:pt x="33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38" y="119"/>
                      </a:lnTo>
                      <a:lnTo>
                        <a:pt x="40" y="119"/>
                      </a:lnTo>
                      <a:lnTo>
                        <a:pt x="42" y="119"/>
                      </a:lnTo>
                      <a:lnTo>
                        <a:pt x="45" y="119"/>
                      </a:lnTo>
                      <a:lnTo>
                        <a:pt x="47" y="119"/>
                      </a:lnTo>
                      <a:lnTo>
                        <a:pt x="48" y="119"/>
                      </a:lnTo>
                      <a:lnTo>
                        <a:pt x="50" y="119"/>
                      </a:lnTo>
                      <a:lnTo>
                        <a:pt x="52" y="119"/>
                      </a:lnTo>
                      <a:lnTo>
                        <a:pt x="53" y="119"/>
                      </a:lnTo>
                      <a:lnTo>
                        <a:pt x="55" y="119"/>
                      </a:lnTo>
                      <a:lnTo>
                        <a:pt x="57" y="119"/>
                      </a:lnTo>
                      <a:lnTo>
                        <a:pt x="58" y="119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3" y="117"/>
                      </a:lnTo>
                      <a:lnTo>
                        <a:pt x="65" y="115"/>
                      </a:lnTo>
                      <a:lnTo>
                        <a:pt x="67" y="114"/>
                      </a:lnTo>
                      <a:lnTo>
                        <a:pt x="68" y="114"/>
                      </a:ln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09"/>
                      </a:lnTo>
                      <a:lnTo>
                        <a:pt x="77" y="109"/>
                      </a:lnTo>
                      <a:lnTo>
                        <a:pt x="78" y="107"/>
                      </a:lnTo>
                      <a:lnTo>
                        <a:pt x="78" y="105"/>
                      </a:lnTo>
                      <a:lnTo>
                        <a:pt x="80" y="105"/>
                      </a:lnTo>
                      <a:lnTo>
                        <a:pt x="80" y="104"/>
                      </a:lnTo>
                      <a:lnTo>
                        <a:pt x="82" y="104"/>
                      </a:lnTo>
                      <a:lnTo>
                        <a:pt x="83" y="102"/>
                      </a:lnTo>
                      <a:lnTo>
                        <a:pt x="83" y="100"/>
                      </a:lnTo>
                      <a:lnTo>
                        <a:pt x="85" y="100"/>
                      </a:lnTo>
                      <a:lnTo>
                        <a:pt x="85" y="99"/>
                      </a:lnTo>
                      <a:lnTo>
                        <a:pt x="87" y="99"/>
                      </a:lnTo>
                      <a:lnTo>
                        <a:pt x="87" y="97"/>
                      </a:lnTo>
                      <a:lnTo>
                        <a:pt x="87" y="95"/>
                      </a:lnTo>
                      <a:lnTo>
                        <a:pt x="88" y="95"/>
                      </a:lnTo>
                      <a:lnTo>
                        <a:pt x="90" y="93"/>
                      </a:lnTo>
                      <a:lnTo>
                        <a:pt x="90" y="92"/>
                      </a:lnTo>
                      <a:lnTo>
                        <a:pt x="90" y="90"/>
                      </a:lnTo>
                      <a:lnTo>
                        <a:pt x="92" y="90"/>
                      </a:lnTo>
                      <a:lnTo>
                        <a:pt x="92" y="88"/>
                      </a:lnTo>
                      <a:lnTo>
                        <a:pt x="92" y="87"/>
                      </a:lnTo>
                      <a:lnTo>
                        <a:pt x="93" y="87"/>
                      </a:lnTo>
                      <a:lnTo>
                        <a:pt x="93" y="83"/>
                      </a:lnTo>
                      <a:lnTo>
                        <a:pt x="95" y="82"/>
                      </a:lnTo>
                      <a:lnTo>
                        <a:pt x="95" y="80"/>
                      </a:lnTo>
                      <a:lnTo>
                        <a:pt x="95" y="78"/>
                      </a:lnTo>
                      <a:lnTo>
                        <a:pt x="95" y="77"/>
                      </a:lnTo>
                      <a:lnTo>
                        <a:pt x="97" y="77"/>
                      </a:lnTo>
                      <a:lnTo>
                        <a:pt x="97" y="75"/>
                      </a:lnTo>
                      <a:lnTo>
                        <a:pt x="97" y="73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70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5"/>
                      </a:lnTo>
                      <a:lnTo>
                        <a:pt x="98" y="63"/>
                      </a:lnTo>
                      <a:lnTo>
                        <a:pt x="98" y="61"/>
                      </a:lnTo>
                      <a:lnTo>
                        <a:pt x="98" y="60"/>
                      </a:lnTo>
                      <a:lnTo>
                        <a:pt x="98" y="56"/>
                      </a:lnTo>
                      <a:lnTo>
                        <a:pt x="98" y="55"/>
                      </a:lnTo>
                      <a:lnTo>
                        <a:pt x="98" y="53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8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3"/>
                      </a:lnTo>
                      <a:lnTo>
                        <a:pt x="97" y="41"/>
                      </a:lnTo>
                      <a:lnTo>
                        <a:pt x="97" y="39"/>
                      </a:lnTo>
                      <a:lnTo>
                        <a:pt x="95" y="39"/>
                      </a:lnTo>
                      <a:lnTo>
                        <a:pt x="95" y="34"/>
                      </a:lnTo>
                      <a:lnTo>
                        <a:pt x="95" y="33"/>
                      </a:lnTo>
                      <a:lnTo>
                        <a:pt x="93" y="33"/>
                      </a:lnTo>
                      <a:lnTo>
                        <a:pt x="93" y="31"/>
                      </a:lnTo>
                      <a:lnTo>
                        <a:pt x="93" y="29"/>
                      </a:lnTo>
                      <a:lnTo>
                        <a:pt x="92" y="28"/>
                      </a:lnTo>
                      <a:lnTo>
                        <a:pt x="92" y="26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1"/>
                      </a:lnTo>
                      <a:lnTo>
                        <a:pt x="87" y="21"/>
                      </a:lnTo>
                      <a:lnTo>
                        <a:pt x="87" y="19"/>
                      </a:lnTo>
                      <a:lnTo>
                        <a:pt x="85" y="17"/>
                      </a:lnTo>
                      <a:lnTo>
                        <a:pt x="85" y="16"/>
                      </a:lnTo>
                      <a:lnTo>
                        <a:pt x="83" y="16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0" y="12"/>
                      </a:lnTo>
                      <a:lnTo>
                        <a:pt x="80" y="11"/>
                      </a:lnTo>
                      <a:lnTo>
                        <a:pt x="78" y="11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3" y="7"/>
                      </a:lnTo>
                      <a:lnTo>
                        <a:pt x="73" y="6"/>
                      </a:lnTo>
                      <a:lnTo>
                        <a:pt x="70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2" name="Freeform 610"/>
                <p:cNvSpPr>
                  <a:spLocks/>
                </p:cNvSpPr>
                <p:nvPr/>
              </p:nvSpPr>
              <p:spPr bwMode="auto">
                <a:xfrm>
                  <a:off x="5082" y="770"/>
                  <a:ext cx="51" cy="61"/>
                </a:xfrm>
                <a:custGeom>
                  <a:avLst/>
                  <a:gdLst>
                    <a:gd name="T0" fmla="*/ 1 w 101"/>
                    <a:gd name="T1" fmla="*/ 24 h 121"/>
                    <a:gd name="T2" fmla="*/ 0 w 101"/>
                    <a:gd name="T3" fmla="*/ 31 h 121"/>
                    <a:gd name="T4" fmla="*/ 1 w 101"/>
                    <a:gd name="T5" fmla="*/ 39 h 121"/>
                    <a:gd name="T6" fmla="*/ 3 w 101"/>
                    <a:gd name="T7" fmla="*/ 46 h 121"/>
                    <a:gd name="T8" fmla="*/ 7 w 101"/>
                    <a:gd name="T9" fmla="*/ 51 h 121"/>
                    <a:gd name="T10" fmla="*/ 11 w 101"/>
                    <a:gd name="T11" fmla="*/ 57 h 121"/>
                    <a:gd name="T12" fmla="*/ 17 w 101"/>
                    <a:gd name="T13" fmla="*/ 59 h 121"/>
                    <a:gd name="T14" fmla="*/ 22 w 101"/>
                    <a:gd name="T15" fmla="*/ 61 h 121"/>
                    <a:gd name="T16" fmla="*/ 29 w 101"/>
                    <a:gd name="T17" fmla="*/ 60 h 121"/>
                    <a:gd name="T18" fmla="*/ 35 w 101"/>
                    <a:gd name="T19" fmla="*/ 58 h 121"/>
                    <a:gd name="T20" fmla="*/ 41 w 101"/>
                    <a:gd name="T21" fmla="*/ 54 h 121"/>
                    <a:gd name="T22" fmla="*/ 45 w 101"/>
                    <a:gd name="T23" fmla="*/ 49 h 121"/>
                    <a:gd name="T24" fmla="*/ 48 w 101"/>
                    <a:gd name="T25" fmla="*/ 43 h 121"/>
                    <a:gd name="T26" fmla="*/ 50 w 101"/>
                    <a:gd name="T27" fmla="*/ 36 h 121"/>
                    <a:gd name="T28" fmla="*/ 51 w 101"/>
                    <a:gd name="T29" fmla="*/ 29 h 121"/>
                    <a:gd name="T30" fmla="*/ 50 w 101"/>
                    <a:gd name="T31" fmla="*/ 21 h 121"/>
                    <a:gd name="T32" fmla="*/ 47 w 101"/>
                    <a:gd name="T33" fmla="*/ 15 h 121"/>
                    <a:gd name="T34" fmla="*/ 43 w 101"/>
                    <a:gd name="T35" fmla="*/ 9 h 121"/>
                    <a:gd name="T36" fmla="*/ 38 w 101"/>
                    <a:gd name="T37" fmla="*/ 4 h 121"/>
                    <a:gd name="T38" fmla="*/ 32 w 101"/>
                    <a:gd name="T39" fmla="*/ 1 h 121"/>
                    <a:gd name="T40" fmla="*/ 26 w 101"/>
                    <a:gd name="T41" fmla="*/ 0 h 121"/>
                    <a:gd name="T42" fmla="*/ 20 w 101"/>
                    <a:gd name="T43" fmla="*/ 2 h 121"/>
                    <a:gd name="T44" fmla="*/ 14 w 101"/>
                    <a:gd name="T45" fmla="*/ 4 h 121"/>
                    <a:gd name="T46" fmla="*/ 9 w 101"/>
                    <a:gd name="T47" fmla="*/ 9 h 121"/>
                    <a:gd name="T48" fmla="*/ 4 w 101"/>
                    <a:gd name="T49" fmla="*/ 15 h 121"/>
                    <a:gd name="T50" fmla="*/ 4 w 101"/>
                    <a:gd name="T51" fmla="*/ 18 h 121"/>
                    <a:gd name="T52" fmla="*/ 8 w 101"/>
                    <a:gd name="T53" fmla="*/ 11 h 121"/>
                    <a:gd name="T54" fmla="*/ 12 w 101"/>
                    <a:gd name="T55" fmla="*/ 7 h 121"/>
                    <a:gd name="T56" fmla="*/ 17 w 101"/>
                    <a:gd name="T57" fmla="*/ 4 h 121"/>
                    <a:gd name="T58" fmla="*/ 23 w 101"/>
                    <a:gd name="T59" fmla="*/ 2 h 121"/>
                    <a:gd name="T60" fmla="*/ 29 w 101"/>
                    <a:gd name="T61" fmla="*/ 2 h 121"/>
                    <a:gd name="T62" fmla="*/ 35 w 101"/>
                    <a:gd name="T63" fmla="*/ 4 h 121"/>
                    <a:gd name="T64" fmla="*/ 42 w 101"/>
                    <a:gd name="T65" fmla="*/ 8 h 121"/>
                    <a:gd name="T66" fmla="*/ 45 w 101"/>
                    <a:gd name="T67" fmla="*/ 13 h 121"/>
                    <a:gd name="T68" fmla="*/ 48 w 101"/>
                    <a:gd name="T69" fmla="*/ 19 h 121"/>
                    <a:gd name="T70" fmla="*/ 50 w 101"/>
                    <a:gd name="T71" fmla="*/ 26 h 121"/>
                    <a:gd name="T72" fmla="*/ 50 w 101"/>
                    <a:gd name="T73" fmla="*/ 33 h 121"/>
                    <a:gd name="T74" fmla="*/ 48 w 101"/>
                    <a:gd name="T75" fmla="*/ 40 h 121"/>
                    <a:gd name="T76" fmla="*/ 45 w 101"/>
                    <a:gd name="T77" fmla="*/ 47 h 121"/>
                    <a:gd name="T78" fmla="*/ 42 w 101"/>
                    <a:gd name="T79" fmla="*/ 52 h 121"/>
                    <a:gd name="T80" fmla="*/ 37 w 101"/>
                    <a:gd name="T81" fmla="*/ 57 h 121"/>
                    <a:gd name="T82" fmla="*/ 31 w 101"/>
                    <a:gd name="T83" fmla="*/ 59 h 121"/>
                    <a:gd name="T84" fmla="*/ 26 w 101"/>
                    <a:gd name="T85" fmla="*/ 60 h 121"/>
                    <a:gd name="T86" fmla="*/ 20 w 101"/>
                    <a:gd name="T87" fmla="*/ 59 h 121"/>
                    <a:gd name="T88" fmla="*/ 14 w 101"/>
                    <a:gd name="T89" fmla="*/ 57 h 121"/>
                    <a:gd name="T90" fmla="*/ 9 w 101"/>
                    <a:gd name="T91" fmla="*/ 53 h 121"/>
                    <a:gd name="T92" fmla="*/ 5 w 101"/>
                    <a:gd name="T93" fmla="*/ 47 h 121"/>
                    <a:gd name="T94" fmla="*/ 3 w 101"/>
                    <a:gd name="T95" fmla="*/ 41 h 121"/>
                    <a:gd name="T96" fmla="*/ 2 w 101"/>
                    <a:gd name="T97" fmla="*/ 34 h 121"/>
                    <a:gd name="T98" fmla="*/ 2 w 101"/>
                    <a:gd name="T99" fmla="*/ 27 h 121"/>
                    <a:gd name="T100" fmla="*/ 3 w 101"/>
                    <a:gd name="T101" fmla="*/ 20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1"/>
                    <a:gd name="T155" fmla="*/ 101 w 101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1">
                      <a:moveTo>
                        <a:pt x="6" y="35"/>
                      </a:moveTo>
                      <a:lnTo>
                        <a:pt x="5" y="40"/>
                      </a:lnTo>
                      <a:lnTo>
                        <a:pt x="3" y="42"/>
                      </a:lnTo>
                      <a:lnTo>
                        <a:pt x="3" y="45"/>
                      </a:lnTo>
                      <a:lnTo>
                        <a:pt x="1" y="47"/>
                      </a:lnTo>
                      <a:lnTo>
                        <a:pt x="1" y="50"/>
                      </a:lnTo>
                      <a:lnTo>
                        <a:pt x="1" y="54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1" y="67"/>
                      </a:lnTo>
                      <a:lnTo>
                        <a:pt x="1" y="71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79"/>
                      </a:lnTo>
                      <a:lnTo>
                        <a:pt x="3" y="83"/>
                      </a:lnTo>
                      <a:lnTo>
                        <a:pt x="5" y="84"/>
                      </a:lnTo>
                      <a:lnTo>
                        <a:pt x="5" y="88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1" y="100"/>
                      </a:lnTo>
                      <a:lnTo>
                        <a:pt x="13" y="101"/>
                      </a:lnTo>
                      <a:lnTo>
                        <a:pt x="15" y="105"/>
                      </a:lnTo>
                      <a:lnTo>
                        <a:pt x="16" y="106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1" y="113"/>
                      </a:lnTo>
                      <a:lnTo>
                        <a:pt x="24" y="113"/>
                      </a:lnTo>
                      <a:lnTo>
                        <a:pt x="26" y="115"/>
                      </a:lnTo>
                      <a:lnTo>
                        <a:pt x="29" y="116"/>
                      </a:lnTo>
                      <a:lnTo>
                        <a:pt x="31" y="118"/>
                      </a:lnTo>
                      <a:lnTo>
                        <a:pt x="33" y="118"/>
                      </a:lnTo>
                      <a:lnTo>
                        <a:pt x="36" y="120"/>
                      </a:lnTo>
                      <a:lnTo>
                        <a:pt x="38" y="120"/>
                      </a:lnTo>
                      <a:lnTo>
                        <a:pt x="39" y="120"/>
                      </a:lnTo>
                      <a:lnTo>
                        <a:pt x="43" y="121"/>
                      </a:lnTo>
                      <a:lnTo>
                        <a:pt x="44" y="121"/>
                      </a:lnTo>
                      <a:lnTo>
                        <a:pt x="48" y="121"/>
                      </a:lnTo>
                      <a:lnTo>
                        <a:pt x="51" y="121"/>
                      </a:lnTo>
                      <a:lnTo>
                        <a:pt x="53" y="121"/>
                      </a:lnTo>
                      <a:lnTo>
                        <a:pt x="56" y="121"/>
                      </a:lnTo>
                      <a:lnTo>
                        <a:pt x="58" y="120"/>
                      </a:lnTo>
                      <a:lnTo>
                        <a:pt x="59" y="120"/>
                      </a:lnTo>
                      <a:lnTo>
                        <a:pt x="61" y="120"/>
                      </a:lnTo>
                      <a:lnTo>
                        <a:pt x="64" y="118"/>
                      </a:lnTo>
                      <a:lnTo>
                        <a:pt x="68" y="118"/>
                      </a:lnTo>
                      <a:lnTo>
                        <a:pt x="69" y="116"/>
                      </a:lnTo>
                      <a:lnTo>
                        <a:pt x="71" y="115"/>
                      </a:lnTo>
                      <a:lnTo>
                        <a:pt x="74" y="113"/>
                      </a:lnTo>
                      <a:lnTo>
                        <a:pt x="76" y="113"/>
                      </a:lnTo>
                      <a:lnTo>
                        <a:pt x="78" y="111"/>
                      </a:lnTo>
                      <a:lnTo>
                        <a:pt x="81" y="108"/>
                      </a:lnTo>
                      <a:lnTo>
                        <a:pt x="81" y="106"/>
                      </a:lnTo>
                      <a:lnTo>
                        <a:pt x="84" y="105"/>
                      </a:lnTo>
                      <a:lnTo>
                        <a:pt x="86" y="103"/>
                      </a:lnTo>
                      <a:lnTo>
                        <a:pt x="86" y="101"/>
                      </a:lnTo>
                      <a:lnTo>
                        <a:pt x="89" y="98"/>
                      </a:lnTo>
                      <a:lnTo>
                        <a:pt x="91" y="96"/>
                      </a:lnTo>
                      <a:lnTo>
                        <a:pt x="93" y="94"/>
                      </a:lnTo>
                      <a:lnTo>
                        <a:pt x="93" y="91"/>
                      </a:lnTo>
                      <a:lnTo>
                        <a:pt x="94" y="88"/>
                      </a:lnTo>
                      <a:lnTo>
                        <a:pt x="96" y="86"/>
                      </a:lnTo>
                      <a:lnTo>
                        <a:pt x="96" y="83"/>
                      </a:lnTo>
                      <a:lnTo>
                        <a:pt x="98" y="79"/>
                      </a:lnTo>
                      <a:lnTo>
                        <a:pt x="99" y="78"/>
                      </a:lnTo>
                      <a:lnTo>
                        <a:pt x="99" y="76"/>
                      </a:lnTo>
                      <a:lnTo>
                        <a:pt x="99" y="71"/>
                      </a:lnTo>
                      <a:lnTo>
                        <a:pt x="99" y="67"/>
                      </a:lnTo>
                      <a:lnTo>
                        <a:pt x="99" y="66"/>
                      </a:lnTo>
                      <a:lnTo>
                        <a:pt x="101" y="62"/>
                      </a:lnTo>
                      <a:lnTo>
                        <a:pt x="101" y="59"/>
                      </a:lnTo>
                      <a:lnTo>
                        <a:pt x="101" y="57"/>
                      </a:lnTo>
                      <a:lnTo>
                        <a:pt x="101" y="52"/>
                      </a:lnTo>
                      <a:lnTo>
                        <a:pt x="99" y="50"/>
                      </a:lnTo>
                      <a:lnTo>
                        <a:pt x="99" y="47"/>
                      </a:lnTo>
                      <a:lnTo>
                        <a:pt x="99" y="45"/>
                      </a:lnTo>
                      <a:lnTo>
                        <a:pt x="99" y="42"/>
                      </a:lnTo>
                      <a:lnTo>
                        <a:pt x="98" y="40"/>
                      </a:lnTo>
                      <a:lnTo>
                        <a:pt x="96" y="35"/>
                      </a:lnTo>
                      <a:lnTo>
                        <a:pt x="96" y="32"/>
                      </a:lnTo>
                      <a:lnTo>
                        <a:pt x="94" y="30"/>
                      </a:lnTo>
                      <a:lnTo>
                        <a:pt x="93" y="27"/>
                      </a:lnTo>
                      <a:lnTo>
                        <a:pt x="93" y="23"/>
                      </a:lnTo>
                      <a:lnTo>
                        <a:pt x="89" y="22"/>
                      </a:lnTo>
                      <a:lnTo>
                        <a:pt x="89" y="20"/>
                      </a:lnTo>
                      <a:lnTo>
                        <a:pt x="86" y="18"/>
                      </a:lnTo>
                      <a:lnTo>
                        <a:pt x="84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79" y="10"/>
                      </a:lnTo>
                      <a:lnTo>
                        <a:pt x="76" y="8"/>
                      </a:lnTo>
                      <a:lnTo>
                        <a:pt x="74" y="7"/>
                      </a:lnTo>
                      <a:lnTo>
                        <a:pt x="69" y="5"/>
                      </a:lnTo>
                      <a:lnTo>
                        <a:pt x="68" y="3"/>
                      </a:lnTo>
                      <a:lnTo>
                        <a:pt x="64" y="1"/>
                      </a:lnTo>
                      <a:lnTo>
                        <a:pt x="63" y="1"/>
                      </a:lnTo>
                      <a:lnTo>
                        <a:pt x="61" y="1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4" y="1"/>
                      </a:lnTo>
                      <a:lnTo>
                        <a:pt x="41" y="1"/>
                      </a:lnTo>
                      <a:lnTo>
                        <a:pt x="39" y="3"/>
                      </a:lnTo>
                      <a:lnTo>
                        <a:pt x="36" y="3"/>
                      </a:lnTo>
                      <a:lnTo>
                        <a:pt x="33" y="5"/>
                      </a:lnTo>
                      <a:lnTo>
                        <a:pt x="31" y="7"/>
                      </a:lnTo>
                      <a:lnTo>
                        <a:pt x="29" y="7"/>
                      </a:lnTo>
                      <a:lnTo>
                        <a:pt x="28" y="8"/>
                      </a:lnTo>
                      <a:lnTo>
                        <a:pt x="26" y="10"/>
                      </a:lnTo>
                      <a:lnTo>
                        <a:pt x="23" y="12"/>
                      </a:lnTo>
                      <a:lnTo>
                        <a:pt x="20" y="13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6" y="18"/>
                      </a:lnTo>
                      <a:lnTo>
                        <a:pt x="15" y="22"/>
                      </a:lnTo>
                      <a:lnTo>
                        <a:pt x="13" y="22"/>
                      </a:lnTo>
                      <a:lnTo>
                        <a:pt x="11" y="25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4"/>
                      </a:lnTo>
                      <a:lnTo>
                        <a:pt x="6" y="35"/>
                      </a:lnTo>
                      <a:lnTo>
                        <a:pt x="6" y="37"/>
                      </a:lnTo>
                      <a:lnTo>
                        <a:pt x="8" y="35"/>
                      </a:lnTo>
                      <a:lnTo>
                        <a:pt x="8" y="32"/>
                      </a:lnTo>
                      <a:lnTo>
                        <a:pt x="11" y="30"/>
                      </a:lnTo>
                      <a:lnTo>
                        <a:pt x="13" y="27"/>
                      </a:lnTo>
                      <a:lnTo>
                        <a:pt x="15" y="23"/>
                      </a:lnTo>
                      <a:lnTo>
                        <a:pt x="16" y="22"/>
                      </a:lnTo>
                      <a:lnTo>
                        <a:pt x="18" y="20"/>
                      </a:lnTo>
                      <a:lnTo>
                        <a:pt x="18" y="18"/>
                      </a:lnTo>
                      <a:lnTo>
                        <a:pt x="20" y="17"/>
                      </a:lnTo>
                      <a:lnTo>
                        <a:pt x="23" y="15"/>
                      </a:lnTo>
                      <a:lnTo>
                        <a:pt x="24" y="13"/>
                      </a:lnTo>
                      <a:lnTo>
                        <a:pt x="26" y="12"/>
                      </a:lnTo>
                      <a:lnTo>
                        <a:pt x="29" y="10"/>
                      </a:lnTo>
                      <a:lnTo>
                        <a:pt x="31" y="8"/>
                      </a:lnTo>
                      <a:lnTo>
                        <a:pt x="33" y="7"/>
                      </a:lnTo>
                      <a:lnTo>
                        <a:pt x="34" y="7"/>
                      </a:lnTo>
                      <a:lnTo>
                        <a:pt x="36" y="7"/>
                      </a:lnTo>
                      <a:lnTo>
                        <a:pt x="39" y="5"/>
                      </a:lnTo>
                      <a:lnTo>
                        <a:pt x="41" y="5"/>
                      </a:lnTo>
                      <a:lnTo>
                        <a:pt x="44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1" y="1"/>
                      </a:lnTo>
                      <a:lnTo>
                        <a:pt x="53" y="3"/>
                      </a:lnTo>
                      <a:lnTo>
                        <a:pt x="56" y="3"/>
                      </a:lnTo>
                      <a:lnTo>
                        <a:pt x="58" y="3"/>
                      </a:lnTo>
                      <a:lnTo>
                        <a:pt x="61" y="3"/>
                      </a:lnTo>
                      <a:lnTo>
                        <a:pt x="63" y="3"/>
                      </a:lnTo>
                      <a:lnTo>
                        <a:pt x="64" y="5"/>
                      </a:lnTo>
                      <a:lnTo>
                        <a:pt x="68" y="7"/>
                      </a:lnTo>
                      <a:lnTo>
                        <a:pt x="69" y="7"/>
                      </a:lnTo>
                      <a:lnTo>
                        <a:pt x="74" y="8"/>
                      </a:lnTo>
                      <a:lnTo>
                        <a:pt x="76" y="12"/>
                      </a:lnTo>
                      <a:lnTo>
                        <a:pt x="78" y="13"/>
                      </a:lnTo>
                      <a:lnTo>
                        <a:pt x="81" y="13"/>
                      </a:lnTo>
                      <a:lnTo>
                        <a:pt x="83" y="15"/>
                      </a:lnTo>
                      <a:lnTo>
                        <a:pt x="84" y="17"/>
                      </a:lnTo>
                      <a:lnTo>
                        <a:pt x="86" y="18"/>
                      </a:lnTo>
                      <a:lnTo>
                        <a:pt x="86" y="22"/>
                      </a:lnTo>
                      <a:lnTo>
                        <a:pt x="89" y="22"/>
                      </a:lnTo>
                      <a:lnTo>
                        <a:pt x="89" y="25"/>
                      </a:lnTo>
                      <a:lnTo>
                        <a:pt x="91" y="29"/>
                      </a:lnTo>
                      <a:lnTo>
                        <a:pt x="93" y="30"/>
                      </a:lnTo>
                      <a:lnTo>
                        <a:pt x="93" y="32"/>
                      </a:lnTo>
                      <a:lnTo>
                        <a:pt x="94" y="35"/>
                      </a:lnTo>
                      <a:lnTo>
                        <a:pt x="96" y="37"/>
                      </a:lnTo>
                      <a:lnTo>
                        <a:pt x="96" y="40"/>
                      </a:lnTo>
                      <a:lnTo>
                        <a:pt x="96" y="42"/>
                      </a:lnTo>
                      <a:lnTo>
                        <a:pt x="98" y="45"/>
                      </a:lnTo>
                      <a:lnTo>
                        <a:pt x="98" y="49"/>
                      </a:lnTo>
                      <a:lnTo>
                        <a:pt x="99" y="52"/>
                      </a:lnTo>
                      <a:lnTo>
                        <a:pt x="99" y="54"/>
                      </a:lnTo>
                      <a:lnTo>
                        <a:pt x="99" y="57"/>
                      </a:lnTo>
                      <a:lnTo>
                        <a:pt x="99" y="59"/>
                      </a:lnTo>
                      <a:lnTo>
                        <a:pt x="99" y="62"/>
                      </a:lnTo>
                      <a:lnTo>
                        <a:pt x="99" y="66"/>
                      </a:lnTo>
                      <a:lnTo>
                        <a:pt x="99" y="67"/>
                      </a:lnTo>
                      <a:lnTo>
                        <a:pt x="98" y="71"/>
                      </a:lnTo>
                      <a:lnTo>
                        <a:pt x="98" y="74"/>
                      </a:lnTo>
                      <a:lnTo>
                        <a:pt x="96" y="76"/>
                      </a:lnTo>
                      <a:lnTo>
                        <a:pt x="96" y="79"/>
                      </a:lnTo>
                      <a:lnTo>
                        <a:pt x="96" y="81"/>
                      </a:lnTo>
                      <a:lnTo>
                        <a:pt x="94" y="84"/>
                      </a:lnTo>
                      <a:lnTo>
                        <a:pt x="93" y="88"/>
                      </a:lnTo>
                      <a:lnTo>
                        <a:pt x="93" y="91"/>
                      </a:lnTo>
                      <a:lnTo>
                        <a:pt x="89" y="93"/>
                      </a:lnTo>
                      <a:lnTo>
                        <a:pt x="89" y="96"/>
                      </a:lnTo>
                      <a:lnTo>
                        <a:pt x="88" y="98"/>
                      </a:lnTo>
                      <a:lnTo>
                        <a:pt x="86" y="100"/>
                      </a:lnTo>
                      <a:lnTo>
                        <a:pt x="84" y="101"/>
                      </a:lnTo>
                      <a:lnTo>
                        <a:pt x="83" y="103"/>
                      </a:lnTo>
                      <a:lnTo>
                        <a:pt x="81" y="106"/>
                      </a:lnTo>
                      <a:lnTo>
                        <a:pt x="78" y="106"/>
                      </a:lnTo>
                      <a:lnTo>
                        <a:pt x="76" y="108"/>
                      </a:lnTo>
                      <a:lnTo>
                        <a:pt x="74" y="111"/>
                      </a:lnTo>
                      <a:lnTo>
                        <a:pt x="73" y="113"/>
                      </a:lnTo>
                      <a:lnTo>
                        <a:pt x="71" y="113"/>
                      </a:lnTo>
                      <a:lnTo>
                        <a:pt x="68" y="113"/>
                      </a:lnTo>
                      <a:lnTo>
                        <a:pt x="66" y="115"/>
                      </a:lnTo>
                      <a:lnTo>
                        <a:pt x="64" y="116"/>
                      </a:lnTo>
                      <a:lnTo>
                        <a:pt x="61" y="118"/>
                      </a:lnTo>
                      <a:lnTo>
                        <a:pt x="59" y="118"/>
                      </a:lnTo>
                      <a:lnTo>
                        <a:pt x="58" y="118"/>
                      </a:lnTo>
                      <a:lnTo>
                        <a:pt x="56" y="120"/>
                      </a:lnTo>
                      <a:lnTo>
                        <a:pt x="53" y="120"/>
                      </a:lnTo>
                      <a:lnTo>
                        <a:pt x="51" y="120"/>
                      </a:lnTo>
                      <a:lnTo>
                        <a:pt x="48" y="120"/>
                      </a:lnTo>
                      <a:lnTo>
                        <a:pt x="46" y="120"/>
                      </a:lnTo>
                      <a:lnTo>
                        <a:pt x="44" y="120"/>
                      </a:lnTo>
                      <a:lnTo>
                        <a:pt x="39" y="120"/>
                      </a:lnTo>
                      <a:lnTo>
                        <a:pt x="39" y="118"/>
                      </a:lnTo>
                      <a:lnTo>
                        <a:pt x="36" y="118"/>
                      </a:lnTo>
                      <a:lnTo>
                        <a:pt x="33" y="116"/>
                      </a:lnTo>
                      <a:lnTo>
                        <a:pt x="31" y="115"/>
                      </a:lnTo>
                      <a:lnTo>
                        <a:pt x="29" y="115"/>
                      </a:lnTo>
                      <a:lnTo>
                        <a:pt x="28" y="113"/>
                      </a:lnTo>
                      <a:lnTo>
                        <a:pt x="24" y="111"/>
                      </a:lnTo>
                      <a:lnTo>
                        <a:pt x="23" y="110"/>
                      </a:lnTo>
                      <a:lnTo>
                        <a:pt x="20" y="108"/>
                      </a:lnTo>
                      <a:lnTo>
                        <a:pt x="20" y="106"/>
                      </a:lnTo>
                      <a:lnTo>
                        <a:pt x="18" y="105"/>
                      </a:lnTo>
                      <a:lnTo>
                        <a:pt x="16" y="103"/>
                      </a:lnTo>
                      <a:lnTo>
                        <a:pt x="15" y="101"/>
                      </a:lnTo>
                      <a:lnTo>
                        <a:pt x="13" y="98"/>
                      </a:lnTo>
                      <a:lnTo>
                        <a:pt x="11" y="98"/>
                      </a:lnTo>
                      <a:lnTo>
                        <a:pt x="10" y="94"/>
                      </a:lnTo>
                      <a:lnTo>
                        <a:pt x="8" y="91"/>
                      </a:lnTo>
                      <a:lnTo>
                        <a:pt x="8" y="89"/>
                      </a:lnTo>
                      <a:lnTo>
                        <a:pt x="6" y="86"/>
                      </a:lnTo>
                      <a:lnTo>
                        <a:pt x="6" y="84"/>
                      </a:lnTo>
                      <a:lnTo>
                        <a:pt x="5" y="81"/>
                      </a:lnTo>
                      <a:lnTo>
                        <a:pt x="5" y="79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3" y="71"/>
                      </a:lnTo>
                      <a:lnTo>
                        <a:pt x="3" y="67"/>
                      </a:lnTo>
                      <a:lnTo>
                        <a:pt x="3" y="66"/>
                      </a:lnTo>
                      <a:lnTo>
                        <a:pt x="3" y="62"/>
                      </a:lnTo>
                      <a:lnTo>
                        <a:pt x="3" y="59"/>
                      </a:lnTo>
                      <a:lnTo>
                        <a:pt x="3" y="57"/>
                      </a:lnTo>
                      <a:lnTo>
                        <a:pt x="3" y="54"/>
                      </a:lnTo>
                      <a:lnTo>
                        <a:pt x="3" y="52"/>
                      </a:lnTo>
                      <a:lnTo>
                        <a:pt x="5" y="49"/>
                      </a:lnTo>
                      <a:lnTo>
                        <a:pt x="5" y="45"/>
                      </a:lnTo>
                      <a:lnTo>
                        <a:pt x="6" y="42"/>
                      </a:lnTo>
                      <a:lnTo>
                        <a:pt x="6" y="40"/>
                      </a:lnTo>
                      <a:lnTo>
                        <a:pt x="6" y="37"/>
                      </a:lnTo>
                      <a:lnTo>
                        <a:pt x="6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3" name="Freeform 611"/>
                <p:cNvSpPr>
                  <a:spLocks/>
                </p:cNvSpPr>
                <p:nvPr/>
              </p:nvSpPr>
              <p:spPr bwMode="auto">
                <a:xfrm>
                  <a:off x="5261" y="776"/>
                  <a:ext cx="18" cy="22"/>
                </a:xfrm>
                <a:custGeom>
                  <a:avLst/>
                  <a:gdLst>
                    <a:gd name="T0" fmla="*/ 11 w 37"/>
                    <a:gd name="T1" fmla="*/ 0 h 44"/>
                    <a:gd name="T2" fmla="*/ 11 w 37"/>
                    <a:gd name="T3" fmla="*/ 0 h 44"/>
                    <a:gd name="T4" fmla="*/ 10 w 37"/>
                    <a:gd name="T5" fmla="*/ 0 h 44"/>
                    <a:gd name="T6" fmla="*/ 9 w 37"/>
                    <a:gd name="T7" fmla="*/ 0 h 44"/>
                    <a:gd name="T8" fmla="*/ 7 w 37"/>
                    <a:gd name="T9" fmla="*/ 0 h 44"/>
                    <a:gd name="T10" fmla="*/ 6 w 37"/>
                    <a:gd name="T11" fmla="*/ 0 h 44"/>
                    <a:gd name="T12" fmla="*/ 5 w 37"/>
                    <a:gd name="T13" fmla="*/ 1 h 44"/>
                    <a:gd name="T14" fmla="*/ 4 w 37"/>
                    <a:gd name="T15" fmla="*/ 1 h 44"/>
                    <a:gd name="T16" fmla="*/ 3 w 37"/>
                    <a:gd name="T17" fmla="*/ 1 h 44"/>
                    <a:gd name="T18" fmla="*/ 3 w 37"/>
                    <a:gd name="T19" fmla="*/ 3 h 44"/>
                    <a:gd name="T20" fmla="*/ 2 w 37"/>
                    <a:gd name="T21" fmla="*/ 3 h 44"/>
                    <a:gd name="T22" fmla="*/ 2 w 37"/>
                    <a:gd name="T23" fmla="*/ 5 h 44"/>
                    <a:gd name="T24" fmla="*/ 1 w 37"/>
                    <a:gd name="T25" fmla="*/ 6 h 44"/>
                    <a:gd name="T26" fmla="*/ 1 w 37"/>
                    <a:gd name="T27" fmla="*/ 7 h 44"/>
                    <a:gd name="T28" fmla="*/ 0 w 37"/>
                    <a:gd name="T29" fmla="*/ 9 h 44"/>
                    <a:gd name="T30" fmla="*/ 0 w 37"/>
                    <a:gd name="T31" fmla="*/ 11 h 44"/>
                    <a:gd name="T32" fmla="*/ 0 w 37"/>
                    <a:gd name="T33" fmla="*/ 11 h 44"/>
                    <a:gd name="T34" fmla="*/ 0 w 37"/>
                    <a:gd name="T35" fmla="*/ 14 h 44"/>
                    <a:gd name="T36" fmla="*/ 1 w 37"/>
                    <a:gd name="T37" fmla="*/ 16 h 44"/>
                    <a:gd name="T38" fmla="*/ 2 w 37"/>
                    <a:gd name="T39" fmla="*/ 18 h 44"/>
                    <a:gd name="T40" fmla="*/ 2 w 37"/>
                    <a:gd name="T41" fmla="*/ 19 h 44"/>
                    <a:gd name="T42" fmla="*/ 2 w 37"/>
                    <a:gd name="T43" fmla="*/ 19 h 44"/>
                    <a:gd name="T44" fmla="*/ 3 w 37"/>
                    <a:gd name="T45" fmla="*/ 20 h 44"/>
                    <a:gd name="T46" fmla="*/ 4 w 37"/>
                    <a:gd name="T47" fmla="*/ 21 h 44"/>
                    <a:gd name="T48" fmla="*/ 5 w 37"/>
                    <a:gd name="T49" fmla="*/ 21 h 44"/>
                    <a:gd name="T50" fmla="*/ 6 w 37"/>
                    <a:gd name="T51" fmla="*/ 22 h 44"/>
                    <a:gd name="T52" fmla="*/ 7 w 37"/>
                    <a:gd name="T53" fmla="*/ 22 h 44"/>
                    <a:gd name="T54" fmla="*/ 8 w 37"/>
                    <a:gd name="T55" fmla="*/ 22 h 44"/>
                    <a:gd name="T56" fmla="*/ 9 w 37"/>
                    <a:gd name="T57" fmla="*/ 22 h 44"/>
                    <a:gd name="T58" fmla="*/ 10 w 37"/>
                    <a:gd name="T59" fmla="*/ 22 h 44"/>
                    <a:gd name="T60" fmla="*/ 12 w 37"/>
                    <a:gd name="T61" fmla="*/ 21 h 44"/>
                    <a:gd name="T62" fmla="*/ 14 w 37"/>
                    <a:gd name="T63" fmla="*/ 20 h 44"/>
                    <a:gd name="T64" fmla="*/ 15 w 37"/>
                    <a:gd name="T65" fmla="*/ 19 h 44"/>
                    <a:gd name="T66" fmla="*/ 16 w 37"/>
                    <a:gd name="T67" fmla="*/ 18 h 44"/>
                    <a:gd name="T68" fmla="*/ 16 w 37"/>
                    <a:gd name="T69" fmla="*/ 17 h 44"/>
                    <a:gd name="T70" fmla="*/ 17 w 37"/>
                    <a:gd name="T71" fmla="*/ 15 h 44"/>
                    <a:gd name="T72" fmla="*/ 17 w 37"/>
                    <a:gd name="T73" fmla="*/ 14 h 44"/>
                    <a:gd name="T74" fmla="*/ 17 w 37"/>
                    <a:gd name="T75" fmla="*/ 12 h 44"/>
                    <a:gd name="T76" fmla="*/ 17 w 37"/>
                    <a:gd name="T77" fmla="*/ 11 h 44"/>
                    <a:gd name="T78" fmla="*/ 17 w 37"/>
                    <a:gd name="T79" fmla="*/ 11 h 44"/>
                    <a:gd name="T80" fmla="*/ 17 w 37"/>
                    <a:gd name="T81" fmla="*/ 9 h 44"/>
                    <a:gd name="T82" fmla="*/ 17 w 37"/>
                    <a:gd name="T83" fmla="*/ 5 h 44"/>
                    <a:gd name="T84" fmla="*/ 16 w 37"/>
                    <a:gd name="T85" fmla="*/ 5 h 44"/>
                    <a:gd name="T86" fmla="*/ 16 w 37"/>
                    <a:gd name="T87" fmla="*/ 4 h 44"/>
                    <a:gd name="T88" fmla="*/ 16 w 37"/>
                    <a:gd name="T89" fmla="*/ 3 h 44"/>
                    <a:gd name="T90" fmla="*/ 15 w 37"/>
                    <a:gd name="T91" fmla="*/ 3 h 44"/>
                    <a:gd name="T92" fmla="*/ 15 w 37"/>
                    <a:gd name="T93" fmla="*/ 1 h 44"/>
                    <a:gd name="T94" fmla="*/ 14 w 37"/>
                    <a:gd name="T95" fmla="*/ 1 h 4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"/>
                    <a:gd name="T145" fmla="*/ 0 h 44"/>
                    <a:gd name="T146" fmla="*/ 37 w 37"/>
                    <a:gd name="T147" fmla="*/ 44 h 4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" h="44">
                      <a:moveTo>
                        <a:pt x="25" y="0"/>
                      </a:move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9" y="1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6"/>
                      </a:lnTo>
                      <a:lnTo>
                        <a:pt x="5" y="8"/>
                      </a:lnTo>
                      <a:lnTo>
                        <a:pt x="4" y="10"/>
                      </a:lnTo>
                      <a:lnTo>
                        <a:pt x="2" y="13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8"/>
                      </a:lnTo>
                      <a:lnTo>
                        <a:pt x="2" y="32"/>
                      </a:lnTo>
                      <a:lnTo>
                        <a:pt x="4" y="33"/>
                      </a:lnTo>
                      <a:lnTo>
                        <a:pt x="4" y="35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5" y="38"/>
                      </a:lnTo>
                      <a:lnTo>
                        <a:pt x="7" y="38"/>
                      </a:lnTo>
                      <a:lnTo>
                        <a:pt x="7" y="40"/>
                      </a:lnTo>
                      <a:lnTo>
                        <a:pt x="9" y="42"/>
                      </a:lnTo>
                      <a:lnTo>
                        <a:pt x="10" y="42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5" y="42"/>
                      </a:lnTo>
                      <a:lnTo>
                        <a:pt x="27" y="42"/>
                      </a:lnTo>
                      <a:lnTo>
                        <a:pt x="28" y="40"/>
                      </a:lnTo>
                      <a:lnTo>
                        <a:pt x="30" y="38"/>
                      </a:lnTo>
                      <a:lnTo>
                        <a:pt x="30" y="37"/>
                      </a:lnTo>
                      <a:lnTo>
                        <a:pt x="32" y="35"/>
                      </a:lnTo>
                      <a:lnTo>
                        <a:pt x="32" y="33"/>
                      </a:lnTo>
                      <a:lnTo>
                        <a:pt x="33" y="32"/>
                      </a:lnTo>
                      <a:lnTo>
                        <a:pt x="35" y="30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5" y="22"/>
                      </a:lnTo>
                      <a:lnTo>
                        <a:pt x="37" y="22"/>
                      </a:lnTo>
                      <a:lnTo>
                        <a:pt x="35" y="22"/>
                      </a:lnTo>
                      <a:lnTo>
                        <a:pt x="35" y="20"/>
                      </a:lnTo>
                      <a:lnTo>
                        <a:pt x="35" y="18"/>
                      </a:lnTo>
                      <a:lnTo>
                        <a:pt x="35" y="15"/>
                      </a:lnTo>
                      <a:lnTo>
                        <a:pt x="35" y="10"/>
                      </a:lnTo>
                      <a:lnTo>
                        <a:pt x="33" y="10"/>
                      </a:lnTo>
                      <a:lnTo>
                        <a:pt x="32" y="10"/>
                      </a:lnTo>
                      <a:lnTo>
                        <a:pt x="32" y="8"/>
                      </a:lnTo>
                      <a:lnTo>
                        <a:pt x="32" y="6"/>
                      </a:lnTo>
                      <a:lnTo>
                        <a:pt x="30" y="6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8" y="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4" name="Freeform 612"/>
                <p:cNvSpPr>
                  <a:spLocks/>
                </p:cNvSpPr>
                <p:nvPr/>
              </p:nvSpPr>
              <p:spPr bwMode="auto">
                <a:xfrm>
                  <a:off x="5260" y="775"/>
                  <a:ext cx="19" cy="24"/>
                </a:xfrm>
                <a:custGeom>
                  <a:avLst/>
                  <a:gdLst>
                    <a:gd name="T0" fmla="*/ 1 w 38"/>
                    <a:gd name="T1" fmla="*/ 10 h 47"/>
                    <a:gd name="T2" fmla="*/ 0 w 38"/>
                    <a:gd name="T3" fmla="*/ 11 h 47"/>
                    <a:gd name="T4" fmla="*/ 0 w 38"/>
                    <a:gd name="T5" fmla="*/ 13 h 47"/>
                    <a:gd name="T6" fmla="*/ 1 w 38"/>
                    <a:gd name="T7" fmla="*/ 15 h 47"/>
                    <a:gd name="T8" fmla="*/ 1 w 38"/>
                    <a:gd name="T9" fmla="*/ 18 h 47"/>
                    <a:gd name="T10" fmla="*/ 1 w 38"/>
                    <a:gd name="T11" fmla="*/ 18 h 47"/>
                    <a:gd name="T12" fmla="*/ 2 w 38"/>
                    <a:gd name="T13" fmla="*/ 20 h 47"/>
                    <a:gd name="T14" fmla="*/ 3 w 38"/>
                    <a:gd name="T15" fmla="*/ 22 h 47"/>
                    <a:gd name="T16" fmla="*/ 5 w 38"/>
                    <a:gd name="T17" fmla="*/ 23 h 47"/>
                    <a:gd name="T18" fmla="*/ 9 w 38"/>
                    <a:gd name="T19" fmla="*/ 24 h 47"/>
                    <a:gd name="T20" fmla="*/ 10 w 38"/>
                    <a:gd name="T21" fmla="*/ 23 h 47"/>
                    <a:gd name="T22" fmla="*/ 11 w 38"/>
                    <a:gd name="T23" fmla="*/ 23 h 47"/>
                    <a:gd name="T24" fmla="*/ 14 w 38"/>
                    <a:gd name="T25" fmla="*/ 22 h 47"/>
                    <a:gd name="T26" fmla="*/ 15 w 38"/>
                    <a:gd name="T27" fmla="*/ 20 h 47"/>
                    <a:gd name="T28" fmla="*/ 17 w 38"/>
                    <a:gd name="T29" fmla="*/ 18 h 47"/>
                    <a:gd name="T30" fmla="*/ 18 w 38"/>
                    <a:gd name="T31" fmla="*/ 16 h 47"/>
                    <a:gd name="T32" fmla="*/ 18 w 38"/>
                    <a:gd name="T33" fmla="*/ 15 h 47"/>
                    <a:gd name="T34" fmla="*/ 18 w 38"/>
                    <a:gd name="T35" fmla="*/ 12 h 47"/>
                    <a:gd name="T36" fmla="*/ 18 w 38"/>
                    <a:gd name="T37" fmla="*/ 9 h 47"/>
                    <a:gd name="T38" fmla="*/ 17 w 38"/>
                    <a:gd name="T39" fmla="*/ 6 h 47"/>
                    <a:gd name="T40" fmla="*/ 17 w 38"/>
                    <a:gd name="T41" fmla="*/ 4 h 47"/>
                    <a:gd name="T42" fmla="*/ 14 w 38"/>
                    <a:gd name="T43" fmla="*/ 2 h 47"/>
                    <a:gd name="T44" fmla="*/ 11 w 38"/>
                    <a:gd name="T45" fmla="*/ 1 h 47"/>
                    <a:gd name="T46" fmla="*/ 9 w 38"/>
                    <a:gd name="T47" fmla="*/ 0 h 47"/>
                    <a:gd name="T48" fmla="*/ 8 w 38"/>
                    <a:gd name="T49" fmla="*/ 1 h 47"/>
                    <a:gd name="T50" fmla="*/ 5 w 38"/>
                    <a:gd name="T51" fmla="*/ 1 h 47"/>
                    <a:gd name="T52" fmla="*/ 3 w 38"/>
                    <a:gd name="T53" fmla="*/ 3 h 47"/>
                    <a:gd name="T54" fmla="*/ 2 w 38"/>
                    <a:gd name="T55" fmla="*/ 4 h 47"/>
                    <a:gd name="T56" fmla="*/ 1 w 38"/>
                    <a:gd name="T57" fmla="*/ 6 h 47"/>
                    <a:gd name="T58" fmla="*/ 2 w 38"/>
                    <a:gd name="T59" fmla="*/ 6 h 47"/>
                    <a:gd name="T60" fmla="*/ 3 w 38"/>
                    <a:gd name="T61" fmla="*/ 5 h 47"/>
                    <a:gd name="T62" fmla="*/ 5 w 38"/>
                    <a:gd name="T63" fmla="*/ 4 h 47"/>
                    <a:gd name="T64" fmla="*/ 6 w 38"/>
                    <a:gd name="T65" fmla="*/ 2 h 47"/>
                    <a:gd name="T66" fmla="*/ 8 w 38"/>
                    <a:gd name="T67" fmla="*/ 1 h 47"/>
                    <a:gd name="T68" fmla="*/ 10 w 38"/>
                    <a:gd name="T69" fmla="*/ 1 h 47"/>
                    <a:gd name="T70" fmla="*/ 11 w 38"/>
                    <a:gd name="T71" fmla="*/ 1 h 47"/>
                    <a:gd name="T72" fmla="*/ 14 w 38"/>
                    <a:gd name="T73" fmla="*/ 3 h 47"/>
                    <a:gd name="T74" fmla="*/ 15 w 38"/>
                    <a:gd name="T75" fmla="*/ 4 h 47"/>
                    <a:gd name="T76" fmla="*/ 17 w 38"/>
                    <a:gd name="T77" fmla="*/ 6 h 47"/>
                    <a:gd name="T78" fmla="*/ 18 w 38"/>
                    <a:gd name="T79" fmla="*/ 10 h 47"/>
                    <a:gd name="T80" fmla="*/ 18 w 38"/>
                    <a:gd name="T81" fmla="*/ 14 h 47"/>
                    <a:gd name="T82" fmla="*/ 17 w 38"/>
                    <a:gd name="T83" fmla="*/ 16 h 47"/>
                    <a:gd name="T84" fmla="*/ 15 w 38"/>
                    <a:gd name="T85" fmla="*/ 18 h 47"/>
                    <a:gd name="T86" fmla="*/ 14 w 38"/>
                    <a:gd name="T87" fmla="*/ 20 h 47"/>
                    <a:gd name="T88" fmla="*/ 13 w 38"/>
                    <a:gd name="T89" fmla="*/ 21 h 47"/>
                    <a:gd name="T90" fmla="*/ 11 w 38"/>
                    <a:gd name="T91" fmla="*/ 22 h 47"/>
                    <a:gd name="T92" fmla="*/ 10 w 38"/>
                    <a:gd name="T93" fmla="*/ 22 h 47"/>
                    <a:gd name="T94" fmla="*/ 8 w 38"/>
                    <a:gd name="T95" fmla="*/ 22 h 47"/>
                    <a:gd name="T96" fmla="*/ 6 w 38"/>
                    <a:gd name="T97" fmla="*/ 22 h 47"/>
                    <a:gd name="T98" fmla="*/ 5 w 38"/>
                    <a:gd name="T99" fmla="*/ 21 h 47"/>
                    <a:gd name="T100" fmla="*/ 3 w 38"/>
                    <a:gd name="T101" fmla="*/ 20 h 47"/>
                    <a:gd name="T102" fmla="*/ 1 w 38"/>
                    <a:gd name="T103" fmla="*/ 18 h 47"/>
                    <a:gd name="T104" fmla="*/ 1 w 38"/>
                    <a:gd name="T105" fmla="*/ 15 h 47"/>
                    <a:gd name="T106" fmla="*/ 1 w 38"/>
                    <a:gd name="T107" fmla="*/ 14 h 47"/>
                    <a:gd name="T108" fmla="*/ 1 w 38"/>
                    <a:gd name="T109" fmla="*/ 12 h 47"/>
                    <a:gd name="T110" fmla="*/ 1 w 38"/>
                    <a:gd name="T111" fmla="*/ 10 h 47"/>
                    <a:gd name="T112" fmla="*/ 1 w 38"/>
                    <a:gd name="T113" fmla="*/ 8 h 47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7"/>
                    <a:gd name="T173" fmla="*/ 38 w 38"/>
                    <a:gd name="T174" fmla="*/ 47 h 47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7">
                      <a:moveTo>
                        <a:pt x="1" y="13"/>
                      </a:move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40"/>
                      </a:lnTo>
                      <a:lnTo>
                        <a:pt x="5" y="42"/>
                      </a:lnTo>
                      <a:lnTo>
                        <a:pt x="6" y="44"/>
                      </a:lnTo>
                      <a:lnTo>
                        <a:pt x="10" y="44"/>
                      </a:lnTo>
                      <a:lnTo>
                        <a:pt x="11" y="46"/>
                      </a:lnTo>
                      <a:lnTo>
                        <a:pt x="13" y="46"/>
                      </a:lnTo>
                      <a:lnTo>
                        <a:pt x="16" y="47"/>
                      </a:lnTo>
                      <a:lnTo>
                        <a:pt x="18" y="47"/>
                      </a:lnTo>
                      <a:lnTo>
                        <a:pt x="21" y="47"/>
                      </a:lnTo>
                      <a:lnTo>
                        <a:pt x="21" y="46"/>
                      </a:lnTo>
                      <a:lnTo>
                        <a:pt x="23" y="46"/>
                      </a:lnTo>
                      <a:lnTo>
                        <a:pt x="26" y="44"/>
                      </a:lnTo>
                      <a:lnTo>
                        <a:pt x="28" y="44"/>
                      </a:lnTo>
                      <a:lnTo>
                        <a:pt x="29" y="44"/>
                      </a:lnTo>
                      <a:lnTo>
                        <a:pt x="29" y="42"/>
                      </a:lnTo>
                      <a:lnTo>
                        <a:pt x="31" y="42"/>
                      </a:lnTo>
                      <a:lnTo>
                        <a:pt x="31" y="40"/>
                      </a:lnTo>
                      <a:lnTo>
                        <a:pt x="33" y="39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4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4"/>
                      </a:lnTo>
                      <a:lnTo>
                        <a:pt x="38" y="20"/>
                      </a:lnTo>
                      <a:lnTo>
                        <a:pt x="36" y="19"/>
                      </a:lnTo>
                      <a:lnTo>
                        <a:pt x="36" y="17"/>
                      </a:lnTo>
                      <a:lnTo>
                        <a:pt x="36" y="13"/>
                      </a:lnTo>
                      <a:lnTo>
                        <a:pt x="36" y="12"/>
                      </a:lnTo>
                      <a:lnTo>
                        <a:pt x="34" y="12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29" y="3"/>
                      </a:lnTo>
                      <a:lnTo>
                        <a:pt x="29" y="2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2"/>
                      </a:lnTo>
                      <a:lnTo>
                        <a:pt x="13" y="2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5" y="10"/>
                      </a:lnTo>
                      <a:lnTo>
                        <a:pt x="3" y="10"/>
                      </a:lnTo>
                      <a:lnTo>
                        <a:pt x="3" y="12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8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3" y="3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4" y="3"/>
                      </a:lnTo>
                      <a:lnTo>
                        <a:pt x="28" y="5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31" y="8"/>
                      </a:lnTo>
                      <a:lnTo>
                        <a:pt x="31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4" y="17"/>
                      </a:lnTo>
                      <a:lnTo>
                        <a:pt x="36" y="19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7"/>
                      </a:lnTo>
                      <a:lnTo>
                        <a:pt x="34" y="30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3" y="35"/>
                      </a:lnTo>
                      <a:lnTo>
                        <a:pt x="31" y="35"/>
                      </a:lnTo>
                      <a:lnTo>
                        <a:pt x="31" y="37"/>
                      </a:lnTo>
                      <a:lnTo>
                        <a:pt x="31" y="39"/>
                      </a:lnTo>
                      <a:lnTo>
                        <a:pt x="29" y="39"/>
                      </a:lnTo>
                      <a:lnTo>
                        <a:pt x="29" y="40"/>
                      </a:lnTo>
                      <a:lnTo>
                        <a:pt x="28" y="40"/>
                      </a:lnTo>
                      <a:lnTo>
                        <a:pt x="26" y="42"/>
                      </a:lnTo>
                      <a:lnTo>
                        <a:pt x="24" y="44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19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4" y="44"/>
                      </a:lnTo>
                      <a:lnTo>
                        <a:pt x="13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0" y="42"/>
                      </a:lnTo>
                      <a:lnTo>
                        <a:pt x="8" y="42"/>
                      </a:lnTo>
                      <a:lnTo>
                        <a:pt x="6" y="40"/>
                      </a:lnTo>
                      <a:lnTo>
                        <a:pt x="6" y="39"/>
                      </a:lnTo>
                      <a:lnTo>
                        <a:pt x="5" y="39"/>
                      </a:lnTo>
                      <a:lnTo>
                        <a:pt x="5" y="35"/>
                      </a:lnTo>
                      <a:lnTo>
                        <a:pt x="3" y="35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30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5" name="Freeform 613"/>
                <p:cNvSpPr>
                  <a:spLocks/>
                </p:cNvSpPr>
                <p:nvPr/>
              </p:nvSpPr>
              <p:spPr bwMode="auto">
                <a:xfrm>
                  <a:off x="5260" y="780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8 w 28"/>
                    <a:gd name="T3" fmla="*/ 0 h 34"/>
                    <a:gd name="T4" fmla="*/ 7 w 28"/>
                    <a:gd name="T5" fmla="*/ 0 h 34"/>
                    <a:gd name="T6" fmla="*/ 7 w 28"/>
                    <a:gd name="T7" fmla="*/ 0 h 34"/>
                    <a:gd name="T8" fmla="*/ 5 w 28"/>
                    <a:gd name="T9" fmla="*/ 0 h 34"/>
                    <a:gd name="T10" fmla="*/ 5 w 28"/>
                    <a:gd name="T11" fmla="*/ 1 h 34"/>
                    <a:gd name="T12" fmla="*/ 3 w 28"/>
                    <a:gd name="T13" fmla="*/ 2 h 34"/>
                    <a:gd name="T14" fmla="*/ 3 w 28"/>
                    <a:gd name="T15" fmla="*/ 2 h 34"/>
                    <a:gd name="T16" fmla="*/ 3 w 28"/>
                    <a:gd name="T17" fmla="*/ 2 h 34"/>
                    <a:gd name="T18" fmla="*/ 2 w 28"/>
                    <a:gd name="T19" fmla="*/ 3 h 34"/>
                    <a:gd name="T20" fmla="*/ 1 w 28"/>
                    <a:gd name="T21" fmla="*/ 4 h 34"/>
                    <a:gd name="T22" fmla="*/ 1 w 28"/>
                    <a:gd name="T23" fmla="*/ 7 h 34"/>
                    <a:gd name="T24" fmla="*/ 0 w 28"/>
                    <a:gd name="T25" fmla="*/ 7 h 34"/>
                    <a:gd name="T26" fmla="*/ 0 w 28"/>
                    <a:gd name="T27" fmla="*/ 9 h 34"/>
                    <a:gd name="T28" fmla="*/ 0 w 28"/>
                    <a:gd name="T29" fmla="*/ 10 h 34"/>
                    <a:gd name="T30" fmla="*/ 0 w 28"/>
                    <a:gd name="T31" fmla="*/ 11 h 34"/>
                    <a:gd name="T32" fmla="*/ 1 w 28"/>
                    <a:gd name="T33" fmla="*/ 12 h 34"/>
                    <a:gd name="T34" fmla="*/ 1 w 28"/>
                    <a:gd name="T35" fmla="*/ 13 h 34"/>
                    <a:gd name="T36" fmla="*/ 1 w 28"/>
                    <a:gd name="T37" fmla="*/ 13 h 34"/>
                    <a:gd name="T38" fmla="*/ 2 w 28"/>
                    <a:gd name="T39" fmla="*/ 14 h 34"/>
                    <a:gd name="T40" fmla="*/ 3 w 28"/>
                    <a:gd name="T41" fmla="*/ 14 h 34"/>
                    <a:gd name="T42" fmla="*/ 3 w 28"/>
                    <a:gd name="T43" fmla="*/ 15 h 34"/>
                    <a:gd name="T44" fmla="*/ 5 w 28"/>
                    <a:gd name="T45" fmla="*/ 16 h 34"/>
                    <a:gd name="T46" fmla="*/ 6 w 28"/>
                    <a:gd name="T47" fmla="*/ 17 h 34"/>
                    <a:gd name="T48" fmla="*/ 7 w 28"/>
                    <a:gd name="T49" fmla="*/ 17 h 34"/>
                    <a:gd name="T50" fmla="*/ 8 w 28"/>
                    <a:gd name="T51" fmla="*/ 17 h 34"/>
                    <a:gd name="T52" fmla="*/ 9 w 28"/>
                    <a:gd name="T53" fmla="*/ 16 h 34"/>
                    <a:gd name="T54" fmla="*/ 10 w 28"/>
                    <a:gd name="T55" fmla="*/ 16 h 34"/>
                    <a:gd name="T56" fmla="*/ 11 w 28"/>
                    <a:gd name="T57" fmla="*/ 15 h 34"/>
                    <a:gd name="T58" fmla="*/ 12 w 28"/>
                    <a:gd name="T59" fmla="*/ 14 h 34"/>
                    <a:gd name="T60" fmla="*/ 12 w 28"/>
                    <a:gd name="T61" fmla="*/ 14 h 34"/>
                    <a:gd name="T62" fmla="*/ 13 w 28"/>
                    <a:gd name="T63" fmla="*/ 13 h 34"/>
                    <a:gd name="T64" fmla="*/ 14 w 28"/>
                    <a:gd name="T65" fmla="*/ 11 h 34"/>
                    <a:gd name="T66" fmla="*/ 14 w 28"/>
                    <a:gd name="T67" fmla="*/ 10 h 34"/>
                    <a:gd name="T68" fmla="*/ 14 w 28"/>
                    <a:gd name="T69" fmla="*/ 9 h 34"/>
                    <a:gd name="T70" fmla="*/ 14 w 28"/>
                    <a:gd name="T71" fmla="*/ 7 h 34"/>
                    <a:gd name="T72" fmla="*/ 14 w 28"/>
                    <a:gd name="T73" fmla="*/ 6 h 34"/>
                    <a:gd name="T74" fmla="*/ 13 w 28"/>
                    <a:gd name="T75" fmla="*/ 5 h 34"/>
                    <a:gd name="T76" fmla="*/ 13 w 28"/>
                    <a:gd name="T77" fmla="*/ 3 h 34"/>
                    <a:gd name="T78" fmla="*/ 13 w 28"/>
                    <a:gd name="T79" fmla="*/ 3 h 34"/>
                    <a:gd name="T80" fmla="*/ 13 w 28"/>
                    <a:gd name="T81" fmla="*/ 3 h 34"/>
                    <a:gd name="T82" fmla="*/ 12 w 28"/>
                    <a:gd name="T83" fmla="*/ 2 h 34"/>
                    <a:gd name="T84" fmla="*/ 12 w 28"/>
                    <a:gd name="T85" fmla="*/ 2 h 34"/>
                    <a:gd name="T86" fmla="*/ 12 w 28"/>
                    <a:gd name="T87" fmla="*/ 2 h 34"/>
                    <a:gd name="T88" fmla="*/ 11 w 28"/>
                    <a:gd name="T89" fmla="*/ 2 h 3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8"/>
                    <a:gd name="T136" fmla="*/ 0 h 34"/>
                    <a:gd name="T137" fmla="*/ 28 w 28"/>
                    <a:gd name="T138" fmla="*/ 34 h 3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8" h="34">
                      <a:moveTo>
                        <a:pt x="19" y="2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6" y="32"/>
                      </a:lnTo>
                      <a:lnTo>
                        <a:pt x="10" y="32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4" y="34"/>
                      </a:lnTo>
                      <a:lnTo>
                        <a:pt x="16" y="34"/>
                      </a:lnTo>
                      <a:lnTo>
                        <a:pt x="18" y="32"/>
                      </a:lnTo>
                      <a:lnTo>
                        <a:pt x="19" y="32"/>
                      </a:lnTo>
                      <a:lnTo>
                        <a:pt x="21" y="32"/>
                      </a:lnTo>
                      <a:lnTo>
                        <a:pt x="21" y="31"/>
                      </a:lnTo>
                      <a:lnTo>
                        <a:pt x="21" y="29"/>
                      </a:lnTo>
                      <a:lnTo>
                        <a:pt x="23" y="29"/>
                      </a:lnTo>
                      <a:lnTo>
                        <a:pt x="24" y="29"/>
                      </a:lnTo>
                      <a:lnTo>
                        <a:pt x="24" y="27"/>
                      </a:lnTo>
                      <a:lnTo>
                        <a:pt x="26" y="26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1"/>
                      </a:lnTo>
                      <a:lnTo>
                        <a:pt x="26" y="11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4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1" y="4"/>
                      </a:lnTo>
                      <a:lnTo>
                        <a:pt x="19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6" name="Freeform 614"/>
                <p:cNvSpPr>
                  <a:spLocks/>
                </p:cNvSpPr>
                <p:nvPr/>
              </p:nvSpPr>
              <p:spPr bwMode="auto">
                <a:xfrm>
                  <a:off x="5260" y="780"/>
                  <a:ext cx="15" cy="18"/>
                </a:xfrm>
                <a:custGeom>
                  <a:avLst/>
                  <a:gdLst>
                    <a:gd name="T0" fmla="*/ 0 w 29"/>
                    <a:gd name="T1" fmla="*/ 7 h 38"/>
                    <a:gd name="T2" fmla="*/ 0 w 29"/>
                    <a:gd name="T3" fmla="*/ 8 h 38"/>
                    <a:gd name="T4" fmla="*/ 0 w 29"/>
                    <a:gd name="T5" fmla="*/ 10 h 38"/>
                    <a:gd name="T6" fmla="*/ 1 w 29"/>
                    <a:gd name="T7" fmla="*/ 12 h 38"/>
                    <a:gd name="T8" fmla="*/ 1 w 29"/>
                    <a:gd name="T9" fmla="*/ 15 h 38"/>
                    <a:gd name="T10" fmla="*/ 3 w 29"/>
                    <a:gd name="T11" fmla="*/ 15 h 38"/>
                    <a:gd name="T12" fmla="*/ 4 w 29"/>
                    <a:gd name="T13" fmla="*/ 17 h 38"/>
                    <a:gd name="T14" fmla="*/ 6 w 29"/>
                    <a:gd name="T15" fmla="*/ 17 h 38"/>
                    <a:gd name="T16" fmla="*/ 7 w 29"/>
                    <a:gd name="T17" fmla="*/ 18 h 38"/>
                    <a:gd name="T18" fmla="*/ 8 w 29"/>
                    <a:gd name="T19" fmla="*/ 17 h 38"/>
                    <a:gd name="T20" fmla="*/ 11 w 29"/>
                    <a:gd name="T21" fmla="*/ 17 h 38"/>
                    <a:gd name="T22" fmla="*/ 12 w 29"/>
                    <a:gd name="T23" fmla="*/ 16 h 38"/>
                    <a:gd name="T24" fmla="*/ 13 w 29"/>
                    <a:gd name="T25" fmla="*/ 15 h 38"/>
                    <a:gd name="T26" fmla="*/ 14 w 29"/>
                    <a:gd name="T27" fmla="*/ 13 h 38"/>
                    <a:gd name="T28" fmla="*/ 15 w 29"/>
                    <a:gd name="T29" fmla="*/ 10 h 38"/>
                    <a:gd name="T30" fmla="*/ 15 w 29"/>
                    <a:gd name="T31" fmla="*/ 8 h 38"/>
                    <a:gd name="T32" fmla="*/ 15 w 29"/>
                    <a:gd name="T33" fmla="*/ 6 h 38"/>
                    <a:gd name="T34" fmla="*/ 14 w 29"/>
                    <a:gd name="T35" fmla="*/ 3 h 38"/>
                    <a:gd name="T36" fmla="*/ 12 w 29"/>
                    <a:gd name="T37" fmla="*/ 2 h 38"/>
                    <a:gd name="T38" fmla="*/ 12 w 29"/>
                    <a:gd name="T39" fmla="*/ 1 h 38"/>
                    <a:gd name="T40" fmla="*/ 8 w 29"/>
                    <a:gd name="T41" fmla="*/ 0 h 38"/>
                    <a:gd name="T42" fmla="*/ 7 w 29"/>
                    <a:gd name="T43" fmla="*/ 0 h 38"/>
                    <a:gd name="T44" fmla="*/ 5 w 29"/>
                    <a:gd name="T45" fmla="*/ 0 h 38"/>
                    <a:gd name="T46" fmla="*/ 3 w 29"/>
                    <a:gd name="T47" fmla="*/ 2 h 38"/>
                    <a:gd name="T48" fmla="*/ 3 w 29"/>
                    <a:gd name="T49" fmla="*/ 3 h 38"/>
                    <a:gd name="T50" fmla="*/ 1 w 29"/>
                    <a:gd name="T51" fmla="*/ 6 h 38"/>
                    <a:gd name="T52" fmla="*/ 3 w 29"/>
                    <a:gd name="T53" fmla="*/ 4 h 38"/>
                    <a:gd name="T54" fmla="*/ 3 w 29"/>
                    <a:gd name="T55" fmla="*/ 3 h 38"/>
                    <a:gd name="T56" fmla="*/ 5 w 29"/>
                    <a:gd name="T57" fmla="*/ 2 h 38"/>
                    <a:gd name="T58" fmla="*/ 7 w 29"/>
                    <a:gd name="T59" fmla="*/ 1 h 38"/>
                    <a:gd name="T60" fmla="*/ 9 w 29"/>
                    <a:gd name="T61" fmla="*/ 1 h 38"/>
                    <a:gd name="T62" fmla="*/ 12 w 29"/>
                    <a:gd name="T63" fmla="*/ 3 h 38"/>
                    <a:gd name="T64" fmla="*/ 13 w 29"/>
                    <a:gd name="T65" fmla="*/ 4 h 38"/>
                    <a:gd name="T66" fmla="*/ 14 w 29"/>
                    <a:gd name="T67" fmla="*/ 7 h 38"/>
                    <a:gd name="T68" fmla="*/ 14 w 29"/>
                    <a:gd name="T69" fmla="*/ 8 h 38"/>
                    <a:gd name="T70" fmla="*/ 14 w 29"/>
                    <a:gd name="T71" fmla="*/ 10 h 38"/>
                    <a:gd name="T72" fmla="*/ 13 w 29"/>
                    <a:gd name="T73" fmla="*/ 13 h 38"/>
                    <a:gd name="T74" fmla="*/ 12 w 29"/>
                    <a:gd name="T75" fmla="*/ 15 h 38"/>
                    <a:gd name="T76" fmla="*/ 11 w 29"/>
                    <a:gd name="T77" fmla="*/ 15 h 38"/>
                    <a:gd name="T78" fmla="*/ 8 w 29"/>
                    <a:gd name="T79" fmla="*/ 17 h 38"/>
                    <a:gd name="T80" fmla="*/ 7 w 29"/>
                    <a:gd name="T81" fmla="*/ 17 h 38"/>
                    <a:gd name="T82" fmla="*/ 4 w 29"/>
                    <a:gd name="T83" fmla="*/ 16 h 38"/>
                    <a:gd name="T84" fmla="*/ 3 w 29"/>
                    <a:gd name="T85" fmla="*/ 15 h 38"/>
                    <a:gd name="T86" fmla="*/ 3 w 29"/>
                    <a:gd name="T87" fmla="*/ 15 h 38"/>
                    <a:gd name="T88" fmla="*/ 1 w 29"/>
                    <a:gd name="T89" fmla="*/ 11 h 38"/>
                    <a:gd name="T90" fmla="*/ 1 w 29"/>
                    <a:gd name="T91" fmla="*/ 9 h 38"/>
                    <a:gd name="T92" fmla="*/ 1 w 29"/>
                    <a:gd name="T93" fmla="*/ 8 h 38"/>
                    <a:gd name="T94" fmla="*/ 1 w 29"/>
                    <a:gd name="T95" fmla="*/ 6 h 3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"/>
                    <a:gd name="T145" fmla="*/ 0 h 38"/>
                    <a:gd name="T146" fmla="*/ 29 w 29"/>
                    <a:gd name="T147" fmla="*/ 38 h 3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" h="38">
                      <a:moveTo>
                        <a:pt x="1" y="12"/>
                      </a:move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6" y="34"/>
                      </a:lnTo>
                      <a:lnTo>
                        <a:pt x="6" y="36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11" y="36"/>
                      </a:lnTo>
                      <a:lnTo>
                        <a:pt x="13" y="36"/>
                      </a:lnTo>
                      <a:lnTo>
                        <a:pt x="14" y="38"/>
                      </a:lnTo>
                      <a:lnTo>
                        <a:pt x="14" y="36"/>
                      </a:lnTo>
                      <a:lnTo>
                        <a:pt x="16" y="36"/>
                      </a:lnTo>
                      <a:lnTo>
                        <a:pt x="19" y="36"/>
                      </a:lnTo>
                      <a:lnTo>
                        <a:pt x="21" y="36"/>
                      </a:lnTo>
                      <a:lnTo>
                        <a:pt x="23" y="36"/>
                      </a:lnTo>
                      <a:lnTo>
                        <a:pt x="23" y="34"/>
                      </a:lnTo>
                      <a:lnTo>
                        <a:pt x="24" y="32"/>
                      </a:lnTo>
                      <a:lnTo>
                        <a:pt x="26" y="31"/>
                      </a:lnTo>
                      <a:lnTo>
                        <a:pt x="26" y="29"/>
                      </a:lnTo>
                      <a:lnTo>
                        <a:pt x="28" y="29"/>
                      </a:lnTo>
                      <a:lnTo>
                        <a:pt x="28" y="27"/>
                      </a:lnTo>
                      <a:lnTo>
                        <a:pt x="28" y="26"/>
                      </a:lnTo>
                      <a:lnTo>
                        <a:pt x="29" y="22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9" y="16"/>
                      </a:lnTo>
                      <a:lnTo>
                        <a:pt x="29" y="14"/>
                      </a:lnTo>
                      <a:lnTo>
                        <a:pt x="29" y="12"/>
                      </a:lnTo>
                      <a:lnTo>
                        <a:pt x="28" y="12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4" y="5"/>
                      </a:lnTo>
                      <a:lnTo>
                        <a:pt x="24" y="4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3" y="12"/>
                      </a:lnTo>
                      <a:lnTo>
                        <a:pt x="3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6" y="7"/>
                      </a:lnTo>
                      <a:lnTo>
                        <a:pt x="6" y="5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4" y="7"/>
                      </a:lnTo>
                      <a:lnTo>
                        <a:pt x="26" y="9"/>
                      </a:lnTo>
                      <a:lnTo>
                        <a:pt x="26" y="11"/>
                      </a:lnTo>
                      <a:lnTo>
                        <a:pt x="26" y="12"/>
                      </a:lnTo>
                      <a:lnTo>
                        <a:pt x="28" y="14"/>
                      </a:lnTo>
                      <a:lnTo>
                        <a:pt x="28" y="16"/>
                      </a:lnTo>
                      <a:lnTo>
                        <a:pt x="28" y="17"/>
                      </a:lnTo>
                      <a:lnTo>
                        <a:pt x="28" y="19"/>
                      </a:lnTo>
                      <a:lnTo>
                        <a:pt x="28" y="21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6" y="27"/>
                      </a:lnTo>
                      <a:lnTo>
                        <a:pt x="24" y="29"/>
                      </a:lnTo>
                      <a:lnTo>
                        <a:pt x="24" y="31"/>
                      </a:lnTo>
                      <a:lnTo>
                        <a:pt x="23" y="31"/>
                      </a:lnTo>
                      <a:lnTo>
                        <a:pt x="21" y="32"/>
                      </a:lnTo>
                      <a:lnTo>
                        <a:pt x="19" y="34"/>
                      </a:lnTo>
                      <a:lnTo>
                        <a:pt x="16" y="36"/>
                      </a:lnTo>
                      <a:lnTo>
                        <a:pt x="14" y="36"/>
                      </a:lnTo>
                      <a:lnTo>
                        <a:pt x="13" y="36"/>
                      </a:lnTo>
                      <a:lnTo>
                        <a:pt x="11" y="36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6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1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1" y="16"/>
                      </a:lnTo>
                      <a:lnTo>
                        <a:pt x="1" y="14"/>
                      </a:lnTo>
                      <a:lnTo>
                        <a:pt x="3" y="12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7" name="Freeform 615"/>
                <p:cNvSpPr>
                  <a:spLocks/>
                </p:cNvSpPr>
                <p:nvPr/>
              </p:nvSpPr>
              <p:spPr bwMode="auto">
                <a:xfrm>
                  <a:off x="5259" y="771"/>
                  <a:ext cx="15" cy="37"/>
                </a:xfrm>
                <a:custGeom>
                  <a:avLst/>
                  <a:gdLst>
                    <a:gd name="T0" fmla="*/ 14 w 28"/>
                    <a:gd name="T1" fmla="*/ 8 h 75"/>
                    <a:gd name="T2" fmla="*/ 11 w 28"/>
                    <a:gd name="T3" fmla="*/ 13 h 75"/>
                    <a:gd name="T4" fmla="*/ 14 w 28"/>
                    <a:gd name="T5" fmla="*/ 21 h 75"/>
                    <a:gd name="T6" fmla="*/ 15 w 28"/>
                    <a:gd name="T7" fmla="*/ 23 h 75"/>
                    <a:gd name="T8" fmla="*/ 0 w 28"/>
                    <a:gd name="T9" fmla="*/ 37 h 75"/>
                    <a:gd name="T10" fmla="*/ 0 w 28"/>
                    <a:gd name="T11" fmla="*/ 0 h 75"/>
                    <a:gd name="T12" fmla="*/ 14 w 28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5"/>
                    <a:gd name="T23" fmla="*/ 28 w 2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5">
                      <a:moveTo>
                        <a:pt x="26" y="17"/>
                      </a:moveTo>
                      <a:lnTo>
                        <a:pt x="21" y="26"/>
                      </a:lnTo>
                      <a:lnTo>
                        <a:pt x="26" y="43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8" name="Freeform 616"/>
                <p:cNvSpPr>
                  <a:spLocks/>
                </p:cNvSpPr>
                <p:nvPr/>
              </p:nvSpPr>
              <p:spPr bwMode="auto">
                <a:xfrm>
                  <a:off x="5259" y="770"/>
                  <a:ext cx="15" cy="38"/>
                </a:xfrm>
                <a:custGeom>
                  <a:avLst/>
                  <a:gdLst>
                    <a:gd name="T0" fmla="*/ 13 w 30"/>
                    <a:gd name="T1" fmla="*/ 9 h 76"/>
                    <a:gd name="T2" fmla="*/ 13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3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2 h 76"/>
                    <a:gd name="T14" fmla="*/ 1 w 30"/>
                    <a:gd name="T15" fmla="*/ 38 h 76"/>
                    <a:gd name="T16" fmla="*/ 1 w 30"/>
                    <a:gd name="T17" fmla="*/ 38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3 w 30"/>
                    <a:gd name="T23" fmla="*/ 9 h 76"/>
                    <a:gd name="T24" fmla="*/ 13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8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2 h 76"/>
                    <a:gd name="T46" fmla="*/ 14 w 30"/>
                    <a:gd name="T47" fmla="*/ 22 h 76"/>
                    <a:gd name="T48" fmla="*/ 12 w 30"/>
                    <a:gd name="T49" fmla="*/ 12 h 76"/>
                    <a:gd name="T50" fmla="*/ 12 w 30"/>
                    <a:gd name="T51" fmla="*/ 12 h 76"/>
                    <a:gd name="T52" fmla="*/ 14 w 30"/>
                    <a:gd name="T53" fmla="*/ 9 h 76"/>
                    <a:gd name="T54" fmla="*/ 14 w 30"/>
                    <a:gd name="T55" fmla="*/ 9 h 76"/>
                    <a:gd name="T56" fmla="*/ 13 w 30"/>
                    <a:gd name="T57" fmla="*/ 9 h 76"/>
                    <a:gd name="T58" fmla="*/ 13 w 30"/>
                    <a:gd name="T59" fmla="*/ 9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6" y="18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8" y="47"/>
                      </a:lnTo>
                      <a:lnTo>
                        <a:pt x="28" y="45"/>
                      </a:lnTo>
                      <a:lnTo>
                        <a:pt x="2" y="76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26" y="18"/>
                      </a:lnTo>
                      <a:lnTo>
                        <a:pt x="26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8" y="44"/>
                      </a:lnTo>
                      <a:lnTo>
                        <a:pt x="23" y="25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6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9" name="Freeform 617"/>
                <p:cNvSpPr>
                  <a:spLocks/>
                </p:cNvSpPr>
                <p:nvPr/>
              </p:nvSpPr>
              <p:spPr bwMode="auto">
                <a:xfrm>
                  <a:off x="5264" y="820"/>
                  <a:ext cx="36" cy="15"/>
                </a:xfrm>
                <a:custGeom>
                  <a:avLst/>
                  <a:gdLst>
                    <a:gd name="T0" fmla="*/ 36 w 73"/>
                    <a:gd name="T1" fmla="*/ 9 h 30"/>
                    <a:gd name="T2" fmla="*/ 36 w 73"/>
                    <a:gd name="T3" fmla="*/ 15 h 30"/>
                    <a:gd name="T4" fmla="*/ 0 w 73"/>
                    <a:gd name="T5" fmla="*/ 13 h 30"/>
                    <a:gd name="T6" fmla="*/ 10 w 73"/>
                    <a:gd name="T7" fmla="*/ 0 h 30"/>
                    <a:gd name="T8" fmla="*/ 36 w 73"/>
                    <a:gd name="T9" fmla="*/ 9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0"/>
                    <a:gd name="T17" fmla="*/ 73 w 73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0">
                      <a:moveTo>
                        <a:pt x="72" y="18"/>
                      </a:moveTo>
                      <a:lnTo>
                        <a:pt x="73" y="30"/>
                      </a:lnTo>
                      <a:lnTo>
                        <a:pt x="0" y="25"/>
                      </a:lnTo>
                      <a:lnTo>
                        <a:pt x="20" y="0"/>
                      </a:lnTo>
                      <a:lnTo>
                        <a:pt x="72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0" name="Freeform 618"/>
                <p:cNvSpPr>
                  <a:spLocks/>
                </p:cNvSpPr>
                <p:nvPr/>
              </p:nvSpPr>
              <p:spPr bwMode="auto">
                <a:xfrm>
                  <a:off x="5213" y="775"/>
                  <a:ext cx="50" cy="60"/>
                </a:xfrm>
                <a:custGeom>
                  <a:avLst/>
                  <a:gdLst>
                    <a:gd name="T0" fmla="*/ 33 w 100"/>
                    <a:gd name="T1" fmla="*/ 2 h 118"/>
                    <a:gd name="T2" fmla="*/ 30 w 100"/>
                    <a:gd name="T3" fmla="*/ 1 h 118"/>
                    <a:gd name="T4" fmla="*/ 28 w 100"/>
                    <a:gd name="T5" fmla="*/ 0 h 118"/>
                    <a:gd name="T6" fmla="*/ 25 w 100"/>
                    <a:gd name="T7" fmla="*/ 0 h 118"/>
                    <a:gd name="T8" fmla="*/ 23 w 100"/>
                    <a:gd name="T9" fmla="*/ 0 h 118"/>
                    <a:gd name="T10" fmla="*/ 20 w 100"/>
                    <a:gd name="T11" fmla="*/ 1 h 118"/>
                    <a:gd name="T12" fmla="*/ 17 w 100"/>
                    <a:gd name="T13" fmla="*/ 3 h 118"/>
                    <a:gd name="T14" fmla="*/ 13 w 100"/>
                    <a:gd name="T15" fmla="*/ 4 h 118"/>
                    <a:gd name="T16" fmla="*/ 12 w 100"/>
                    <a:gd name="T17" fmla="*/ 5 h 118"/>
                    <a:gd name="T18" fmla="*/ 9 w 100"/>
                    <a:gd name="T19" fmla="*/ 7 h 118"/>
                    <a:gd name="T20" fmla="*/ 8 w 100"/>
                    <a:gd name="T21" fmla="*/ 10 h 118"/>
                    <a:gd name="T22" fmla="*/ 6 w 100"/>
                    <a:gd name="T23" fmla="*/ 11 h 118"/>
                    <a:gd name="T24" fmla="*/ 5 w 100"/>
                    <a:gd name="T25" fmla="*/ 14 h 118"/>
                    <a:gd name="T26" fmla="*/ 3 w 100"/>
                    <a:gd name="T27" fmla="*/ 15 h 118"/>
                    <a:gd name="T28" fmla="*/ 2 w 100"/>
                    <a:gd name="T29" fmla="*/ 21 h 118"/>
                    <a:gd name="T30" fmla="*/ 1 w 100"/>
                    <a:gd name="T31" fmla="*/ 24 h 118"/>
                    <a:gd name="T32" fmla="*/ 0 w 100"/>
                    <a:gd name="T33" fmla="*/ 27 h 118"/>
                    <a:gd name="T34" fmla="*/ 0 w 100"/>
                    <a:gd name="T35" fmla="*/ 32 h 118"/>
                    <a:gd name="T36" fmla="*/ 0 w 100"/>
                    <a:gd name="T37" fmla="*/ 35 h 118"/>
                    <a:gd name="T38" fmla="*/ 1 w 100"/>
                    <a:gd name="T39" fmla="*/ 38 h 118"/>
                    <a:gd name="T40" fmla="*/ 2 w 100"/>
                    <a:gd name="T41" fmla="*/ 40 h 118"/>
                    <a:gd name="T42" fmla="*/ 3 w 100"/>
                    <a:gd name="T43" fmla="*/ 46 h 118"/>
                    <a:gd name="T44" fmla="*/ 5 w 100"/>
                    <a:gd name="T45" fmla="*/ 49 h 118"/>
                    <a:gd name="T46" fmla="*/ 6 w 100"/>
                    <a:gd name="T47" fmla="*/ 51 h 118"/>
                    <a:gd name="T48" fmla="*/ 8 w 100"/>
                    <a:gd name="T49" fmla="*/ 52 h 118"/>
                    <a:gd name="T50" fmla="*/ 11 w 100"/>
                    <a:gd name="T51" fmla="*/ 55 h 118"/>
                    <a:gd name="T52" fmla="*/ 15 w 100"/>
                    <a:gd name="T53" fmla="*/ 57 h 118"/>
                    <a:gd name="T54" fmla="*/ 19 w 100"/>
                    <a:gd name="T55" fmla="*/ 59 h 118"/>
                    <a:gd name="T56" fmla="*/ 21 w 100"/>
                    <a:gd name="T57" fmla="*/ 59 h 118"/>
                    <a:gd name="T58" fmla="*/ 24 w 100"/>
                    <a:gd name="T59" fmla="*/ 60 h 118"/>
                    <a:gd name="T60" fmla="*/ 25 w 100"/>
                    <a:gd name="T61" fmla="*/ 59 h 118"/>
                    <a:gd name="T62" fmla="*/ 29 w 100"/>
                    <a:gd name="T63" fmla="*/ 59 h 118"/>
                    <a:gd name="T64" fmla="*/ 31 w 100"/>
                    <a:gd name="T65" fmla="*/ 58 h 118"/>
                    <a:gd name="T66" fmla="*/ 34 w 100"/>
                    <a:gd name="T67" fmla="*/ 56 h 118"/>
                    <a:gd name="T68" fmla="*/ 37 w 100"/>
                    <a:gd name="T69" fmla="*/ 56 h 118"/>
                    <a:gd name="T70" fmla="*/ 39 w 100"/>
                    <a:gd name="T71" fmla="*/ 54 h 118"/>
                    <a:gd name="T72" fmla="*/ 41 w 100"/>
                    <a:gd name="T73" fmla="*/ 52 h 118"/>
                    <a:gd name="T74" fmla="*/ 43 w 100"/>
                    <a:gd name="T75" fmla="*/ 50 h 118"/>
                    <a:gd name="T76" fmla="*/ 45 w 100"/>
                    <a:gd name="T77" fmla="*/ 47 h 118"/>
                    <a:gd name="T78" fmla="*/ 47 w 100"/>
                    <a:gd name="T79" fmla="*/ 44 h 118"/>
                    <a:gd name="T80" fmla="*/ 48 w 100"/>
                    <a:gd name="T81" fmla="*/ 40 h 118"/>
                    <a:gd name="T82" fmla="*/ 49 w 100"/>
                    <a:gd name="T83" fmla="*/ 36 h 118"/>
                    <a:gd name="T84" fmla="*/ 50 w 100"/>
                    <a:gd name="T85" fmla="*/ 33 h 118"/>
                    <a:gd name="T86" fmla="*/ 50 w 100"/>
                    <a:gd name="T87" fmla="*/ 28 h 118"/>
                    <a:gd name="T88" fmla="*/ 50 w 100"/>
                    <a:gd name="T89" fmla="*/ 25 h 118"/>
                    <a:gd name="T90" fmla="*/ 49 w 100"/>
                    <a:gd name="T91" fmla="*/ 21 h 118"/>
                    <a:gd name="T92" fmla="*/ 48 w 100"/>
                    <a:gd name="T93" fmla="*/ 17 h 118"/>
                    <a:gd name="T94" fmla="*/ 47 w 100"/>
                    <a:gd name="T95" fmla="*/ 14 h 118"/>
                    <a:gd name="T96" fmla="*/ 46 w 100"/>
                    <a:gd name="T97" fmla="*/ 11 h 118"/>
                    <a:gd name="T98" fmla="*/ 44 w 100"/>
                    <a:gd name="T99" fmla="*/ 10 h 118"/>
                    <a:gd name="T100" fmla="*/ 42 w 100"/>
                    <a:gd name="T101" fmla="*/ 8 h 118"/>
                    <a:gd name="T102" fmla="*/ 41 w 100"/>
                    <a:gd name="T103" fmla="*/ 7 h 118"/>
                    <a:gd name="T104" fmla="*/ 39 w 100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1" y="5"/>
                      </a:moveTo>
                      <a:lnTo>
                        <a:pt x="70" y="3"/>
                      </a:lnTo>
                      <a:lnTo>
                        <a:pt x="68" y="3"/>
                      </a:lnTo>
                      <a:lnTo>
                        <a:pt x="66" y="3"/>
                      </a:lnTo>
                      <a:lnTo>
                        <a:pt x="65" y="3"/>
                      </a:lnTo>
                      <a:lnTo>
                        <a:pt x="65" y="2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40" y="3"/>
                      </a:lnTo>
                      <a:lnTo>
                        <a:pt x="38" y="3"/>
                      </a:lnTo>
                      <a:lnTo>
                        <a:pt x="33" y="3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8"/>
                      </a:lnTo>
                      <a:lnTo>
                        <a:pt x="25" y="8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1" y="12"/>
                      </a:lnTo>
                      <a:lnTo>
                        <a:pt x="21" y="13"/>
                      </a:lnTo>
                      <a:lnTo>
                        <a:pt x="20" y="13"/>
                      </a:lnTo>
                      <a:lnTo>
                        <a:pt x="18" y="13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6" y="17"/>
                      </a:lnTo>
                      <a:lnTo>
                        <a:pt x="16" y="19"/>
                      </a:lnTo>
                      <a:lnTo>
                        <a:pt x="15" y="19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3" y="39"/>
                      </a:lnTo>
                      <a:lnTo>
                        <a:pt x="3" y="40"/>
                      </a:lnTo>
                      <a:lnTo>
                        <a:pt x="3" y="42"/>
                      </a:lnTo>
                      <a:lnTo>
                        <a:pt x="1" y="44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78"/>
                      </a:lnTo>
                      <a:lnTo>
                        <a:pt x="3" y="79"/>
                      </a:lnTo>
                      <a:lnTo>
                        <a:pt x="5" y="83"/>
                      </a:lnTo>
                      <a:lnTo>
                        <a:pt x="5" y="86"/>
                      </a:lnTo>
                      <a:lnTo>
                        <a:pt x="6" y="88"/>
                      </a:lnTo>
                      <a:lnTo>
                        <a:pt x="6" y="90"/>
                      </a:lnTo>
                      <a:lnTo>
                        <a:pt x="6" y="91"/>
                      </a:lnTo>
                      <a:lnTo>
                        <a:pt x="8" y="93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1" y="96"/>
                      </a:lnTo>
                      <a:lnTo>
                        <a:pt x="11" y="98"/>
                      </a:lnTo>
                      <a:lnTo>
                        <a:pt x="11" y="100"/>
                      </a:lnTo>
                      <a:lnTo>
                        <a:pt x="13" y="100"/>
                      </a:lnTo>
                      <a:lnTo>
                        <a:pt x="15" y="100"/>
                      </a:lnTo>
                      <a:lnTo>
                        <a:pt x="15" y="101"/>
                      </a:lnTo>
                      <a:lnTo>
                        <a:pt x="16" y="101"/>
                      </a:lnTo>
                      <a:lnTo>
                        <a:pt x="16" y="103"/>
                      </a:lnTo>
                      <a:lnTo>
                        <a:pt x="18" y="105"/>
                      </a:lnTo>
                      <a:lnTo>
                        <a:pt x="20" y="105"/>
                      </a:lnTo>
                      <a:lnTo>
                        <a:pt x="20" y="106"/>
                      </a:lnTo>
                      <a:lnTo>
                        <a:pt x="21" y="108"/>
                      </a:lnTo>
                      <a:lnTo>
                        <a:pt x="23" y="110"/>
                      </a:lnTo>
                      <a:lnTo>
                        <a:pt x="25" y="111"/>
                      </a:lnTo>
                      <a:lnTo>
                        <a:pt x="26" y="111"/>
                      </a:lnTo>
                      <a:lnTo>
                        <a:pt x="30" y="113"/>
                      </a:lnTo>
                      <a:lnTo>
                        <a:pt x="31" y="113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36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1" y="117"/>
                      </a:lnTo>
                      <a:lnTo>
                        <a:pt x="43" y="117"/>
                      </a:lnTo>
                      <a:lnTo>
                        <a:pt x="45" y="117"/>
                      </a:lnTo>
                      <a:lnTo>
                        <a:pt x="46" y="117"/>
                      </a:lnTo>
                      <a:lnTo>
                        <a:pt x="48" y="118"/>
                      </a:lnTo>
                      <a:lnTo>
                        <a:pt x="48" y="117"/>
                      </a:lnTo>
                      <a:lnTo>
                        <a:pt x="48" y="118"/>
                      </a:lnTo>
                      <a:lnTo>
                        <a:pt x="50" y="117"/>
                      </a:lnTo>
                      <a:lnTo>
                        <a:pt x="51" y="117"/>
                      </a:lnTo>
                      <a:lnTo>
                        <a:pt x="53" y="117"/>
                      </a:lnTo>
                      <a:lnTo>
                        <a:pt x="55" y="117"/>
                      </a:lnTo>
                      <a:lnTo>
                        <a:pt x="56" y="117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1" y="117"/>
                      </a:lnTo>
                      <a:lnTo>
                        <a:pt x="63" y="115"/>
                      </a:lnTo>
                      <a:lnTo>
                        <a:pt x="65" y="115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68" y="111"/>
                      </a:lnTo>
                      <a:lnTo>
                        <a:pt x="70" y="111"/>
                      </a:lnTo>
                      <a:lnTo>
                        <a:pt x="71" y="111"/>
                      </a:lnTo>
                      <a:lnTo>
                        <a:pt x="73" y="111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6" y="108"/>
                      </a:lnTo>
                      <a:lnTo>
                        <a:pt x="78" y="106"/>
                      </a:lnTo>
                      <a:lnTo>
                        <a:pt x="78" y="105"/>
                      </a:lnTo>
                      <a:lnTo>
                        <a:pt x="80" y="105"/>
                      </a:lnTo>
                      <a:lnTo>
                        <a:pt x="81" y="105"/>
                      </a:lnTo>
                      <a:lnTo>
                        <a:pt x="81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100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6"/>
                      </a:lnTo>
                      <a:lnTo>
                        <a:pt x="90" y="93"/>
                      </a:lnTo>
                      <a:lnTo>
                        <a:pt x="91" y="91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6"/>
                      </a:lnTo>
                      <a:lnTo>
                        <a:pt x="95" y="83"/>
                      </a:lnTo>
                      <a:lnTo>
                        <a:pt x="96" y="79"/>
                      </a:lnTo>
                      <a:lnTo>
                        <a:pt x="96" y="78"/>
                      </a:lnTo>
                      <a:lnTo>
                        <a:pt x="96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100" y="69"/>
                      </a:lnTo>
                      <a:lnTo>
                        <a:pt x="100" y="68"/>
                      </a:lnTo>
                      <a:lnTo>
                        <a:pt x="100" y="66"/>
                      </a:lnTo>
                      <a:lnTo>
                        <a:pt x="100" y="64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7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100" y="52"/>
                      </a:lnTo>
                      <a:lnTo>
                        <a:pt x="100" y="49"/>
                      </a:lnTo>
                      <a:lnTo>
                        <a:pt x="100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0"/>
                      </a:lnTo>
                      <a:lnTo>
                        <a:pt x="98" y="39"/>
                      </a:lnTo>
                      <a:lnTo>
                        <a:pt x="96" y="37"/>
                      </a:lnTo>
                      <a:lnTo>
                        <a:pt x="96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1" y="24"/>
                      </a:lnTo>
                      <a:lnTo>
                        <a:pt x="91" y="22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1" name="Freeform 619"/>
                <p:cNvSpPr>
                  <a:spLocks/>
                </p:cNvSpPr>
                <p:nvPr/>
              </p:nvSpPr>
              <p:spPr bwMode="auto">
                <a:xfrm>
                  <a:off x="5213" y="775"/>
                  <a:ext cx="51" cy="60"/>
                </a:xfrm>
                <a:custGeom>
                  <a:avLst/>
                  <a:gdLst>
                    <a:gd name="T0" fmla="*/ 1 w 101"/>
                    <a:gd name="T1" fmla="*/ 23 h 122"/>
                    <a:gd name="T2" fmla="*/ 0 w 101"/>
                    <a:gd name="T3" fmla="*/ 30 h 122"/>
                    <a:gd name="T4" fmla="*/ 1 w 101"/>
                    <a:gd name="T5" fmla="*/ 37 h 122"/>
                    <a:gd name="T6" fmla="*/ 3 w 101"/>
                    <a:gd name="T7" fmla="*/ 45 h 122"/>
                    <a:gd name="T8" fmla="*/ 7 w 101"/>
                    <a:gd name="T9" fmla="*/ 50 h 122"/>
                    <a:gd name="T10" fmla="*/ 10 w 101"/>
                    <a:gd name="T11" fmla="*/ 55 h 122"/>
                    <a:gd name="T12" fmla="*/ 17 w 101"/>
                    <a:gd name="T13" fmla="*/ 59 h 122"/>
                    <a:gd name="T14" fmla="*/ 23 w 101"/>
                    <a:gd name="T15" fmla="*/ 60 h 122"/>
                    <a:gd name="T16" fmla="*/ 29 w 101"/>
                    <a:gd name="T17" fmla="*/ 59 h 122"/>
                    <a:gd name="T18" fmla="*/ 35 w 101"/>
                    <a:gd name="T19" fmla="*/ 57 h 122"/>
                    <a:gd name="T20" fmla="*/ 41 w 101"/>
                    <a:gd name="T21" fmla="*/ 53 h 122"/>
                    <a:gd name="T22" fmla="*/ 45 w 101"/>
                    <a:gd name="T23" fmla="*/ 48 h 122"/>
                    <a:gd name="T24" fmla="*/ 48 w 101"/>
                    <a:gd name="T25" fmla="*/ 42 h 122"/>
                    <a:gd name="T26" fmla="*/ 50 w 101"/>
                    <a:gd name="T27" fmla="*/ 35 h 122"/>
                    <a:gd name="T28" fmla="*/ 51 w 101"/>
                    <a:gd name="T29" fmla="*/ 28 h 122"/>
                    <a:gd name="T30" fmla="*/ 50 w 101"/>
                    <a:gd name="T31" fmla="*/ 20 h 122"/>
                    <a:gd name="T32" fmla="*/ 48 w 101"/>
                    <a:gd name="T33" fmla="*/ 14 h 122"/>
                    <a:gd name="T34" fmla="*/ 43 w 101"/>
                    <a:gd name="T35" fmla="*/ 8 h 122"/>
                    <a:gd name="T36" fmla="*/ 38 w 101"/>
                    <a:gd name="T37" fmla="*/ 3 h 122"/>
                    <a:gd name="T38" fmla="*/ 32 w 101"/>
                    <a:gd name="T39" fmla="*/ 0 h 122"/>
                    <a:gd name="T40" fmla="*/ 25 w 101"/>
                    <a:gd name="T41" fmla="*/ 0 h 122"/>
                    <a:gd name="T42" fmla="*/ 19 w 101"/>
                    <a:gd name="T43" fmla="*/ 1 h 122"/>
                    <a:gd name="T44" fmla="*/ 14 w 101"/>
                    <a:gd name="T45" fmla="*/ 3 h 122"/>
                    <a:gd name="T46" fmla="*/ 8 w 101"/>
                    <a:gd name="T47" fmla="*/ 8 h 122"/>
                    <a:gd name="T48" fmla="*/ 4 w 101"/>
                    <a:gd name="T49" fmla="*/ 14 h 122"/>
                    <a:gd name="T50" fmla="*/ 4 w 101"/>
                    <a:gd name="T51" fmla="*/ 17 h 122"/>
                    <a:gd name="T52" fmla="*/ 8 w 101"/>
                    <a:gd name="T53" fmla="*/ 11 h 122"/>
                    <a:gd name="T54" fmla="*/ 12 w 101"/>
                    <a:gd name="T55" fmla="*/ 7 h 122"/>
                    <a:gd name="T56" fmla="*/ 18 w 101"/>
                    <a:gd name="T57" fmla="*/ 3 h 122"/>
                    <a:gd name="T58" fmla="*/ 23 w 101"/>
                    <a:gd name="T59" fmla="*/ 1 h 122"/>
                    <a:gd name="T60" fmla="*/ 29 w 101"/>
                    <a:gd name="T61" fmla="*/ 1 h 122"/>
                    <a:gd name="T62" fmla="*/ 35 w 101"/>
                    <a:gd name="T63" fmla="*/ 3 h 122"/>
                    <a:gd name="T64" fmla="*/ 42 w 101"/>
                    <a:gd name="T65" fmla="*/ 7 h 122"/>
                    <a:gd name="T66" fmla="*/ 45 w 101"/>
                    <a:gd name="T67" fmla="*/ 12 h 122"/>
                    <a:gd name="T68" fmla="*/ 48 w 101"/>
                    <a:gd name="T69" fmla="*/ 18 h 122"/>
                    <a:gd name="T70" fmla="*/ 50 w 101"/>
                    <a:gd name="T71" fmla="*/ 25 h 122"/>
                    <a:gd name="T72" fmla="*/ 50 w 101"/>
                    <a:gd name="T73" fmla="*/ 31 h 122"/>
                    <a:gd name="T74" fmla="*/ 48 w 101"/>
                    <a:gd name="T75" fmla="*/ 39 h 122"/>
                    <a:gd name="T76" fmla="*/ 45 w 101"/>
                    <a:gd name="T77" fmla="*/ 45 h 122"/>
                    <a:gd name="T78" fmla="*/ 42 w 101"/>
                    <a:gd name="T79" fmla="*/ 51 h 122"/>
                    <a:gd name="T80" fmla="*/ 37 w 101"/>
                    <a:gd name="T81" fmla="*/ 55 h 122"/>
                    <a:gd name="T82" fmla="*/ 31 w 101"/>
                    <a:gd name="T83" fmla="*/ 59 h 122"/>
                    <a:gd name="T84" fmla="*/ 25 w 101"/>
                    <a:gd name="T85" fmla="*/ 59 h 122"/>
                    <a:gd name="T86" fmla="*/ 19 w 101"/>
                    <a:gd name="T87" fmla="*/ 59 h 122"/>
                    <a:gd name="T88" fmla="*/ 14 w 101"/>
                    <a:gd name="T89" fmla="*/ 56 h 122"/>
                    <a:gd name="T90" fmla="*/ 8 w 101"/>
                    <a:gd name="T91" fmla="*/ 52 h 122"/>
                    <a:gd name="T92" fmla="*/ 5 w 101"/>
                    <a:gd name="T93" fmla="*/ 47 h 122"/>
                    <a:gd name="T94" fmla="*/ 3 w 101"/>
                    <a:gd name="T95" fmla="*/ 40 h 122"/>
                    <a:gd name="T96" fmla="*/ 1 w 101"/>
                    <a:gd name="T97" fmla="*/ 33 h 122"/>
                    <a:gd name="T98" fmla="*/ 1 w 101"/>
                    <a:gd name="T99" fmla="*/ 27 h 122"/>
                    <a:gd name="T100" fmla="*/ 3 w 101"/>
                    <a:gd name="T101" fmla="*/ 19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2"/>
                    <a:gd name="T155" fmla="*/ 101 w 101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2">
                      <a:moveTo>
                        <a:pt x="5" y="36"/>
                      </a:moveTo>
                      <a:lnTo>
                        <a:pt x="5" y="39"/>
                      </a:lnTo>
                      <a:lnTo>
                        <a:pt x="1" y="41"/>
                      </a:lnTo>
                      <a:lnTo>
                        <a:pt x="1" y="46"/>
                      </a:lnTo>
                      <a:lnTo>
                        <a:pt x="1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1" y="80"/>
                      </a:lnTo>
                      <a:lnTo>
                        <a:pt x="1" y="83"/>
                      </a:lnTo>
                      <a:lnTo>
                        <a:pt x="3" y="85"/>
                      </a:lnTo>
                      <a:lnTo>
                        <a:pt x="5" y="88"/>
                      </a:lnTo>
                      <a:lnTo>
                        <a:pt x="5" y="92"/>
                      </a:lnTo>
                      <a:lnTo>
                        <a:pt x="6" y="92"/>
                      </a:lnTo>
                      <a:lnTo>
                        <a:pt x="8" y="95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3" y="102"/>
                      </a:lnTo>
                      <a:lnTo>
                        <a:pt x="13" y="103"/>
                      </a:lnTo>
                      <a:lnTo>
                        <a:pt x="16" y="107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0" y="112"/>
                      </a:lnTo>
                      <a:lnTo>
                        <a:pt x="23" y="113"/>
                      </a:lnTo>
                      <a:lnTo>
                        <a:pt x="26" y="113"/>
                      </a:lnTo>
                      <a:lnTo>
                        <a:pt x="28" y="115"/>
                      </a:lnTo>
                      <a:lnTo>
                        <a:pt x="30" y="119"/>
                      </a:lnTo>
                      <a:lnTo>
                        <a:pt x="33" y="119"/>
                      </a:lnTo>
                      <a:lnTo>
                        <a:pt x="35" y="119"/>
                      </a:lnTo>
                      <a:lnTo>
                        <a:pt x="38" y="119"/>
                      </a:lnTo>
                      <a:lnTo>
                        <a:pt x="41" y="119"/>
                      </a:lnTo>
                      <a:lnTo>
                        <a:pt x="43" y="120"/>
                      </a:lnTo>
                      <a:lnTo>
                        <a:pt x="45" y="122"/>
                      </a:lnTo>
                      <a:lnTo>
                        <a:pt x="48" y="120"/>
                      </a:lnTo>
                      <a:lnTo>
                        <a:pt x="50" y="122"/>
                      </a:lnTo>
                      <a:lnTo>
                        <a:pt x="53" y="120"/>
                      </a:lnTo>
                      <a:lnTo>
                        <a:pt x="55" y="120"/>
                      </a:lnTo>
                      <a:lnTo>
                        <a:pt x="58" y="119"/>
                      </a:lnTo>
                      <a:lnTo>
                        <a:pt x="60" y="119"/>
                      </a:lnTo>
                      <a:lnTo>
                        <a:pt x="61" y="119"/>
                      </a:lnTo>
                      <a:lnTo>
                        <a:pt x="65" y="119"/>
                      </a:lnTo>
                      <a:lnTo>
                        <a:pt x="66" y="119"/>
                      </a:lnTo>
                      <a:lnTo>
                        <a:pt x="70" y="115"/>
                      </a:lnTo>
                      <a:lnTo>
                        <a:pt x="71" y="115"/>
                      </a:lnTo>
                      <a:lnTo>
                        <a:pt x="73" y="113"/>
                      </a:lnTo>
                      <a:lnTo>
                        <a:pt x="76" y="112"/>
                      </a:lnTo>
                      <a:lnTo>
                        <a:pt x="76" y="110"/>
                      </a:lnTo>
                      <a:lnTo>
                        <a:pt x="81" y="108"/>
                      </a:lnTo>
                      <a:lnTo>
                        <a:pt x="81" y="107"/>
                      </a:lnTo>
                      <a:lnTo>
                        <a:pt x="85" y="105"/>
                      </a:lnTo>
                      <a:lnTo>
                        <a:pt x="85" y="102"/>
                      </a:lnTo>
                      <a:lnTo>
                        <a:pt x="86" y="102"/>
                      </a:lnTo>
                      <a:lnTo>
                        <a:pt x="90" y="98"/>
                      </a:lnTo>
                      <a:lnTo>
                        <a:pt x="91" y="97"/>
                      </a:lnTo>
                      <a:lnTo>
                        <a:pt x="91" y="93"/>
                      </a:lnTo>
                      <a:lnTo>
                        <a:pt x="95" y="92"/>
                      </a:lnTo>
                      <a:lnTo>
                        <a:pt x="95" y="88"/>
                      </a:lnTo>
                      <a:lnTo>
                        <a:pt x="96" y="85"/>
                      </a:lnTo>
                      <a:lnTo>
                        <a:pt x="96" y="83"/>
                      </a:lnTo>
                      <a:lnTo>
                        <a:pt x="98" y="80"/>
                      </a:lnTo>
                      <a:lnTo>
                        <a:pt x="100" y="76"/>
                      </a:lnTo>
                      <a:lnTo>
                        <a:pt x="100" y="75"/>
                      </a:lnTo>
                      <a:lnTo>
                        <a:pt x="100" y="71"/>
                      </a:lnTo>
                      <a:lnTo>
                        <a:pt x="100" y="68"/>
                      </a:lnTo>
                      <a:lnTo>
                        <a:pt x="100" y="64"/>
                      </a:lnTo>
                      <a:lnTo>
                        <a:pt x="101" y="61"/>
                      </a:lnTo>
                      <a:lnTo>
                        <a:pt x="101" y="59"/>
                      </a:lnTo>
                      <a:lnTo>
                        <a:pt x="101" y="56"/>
                      </a:lnTo>
                      <a:lnTo>
                        <a:pt x="101" y="53"/>
                      </a:lnTo>
                      <a:lnTo>
                        <a:pt x="100" y="51"/>
                      </a:lnTo>
                      <a:lnTo>
                        <a:pt x="100" y="46"/>
                      </a:lnTo>
                      <a:lnTo>
                        <a:pt x="100" y="41"/>
                      </a:lnTo>
                      <a:lnTo>
                        <a:pt x="98" y="39"/>
                      </a:lnTo>
                      <a:lnTo>
                        <a:pt x="96" y="36"/>
                      </a:lnTo>
                      <a:lnTo>
                        <a:pt x="96" y="34"/>
                      </a:lnTo>
                      <a:lnTo>
                        <a:pt x="96" y="31"/>
                      </a:lnTo>
                      <a:lnTo>
                        <a:pt x="95" y="29"/>
                      </a:lnTo>
                      <a:lnTo>
                        <a:pt x="95" y="26"/>
                      </a:lnTo>
                      <a:lnTo>
                        <a:pt x="91" y="22"/>
                      </a:lnTo>
                      <a:lnTo>
                        <a:pt x="90" y="22"/>
                      </a:lnTo>
                      <a:lnTo>
                        <a:pt x="88" y="19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6" y="7"/>
                      </a:lnTo>
                      <a:lnTo>
                        <a:pt x="73" y="7"/>
                      </a:ln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0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8" y="2"/>
                      </a:lnTo>
                      <a:lnTo>
                        <a:pt x="36" y="4"/>
                      </a:lnTo>
                      <a:lnTo>
                        <a:pt x="33" y="4"/>
                      </a:lnTo>
                      <a:lnTo>
                        <a:pt x="31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5" y="10"/>
                      </a:lnTo>
                      <a:lnTo>
                        <a:pt x="23" y="10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7"/>
                      </a:lnTo>
                      <a:lnTo>
                        <a:pt x="16" y="19"/>
                      </a:lnTo>
                      <a:lnTo>
                        <a:pt x="13" y="21"/>
                      </a:lnTo>
                      <a:lnTo>
                        <a:pt x="13" y="22"/>
                      </a:lnTo>
                      <a:lnTo>
                        <a:pt x="10" y="26"/>
                      </a:lnTo>
                      <a:lnTo>
                        <a:pt x="8" y="29"/>
                      </a:lnTo>
                      <a:lnTo>
                        <a:pt x="6" y="31"/>
                      </a:lnTo>
                      <a:lnTo>
                        <a:pt x="5" y="34"/>
                      </a:lnTo>
                      <a:lnTo>
                        <a:pt x="5" y="36"/>
                      </a:lnTo>
                      <a:lnTo>
                        <a:pt x="6" y="37"/>
                      </a:lnTo>
                      <a:lnTo>
                        <a:pt x="8" y="34"/>
                      </a:lnTo>
                      <a:lnTo>
                        <a:pt x="8" y="31"/>
                      </a:lnTo>
                      <a:lnTo>
                        <a:pt x="10" y="29"/>
                      </a:lnTo>
                      <a:lnTo>
                        <a:pt x="13" y="26"/>
                      </a:lnTo>
                      <a:lnTo>
                        <a:pt x="13" y="24"/>
                      </a:lnTo>
                      <a:lnTo>
                        <a:pt x="16" y="22"/>
                      </a:lnTo>
                      <a:lnTo>
                        <a:pt x="16" y="19"/>
                      </a:lnTo>
                      <a:lnTo>
                        <a:pt x="18" y="17"/>
                      </a:lnTo>
                      <a:lnTo>
                        <a:pt x="20" y="15"/>
                      </a:lnTo>
                      <a:lnTo>
                        <a:pt x="21" y="14"/>
                      </a:lnTo>
                      <a:lnTo>
                        <a:pt x="23" y="14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5" y="7"/>
                      </a:lnTo>
                      <a:lnTo>
                        <a:pt x="38" y="5"/>
                      </a:lnTo>
                      <a:lnTo>
                        <a:pt x="40" y="5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6" y="2"/>
                      </a:lnTo>
                      <a:lnTo>
                        <a:pt x="48" y="2"/>
                      </a:lnTo>
                      <a:lnTo>
                        <a:pt x="51" y="0"/>
                      </a:lnTo>
                      <a:lnTo>
                        <a:pt x="53" y="2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4"/>
                      </a:lnTo>
                      <a:lnTo>
                        <a:pt x="63" y="4"/>
                      </a:lnTo>
                      <a:lnTo>
                        <a:pt x="66" y="4"/>
                      </a:lnTo>
                      <a:lnTo>
                        <a:pt x="68" y="5"/>
                      </a:lnTo>
                      <a:lnTo>
                        <a:pt x="70" y="7"/>
                      </a:lnTo>
                      <a:lnTo>
                        <a:pt x="73" y="9"/>
                      </a:lnTo>
                      <a:lnTo>
                        <a:pt x="76" y="10"/>
                      </a:lnTo>
                      <a:lnTo>
                        <a:pt x="78" y="12"/>
                      </a:lnTo>
                      <a:lnTo>
                        <a:pt x="81" y="14"/>
                      </a:lnTo>
                      <a:lnTo>
                        <a:pt x="83" y="14"/>
                      </a:lnTo>
                      <a:lnTo>
                        <a:pt x="85" y="17"/>
                      </a:lnTo>
                      <a:lnTo>
                        <a:pt x="85" y="19"/>
                      </a:lnTo>
                      <a:lnTo>
                        <a:pt x="86" y="21"/>
                      </a:lnTo>
                      <a:lnTo>
                        <a:pt x="88" y="22"/>
                      </a:lnTo>
                      <a:lnTo>
                        <a:pt x="90" y="24"/>
                      </a:lnTo>
                      <a:lnTo>
                        <a:pt x="91" y="29"/>
                      </a:lnTo>
                      <a:lnTo>
                        <a:pt x="93" y="31"/>
                      </a:lnTo>
                      <a:lnTo>
                        <a:pt x="95" y="32"/>
                      </a:lnTo>
                      <a:lnTo>
                        <a:pt x="95" y="36"/>
                      </a:lnTo>
                      <a:lnTo>
                        <a:pt x="96" y="37"/>
                      </a:lnTo>
                      <a:lnTo>
                        <a:pt x="96" y="39"/>
                      </a:lnTo>
                      <a:lnTo>
                        <a:pt x="96" y="42"/>
                      </a:lnTo>
                      <a:lnTo>
                        <a:pt x="98" y="46"/>
                      </a:lnTo>
                      <a:lnTo>
                        <a:pt x="98" y="48"/>
                      </a:lnTo>
                      <a:lnTo>
                        <a:pt x="100" y="51"/>
                      </a:lnTo>
                      <a:lnTo>
                        <a:pt x="100" y="54"/>
                      </a:lnTo>
                      <a:lnTo>
                        <a:pt x="100" y="56"/>
                      </a:lnTo>
                      <a:lnTo>
                        <a:pt x="100" y="59"/>
                      </a:lnTo>
                      <a:lnTo>
                        <a:pt x="100" y="61"/>
                      </a:lnTo>
                      <a:lnTo>
                        <a:pt x="100" y="64"/>
                      </a:lnTo>
                      <a:lnTo>
                        <a:pt x="100" y="68"/>
                      </a:lnTo>
                      <a:lnTo>
                        <a:pt x="98" y="70"/>
                      </a:lnTo>
                      <a:lnTo>
                        <a:pt x="98" y="75"/>
                      </a:lnTo>
                      <a:lnTo>
                        <a:pt x="96" y="76"/>
                      </a:lnTo>
                      <a:lnTo>
                        <a:pt x="96" y="80"/>
                      </a:lnTo>
                      <a:lnTo>
                        <a:pt x="96" y="81"/>
                      </a:lnTo>
                      <a:lnTo>
                        <a:pt x="95" y="83"/>
                      </a:lnTo>
                      <a:lnTo>
                        <a:pt x="95" y="86"/>
                      </a:lnTo>
                      <a:lnTo>
                        <a:pt x="91" y="92"/>
                      </a:lnTo>
                      <a:lnTo>
                        <a:pt x="90" y="92"/>
                      </a:lnTo>
                      <a:lnTo>
                        <a:pt x="90" y="95"/>
                      </a:lnTo>
                      <a:lnTo>
                        <a:pt x="88" y="98"/>
                      </a:lnTo>
                      <a:lnTo>
                        <a:pt x="86" y="100"/>
                      </a:lnTo>
                      <a:lnTo>
                        <a:pt x="85" y="102"/>
                      </a:lnTo>
                      <a:lnTo>
                        <a:pt x="83" y="103"/>
                      </a:lnTo>
                      <a:lnTo>
                        <a:pt x="81" y="105"/>
                      </a:lnTo>
                      <a:lnTo>
                        <a:pt x="78" y="107"/>
                      </a:lnTo>
                      <a:lnTo>
                        <a:pt x="76" y="108"/>
                      </a:lnTo>
                      <a:lnTo>
                        <a:pt x="73" y="110"/>
                      </a:lnTo>
                      <a:lnTo>
                        <a:pt x="73" y="112"/>
                      </a:lnTo>
                      <a:lnTo>
                        <a:pt x="71" y="113"/>
                      </a:lnTo>
                      <a:lnTo>
                        <a:pt x="70" y="113"/>
                      </a:lnTo>
                      <a:lnTo>
                        <a:pt x="66" y="115"/>
                      </a:lnTo>
                      <a:lnTo>
                        <a:pt x="65" y="115"/>
                      </a:lnTo>
                      <a:lnTo>
                        <a:pt x="61" y="119"/>
                      </a:lnTo>
                      <a:lnTo>
                        <a:pt x="60" y="119"/>
                      </a:lnTo>
                      <a:lnTo>
                        <a:pt x="58" y="119"/>
                      </a:lnTo>
                      <a:lnTo>
                        <a:pt x="55" y="119"/>
                      </a:lnTo>
                      <a:lnTo>
                        <a:pt x="53" y="119"/>
                      </a:lnTo>
                      <a:lnTo>
                        <a:pt x="50" y="119"/>
                      </a:lnTo>
                      <a:lnTo>
                        <a:pt x="48" y="119"/>
                      </a:lnTo>
                      <a:lnTo>
                        <a:pt x="46" y="119"/>
                      </a:lnTo>
                      <a:lnTo>
                        <a:pt x="43" y="119"/>
                      </a:lnTo>
                      <a:lnTo>
                        <a:pt x="41" y="119"/>
                      </a:lnTo>
                      <a:lnTo>
                        <a:pt x="38" y="119"/>
                      </a:lnTo>
                      <a:lnTo>
                        <a:pt x="36" y="119"/>
                      </a:lnTo>
                      <a:lnTo>
                        <a:pt x="33" y="115"/>
                      </a:lnTo>
                      <a:lnTo>
                        <a:pt x="31" y="115"/>
                      </a:lnTo>
                      <a:lnTo>
                        <a:pt x="30" y="113"/>
                      </a:lnTo>
                      <a:lnTo>
                        <a:pt x="28" y="113"/>
                      </a:lnTo>
                      <a:lnTo>
                        <a:pt x="25" y="110"/>
                      </a:lnTo>
                      <a:lnTo>
                        <a:pt x="23" y="110"/>
                      </a:lnTo>
                      <a:lnTo>
                        <a:pt x="20" y="108"/>
                      </a:lnTo>
                      <a:lnTo>
                        <a:pt x="18" y="107"/>
                      </a:lnTo>
                      <a:lnTo>
                        <a:pt x="16" y="105"/>
                      </a:lnTo>
                      <a:lnTo>
                        <a:pt x="16" y="102"/>
                      </a:lnTo>
                      <a:lnTo>
                        <a:pt x="13" y="102"/>
                      </a:lnTo>
                      <a:lnTo>
                        <a:pt x="13" y="98"/>
                      </a:lnTo>
                      <a:lnTo>
                        <a:pt x="10" y="97"/>
                      </a:lnTo>
                      <a:lnTo>
                        <a:pt x="10" y="95"/>
                      </a:lnTo>
                      <a:lnTo>
                        <a:pt x="8" y="92"/>
                      </a:lnTo>
                      <a:lnTo>
                        <a:pt x="6" y="90"/>
                      </a:lnTo>
                      <a:lnTo>
                        <a:pt x="5" y="86"/>
                      </a:lnTo>
                      <a:lnTo>
                        <a:pt x="5" y="83"/>
                      </a:lnTo>
                      <a:lnTo>
                        <a:pt x="5" y="81"/>
                      </a:lnTo>
                      <a:lnTo>
                        <a:pt x="3" y="80"/>
                      </a:lnTo>
                      <a:lnTo>
                        <a:pt x="1" y="76"/>
                      </a:lnTo>
                      <a:lnTo>
                        <a:pt x="1" y="75"/>
                      </a:lnTo>
                      <a:lnTo>
                        <a:pt x="1" y="71"/>
                      </a:lnTo>
                      <a:lnTo>
                        <a:pt x="1" y="68"/>
                      </a:lnTo>
                      <a:lnTo>
                        <a:pt x="1" y="64"/>
                      </a:lnTo>
                      <a:lnTo>
                        <a:pt x="1" y="61"/>
                      </a:lnTo>
                      <a:lnTo>
                        <a:pt x="1" y="59"/>
                      </a:lnTo>
                      <a:lnTo>
                        <a:pt x="1" y="56"/>
                      </a:lnTo>
                      <a:lnTo>
                        <a:pt x="1" y="54"/>
                      </a:lnTo>
                      <a:lnTo>
                        <a:pt x="1" y="51"/>
                      </a:lnTo>
                      <a:lnTo>
                        <a:pt x="3" y="48"/>
                      </a:lnTo>
                      <a:lnTo>
                        <a:pt x="5" y="46"/>
                      </a:lnTo>
                      <a:lnTo>
                        <a:pt x="5" y="42"/>
                      </a:lnTo>
                      <a:lnTo>
                        <a:pt x="5" y="39"/>
                      </a:lnTo>
                      <a:lnTo>
                        <a:pt x="6" y="37"/>
                      </a:lnTo>
                      <a:lnTo>
                        <a:pt x="5" y="3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2" name="Freeform 620"/>
                <p:cNvSpPr>
                  <a:spLocks/>
                </p:cNvSpPr>
                <p:nvPr/>
              </p:nvSpPr>
              <p:spPr bwMode="auto">
                <a:xfrm>
                  <a:off x="5234" y="797"/>
                  <a:ext cx="37" cy="16"/>
                </a:xfrm>
                <a:custGeom>
                  <a:avLst/>
                  <a:gdLst>
                    <a:gd name="T0" fmla="*/ 1 w 75"/>
                    <a:gd name="T1" fmla="*/ 10 h 32"/>
                    <a:gd name="T2" fmla="*/ 0 w 75"/>
                    <a:gd name="T3" fmla="*/ 16 h 32"/>
                    <a:gd name="T4" fmla="*/ 37 w 75"/>
                    <a:gd name="T5" fmla="*/ 13 h 32"/>
                    <a:gd name="T6" fmla="*/ 27 w 75"/>
                    <a:gd name="T7" fmla="*/ 0 h 32"/>
                    <a:gd name="T8" fmla="*/ 1 w 75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32"/>
                    <a:gd name="T17" fmla="*/ 75 w 75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5" y="26"/>
                      </a:lnTo>
                      <a:lnTo>
                        <a:pt x="55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3" name="Freeform 621"/>
                <p:cNvSpPr>
                  <a:spLocks/>
                </p:cNvSpPr>
                <p:nvPr/>
              </p:nvSpPr>
              <p:spPr bwMode="auto">
                <a:xfrm>
                  <a:off x="5220" y="810"/>
                  <a:ext cx="37" cy="25"/>
                </a:xfrm>
                <a:custGeom>
                  <a:avLst/>
                  <a:gdLst>
                    <a:gd name="T0" fmla="*/ 23 w 73"/>
                    <a:gd name="T1" fmla="*/ 0 h 51"/>
                    <a:gd name="T2" fmla="*/ 20 w 73"/>
                    <a:gd name="T3" fmla="*/ 0 h 51"/>
                    <a:gd name="T4" fmla="*/ 19 w 73"/>
                    <a:gd name="T5" fmla="*/ 0 h 51"/>
                    <a:gd name="T6" fmla="*/ 18 w 73"/>
                    <a:gd name="T7" fmla="*/ 0 h 51"/>
                    <a:gd name="T8" fmla="*/ 15 w 73"/>
                    <a:gd name="T9" fmla="*/ 0 h 51"/>
                    <a:gd name="T10" fmla="*/ 12 w 73"/>
                    <a:gd name="T11" fmla="*/ 0 h 51"/>
                    <a:gd name="T12" fmla="*/ 9 w 73"/>
                    <a:gd name="T13" fmla="*/ 1 h 51"/>
                    <a:gd name="T14" fmla="*/ 8 w 73"/>
                    <a:gd name="T15" fmla="*/ 2 h 51"/>
                    <a:gd name="T16" fmla="*/ 6 w 73"/>
                    <a:gd name="T17" fmla="*/ 3 h 51"/>
                    <a:gd name="T18" fmla="*/ 5 w 73"/>
                    <a:gd name="T19" fmla="*/ 4 h 51"/>
                    <a:gd name="T20" fmla="*/ 3 w 73"/>
                    <a:gd name="T21" fmla="*/ 4 h 51"/>
                    <a:gd name="T22" fmla="*/ 3 w 73"/>
                    <a:gd name="T23" fmla="*/ 7 h 51"/>
                    <a:gd name="T24" fmla="*/ 1 w 73"/>
                    <a:gd name="T25" fmla="*/ 10 h 51"/>
                    <a:gd name="T26" fmla="*/ 1 w 73"/>
                    <a:gd name="T27" fmla="*/ 12 h 51"/>
                    <a:gd name="T28" fmla="*/ 0 w 73"/>
                    <a:gd name="T29" fmla="*/ 13 h 51"/>
                    <a:gd name="T30" fmla="*/ 1 w 73"/>
                    <a:gd name="T31" fmla="*/ 14 h 51"/>
                    <a:gd name="T32" fmla="*/ 1 w 73"/>
                    <a:gd name="T33" fmla="*/ 16 h 51"/>
                    <a:gd name="T34" fmla="*/ 3 w 73"/>
                    <a:gd name="T35" fmla="*/ 18 h 51"/>
                    <a:gd name="T36" fmla="*/ 3 w 73"/>
                    <a:gd name="T37" fmla="*/ 20 h 51"/>
                    <a:gd name="T38" fmla="*/ 5 w 73"/>
                    <a:gd name="T39" fmla="*/ 22 h 51"/>
                    <a:gd name="T40" fmla="*/ 7 w 73"/>
                    <a:gd name="T41" fmla="*/ 22 h 51"/>
                    <a:gd name="T42" fmla="*/ 8 w 73"/>
                    <a:gd name="T43" fmla="*/ 24 h 51"/>
                    <a:gd name="T44" fmla="*/ 13 w 73"/>
                    <a:gd name="T45" fmla="*/ 24 h 51"/>
                    <a:gd name="T46" fmla="*/ 15 w 73"/>
                    <a:gd name="T47" fmla="*/ 24 h 51"/>
                    <a:gd name="T48" fmla="*/ 17 w 73"/>
                    <a:gd name="T49" fmla="*/ 25 h 51"/>
                    <a:gd name="T50" fmla="*/ 18 w 73"/>
                    <a:gd name="T51" fmla="*/ 25 h 51"/>
                    <a:gd name="T52" fmla="*/ 20 w 73"/>
                    <a:gd name="T53" fmla="*/ 25 h 51"/>
                    <a:gd name="T54" fmla="*/ 22 w 73"/>
                    <a:gd name="T55" fmla="*/ 24 h 51"/>
                    <a:gd name="T56" fmla="*/ 23 w 73"/>
                    <a:gd name="T57" fmla="*/ 24 h 51"/>
                    <a:gd name="T58" fmla="*/ 27 w 73"/>
                    <a:gd name="T59" fmla="*/ 24 h 51"/>
                    <a:gd name="T60" fmla="*/ 29 w 73"/>
                    <a:gd name="T61" fmla="*/ 22 h 51"/>
                    <a:gd name="T62" fmla="*/ 31 w 73"/>
                    <a:gd name="T63" fmla="*/ 22 h 51"/>
                    <a:gd name="T64" fmla="*/ 32 w 73"/>
                    <a:gd name="T65" fmla="*/ 20 h 51"/>
                    <a:gd name="T66" fmla="*/ 33 w 73"/>
                    <a:gd name="T67" fmla="*/ 18 h 51"/>
                    <a:gd name="T68" fmla="*/ 35 w 73"/>
                    <a:gd name="T69" fmla="*/ 16 h 51"/>
                    <a:gd name="T70" fmla="*/ 37 w 73"/>
                    <a:gd name="T71" fmla="*/ 13 h 51"/>
                    <a:gd name="T72" fmla="*/ 36 w 73"/>
                    <a:gd name="T73" fmla="*/ 13 h 51"/>
                    <a:gd name="T74" fmla="*/ 37 w 73"/>
                    <a:gd name="T75" fmla="*/ 13 h 51"/>
                    <a:gd name="T76" fmla="*/ 37 w 73"/>
                    <a:gd name="T77" fmla="*/ 11 h 51"/>
                    <a:gd name="T78" fmla="*/ 36 w 73"/>
                    <a:gd name="T79" fmla="*/ 9 h 51"/>
                    <a:gd name="T80" fmla="*/ 36 w 73"/>
                    <a:gd name="T81" fmla="*/ 8 h 51"/>
                    <a:gd name="T82" fmla="*/ 34 w 73"/>
                    <a:gd name="T83" fmla="*/ 6 h 51"/>
                    <a:gd name="T84" fmla="*/ 33 w 73"/>
                    <a:gd name="T85" fmla="*/ 5 h 51"/>
                    <a:gd name="T86" fmla="*/ 33 w 73"/>
                    <a:gd name="T87" fmla="*/ 4 h 51"/>
                    <a:gd name="T88" fmla="*/ 32 w 73"/>
                    <a:gd name="T89" fmla="*/ 3 h 51"/>
                    <a:gd name="T90" fmla="*/ 31 w 73"/>
                    <a:gd name="T91" fmla="*/ 2 h 51"/>
                    <a:gd name="T92" fmla="*/ 29 w 73"/>
                    <a:gd name="T93" fmla="*/ 2 h 5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3"/>
                    <a:gd name="T142" fmla="*/ 0 h 51"/>
                    <a:gd name="T143" fmla="*/ 73 w 73"/>
                    <a:gd name="T144" fmla="*/ 51 h 5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3" h="51">
                      <a:moveTo>
                        <a:pt x="51" y="0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6" y="0"/>
                      </a:lnTo>
                      <a:lnTo>
                        <a:pt x="23" y="0"/>
                      </a:lnTo>
                      <a:lnTo>
                        <a:pt x="21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6" y="4"/>
                      </a:lnTo>
                      <a:lnTo>
                        <a:pt x="15" y="5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6" y="9"/>
                      </a:lnTo>
                      <a:lnTo>
                        <a:pt x="6" y="12"/>
                      </a:lnTo>
                      <a:lnTo>
                        <a:pt x="5" y="14"/>
                      </a:lnTo>
                      <a:lnTo>
                        <a:pt x="1" y="19"/>
                      </a:lnTo>
                      <a:lnTo>
                        <a:pt x="1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0" y="24"/>
                      </a:lnTo>
                      <a:lnTo>
                        <a:pt x="1" y="26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1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6"/>
                      </a:lnTo>
                      <a:lnTo>
                        <a:pt x="15" y="48"/>
                      </a:lnTo>
                      <a:lnTo>
                        <a:pt x="16" y="48"/>
                      </a:lnTo>
                      <a:lnTo>
                        <a:pt x="20" y="48"/>
                      </a:lnTo>
                      <a:lnTo>
                        <a:pt x="25" y="49"/>
                      </a:lnTo>
                      <a:lnTo>
                        <a:pt x="26" y="48"/>
                      </a:lnTo>
                      <a:lnTo>
                        <a:pt x="28" y="49"/>
                      </a:lnTo>
                      <a:lnTo>
                        <a:pt x="30" y="49"/>
                      </a:lnTo>
                      <a:lnTo>
                        <a:pt x="31" y="51"/>
                      </a:lnTo>
                      <a:lnTo>
                        <a:pt x="33" y="49"/>
                      </a:lnTo>
                      <a:lnTo>
                        <a:pt x="33" y="51"/>
                      </a:lnTo>
                      <a:lnTo>
                        <a:pt x="35" y="51"/>
                      </a:lnTo>
                      <a:lnTo>
                        <a:pt x="36" y="51"/>
                      </a:lnTo>
                      <a:lnTo>
                        <a:pt x="38" y="51"/>
                      </a:lnTo>
                      <a:lnTo>
                        <a:pt x="40" y="51"/>
                      </a:lnTo>
                      <a:lnTo>
                        <a:pt x="40" y="49"/>
                      </a:lnTo>
                      <a:lnTo>
                        <a:pt x="40" y="51"/>
                      </a:lnTo>
                      <a:lnTo>
                        <a:pt x="43" y="49"/>
                      </a:lnTo>
                      <a:lnTo>
                        <a:pt x="45" y="49"/>
                      </a:lnTo>
                      <a:lnTo>
                        <a:pt x="46" y="48"/>
                      </a:lnTo>
                      <a:lnTo>
                        <a:pt x="50" y="48"/>
                      </a:lnTo>
                      <a:lnTo>
                        <a:pt x="53" y="48"/>
                      </a:lnTo>
                      <a:lnTo>
                        <a:pt x="55" y="48"/>
                      </a:lnTo>
                      <a:lnTo>
                        <a:pt x="56" y="46"/>
                      </a:lnTo>
                      <a:lnTo>
                        <a:pt x="58" y="44"/>
                      </a:lnTo>
                      <a:lnTo>
                        <a:pt x="60" y="44"/>
                      </a:lnTo>
                      <a:lnTo>
                        <a:pt x="61" y="44"/>
                      </a:lnTo>
                      <a:lnTo>
                        <a:pt x="61" y="42"/>
                      </a:lnTo>
                      <a:lnTo>
                        <a:pt x="63" y="42"/>
                      </a:lnTo>
                      <a:lnTo>
                        <a:pt x="63" y="41"/>
                      </a:lnTo>
                      <a:lnTo>
                        <a:pt x="65" y="41"/>
                      </a:lnTo>
                      <a:lnTo>
                        <a:pt x="66" y="37"/>
                      </a:lnTo>
                      <a:lnTo>
                        <a:pt x="68" y="36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1"/>
                      </a:lnTo>
                      <a:lnTo>
                        <a:pt x="71" y="29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6"/>
                      </a:lnTo>
                      <a:lnTo>
                        <a:pt x="71" y="26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1" y="21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0" y="14"/>
                      </a:lnTo>
                      <a:lnTo>
                        <a:pt x="70" y="12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6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3" y="7"/>
                      </a:lnTo>
                      <a:lnTo>
                        <a:pt x="61" y="7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60" y="4"/>
                      </a:lnTo>
                      <a:lnTo>
                        <a:pt x="58" y="4"/>
                      </a:lnTo>
                      <a:lnTo>
                        <a:pt x="58" y="2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4" name="Freeform 622"/>
                <p:cNvSpPr>
                  <a:spLocks/>
                </p:cNvSpPr>
                <p:nvPr/>
              </p:nvSpPr>
              <p:spPr bwMode="auto">
                <a:xfrm>
                  <a:off x="5220" y="808"/>
                  <a:ext cx="38" cy="27"/>
                </a:xfrm>
                <a:custGeom>
                  <a:avLst/>
                  <a:gdLst>
                    <a:gd name="T0" fmla="*/ 1 w 77"/>
                    <a:gd name="T1" fmla="*/ 11 h 54"/>
                    <a:gd name="T2" fmla="*/ 0 w 77"/>
                    <a:gd name="T3" fmla="*/ 14 h 54"/>
                    <a:gd name="T4" fmla="*/ 1 w 77"/>
                    <a:gd name="T5" fmla="*/ 17 h 54"/>
                    <a:gd name="T6" fmla="*/ 1 w 77"/>
                    <a:gd name="T7" fmla="*/ 20 h 54"/>
                    <a:gd name="T8" fmla="*/ 4 w 77"/>
                    <a:gd name="T9" fmla="*/ 23 h 54"/>
                    <a:gd name="T10" fmla="*/ 6 w 77"/>
                    <a:gd name="T11" fmla="*/ 25 h 54"/>
                    <a:gd name="T12" fmla="*/ 11 w 77"/>
                    <a:gd name="T13" fmla="*/ 26 h 54"/>
                    <a:gd name="T14" fmla="*/ 14 w 77"/>
                    <a:gd name="T15" fmla="*/ 27 h 54"/>
                    <a:gd name="T16" fmla="*/ 17 w 77"/>
                    <a:gd name="T17" fmla="*/ 27 h 54"/>
                    <a:gd name="T18" fmla="*/ 20 w 77"/>
                    <a:gd name="T19" fmla="*/ 27 h 54"/>
                    <a:gd name="T20" fmla="*/ 23 w 77"/>
                    <a:gd name="T21" fmla="*/ 27 h 54"/>
                    <a:gd name="T22" fmla="*/ 28 w 77"/>
                    <a:gd name="T23" fmla="*/ 26 h 54"/>
                    <a:gd name="T24" fmla="*/ 31 w 77"/>
                    <a:gd name="T25" fmla="*/ 25 h 54"/>
                    <a:gd name="T26" fmla="*/ 34 w 77"/>
                    <a:gd name="T27" fmla="*/ 22 h 54"/>
                    <a:gd name="T28" fmla="*/ 37 w 77"/>
                    <a:gd name="T29" fmla="*/ 17 h 54"/>
                    <a:gd name="T30" fmla="*/ 37 w 77"/>
                    <a:gd name="T31" fmla="*/ 14 h 54"/>
                    <a:gd name="T32" fmla="*/ 38 w 77"/>
                    <a:gd name="T33" fmla="*/ 13 h 54"/>
                    <a:gd name="T34" fmla="*/ 37 w 77"/>
                    <a:gd name="T35" fmla="*/ 10 h 54"/>
                    <a:gd name="T36" fmla="*/ 36 w 77"/>
                    <a:gd name="T37" fmla="*/ 7 h 54"/>
                    <a:gd name="T38" fmla="*/ 33 w 77"/>
                    <a:gd name="T39" fmla="*/ 5 h 54"/>
                    <a:gd name="T40" fmla="*/ 31 w 77"/>
                    <a:gd name="T41" fmla="*/ 3 h 54"/>
                    <a:gd name="T42" fmla="*/ 30 w 77"/>
                    <a:gd name="T43" fmla="*/ 3 h 54"/>
                    <a:gd name="T44" fmla="*/ 22 w 77"/>
                    <a:gd name="T45" fmla="*/ 0 h 54"/>
                    <a:gd name="T46" fmla="*/ 18 w 77"/>
                    <a:gd name="T47" fmla="*/ 0 h 54"/>
                    <a:gd name="T48" fmla="*/ 16 w 77"/>
                    <a:gd name="T49" fmla="*/ 0 h 54"/>
                    <a:gd name="T50" fmla="*/ 11 w 77"/>
                    <a:gd name="T51" fmla="*/ 2 h 54"/>
                    <a:gd name="T52" fmla="*/ 7 w 77"/>
                    <a:gd name="T53" fmla="*/ 3 h 54"/>
                    <a:gd name="T54" fmla="*/ 5 w 77"/>
                    <a:gd name="T55" fmla="*/ 4 h 54"/>
                    <a:gd name="T56" fmla="*/ 2 w 77"/>
                    <a:gd name="T57" fmla="*/ 9 h 54"/>
                    <a:gd name="T58" fmla="*/ 6 w 77"/>
                    <a:gd name="T59" fmla="*/ 7 h 54"/>
                    <a:gd name="T60" fmla="*/ 8 w 77"/>
                    <a:gd name="T61" fmla="*/ 4 h 54"/>
                    <a:gd name="T62" fmla="*/ 11 w 77"/>
                    <a:gd name="T63" fmla="*/ 4 h 54"/>
                    <a:gd name="T64" fmla="*/ 16 w 77"/>
                    <a:gd name="T65" fmla="*/ 2 h 54"/>
                    <a:gd name="T66" fmla="*/ 19 w 77"/>
                    <a:gd name="T67" fmla="*/ 2 h 54"/>
                    <a:gd name="T68" fmla="*/ 22 w 77"/>
                    <a:gd name="T69" fmla="*/ 2 h 54"/>
                    <a:gd name="T70" fmla="*/ 28 w 77"/>
                    <a:gd name="T71" fmla="*/ 3 h 54"/>
                    <a:gd name="T72" fmla="*/ 31 w 77"/>
                    <a:gd name="T73" fmla="*/ 4 h 54"/>
                    <a:gd name="T74" fmla="*/ 31 w 77"/>
                    <a:gd name="T75" fmla="*/ 6 h 54"/>
                    <a:gd name="T76" fmla="*/ 33 w 77"/>
                    <a:gd name="T77" fmla="*/ 7 h 54"/>
                    <a:gd name="T78" fmla="*/ 36 w 77"/>
                    <a:gd name="T79" fmla="*/ 12 h 54"/>
                    <a:gd name="T80" fmla="*/ 36 w 77"/>
                    <a:gd name="T81" fmla="*/ 14 h 54"/>
                    <a:gd name="T82" fmla="*/ 35 w 77"/>
                    <a:gd name="T83" fmla="*/ 16 h 54"/>
                    <a:gd name="T84" fmla="*/ 32 w 77"/>
                    <a:gd name="T85" fmla="*/ 20 h 54"/>
                    <a:gd name="T86" fmla="*/ 30 w 77"/>
                    <a:gd name="T87" fmla="*/ 23 h 54"/>
                    <a:gd name="T88" fmla="*/ 28 w 77"/>
                    <a:gd name="T89" fmla="*/ 24 h 54"/>
                    <a:gd name="T90" fmla="*/ 25 w 77"/>
                    <a:gd name="T91" fmla="*/ 26 h 54"/>
                    <a:gd name="T92" fmla="*/ 20 w 77"/>
                    <a:gd name="T93" fmla="*/ 26 h 54"/>
                    <a:gd name="T94" fmla="*/ 18 w 77"/>
                    <a:gd name="T95" fmla="*/ 26 h 54"/>
                    <a:gd name="T96" fmla="*/ 16 w 77"/>
                    <a:gd name="T97" fmla="*/ 26 h 54"/>
                    <a:gd name="T98" fmla="*/ 11 w 77"/>
                    <a:gd name="T99" fmla="*/ 26 h 54"/>
                    <a:gd name="T100" fmla="*/ 9 w 77"/>
                    <a:gd name="T101" fmla="*/ 25 h 54"/>
                    <a:gd name="T102" fmla="*/ 6 w 77"/>
                    <a:gd name="T103" fmla="*/ 23 h 54"/>
                    <a:gd name="T104" fmla="*/ 4 w 77"/>
                    <a:gd name="T105" fmla="*/ 20 h 54"/>
                    <a:gd name="T106" fmla="*/ 2 w 77"/>
                    <a:gd name="T107" fmla="*/ 14 h 54"/>
                    <a:gd name="T108" fmla="*/ 3 w 77"/>
                    <a:gd name="T109" fmla="*/ 12 h 54"/>
                    <a:gd name="T110" fmla="*/ 2 w 77"/>
                    <a:gd name="T111" fmla="*/ 9 h 5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7"/>
                    <a:gd name="T169" fmla="*/ 0 h 54"/>
                    <a:gd name="T170" fmla="*/ 77 w 77"/>
                    <a:gd name="T171" fmla="*/ 54 h 5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7" h="54">
                      <a:moveTo>
                        <a:pt x="5" y="17"/>
                      </a:move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9"/>
                      </a:lnTo>
                      <a:lnTo>
                        <a:pt x="3" y="40"/>
                      </a:lnTo>
                      <a:lnTo>
                        <a:pt x="5" y="40"/>
                      </a:lnTo>
                      <a:lnTo>
                        <a:pt x="7" y="44"/>
                      </a:lnTo>
                      <a:lnTo>
                        <a:pt x="8" y="45"/>
                      </a:lnTo>
                      <a:lnTo>
                        <a:pt x="10" y="47"/>
                      </a:lnTo>
                      <a:lnTo>
                        <a:pt x="12" y="49"/>
                      </a:lnTo>
                      <a:lnTo>
                        <a:pt x="13" y="49"/>
                      </a:lnTo>
                      <a:lnTo>
                        <a:pt x="15" y="51"/>
                      </a:lnTo>
                      <a:lnTo>
                        <a:pt x="18" y="51"/>
                      </a:lnTo>
                      <a:lnTo>
                        <a:pt x="22" y="52"/>
                      </a:lnTo>
                      <a:lnTo>
                        <a:pt x="23" y="52"/>
                      </a:lnTo>
                      <a:lnTo>
                        <a:pt x="27" y="54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2" y="54"/>
                      </a:lnTo>
                      <a:lnTo>
                        <a:pt x="35" y="54"/>
                      </a:lnTo>
                      <a:lnTo>
                        <a:pt x="37" y="54"/>
                      </a:lnTo>
                      <a:lnTo>
                        <a:pt x="40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2" y="52"/>
                      </a:lnTo>
                      <a:lnTo>
                        <a:pt x="57" y="51"/>
                      </a:lnTo>
                      <a:lnTo>
                        <a:pt x="58" y="51"/>
                      </a:lnTo>
                      <a:lnTo>
                        <a:pt x="60" y="49"/>
                      </a:lnTo>
                      <a:lnTo>
                        <a:pt x="62" y="49"/>
                      </a:lnTo>
                      <a:lnTo>
                        <a:pt x="63" y="47"/>
                      </a:lnTo>
                      <a:lnTo>
                        <a:pt x="67" y="44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2" y="39"/>
                      </a:lnTo>
                      <a:lnTo>
                        <a:pt x="75" y="34"/>
                      </a:lnTo>
                      <a:lnTo>
                        <a:pt x="75" y="32"/>
                      </a:lnTo>
                      <a:lnTo>
                        <a:pt x="75" y="29"/>
                      </a:lnTo>
                      <a:lnTo>
                        <a:pt x="77" y="27"/>
                      </a:lnTo>
                      <a:lnTo>
                        <a:pt x="75" y="25"/>
                      </a:lnTo>
                      <a:lnTo>
                        <a:pt x="77" y="25"/>
                      </a:lnTo>
                      <a:lnTo>
                        <a:pt x="75" y="24"/>
                      </a:lnTo>
                      <a:lnTo>
                        <a:pt x="75" y="22"/>
                      </a:lnTo>
                      <a:lnTo>
                        <a:pt x="75" y="20"/>
                      </a:lnTo>
                      <a:lnTo>
                        <a:pt x="75" y="18"/>
                      </a:lnTo>
                      <a:lnTo>
                        <a:pt x="73" y="17"/>
                      </a:lnTo>
                      <a:lnTo>
                        <a:pt x="72" y="13"/>
                      </a:lnTo>
                      <a:lnTo>
                        <a:pt x="70" y="13"/>
                      </a:lnTo>
                      <a:lnTo>
                        <a:pt x="68" y="12"/>
                      </a:lnTo>
                      <a:lnTo>
                        <a:pt x="67" y="10"/>
                      </a:lnTo>
                      <a:lnTo>
                        <a:pt x="67" y="8"/>
                      </a:lnTo>
                      <a:lnTo>
                        <a:pt x="63" y="8"/>
                      </a:lnTo>
                      <a:lnTo>
                        <a:pt x="63" y="7"/>
                      </a:lnTo>
                      <a:lnTo>
                        <a:pt x="62" y="7"/>
                      </a:lnTo>
                      <a:lnTo>
                        <a:pt x="62" y="5"/>
                      </a:lnTo>
                      <a:lnTo>
                        <a:pt x="60" y="5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18" y="5"/>
                      </a:lnTo>
                      <a:lnTo>
                        <a:pt x="15" y="7"/>
                      </a:lnTo>
                      <a:lnTo>
                        <a:pt x="13" y="8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7" y="13"/>
                      </a:lnTo>
                      <a:lnTo>
                        <a:pt x="5" y="17"/>
                      </a:lnTo>
                      <a:lnTo>
                        <a:pt x="8" y="18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3" y="12"/>
                      </a:lnTo>
                      <a:lnTo>
                        <a:pt x="15" y="8"/>
                      </a:lnTo>
                      <a:lnTo>
                        <a:pt x="17" y="8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22" y="8"/>
                      </a:lnTo>
                      <a:lnTo>
                        <a:pt x="23" y="7"/>
                      </a:lnTo>
                      <a:lnTo>
                        <a:pt x="27" y="5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48" y="3"/>
                      </a:lnTo>
                      <a:lnTo>
                        <a:pt x="57" y="7"/>
                      </a:lnTo>
                      <a:lnTo>
                        <a:pt x="58" y="8"/>
                      </a:lnTo>
                      <a:lnTo>
                        <a:pt x="62" y="8"/>
                      </a:lnTo>
                      <a:lnTo>
                        <a:pt x="62" y="12"/>
                      </a:lnTo>
                      <a:lnTo>
                        <a:pt x="63" y="12"/>
                      </a:lnTo>
                      <a:lnTo>
                        <a:pt x="63" y="13"/>
                      </a:lnTo>
                      <a:lnTo>
                        <a:pt x="67" y="13"/>
                      </a:lnTo>
                      <a:lnTo>
                        <a:pt x="67" y="15"/>
                      </a:lnTo>
                      <a:lnTo>
                        <a:pt x="68" y="17"/>
                      </a:lnTo>
                      <a:lnTo>
                        <a:pt x="70" y="20"/>
                      </a:lnTo>
                      <a:lnTo>
                        <a:pt x="72" y="24"/>
                      </a:lnTo>
                      <a:lnTo>
                        <a:pt x="72" y="25"/>
                      </a:lnTo>
                      <a:lnTo>
                        <a:pt x="72" y="27"/>
                      </a:lnTo>
                      <a:lnTo>
                        <a:pt x="72" y="29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68" y="37"/>
                      </a:lnTo>
                      <a:lnTo>
                        <a:pt x="65" y="40"/>
                      </a:lnTo>
                      <a:lnTo>
                        <a:pt x="63" y="40"/>
                      </a:lnTo>
                      <a:lnTo>
                        <a:pt x="63" y="42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3" y="49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3" y="51"/>
                      </a:lnTo>
                      <a:lnTo>
                        <a:pt x="40" y="51"/>
                      </a:lnTo>
                      <a:lnTo>
                        <a:pt x="37" y="51"/>
                      </a:lnTo>
                      <a:lnTo>
                        <a:pt x="35" y="51"/>
                      </a:lnTo>
                      <a:lnTo>
                        <a:pt x="33" y="51"/>
                      </a:lnTo>
                      <a:lnTo>
                        <a:pt x="32" y="51"/>
                      </a:lnTo>
                      <a:lnTo>
                        <a:pt x="28" y="51"/>
                      </a:lnTo>
                      <a:lnTo>
                        <a:pt x="27" y="51"/>
                      </a:lnTo>
                      <a:lnTo>
                        <a:pt x="23" y="51"/>
                      </a:lnTo>
                      <a:lnTo>
                        <a:pt x="22" y="49"/>
                      </a:lnTo>
                      <a:lnTo>
                        <a:pt x="18" y="49"/>
                      </a:lnTo>
                      <a:lnTo>
                        <a:pt x="15" y="47"/>
                      </a:lnTo>
                      <a:lnTo>
                        <a:pt x="15" y="45"/>
                      </a:lnTo>
                      <a:lnTo>
                        <a:pt x="13" y="45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8" y="40"/>
                      </a:lnTo>
                      <a:lnTo>
                        <a:pt x="7" y="34"/>
                      </a:lnTo>
                      <a:lnTo>
                        <a:pt x="5" y="32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7" y="22"/>
                      </a:lnTo>
                      <a:lnTo>
                        <a:pt x="8" y="18"/>
                      </a:lnTo>
                      <a:lnTo>
                        <a:pt x="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5" name="Freeform 623"/>
                <p:cNvSpPr>
                  <a:spLocks/>
                </p:cNvSpPr>
                <p:nvPr/>
              </p:nvSpPr>
              <p:spPr bwMode="auto">
                <a:xfrm>
                  <a:off x="5205" y="784"/>
                  <a:ext cx="46" cy="35"/>
                </a:xfrm>
                <a:custGeom>
                  <a:avLst/>
                  <a:gdLst>
                    <a:gd name="T0" fmla="*/ 30 w 91"/>
                    <a:gd name="T1" fmla="*/ 2 h 69"/>
                    <a:gd name="T2" fmla="*/ 28 w 91"/>
                    <a:gd name="T3" fmla="*/ 1 h 69"/>
                    <a:gd name="T4" fmla="*/ 26 w 91"/>
                    <a:gd name="T5" fmla="*/ 1 h 69"/>
                    <a:gd name="T6" fmla="*/ 24 w 91"/>
                    <a:gd name="T7" fmla="*/ 1 h 69"/>
                    <a:gd name="T8" fmla="*/ 23 w 91"/>
                    <a:gd name="T9" fmla="*/ 1 h 69"/>
                    <a:gd name="T10" fmla="*/ 23 w 91"/>
                    <a:gd name="T11" fmla="*/ 0 h 69"/>
                    <a:gd name="T12" fmla="*/ 19 w 91"/>
                    <a:gd name="T13" fmla="*/ 1 h 69"/>
                    <a:gd name="T14" fmla="*/ 13 w 91"/>
                    <a:gd name="T15" fmla="*/ 2 h 69"/>
                    <a:gd name="T16" fmla="*/ 12 w 91"/>
                    <a:gd name="T17" fmla="*/ 3 h 69"/>
                    <a:gd name="T18" fmla="*/ 10 w 91"/>
                    <a:gd name="T19" fmla="*/ 4 h 69"/>
                    <a:gd name="T20" fmla="*/ 8 w 91"/>
                    <a:gd name="T21" fmla="*/ 5 h 69"/>
                    <a:gd name="T22" fmla="*/ 8 w 91"/>
                    <a:gd name="T23" fmla="*/ 5 h 69"/>
                    <a:gd name="T24" fmla="*/ 6 w 91"/>
                    <a:gd name="T25" fmla="*/ 7 h 69"/>
                    <a:gd name="T26" fmla="*/ 4 w 91"/>
                    <a:gd name="T27" fmla="*/ 8 h 69"/>
                    <a:gd name="T28" fmla="*/ 3 w 91"/>
                    <a:gd name="T29" fmla="*/ 10 h 69"/>
                    <a:gd name="T30" fmla="*/ 1 w 91"/>
                    <a:gd name="T31" fmla="*/ 14 h 69"/>
                    <a:gd name="T32" fmla="*/ 1 w 91"/>
                    <a:gd name="T33" fmla="*/ 15 h 69"/>
                    <a:gd name="T34" fmla="*/ 0 w 91"/>
                    <a:gd name="T35" fmla="*/ 17 h 69"/>
                    <a:gd name="T36" fmla="*/ 0 w 91"/>
                    <a:gd name="T37" fmla="*/ 19 h 69"/>
                    <a:gd name="T38" fmla="*/ 0 w 91"/>
                    <a:gd name="T39" fmla="*/ 20 h 69"/>
                    <a:gd name="T40" fmla="*/ 3 w 91"/>
                    <a:gd name="T41" fmla="*/ 26 h 69"/>
                    <a:gd name="T42" fmla="*/ 4 w 91"/>
                    <a:gd name="T43" fmla="*/ 28 h 69"/>
                    <a:gd name="T44" fmla="*/ 6 w 91"/>
                    <a:gd name="T45" fmla="*/ 30 h 69"/>
                    <a:gd name="T46" fmla="*/ 8 w 91"/>
                    <a:gd name="T47" fmla="*/ 31 h 69"/>
                    <a:gd name="T48" fmla="*/ 11 w 91"/>
                    <a:gd name="T49" fmla="*/ 31 h 69"/>
                    <a:gd name="T50" fmla="*/ 16 w 91"/>
                    <a:gd name="T51" fmla="*/ 34 h 69"/>
                    <a:gd name="T52" fmla="*/ 18 w 91"/>
                    <a:gd name="T53" fmla="*/ 34 h 69"/>
                    <a:gd name="T54" fmla="*/ 20 w 91"/>
                    <a:gd name="T55" fmla="*/ 35 h 69"/>
                    <a:gd name="T56" fmla="*/ 22 w 91"/>
                    <a:gd name="T57" fmla="*/ 35 h 69"/>
                    <a:gd name="T58" fmla="*/ 23 w 91"/>
                    <a:gd name="T59" fmla="*/ 35 h 69"/>
                    <a:gd name="T60" fmla="*/ 25 w 91"/>
                    <a:gd name="T61" fmla="*/ 34 h 69"/>
                    <a:gd name="T62" fmla="*/ 27 w 91"/>
                    <a:gd name="T63" fmla="*/ 34 h 69"/>
                    <a:gd name="T64" fmla="*/ 34 w 91"/>
                    <a:gd name="T65" fmla="*/ 32 h 69"/>
                    <a:gd name="T66" fmla="*/ 35 w 91"/>
                    <a:gd name="T67" fmla="*/ 31 h 69"/>
                    <a:gd name="T68" fmla="*/ 37 w 91"/>
                    <a:gd name="T69" fmla="*/ 31 h 69"/>
                    <a:gd name="T70" fmla="*/ 38 w 91"/>
                    <a:gd name="T71" fmla="*/ 30 h 69"/>
                    <a:gd name="T72" fmla="*/ 39 w 91"/>
                    <a:gd name="T73" fmla="*/ 29 h 69"/>
                    <a:gd name="T74" fmla="*/ 40 w 91"/>
                    <a:gd name="T75" fmla="*/ 28 h 69"/>
                    <a:gd name="T76" fmla="*/ 43 w 91"/>
                    <a:gd name="T77" fmla="*/ 26 h 69"/>
                    <a:gd name="T78" fmla="*/ 44 w 91"/>
                    <a:gd name="T79" fmla="*/ 22 h 69"/>
                    <a:gd name="T80" fmla="*/ 46 w 91"/>
                    <a:gd name="T81" fmla="*/ 20 h 69"/>
                    <a:gd name="T82" fmla="*/ 46 w 91"/>
                    <a:gd name="T83" fmla="*/ 18 h 69"/>
                    <a:gd name="T84" fmla="*/ 46 w 91"/>
                    <a:gd name="T85" fmla="*/ 16 h 69"/>
                    <a:gd name="T86" fmla="*/ 46 w 91"/>
                    <a:gd name="T87" fmla="*/ 15 h 69"/>
                    <a:gd name="T88" fmla="*/ 43 w 91"/>
                    <a:gd name="T89" fmla="*/ 9 h 69"/>
                    <a:gd name="T90" fmla="*/ 42 w 91"/>
                    <a:gd name="T91" fmla="*/ 7 h 69"/>
                    <a:gd name="T92" fmla="*/ 40 w 91"/>
                    <a:gd name="T93" fmla="*/ 6 h 69"/>
                    <a:gd name="T94" fmla="*/ 39 w 91"/>
                    <a:gd name="T95" fmla="*/ 5 h 69"/>
                    <a:gd name="T96" fmla="*/ 38 w 91"/>
                    <a:gd name="T97" fmla="*/ 4 h 69"/>
                    <a:gd name="T98" fmla="*/ 35 w 91"/>
                    <a:gd name="T99" fmla="*/ 4 h 6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1"/>
                    <a:gd name="T151" fmla="*/ 0 h 69"/>
                    <a:gd name="T152" fmla="*/ 91 w 91"/>
                    <a:gd name="T153" fmla="*/ 69 h 6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1" h="69">
                      <a:moveTo>
                        <a:pt x="65" y="3"/>
                      </a:moveTo>
                      <a:lnTo>
                        <a:pt x="61" y="3"/>
                      </a:lnTo>
                      <a:lnTo>
                        <a:pt x="60" y="3"/>
                      </a:lnTo>
                      <a:lnTo>
                        <a:pt x="56" y="2"/>
                      </a:lnTo>
                      <a:lnTo>
                        <a:pt x="55" y="3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1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2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6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6" y="17"/>
                      </a:lnTo>
                      <a:lnTo>
                        <a:pt x="5" y="20"/>
                      </a:lnTo>
                      <a:lnTo>
                        <a:pt x="3" y="23"/>
                      </a:lnTo>
                      <a:lnTo>
                        <a:pt x="3" y="25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1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1" y="44"/>
                      </a:lnTo>
                      <a:lnTo>
                        <a:pt x="5" y="52"/>
                      </a:lnTo>
                      <a:lnTo>
                        <a:pt x="6" y="52"/>
                      </a:lnTo>
                      <a:lnTo>
                        <a:pt x="8" y="56"/>
                      </a:lnTo>
                      <a:lnTo>
                        <a:pt x="10" y="57"/>
                      </a:lnTo>
                      <a:lnTo>
                        <a:pt x="11" y="59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6" y="61"/>
                      </a:lnTo>
                      <a:lnTo>
                        <a:pt x="18" y="61"/>
                      </a:lnTo>
                      <a:lnTo>
                        <a:pt x="18" y="62"/>
                      </a:lnTo>
                      <a:lnTo>
                        <a:pt x="21" y="62"/>
                      </a:lnTo>
                      <a:lnTo>
                        <a:pt x="21" y="64"/>
                      </a:lnTo>
                      <a:lnTo>
                        <a:pt x="25" y="66"/>
                      </a:lnTo>
                      <a:lnTo>
                        <a:pt x="31" y="67"/>
                      </a:lnTo>
                      <a:lnTo>
                        <a:pt x="33" y="67"/>
                      </a:lnTo>
                      <a:lnTo>
                        <a:pt x="35" y="67"/>
                      </a:lnTo>
                      <a:lnTo>
                        <a:pt x="36" y="67"/>
                      </a:lnTo>
                      <a:lnTo>
                        <a:pt x="38" y="67"/>
                      </a:lnTo>
                      <a:lnTo>
                        <a:pt x="40" y="69"/>
                      </a:lnTo>
                      <a:lnTo>
                        <a:pt x="41" y="69"/>
                      </a:lnTo>
                      <a:lnTo>
                        <a:pt x="43" y="69"/>
                      </a:lnTo>
                      <a:lnTo>
                        <a:pt x="45" y="69"/>
                      </a:lnTo>
                      <a:lnTo>
                        <a:pt x="45" y="67"/>
                      </a:lnTo>
                      <a:lnTo>
                        <a:pt x="46" y="69"/>
                      </a:lnTo>
                      <a:lnTo>
                        <a:pt x="46" y="67"/>
                      </a:lnTo>
                      <a:lnTo>
                        <a:pt x="48" y="69"/>
                      </a:lnTo>
                      <a:lnTo>
                        <a:pt x="50" y="67"/>
                      </a:lnTo>
                      <a:lnTo>
                        <a:pt x="53" y="67"/>
                      </a:lnTo>
                      <a:lnTo>
                        <a:pt x="65" y="66"/>
                      </a:lnTo>
                      <a:lnTo>
                        <a:pt x="65" y="64"/>
                      </a:lnTo>
                      <a:lnTo>
                        <a:pt x="68" y="64"/>
                      </a:lnTo>
                      <a:lnTo>
                        <a:pt x="68" y="62"/>
                      </a:lnTo>
                      <a:lnTo>
                        <a:pt x="70" y="62"/>
                      </a:lnTo>
                      <a:lnTo>
                        <a:pt x="71" y="62"/>
                      </a:lnTo>
                      <a:lnTo>
                        <a:pt x="71" y="61"/>
                      </a:lnTo>
                      <a:lnTo>
                        <a:pt x="73" y="61"/>
                      </a:lnTo>
                      <a:lnTo>
                        <a:pt x="75" y="59"/>
                      </a:lnTo>
                      <a:lnTo>
                        <a:pt x="76" y="59"/>
                      </a:lnTo>
                      <a:lnTo>
                        <a:pt x="78" y="59"/>
                      </a:lnTo>
                      <a:lnTo>
                        <a:pt x="78" y="57"/>
                      </a:lnTo>
                      <a:lnTo>
                        <a:pt x="80" y="57"/>
                      </a:lnTo>
                      <a:lnTo>
                        <a:pt x="80" y="56"/>
                      </a:lnTo>
                      <a:lnTo>
                        <a:pt x="81" y="54"/>
                      </a:lnTo>
                      <a:lnTo>
                        <a:pt x="85" y="52"/>
                      </a:lnTo>
                      <a:lnTo>
                        <a:pt x="86" y="49"/>
                      </a:lnTo>
                      <a:lnTo>
                        <a:pt x="88" y="45"/>
                      </a:lnTo>
                      <a:lnTo>
                        <a:pt x="88" y="44"/>
                      </a:lnTo>
                      <a:lnTo>
                        <a:pt x="91" y="42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5"/>
                      </a:lnTo>
                      <a:lnTo>
                        <a:pt x="91" y="34"/>
                      </a:lnTo>
                      <a:lnTo>
                        <a:pt x="91" y="32"/>
                      </a:lnTo>
                      <a:lnTo>
                        <a:pt x="91" y="30"/>
                      </a:lnTo>
                      <a:lnTo>
                        <a:pt x="91" y="29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86" y="17"/>
                      </a:lnTo>
                      <a:lnTo>
                        <a:pt x="85" y="17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0" y="13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6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3" y="8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6" name="Freeform 624"/>
                <p:cNvSpPr>
                  <a:spLocks/>
                </p:cNvSpPr>
                <p:nvPr/>
              </p:nvSpPr>
              <p:spPr bwMode="auto">
                <a:xfrm>
                  <a:off x="5205" y="784"/>
                  <a:ext cx="47" cy="35"/>
                </a:xfrm>
                <a:custGeom>
                  <a:avLst/>
                  <a:gdLst>
                    <a:gd name="T0" fmla="*/ 0 w 95"/>
                    <a:gd name="T1" fmla="*/ 14 h 69"/>
                    <a:gd name="T2" fmla="*/ 0 w 95"/>
                    <a:gd name="T3" fmla="*/ 18 h 69"/>
                    <a:gd name="T4" fmla="*/ 0 w 95"/>
                    <a:gd name="T5" fmla="*/ 21 h 69"/>
                    <a:gd name="T6" fmla="*/ 3 w 95"/>
                    <a:gd name="T7" fmla="*/ 26 h 69"/>
                    <a:gd name="T8" fmla="*/ 6 w 95"/>
                    <a:gd name="T9" fmla="*/ 30 h 69"/>
                    <a:gd name="T10" fmla="*/ 11 w 95"/>
                    <a:gd name="T11" fmla="*/ 32 h 69"/>
                    <a:gd name="T12" fmla="*/ 16 w 95"/>
                    <a:gd name="T13" fmla="*/ 33 h 69"/>
                    <a:gd name="T14" fmla="*/ 22 w 95"/>
                    <a:gd name="T15" fmla="*/ 35 h 69"/>
                    <a:gd name="T16" fmla="*/ 28 w 95"/>
                    <a:gd name="T17" fmla="*/ 33 h 69"/>
                    <a:gd name="T18" fmla="*/ 36 w 95"/>
                    <a:gd name="T19" fmla="*/ 31 h 69"/>
                    <a:gd name="T20" fmla="*/ 40 w 95"/>
                    <a:gd name="T21" fmla="*/ 30 h 69"/>
                    <a:gd name="T22" fmla="*/ 44 w 95"/>
                    <a:gd name="T23" fmla="*/ 26 h 69"/>
                    <a:gd name="T24" fmla="*/ 46 w 95"/>
                    <a:gd name="T25" fmla="*/ 23 h 69"/>
                    <a:gd name="T26" fmla="*/ 47 w 95"/>
                    <a:gd name="T27" fmla="*/ 20 h 69"/>
                    <a:gd name="T28" fmla="*/ 47 w 95"/>
                    <a:gd name="T29" fmla="*/ 13 h 69"/>
                    <a:gd name="T30" fmla="*/ 44 w 95"/>
                    <a:gd name="T31" fmla="*/ 8 h 69"/>
                    <a:gd name="T32" fmla="*/ 41 w 95"/>
                    <a:gd name="T33" fmla="*/ 4 h 69"/>
                    <a:gd name="T34" fmla="*/ 37 w 95"/>
                    <a:gd name="T35" fmla="*/ 3 h 69"/>
                    <a:gd name="T36" fmla="*/ 30 w 95"/>
                    <a:gd name="T37" fmla="*/ 0 h 69"/>
                    <a:gd name="T38" fmla="*/ 22 w 95"/>
                    <a:gd name="T39" fmla="*/ 0 h 69"/>
                    <a:gd name="T40" fmla="*/ 16 w 95"/>
                    <a:gd name="T41" fmla="*/ 1 h 69"/>
                    <a:gd name="T42" fmla="*/ 11 w 95"/>
                    <a:gd name="T43" fmla="*/ 3 h 69"/>
                    <a:gd name="T44" fmla="*/ 7 w 95"/>
                    <a:gd name="T45" fmla="*/ 5 h 69"/>
                    <a:gd name="T46" fmla="*/ 3 w 95"/>
                    <a:gd name="T47" fmla="*/ 8 h 69"/>
                    <a:gd name="T48" fmla="*/ 6 w 95"/>
                    <a:gd name="T49" fmla="*/ 8 h 69"/>
                    <a:gd name="T50" fmla="*/ 9 w 95"/>
                    <a:gd name="T51" fmla="*/ 6 h 69"/>
                    <a:gd name="T52" fmla="*/ 12 w 95"/>
                    <a:gd name="T53" fmla="*/ 4 h 69"/>
                    <a:gd name="T54" fmla="*/ 19 w 95"/>
                    <a:gd name="T55" fmla="*/ 2 h 69"/>
                    <a:gd name="T56" fmla="*/ 24 w 95"/>
                    <a:gd name="T57" fmla="*/ 2 h 69"/>
                    <a:gd name="T58" fmla="*/ 31 w 95"/>
                    <a:gd name="T59" fmla="*/ 2 h 69"/>
                    <a:gd name="T60" fmla="*/ 36 w 95"/>
                    <a:gd name="T61" fmla="*/ 4 h 69"/>
                    <a:gd name="T62" fmla="*/ 41 w 95"/>
                    <a:gd name="T63" fmla="*/ 8 h 69"/>
                    <a:gd name="T64" fmla="*/ 42 w 95"/>
                    <a:gd name="T65" fmla="*/ 9 h 69"/>
                    <a:gd name="T66" fmla="*/ 45 w 95"/>
                    <a:gd name="T67" fmla="*/ 15 h 69"/>
                    <a:gd name="T68" fmla="*/ 45 w 95"/>
                    <a:gd name="T69" fmla="*/ 20 h 69"/>
                    <a:gd name="T70" fmla="*/ 43 w 95"/>
                    <a:gd name="T71" fmla="*/ 24 h 69"/>
                    <a:gd name="T72" fmla="*/ 41 w 95"/>
                    <a:gd name="T73" fmla="*/ 26 h 69"/>
                    <a:gd name="T74" fmla="*/ 36 w 95"/>
                    <a:gd name="T75" fmla="*/ 29 h 69"/>
                    <a:gd name="T76" fmla="*/ 33 w 95"/>
                    <a:gd name="T77" fmla="*/ 31 h 69"/>
                    <a:gd name="T78" fmla="*/ 27 w 95"/>
                    <a:gd name="T79" fmla="*/ 32 h 69"/>
                    <a:gd name="T80" fmla="*/ 22 w 95"/>
                    <a:gd name="T81" fmla="*/ 32 h 69"/>
                    <a:gd name="T82" fmla="*/ 17 w 95"/>
                    <a:gd name="T83" fmla="*/ 32 h 69"/>
                    <a:gd name="T84" fmla="*/ 12 w 95"/>
                    <a:gd name="T85" fmla="*/ 31 h 69"/>
                    <a:gd name="T86" fmla="*/ 8 w 95"/>
                    <a:gd name="T87" fmla="*/ 28 h 69"/>
                    <a:gd name="T88" fmla="*/ 5 w 95"/>
                    <a:gd name="T89" fmla="*/ 26 h 69"/>
                    <a:gd name="T90" fmla="*/ 2 w 95"/>
                    <a:gd name="T91" fmla="*/ 20 h 69"/>
                    <a:gd name="T92" fmla="*/ 2 w 95"/>
                    <a:gd name="T93" fmla="*/ 18 h 69"/>
                    <a:gd name="T94" fmla="*/ 2 w 95"/>
                    <a:gd name="T95" fmla="*/ 15 h 69"/>
                    <a:gd name="T96" fmla="*/ 2 w 95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9"/>
                    <a:gd name="T149" fmla="*/ 95 w 95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9">
                      <a:moveTo>
                        <a:pt x="5" y="20"/>
                      </a:move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3" y="47"/>
                      </a:lnTo>
                      <a:lnTo>
                        <a:pt x="5" y="51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8" y="54"/>
                      </a:lnTo>
                      <a:lnTo>
                        <a:pt x="12" y="57"/>
                      </a:lnTo>
                      <a:lnTo>
                        <a:pt x="13" y="59"/>
                      </a:lnTo>
                      <a:lnTo>
                        <a:pt x="15" y="61"/>
                      </a:lnTo>
                      <a:lnTo>
                        <a:pt x="18" y="62"/>
                      </a:lnTo>
                      <a:lnTo>
                        <a:pt x="20" y="62"/>
                      </a:lnTo>
                      <a:lnTo>
                        <a:pt x="23" y="64"/>
                      </a:lnTo>
                      <a:lnTo>
                        <a:pt x="27" y="64"/>
                      </a:lnTo>
                      <a:lnTo>
                        <a:pt x="27" y="66"/>
                      </a:lnTo>
                      <a:lnTo>
                        <a:pt x="30" y="66"/>
                      </a:lnTo>
                      <a:lnTo>
                        <a:pt x="33" y="66"/>
                      </a:lnTo>
                      <a:lnTo>
                        <a:pt x="37" y="67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5" y="69"/>
                      </a:lnTo>
                      <a:lnTo>
                        <a:pt x="50" y="67"/>
                      </a:lnTo>
                      <a:lnTo>
                        <a:pt x="52" y="67"/>
                      </a:lnTo>
                      <a:lnTo>
                        <a:pt x="53" y="67"/>
                      </a:lnTo>
                      <a:lnTo>
                        <a:pt x="57" y="66"/>
                      </a:lnTo>
                      <a:lnTo>
                        <a:pt x="58" y="66"/>
                      </a:lnTo>
                      <a:lnTo>
                        <a:pt x="68" y="64"/>
                      </a:lnTo>
                      <a:lnTo>
                        <a:pt x="70" y="64"/>
                      </a:lnTo>
                      <a:lnTo>
                        <a:pt x="72" y="62"/>
                      </a:lnTo>
                      <a:lnTo>
                        <a:pt x="73" y="62"/>
                      </a:lnTo>
                      <a:lnTo>
                        <a:pt x="75" y="61"/>
                      </a:lnTo>
                      <a:lnTo>
                        <a:pt x="77" y="61"/>
                      </a:lnTo>
                      <a:lnTo>
                        <a:pt x="80" y="59"/>
                      </a:lnTo>
                      <a:lnTo>
                        <a:pt x="83" y="56"/>
                      </a:lnTo>
                      <a:lnTo>
                        <a:pt x="85" y="56"/>
                      </a:lnTo>
                      <a:lnTo>
                        <a:pt x="85" y="54"/>
                      </a:lnTo>
                      <a:lnTo>
                        <a:pt x="88" y="52"/>
                      </a:lnTo>
                      <a:lnTo>
                        <a:pt x="88" y="49"/>
                      </a:lnTo>
                      <a:lnTo>
                        <a:pt x="90" y="47"/>
                      </a:lnTo>
                      <a:lnTo>
                        <a:pt x="92" y="47"/>
                      </a:lnTo>
                      <a:lnTo>
                        <a:pt x="92" y="45"/>
                      </a:lnTo>
                      <a:lnTo>
                        <a:pt x="93" y="42"/>
                      </a:lnTo>
                      <a:lnTo>
                        <a:pt x="95" y="39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5" y="25"/>
                      </a:lnTo>
                      <a:lnTo>
                        <a:pt x="93" y="25"/>
                      </a:lnTo>
                      <a:lnTo>
                        <a:pt x="90" y="18"/>
                      </a:lnTo>
                      <a:lnTo>
                        <a:pt x="90" y="17"/>
                      </a:lnTo>
                      <a:lnTo>
                        <a:pt x="88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3" y="8"/>
                      </a:lnTo>
                      <a:lnTo>
                        <a:pt x="80" y="8"/>
                      </a:lnTo>
                      <a:lnTo>
                        <a:pt x="80" y="7"/>
                      </a:lnTo>
                      <a:lnTo>
                        <a:pt x="77" y="5"/>
                      </a:lnTo>
                      <a:lnTo>
                        <a:pt x="75" y="5"/>
                      </a:lnTo>
                      <a:lnTo>
                        <a:pt x="73" y="3"/>
                      </a:lnTo>
                      <a:lnTo>
                        <a:pt x="65" y="2"/>
                      </a:lnTo>
                      <a:lnTo>
                        <a:pt x="62" y="2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3" y="2"/>
                      </a:lnTo>
                      <a:lnTo>
                        <a:pt x="30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0" y="7"/>
                      </a:lnTo>
                      <a:lnTo>
                        <a:pt x="18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2" y="10"/>
                      </a:lnTo>
                      <a:lnTo>
                        <a:pt x="10" y="12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8" y="20"/>
                      </a:lnTo>
                      <a:lnTo>
                        <a:pt x="12" y="15"/>
                      </a:lnTo>
                      <a:lnTo>
                        <a:pt x="13" y="15"/>
                      </a:lnTo>
                      <a:lnTo>
                        <a:pt x="15" y="15"/>
                      </a:lnTo>
                      <a:lnTo>
                        <a:pt x="15" y="13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8"/>
                      </a:lnTo>
                      <a:lnTo>
                        <a:pt x="25" y="8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32" y="5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8" y="3"/>
                      </a:lnTo>
                      <a:lnTo>
                        <a:pt x="52" y="3"/>
                      </a:lnTo>
                      <a:lnTo>
                        <a:pt x="57" y="3"/>
                      </a:lnTo>
                      <a:lnTo>
                        <a:pt x="58" y="3"/>
                      </a:lnTo>
                      <a:lnTo>
                        <a:pt x="62" y="3"/>
                      </a:lnTo>
                      <a:lnTo>
                        <a:pt x="70" y="7"/>
                      </a:lnTo>
                      <a:lnTo>
                        <a:pt x="72" y="8"/>
                      </a:lnTo>
                      <a:lnTo>
                        <a:pt x="73" y="8"/>
                      </a:lnTo>
                      <a:lnTo>
                        <a:pt x="75" y="8"/>
                      </a:lnTo>
                      <a:lnTo>
                        <a:pt x="77" y="10"/>
                      </a:lnTo>
                      <a:lnTo>
                        <a:pt x="78" y="12"/>
                      </a:lnTo>
                      <a:lnTo>
                        <a:pt x="82" y="15"/>
                      </a:lnTo>
                      <a:lnTo>
                        <a:pt x="83" y="15"/>
                      </a:lnTo>
                      <a:lnTo>
                        <a:pt x="85" y="17"/>
                      </a:lnTo>
                      <a:lnTo>
                        <a:pt x="85" y="18"/>
                      </a:lnTo>
                      <a:lnTo>
                        <a:pt x="87" y="20"/>
                      </a:lnTo>
                      <a:lnTo>
                        <a:pt x="88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8" y="42"/>
                      </a:lnTo>
                      <a:lnTo>
                        <a:pt x="88" y="45"/>
                      </a:lnTo>
                      <a:lnTo>
                        <a:pt x="87" y="47"/>
                      </a:lnTo>
                      <a:lnTo>
                        <a:pt x="87" y="45"/>
                      </a:lnTo>
                      <a:lnTo>
                        <a:pt x="85" y="47"/>
                      </a:lnTo>
                      <a:lnTo>
                        <a:pt x="83" y="51"/>
                      </a:lnTo>
                      <a:lnTo>
                        <a:pt x="83" y="52"/>
                      </a:lnTo>
                      <a:lnTo>
                        <a:pt x="80" y="54"/>
                      </a:lnTo>
                      <a:lnTo>
                        <a:pt x="77" y="56"/>
                      </a:lnTo>
                      <a:lnTo>
                        <a:pt x="73" y="57"/>
                      </a:lnTo>
                      <a:lnTo>
                        <a:pt x="73" y="59"/>
                      </a:lnTo>
                      <a:lnTo>
                        <a:pt x="70" y="61"/>
                      </a:lnTo>
                      <a:lnTo>
                        <a:pt x="67" y="61"/>
                      </a:lnTo>
                      <a:lnTo>
                        <a:pt x="65" y="61"/>
                      </a:lnTo>
                      <a:lnTo>
                        <a:pt x="65" y="62"/>
                      </a:lnTo>
                      <a:lnTo>
                        <a:pt x="58" y="64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2" y="64"/>
                      </a:lnTo>
                      <a:lnTo>
                        <a:pt x="48" y="64"/>
                      </a:lnTo>
                      <a:lnTo>
                        <a:pt x="45" y="64"/>
                      </a:lnTo>
                      <a:lnTo>
                        <a:pt x="42" y="64"/>
                      </a:lnTo>
                      <a:lnTo>
                        <a:pt x="37" y="64"/>
                      </a:lnTo>
                      <a:lnTo>
                        <a:pt x="35" y="64"/>
                      </a:lnTo>
                      <a:lnTo>
                        <a:pt x="30" y="62"/>
                      </a:lnTo>
                      <a:lnTo>
                        <a:pt x="28" y="62"/>
                      </a:lnTo>
                      <a:lnTo>
                        <a:pt x="30" y="62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2" y="61"/>
                      </a:lnTo>
                      <a:lnTo>
                        <a:pt x="18" y="57"/>
                      </a:lnTo>
                      <a:lnTo>
                        <a:pt x="17" y="56"/>
                      </a:lnTo>
                      <a:lnTo>
                        <a:pt x="15" y="56"/>
                      </a:lnTo>
                      <a:lnTo>
                        <a:pt x="12" y="54"/>
                      </a:lnTo>
                      <a:lnTo>
                        <a:pt x="12" y="52"/>
                      </a:lnTo>
                      <a:lnTo>
                        <a:pt x="10" y="51"/>
                      </a:lnTo>
                      <a:lnTo>
                        <a:pt x="10" y="47"/>
                      </a:lnTo>
                      <a:lnTo>
                        <a:pt x="7" y="45"/>
                      </a:lnTo>
                      <a:lnTo>
                        <a:pt x="7" y="42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8" y="20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" name="Freeform 625"/>
                <p:cNvSpPr>
                  <a:spLocks/>
                </p:cNvSpPr>
                <p:nvPr/>
              </p:nvSpPr>
              <p:spPr bwMode="auto">
                <a:xfrm>
                  <a:off x="5145" y="786"/>
                  <a:ext cx="18" cy="22"/>
                </a:xfrm>
                <a:custGeom>
                  <a:avLst/>
                  <a:gdLst>
                    <a:gd name="T0" fmla="*/ 12 w 37"/>
                    <a:gd name="T1" fmla="*/ 0 h 44"/>
                    <a:gd name="T2" fmla="*/ 11 w 37"/>
                    <a:gd name="T3" fmla="*/ 0 h 44"/>
                    <a:gd name="T4" fmla="*/ 10 w 37"/>
                    <a:gd name="T5" fmla="*/ 0 h 44"/>
                    <a:gd name="T6" fmla="*/ 9 w 37"/>
                    <a:gd name="T7" fmla="*/ 0 h 44"/>
                    <a:gd name="T8" fmla="*/ 7 w 37"/>
                    <a:gd name="T9" fmla="*/ 0 h 44"/>
                    <a:gd name="T10" fmla="*/ 7 w 37"/>
                    <a:gd name="T11" fmla="*/ 0 h 44"/>
                    <a:gd name="T12" fmla="*/ 5 w 37"/>
                    <a:gd name="T13" fmla="*/ 2 h 44"/>
                    <a:gd name="T14" fmla="*/ 3 w 37"/>
                    <a:gd name="T15" fmla="*/ 2 h 44"/>
                    <a:gd name="T16" fmla="*/ 2 w 37"/>
                    <a:gd name="T17" fmla="*/ 3 h 44"/>
                    <a:gd name="T18" fmla="*/ 2 w 37"/>
                    <a:gd name="T19" fmla="*/ 3 h 44"/>
                    <a:gd name="T20" fmla="*/ 2 w 37"/>
                    <a:gd name="T21" fmla="*/ 5 h 44"/>
                    <a:gd name="T22" fmla="*/ 1 w 37"/>
                    <a:gd name="T23" fmla="*/ 7 h 44"/>
                    <a:gd name="T24" fmla="*/ 0 w 37"/>
                    <a:gd name="T25" fmla="*/ 7 h 44"/>
                    <a:gd name="T26" fmla="*/ 0 w 37"/>
                    <a:gd name="T27" fmla="*/ 9 h 44"/>
                    <a:gd name="T28" fmla="*/ 0 w 37"/>
                    <a:gd name="T29" fmla="*/ 10 h 44"/>
                    <a:gd name="T30" fmla="*/ 0 w 37"/>
                    <a:gd name="T31" fmla="*/ 11 h 44"/>
                    <a:gd name="T32" fmla="*/ 0 w 37"/>
                    <a:gd name="T33" fmla="*/ 13 h 44"/>
                    <a:gd name="T34" fmla="*/ 0 w 37"/>
                    <a:gd name="T35" fmla="*/ 16 h 44"/>
                    <a:gd name="T36" fmla="*/ 1 w 37"/>
                    <a:gd name="T37" fmla="*/ 17 h 44"/>
                    <a:gd name="T38" fmla="*/ 2 w 37"/>
                    <a:gd name="T39" fmla="*/ 18 h 44"/>
                    <a:gd name="T40" fmla="*/ 2 w 37"/>
                    <a:gd name="T41" fmla="*/ 18 h 44"/>
                    <a:gd name="T42" fmla="*/ 2 w 37"/>
                    <a:gd name="T43" fmla="*/ 19 h 44"/>
                    <a:gd name="T44" fmla="*/ 3 w 37"/>
                    <a:gd name="T45" fmla="*/ 20 h 44"/>
                    <a:gd name="T46" fmla="*/ 4 w 37"/>
                    <a:gd name="T47" fmla="*/ 21 h 44"/>
                    <a:gd name="T48" fmla="*/ 6 w 37"/>
                    <a:gd name="T49" fmla="*/ 21 h 44"/>
                    <a:gd name="T50" fmla="*/ 7 w 37"/>
                    <a:gd name="T51" fmla="*/ 21 h 44"/>
                    <a:gd name="T52" fmla="*/ 7 w 37"/>
                    <a:gd name="T53" fmla="*/ 21 h 44"/>
                    <a:gd name="T54" fmla="*/ 8 w 37"/>
                    <a:gd name="T55" fmla="*/ 21 h 44"/>
                    <a:gd name="T56" fmla="*/ 9 w 37"/>
                    <a:gd name="T57" fmla="*/ 22 h 44"/>
                    <a:gd name="T58" fmla="*/ 10 w 37"/>
                    <a:gd name="T59" fmla="*/ 22 h 44"/>
                    <a:gd name="T60" fmla="*/ 11 w 37"/>
                    <a:gd name="T61" fmla="*/ 21 h 44"/>
                    <a:gd name="T62" fmla="*/ 13 w 37"/>
                    <a:gd name="T63" fmla="*/ 20 h 44"/>
                    <a:gd name="T64" fmla="*/ 15 w 37"/>
                    <a:gd name="T65" fmla="*/ 19 h 44"/>
                    <a:gd name="T66" fmla="*/ 15 w 37"/>
                    <a:gd name="T67" fmla="*/ 18 h 44"/>
                    <a:gd name="T68" fmla="*/ 17 w 37"/>
                    <a:gd name="T69" fmla="*/ 18 h 44"/>
                    <a:gd name="T70" fmla="*/ 17 w 37"/>
                    <a:gd name="T71" fmla="*/ 16 h 44"/>
                    <a:gd name="T72" fmla="*/ 17 w 37"/>
                    <a:gd name="T73" fmla="*/ 14 h 44"/>
                    <a:gd name="T74" fmla="*/ 18 w 37"/>
                    <a:gd name="T75" fmla="*/ 13 h 44"/>
                    <a:gd name="T76" fmla="*/ 18 w 37"/>
                    <a:gd name="T77" fmla="*/ 11 h 44"/>
                    <a:gd name="T78" fmla="*/ 18 w 37"/>
                    <a:gd name="T79" fmla="*/ 10 h 44"/>
                    <a:gd name="T80" fmla="*/ 18 w 37"/>
                    <a:gd name="T81" fmla="*/ 10 h 44"/>
                    <a:gd name="T82" fmla="*/ 18 w 37"/>
                    <a:gd name="T83" fmla="*/ 7 h 44"/>
                    <a:gd name="T84" fmla="*/ 17 w 37"/>
                    <a:gd name="T85" fmla="*/ 5 h 44"/>
                    <a:gd name="T86" fmla="*/ 17 w 37"/>
                    <a:gd name="T87" fmla="*/ 3 h 44"/>
                    <a:gd name="T88" fmla="*/ 16 w 37"/>
                    <a:gd name="T89" fmla="*/ 3 h 44"/>
                    <a:gd name="T90" fmla="*/ 15 w 37"/>
                    <a:gd name="T91" fmla="*/ 3 h 44"/>
                    <a:gd name="T92" fmla="*/ 15 w 37"/>
                    <a:gd name="T93" fmla="*/ 2 h 44"/>
                    <a:gd name="T94" fmla="*/ 14 w 37"/>
                    <a:gd name="T95" fmla="*/ 1 h 4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"/>
                    <a:gd name="T145" fmla="*/ 0 h 44"/>
                    <a:gd name="T146" fmla="*/ 37 w 37"/>
                    <a:gd name="T147" fmla="*/ 44 h 4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" h="44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2" y="10"/>
                      </a:lnTo>
                      <a:lnTo>
                        <a:pt x="2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4" y="36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9" y="39"/>
                      </a:lnTo>
                      <a:lnTo>
                        <a:pt x="9" y="41"/>
                      </a:lnTo>
                      <a:lnTo>
                        <a:pt x="10" y="41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5" y="42"/>
                      </a:lnTo>
                      <a:lnTo>
                        <a:pt x="15" y="44"/>
                      </a:lnTo>
                      <a:lnTo>
                        <a:pt x="17" y="42"/>
                      </a:lnTo>
                      <a:lnTo>
                        <a:pt x="19" y="44"/>
                      </a:lnTo>
                      <a:lnTo>
                        <a:pt x="19" y="42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2" y="42"/>
                      </a:lnTo>
                      <a:lnTo>
                        <a:pt x="25" y="41"/>
                      </a:lnTo>
                      <a:lnTo>
                        <a:pt x="27" y="39"/>
                      </a:lnTo>
                      <a:lnTo>
                        <a:pt x="29" y="39"/>
                      </a:lnTo>
                      <a:lnTo>
                        <a:pt x="30" y="37"/>
                      </a:lnTo>
                      <a:lnTo>
                        <a:pt x="30" y="36"/>
                      </a:lnTo>
                      <a:lnTo>
                        <a:pt x="32" y="36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34" y="32"/>
                      </a:lnTo>
                      <a:lnTo>
                        <a:pt x="34" y="29"/>
                      </a:lnTo>
                      <a:lnTo>
                        <a:pt x="35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0"/>
                      </a:lnTo>
                      <a:lnTo>
                        <a:pt x="37" y="19"/>
                      </a:lnTo>
                      <a:lnTo>
                        <a:pt x="37" y="17"/>
                      </a:lnTo>
                      <a:lnTo>
                        <a:pt x="37" y="15"/>
                      </a:lnTo>
                      <a:lnTo>
                        <a:pt x="34" y="12"/>
                      </a:lnTo>
                      <a:lnTo>
                        <a:pt x="34" y="10"/>
                      </a:lnTo>
                      <a:lnTo>
                        <a:pt x="34" y="9"/>
                      </a:lnTo>
                      <a:lnTo>
                        <a:pt x="34" y="7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9" y="4"/>
                      </a:lnTo>
                      <a:lnTo>
                        <a:pt x="29" y="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8" name="Freeform 626"/>
                <p:cNvSpPr>
                  <a:spLocks/>
                </p:cNvSpPr>
                <p:nvPr/>
              </p:nvSpPr>
              <p:spPr bwMode="auto">
                <a:xfrm>
                  <a:off x="5144" y="785"/>
                  <a:ext cx="19" cy="23"/>
                </a:xfrm>
                <a:custGeom>
                  <a:avLst/>
                  <a:gdLst>
                    <a:gd name="T0" fmla="*/ 0 w 38"/>
                    <a:gd name="T1" fmla="*/ 9 h 45"/>
                    <a:gd name="T2" fmla="*/ 0 w 38"/>
                    <a:gd name="T3" fmla="*/ 12 h 45"/>
                    <a:gd name="T4" fmla="*/ 0 w 38"/>
                    <a:gd name="T5" fmla="*/ 14 h 45"/>
                    <a:gd name="T6" fmla="*/ 1 w 38"/>
                    <a:gd name="T7" fmla="*/ 16 h 45"/>
                    <a:gd name="T8" fmla="*/ 1 w 38"/>
                    <a:gd name="T9" fmla="*/ 18 h 45"/>
                    <a:gd name="T10" fmla="*/ 2 w 38"/>
                    <a:gd name="T11" fmla="*/ 19 h 45"/>
                    <a:gd name="T12" fmla="*/ 4 w 38"/>
                    <a:gd name="T13" fmla="*/ 21 h 45"/>
                    <a:gd name="T14" fmla="*/ 5 w 38"/>
                    <a:gd name="T15" fmla="*/ 22 h 45"/>
                    <a:gd name="T16" fmla="*/ 8 w 38"/>
                    <a:gd name="T17" fmla="*/ 23 h 45"/>
                    <a:gd name="T18" fmla="*/ 10 w 38"/>
                    <a:gd name="T19" fmla="*/ 23 h 45"/>
                    <a:gd name="T20" fmla="*/ 13 w 38"/>
                    <a:gd name="T21" fmla="*/ 22 h 45"/>
                    <a:gd name="T22" fmla="*/ 15 w 38"/>
                    <a:gd name="T23" fmla="*/ 20 h 45"/>
                    <a:gd name="T24" fmla="*/ 17 w 38"/>
                    <a:gd name="T25" fmla="*/ 19 h 45"/>
                    <a:gd name="T26" fmla="*/ 18 w 38"/>
                    <a:gd name="T27" fmla="*/ 17 h 45"/>
                    <a:gd name="T28" fmla="*/ 19 w 38"/>
                    <a:gd name="T29" fmla="*/ 15 h 45"/>
                    <a:gd name="T30" fmla="*/ 19 w 38"/>
                    <a:gd name="T31" fmla="*/ 13 h 45"/>
                    <a:gd name="T32" fmla="*/ 19 w 38"/>
                    <a:gd name="T33" fmla="*/ 9 h 45"/>
                    <a:gd name="T34" fmla="*/ 18 w 38"/>
                    <a:gd name="T35" fmla="*/ 7 h 45"/>
                    <a:gd name="T36" fmla="*/ 18 w 38"/>
                    <a:gd name="T37" fmla="*/ 3 h 45"/>
                    <a:gd name="T38" fmla="*/ 15 w 38"/>
                    <a:gd name="T39" fmla="*/ 3 h 45"/>
                    <a:gd name="T40" fmla="*/ 14 w 38"/>
                    <a:gd name="T41" fmla="*/ 2 h 45"/>
                    <a:gd name="T42" fmla="*/ 11 w 38"/>
                    <a:gd name="T43" fmla="*/ 1 h 45"/>
                    <a:gd name="T44" fmla="*/ 10 w 38"/>
                    <a:gd name="T45" fmla="*/ 0 h 45"/>
                    <a:gd name="T46" fmla="*/ 8 w 38"/>
                    <a:gd name="T47" fmla="*/ 0 h 45"/>
                    <a:gd name="T48" fmla="*/ 5 w 38"/>
                    <a:gd name="T49" fmla="*/ 1 h 45"/>
                    <a:gd name="T50" fmla="*/ 4 w 38"/>
                    <a:gd name="T51" fmla="*/ 3 h 45"/>
                    <a:gd name="T52" fmla="*/ 2 w 38"/>
                    <a:gd name="T53" fmla="*/ 3 h 45"/>
                    <a:gd name="T54" fmla="*/ 1 w 38"/>
                    <a:gd name="T55" fmla="*/ 4 h 45"/>
                    <a:gd name="T56" fmla="*/ 1 w 38"/>
                    <a:gd name="T57" fmla="*/ 8 h 45"/>
                    <a:gd name="T58" fmla="*/ 2 w 38"/>
                    <a:gd name="T59" fmla="*/ 4 h 45"/>
                    <a:gd name="T60" fmla="*/ 4 w 38"/>
                    <a:gd name="T61" fmla="*/ 3 h 45"/>
                    <a:gd name="T62" fmla="*/ 5 w 38"/>
                    <a:gd name="T63" fmla="*/ 3 h 45"/>
                    <a:gd name="T64" fmla="*/ 6 w 38"/>
                    <a:gd name="T65" fmla="*/ 2 h 45"/>
                    <a:gd name="T66" fmla="*/ 9 w 38"/>
                    <a:gd name="T67" fmla="*/ 1 h 45"/>
                    <a:gd name="T68" fmla="*/ 11 w 38"/>
                    <a:gd name="T69" fmla="*/ 1 h 45"/>
                    <a:gd name="T70" fmla="*/ 14 w 38"/>
                    <a:gd name="T71" fmla="*/ 3 h 45"/>
                    <a:gd name="T72" fmla="*/ 15 w 38"/>
                    <a:gd name="T73" fmla="*/ 3 h 45"/>
                    <a:gd name="T74" fmla="*/ 17 w 38"/>
                    <a:gd name="T75" fmla="*/ 5 h 45"/>
                    <a:gd name="T76" fmla="*/ 18 w 38"/>
                    <a:gd name="T77" fmla="*/ 8 h 45"/>
                    <a:gd name="T78" fmla="*/ 18 w 38"/>
                    <a:gd name="T79" fmla="*/ 10 h 45"/>
                    <a:gd name="T80" fmla="*/ 18 w 38"/>
                    <a:gd name="T81" fmla="*/ 14 h 45"/>
                    <a:gd name="T82" fmla="*/ 18 w 38"/>
                    <a:gd name="T83" fmla="*/ 16 h 45"/>
                    <a:gd name="T84" fmla="*/ 15 w 38"/>
                    <a:gd name="T85" fmla="*/ 19 h 45"/>
                    <a:gd name="T86" fmla="*/ 14 w 38"/>
                    <a:gd name="T87" fmla="*/ 19 h 45"/>
                    <a:gd name="T88" fmla="*/ 12 w 38"/>
                    <a:gd name="T89" fmla="*/ 20 h 45"/>
                    <a:gd name="T90" fmla="*/ 10 w 38"/>
                    <a:gd name="T91" fmla="*/ 21 h 45"/>
                    <a:gd name="T92" fmla="*/ 9 w 38"/>
                    <a:gd name="T93" fmla="*/ 22 h 45"/>
                    <a:gd name="T94" fmla="*/ 6 w 38"/>
                    <a:gd name="T95" fmla="*/ 21 h 45"/>
                    <a:gd name="T96" fmla="*/ 5 w 38"/>
                    <a:gd name="T97" fmla="*/ 21 h 45"/>
                    <a:gd name="T98" fmla="*/ 3 w 38"/>
                    <a:gd name="T99" fmla="*/ 19 h 45"/>
                    <a:gd name="T100" fmla="*/ 2 w 38"/>
                    <a:gd name="T101" fmla="*/ 18 h 45"/>
                    <a:gd name="T102" fmla="*/ 1 w 38"/>
                    <a:gd name="T103" fmla="*/ 15 h 45"/>
                    <a:gd name="T104" fmla="*/ 1 w 38"/>
                    <a:gd name="T105" fmla="*/ 13 h 45"/>
                    <a:gd name="T106" fmla="*/ 1 w 38"/>
                    <a:gd name="T107" fmla="*/ 11 h 45"/>
                    <a:gd name="T108" fmla="*/ 1 w 38"/>
                    <a:gd name="T109" fmla="*/ 9 h 45"/>
                    <a:gd name="T110" fmla="*/ 1 w 38"/>
                    <a:gd name="T111" fmla="*/ 8 h 4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5"/>
                    <a:gd name="T170" fmla="*/ 38 w 38"/>
                    <a:gd name="T171" fmla="*/ 45 h 4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5">
                      <a:moveTo>
                        <a:pt x="1" y="15"/>
                      </a:move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3" y="37"/>
                      </a:lnTo>
                      <a:lnTo>
                        <a:pt x="5" y="38"/>
                      </a:lnTo>
                      <a:lnTo>
                        <a:pt x="5" y="40"/>
                      </a:lnTo>
                      <a:lnTo>
                        <a:pt x="8" y="40"/>
                      </a:lnTo>
                      <a:lnTo>
                        <a:pt x="8" y="42"/>
                      </a:lnTo>
                      <a:lnTo>
                        <a:pt x="10" y="43"/>
                      </a:lnTo>
                      <a:lnTo>
                        <a:pt x="11" y="43"/>
                      </a:lnTo>
                      <a:lnTo>
                        <a:pt x="13" y="45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1" y="45"/>
                      </a:lnTo>
                      <a:lnTo>
                        <a:pt x="23" y="45"/>
                      </a:lnTo>
                      <a:lnTo>
                        <a:pt x="23" y="43"/>
                      </a:lnTo>
                      <a:lnTo>
                        <a:pt x="26" y="43"/>
                      </a:lnTo>
                      <a:lnTo>
                        <a:pt x="28" y="42"/>
                      </a:lnTo>
                      <a:lnTo>
                        <a:pt x="30" y="40"/>
                      </a:lnTo>
                      <a:lnTo>
                        <a:pt x="31" y="38"/>
                      </a:lnTo>
                      <a:lnTo>
                        <a:pt x="33" y="37"/>
                      </a:lnTo>
                      <a:lnTo>
                        <a:pt x="35" y="37"/>
                      </a:lnTo>
                      <a:lnTo>
                        <a:pt x="35" y="35"/>
                      </a:lnTo>
                      <a:lnTo>
                        <a:pt x="35" y="33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28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3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36" y="13"/>
                      </a:lnTo>
                      <a:lnTo>
                        <a:pt x="35" y="10"/>
                      </a:lnTo>
                      <a:lnTo>
                        <a:pt x="35" y="8"/>
                      </a:lnTo>
                      <a:lnTo>
                        <a:pt x="35" y="6"/>
                      </a:lnTo>
                      <a:lnTo>
                        <a:pt x="33" y="6"/>
                      </a:lnTo>
                      <a:lnTo>
                        <a:pt x="31" y="6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3" y="1"/>
                      </a:lnTo>
                      <a:lnTo>
                        <a:pt x="11" y="1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6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5"/>
                      </a:lnTo>
                      <a:lnTo>
                        <a:pt x="3" y="15"/>
                      </a:lnTo>
                      <a:lnTo>
                        <a:pt x="5" y="11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5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6" y="3"/>
                      </a:lnTo>
                      <a:lnTo>
                        <a:pt x="16" y="1"/>
                      </a:lnTo>
                      <a:lnTo>
                        <a:pt x="18" y="1"/>
                      </a:lnTo>
                      <a:lnTo>
                        <a:pt x="20" y="1"/>
                      </a:lnTo>
                      <a:lnTo>
                        <a:pt x="21" y="1"/>
                      </a:lnTo>
                      <a:lnTo>
                        <a:pt x="23" y="1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30" y="6"/>
                      </a:lnTo>
                      <a:lnTo>
                        <a:pt x="31" y="6"/>
                      </a:lnTo>
                      <a:lnTo>
                        <a:pt x="31" y="8"/>
                      </a:lnTo>
                      <a:lnTo>
                        <a:pt x="33" y="10"/>
                      </a:lnTo>
                      <a:lnTo>
                        <a:pt x="35" y="11"/>
                      </a:lnTo>
                      <a:lnTo>
                        <a:pt x="35" y="13"/>
                      </a:lnTo>
                      <a:lnTo>
                        <a:pt x="35" y="15"/>
                      </a:lnTo>
                      <a:lnTo>
                        <a:pt x="35" y="16"/>
                      </a:lnTo>
                      <a:lnTo>
                        <a:pt x="36" y="18"/>
                      </a:lnTo>
                      <a:lnTo>
                        <a:pt x="36" y="20"/>
                      </a:lnTo>
                      <a:lnTo>
                        <a:pt x="36" y="23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5" y="28"/>
                      </a:lnTo>
                      <a:lnTo>
                        <a:pt x="35" y="30"/>
                      </a:lnTo>
                      <a:lnTo>
                        <a:pt x="35" y="32"/>
                      </a:lnTo>
                      <a:lnTo>
                        <a:pt x="33" y="33"/>
                      </a:lnTo>
                      <a:lnTo>
                        <a:pt x="31" y="35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28" y="38"/>
                      </a:lnTo>
                      <a:lnTo>
                        <a:pt x="28" y="40"/>
                      </a:lnTo>
                      <a:lnTo>
                        <a:pt x="25" y="40"/>
                      </a:lnTo>
                      <a:lnTo>
                        <a:pt x="23" y="42"/>
                      </a:lnTo>
                      <a:lnTo>
                        <a:pt x="21" y="42"/>
                      </a:lnTo>
                      <a:lnTo>
                        <a:pt x="20" y="43"/>
                      </a:lnTo>
                      <a:lnTo>
                        <a:pt x="18" y="43"/>
                      </a:lnTo>
                      <a:lnTo>
                        <a:pt x="16" y="43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2"/>
                      </a:lnTo>
                      <a:lnTo>
                        <a:pt x="11" y="42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6" y="38"/>
                      </a:lnTo>
                      <a:lnTo>
                        <a:pt x="6" y="37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3" y="33"/>
                      </a:lnTo>
                      <a:lnTo>
                        <a:pt x="3" y="30"/>
                      </a:lnTo>
                      <a:lnTo>
                        <a:pt x="1" y="30"/>
                      </a:lnTo>
                      <a:lnTo>
                        <a:pt x="1" y="28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3"/>
                      </a:lnTo>
                      <a:lnTo>
                        <a:pt x="1" y="21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6"/>
                      </a:lnTo>
                      <a:lnTo>
                        <a:pt x="3" y="15"/>
                      </a:lnTo>
                      <a:lnTo>
                        <a:pt x="1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9" name="Freeform 627"/>
                <p:cNvSpPr>
                  <a:spLocks/>
                </p:cNvSpPr>
                <p:nvPr/>
              </p:nvSpPr>
              <p:spPr bwMode="auto">
                <a:xfrm>
                  <a:off x="5203" y="790"/>
                  <a:ext cx="21" cy="17"/>
                </a:xfrm>
                <a:custGeom>
                  <a:avLst/>
                  <a:gdLst>
                    <a:gd name="T0" fmla="*/ 15 w 43"/>
                    <a:gd name="T1" fmla="*/ 0 h 33"/>
                    <a:gd name="T2" fmla="*/ 21 w 43"/>
                    <a:gd name="T3" fmla="*/ 2 h 33"/>
                    <a:gd name="T4" fmla="*/ 8 w 43"/>
                    <a:gd name="T5" fmla="*/ 17 h 33"/>
                    <a:gd name="T6" fmla="*/ 0 w 43"/>
                    <a:gd name="T7" fmla="*/ 11 h 33"/>
                    <a:gd name="T8" fmla="*/ 15 w 43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3"/>
                    <a:gd name="T17" fmla="*/ 43 w 43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3">
                      <a:moveTo>
                        <a:pt x="31" y="0"/>
                      </a:moveTo>
                      <a:lnTo>
                        <a:pt x="43" y="3"/>
                      </a:lnTo>
                      <a:lnTo>
                        <a:pt x="16" y="33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0" name="Freeform 628"/>
                <p:cNvSpPr>
                  <a:spLocks/>
                </p:cNvSpPr>
                <p:nvPr/>
              </p:nvSpPr>
              <p:spPr bwMode="auto">
                <a:xfrm>
                  <a:off x="5201" y="788"/>
                  <a:ext cx="24" cy="20"/>
                </a:xfrm>
                <a:custGeom>
                  <a:avLst/>
                  <a:gdLst>
                    <a:gd name="T0" fmla="*/ 17 w 49"/>
                    <a:gd name="T1" fmla="*/ 2 h 39"/>
                    <a:gd name="T2" fmla="*/ 17 w 49"/>
                    <a:gd name="T3" fmla="*/ 2 h 39"/>
                    <a:gd name="T4" fmla="*/ 22 w 49"/>
                    <a:gd name="T5" fmla="*/ 5 h 39"/>
                    <a:gd name="T6" fmla="*/ 22 w 49"/>
                    <a:gd name="T7" fmla="*/ 4 h 39"/>
                    <a:gd name="T8" fmla="*/ 8 w 49"/>
                    <a:gd name="T9" fmla="*/ 18 h 39"/>
                    <a:gd name="T10" fmla="*/ 10 w 49"/>
                    <a:gd name="T11" fmla="*/ 18 h 39"/>
                    <a:gd name="T12" fmla="*/ 2 w 49"/>
                    <a:gd name="T13" fmla="*/ 12 h 39"/>
                    <a:gd name="T14" fmla="*/ 2 w 49"/>
                    <a:gd name="T15" fmla="*/ 13 h 39"/>
                    <a:gd name="T16" fmla="*/ 17 w 49"/>
                    <a:gd name="T17" fmla="*/ 2 h 39"/>
                    <a:gd name="T18" fmla="*/ 17 w 49"/>
                    <a:gd name="T19" fmla="*/ 1 h 39"/>
                    <a:gd name="T20" fmla="*/ 1 w 49"/>
                    <a:gd name="T21" fmla="*/ 12 h 39"/>
                    <a:gd name="T22" fmla="*/ 0 w 49"/>
                    <a:gd name="T23" fmla="*/ 13 h 39"/>
                    <a:gd name="T24" fmla="*/ 1 w 49"/>
                    <a:gd name="T25" fmla="*/ 13 h 39"/>
                    <a:gd name="T26" fmla="*/ 8 w 49"/>
                    <a:gd name="T27" fmla="*/ 19 h 39"/>
                    <a:gd name="T28" fmla="*/ 9 w 49"/>
                    <a:gd name="T29" fmla="*/ 20 h 39"/>
                    <a:gd name="T30" fmla="*/ 9 w 49"/>
                    <a:gd name="T31" fmla="*/ 20 h 39"/>
                    <a:gd name="T32" fmla="*/ 10 w 49"/>
                    <a:gd name="T33" fmla="*/ 20 h 39"/>
                    <a:gd name="T34" fmla="*/ 10 w 49"/>
                    <a:gd name="T35" fmla="*/ 20 h 39"/>
                    <a:gd name="T36" fmla="*/ 10 w 49"/>
                    <a:gd name="T37" fmla="*/ 19 h 39"/>
                    <a:gd name="T38" fmla="*/ 24 w 49"/>
                    <a:gd name="T39" fmla="*/ 5 h 39"/>
                    <a:gd name="T40" fmla="*/ 24 w 49"/>
                    <a:gd name="T41" fmla="*/ 4 h 39"/>
                    <a:gd name="T42" fmla="*/ 23 w 49"/>
                    <a:gd name="T43" fmla="*/ 3 h 39"/>
                    <a:gd name="T44" fmla="*/ 17 w 49"/>
                    <a:gd name="T45" fmla="*/ 0 h 39"/>
                    <a:gd name="T46" fmla="*/ 17 w 49"/>
                    <a:gd name="T47" fmla="*/ 0 h 39"/>
                    <a:gd name="T48" fmla="*/ 17 w 49"/>
                    <a:gd name="T49" fmla="*/ 0 h 39"/>
                    <a:gd name="T50" fmla="*/ 17 w 49"/>
                    <a:gd name="T51" fmla="*/ 1 h 39"/>
                    <a:gd name="T52" fmla="*/ 17 w 49"/>
                    <a:gd name="T53" fmla="*/ 2 h 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9"/>
                    <a:gd name="T82" fmla="*/ 0 h 39"/>
                    <a:gd name="T83" fmla="*/ 49 w 49"/>
                    <a:gd name="T84" fmla="*/ 39 h 39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9" h="39">
                      <a:moveTo>
                        <a:pt x="35" y="4"/>
                      </a:moveTo>
                      <a:lnTo>
                        <a:pt x="34" y="4"/>
                      </a:lnTo>
                      <a:lnTo>
                        <a:pt x="45" y="9"/>
                      </a:lnTo>
                      <a:lnTo>
                        <a:pt x="45" y="7"/>
                      </a:lnTo>
                      <a:lnTo>
                        <a:pt x="17" y="36"/>
                      </a:lnTo>
                      <a:lnTo>
                        <a:pt x="20" y="36"/>
                      </a:lnTo>
                      <a:lnTo>
                        <a:pt x="4" y="24"/>
                      </a:lnTo>
                      <a:lnTo>
                        <a:pt x="4" y="26"/>
                      </a:lnTo>
                      <a:lnTo>
                        <a:pt x="35" y="4"/>
                      </a:lnTo>
                      <a:lnTo>
                        <a:pt x="34" y="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17" y="37"/>
                      </a:lnTo>
                      <a:lnTo>
                        <a:pt x="19" y="39"/>
                      </a:lnTo>
                      <a:lnTo>
                        <a:pt x="20" y="39"/>
                      </a:lnTo>
                      <a:lnTo>
                        <a:pt x="20" y="37"/>
                      </a:lnTo>
                      <a:lnTo>
                        <a:pt x="49" y="9"/>
                      </a:lnTo>
                      <a:lnTo>
                        <a:pt x="49" y="7"/>
                      </a:lnTo>
                      <a:lnTo>
                        <a:pt x="47" y="5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4" y="2"/>
                      </a:lnTo>
                      <a:lnTo>
                        <a:pt x="3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1" name="Freeform 629"/>
                <p:cNvSpPr>
                  <a:spLocks/>
                </p:cNvSpPr>
                <p:nvPr/>
              </p:nvSpPr>
              <p:spPr bwMode="auto">
                <a:xfrm>
                  <a:off x="5141" y="785"/>
                  <a:ext cx="80" cy="58"/>
                </a:xfrm>
                <a:custGeom>
                  <a:avLst/>
                  <a:gdLst>
                    <a:gd name="T0" fmla="*/ 52 w 159"/>
                    <a:gd name="T1" fmla="*/ 1 h 116"/>
                    <a:gd name="T2" fmla="*/ 48 w 159"/>
                    <a:gd name="T3" fmla="*/ 1 h 116"/>
                    <a:gd name="T4" fmla="*/ 44 w 159"/>
                    <a:gd name="T5" fmla="*/ 1 h 116"/>
                    <a:gd name="T6" fmla="*/ 41 w 159"/>
                    <a:gd name="T7" fmla="*/ 0 h 116"/>
                    <a:gd name="T8" fmla="*/ 38 w 159"/>
                    <a:gd name="T9" fmla="*/ 0 h 116"/>
                    <a:gd name="T10" fmla="*/ 33 w 159"/>
                    <a:gd name="T11" fmla="*/ 1 h 116"/>
                    <a:gd name="T12" fmla="*/ 25 w 159"/>
                    <a:gd name="T13" fmla="*/ 3 h 116"/>
                    <a:gd name="T14" fmla="*/ 20 w 159"/>
                    <a:gd name="T15" fmla="*/ 4 h 116"/>
                    <a:gd name="T16" fmla="*/ 18 w 159"/>
                    <a:gd name="T17" fmla="*/ 6 h 116"/>
                    <a:gd name="T18" fmla="*/ 14 w 159"/>
                    <a:gd name="T19" fmla="*/ 7 h 116"/>
                    <a:gd name="T20" fmla="*/ 12 w 159"/>
                    <a:gd name="T21" fmla="*/ 9 h 116"/>
                    <a:gd name="T22" fmla="*/ 9 w 159"/>
                    <a:gd name="T23" fmla="*/ 12 h 116"/>
                    <a:gd name="T24" fmla="*/ 6 w 159"/>
                    <a:gd name="T25" fmla="*/ 14 h 116"/>
                    <a:gd name="T26" fmla="*/ 3 w 159"/>
                    <a:gd name="T27" fmla="*/ 20 h 116"/>
                    <a:gd name="T28" fmla="*/ 1 w 159"/>
                    <a:gd name="T29" fmla="*/ 23 h 116"/>
                    <a:gd name="T30" fmla="*/ 0 w 159"/>
                    <a:gd name="T31" fmla="*/ 26 h 116"/>
                    <a:gd name="T32" fmla="*/ 0 w 159"/>
                    <a:gd name="T33" fmla="*/ 29 h 116"/>
                    <a:gd name="T34" fmla="*/ 0 w 159"/>
                    <a:gd name="T35" fmla="*/ 32 h 116"/>
                    <a:gd name="T36" fmla="*/ 0 w 159"/>
                    <a:gd name="T37" fmla="*/ 36 h 116"/>
                    <a:gd name="T38" fmla="*/ 3 w 159"/>
                    <a:gd name="T39" fmla="*/ 41 h 116"/>
                    <a:gd name="T40" fmla="*/ 5 w 159"/>
                    <a:gd name="T41" fmla="*/ 45 h 116"/>
                    <a:gd name="T42" fmla="*/ 8 w 159"/>
                    <a:gd name="T43" fmla="*/ 46 h 116"/>
                    <a:gd name="T44" fmla="*/ 10 w 159"/>
                    <a:gd name="T45" fmla="*/ 49 h 116"/>
                    <a:gd name="T46" fmla="*/ 13 w 159"/>
                    <a:gd name="T47" fmla="*/ 52 h 116"/>
                    <a:gd name="T48" fmla="*/ 16 w 159"/>
                    <a:gd name="T49" fmla="*/ 52 h 116"/>
                    <a:gd name="T50" fmla="*/ 20 w 159"/>
                    <a:gd name="T51" fmla="*/ 54 h 116"/>
                    <a:gd name="T52" fmla="*/ 28 w 159"/>
                    <a:gd name="T53" fmla="*/ 57 h 116"/>
                    <a:gd name="T54" fmla="*/ 32 w 159"/>
                    <a:gd name="T55" fmla="*/ 58 h 116"/>
                    <a:gd name="T56" fmla="*/ 36 w 159"/>
                    <a:gd name="T57" fmla="*/ 58 h 116"/>
                    <a:gd name="T58" fmla="*/ 39 w 159"/>
                    <a:gd name="T59" fmla="*/ 58 h 116"/>
                    <a:gd name="T60" fmla="*/ 43 w 159"/>
                    <a:gd name="T61" fmla="*/ 58 h 116"/>
                    <a:gd name="T62" fmla="*/ 47 w 159"/>
                    <a:gd name="T63" fmla="*/ 58 h 116"/>
                    <a:gd name="T64" fmla="*/ 55 w 159"/>
                    <a:gd name="T65" fmla="*/ 56 h 116"/>
                    <a:gd name="T66" fmla="*/ 58 w 159"/>
                    <a:gd name="T67" fmla="*/ 54 h 116"/>
                    <a:gd name="T68" fmla="*/ 62 w 159"/>
                    <a:gd name="T69" fmla="*/ 53 h 116"/>
                    <a:gd name="T70" fmla="*/ 65 w 159"/>
                    <a:gd name="T71" fmla="*/ 51 h 116"/>
                    <a:gd name="T72" fmla="*/ 68 w 159"/>
                    <a:gd name="T73" fmla="*/ 49 h 116"/>
                    <a:gd name="T74" fmla="*/ 71 w 159"/>
                    <a:gd name="T75" fmla="*/ 46 h 116"/>
                    <a:gd name="T76" fmla="*/ 73 w 159"/>
                    <a:gd name="T77" fmla="*/ 45 h 116"/>
                    <a:gd name="T78" fmla="*/ 77 w 159"/>
                    <a:gd name="T79" fmla="*/ 39 h 116"/>
                    <a:gd name="T80" fmla="*/ 79 w 159"/>
                    <a:gd name="T81" fmla="*/ 35 h 116"/>
                    <a:gd name="T82" fmla="*/ 80 w 159"/>
                    <a:gd name="T83" fmla="*/ 31 h 116"/>
                    <a:gd name="T84" fmla="*/ 80 w 159"/>
                    <a:gd name="T85" fmla="*/ 28 h 116"/>
                    <a:gd name="T86" fmla="*/ 80 w 159"/>
                    <a:gd name="T87" fmla="*/ 25 h 116"/>
                    <a:gd name="T88" fmla="*/ 79 w 159"/>
                    <a:gd name="T89" fmla="*/ 22 h 116"/>
                    <a:gd name="T90" fmla="*/ 77 w 159"/>
                    <a:gd name="T91" fmla="*/ 17 h 116"/>
                    <a:gd name="T92" fmla="*/ 74 w 159"/>
                    <a:gd name="T93" fmla="*/ 13 h 116"/>
                    <a:gd name="T94" fmla="*/ 72 w 159"/>
                    <a:gd name="T95" fmla="*/ 11 h 116"/>
                    <a:gd name="T96" fmla="*/ 70 w 159"/>
                    <a:gd name="T97" fmla="*/ 9 h 116"/>
                    <a:gd name="T98" fmla="*/ 67 w 159"/>
                    <a:gd name="T99" fmla="*/ 7 h 116"/>
                    <a:gd name="T100" fmla="*/ 65 w 159"/>
                    <a:gd name="T101" fmla="*/ 6 h 116"/>
                    <a:gd name="T102" fmla="*/ 61 w 159"/>
                    <a:gd name="T103" fmla="*/ 4 h 1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59"/>
                    <a:gd name="T157" fmla="*/ 0 h 116"/>
                    <a:gd name="T158" fmla="*/ 159 w 159"/>
                    <a:gd name="T159" fmla="*/ 116 h 1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59" h="116">
                      <a:moveTo>
                        <a:pt x="114" y="5"/>
                      </a:moveTo>
                      <a:lnTo>
                        <a:pt x="109" y="3"/>
                      </a:lnTo>
                      <a:lnTo>
                        <a:pt x="108" y="3"/>
                      </a:lnTo>
                      <a:lnTo>
                        <a:pt x="104" y="1"/>
                      </a:lnTo>
                      <a:lnTo>
                        <a:pt x="103" y="1"/>
                      </a:lnTo>
                      <a:lnTo>
                        <a:pt x="101" y="1"/>
                      </a:lnTo>
                      <a:lnTo>
                        <a:pt x="99" y="1"/>
                      </a:lnTo>
                      <a:lnTo>
                        <a:pt x="98" y="1"/>
                      </a:lnTo>
                      <a:lnTo>
                        <a:pt x="96" y="1"/>
                      </a:lnTo>
                      <a:lnTo>
                        <a:pt x="94" y="1"/>
                      </a:lnTo>
                      <a:lnTo>
                        <a:pt x="93" y="1"/>
                      </a:lnTo>
                      <a:lnTo>
                        <a:pt x="91" y="0"/>
                      </a:lnTo>
                      <a:lnTo>
                        <a:pt x="88" y="1"/>
                      </a:lnTo>
                      <a:lnTo>
                        <a:pt x="86" y="0"/>
                      </a:lnTo>
                      <a:lnTo>
                        <a:pt x="84" y="0"/>
                      </a:lnTo>
                      <a:lnTo>
                        <a:pt x="83" y="0"/>
                      </a:lnTo>
                      <a:lnTo>
                        <a:pt x="81" y="0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75" y="0"/>
                      </a:lnTo>
                      <a:lnTo>
                        <a:pt x="71" y="1"/>
                      </a:lnTo>
                      <a:lnTo>
                        <a:pt x="70" y="1"/>
                      </a:lnTo>
                      <a:lnTo>
                        <a:pt x="68" y="1"/>
                      </a:lnTo>
                      <a:lnTo>
                        <a:pt x="66" y="1"/>
                      </a:lnTo>
                      <a:lnTo>
                        <a:pt x="65" y="1"/>
                      </a:lnTo>
                      <a:lnTo>
                        <a:pt x="63" y="1"/>
                      </a:lnTo>
                      <a:lnTo>
                        <a:pt x="60" y="3"/>
                      </a:lnTo>
                      <a:lnTo>
                        <a:pt x="56" y="3"/>
                      </a:lnTo>
                      <a:lnTo>
                        <a:pt x="50" y="5"/>
                      </a:lnTo>
                      <a:lnTo>
                        <a:pt x="48" y="6"/>
                      </a:lnTo>
                      <a:lnTo>
                        <a:pt x="43" y="8"/>
                      </a:lnTo>
                      <a:lnTo>
                        <a:pt x="40" y="8"/>
                      </a:lnTo>
                      <a:lnTo>
                        <a:pt x="38" y="8"/>
                      </a:lnTo>
                      <a:lnTo>
                        <a:pt x="36" y="10"/>
                      </a:lnTo>
                      <a:lnTo>
                        <a:pt x="35" y="11"/>
                      </a:lnTo>
                      <a:lnTo>
                        <a:pt x="33" y="13"/>
                      </a:lnTo>
                      <a:lnTo>
                        <a:pt x="31" y="13"/>
                      </a:lnTo>
                      <a:lnTo>
                        <a:pt x="31" y="15"/>
                      </a:lnTo>
                      <a:lnTo>
                        <a:pt x="28" y="15"/>
                      </a:lnTo>
                      <a:lnTo>
                        <a:pt x="26" y="15"/>
                      </a:lnTo>
                      <a:lnTo>
                        <a:pt x="25" y="16"/>
                      </a:lnTo>
                      <a:lnTo>
                        <a:pt x="23" y="18"/>
                      </a:lnTo>
                      <a:lnTo>
                        <a:pt x="20" y="20"/>
                      </a:lnTo>
                      <a:lnTo>
                        <a:pt x="20" y="21"/>
                      </a:lnTo>
                      <a:lnTo>
                        <a:pt x="18" y="23"/>
                      </a:lnTo>
                      <a:lnTo>
                        <a:pt x="16" y="23"/>
                      </a:lnTo>
                      <a:lnTo>
                        <a:pt x="15" y="25"/>
                      </a:lnTo>
                      <a:lnTo>
                        <a:pt x="15" y="27"/>
                      </a:lnTo>
                      <a:lnTo>
                        <a:pt x="11" y="27"/>
                      </a:lnTo>
                      <a:lnTo>
                        <a:pt x="11" y="30"/>
                      </a:lnTo>
                      <a:lnTo>
                        <a:pt x="10" y="30"/>
                      </a:lnTo>
                      <a:lnTo>
                        <a:pt x="8" y="35"/>
                      </a:lnTo>
                      <a:lnTo>
                        <a:pt x="5" y="37"/>
                      </a:lnTo>
                      <a:lnTo>
                        <a:pt x="5" y="40"/>
                      </a:lnTo>
                      <a:lnTo>
                        <a:pt x="5" y="42"/>
                      </a:lnTo>
                      <a:lnTo>
                        <a:pt x="5" y="43"/>
                      </a:lnTo>
                      <a:lnTo>
                        <a:pt x="3" y="43"/>
                      </a:lnTo>
                      <a:lnTo>
                        <a:pt x="3" y="45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5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3" y="74"/>
                      </a:lnTo>
                      <a:lnTo>
                        <a:pt x="3" y="76"/>
                      </a:lnTo>
                      <a:lnTo>
                        <a:pt x="3" y="77"/>
                      </a:lnTo>
                      <a:lnTo>
                        <a:pt x="5" y="81"/>
                      </a:lnTo>
                      <a:lnTo>
                        <a:pt x="6" y="82"/>
                      </a:lnTo>
                      <a:lnTo>
                        <a:pt x="8" y="86"/>
                      </a:lnTo>
                      <a:lnTo>
                        <a:pt x="8" y="87"/>
                      </a:lnTo>
                      <a:lnTo>
                        <a:pt x="10" y="87"/>
                      </a:lnTo>
                      <a:lnTo>
                        <a:pt x="10" y="89"/>
                      </a:lnTo>
                      <a:lnTo>
                        <a:pt x="11" y="91"/>
                      </a:lnTo>
                      <a:lnTo>
                        <a:pt x="13" y="92"/>
                      </a:lnTo>
                      <a:lnTo>
                        <a:pt x="15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20" y="98"/>
                      </a:lnTo>
                      <a:lnTo>
                        <a:pt x="21" y="98"/>
                      </a:lnTo>
                      <a:lnTo>
                        <a:pt x="23" y="99"/>
                      </a:lnTo>
                      <a:lnTo>
                        <a:pt x="23" y="101"/>
                      </a:lnTo>
                      <a:lnTo>
                        <a:pt x="25" y="101"/>
                      </a:lnTo>
                      <a:lnTo>
                        <a:pt x="25" y="103"/>
                      </a:lnTo>
                      <a:lnTo>
                        <a:pt x="26" y="103"/>
                      </a:lnTo>
                      <a:lnTo>
                        <a:pt x="28" y="103"/>
                      </a:lnTo>
                      <a:lnTo>
                        <a:pt x="30" y="104"/>
                      </a:lnTo>
                      <a:lnTo>
                        <a:pt x="31" y="104"/>
                      </a:lnTo>
                      <a:lnTo>
                        <a:pt x="31" y="106"/>
                      </a:lnTo>
                      <a:lnTo>
                        <a:pt x="35" y="106"/>
                      </a:lnTo>
                      <a:lnTo>
                        <a:pt x="35" y="108"/>
                      </a:lnTo>
                      <a:lnTo>
                        <a:pt x="38" y="108"/>
                      </a:lnTo>
                      <a:lnTo>
                        <a:pt x="40" y="108"/>
                      </a:lnTo>
                      <a:lnTo>
                        <a:pt x="45" y="109"/>
                      </a:lnTo>
                      <a:lnTo>
                        <a:pt x="50" y="113"/>
                      </a:lnTo>
                      <a:lnTo>
                        <a:pt x="51" y="113"/>
                      </a:lnTo>
                      <a:lnTo>
                        <a:pt x="55" y="114"/>
                      </a:lnTo>
                      <a:lnTo>
                        <a:pt x="56" y="114"/>
                      </a:lnTo>
                      <a:lnTo>
                        <a:pt x="58" y="114"/>
                      </a:lnTo>
                      <a:lnTo>
                        <a:pt x="60" y="116"/>
                      </a:lnTo>
                      <a:lnTo>
                        <a:pt x="61" y="116"/>
                      </a:lnTo>
                      <a:lnTo>
                        <a:pt x="63" y="116"/>
                      </a:lnTo>
                      <a:lnTo>
                        <a:pt x="65" y="116"/>
                      </a:lnTo>
                      <a:lnTo>
                        <a:pt x="68" y="116"/>
                      </a:lnTo>
                      <a:lnTo>
                        <a:pt x="71" y="116"/>
                      </a:lnTo>
                      <a:lnTo>
                        <a:pt x="73" y="116"/>
                      </a:lnTo>
                      <a:lnTo>
                        <a:pt x="75" y="116"/>
                      </a:lnTo>
                      <a:lnTo>
                        <a:pt x="78" y="116"/>
                      </a:lnTo>
                      <a:lnTo>
                        <a:pt x="79" y="116"/>
                      </a:lnTo>
                      <a:lnTo>
                        <a:pt x="81" y="116"/>
                      </a:lnTo>
                      <a:lnTo>
                        <a:pt x="83" y="116"/>
                      </a:lnTo>
                      <a:lnTo>
                        <a:pt x="84" y="116"/>
                      </a:lnTo>
                      <a:lnTo>
                        <a:pt x="86" y="116"/>
                      </a:lnTo>
                      <a:lnTo>
                        <a:pt x="88" y="116"/>
                      </a:lnTo>
                      <a:lnTo>
                        <a:pt x="89" y="116"/>
                      </a:lnTo>
                      <a:lnTo>
                        <a:pt x="91" y="116"/>
                      </a:lnTo>
                      <a:lnTo>
                        <a:pt x="93" y="116"/>
                      </a:lnTo>
                      <a:lnTo>
                        <a:pt x="96" y="116"/>
                      </a:lnTo>
                      <a:lnTo>
                        <a:pt x="99" y="113"/>
                      </a:lnTo>
                      <a:lnTo>
                        <a:pt x="103" y="113"/>
                      </a:lnTo>
                      <a:lnTo>
                        <a:pt x="108" y="111"/>
                      </a:lnTo>
                      <a:lnTo>
                        <a:pt x="109" y="111"/>
                      </a:lnTo>
                      <a:lnTo>
                        <a:pt x="111" y="109"/>
                      </a:lnTo>
                      <a:lnTo>
                        <a:pt x="114" y="108"/>
                      </a:lnTo>
                      <a:lnTo>
                        <a:pt x="116" y="108"/>
                      </a:lnTo>
                      <a:lnTo>
                        <a:pt x="118" y="108"/>
                      </a:lnTo>
                      <a:lnTo>
                        <a:pt x="119" y="108"/>
                      </a:lnTo>
                      <a:lnTo>
                        <a:pt x="121" y="108"/>
                      </a:lnTo>
                      <a:lnTo>
                        <a:pt x="123" y="106"/>
                      </a:lnTo>
                      <a:lnTo>
                        <a:pt x="124" y="104"/>
                      </a:lnTo>
                      <a:lnTo>
                        <a:pt x="126" y="103"/>
                      </a:lnTo>
                      <a:lnTo>
                        <a:pt x="128" y="103"/>
                      </a:lnTo>
                      <a:lnTo>
                        <a:pt x="129" y="101"/>
                      </a:lnTo>
                      <a:lnTo>
                        <a:pt x="131" y="101"/>
                      </a:lnTo>
                      <a:lnTo>
                        <a:pt x="133" y="101"/>
                      </a:lnTo>
                      <a:lnTo>
                        <a:pt x="134" y="99"/>
                      </a:lnTo>
                      <a:lnTo>
                        <a:pt x="136" y="98"/>
                      </a:lnTo>
                      <a:lnTo>
                        <a:pt x="139" y="96"/>
                      </a:lnTo>
                      <a:lnTo>
                        <a:pt x="139" y="94"/>
                      </a:lnTo>
                      <a:lnTo>
                        <a:pt x="141" y="92"/>
                      </a:lnTo>
                      <a:lnTo>
                        <a:pt x="143" y="92"/>
                      </a:lnTo>
                      <a:lnTo>
                        <a:pt x="144" y="91"/>
                      </a:lnTo>
                      <a:lnTo>
                        <a:pt x="144" y="89"/>
                      </a:lnTo>
                      <a:lnTo>
                        <a:pt x="146" y="89"/>
                      </a:lnTo>
                      <a:lnTo>
                        <a:pt x="148" y="86"/>
                      </a:lnTo>
                      <a:lnTo>
                        <a:pt x="149" y="86"/>
                      </a:lnTo>
                      <a:lnTo>
                        <a:pt x="151" y="81"/>
                      </a:lnTo>
                      <a:lnTo>
                        <a:pt x="153" y="79"/>
                      </a:lnTo>
                      <a:lnTo>
                        <a:pt x="153" y="77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6" y="72"/>
                      </a:lnTo>
                      <a:lnTo>
                        <a:pt x="156" y="71"/>
                      </a:lnTo>
                      <a:lnTo>
                        <a:pt x="158" y="69"/>
                      </a:lnTo>
                      <a:lnTo>
                        <a:pt x="158" y="67"/>
                      </a:lnTo>
                      <a:lnTo>
                        <a:pt x="159" y="65"/>
                      </a:lnTo>
                      <a:lnTo>
                        <a:pt x="159" y="64"/>
                      </a:lnTo>
                      <a:lnTo>
                        <a:pt x="159" y="62"/>
                      </a:lnTo>
                      <a:lnTo>
                        <a:pt x="159" y="60"/>
                      </a:lnTo>
                      <a:lnTo>
                        <a:pt x="159" y="59"/>
                      </a:lnTo>
                      <a:lnTo>
                        <a:pt x="159" y="57"/>
                      </a:lnTo>
                      <a:lnTo>
                        <a:pt x="159" y="55"/>
                      </a:lnTo>
                      <a:lnTo>
                        <a:pt x="159" y="54"/>
                      </a:lnTo>
                      <a:lnTo>
                        <a:pt x="159" y="52"/>
                      </a:lnTo>
                      <a:lnTo>
                        <a:pt x="159" y="50"/>
                      </a:lnTo>
                      <a:lnTo>
                        <a:pt x="159" y="49"/>
                      </a:lnTo>
                      <a:lnTo>
                        <a:pt x="159" y="47"/>
                      </a:lnTo>
                      <a:lnTo>
                        <a:pt x="158" y="47"/>
                      </a:lnTo>
                      <a:lnTo>
                        <a:pt x="158" y="45"/>
                      </a:lnTo>
                      <a:lnTo>
                        <a:pt x="158" y="43"/>
                      </a:lnTo>
                      <a:lnTo>
                        <a:pt x="156" y="42"/>
                      </a:lnTo>
                      <a:lnTo>
                        <a:pt x="156" y="40"/>
                      </a:lnTo>
                      <a:lnTo>
                        <a:pt x="153" y="35"/>
                      </a:lnTo>
                      <a:lnTo>
                        <a:pt x="153" y="33"/>
                      </a:lnTo>
                      <a:lnTo>
                        <a:pt x="151" y="30"/>
                      </a:lnTo>
                      <a:lnTo>
                        <a:pt x="149" y="28"/>
                      </a:lnTo>
                      <a:lnTo>
                        <a:pt x="149" y="27"/>
                      </a:lnTo>
                      <a:lnTo>
                        <a:pt x="148" y="25"/>
                      </a:lnTo>
                      <a:lnTo>
                        <a:pt x="146" y="25"/>
                      </a:lnTo>
                      <a:lnTo>
                        <a:pt x="146" y="23"/>
                      </a:lnTo>
                      <a:lnTo>
                        <a:pt x="144" y="23"/>
                      </a:lnTo>
                      <a:lnTo>
                        <a:pt x="143" y="21"/>
                      </a:lnTo>
                      <a:lnTo>
                        <a:pt x="141" y="21"/>
                      </a:lnTo>
                      <a:lnTo>
                        <a:pt x="141" y="20"/>
                      </a:lnTo>
                      <a:lnTo>
                        <a:pt x="141" y="18"/>
                      </a:lnTo>
                      <a:lnTo>
                        <a:pt x="139" y="18"/>
                      </a:lnTo>
                      <a:lnTo>
                        <a:pt x="138" y="18"/>
                      </a:lnTo>
                      <a:lnTo>
                        <a:pt x="136" y="16"/>
                      </a:lnTo>
                      <a:lnTo>
                        <a:pt x="136" y="15"/>
                      </a:lnTo>
                      <a:lnTo>
                        <a:pt x="134" y="15"/>
                      </a:lnTo>
                      <a:lnTo>
                        <a:pt x="133" y="15"/>
                      </a:lnTo>
                      <a:lnTo>
                        <a:pt x="131" y="13"/>
                      </a:lnTo>
                      <a:lnTo>
                        <a:pt x="129" y="13"/>
                      </a:lnTo>
                      <a:lnTo>
                        <a:pt x="129" y="11"/>
                      </a:lnTo>
                      <a:lnTo>
                        <a:pt x="128" y="11"/>
                      </a:lnTo>
                      <a:lnTo>
                        <a:pt x="126" y="10"/>
                      </a:lnTo>
                      <a:lnTo>
                        <a:pt x="124" y="10"/>
                      </a:lnTo>
                      <a:lnTo>
                        <a:pt x="124" y="8"/>
                      </a:lnTo>
                      <a:lnTo>
                        <a:pt x="121" y="8"/>
                      </a:lnTo>
                      <a:lnTo>
                        <a:pt x="119" y="8"/>
                      </a:lnTo>
                      <a:lnTo>
                        <a:pt x="114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2" name="Freeform 630"/>
                <p:cNvSpPr>
                  <a:spLocks/>
                </p:cNvSpPr>
                <p:nvPr/>
              </p:nvSpPr>
              <p:spPr bwMode="auto">
                <a:xfrm>
                  <a:off x="5140" y="784"/>
                  <a:ext cx="83" cy="60"/>
                </a:xfrm>
                <a:custGeom>
                  <a:avLst/>
                  <a:gdLst>
                    <a:gd name="T0" fmla="*/ 2 w 167"/>
                    <a:gd name="T1" fmla="*/ 24 h 120"/>
                    <a:gd name="T2" fmla="*/ 0 w 167"/>
                    <a:gd name="T3" fmla="*/ 29 h 120"/>
                    <a:gd name="T4" fmla="*/ 0 w 167"/>
                    <a:gd name="T5" fmla="*/ 35 h 120"/>
                    <a:gd name="T6" fmla="*/ 3 w 167"/>
                    <a:gd name="T7" fmla="*/ 42 h 120"/>
                    <a:gd name="T8" fmla="*/ 7 w 167"/>
                    <a:gd name="T9" fmla="*/ 47 h 120"/>
                    <a:gd name="T10" fmla="*/ 12 w 167"/>
                    <a:gd name="T11" fmla="*/ 53 h 120"/>
                    <a:gd name="T12" fmla="*/ 20 w 167"/>
                    <a:gd name="T13" fmla="*/ 56 h 120"/>
                    <a:gd name="T14" fmla="*/ 27 w 167"/>
                    <a:gd name="T15" fmla="*/ 58 h 120"/>
                    <a:gd name="T16" fmla="*/ 36 w 167"/>
                    <a:gd name="T17" fmla="*/ 59 h 120"/>
                    <a:gd name="T18" fmla="*/ 43 w 167"/>
                    <a:gd name="T19" fmla="*/ 59 h 120"/>
                    <a:gd name="T20" fmla="*/ 51 w 167"/>
                    <a:gd name="T21" fmla="*/ 59 h 120"/>
                    <a:gd name="T22" fmla="*/ 61 w 167"/>
                    <a:gd name="T23" fmla="*/ 56 h 120"/>
                    <a:gd name="T24" fmla="*/ 69 w 167"/>
                    <a:gd name="T25" fmla="*/ 52 h 120"/>
                    <a:gd name="T26" fmla="*/ 75 w 167"/>
                    <a:gd name="T27" fmla="*/ 48 h 120"/>
                    <a:gd name="T28" fmla="*/ 79 w 167"/>
                    <a:gd name="T29" fmla="*/ 42 h 120"/>
                    <a:gd name="T30" fmla="*/ 81 w 167"/>
                    <a:gd name="T31" fmla="*/ 38 h 120"/>
                    <a:gd name="T32" fmla="*/ 83 w 167"/>
                    <a:gd name="T33" fmla="*/ 32 h 120"/>
                    <a:gd name="T34" fmla="*/ 83 w 167"/>
                    <a:gd name="T35" fmla="*/ 26 h 120"/>
                    <a:gd name="T36" fmla="*/ 81 w 167"/>
                    <a:gd name="T37" fmla="*/ 20 h 120"/>
                    <a:gd name="T38" fmla="*/ 77 w 167"/>
                    <a:gd name="T39" fmla="*/ 15 h 120"/>
                    <a:gd name="T40" fmla="*/ 72 w 167"/>
                    <a:gd name="T41" fmla="*/ 9 h 120"/>
                    <a:gd name="T42" fmla="*/ 65 w 167"/>
                    <a:gd name="T43" fmla="*/ 4 h 120"/>
                    <a:gd name="T44" fmla="*/ 50 w 167"/>
                    <a:gd name="T45" fmla="*/ 1 h 120"/>
                    <a:gd name="T46" fmla="*/ 41 w 167"/>
                    <a:gd name="T47" fmla="*/ 0 h 120"/>
                    <a:gd name="T48" fmla="*/ 34 w 167"/>
                    <a:gd name="T49" fmla="*/ 1 h 120"/>
                    <a:gd name="T50" fmla="*/ 25 w 167"/>
                    <a:gd name="T51" fmla="*/ 3 h 120"/>
                    <a:gd name="T52" fmla="*/ 16 w 167"/>
                    <a:gd name="T53" fmla="*/ 8 h 120"/>
                    <a:gd name="T54" fmla="*/ 10 w 167"/>
                    <a:gd name="T55" fmla="*/ 11 h 120"/>
                    <a:gd name="T56" fmla="*/ 5 w 167"/>
                    <a:gd name="T57" fmla="*/ 18 h 120"/>
                    <a:gd name="T58" fmla="*/ 11 w 167"/>
                    <a:gd name="T59" fmla="*/ 13 h 120"/>
                    <a:gd name="T60" fmla="*/ 16 w 167"/>
                    <a:gd name="T61" fmla="*/ 9 h 120"/>
                    <a:gd name="T62" fmla="*/ 23 w 167"/>
                    <a:gd name="T63" fmla="*/ 5 h 120"/>
                    <a:gd name="T64" fmla="*/ 31 w 167"/>
                    <a:gd name="T65" fmla="*/ 3 h 120"/>
                    <a:gd name="T66" fmla="*/ 38 w 167"/>
                    <a:gd name="T67" fmla="*/ 2 h 120"/>
                    <a:gd name="T68" fmla="*/ 46 w 167"/>
                    <a:gd name="T69" fmla="*/ 2 h 120"/>
                    <a:gd name="T70" fmla="*/ 55 w 167"/>
                    <a:gd name="T71" fmla="*/ 3 h 120"/>
                    <a:gd name="T72" fmla="*/ 66 w 167"/>
                    <a:gd name="T73" fmla="*/ 8 h 120"/>
                    <a:gd name="T74" fmla="*/ 72 w 167"/>
                    <a:gd name="T75" fmla="*/ 11 h 120"/>
                    <a:gd name="T76" fmla="*/ 76 w 167"/>
                    <a:gd name="T77" fmla="*/ 16 h 120"/>
                    <a:gd name="T78" fmla="*/ 80 w 167"/>
                    <a:gd name="T79" fmla="*/ 22 h 120"/>
                    <a:gd name="T80" fmla="*/ 81 w 167"/>
                    <a:gd name="T81" fmla="*/ 28 h 120"/>
                    <a:gd name="T82" fmla="*/ 80 w 167"/>
                    <a:gd name="T83" fmla="*/ 33 h 120"/>
                    <a:gd name="T84" fmla="*/ 78 w 167"/>
                    <a:gd name="T85" fmla="*/ 40 h 120"/>
                    <a:gd name="T86" fmla="*/ 76 w 167"/>
                    <a:gd name="T87" fmla="*/ 42 h 120"/>
                    <a:gd name="T88" fmla="*/ 71 w 167"/>
                    <a:gd name="T89" fmla="*/ 48 h 120"/>
                    <a:gd name="T90" fmla="*/ 66 w 167"/>
                    <a:gd name="T91" fmla="*/ 52 h 120"/>
                    <a:gd name="T92" fmla="*/ 57 w 167"/>
                    <a:gd name="T93" fmla="*/ 55 h 120"/>
                    <a:gd name="T94" fmla="*/ 46 w 167"/>
                    <a:gd name="T95" fmla="*/ 58 h 120"/>
                    <a:gd name="T96" fmla="*/ 40 w 167"/>
                    <a:gd name="T97" fmla="*/ 58 h 120"/>
                    <a:gd name="T98" fmla="*/ 32 w 167"/>
                    <a:gd name="T99" fmla="*/ 58 h 120"/>
                    <a:gd name="T100" fmla="*/ 24 w 167"/>
                    <a:gd name="T101" fmla="*/ 56 h 120"/>
                    <a:gd name="T102" fmla="*/ 19 w 167"/>
                    <a:gd name="T103" fmla="*/ 53 h 120"/>
                    <a:gd name="T104" fmla="*/ 13 w 167"/>
                    <a:gd name="T105" fmla="*/ 50 h 120"/>
                    <a:gd name="T106" fmla="*/ 7 w 167"/>
                    <a:gd name="T107" fmla="*/ 45 h 120"/>
                    <a:gd name="T108" fmla="*/ 5 w 167"/>
                    <a:gd name="T109" fmla="*/ 40 h 120"/>
                    <a:gd name="T110" fmla="*/ 3 w 167"/>
                    <a:gd name="T111" fmla="*/ 35 h 120"/>
                    <a:gd name="T112" fmla="*/ 2 w 167"/>
                    <a:gd name="T113" fmla="*/ 30 h 120"/>
                    <a:gd name="T114" fmla="*/ 3 w 167"/>
                    <a:gd name="T115" fmla="*/ 24 h 120"/>
                    <a:gd name="T116" fmla="*/ 5 w 167"/>
                    <a:gd name="T117" fmla="*/ 18 h 12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7"/>
                    <a:gd name="T178" fmla="*/ 0 h 120"/>
                    <a:gd name="T179" fmla="*/ 167 w 167"/>
                    <a:gd name="T180" fmla="*/ 120 h 12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7" h="120">
                      <a:moveTo>
                        <a:pt x="10" y="35"/>
                      </a:moveTo>
                      <a:lnTo>
                        <a:pt x="7" y="39"/>
                      </a:lnTo>
                      <a:lnTo>
                        <a:pt x="4" y="44"/>
                      </a:lnTo>
                      <a:lnTo>
                        <a:pt x="4" y="47"/>
                      </a:lnTo>
                      <a:lnTo>
                        <a:pt x="2" y="49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9"/>
                      </a:lnTo>
                      <a:lnTo>
                        <a:pt x="2" y="73"/>
                      </a:lnTo>
                      <a:lnTo>
                        <a:pt x="4" y="76"/>
                      </a:lnTo>
                      <a:lnTo>
                        <a:pt x="4" y="79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4" y="94"/>
                      </a:lnTo>
                      <a:lnTo>
                        <a:pt x="15" y="96"/>
                      </a:lnTo>
                      <a:lnTo>
                        <a:pt x="19" y="100"/>
                      </a:lnTo>
                      <a:lnTo>
                        <a:pt x="24" y="103"/>
                      </a:lnTo>
                      <a:lnTo>
                        <a:pt x="25" y="105"/>
                      </a:lnTo>
                      <a:lnTo>
                        <a:pt x="29" y="106"/>
                      </a:lnTo>
                      <a:lnTo>
                        <a:pt x="32" y="108"/>
                      </a:lnTo>
                      <a:lnTo>
                        <a:pt x="35" y="110"/>
                      </a:lnTo>
                      <a:lnTo>
                        <a:pt x="40" y="111"/>
                      </a:lnTo>
                      <a:lnTo>
                        <a:pt x="44" y="111"/>
                      </a:lnTo>
                      <a:lnTo>
                        <a:pt x="47" y="115"/>
                      </a:lnTo>
                      <a:lnTo>
                        <a:pt x="52" y="116"/>
                      </a:lnTo>
                      <a:lnTo>
                        <a:pt x="54" y="116"/>
                      </a:lnTo>
                      <a:lnTo>
                        <a:pt x="59" y="118"/>
                      </a:lnTo>
                      <a:lnTo>
                        <a:pt x="64" y="118"/>
                      </a:lnTo>
                      <a:lnTo>
                        <a:pt x="67" y="118"/>
                      </a:lnTo>
                      <a:lnTo>
                        <a:pt x="72" y="118"/>
                      </a:lnTo>
                      <a:lnTo>
                        <a:pt x="75" y="120"/>
                      </a:lnTo>
                      <a:lnTo>
                        <a:pt x="80" y="118"/>
                      </a:lnTo>
                      <a:lnTo>
                        <a:pt x="82" y="118"/>
                      </a:lnTo>
                      <a:lnTo>
                        <a:pt x="87" y="118"/>
                      </a:lnTo>
                      <a:lnTo>
                        <a:pt x="92" y="118"/>
                      </a:lnTo>
                      <a:lnTo>
                        <a:pt x="95" y="118"/>
                      </a:lnTo>
                      <a:lnTo>
                        <a:pt x="98" y="118"/>
                      </a:lnTo>
                      <a:lnTo>
                        <a:pt x="103" y="118"/>
                      </a:lnTo>
                      <a:lnTo>
                        <a:pt x="107" y="116"/>
                      </a:lnTo>
                      <a:lnTo>
                        <a:pt x="113" y="115"/>
                      </a:lnTo>
                      <a:lnTo>
                        <a:pt x="118" y="111"/>
                      </a:lnTo>
                      <a:lnTo>
                        <a:pt x="122" y="111"/>
                      </a:lnTo>
                      <a:lnTo>
                        <a:pt x="125" y="111"/>
                      </a:lnTo>
                      <a:lnTo>
                        <a:pt x="132" y="106"/>
                      </a:lnTo>
                      <a:lnTo>
                        <a:pt x="135" y="105"/>
                      </a:lnTo>
                      <a:lnTo>
                        <a:pt x="138" y="103"/>
                      </a:lnTo>
                      <a:lnTo>
                        <a:pt x="140" y="101"/>
                      </a:lnTo>
                      <a:lnTo>
                        <a:pt x="143" y="100"/>
                      </a:lnTo>
                      <a:lnTo>
                        <a:pt x="147" y="98"/>
                      </a:lnTo>
                      <a:lnTo>
                        <a:pt x="150" y="96"/>
                      </a:lnTo>
                      <a:lnTo>
                        <a:pt x="152" y="93"/>
                      </a:lnTo>
                      <a:lnTo>
                        <a:pt x="153" y="89"/>
                      </a:lnTo>
                      <a:lnTo>
                        <a:pt x="157" y="88"/>
                      </a:lnTo>
                      <a:lnTo>
                        <a:pt x="158" y="84"/>
                      </a:lnTo>
                      <a:lnTo>
                        <a:pt x="158" y="83"/>
                      </a:lnTo>
                      <a:lnTo>
                        <a:pt x="160" y="81"/>
                      </a:lnTo>
                      <a:lnTo>
                        <a:pt x="162" y="79"/>
                      </a:lnTo>
                      <a:lnTo>
                        <a:pt x="163" y="76"/>
                      </a:lnTo>
                      <a:lnTo>
                        <a:pt x="165" y="73"/>
                      </a:lnTo>
                      <a:lnTo>
                        <a:pt x="165" y="69"/>
                      </a:lnTo>
                      <a:lnTo>
                        <a:pt x="165" y="66"/>
                      </a:lnTo>
                      <a:lnTo>
                        <a:pt x="167" y="64"/>
                      </a:lnTo>
                      <a:lnTo>
                        <a:pt x="167" y="61"/>
                      </a:lnTo>
                      <a:lnTo>
                        <a:pt x="167" y="57"/>
                      </a:lnTo>
                      <a:lnTo>
                        <a:pt x="167" y="56"/>
                      </a:lnTo>
                      <a:lnTo>
                        <a:pt x="167" y="52"/>
                      </a:lnTo>
                      <a:lnTo>
                        <a:pt x="167" y="49"/>
                      </a:lnTo>
                      <a:lnTo>
                        <a:pt x="165" y="47"/>
                      </a:lnTo>
                      <a:lnTo>
                        <a:pt x="163" y="44"/>
                      </a:lnTo>
                      <a:lnTo>
                        <a:pt x="163" y="40"/>
                      </a:lnTo>
                      <a:lnTo>
                        <a:pt x="162" y="39"/>
                      </a:lnTo>
                      <a:lnTo>
                        <a:pt x="160" y="32"/>
                      </a:lnTo>
                      <a:lnTo>
                        <a:pt x="157" y="30"/>
                      </a:lnTo>
                      <a:lnTo>
                        <a:pt x="155" y="29"/>
                      </a:lnTo>
                      <a:lnTo>
                        <a:pt x="153" y="25"/>
                      </a:lnTo>
                      <a:lnTo>
                        <a:pt x="150" y="23"/>
                      </a:lnTo>
                      <a:lnTo>
                        <a:pt x="148" y="20"/>
                      </a:lnTo>
                      <a:lnTo>
                        <a:pt x="145" y="18"/>
                      </a:lnTo>
                      <a:lnTo>
                        <a:pt x="142" y="15"/>
                      </a:lnTo>
                      <a:lnTo>
                        <a:pt x="140" y="15"/>
                      </a:lnTo>
                      <a:lnTo>
                        <a:pt x="137" y="13"/>
                      </a:lnTo>
                      <a:lnTo>
                        <a:pt x="130" y="8"/>
                      </a:lnTo>
                      <a:lnTo>
                        <a:pt x="127" y="8"/>
                      </a:lnTo>
                      <a:lnTo>
                        <a:pt x="112" y="3"/>
                      </a:lnTo>
                      <a:lnTo>
                        <a:pt x="108" y="2"/>
                      </a:lnTo>
                      <a:lnTo>
                        <a:pt x="100" y="2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3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2"/>
                      </a:lnTo>
                      <a:lnTo>
                        <a:pt x="69" y="2"/>
                      </a:lnTo>
                      <a:lnTo>
                        <a:pt x="60" y="3"/>
                      </a:lnTo>
                      <a:lnTo>
                        <a:pt x="57" y="3"/>
                      </a:lnTo>
                      <a:lnTo>
                        <a:pt x="54" y="3"/>
                      </a:lnTo>
                      <a:lnTo>
                        <a:pt x="50" y="5"/>
                      </a:lnTo>
                      <a:lnTo>
                        <a:pt x="45" y="8"/>
                      </a:lnTo>
                      <a:lnTo>
                        <a:pt x="39" y="10"/>
                      </a:lnTo>
                      <a:lnTo>
                        <a:pt x="35" y="12"/>
                      </a:lnTo>
                      <a:lnTo>
                        <a:pt x="32" y="15"/>
                      </a:lnTo>
                      <a:lnTo>
                        <a:pt x="29" y="15"/>
                      </a:lnTo>
                      <a:lnTo>
                        <a:pt x="25" y="18"/>
                      </a:lnTo>
                      <a:lnTo>
                        <a:pt x="24" y="20"/>
                      </a:lnTo>
                      <a:lnTo>
                        <a:pt x="20" y="22"/>
                      </a:lnTo>
                      <a:lnTo>
                        <a:pt x="17" y="25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10" y="35"/>
                      </a:lnTo>
                      <a:lnTo>
                        <a:pt x="12" y="37"/>
                      </a:lnTo>
                      <a:lnTo>
                        <a:pt x="17" y="32"/>
                      </a:lnTo>
                      <a:lnTo>
                        <a:pt x="19" y="29"/>
                      </a:lnTo>
                      <a:lnTo>
                        <a:pt x="22" y="25"/>
                      </a:lnTo>
                      <a:lnTo>
                        <a:pt x="24" y="23"/>
                      </a:lnTo>
                      <a:lnTo>
                        <a:pt x="25" y="22"/>
                      </a:lnTo>
                      <a:lnTo>
                        <a:pt x="29" y="20"/>
                      </a:lnTo>
                      <a:lnTo>
                        <a:pt x="32" y="18"/>
                      </a:lnTo>
                      <a:lnTo>
                        <a:pt x="35" y="15"/>
                      </a:lnTo>
                      <a:lnTo>
                        <a:pt x="39" y="15"/>
                      </a:lnTo>
                      <a:lnTo>
                        <a:pt x="40" y="13"/>
                      </a:lnTo>
                      <a:lnTo>
                        <a:pt x="47" y="10"/>
                      </a:lnTo>
                      <a:lnTo>
                        <a:pt x="52" y="8"/>
                      </a:lnTo>
                      <a:lnTo>
                        <a:pt x="54" y="8"/>
                      </a:lnTo>
                      <a:lnTo>
                        <a:pt x="57" y="7"/>
                      </a:lnTo>
                      <a:lnTo>
                        <a:pt x="62" y="5"/>
                      </a:lnTo>
                      <a:lnTo>
                        <a:pt x="65" y="5"/>
                      </a:lnTo>
                      <a:lnTo>
                        <a:pt x="69" y="3"/>
                      </a:lnTo>
                      <a:lnTo>
                        <a:pt x="72" y="3"/>
                      </a:lnTo>
                      <a:lnTo>
                        <a:pt x="77" y="3"/>
                      </a:lnTo>
                      <a:lnTo>
                        <a:pt x="80" y="3"/>
                      </a:lnTo>
                      <a:lnTo>
                        <a:pt x="83" y="3"/>
                      </a:lnTo>
                      <a:lnTo>
                        <a:pt x="87" y="3"/>
                      </a:lnTo>
                      <a:lnTo>
                        <a:pt x="92" y="3"/>
                      </a:lnTo>
                      <a:lnTo>
                        <a:pt x="95" y="3"/>
                      </a:lnTo>
                      <a:lnTo>
                        <a:pt x="100" y="3"/>
                      </a:lnTo>
                      <a:lnTo>
                        <a:pt x="107" y="5"/>
                      </a:lnTo>
                      <a:lnTo>
                        <a:pt x="110" y="5"/>
                      </a:lnTo>
                      <a:lnTo>
                        <a:pt x="117" y="8"/>
                      </a:lnTo>
                      <a:lnTo>
                        <a:pt x="125" y="10"/>
                      </a:lnTo>
                      <a:lnTo>
                        <a:pt x="128" y="12"/>
                      </a:lnTo>
                      <a:lnTo>
                        <a:pt x="133" y="15"/>
                      </a:lnTo>
                      <a:lnTo>
                        <a:pt x="137" y="17"/>
                      </a:lnTo>
                      <a:lnTo>
                        <a:pt x="138" y="20"/>
                      </a:lnTo>
                      <a:lnTo>
                        <a:pt x="142" y="20"/>
                      </a:lnTo>
                      <a:lnTo>
                        <a:pt x="145" y="22"/>
                      </a:lnTo>
                      <a:lnTo>
                        <a:pt x="148" y="25"/>
                      </a:lnTo>
                      <a:lnTo>
                        <a:pt x="150" y="27"/>
                      </a:lnTo>
                      <a:lnTo>
                        <a:pt x="150" y="30"/>
                      </a:lnTo>
                      <a:lnTo>
                        <a:pt x="153" y="32"/>
                      </a:lnTo>
                      <a:lnTo>
                        <a:pt x="153" y="35"/>
                      </a:lnTo>
                      <a:lnTo>
                        <a:pt x="157" y="39"/>
                      </a:lnTo>
                      <a:lnTo>
                        <a:pt x="158" y="42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51"/>
                      </a:lnTo>
                      <a:lnTo>
                        <a:pt x="162" y="52"/>
                      </a:lnTo>
                      <a:lnTo>
                        <a:pt x="162" y="56"/>
                      </a:lnTo>
                      <a:lnTo>
                        <a:pt x="162" y="57"/>
                      </a:lnTo>
                      <a:lnTo>
                        <a:pt x="162" y="61"/>
                      </a:lnTo>
                      <a:lnTo>
                        <a:pt x="162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3"/>
                      </a:lnTo>
                      <a:lnTo>
                        <a:pt x="158" y="74"/>
                      </a:lnTo>
                      <a:lnTo>
                        <a:pt x="157" y="79"/>
                      </a:lnTo>
                      <a:lnTo>
                        <a:pt x="153" y="83"/>
                      </a:lnTo>
                      <a:lnTo>
                        <a:pt x="152" y="84"/>
                      </a:lnTo>
                      <a:lnTo>
                        <a:pt x="150" y="88"/>
                      </a:lnTo>
                      <a:lnTo>
                        <a:pt x="148" y="89"/>
                      </a:lnTo>
                      <a:lnTo>
                        <a:pt x="145" y="93"/>
                      </a:lnTo>
                      <a:lnTo>
                        <a:pt x="143" y="96"/>
                      </a:lnTo>
                      <a:lnTo>
                        <a:pt x="140" y="96"/>
                      </a:lnTo>
                      <a:lnTo>
                        <a:pt x="138" y="100"/>
                      </a:lnTo>
                      <a:lnTo>
                        <a:pt x="135" y="100"/>
                      </a:lnTo>
                      <a:lnTo>
                        <a:pt x="132" y="103"/>
                      </a:lnTo>
                      <a:lnTo>
                        <a:pt x="128" y="105"/>
                      </a:lnTo>
                      <a:lnTo>
                        <a:pt x="122" y="108"/>
                      </a:lnTo>
                      <a:lnTo>
                        <a:pt x="120" y="110"/>
                      </a:lnTo>
                      <a:lnTo>
                        <a:pt x="115" y="110"/>
                      </a:lnTo>
                      <a:lnTo>
                        <a:pt x="112" y="111"/>
                      </a:lnTo>
                      <a:lnTo>
                        <a:pt x="102" y="115"/>
                      </a:lnTo>
                      <a:lnTo>
                        <a:pt x="97" y="115"/>
                      </a:lnTo>
                      <a:lnTo>
                        <a:pt x="93" y="116"/>
                      </a:lnTo>
                      <a:lnTo>
                        <a:pt x="92" y="116"/>
                      </a:lnTo>
                      <a:lnTo>
                        <a:pt x="87" y="116"/>
                      </a:lnTo>
                      <a:lnTo>
                        <a:pt x="82" y="116"/>
                      </a:lnTo>
                      <a:lnTo>
                        <a:pt x="80" y="116"/>
                      </a:lnTo>
                      <a:lnTo>
                        <a:pt x="75" y="116"/>
                      </a:lnTo>
                      <a:lnTo>
                        <a:pt x="72" y="116"/>
                      </a:lnTo>
                      <a:lnTo>
                        <a:pt x="67" y="116"/>
                      </a:lnTo>
                      <a:lnTo>
                        <a:pt x="64" y="115"/>
                      </a:lnTo>
                      <a:lnTo>
                        <a:pt x="60" y="115"/>
                      </a:lnTo>
                      <a:lnTo>
                        <a:pt x="57" y="113"/>
                      </a:lnTo>
                      <a:lnTo>
                        <a:pt x="52" y="111"/>
                      </a:lnTo>
                      <a:lnTo>
                        <a:pt x="49" y="111"/>
                      </a:lnTo>
                      <a:lnTo>
                        <a:pt x="50" y="111"/>
                      </a:lnTo>
                      <a:lnTo>
                        <a:pt x="47" y="110"/>
                      </a:lnTo>
                      <a:lnTo>
                        <a:pt x="42" y="108"/>
                      </a:lnTo>
                      <a:lnTo>
                        <a:pt x="39" y="106"/>
                      </a:lnTo>
                      <a:lnTo>
                        <a:pt x="35" y="105"/>
                      </a:lnTo>
                      <a:lnTo>
                        <a:pt x="32" y="103"/>
                      </a:lnTo>
                      <a:lnTo>
                        <a:pt x="30" y="101"/>
                      </a:lnTo>
                      <a:lnTo>
                        <a:pt x="27" y="100"/>
                      </a:lnTo>
                      <a:lnTo>
                        <a:pt x="22" y="96"/>
                      </a:lnTo>
                      <a:lnTo>
                        <a:pt x="20" y="94"/>
                      </a:lnTo>
                      <a:lnTo>
                        <a:pt x="19" y="91"/>
                      </a:lnTo>
                      <a:lnTo>
                        <a:pt x="14" y="89"/>
                      </a:lnTo>
                      <a:lnTo>
                        <a:pt x="14" y="88"/>
                      </a:lnTo>
                      <a:lnTo>
                        <a:pt x="12" y="84"/>
                      </a:lnTo>
                      <a:lnTo>
                        <a:pt x="10" y="83"/>
                      </a:lnTo>
                      <a:lnTo>
                        <a:pt x="10" y="79"/>
                      </a:lnTo>
                      <a:lnTo>
                        <a:pt x="9" y="79"/>
                      </a:lnTo>
                      <a:lnTo>
                        <a:pt x="7" y="74"/>
                      </a:lnTo>
                      <a:lnTo>
                        <a:pt x="7" y="73"/>
                      </a:lnTo>
                      <a:lnTo>
                        <a:pt x="7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5" y="61"/>
                      </a:lnTo>
                      <a:lnTo>
                        <a:pt x="5" y="59"/>
                      </a:lnTo>
                      <a:lnTo>
                        <a:pt x="7" y="56"/>
                      </a:lnTo>
                      <a:lnTo>
                        <a:pt x="7" y="54"/>
                      </a:lnTo>
                      <a:lnTo>
                        <a:pt x="7" y="51"/>
                      </a:lnTo>
                      <a:lnTo>
                        <a:pt x="7" y="47"/>
                      </a:lnTo>
                      <a:lnTo>
                        <a:pt x="9" y="44"/>
                      </a:lnTo>
                      <a:lnTo>
                        <a:pt x="12" y="39"/>
                      </a:lnTo>
                      <a:lnTo>
                        <a:pt x="12" y="37"/>
                      </a:lnTo>
                      <a:lnTo>
                        <a:pt x="10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3" name="Freeform 631"/>
                <p:cNvSpPr>
                  <a:spLocks/>
                </p:cNvSpPr>
                <p:nvPr/>
              </p:nvSpPr>
              <p:spPr bwMode="auto">
                <a:xfrm>
                  <a:off x="5144" y="789"/>
                  <a:ext cx="14" cy="17"/>
                </a:xfrm>
                <a:custGeom>
                  <a:avLst/>
                  <a:gdLst>
                    <a:gd name="T0" fmla="*/ 9 w 28"/>
                    <a:gd name="T1" fmla="*/ 1 h 34"/>
                    <a:gd name="T2" fmla="*/ 8 w 28"/>
                    <a:gd name="T3" fmla="*/ 0 h 34"/>
                    <a:gd name="T4" fmla="*/ 7 w 28"/>
                    <a:gd name="T5" fmla="*/ 0 h 34"/>
                    <a:gd name="T6" fmla="*/ 6 w 28"/>
                    <a:gd name="T7" fmla="*/ 0 h 34"/>
                    <a:gd name="T8" fmla="*/ 5 w 28"/>
                    <a:gd name="T9" fmla="*/ 1 h 34"/>
                    <a:gd name="T10" fmla="*/ 5 w 28"/>
                    <a:gd name="T11" fmla="*/ 1 h 34"/>
                    <a:gd name="T12" fmla="*/ 4 w 28"/>
                    <a:gd name="T13" fmla="*/ 1 h 34"/>
                    <a:gd name="T14" fmla="*/ 3 w 28"/>
                    <a:gd name="T15" fmla="*/ 1 h 34"/>
                    <a:gd name="T16" fmla="*/ 3 w 28"/>
                    <a:gd name="T17" fmla="*/ 1 h 34"/>
                    <a:gd name="T18" fmla="*/ 2 w 28"/>
                    <a:gd name="T19" fmla="*/ 2 h 34"/>
                    <a:gd name="T20" fmla="*/ 1 w 28"/>
                    <a:gd name="T21" fmla="*/ 4 h 34"/>
                    <a:gd name="T22" fmla="*/ 1 w 28"/>
                    <a:gd name="T23" fmla="*/ 5 h 34"/>
                    <a:gd name="T24" fmla="*/ 0 w 28"/>
                    <a:gd name="T25" fmla="*/ 6 h 34"/>
                    <a:gd name="T26" fmla="*/ 0 w 28"/>
                    <a:gd name="T27" fmla="*/ 9 h 34"/>
                    <a:gd name="T28" fmla="*/ 0 w 28"/>
                    <a:gd name="T29" fmla="*/ 9 h 34"/>
                    <a:gd name="T30" fmla="*/ 0 w 28"/>
                    <a:gd name="T31" fmla="*/ 10 h 34"/>
                    <a:gd name="T32" fmla="*/ 0 w 28"/>
                    <a:gd name="T33" fmla="*/ 12 h 34"/>
                    <a:gd name="T34" fmla="*/ 1 w 28"/>
                    <a:gd name="T35" fmla="*/ 12 h 34"/>
                    <a:gd name="T36" fmla="*/ 1 w 28"/>
                    <a:gd name="T37" fmla="*/ 12 h 34"/>
                    <a:gd name="T38" fmla="*/ 2 w 28"/>
                    <a:gd name="T39" fmla="*/ 13 h 34"/>
                    <a:gd name="T40" fmla="*/ 2 w 28"/>
                    <a:gd name="T41" fmla="*/ 15 h 34"/>
                    <a:gd name="T42" fmla="*/ 3 w 28"/>
                    <a:gd name="T43" fmla="*/ 15 h 34"/>
                    <a:gd name="T44" fmla="*/ 3 w 28"/>
                    <a:gd name="T45" fmla="*/ 17 h 34"/>
                    <a:gd name="T46" fmla="*/ 5 w 28"/>
                    <a:gd name="T47" fmla="*/ 17 h 34"/>
                    <a:gd name="T48" fmla="*/ 6 w 28"/>
                    <a:gd name="T49" fmla="*/ 17 h 34"/>
                    <a:gd name="T50" fmla="*/ 7 w 28"/>
                    <a:gd name="T51" fmla="*/ 17 h 34"/>
                    <a:gd name="T52" fmla="*/ 8 w 28"/>
                    <a:gd name="T53" fmla="*/ 17 h 34"/>
                    <a:gd name="T54" fmla="*/ 9 w 28"/>
                    <a:gd name="T55" fmla="*/ 17 h 34"/>
                    <a:gd name="T56" fmla="*/ 9 w 28"/>
                    <a:gd name="T57" fmla="*/ 17 h 34"/>
                    <a:gd name="T58" fmla="*/ 11 w 28"/>
                    <a:gd name="T59" fmla="*/ 17 h 34"/>
                    <a:gd name="T60" fmla="*/ 11 w 28"/>
                    <a:gd name="T61" fmla="*/ 15 h 34"/>
                    <a:gd name="T62" fmla="*/ 12 w 28"/>
                    <a:gd name="T63" fmla="*/ 14 h 34"/>
                    <a:gd name="T64" fmla="*/ 13 w 28"/>
                    <a:gd name="T65" fmla="*/ 12 h 34"/>
                    <a:gd name="T66" fmla="*/ 13 w 28"/>
                    <a:gd name="T67" fmla="*/ 11 h 34"/>
                    <a:gd name="T68" fmla="*/ 14 w 28"/>
                    <a:gd name="T69" fmla="*/ 10 h 34"/>
                    <a:gd name="T70" fmla="*/ 14 w 28"/>
                    <a:gd name="T71" fmla="*/ 9 h 34"/>
                    <a:gd name="T72" fmla="*/ 14 w 28"/>
                    <a:gd name="T73" fmla="*/ 7 h 34"/>
                    <a:gd name="T74" fmla="*/ 14 w 28"/>
                    <a:gd name="T75" fmla="*/ 6 h 34"/>
                    <a:gd name="T76" fmla="*/ 13 w 28"/>
                    <a:gd name="T77" fmla="*/ 6 h 34"/>
                    <a:gd name="T78" fmla="*/ 13 w 28"/>
                    <a:gd name="T79" fmla="*/ 4 h 34"/>
                    <a:gd name="T80" fmla="*/ 13 w 28"/>
                    <a:gd name="T81" fmla="*/ 4 h 34"/>
                    <a:gd name="T82" fmla="*/ 13 w 28"/>
                    <a:gd name="T83" fmla="*/ 3 h 34"/>
                    <a:gd name="T84" fmla="*/ 13 w 28"/>
                    <a:gd name="T85" fmla="*/ 3 h 34"/>
                    <a:gd name="T86" fmla="*/ 12 w 28"/>
                    <a:gd name="T87" fmla="*/ 2 h 34"/>
                    <a:gd name="T88" fmla="*/ 12 w 28"/>
                    <a:gd name="T89" fmla="*/ 1 h 34"/>
                    <a:gd name="T90" fmla="*/ 11 w 28"/>
                    <a:gd name="T91" fmla="*/ 1 h 34"/>
                    <a:gd name="T92" fmla="*/ 10 w 28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4"/>
                    <a:gd name="T143" fmla="*/ 28 w 28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4">
                      <a:moveTo>
                        <a:pt x="20" y="2"/>
                      </a:move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8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6" y="34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21" y="34"/>
                      </a:lnTo>
                      <a:lnTo>
                        <a:pt x="21" y="32"/>
                      </a:lnTo>
                      <a:lnTo>
                        <a:pt x="21" y="30"/>
                      </a:lnTo>
                      <a:lnTo>
                        <a:pt x="23" y="30"/>
                      </a:lnTo>
                      <a:lnTo>
                        <a:pt x="23" y="29"/>
                      </a:lnTo>
                      <a:lnTo>
                        <a:pt x="25" y="27"/>
                      </a:lnTo>
                      <a:lnTo>
                        <a:pt x="26" y="25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8" y="20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6" y="13"/>
                      </a:lnTo>
                      <a:lnTo>
                        <a:pt x="28" y="13"/>
                      </a:lnTo>
                      <a:lnTo>
                        <a:pt x="26" y="13"/>
                      </a:lnTo>
                      <a:lnTo>
                        <a:pt x="26" y="12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4" name="Freeform 632"/>
                <p:cNvSpPr>
                  <a:spLocks/>
                </p:cNvSpPr>
                <p:nvPr/>
              </p:nvSpPr>
              <p:spPr bwMode="auto">
                <a:xfrm>
                  <a:off x="5143" y="788"/>
                  <a:ext cx="16" cy="19"/>
                </a:xfrm>
                <a:custGeom>
                  <a:avLst/>
                  <a:gdLst>
                    <a:gd name="T0" fmla="*/ 0 w 32"/>
                    <a:gd name="T1" fmla="*/ 7 h 37"/>
                    <a:gd name="T2" fmla="*/ 0 w 32"/>
                    <a:gd name="T3" fmla="*/ 10 h 37"/>
                    <a:gd name="T4" fmla="*/ 0 w 32"/>
                    <a:gd name="T5" fmla="*/ 12 h 37"/>
                    <a:gd name="T6" fmla="*/ 1 w 32"/>
                    <a:gd name="T7" fmla="*/ 14 h 37"/>
                    <a:gd name="T8" fmla="*/ 2 w 32"/>
                    <a:gd name="T9" fmla="*/ 16 h 37"/>
                    <a:gd name="T10" fmla="*/ 4 w 32"/>
                    <a:gd name="T11" fmla="*/ 17 h 37"/>
                    <a:gd name="T12" fmla="*/ 6 w 32"/>
                    <a:gd name="T13" fmla="*/ 18 h 37"/>
                    <a:gd name="T14" fmla="*/ 7 w 32"/>
                    <a:gd name="T15" fmla="*/ 19 h 37"/>
                    <a:gd name="T16" fmla="*/ 9 w 32"/>
                    <a:gd name="T17" fmla="*/ 18 h 37"/>
                    <a:gd name="T18" fmla="*/ 11 w 32"/>
                    <a:gd name="T19" fmla="*/ 17 h 37"/>
                    <a:gd name="T20" fmla="*/ 12 w 32"/>
                    <a:gd name="T21" fmla="*/ 17 h 37"/>
                    <a:gd name="T22" fmla="*/ 14 w 32"/>
                    <a:gd name="T23" fmla="*/ 16 h 37"/>
                    <a:gd name="T24" fmla="*/ 15 w 32"/>
                    <a:gd name="T25" fmla="*/ 13 h 37"/>
                    <a:gd name="T26" fmla="*/ 16 w 32"/>
                    <a:gd name="T27" fmla="*/ 10 h 37"/>
                    <a:gd name="T28" fmla="*/ 16 w 32"/>
                    <a:gd name="T29" fmla="*/ 8 h 37"/>
                    <a:gd name="T30" fmla="*/ 15 w 32"/>
                    <a:gd name="T31" fmla="*/ 6 h 37"/>
                    <a:gd name="T32" fmla="*/ 14 w 32"/>
                    <a:gd name="T33" fmla="*/ 5 h 37"/>
                    <a:gd name="T34" fmla="*/ 13 w 32"/>
                    <a:gd name="T35" fmla="*/ 3 h 37"/>
                    <a:gd name="T36" fmla="*/ 11 w 32"/>
                    <a:gd name="T37" fmla="*/ 1 h 37"/>
                    <a:gd name="T38" fmla="*/ 9 w 32"/>
                    <a:gd name="T39" fmla="*/ 0 h 37"/>
                    <a:gd name="T40" fmla="*/ 6 w 32"/>
                    <a:gd name="T41" fmla="*/ 1 h 37"/>
                    <a:gd name="T42" fmla="*/ 5 w 32"/>
                    <a:gd name="T43" fmla="*/ 2 h 37"/>
                    <a:gd name="T44" fmla="*/ 3 w 32"/>
                    <a:gd name="T45" fmla="*/ 3 h 37"/>
                    <a:gd name="T46" fmla="*/ 1 w 32"/>
                    <a:gd name="T47" fmla="*/ 5 h 37"/>
                    <a:gd name="T48" fmla="*/ 1 w 32"/>
                    <a:gd name="T49" fmla="*/ 6 h 37"/>
                    <a:gd name="T50" fmla="*/ 2 w 32"/>
                    <a:gd name="T51" fmla="*/ 5 h 37"/>
                    <a:gd name="T52" fmla="*/ 4 w 32"/>
                    <a:gd name="T53" fmla="*/ 3 h 37"/>
                    <a:gd name="T54" fmla="*/ 6 w 32"/>
                    <a:gd name="T55" fmla="*/ 2 h 37"/>
                    <a:gd name="T56" fmla="*/ 7 w 32"/>
                    <a:gd name="T57" fmla="*/ 2 h 37"/>
                    <a:gd name="T58" fmla="*/ 9 w 32"/>
                    <a:gd name="T59" fmla="*/ 2 h 37"/>
                    <a:gd name="T60" fmla="*/ 12 w 32"/>
                    <a:gd name="T61" fmla="*/ 3 h 37"/>
                    <a:gd name="T62" fmla="*/ 13 w 32"/>
                    <a:gd name="T63" fmla="*/ 4 h 37"/>
                    <a:gd name="T64" fmla="*/ 13 w 32"/>
                    <a:gd name="T65" fmla="*/ 5 h 37"/>
                    <a:gd name="T66" fmla="*/ 15 w 32"/>
                    <a:gd name="T67" fmla="*/ 6 h 37"/>
                    <a:gd name="T68" fmla="*/ 15 w 32"/>
                    <a:gd name="T69" fmla="*/ 10 h 37"/>
                    <a:gd name="T70" fmla="*/ 15 w 32"/>
                    <a:gd name="T71" fmla="*/ 11 h 37"/>
                    <a:gd name="T72" fmla="*/ 13 w 32"/>
                    <a:gd name="T73" fmla="*/ 15 h 37"/>
                    <a:gd name="T74" fmla="*/ 12 w 32"/>
                    <a:gd name="T75" fmla="*/ 16 h 37"/>
                    <a:gd name="T76" fmla="*/ 11 w 32"/>
                    <a:gd name="T77" fmla="*/ 17 h 37"/>
                    <a:gd name="T78" fmla="*/ 8 w 32"/>
                    <a:gd name="T79" fmla="*/ 17 h 37"/>
                    <a:gd name="T80" fmla="*/ 6 w 32"/>
                    <a:gd name="T81" fmla="*/ 17 h 37"/>
                    <a:gd name="T82" fmla="*/ 5 w 32"/>
                    <a:gd name="T83" fmla="*/ 17 h 37"/>
                    <a:gd name="T84" fmla="*/ 3 w 32"/>
                    <a:gd name="T85" fmla="*/ 16 h 37"/>
                    <a:gd name="T86" fmla="*/ 2 w 32"/>
                    <a:gd name="T87" fmla="*/ 15 h 37"/>
                    <a:gd name="T88" fmla="*/ 1 w 32"/>
                    <a:gd name="T89" fmla="*/ 11 h 37"/>
                    <a:gd name="T90" fmla="*/ 1 w 32"/>
                    <a:gd name="T91" fmla="*/ 10 h 37"/>
                    <a:gd name="T92" fmla="*/ 1 w 32"/>
                    <a:gd name="T93" fmla="*/ 7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7"/>
                    <a:gd name="T143" fmla="*/ 32 w 32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7">
                      <a:moveTo>
                        <a:pt x="3" y="12"/>
                      </a:move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3" y="27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8" y="34"/>
                      </a:lnTo>
                      <a:lnTo>
                        <a:pt x="10" y="36"/>
                      </a:lnTo>
                      <a:lnTo>
                        <a:pt x="12" y="36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15" y="37"/>
                      </a:lnTo>
                      <a:lnTo>
                        <a:pt x="15" y="36"/>
                      </a:lnTo>
                      <a:lnTo>
                        <a:pt x="17" y="36"/>
                      </a:lnTo>
                      <a:lnTo>
                        <a:pt x="18" y="36"/>
                      </a:lnTo>
                      <a:lnTo>
                        <a:pt x="22" y="36"/>
                      </a:lnTo>
                      <a:lnTo>
                        <a:pt x="22" y="34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7" y="32"/>
                      </a:lnTo>
                      <a:lnTo>
                        <a:pt x="27" y="31"/>
                      </a:lnTo>
                      <a:lnTo>
                        <a:pt x="28" y="31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0" y="26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0" y="15"/>
                      </a:lnTo>
                      <a:lnTo>
                        <a:pt x="30" y="12"/>
                      </a:lnTo>
                      <a:lnTo>
                        <a:pt x="30" y="9"/>
                      </a:lnTo>
                      <a:lnTo>
                        <a:pt x="28" y="9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5" y="9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7" y="10"/>
                      </a:lnTo>
                      <a:lnTo>
                        <a:pt x="28" y="12"/>
                      </a:lnTo>
                      <a:lnTo>
                        <a:pt x="30" y="12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2"/>
                      </a:lnTo>
                      <a:lnTo>
                        <a:pt x="28" y="26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3" y="22"/>
                      </a:lnTo>
                      <a:lnTo>
                        <a:pt x="3" y="21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3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5" name="Freeform 633"/>
                <p:cNvSpPr>
                  <a:spLocks/>
                </p:cNvSpPr>
                <p:nvPr/>
              </p:nvSpPr>
              <p:spPr bwMode="auto">
                <a:xfrm>
                  <a:off x="5143" y="781"/>
                  <a:ext cx="13" cy="37"/>
                </a:xfrm>
                <a:custGeom>
                  <a:avLst/>
                  <a:gdLst>
                    <a:gd name="T0" fmla="*/ 12 w 27"/>
                    <a:gd name="T1" fmla="*/ 9 h 74"/>
                    <a:gd name="T2" fmla="*/ 11 w 27"/>
                    <a:gd name="T3" fmla="*/ 12 h 74"/>
                    <a:gd name="T4" fmla="*/ 12 w 27"/>
                    <a:gd name="T5" fmla="*/ 21 h 74"/>
                    <a:gd name="T6" fmla="*/ 13 w 27"/>
                    <a:gd name="T7" fmla="*/ 23 h 74"/>
                    <a:gd name="T8" fmla="*/ 0 w 27"/>
                    <a:gd name="T9" fmla="*/ 37 h 74"/>
                    <a:gd name="T10" fmla="*/ 0 w 27"/>
                    <a:gd name="T11" fmla="*/ 0 h 74"/>
                    <a:gd name="T12" fmla="*/ 12 w 27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4"/>
                    <a:gd name="T23" fmla="*/ 27 w 27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4">
                      <a:moveTo>
                        <a:pt x="25" y="17"/>
                      </a:moveTo>
                      <a:lnTo>
                        <a:pt x="22" y="25"/>
                      </a:lnTo>
                      <a:lnTo>
                        <a:pt x="25" y="42"/>
                      </a:lnTo>
                      <a:lnTo>
                        <a:pt x="27" y="46"/>
                      </a:lnTo>
                      <a:lnTo>
                        <a:pt x="0" y="74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6" name="Freeform 634"/>
                <p:cNvSpPr>
                  <a:spLocks/>
                </p:cNvSpPr>
                <p:nvPr/>
              </p:nvSpPr>
              <p:spPr bwMode="auto">
                <a:xfrm>
                  <a:off x="5143" y="780"/>
                  <a:ext cx="15" cy="39"/>
                </a:xfrm>
                <a:custGeom>
                  <a:avLst/>
                  <a:gdLst>
                    <a:gd name="T0" fmla="*/ 13 w 30"/>
                    <a:gd name="T1" fmla="*/ 10 h 78"/>
                    <a:gd name="T2" fmla="*/ 13 w 30"/>
                    <a:gd name="T3" fmla="*/ 10 h 78"/>
                    <a:gd name="T4" fmla="*/ 11 w 30"/>
                    <a:gd name="T5" fmla="*/ 13 h 78"/>
                    <a:gd name="T6" fmla="*/ 11 w 30"/>
                    <a:gd name="T7" fmla="*/ 13 h 78"/>
                    <a:gd name="T8" fmla="*/ 13 w 30"/>
                    <a:gd name="T9" fmla="*/ 22 h 78"/>
                    <a:gd name="T10" fmla="*/ 14 w 30"/>
                    <a:gd name="T11" fmla="*/ 24 h 78"/>
                    <a:gd name="T12" fmla="*/ 14 w 30"/>
                    <a:gd name="T13" fmla="*/ 23 h 78"/>
                    <a:gd name="T14" fmla="*/ 0 w 30"/>
                    <a:gd name="T15" fmla="*/ 38 h 78"/>
                    <a:gd name="T16" fmla="*/ 1 w 30"/>
                    <a:gd name="T17" fmla="*/ 38 h 78"/>
                    <a:gd name="T18" fmla="*/ 1 w 30"/>
                    <a:gd name="T19" fmla="*/ 1 h 78"/>
                    <a:gd name="T20" fmla="*/ 0 w 30"/>
                    <a:gd name="T21" fmla="*/ 2 h 78"/>
                    <a:gd name="T22" fmla="*/ 13 w 30"/>
                    <a:gd name="T23" fmla="*/ 10 h 78"/>
                    <a:gd name="T24" fmla="*/ 14 w 30"/>
                    <a:gd name="T25" fmla="*/ 10 h 78"/>
                    <a:gd name="T26" fmla="*/ 0 w 30"/>
                    <a:gd name="T27" fmla="*/ 0 h 78"/>
                    <a:gd name="T28" fmla="*/ 0 w 30"/>
                    <a:gd name="T29" fmla="*/ 1 h 78"/>
                    <a:gd name="T30" fmla="*/ 0 w 30"/>
                    <a:gd name="T31" fmla="*/ 38 h 78"/>
                    <a:gd name="T32" fmla="*/ 0 w 30"/>
                    <a:gd name="T33" fmla="*/ 39 h 78"/>
                    <a:gd name="T34" fmla="*/ 1 w 30"/>
                    <a:gd name="T35" fmla="*/ 39 h 78"/>
                    <a:gd name="T36" fmla="*/ 1 w 30"/>
                    <a:gd name="T37" fmla="*/ 39 h 78"/>
                    <a:gd name="T38" fmla="*/ 15 w 30"/>
                    <a:gd name="T39" fmla="*/ 24 h 78"/>
                    <a:gd name="T40" fmla="*/ 15 w 30"/>
                    <a:gd name="T41" fmla="*/ 24 h 78"/>
                    <a:gd name="T42" fmla="*/ 15 w 30"/>
                    <a:gd name="T43" fmla="*/ 24 h 78"/>
                    <a:gd name="T44" fmla="*/ 15 w 30"/>
                    <a:gd name="T45" fmla="*/ 23 h 78"/>
                    <a:gd name="T46" fmla="*/ 14 w 30"/>
                    <a:gd name="T47" fmla="*/ 22 h 78"/>
                    <a:gd name="T48" fmla="*/ 12 w 30"/>
                    <a:gd name="T49" fmla="*/ 13 h 78"/>
                    <a:gd name="T50" fmla="*/ 12 w 30"/>
                    <a:gd name="T51" fmla="*/ 13 h 78"/>
                    <a:gd name="T52" fmla="*/ 14 w 30"/>
                    <a:gd name="T53" fmla="*/ 10 h 78"/>
                    <a:gd name="T54" fmla="*/ 14 w 30"/>
                    <a:gd name="T55" fmla="*/ 10 h 78"/>
                    <a:gd name="T56" fmla="*/ 14 w 30"/>
                    <a:gd name="T57" fmla="*/ 10 h 78"/>
                    <a:gd name="T58" fmla="*/ 13 w 30"/>
                    <a:gd name="T59" fmla="*/ 10 h 7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8"/>
                    <a:gd name="T92" fmla="*/ 30 w 30"/>
                    <a:gd name="T93" fmla="*/ 78 h 7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8">
                      <a:moveTo>
                        <a:pt x="25" y="21"/>
                      </a:moveTo>
                      <a:lnTo>
                        <a:pt x="25" y="19"/>
                      </a:lnTo>
                      <a:lnTo>
                        <a:pt x="22" y="26"/>
                      </a:lnTo>
                      <a:lnTo>
                        <a:pt x="25" y="44"/>
                      </a:lnTo>
                      <a:lnTo>
                        <a:pt x="28" y="48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2" y="76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5" y="21"/>
                      </a:lnTo>
                      <a:lnTo>
                        <a:pt x="27" y="19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2" y="78"/>
                      </a:lnTo>
                      <a:lnTo>
                        <a:pt x="30" y="48"/>
                      </a:lnTo>
                      <a:lnTo>
                        <a:pt x="30" y="49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28" y="44"/>
                      </a:lnTo>
                      <a:lnTo>
                        <a:pt x="23" y="26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7" y="19"/>
                      </a:lnTo>
                      <a:lnTo>
                        <a:pt x="2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7" name="Freeform 635"/>
                <p:cNvSpPr>
                  <a:spLocks/>
                </p:cNvSpPr>
                <p:nvPr/>
              </p:nvSpPr>
              <p:spPr bwMode="auto">
                <a:xfrm>
                  <a:off x="5096" y="784"/>
                  <a:ext cx="50" cy="60"/>
                </a:xfrm>
                <a:custGeom>
                  <a:avLst/>
                  <a:gdLst>
                    <a:gd name="T0" fmla="*/ 33 w 100"/>
                    <a:gd name="T1" fmla="*/ 2 h 120"/>
                    <a:gd name="T2" fmla="*/ 30 w 100"/>
                    <a:gd name="T3" fmla="*/ 1 h 120"/>
                    <a:gd name="T4" fmla="*/ 27 w 100"/>
                    <a:gd name="T5" fmla="*/ 0 h 120"/>
                    <a:gd name="T6" fmla="*/ 25 w 100"/>
                    <a:gd name="T7" fmla="*/ 0 h 120"/>
                    <a:gd name="T8" fmla="*/ 23 w 100"/>
                    <a:gd name="T9" fmla="*/ 1 h 120"/>
                    <a:gd name="T10" fmla="*/ 20 w 100"/>
                    <a:gd name="T11" fmla="*/ 2 h 120"/>
                    <a:gd name="T12" fmla="*/ 15 w 100"/>
                    <a:gd name="T13" fmla="*/ 3 h 120"/>
                    <a:gd name="T14" fmla="*/ 13 w 100"/>
                    <a:gd name="T15" fmla="*/ 4 h 120"/>
                    <a:gd name="T16" fmla="*/ 12 w 100"/>
                    <a:gd name="T17" fmla="*/ 6 h 120"/>
                    <a:gd name="T18" fmla="*/ 9 w 100"/>
                    <a:gd name="T19" fmla="*/ 8 h 120"/>
                    <a:gd name="T20" fmla="*/ 7 w 100"/>
                    <a:gd name="T21" fmla="*/ 9 h 120"/>
                    <a:gd name="T22" fmla="*/ 6 w 100"/>
                    <a:gd name="T23" fmla="*/ 12 h 120"/>
                    <a:gd name="T24" fmla="*/ 4 w 100"/>
                    <a:gd name="T25" fmla="*/ 14 h 120"/>
                    <a:gd name="T26" fmla="*/ 3 w 100"/>
                    <a:gd name="T27" fmla="*/ 18 h 120"/>
                    <a:gd name="T28" fmla="*/ 1 w 100"/>
                    <a:gd name="T29" fmla="*/ 22 h 120"/>
                    <a:gd name="T30" fmla="*/ 1 w 100"/>
                    <a:gd name="T31" fmla="*/ 26 h 120"/>
                    <a:gd name="T32" fmla="*/ 0 w 100"/>
                    <a:gd name="T33" fmla="*/ 29 h 120"/>
                    <a:gd name="T34" fmla="*/ 0 w 100"/>
                    <a:gd name="T35" fmla="*/ 32 h 120"/>
                    <a:gd name="T36" fmla="*/ 1 w 100"/>
                    <a:gd name="T37" fmla="*/ 37 h 120"/>
                    <a:gd name="T38" fmla="*/ 1 w 100"/>
                    <a:gd name="T39" fmla="*/ 39 h 120"/>
                    <a:gd name="T40" fmla="*/ 3 w 100"/>
                    <a:gd name="T41" fmla="*/ 44 h 120"/>
                    <a:gd name="T42" fmla="*/ 4 w 100"/>
                    <a:gd name="T43" fmla="*/ 47 h 120"/>
                    <a:gd name="T44" fmla="*/ 6 w 100"/>
                    <a:gd name="T45" fmla="*/ 50 h 120"/>
                    <a:gd name="T46" fmla="*/ 7 w 100"/>
                    <a:gd name="T47" fmla="*/ 52 h 120"/>
                    <a:gd name="T48" fmla="*/ 9 w 100"/>
                    <a:gd name="T49" fmla="*/ 54 h 120"/>
                    <a:gd name="T50" fmla="*/ 13 w 100"/>
                    <a:gd name="T51" fmla="*/ 56 h 120"/>
                    <a:gd name="T52" fmla="*/ 18 w 100"/>
                    <a:gd name="T53" fmla="*/ 59 h 120"/>
                    <a:gd name="T54" fmla="*/ 20 w 100"/>
                    <a:gd name="T55" fmla="*/ 59 h 120"/>
                    <a:gd name="T56" fmla="*/ 23 w 100"/>
                    <a:gd name="T57" fmla="*/ 59 h 120"/>
                    <a:gd name="T58" fmla="*/ 25 w 100"/>
                    <a:gd name="T59" fmla="*/ 59 h 120"/>
                    <a:gd name="T60" fmla="*/ 28 w 100"/>
                    <a:gd name="T61" fmla="*/ 59 h 120"/>
                    <a:gd name="T62" fmla="*/ 31 w 100"/>
                    <a:gd name="T63" fmla="*/ 59 h 120"/>
                    <a:gd name="T64" fmla="*/ 35 w 100"/>
                    <a:gd name="T65" fmla="*/ 57 h 120"/>
                    <a:gd name="T66" fmla="*/ 38 w 100"/>
                    <a:gd name="T67" fmla="*/ 56 h 120"/>
                    <a:gd name="T68" fmla="*/ 39 w 100"/>
                    <a:gd name="T69" fmla="*/ 53 h 120"/>
                    <a:gd name="T70" fmla="*/ 42 w 100"/>
                    <a:gd name="T71" fmla="*/ 52 h 120"/>
                    <a:gd name="T72" fmla="*/ 44 w 100"/>
                    <a:gd name="T73" fmla="*/ 48 h 120"/>
                    <a:gd name="T74" fmla="*/ 47 w 100"/>
                    <a:gd name="T75" fmla="*/ 45 h 120"/>
                    <a:gd name="T76" fmla="*/ 48 w 100"/>
                    <a:gd name="T77" fmla="*/ 40 h 120"/>
                    <a:gd name="T78" fmla="*/ 49 w 100"/>
                    <a:gd name="T79" fmla="*/ 37 h 120"/>
                    <a:gd name="T80" fmla="*/ 49 w 100"/>
                    <a:gd name="T81" fmla="*/ 33 h 120"/>
                    <a:gd name="T82" fmla="*/ 50 w 100"/>
                    <a:gd name="T83" fmla="*/ 30 h 120"/>
                    <a:gd name="T84" fmla="*/ 49 w 100"/>
                    <a:gd name="T85" fmla="*/ 26 h 120"/>
                    <a:gd name="T86" fmla="*/ 49 w 100"/>
                    <a:gd name="T87" fmla="*/ 22 h 120"/>
                    <a:gd name="T88" fmla="*/ 49 w 100"/>
                    <a:gd name="T89" fmla="*/ 20 h 120"/>
                    <a:gd name="T90" fmla="*/ 48 w 100"/>
                    <a:gd name="T91" fmla="*/ 16 h 120"/>
                    <a:gd name="T92" fmla="*/ 46 w 100"/>
                    <a:gd name="T93" fmla="*/ 13 h 120"/>
                    <a:gd name="T94" fmla="*/ 44 w 100"/>
                    <a:gd name="T95" fmla="*/ 10 h 120"/>
                    <a:gd name="T96" fmla="*/ 43 w 100"/>
                    <a:gd name="T97" fmla="*/ 8 h 120"/>
                    <a:gd name="T98" fmla="*/ 41 w 100"/>
                    <a:gd name="T99" fmla="*/ 7 h 120"/>
                    <a:gd name="T100" fmla="*/ 39 w 100"/>
                    <a:gd name="T101" fmla="*/ 4 h 12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0"/>
                    <a:gd name="T154" fmla="*/ 0 h 120"/>
                    <a:gd name="T155" fmla="*/ 100 w 100"/>
                    <a:gd name="T156" fmla="*/ 120 h 12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0" h="120">
                      <a:moveTo>
                        <a:pt x="71" y="5"/>
                      </a:moveTo>
                      <a:lnTo>
                        <a:pt x="68" y="3"/>
                      </a:lnTo>
                      <a:lnTo>
                        <a:pt x="66" y="3"/>
                      </a:lnTo>
                      <a:lnTo>
                        <a:pt x="65" y="3"/>
                      </a:lnTo>
                      <a:lnTo>
                        <a:pt x="63" y="2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5" y="0"/>
                      </a:lnTo>
                      <a:lnTo>
                        <a:pt x="55" y="2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40" y="3"/>
                      </a:lnTo>
                      <a:lnTo>
                        <a:pt x="38" y="3"/>
                      </a:lnTo>
                      <a:lnTo>
                        <a:pt x="33" y="3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8"/>
                      </a:lnTo>
                      <a:lnTo>
                        <a:pt x="25" y="8"/>
                      </a:lnTo>
                      <a:lnTo>
                        <a:pt x="25" y="10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1" y="12"/>
                      </a:lnTo>
                      <a:lnTo>
                        <a:pt x="21" y="13"/>
                      </a:lnTo>
                      <a:lnTo>
                        <a:pt x="20" y="13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6" y="17"/>
                      </a:lnTo>
                      <a:lnTo>
                        <a:pt x="15" y="18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1" y="23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2"/>
                      </a:lnTo>
                      <a:lnTo>
                        <a:pt x="5" y="35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1" y="79"/>
                      </a:lnTo>
                      <a:lnTo>
                        <a:pt x="1" y="81"/>
                      </a:lnTo>
                      <a:lnTo>
                        <a:pt x="5" y="84"/>
                      </a:lnTo>
                      <a:lnTo>
                        <a:pt x="5" y="88"/>
                      </a:lnTo>
                      <a:lnTo>
                        <a:pt x="6" y="88"/>
                      </a:lnTo>
                      <a:lnTo>
                        <a:pt x="6" y="89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4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1" y="100"/>
                      </a:lnTo>
                      <a:lnTo>
                        <a:pt x="13" y="101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5" y="105"/>
                      </a:lnTo>
                      <a:lnTo>
                        <a:pt x="16" y="105"/>
                      </a:lnTo>
                      <a:lnTo>
                        <a:pt x="18" y="105"/>
                      </a:lnTo>
                      <a:lnTo>
                        <a:pt x="18" y="106"/>
                      </a:lnTo>
                      <a:lnTo>
                        <a:pt x="18" y="108"/>
                      </a:lnTo>
                      <a:lnTo>
                        <a:pt x="20" y="108"/>
                      </a:lnTo>
                      <a:lnTo>
                        <a:pt x="21" y="110"/>
                      </a:lnTo>
                      <a:lnTo>
                        <a:pt x="23" y="111"/>
                      </a:lnTo>
                      <a:lnTo>
                        <a:pt x="25" y="111"/>
                      </a:lnTo>
                      <a:lnTo>
                        <a:pt x="26" y="115"/>
                      </a:lnTo>
                      <a:lnTo>
                        <a:pt x="30" y="116"/>
                      </a:lnTo>
                      <a:lnTo>
                        <a:pt x="33" y="116"/>
                      </a:lnTo>
                      <a:lnTo>
                        <a:pt x="35" y="118"/>
                      </a:lnTo>
                      <a:lnTo>
                        <a:pt x="36" y="118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1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6" y="118"/>
                      </a:lnTo>
                      <a:lnTo>
                        <a:pt x="46" y="120"/>
                      </a:lnTo>
                      <a:lnTo>
                        <a:pt x="48" y="118"/>
                      </a:lnTo>
                      <a:lnTo>
                        <a:pt x="48" y="120"/>
                      </a:lnTo>
                      <a:lnTo>
                        <a:pt x="50" y="118"/>
                      </a:lnTo>
                      <a:lnTo>
                        <a:pt x="51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6" y="118"/>
                      </a:lnTo>
                      <a:lnTo>
                        <a:pt x="58" y="118"/>
                      </a:lnTo>
                      <a:lnTo>
                        <a:pt x="61" y="118"/>
                      </a:lnTo>
                      <a:lnTo>
                        <a:pt x="63" y="118"/>
                      </a:lnTo>
                      <a:lnTo>
                        <a:pt x="66" y="116"/>
                      </a:lnTo>
                      <a:lnTo>
                        <a:pt x="66" y="115"/>
                      </a:lnTo>
                      <a:lnTo>
                        <a:pt x="68" y="115"/>
                      </a:lnTo>
                      <a:lnTo>
                        <a:pt x="70" y="113"/>
                      </a:lnTo>
                      <a:lnTo>
                        <a:pt x="70" y="111"/>
                      </a:lnTo>
                      <a:lnTo>
                        <a:pt x="71" y="111"/>
                      </a:lnTo>
                      <a:lnTo>
                        <a:pt x="73" y="111"/>
                      </a:lnTo>
                      <a:lnTo>
                        <a:pt x="75" y="111"/>
                      </a:lnTo>
                      <a:lnTo>
                        <a:pt x="76" y="110"/>
                      </a:lnTo>
                      <a:lnTo>
                        <a:pt x="78" y="108"/>
                      </a:lnTo>
                      <a:lnTo>
                        <a:pt x="78" y="106"/>
                      </a:lnTo>
                      <a:lnTo>
                        <a:pt x="80" y="106"/>
                      </a:lnTo>
                      <a:lnTo>
                        <a:pt x="80" y="105"/>
                      </a:lnTo>
                      <a:lnTo>
                        <a:pt x="81" y="105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5" y="100"/>
                      </a:lnTo>
                      <a:lnTo>
                        <a:pt x="86" y="100"/>
                      </a:lnTo>
                      <a:lnTo>
                        <a:pt x="86" y="98"/>
                      </a:lnTo>
                      <a:lnTo>
                        <a:pt x="88" y="96"/>
                      </a:lnTo>
                      <a:lnTo>
                        <a:pt x="90" y="94"/>
                      </a:lnTo>
                      <a:lnTo>
                        <a:pt x="90" y="93"/>
                      </a:lnTo>
                      <a:lnTo>
                        <a:pt x="91" y="91"/>
                      </a:lnTo>
                      <a:lnTo>
                        <a:pt x="93" y="89"/>
                      </a:lnTo>
                      <a:lnTo>
                        <a:pt x="93" y="88"/>
                      </a:lnTo>
                      <a:lnTo>
                        <a:pt x="95" y="88"/>
                      </a:lnTo>
                      <a:lnTo>
                        <a:pt x="95" y="83"/>
                      </a:lnTo>
                      <a:lnTo>
                        <a:pt x="96" y="81"/>
                      </a:lnTo>
                      <a:lnTo>
                        <a:pt x="96" y="79"/>
                      </a:lnTo>
                      <a:lnTo>
                        <a:pt x="96" y="78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7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7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5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0"/>
                      </a:lnTo>
                      <a:lnTo>
                        <a:pt x="98" y="39"/>
                      </a:lnTo>
                      <a:lnTo>
                        <a:pt x="96" y="39"/>
                      </a:lnTo>
                      <a:lnTo>
                        <a:pt x="96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0" y="23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6" y="18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5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8" name="Freeform 636"/>
                <p:cNvSpPr>
                  <a:spLocks/>
                </p:cNvSpPr>
                <p:nvPr/>
              </p:nvSpPr>
              <p:spPr bwMode="auto">
                <a:xfrm>
                  <a:off x="5096" y="783"/>
                  <a:ext cx="50" cy="62"/>
                </a:xfrm>
                <a:custGeom>
                  <a:avLst/>
                  <a:gdLst>
                    <a:gd name="T0" fmla="*/ 1 w 102"/>
                    <a:gd name="T1" fmla="*/ 25 h 124"/>
                    <a:gd name="T2" fmla="*/ 0 w 102"/>
                    <a:gd name="T3" fmla="*/ 31 h 124"/>
                    <a:gd name="T4" fmla="*/ 1 w 102"/>
                    <a:gd name="T5" fmla="*/ 39 h 124"/>
                    <a:gd name="T6" fmla="*/ 3 w 102"/>
                    <a:gd name="T7" fmla="*/ 46 h 124"/>
                    <a:gd name="T8" fmla="*/ 6 w 102"/>
                    <a:gd name="T9" fmla="*/ 52 h 124"/>
                    <a:gd name="T10" fmla="*/ 11 w 102"/>
                    <a:gd name="T11" fmla="*/ 57 h 124"/>
                    <a:gd name="T12" fmla="*/ 16 w 102"/>
                    <a:gd name="T13" fmla="*/ 60 h 124"/>
                    <a:gd name="T14" fmla="*/ 22 w 102"/>
                    <a:gd name="T15" fmla="*/ 62 h 124"/>
                    <a:gd name="T16" fmla="*/ 28 w 102"/>
                    <a:gd name="T17" fmla="*/ 61 h 124"/>
                    <a:gd name="T18" fmla="*/ 34 w 102"/>
                    <a:gd name="T19" fmla="*/ 59 h 124"/>
                    <a:gd name="T20" fmla="*/ 40 w 102"/>
                    <a:gd name="T21" fmla="*/ 55 h 124"/>
                    <a:gd name="T22" fmla="*/ 44 w 102"/>
                    <a:gd name="T23" fmla="*/ 50 h 124"/>
                    <a:gd name="T24" fmla="*/ 48 w 102"/>
                    <a:gd name="T25" fmla="*/ 43 h 124"/>
                    <a:gd name="T26" fmla="*/ 50 w 102"/>
                    <a:gd name="T27" fmla="*/ 37 h 124"/>
                    <a:gd name="T28" fmla="*/ 50 w 102"/>
                    <a:gd name="T29" fmla="*/ 29 h 124"/>
                    <a:gd name="T30" fmla="*/ 49 w 102"/>
                    <a:gd name="T31" fmla="*/ 21 h 124"/>
                    <a:gd name="T32" fmla="*/ 47 w 102"/>
                    <a:gd name="T33" fmla="*/ 15 h 124"/>
                    <a:gd name="T34" fmla="*/ 43 w 102"/>
                    <a:gd name="T35" fmla="*/ 9 h 124"/>
                    <a:gd name="T36" fmla="*/ 38 w 102"/>
                    <a:gd name="T37" fmla="*/ 5 h 124"/>
                    <a:gd name="T38" fmla="*/ 31 w 102"/>
                    <a:gd name="T39" fmla="*/ 1 h 124"/>
                    <a:gd name="T40" fmla="*/ 25 w 102"/>
                    <a:gd name="T41" fmla="*/ 0 h 124"/>
                    <a:gd name="T42" fmla="*/ 20 w 102"/>
                    <a:gd name="T43" fmla="*/ 2 h 124"/>
                    <a:gd name="T44" fmla="*/ 14 w 102"/>
                    <a:gd name="T45" fmla="*/ 5 h 124"/>
                    <a:gd name="T46" fmla="*/ 9 w 102"/>
                    <a:gd name="T47" fmla="*/ 9 h 124"/>
                    <a:gd name="T48" fmla="*/ 5 w 102"/>
                    <a:gd name="T49" fmla="*/ 15 h 124"/>
                    <a:gd name="T50" fmla="*/ 4 w 102"/>
                    <a:gd name="T51" fmla="*/ 17 h 124"/>
                    <a:gd name="T52" fmla="*/ 8 w 102"/>
                    <a:gd name="T53" fmla="*/ 11 h 124"/>
                    <a:gd name="T54" fmla="*/ 12 w 102"/>
                    <a:gd name="T55" fmla="*/ 7 h 124"/>
                    <a:gd name="T56" fmla="*/ 17 w 102"/>
                    <a:gd name="T57" fmla="*/ 4 h 124"/>
                    <a:gd name="T58" fmla="*/ 23 w 102"/>
                    <a:gd name="T59" fmla="*/ 2 h 124"/>
                    <a:gd name="T60" fmla="*/ 29 w 102"/>
                    <a:gd name="T61" fmla="*/ 2 h 124"/>
                    <a:gd name="T62" fmla="*/ 34 w 102"/>
                    <a:gd name="T63" fmla="*/ 4 h 124"/>
                    <a:gd name="T64" fmla="*/ 41 w 102"/>
                    <a:gd name="T65" fmla="*/ 8 h 124"/>
                    <a:gd name="T66" fmla="*/ 44 w 102"/>
                    <a:gd name="T67" fmla="*/ 13 h 124"/>
                    <a:gd name="T68" fmla="*/ 48 w 102"/>
                    <a:gd name="T69" fmla="*/ 20 h 124"/>
                    <a:gd name="T70" fmla="*/ 49 w 102"/>
                    <a:gd name="T71" fmla="*/ 26 h 124"/>
                    <a:gd name="T72" fmla="*/ 49 w 102"/>
                    <a:gd name="T73" fmla="*/ 33 h 124"/>
                    <a:gd name="T74" fmla="*/ 48 w 102"/>
                    <a:gd name="T75" fmla="*/ 41 h 124"/>
                    <a:gd name="T76" fmla="*/ 44 w 102"/>
                    <a:gd name="T77" fmla="*/ 47 h 124"/>
                    <a:gd name="T78" fmla="*/ 41 w 102"/>
                    <a:gd name="T79" fmla="*/ 53 h 124"/>
                    <a:gd name="T80" fmla="*/ 36 w 102"/>
                    <a:gd name="T81" fmla="*/ 57 h 124"/>
                    <a:gd name="T82" fmla="*/ 31 w 102"/>
                    <a:gd name="T83" fmla="*/ 60 h 124"/>
                    <a:gd name="T84" fmla="*/ 25 w 102"/>
                    <a:gd name="T85" fmla="*/ 60 h 124"/>
                    <a:gd name="T86" fmla="*/ 20 w 102"/>
                    <a:gd name="T87" fmla="*/ 60 h 124"/>
                    <a:gd name="T88" fmla="*/ 14 w 102"/>
                    <a:gd name="T89" fmla="*/ 58 h 124"/>
                    <a:gd name="T90" fmla="*/ 9 w 102"/>
                    <a:gd name="T91" fmla="*/ 54 h 124"/>
                    <a:gd name="T92" fmla="*/ 5 w 102"/>
                    <a:gd name="T93" fmla="*/ 48 h 124"/>
                    <a:gd name="T94" fmla="*/ 2 w 102"/>
                    <a:gd name="T95" fmla="*/ 42 h 124"/>
                    <a:gd name="T96" fmla="*/ 1 w 102"/>
                    <a:gd name="T97" fmla="*/ 34 h 124"/>
                    <a:gd name="T98" fmla="*/ 1 w 102"/>
                    <a:gd name="T99" fmla="*/ 28 h 124"/>
                    <a:gd name="T100" fmla="*/ 3 w 102"/>
                    <a:gd name="T101" fmla="*/ 21 h 12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4"/>
                    <a:gd name="T155" fmla="*/ 102 w 102"/>
                    <a:gd name="T156" fmla="*/ 124 h 12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4">
                      <a:moveTo>
                        <a:pt x="7" y="37"/>
                      </a:moveTo>
                      <a:lnTo>
                        <a:pt x="5" y="41"/>
                      </a:lnTo>
                      <a:lnTo>
                        <a:pt x="3" y="42"/>
                      </a:lnTo>
                      <a:lnTo>
                        <a:pt x="3" y="46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2" y="69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8"/>
                      </a:lnTo>
                      <a:lnTo>
                        <a:pt x="3" y="81"/>
                      </a:lnTo>
                      <a:lnTo>
                        <a:pt x="3" y="85"/>
                      </a:lnTo>
                      <a:lnTo>
                        <a:pt x="5" y="86"/>
                      </a:lnTo>
                      <a:lnTo>
                        <a:pt x="5" y="90"/>
                      </a:lnTo>
                      <a:lnTo>
                        <a:pt x="7" y="91"/>
                      </a:lnTo>
                      <a:lnTo>
                        <a:pt x="7" y="95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2" y="102"/>
                      </a:lnTo>
                      <a:lnTo>
                        <a:pt x="13" y="103"/>
                      </a:lnTo>
                      <a:lnTo>
                        <a:pt x="15" y="105"/>
                      </a:lnTo>
                      <a:lnTo>
                        <a:pt x="17" y="107"/>
                      </a:lnTo>
                      <a:lnTo>
                        <a:pt x="18" y="110"/>
                      </a:lnTo>
                      <a:lnTo>
                        <a:pt x="20" y="112"/>
                      </a:lnTo>
                      <a:lnTo>
                        <a:pt x="22" y="113"/>
                      </a:lnTo>
                      <a:lnTo>
                        <a:pt x="25" y="115"/>
                      </a:lnTo>
                      <a:lnTo>
                        <a:pt x="27" y="117"/>
                      </a:lnTo>
                      <a:lnTo>
                        <a:pt x="30" y="117"/>
                      </a:lnTo>
                      <a:lnTo>
                        <a:pt x="32" y="120"/>
                      </a:lnTo>
                      <a:lnTo>
                        <a:pt x="33" y="120"/>
                      </a:lnTo>
                      <a:lnTo>
                        <a:pt x="37" y="120"/>
                      </a:lnTo>
                      <a:lnTo>
                        <a:pt x="38" y="122"/>
                      </a:lnTo>
                      <a:lnTo>
                        <a:pt x="40" y="122"/>
                      </a:lnTo>
                      <a:lnTo>
                        <a:pt x="43" y="122"/>
                      </a:lnTo>
                      <a:lnTo>
                        <a:pt x="45" y="124"/>
                      </a:lnTo>
                      <a:lnTo>
                        <a:pt x="50" y="122"/>
                      </a:lnTo>
                      <a:lnTo>
                        <a:pt x="52" y="124"/>
                      </a:lnTo>
                      <a:lnTo>
                        <a:pt x="53" y="122"/>
                      </a:lnTo>
                      <a:lnTo>
                        <a:pt x="57" y="122"/>
                      </a:lnTo>
                      <a:lnTo>
                        <a:pt x="58" y="122"/>
                      </a:lnTo>
                      <a:lnTo>
                        <a:pt x="60" y="122"/>
                      </a:lnTo>
                      <a:lnTo>
                        <a:pt x="63" y="120"/>
                      </a:lnTo>
                      <a:lnTo>
                        <a:pt x="65" y="120"/>
                      </a:lnTo>
                      <a:lnTo>
                        <a:pt x="68" y="120"/>
                      </a:lnTo>
                      <a:lnTo>
                        <a:pt x="70" y="117"/>
                      </a:lnTo>
                      <a:lnTo>
                        <a:pt x="72" y="117"/>
                      </a:lnTo>
                      <a:lnTo>
                        <a:pt x="75" y="115"/>
                      </a:lnTo>
                      <a:lnTo>
                        <a:pt x="77" y="113"/>
                      </a:lnTo>
                      <a:lnTo>
                        <a:pt x="78" y="112"/>
                      </a:lnTo>
                      <a:lnTo>
                        <a:pt x="82" y="110"/>
                      </a:lnTo>
                      <a:lnTo>
                        <a:pt x="82" y="107"/>
                      </a:lnTo>
                      <a:lnTo>
                        <a:pt x="83" y="107"/>
                      </a:lnTo>
                      <a:lnTo>
                        <a:pt x="87" y="103"/>
                      </a:lnTo>
                      <a:lnTo>
                        <a:pt x="88" y="102"/>
                      </a:lnTo>
                      <a:lnTo>
                        <a:pt x="90" y="100"/>
                      </a:lnTo>
                      <a:lnTo>
                        <a:pt x="92" y="98"/>
                      </a:lnTo>
                      <a:lnTo>
                        <a:pt x="93" y="95"/>
                      </a:lnTo>
                      <a:lnTo>
                        <a:pt x="93" y="91"/>
                      </a:lnTo>
                      <a:lnTo>
                        <a:pt x="95" y="90"/>
                      </a:lnTo>
                      <a:lnTo>
                        <a:pt x="97" y="86"/>
                      </a:lnTo>
                      <a:lnTo>
                        <a:pt x="98" y="85"/>
                      </a:lnTo>
                      <a:lnTo>
                        <a:pt x="98" y="81"/>
                      </a:lnTo>
                      <a:lnTo>
                        <a:pt x="100" y="78"/>
                      </a:lnTo>
                      <a:lnTo>
                        <a:pt x="100" y="75"/>
                      </a:lnTo>
                      <a:lnTo>
                        <a:pt x="102" y="73"/>
                      </a:lnTo>
                      <a:lnTo>
                        <a:pt x="102" y="69"/>
                      </a:lnTo>
                      <a:lnTo>
                        <a:pt x="102" y="66"/>
                      </a:lnTo>
                      <a:lnTo>
                        <a:pt x="102" y="63"/>
                      </a:lnTo>
                      <a:lnTo>
                        <a:pt x="102" y="61"/>
                      </a:lnTo>
                      <a:lnTo>
                        <a:pt x="102" y="58"/>
                      </a:lnTo>
                      <a:lnTo>
                        <a:pt x="102" y="54"/>
                      </a:lnTo>
                      <a:lnTo>
                        <a:pt x="102" y="51"/>
                      </a:lnTo>
                      <a:lnTo>
                        <a:pt x="102" y="49"/>
                      </a:lnTo>
                      <a:lnTo>
                        <a:pt x="100" y="46"/>
                      </a:lnTo>
                      <a:lnTo>
                        <a:pt x="100" y="42"/>
                      </a:lnTo>
                      <a:lnTo>
                        <a:pt x="98" y="41"/>
                      </a:lnTo>
                      <a:lnTo>
                        <a:pt x="98" y="37"/>
                      </a:lnTo>
                      <a:lnTo>
                        <a:pt x="97" y="34"/>
                      </a:lnTo>
                      <a:lnTo>
                        <a:pt x="97" y="32"/>
                      </a:lnTo>
                      <a:lnTo>
                        <a:pt x="95" y="29"/>
                      </a:lnTo>
                      <a:lnTo>
                        <a:pt x="93" y="27"/>
                      </a:lnTo>
                      <a:lnTo>
                        <a:pt x="93" y="24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8" y="17"/>
                      </a:lnTo>
                      <a:lnTo>
                        <a:pt x="85" y="17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0" y="10"/>
                      </a:lnTo>
                      <a:lnTo>
                        <a:pt x="77" y="9"/>
                      </a:lnTo>
                      <a:lnTo>
                        <a:pt x="75" y="7"/>
                      </a:lnTo>
                      <a:lnTo>
                        <a:pt x="70" y="5"/>
                      </a:lnTo>
                      <a:lnTo>
                        <a:pt x="68" y="5"/>
                      </a:lnTo>
                      <a:lnTo>
                        <a:pt x="65" y="4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2" y="0"/>
                      </a:lnTo>
                      <a:lnTo>
                        <a:pt x="50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2" y="4"/>
                      </a:lnTo>
                      <a:lnTo>
                        <a:pt x="40" y="4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2" y="5"/>
                      </a:lnTo>
                      <a:lnTo>
                        <a:pt x="30" y="7"/>
                      </a:lnTo>
                      <a:lnTo>
                        <a:pt x="28" y="9"/>
                      </a:lnTo>
                      <a:lnTo>
                        <a:pt x="27" y="10"/>
                      </a:lnTo>
                      <a:lnTo>
                        <a:pt x="25" y="12"/>
                      </a:lnTo>
                      <a:lnTo>
                        <a:pt x="20" y="14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7" y="20"/>
                      </a:lnTo>
                      <a:lnTo>
                        <a:pt x="15" y="22"/>
                      </a:lnTo>
                      <a:lnTo>
                        <a:pt x="13" y="24"/>
                      </a:lnTo>
                      <a:lnTo>
                        <a:pt x="12" y="27"/>
                      </a:lnTo>
                      <a:lnTo>
                        <a:pt x="10" y="29"/>
                      </a:lnTo>
                      <a:lnTo>
                        <a:pt x="8" y="32"/>
                      </a:lnTo>
                      <a:lnTo>
                        <a:pt x="7" y="34"/>
                      </a:lnTo>
                      <a:lnTo>
                        <a:pt x="7" y="37"/>
                      </a:lnTo>
                      <a:lnTo>
                        <a:pt x="7" y="39"/>
                      </a:lnTo>
                      <a:lnTo>
                        <a:pt x="8" y="34"/>
                      </a:lnTo>
                      <a:lnTo>
                        <a:pt x="10" y="32"/>
                      </a:lnTo>
                      <a:lnTo>
                        <a:pt x="12" y="31"/>
                      </a:lnTo>
                      <a:lnTo>
                        <a:pt x="13" y="27"/>
                      </a:lnTo>
                      <a:lnTo>
                        <a:pt x="15" y="25"/>
                      </a:lnTo>
                      <a:lnTo>
                        <a:pt x="17" y="22"/>
                      </a:lnTo>
                      <a:lnTo>
                        <a:pt x="18" y="22"/>
                      </a:lnTo>
                      <a:lnTo>
                        <a:pt x="18" y="19"/>
                      </a:lnTo>
                      <a:lnTo>
                        <a:pt x="20" y="17"/>
                      </a:lnTo>
                      <a:lnTo>
                        <a:pt x="23" y="15"/>
                      </a:lnTo>
                      <a:lnTo>
                        <a:pt x="25" y="14"/>
                      </a:lnTo>
                      <a:lnTo>
                        <a:pt x="27" y="12"/>
                      </a:lnTo>
                      <a:lnTo>
                        <a:pt x="30" y="10"/>
                      </a:lnTo>
                      <a:lnTo>
                        <a:pt x="32" y="9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8" y="5"/>
                      </a:lnTo>
                      <a:lnTo>
                        <a:pt x="40" y="5"/>
                      </a:lnTo>
                      <a:lnTo>
                        <a:pt x="42" y="5"/>
                      </a:lnTo>
                      <a:lnTo>
                        <a:pt x="45" y="5"/>
                      </a:lnTo>
                      <a:lnTo>
                        <a:pt x="47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3" y="4"/>
                      </a:lnTo>
                      <a:lnTo>
                        <a:pt x="57" y="4"/>
                      </a:lnTo>
                      <a:lnTo>
                        <a:pt x="60" y="4"/>
                      </a:lnTo>
                      <a:lnTo>
                        <a:pt x="62" y="5"/>
                      </a:lnTo>
                      <a:lnTo>
                        <a:pt x="63" y="5"/>
                      </a:lnTo>
                      <a:lnTo>
                        <a:pt x="65" y="5"/>
                      </a:lnTo>
                      <a:lnTo>
                        <a:pt x="68" y="5"/>
                      </a:lnTo>
                      <a:lnTo>
                        <a:pt x="70" y="7"/>
                      </a:lnTo>
                      <a:lnTo>
                        <a:pt x="75" y="9"/>
                      </a:lnTo>
                      <a:lnTo>
                        <a:pt x="77" y="10"/>
                      </a:lnTo>
                      <a:lnTo>
                        <a:pt x="78" y="12"/>
                      </a:lnTo>
                      <a:lnTo>
                        <a:pt x="82" y="14"/>
                      </a:lnTo>
                      <a:lnTo>
                        <a:pt x="83" y="15"/>
                      </a:lnTo>
                      <a:lnTo>
                        <a:pt x="83" y="17"/>
                      </a:lnTo>
                      <a:lnTo>
                        <a:pt x="87" y="20"/>
                      </a:lnTo>
                      <a:lnTo>
                        <a:pt x="88" y="22"/>
                      </a:lnTo>
                      <a:lnTo>
                        <a:pt x="90" y="24"/>
                      </a:lnTo>
                      <a:lnTo>
                        <a:pt x="90" y="25"/>
                      </a:lnTo>
                      <a:lnTo>
                        <a:pt x="92" y="29"/>
                      </a:lnTo>
                      <a:lnTo>
                        <a:pt x="93" y="31"/>
                      </a:lnTo>
                      <a:lnTo>
                        <a:pt x="93" y="32"/>
                      </a:lnTo>
                      <a:lnTo>
                        <a:pt x="95" y="36"/>
                      </a:lnTo>
                      <a:lnTo>
                        <a:pt x="97" y="39"/>
                      </a:lnTo>
                      <a:lnTo>
                        <a:pt x="97" y="41"/>
                      </a:lnTo>
                      <a:lnTo>
                        <a:pt x="98" y="44"/>
                      </a:lnTo>
                      <a:lnTo>
                        <a:pt x="98" y="46"/>
                      </a:lnTo>
                      <a:lnTo>
                        <a:pt x="98" y="49"/>
                      </a:lnTo>
                      <a:lnTo>
                        <a:pt x="100" y="51"/>
                      </a:lnTo>
                      <a:lnTo>
                        <a:pt x="100" y="56"/>
                      </a:lnTo>
                      <a:lnTo>
                        <a:pt x="100" y="58"/>
                      </a:lnTo>
                      <a:lnTo>
                        <a:pt x="100" y="61"/>
                      </a:lnTo>
                      <a:lnTo>
                        <a:pt x="100" y="63"/>
                      </a:lnTo>
                      <a:lnTo>
                        <a:pt x="100" y="66"/>
                      </a:lnTo>
                      <a:lnTo>
                        <a:pt x="100" y="68"/>
                      </a:lnTo>
                      <a:lnTo>
                        <a:pt x="98" y="71"/>
                      </a:lnTo>
                      <a:lnTo>
                        <a:pt x="98" y="75"/>
                      </a:lnTo>
                      <a:lnTo>
                        <a:pt x="98" y="78"/>
                      </a:lnTo>
                      <a:lnTo>
                        <a:pt x="97" y="81"/>
                      </a:lnTo>
                      <a:lnTo>
                        <a:pt x="97" y="83"/>
                      </a:lnTo>
                      <a:lnTo>
                        <a:pt x="95" y="85"/>
                      </a:lnTo>
                      <a:lnTo>
                        <a:pt x="93" y="90"/>
                      </a:lnTo>
                      <a:lnTo>
                        <a:pt x="93" y="91"/>
                      </a:lnTo>
                      <a:lnTo>
                        <a:pt x="90" y="93"/>
                      </a:lnTo>
                      <a:lnTo>
                        <a:pt x="90" y="96"/>
                      </a:lnTo>
                      <a:lnTo>
                        <a:pt x="88" y="98"/>
                      </a:lnTo>
                      <a:lnTo>
                        <a:pt x="88" y="102"/>
                      </a:lnTo>
                      <a:lnTo>
                        <a:pt x="85" y="102"/>
                      </a:lnTo>
                      <a:lnTo>
                        <a:pt x="83" y="105"/>
                      </a:lnTo>
                      <a:lnTo>
                        <a:pt x="82" y="107"/>
                      </a:lnTo>
                      <a:lnTo>
                        <a:pt x="78" y="107"/>
                      </a:lnTo>
                      <a:lnTo>
                        <a:pt x="77" y="110"/>
                      </a:lnTo>
                      <a:lnTo>
                        <a:pt x="75" y="112"/>
                      </a:lnTo>
                      <a:lnTo>
                        <a:pt x="73" y="113"/>
                      </a:lnTo>
                      <a:lnTo>
                        <a:pt x="72" y="115"/>
                      </a:lnTo>
                      <a:lnTo>
                        <a:pt x="68" y="115"/>
                      </a:lnTo>
                      <a:lnTo>
                        <a:pt x="67" y="117"/>
                      </a:lnTo>
                      <a:lnTo>
                        <a:pt x="65" y="117"/>
                      </a:lnTo>
                      <a:lnTo>
                        <a:pt x="63" y="120"/>
                      </a:lnTo>
                      <a:lnTo>
                        <a:pt x="60" y="120"/>
                      </a:lnTo>
                      <a:lnTo>
                        <a:pt x="58" y="120"/>
                      </a:lnTo>
                      <a:lnTo>
                        <a:pt x="57" y="120"/>
                      </a:lnTo>
                      <a:lnTo>
                        <a:pt x="53" y="120"/>
                      </a:lnTo>
                      <a:lnTo>
                        <a:pt x="52" y="120"/>
                      </a:lnTo>
                      <a:lnTo>
                        <a:pt x="50" y="120"/>
                      </a:lnTo>
                      <a:lnTo>
                        <a:pt x="47" y="120"/>
                      </a:lnTo>
                      <a:lnTo>
                        <a:pt x="45" y="120"/>
                      </a:lnTo>
                      <a:lnTo>
                        <a:pt x="40" y="120"/>
                      </a:lnTo>
                      <a:lnTo>
                        <a:pt x="37" y="120"/>
                      </a:lnTo>
                      <a:lnTo>
                        <a:pt x="35" y="117"/>
                      </a:lnTo>
                      <a:lnTo>
                        <a:pt x="32" y="117"/>
                      </a:lnTo>
                      <a:lnTo>
                        <a:pt x="30" y="117"/>
                      </a:lnTo>
                      <a:lnTo>
                        <a:pt x="28" y="115"/>
                      </a:lnTo>
                      <a:lnTo>
                        <a:pt x="25" y="113"/>
                      </a:lnTo>
                      <a:lnTo>
                        <a:pt x="25" y="112"/>
                      </a:lnTo>
                      <a:lnTo>
                        <a:pt x="20" y="110"/>
                      </a:lnTo>
                      <a:lnTo>
                        <a:pt x="20" y="107"/>
                      </a:lnTo>
                      <a:lnTo>
                        <a:pt x="18" y="107"/>
                      </a:lnTo>
                      <a:lnTo>
                        <a:pt x="17" y="103"/>
                      </a:lnTo>
                      <a:lnTo>
                        <a:pt x="15" y="102"/>
                      </a:lnTo>
                      <a:lnTo>
                        <a:pt x="13" y="100"/>
                      </a:lnTo>
                      <a:lnTo>
                        <a:pt x="12" y="98"/>
                      </a:lnTo>
                      <a:lnTo>
                        <a:pt x="10" y="96"/>
                      </a:lnTo>
                      <a:lnTo>
                        <a:pt x="8" y="93"/>
                      </a:lnTo>
                      <a:lnTo>
                        <a:pt x="8" y="91"/>
                      </a:lnTo>
                      <a:lnTo>
                        <a:pt x="7" y="88"/>
                      </a:lnTo>
                      <a:lnTo>
                        <a:pt x="7" y="85"/>
                      </a:lnTo>
                      <a:lnTo>
                        <a:pt x="5" y="83"/>
                      </a:lnTo>
                      <a:lnTo>
                        <a:pt x="5" y="81"/>
                      </a:lnTo>
                      <a:lnTo>
                        <a:pt x="3" y="78"/>
                      </a:lnTo>
                      <a:lnTo>
                        <a:pt x="3" y="75"/>
                      </a:lnTo>
                      <a:lnTo>
                        <a:pt x="3" y="73"/>
                      </a:lnTo>
                      <a:lnTo>
                        <a:pt x="3" y="68"/>
                      </a:lnTo>
                      <a:lnTo>
                        <a:pt x="3" y="66"/>
                      </a:lnTo>
                      <a:lnTo>
                        <a:pt x="3" y="63"/>
                      </a:lnTo>
                      <a:lnTo>
                        <a:pt x="3" y="61"/>
                      </a:lnTo>
                      <a:lnTo>
                        <a:pt x="3" y="58"/>
                      </a:lnTo>
                      <a:lnTo>
                        <a:pt x="3" y="56"/>
                      </a:lnTo>
                      <a:lnTo>
                        <a:pt x="3" y="51"/>
                      </a:lnTo>
                      <a:lnTo>
                        <a:pt x="5" y="49"/>
                      </a:lnTo>
                      <a:lnTo>
                        <a:pt x="5" y="46"/>
                      </a:lnTo>
                      <a:lnTo>
                        <a:pt x="7" y="44"/>
                      </a:lnTo>
                      <a:lnTo>
                        <a:pt x="7" y="41"/>
                      </a:lnTo>
                      <a:lnTo>
                        <a:pt x="7" y="39"/>
                      </a:lnTo>
                      <a:lnTo>
                        <a:pt x="7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9" name="Freeform 637"/>
                <p:cNvSpPr>
                  <a:spLocks/>
                </p:cNvSpPr>
                <p:nvPr/>
              </p:nvSpPr>
              <p:spPr bwMode="auto">
                <a:xfrm>
                  <a:off x="5274" y="790"/>
                  <a:ext cx="19" cy="22"/>
                </a:xfrm>
                <a:custGeom>
                  <a:avLst/>
                  <a:gdLst>
                    <a:gd name="T0" fmla="*/ 12 w 36"/>
                    <a:gd name="T1" fmla="*/ 1 h 44"/>
                    <a:gd name="T2" fmla="*/ 12 w 36"/>
                    <a:gd name="T3" fmla="*/ 1 h 44"/>
                    <a:gd name="T4" fmla="*/ 11 w 36"/>
                    <a:gd name="T5" fmla="*/ 0 h 44"/>
                    <a:gd name="T6" fmla="*/ 10 w 36"/>
                    <a:gd name="T7" fmla="*/ 0 h 44"/>
                    <a:gd name="T8" fmla="*/ 8 w 36"/>
                    <a:gd name="T9" fmla="*/ 0 h 44"/>
                    <a:gd name="T10" fmla="*/ 8 w 36"/>
                    <a:gd name="T11" fmla="*/ 1 h 44"/>
                    <a:gd name="T12" fmla="*/ 5 w 36"/>
                    <a:gd name="T13" fmla="*/ 1 h 44"/>
                    <a:gd name="T14" fmla="*/ 5 w 36"/>
                    <a:gd name="T15" fmla="*/ 1 h 44"/>
                    <a:gd name="T16" fmla="*/ 3 w 36"/>
                    <a:gd name="T17" fmla="*/ 3 h 44"/>
                    <a:gd name="T18" fmla="*/ 3 w 36"/>
                    <a:gd name="T19" fmla="*/ 3 h 44"/>
                    <a:gd name="T20" fmla="*/ 3 w 36"/>
                    <a:gd name="T21" fmla="*/ 4 h 44"/>
                    <a:gd name="T22" fmla="*/ 2 w 36"/>
                    <a:gd name="T23" fmla="*/ 6 h 44"/>
                    <a:gd name="T24" fmla="*/ 0 w 36"/>
                    <a:gd name="T25" fmla="*/ 7 h 44"/>
                    <a:gd name="T26" fmla="*/ 0 w 36"/>
                    <a:gd name="T27" fmla="*/ 9 h 44"/>
                    <a:gd name="T28" fmla="*/ 0 w 36"/>
                    <a:gd name="T29" fmla="*/ 10 h 44"/>
                    <a:gd name="T30" fmla="*/ 0 w 36"/>
                    <a:gd name="T31" fmla="*/ 11 h 44"/>
                    <a:gd name="T32" fmla="*/ 0 w 36"/>
                    <a:gd name="T33" fmla="*/ 12 h 44"/>
                    <a:gd name="T34" fmla="*/ 0 w 36"/>
                    <a:gd name="T35" fmla="*/ 14 h 44"/>
                    <a:gd name="T36" fmla="*/ 1 w 36"/>
                    <a:gd name="T37" fmla="*/ 16 h 44"/>
                    <a:gd name="T38" fmla="*/ 2 w 36"/>
                    <a:gd name="T39" fmla="*/ 18 h 44"/>
                    <a:gd name="T40" fmla="*/ 3 w 36"/>
                    <a:gd name="T41" fmla="*/ 19 h 44"/>
                    <a:gd name="T42" fmla="*/ 3 w 36"/>
                    <a:gd name="T43" fmla="*/ 20 h 44"/>
                    <a:gd name="T44" fmla="*/ 3 w 36"/>
                    <a:gd name="T45" fmla="*/ 20 h 44"/>
                    <a:gd name="T46" fmla="*/ 5 w 36"/>
                    <a:gd name="T47" fmla="*/ 21 h 44"/>
                    <a:gd name="T48" fmla="*/ 7 w 36"/>
                    <a:gd name="T49" fmla="*/ 21 h 44"/>
                    <a:gd name="T50" fmla="*/ 7 w 36"/>
                    <a:gd name="T51" fmla="*/ 22 h 44"/>
                    <a:gd name="T52" fmla="*/ 8 w 36"/>
                    <a:gd name="T53" fmla="*/ 22 h 44"/>
                    <a:gd name="T54" fmla="*/ 10 w 36"/>
                    <a:gd name="T55" fmla="*/ 22 h 44"/>
                    <a:gd name="T56" fmla="*/ 11 w 36"/>
                    <a:gd name="T57" fmla="*/ 22 h 44"/>
                    <a:gd name="T58" fmla="*/ 11 w 36"/>
                    <a:gd name="T59" fmla="*/ 22 h 44"/>
                    <a:gd name="T60" fmla="*/ 14 w 36"/>
                    <a:gd name="T61" fmla="*/ 20 h 44"/>
                    <a:gd name="T62" fmla="*/ 15 w 36"/>
                    <a:gd name="T63" fmla="*/ 20 h 44"/>
                    <a:gd name="T64" fmla="*/ 16 w 36"/>
                    <a:gd name="T65" fmla="*/ 20 h 44"/>
                    <a:gd name="T66" fmla="*/ 16 w 36"/>
                    <a:gd name="T67" fmla="*/ 19 h 44"/>
                    <a:gd name="T68" fmla="*/ 16 w 36"/>
                    <a:gd name="T69" fmla="*/ 18 h 44"/>
                    <a:gd name="T70" fmla="*/ 17 w 36"/>
                    <a:gd name="T71" fmla="*/ 17 h 44"/>
                    <a:gd name="T72" fmla="*/ 18 w 36"/>
                    <a:gd name="T73" fmla="*/ 15 h 44"/>
                    <a:gd name="T74" fmla="*/ 18 w 36"/>
                    <a:gd name="T75" fmla="*/ 13 h 44"/>
                    <a:gd name="T76" fmla="*/ 18 w 36"/>
                    <a:gd name="T77" fmla="*/ 11 h 44"/>
                    <a:gd name="T78" fmla="*/ 18 w 36"/>
                    <a:gd name="T79" fmla="*/ 11 h 44"/>
                    <a:gd name="T80" fmla="*/ 18 w 36"/>
                    <a:gd name="T81" fmla="*/ 10 h 44"/>
                    <a:gd name="T82" fmla="*/ 18 w 36"/>
                    <a:gd name="T83" fmla="*/ 9 h 44"/>
                    <a:gd name="T84" fmla="*/ 18 w 36"/>
                    <a:gd name="T85" fmla="*/ 6 h 44"/>
                    <a:gd name="T86" fmla="*/ 16 w 36"/>
                    <a:gd name="T87" fmla="*/ 4 h 44"/>
                    <a:gd name="T88" fmla="*/ 16 w 36"/>
                    <a:gd name="T89" fmla="*/ 3 h 44"/>
                    <a:gd name="T90" fmla="*/ 16 w 36"/>
                    <a:gd name="T91" fmla="*/ 3 h 44"/>
                    <a:gd name="T92" fmla="*/ 16 w 36"/>
                    <a:gd name="T93" fmla="*/ 3 h 44"/>
                    <a:gd name="T94" fmla="*/ 15 w 36"/>
                    <a:gd name="T95" fmla="*/ 1 h 4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"/>
                    <a:gd name="T145" fmla="*/ 0 h 44"/>
                    <a:gd name="T146" fmla="*/ 36 w 36"/>
                    <a:gd name="T147" fmla="*/ 44 h 4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" h="44">
                      <a:moveTo>
                        <a:pt x="26" y="1"/>
                      </a:move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1"/>
                      </a:lnTo>
                      <a:lnTo>
                        <a:pt x="13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6" y="6"/>
                      </a:lnTo>
                      <a:lnTo>
                        <a:pt x="5" y="6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3" y="11"/>
                      </a:lnTo>
                      <a:lnTo>
                        <a:pt x="1" y="13"/>
                      </a:lnTo>
                      <a:lnTo>
                        <a:pt x="0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0"/>
                      </a:lnTo>
                      <a:lnTo>
                        <a:pt x="8" y="40"/>
                      </a:lnTo>
                      <a:lnTo>
                        <a:pt x="10" y="42"/>
                      </a:lnTo>
                      <a:lnTo>
                        <a:pt x="11" y="42"/>
                      </a:lnTo>
                      <a:lnTo>
                        <a:pt x="13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6" y="42"/>
                      </a:lnTo>
                      <a:lnTo>
                        <a:pt x="26" y="40"/>
                      </a:lnTo>
                      <a:lnTo>
                        <a:pt x="28" y="40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1" y="37"/>
                      </a:lnTo>
                      <a:lnTo>
                        <a:pt x="31" y="35"/>
                      </a:lnTo>
                      <a:lnTo>
                        <a:pt x="33" y="33"/>
                      </a:lnTo>
                      <a:lnTo>
                        <a:pt x="33" y="32"/>
                      </a:lnTo>
                      <a:lnTo>
                        <a:pt x="35" y="30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5" y="22"/>
                      </a:lnTo>
                      <a:lnTo>
                        <a:pt x="36" y="22"/>
                      </a:lnTo>
                      <a:lnTo>
                        <a:pt x="35" y="20"/>
                      </a:lnTo>
                      <a:lnTo>
                        <a:pt x="35" y="18"/>
                      </a:lnTo>
                      <a:lnTo>
                        <a:pt x="35" y="17"/>
                      </a:lnTo>
                      <a:lnTo>
                        <a:pt x="35" y="11"/>
                      </a:lnTo>
                      <a:lnTo>
                        <a:pt x="33" y="10"/>
                      </a:lnTo>
                      <a:lnTo>
                        <a:pt x="31" y="8"/>
                      </a:lnTo>
                      <a:lnTo>
                        <a:pt x="31" y="6"/>
                      </a:lnTo>
                      <a:lnTo>
                        <a:pt x="30" y="6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3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0" name="Freeform 638"/>
                <p:cNvSpPr>
                  <a:spLocks/>
                </p:cNvSpPr>
                <p:nvPr/>
              </p:nvSpPr>
              <p:spPr bwMode="auto">
                <a:xfrm>
                  <a:off x="5274" y="790"/>
                  <a:ext cx="19" cy="23"/>
                </a:xfrm>
                <a:custGeom>
                  <a:avLst/>
                  <a:gdLst>
                    <a:gd name="T0" fmla="*/ 1 w 36"/>
                    <a:gd name="T1" fmla="*/ 9 h 45"/>
                    <a:gd name="T2" fmla="*/ 0 w 36"/>
                    <a:gd name="T3" fmla="*/ 12 h 45"/>
                    <a:gd name="T4" fmla="*/ 1 w 36"/>
                    <a:gd name="T5" fmla="*/ 14 h 45"/>
                    <a:gd name="T6" fmla="*/ 1 w 36"/>
                    <a:gd name="T7" fmla="*/ 17 h 45"/>
                    <a:gd name="T8" fmla="*/ 2 w 36"/>
                    <a:gd name="T9" fmla="*/ 19 h 45"/>
                    <a:gd name="T10" fmla="*/ 5 w 36"/>
                    <a:gd name="T11" fmla="*/ 21 h 45"/>
                    <a:gd name="T12" fmla="*/ 7 w 36"/>
                    <a:gd name="T13" fmla="*/ 22 h 45"/>
                    <a:gd name="T14" fmla="*/ 10 w 36"/>
                    <a:gd name="T15" fmla="*/ 23 h 45"/>
                    <a:gd name="T16" fmla="*/ 11 w 36"/>
                    <a:gd name="T17" fmla="*/ 22 h 45"/>
                    <a:gd name="T18" fmla="*/ 13 w 36"/>
                    <a:gd name="T19" fmla="*/ 21 h 45"/>
                    <a:gd name="T20" fmla="*/ 15 w 36"/>
                    <a:gd name="T21" fmla="*/ 20 h 45"/>
                    <a:gd name="T22" fmla="*/ 16 w 36"/>
                    <a:gd name="T23" fmla="*/ 19 h 45"/>
                    <a:gd name="T24" fmla="*/ 17 w 36"/>
                    <a:gd name="T25" fmla="*/ 18 h 45"/>
                    <a:gd name="T26" fmla="*/ 18 w 36"/>
                    <a:gd name="T27" fmla="*/ 15 h 45"/>
                    <a:gd name="T28" fmla="*/ 18 w 36"/>
                    <a:gd name="T29" fmla="*/ 14 h 45"/>
                    <a:gd name="T30" fmla="*/ 18 w 36"/>
                    <a:gd name="T31" fmla="*/ 12 h 45"/>
                    <a:gd name="T32" fmla="*/ 18 w 36"/>
                    <a:gd name="T33" fmla="*/ 6 h 45"/>
                    <a:gd name="T34" fmla="*/ 17 w 36"/>
                    <a:gd name="T35" fmla="*/ 4 h 45"/>
                    <a:gd name="T36" fmla="*/ 16 w 36"/>
                    <a:gd name="T37" fmla="*/ 3 h 45"/>
                    <a:gd name="T38" fmla="*/ 13 w 36"/>
                    <a:gd name="T39" fmla="*/ 1 h 45"/>
                    <a:gd name="T40" fmla="*/ 11 w 36"/>
                    <a:gd name="T41" fmla="*/ 0 h 45"/>
                    <a:gd name="T42" fmla="*/ 8 w 36"/>
                    <a:gd name="T43" fmla="*/ 0 h 45"/>
                    <a:gd name="T44" fmla="*/ 6 w 36"/>
                    <a:gd name="T45" fmla="*/ 1 h 45"/>
                    <a:gd name="T46" fmla="*/ 3 w 36"/>
                    <a:gd name="T47" fmla="*/ 3 h 45"/>
                    <a:gd name="T48" fmla="*/ 3 w 36"/>
                    <a:gd name="T49" fmla="*/ 3 h 45"/>
                    <a:gd name="T50" fmla="*/ 2 w 36"/>
                    <a:gd name="T51" fmla="*/ 5 h 45"/>
                    <a:gd name="T52" fmla="*/ 2 w 36"/>
                    <a:gd name="T53" fmla="*/ 5 h 45"/>
                    <a:gd name="T54" fmla="*/ 3 w 36"/>
                    <a:gd name="T55" fmla="*/ 3 h 45"/>
                    <a:gd name="T56" fmla="*/ 5 w 36"/>
                    <a:gd name="T57" fmla="*/ 3 h 45"/>
                    <a:gd name="T58" fmla="*/ 6 w 36"/>
                    <a:gd name="T59" fmla="*/ 1 h 45"/>
                    <a:gd name="T60" fmla="*/ 8 w 36"/>
                    <a:gd name="T61" fmla="*/ 1 h 45"/>
                    <a:gd name="T62" fmla="*/ 10 w 36"/>
                    <a:gd name="T63" fmla="*/ 1 h 45"/>
                    <a:gd name="T64" fmla="*/ 11 w 36"/>
                    <a:gd name="T65" fmla="*/ 1 h 45"/>
                    <a:gd name="T66" fmla="*/ 14 w 36"/>
                    <a:gd name="T67" fmla="*/ 3 h 45"/>
                    <a:gd name="T68" fmla="*/ 16 w 36"/>
                    <a:gd name="T69" fmla="*/ 3 h 45"/>
                    <a:gd name="T70" fmla="*/ 16 w 36"/>
                    <a:gd name="T71" fmla="*/ 4 h 45"/>
                    <a:gd name="T72" fmla="*/ 17 w 36"/>
                    <a:gd name="T73" fmla="*/ 7 h 45"/>
                    <a:gd name="T74" fmla="*/ 18 w 36"/>
                    <a:gd name="T75" fmla="*/ 9 h 45"/>
                    <a:gd name="T76" fmla="*/ 18 w 36"/>
                    <a:gd name="T77" fmla="*/ 12 h 45"/>
                    <a:gd name="T78" fmla="*/ 17 w 36"/>
                    <a:gd name="T79" fmla="*/ 15 h 45"/>
                    <a:gd name="T80" fmla="*/ 16 w 36"/>
                    <a:gd name="T81" fmla="*/ 18 h 45"/>
                    <a:gd name="T82" fmla="*/ 16 w 36"/>
                    <a:gd name="T83" fmla="*/ 19 h 45"/>
                    <a:gd name="T84" fmla="*/ 14 w 36"/>
                    <a:gd name="T85" fmla="*/ 20 h 45"/>
                    <a:gd name="T86" fmla="*/ 11 w 36"/>
                    <a:gd name="T87" fmla="*/ 20 h 45"/>
                    <a:gd name="T88" fmla="*/ 11 w 36"/>
                    <a:gd name="T89" fmla="*/ 21 h 45"/>
                    <a:gd name="T90" fmla="*/ 8 w 36"/>
                    <a:gd name="T91" fmla="*/ 21 h 45"/>
                    <a:gd name="T92" fmla="*/ 6 w 36"/>
                    <a:gd name="T93" fmla="*/ 20 h 45"/>
                    <a:gd name="T94" fmla="*/ 5 w 36"/>
                    <a:gd name="T95" fmla="*/ 20 h 45"/>
                    <a:gd name="T96" fmla="*/ 3 w 36"/>
                    <a:gd name="T97" fmla="*/ 19 h 45"/>
                    <a:gd name="T98" fmla="*/ 2 w 36"/>
                    <a:gd name="T99" fmla="*/ 17 h 45"/>
                    <a:gd name="T100" fmla="*/ 2 w 36"/>
                    <a:gd name="T101" fmla="*/ 15 h 45"/>
                    <a:gd name="T102" fmla="*/ 1 w 36"/>
                    <a:gd name="T103" fmla="*/ 14 h 45"/>
                    <a:gd name="T104" fmla="*/ 1 w 36"/>
                    <a:gd name="T105" fmla="*/ 12 h 45"/>
                    <a:gd name="T106" fmla="*/ 1 w 36"/>
                    <a:gd name="T107" fmla="*/ 9 h 45"/>
                    <a:gd name="T108" fmla="*/ 2 w 36"/>
                    <a:gd name="T109" fmla="*/ 8 h 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6"/>
                    <a:gd name="T166" fmla="*/ 0 h 45"/>
                    <a:gd name="T167" fmla="*/ 36 w 36"/>
                    <a:gd name="T168" fmla="*/ 45 h 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6" h="45">
                      <a:moveTo>
                        <a:pt x="1" y="13"/>
                      </a:move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1" y="28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6" y="40"/>
                      </a:lnTo>
                      <a:lnTo>
                        <a:pt x="10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5" y="42"/>
                      </a:lnTo>
                      <a:lnTo>
                        <a:pt x="26" y="40"/>
                      </a:lnTo>
                      <a:lnTo>
                        <a:pt x="28" y="40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1" y="37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3" y="32"/>
                      </a:lnTo>
                      <a:lnTo>
                        <a:pt x="35" y="32"/>
                      </a:lnTo>
                      <a:lnTo>
                        <a:pt x="35" y="30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6" y="18"/>
                      </a:lnTo>
                      <a:lnTo>
                        <a:pt x="35" y="17"/>
                      </a:lnTo>
                      <a:lnTo>
                        <a:pt x="35" y="11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3" y="6"/>
                      </a:lnTo>
                      <a:lnTo>
                        <a:pt x="31" y="6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1"/>
                      </a:lnTo>
                      <a:lnTo>
                        <a:pt x="25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1"/>
                      </a:lnTo>
                      <a:lnTo>
                        <a:pt x="13" y="1"/>
                      </a:lnTo>
                      <a:lnTo>
                        <a:pt x="11" y="1"/>
                      </a:lnTo>
                      <a:lnTo>
                        <a:pt x="10" y="1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5"/>
                      </a:lnTo>
                      <a:lnTo>
                        <a:pt x="11" y="1"/>
                      </a:lnTo>
                      <a:lnTo>
                        <a:pt x="13" y="1"/>
                      </a:lnTo>
                      <a:lnTo>
                        <a:pt x="15" y="1"/>
                      </a:lnTo>
                      <a:lnTo>
                        <a:pt x="16" y="1"/>
                      </a:lnTo>
                      <a:lnTo>
                        <a:pt x="18" y="1"/>
                      </a:lnTo>
                      <a:lnTo>
                        <a:pt x="20" y="1"/>
                      </a:lnTo>
                      <a:lnTo>
                        <a:pt x="21" y="1"/>
                      </a:lnTo>
                      <a:lnTo>
                        <a:pt x="23" y="1"/>
                      </a:lnTo>
                      <a:lnTo>
                        <a:pt x="25" y="1"/>
                      </a:lnTo>
                      <a:lnTo>
                        <a:pt x="26" y="5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30" y="6"/>
                      </a:lnTo>
                      <a:lnTo>
                        <a:pt x="30" y="8"/>
                      </a:lnTo>
                      <a:lnTo>
                        <a:pt x="31" y="8"/>
                      </a:lnTo>
                      <a:lnTo>
                        <a:pt x="33" y="10"/>
                      </a:lnTo>
                      <a:lnTo>
                        <a:pt x="33" y="11"/>
                      </a:lnTo>
                      <a:lnTo>
                        <a:pt x="33" y="13"/>
                      </a:lnTo>
                      <a:lnTo>
                        <a:pt x="33" y="15"/>
                      </a:lnTo>
                      <a:lnTo>
                        <a:pt x="33" y="17"/>
                      </a:lnTo>
                      <a:lnTo>
                        <a:pt x="35" y="18"/>
                      </a:lnTo>
                      <a:lnTo>
                        <a:pt x="35" y="23"/>
                      </a:lnTo>
                      <a:lnTo>
                        <a:pt x="35" y="25"/>
                      </a:lnTo>
                      <a:lnTo>
                        <a:pt x="33" y="27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1" y="33"/>
                      </a:lnTo>
                      <a:lnTo>
                        <a:pt x="30" y="35"/>
                      </a:lnTo>
                      <a:lnTo>
                        <a:pt x="30" y="37"/>
                      </a:lnTo>
                      <a:lnTo>
                        <a:pt x="28" y="37"/>
                      </a:lnTo>
                      <a:lnTo>
                        <a:pt x="26" y="39"/>
                      </a:lnTo>
                      <a:lnTo>
                        <a:pt x="25" y="40"/>
                      </a:lnTo>
                      <a:lnTo>
                        <a:pt x="23" y="40"/>
                      </a:lnTo>
                      <a:lnTo>
                        <a:pt x="21" y="40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6" y="42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1" y="40"/>
                      </a:lnTo>
                      <a:lnTo>
                        <a:pt x="10" y="40"/>
                      </a:lnTo>
                      <a:lnTo>
                        <a:pt x="11" y="40"/>
                      </a:lnTo>
                      <a:lnTo>
                        <a:pt x="10" y="40"/>
                      </a:lnTo>
                      <a:lnTo>
                        <a:pt x="10" y="39"/>
                      </a:lnTo>
                      <a:lnTo>
                        <a:pt x="8" y="39"/>
                      </a:lnTo>
                      <a:lnTo>
                        <a:pt x="6" y="37"/>
                      </a:lnTo>
                      <a:lnTo>
                        <a:pt x="5" y="37"/>
                      </a:lnTo>
                      <a:lnTo>
                        <a:pt x="3" y="35"/>
                      </a:lnTo>
                      <a:lnTo>
                        <a:pt x="3" y="33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28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1" name="Freeform 639"/>
                <p:cNvSpPr>
                  <a:spLocks/>
                </p:cNvSpPr>
                <p:nvPr/>
              </p:nvSpPr>
              <p:spPr bwMode="auto">
                <a:xfrm>
                  <a:off x="5274" y="793"/>
                  <a:ext cx="15" cy="17"/>
                </a:xfrm>
                <a:custGeom>
                  <a:avLst/>
                  <a:gdLst>
                    <a:gd name="T0" fmla="*/ 10 w 28"/>
                    <a:gd name="T1" fmla="*/ 0 h 34"/>
                    <a:gd name="T2" fmla="*/ 9 w 28"/>
                    <a:gd name="T3" fmla="*/ 0 h 34"/>
                    <a:gd name="T4" fmla="*/ 8 w 28"/>
                    <a:gd name="T5" fmla="*/ 0 h 34"/>
                    <a:gd name="T6" fmla="*/ 7 w 28"/>
                    <a:gd name="T7" fmla="*/ 0 h 34"/>
                    <a:gd name="T8" fmla="*/ 6 w 28"/>
                    <a:gd name="T9" fmla="*/ 0 h 34"/>
                    <a:gd name="T10" fmla="*/ 5 w 28"/>
                    <a:gd name="T11" fmla="*/ 1 h 34"/>
                    <a:gd name="T12" fmla="*/ 3 w 28"/>
                    <a:gd name="T13" fmla="*/ 1 h 34"/>
                    <a:gd name="T14" fmla="*/ 3 w 28"/>
                    <a:gd name="T15" fmla="*/ 1 h 34"/>
                    <a:gd name="T16" fmla="*/ 3 w 28"/>
                    <a:gd name="T17" fmla="*/ 2 h 34"/>
                    <a:gd name="T18" fmla="*/ 2 w 28"/>
                    <a:gd name="T19" fmla="*/ 2 h 34"/>
                    <a:gd name="T20" fmla="*/ 2 w 28"/>
                    <a:gd name="T21" fmla="*/ 3 h 34"/>
                    <a:gd name="T22" fmla="*/ 1 w 28"/>
                    <a:gd name="T23" fmla="*/ 4 h 34"/>
                    <a:gd name="T24" fmla="*/ 1 w 28"/>
                    <a:gd name="T25" fmla="*/ 6 h 34"/>
                    <a:gd name="T26" fmla="*/ 0 w 28"/>
                    <a:gd name="T27" fmla="*/ 8 h 34"/>
                    <a:gd name="T28" fmla="*/ 0 w 28"/>
                    <a:gd name="T29" fmla="*/ 9 h 34"/>
                    <a:gd name="T30" fmla="*/ 0 w 28"/>
                    <a:gd name="T31" fmla="*/ 10 h 34"/>
                    <a:gd name="T32" fmla="*/ 0 w 28"/>
                    <a:gd name="T33" fmla="*/ 11 h 34"/>
                    <a:gd name="T34" fmla="*/ 1 w 28"/>
                    <a:gd name="T35" fmla="*/ 12 h 34"/>
                    <a:gd name="T36" fmla="*/ 1 w 28"/>
                    <a:gd name="T37" fmla="*/ 13 h 34"/>
                    <a:gd name="T38" fmla="*/ 1 w 28"/>
                    <a:gd name="T39" fmla="*/ 13 h 34"/>
                    <a:gd name="T40" fmla="*/ 2 w 28"/>
                    <a:gd name="T41" fmla="*/ 14 h 34"/>
                    <a:gd name="T42" fmla="*/ 3 w 28"/>
                    <a:gd name="T43" fmla="*/ 15 h 34"/>
                    <a:gd name="T44" fmla="*/ 3 w 28"/>
                    <a:gd name="T45" fmla="*/ 17 h 34"/>
                    <a:gd name="T46" fmla="*/ 5 w 28"/>
                    <a:gd name="T47" fmla="*/ 17 h 34"/>
                    <a:gd name="T48" fmla="*/ 6 w 28"/>
                    <a:gd name="T49" fmla="*/ 17 h 34"/>
                    <a:gd name="T50" fmla="*/ 7 w 28"/>
                    <a:gd name="T51" fmla="*/ 17 h 34"/>
                    <a:gd name="T52" fmla="*/ 9 w 28"/>
                    <a:gd name="T53" fmla="*/ 17 h 34"/>
                    <a:gd name="T54" fmla="*/ 10 w 28"/>
                    <a:gd name="T55" fmla="*/ 17 h 34"/>
                    <a:gd name="T56" fmla="*/ 11 w 28"/>
                    <a:gd name="T57" fmla="*/ 17 h 34"/>
                    <a:gd name="T58" fmla="*/ 11 w 28"/>
                    <a:gd name="T59" fmla="*/ 17 h 34"/>
                    <a:gd name="T60" fmla="*/ 12 w 28"/>
                    <a:gd name="T61" fmla="*/ 15 h 34"/>
                    <a:gd name="T62" fmla="*/ 13 w 28"/>
                    <a:gd name="T63" fmla="*/ 14 h 34"/>
                    <a:gd name="T64" fmla="*/ 14 w 28"/>
                    <a:gd name="T65" fmla="*/ 13 h 34"/>
                    <a:gd name="T66" fmla="*/ 15 w 28"/>
                    <a:gd name="T67" fmla="*/ 11 h 34"/>
                    <a:gd name="T68" fmla="*/ 15 w 28"/>
                    <a:gd name="T69" fmla="*/ 10 h 34"/>
                    <a:gd name="T70" fmla="*/ 15 w 28"/>
                    <a:gd name="T71" fmla="*/ 9 h 34"/>
                    <a:gd name="T72" fmla="*/ 15 w 28"/>
                    <a:gd name="T73" fmla="*/ 8 h 34"/>
                    <a:gd name="T74" fmla="*/ 15 w 28"/>
                    <a:gd name="T75" fmla="*/ 6 h 34"/>
                    <a:gd name="T76" fmla="*/ 15 w 28"/>
                    <a:gd name="T77" fmla="*/ 5 h 34"/>
                    <a:gd name="T78" fmla="*/ 15 w 28"/>
                    <a:gd name="T79" fmla="*/ 4 h 34"/>
                    <a:gd name="T80" fmla="*/ 14 w 28"/>
                    <a:gd name="T81" fmla="*/ 3 h 34"/>
                    <a:gd name="T82" fmla="*/ 14 w 28"/>
                    <a:gd name="T83" fmla="*/ 3 h 34"/>
                    <a:gd name="T84" fmla="*/ 13 w 28"/>
                    <a:gd name="T85" fmla="*/ 2 h 34"/>
                    <a:gd name="T86" fmla="*/ 13 w 28"/>
                    <a:gd name="T87" fmla="*/ 2 h 34"/>
                    <a:gd name="T88" fmla="*/ 11 w 28"/>
                    <a:gd name="T89" fmla="*/ 1 h 34"/>
                    <a:gd name="T90" fmla="*/ 11 w 28"/>
                    <a:gd name="T91" fmla="*/ 1 h 3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28"/>
                    <a:gd name="T139" fmla="*/ 0 h 34"/>
                    <a:gd name="T140" fmla="*/ 28 w 28"/>
                    <a:gd name="T141" fmla="*/ 34 h 3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28" h="34">
                      <a:moveTo>
                        <a:pt x="20" y="2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3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5" y="33"/>
                      </a:lnTo>
                      <a:lnTo>
                        <a:pt x="6" y="34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21" y="34"/>
                      </a:lnTo>
                      <a:lnTo>
                        <a:pt x="21" y="33"/>
                      </a:lnTo>
                      <a:lnTo>
                        <a:pt x="21" y="31"/>
                      </a:lnTo>
                      <a:lnTo>
                        <a:pt x="23" y="31"/>
                      </a:lnTo>
                      <a:lnTo>
                        <a:pt x="23" y="29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6" y="26"/>
                      </a:lnTo>
                      <a:lnTo>
                        <a:pt x="28" y="24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1"/>
                      </a:lnTo>
                      <a:lnTo>
                        <a:pt x="28" y="9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2" name="Freeform 640"/>
                <p:cNvSpPr>
                  <a:spLocks/>
                </p:cNvSpPr>
                <p:nvPr/>
              </p:nvSpPr>
              <p:spPr bwMode="auto">
                <a:xfrm>
                  <a:off x="5274" y="792"/>
                  <a:ext cx="15" cy="20"/>
                </a:xfrm>
                <a:custGeom>
                  <a:avLst/>
                  <a:gdLst>
                    <a:gd name="T0" fmla="*/ 0 w 30"/>
                    <a:gd name="T1" fmla="*/ 8 h 39"/>
                    <a:gd name="T2" fmla="*/ 0 w 30"/>
                    <a:gd name="T3" fmla="*/ 9 h 39"/>
                    <a:gd name="T4" fmla="*/ 0 w 30"/>
                    <a:gd name="T5" fmla="*/ 12 h 39"/>
                    <a:gd name="T6" fmla="*/ 1 w 30"/>
                    <a:gd name="T7" fmla="*/ 14 h 39"/>
                    <a:gd name="T8" fmla="*/ 3 w 30"/>
                    <a:gd name="T9" fmla="*/ 16 h 39"/>
                    <a:gd name="T10" fmla="*/ 4 w 30"/>
                    <a:gd name="T11" fmla="*/ 18 h 39"/>
                    <a:gd name="T12" fmla="*/ 5 w 30"/>
                    <a:gd name="T13" fmla="*/ 19 h 39"/>
                    <a:gd name="T14" fmla="*/ 7 w 30"/>
                    <a:gd name="T15" fmla="*/ 19 h 39"/>
                    <a:gd name="T16" fmla="*/ 8 w 30"/>
                    <a:gd name="T17" fmla="*/ 19 h 39"/>
                    <a:gd name="T18" fmla="*/ 10 w 30"/>
                    <a:gd name="T19" fmla="*/ 19 h 39"/>
                    <a:gd name="T20" fmla="*/ 12 w 30"/>
                    <a:gd name="T21" fmla="*/ 18 h 39"/>
                    <a:gd name="T22" fmla="*/ 14 w 30"/>
                    <a:gd name="T23" fmla="*/ 15 h 39"/>
                    <a:gd name="T24" fmla="*/ 14 w 30"/>
                    <a:gd name="T25" fmla="*/ 14 h 39"/>
                    <a:gd name="T26" fmla="*/ 15 w 30"/>
                    <a:gd name="T27" fmla="*/ 9 h 39"/>
                    <a:gd name="T28" fmla="*/ 15 w 30"/>
                    <a:gd name="T29" fmla="*/ 8 h 39"/>
                    <a:gd name="T30" fmla="*/ 14 w 30"/>
                    <a:gd name="T31" fmla="*/ 5 h 39"/>
                    <a:gd name="T32" fmla="*/ 14 w 30"/>
                    <a:gd name="T33" fmla="*/ 3 h 39"/>
                    <a:gd name="T34" fmla="*/ 13 w 30"/>
                    <a:gd name="T35" fmla="*/ 2 h 39"/>
                    <a:gd name="T36" fmla="*/ 10 w 30"/>
                    <a:gd name="T37" fmla="*/ 0 h 39"/>
                    <a:gd name="T38" fmla="*/ 9 w 30"/>
                    <a:gd name="T39" fmla="*/ 0 h 39"/>
                    <a:gd name="T40" fmla="*/ 6 w 30"/>
                    <a:gd name="T41" fmla="*/ 0 h 39"/>
                    <a:gd name="T42" fmla="*/ 4 w 30"/>
                    <a:gd name="T43" fmla="*/ 1 h 39"/>
                    <a:gd name="T44" fmla="*/ 3 w 30"/>
                    <a:gd name="T45" fmla="*/ 2 h 39"/>
                    <a:gd name="T46" fmla="*/ 2 w 30"/>
                    <a:gd name="T47" fmla="*/ 4 h 39"/>
                    <a:gd name="T48" fmla="*/ 2 w 30"/>
                    <a:gd name="T49" fmla="*/ 6 h 39"/>
                    <a:gd name="T50" fmla="*/ 3 w 30"/>
                    <a:gd name="T51" fmla="*/ 4 h 39"/>
                    <a:gd name="T52" fmla="*/ 4 w 30"/>
                    <a:gd name="T53" fmla="*/ 3 h 39"/>
                    <a:gd name="T54" fmla="*/ 5 w 30"/>
                    <a:gd name="T55" fmla="*/ 2 h 39"/>
                    <a:gd name="T56" fmla="*/ 8 w 30"/>
                    <a:gd name="T57" fmla="*/ 1 h 39"/>
                    <a:gd name="T58" fmla="*/ 9 w 30"/>
                    <a:gd name="T59" fmla="*/ 2 h 39"/>
                    <a:gd name="T60" fmla="*/ 12 w 30"/>
                    <a:gd name="T61" fmla="*/ 3 h 39"/>
                    <a:gd name="T62" fmla="*/ 13 w 30"/>
                    <a:gd name="T63" fmla="*/ 4 h 39"/>
                    <a:gd name="T64" fmla="*/ 14 w 30"/>
                    <a:gd name="T65" fmla="*/ 7 h 39"/>
                    <a:gd name="T66" fmla="*/ 14 w 30"/>
                    <a:gd name="T67" fmla="*/ 9 h 39"/>
                    <a:gd name="T68" fmla="*/ 14 w 30"/>
                    <a:gd name="T69" fmla="*/ 11 h 39"/>
                    <a:gd name="T70" fmla="*/ 13 w 30"/>
                    <a:gd name="T71" fmla="*/ 14 h 39"/>
                    <a:gd name="T72" fmla="*/ 12 w 30"/>
                    <a:gd name="T73" fmla="*/ 15 h 39"/>
                    <a:gd name="T74" fmla="*/ 10 w 30"/>
                    <a:gd name="T75" fmla="*/ 17 h 39"/>
                    <a:gd name="T76" fmla="*/ 9 w 30"/>
                    <a:gd name="T77" fmla="*/ 18 h 39"/>
                    <a:gd name="T78" fmla="*/ 8 w 30"/>
                    <a:gd name="T79" fmla="*/ 18 h 39"/>
                    <a:gd name="T80" fmla="*/ 5 w 30"/>
                    <a:gd name="T81" fmla="*/ 18 h 39"/>
                    <a:gd name="T82" fmla="*/ 4 w 30"/>
                    <a:gd name="T83" fmla="*/ 17 h 39"/>
                    <a:gd name="T84" fmla="*/ 3 w 30"/>
                    <a:gd name="T85" fmla="*/ 15 h 39"/>
                    <a:gd name="T86" fmla="*/ 2 w 30"/>
                    <a:gd name="T87" fmla="*/ 14 h 39"/>
                    <a:gd name="T88" fmla="*/ 1 w 30"/>
                    <a:gd name="T89" fmla="*/ 11 h 39"/>
                    <a:gd name="T90" fmla="*/ 1 w 30"/>
                    <a:gd name="T91" fmla="*/ 9 h 39"/>
                    <a:gd name="T92" fmla="*/ 2 w 30"/>
                    <a:gd name="T93" fmla="*/ 6 h 3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9"/>
                    <a:gd name="T143" fmla="*/ 30 w 30"/>
                    <a:gd name="T144" fmla="*/ 39 h 3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9">
                      <a:moveTo>
                        <a:pt x="2" y="10"/>
                      </a:move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8"/>
                      </a:lnTo>
                      <a:lnTo>
                        <a:pt x="3" y="30"/>
                      </a:lnTo>
                      <a:lnTo>
                        <a:pt x="5" y="32"/>
                      </a:lnTo>
                      <a:lnTo>
                        <a:pt x="5" y="34"/>
                      </a:lnTo>
                      <a:lnTo>
                        <a:pt x="7" y="35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3" y="37"/>
                      </a:lnTo>
                      <a:lnTo>
                        <a:pt x="15" y="39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0" y="35"/>
                      </a:lnTo>
                      <a:lnTo>
                        <a:pt x="22" y="35"/>
                      </a:lnTo>
                      <a:lnTo>
                        <a:pt x="23" y="35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7" y="30"/>
                      </a:lnTo>
                      <a:lnTo>
                        <a:pt x="27" y="28"/>
                      </a:lnTo>
                      <a:lnTo>
                        <a:pt x="28" y="28"/>
                      </a:lnTo>
                      <a:lnTo>
                        <a:pt x="28" y="27"/>
                      </a:lnTo>
                      <a:lnTo>
                        <a:pt x="30" y="23"/>
                      </a:lnTo>
                      <a:lnTo>
                        <a:pt x="30" y="22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7" y="6"/>
                      </a:lnTo>
                      <a:lnTo>
                        <a:pt x="27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8"/>
                      </a:lnTo>
                      <a:lnTo>
                        <a:pt x="2" y="10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3"/>
                      </a:lnTo>
                      <a:lnTo>
                        <a:pt x="10" y="3"/>
                      </a:lnTo>
                      <a:lnTo>
                        <a:pt x="12" y="3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8" y="17"/>
                      </a:lnTo>
                      <a:lnTo>
                        <a:pt x="28" y="18"/>
                      </a:lnTo>
                      <a:lnTo>
                        <a:pt x="28" y="22"/>
                      </a:lnTo>
                      <a:lnTo>
                        <a:pt x="27" y="25"/>
                      </a:lnTo>
                      <a:lnTo>
                        <a:pt x="27" y="28"/>
                      </a:lnTo>
                      <a:lnTo>
                        <a:pt x="25" y="28"/>
                      </a:lnTo>
                      <a:lnTo>
                        <a:pt x="23" y="30"/>
                      </a:lnTo>
                      <a:lnTo>
                        <a:pt x="23" y="32"/>
                      </a:lnTo>
                      <a:lnTo>
                        <a:pt x="22" y="34"/>
                      </a:lnTo>
                      <a:lnTo>
                        <a:pt x="20" y="34"/>
                      </a:lnTo>
                      <a:lnTo>
                        <a:pt x="18" y="35"/>
                      </a:lnTo>
                      <a:lnTo>
                        <a:pt x="17" y="35"/>
                      </a:lnTo>
                      <a:lnTo>
                        <a:pt x="15" y="35"/>
                      </a:lnTo>
                      <a:lnTo>
                        <a:pt x="13" y="35"/>
                      </a:lnTo>
                      <a:lnTo>
                        <a:pt x="12" y="35"/>
                      </a:lnTo>
                      <a:lnTo>
                        <a:pt x="10" y="35"/>
                      </a:lnTo>
                      <a:lnTo>
                        <a:pt x="8" y="35"/>
                      </a:lnTo>
                      <a:lnTo>
                        <a:pt x="10" y="35"/>
                      </a:lnTo>
                      <a:lnTo>
                        <a:pt x="8" y="34"/>
                      </a:lnTo>
                      <a:lnTo>
                        <a:pt x="7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3" y="28"/>
                      </a:lnTo>
                      <a:lnTo>
                        <a:pt x="2" y="25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3" y="12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3" name="Freeform 641"/>
                <p:cNvSpPr>
                  <a:spLocks/>
                </p:cNvSpPr>
                <p:nvPr/>
              </p:nvSpPr>
              <p:spPr bwMode="auto">
                <a:xfrm>
                  <a:off x="5274" y="785"/>
                  <a:ext cx="13" cy="36"/>
                </a:xfrm>
                <a:custGeom>
                  <a:avLst/>
                  <a:gdLst>
                    <a:gd name="T0" fmla="*/ 12 w 27"/>
                    <a:gd name="T1" fmla="*/ 8 h 72"/>
                    <a:gd name="T2" fmla="*/ 11 w 27"/>
                    <a:gd name="T3" fmla="*/ 11 h 72"/>
                    <a:gd name="T4" fmla="*/ 12 w 27"/>
                    <a:gd name="T5" fmla="*/ 21 h 72"/>
                    <a:gd name="T6" fmla="*/ 13 w 27"/>
                    <a:gd name="T7" fmla="*/ 22 h 72"/>
                    <a:gd name="T8" fmla="*/ 1 w 27"/>
                    <a:gd name="T9" fmla="*/ 36 h 72"/>
                    <a:gd name="T10" fmla="*/ 0 w 27"/>
                    <a:gd name="T11" fmla="*/ 0 h 72"/>
                    <a:gd name="T12" fmla="*/ 12 w 27"/>
                    <a:gd name="T13" fmla="*/ 8 h 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2"/>
                    <a:gd name="T23" fmla="*/ 27 w 27"/>
                    <a:gd name="T24" fmla="*/ 72 h 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2">
                      <a:moveTo>
                        <a:pt x="25" y="16"/>
                      </a:moveTo>
                      <a:lnTo>
                        <a:pt x="22" y="23"/>
                      </a:lnTo>
                      <a:lnTo>
                        <a:pt x="25" y="42"/>
                      </a:lnTo>
                      <a:lnTo>
                        <a:pt x="27" y="45"/>
                      </a:lnTo>
                      <a:lnTo>
                        <a:pt x="2" y="72"/>
                      </a:lnTo>
                      <a:lnTo>
                        <a:pt x="0" y="0"/>
                      </a:lnTo>
                      <a:lnTo>
                        <a:pt x="25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4" name="Freeform 642"/>
                <p:cNvSpPr>
                  <a:spLocks/>
                </p:cNvSpPr>
                <p:nvPr/>
              </p:nvSpPr>
              <p:spPr bwMode="auto">
                <a:xfrm>
                  <a:off x="5273" y="784"/>
                  <a:ext cx="15" cy="38"/>
                </a:xfrm>
                <a:custGeom>
                  <a:avLst/>
                  <a:gdLst>
                    <a:gd name="T0" fmla="*/ 14 w 30"/>
                    <a:gd name="T1" fmla="*/ 9 h 76"/>
                    <a:gd name="T2" fmla="*/ 14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4 w 30"/>
                    <a:gd name="T9" fmla="*/ 22 h 76"/>
                    <a:gd name="T10" fmla="*/ 15 w 30"/>
                    <a:gd name="T11" fmla="*/ 23 h 76"/>
                    <a:gd name="T12" fmla="*/ 15 w 30"/>
                    <a:gd name="T13" fmla="*/ 22 h 76"/>
                    <a:gd name="T14" fmla="*/ 1 w 30"/>
                    <a:gd name="T15" fmla="*/ 37 h 76"/>
                    <a:gd name="T16" fmla="*/ 1 w 30"/>
                    <a:gd name="T17" fmla="*/ 37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4 w 30"/>
                    <a:gd name="T23" fmla="*/ 9 h 76"/>
                    <a:gd name="T24" fmla="*/ 14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7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2 h 76"/>
                    <a:gd name="T46" fmla="*/ 15 w 30"/>
                    <a:gd name="T47" fmla="*/ 21 h 76"/>
                    <a:gd name="T48" fmla="*/ 12 w 30"/>
                    <a:gd name="T49" fmla="*/ 12 h 76"/>
                    <a:gd name="T50" fmla="*/ 12 w 30"/>
                    <a:gd name="T51" fmla="*/ 12 h 76"/>
                    <a:gd name="T52" fmla="*/ 15 w 30"/>
                    <a:gd name="T53" fmla="*/ 9 h 76"/>
                    <a:gd name="T54" fmla="*/ 15 w 30"/>
                    <a:gd name="T55" fmla="*/ 9 h 76"/>
                    <a:gd name="T56" fmla="*/ 14 w 30"/>
                    <a:gd name="T57" fmla="*/ 9 h 76"/>
                    <a:gd name="T58" fmla="*/ 14 w 30"/>
                    <a:gd name="T59" fmla="*/ 9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7" y="18"/>
                      </a:moveTo>
                      <a:lnTo>
                        <a:pt x="27" y="17"/>
                      </a:lnTo>
                      <a:lnTo>
                        <a:pt x="24" y="25"/>
                      </a:lnTo>
                      <a:lnTo>
                        <a:pt x="27" y="44"/>
                      </a:lnTo>
                      <a:lnTo>
                        <a:pt x="29" y="47"/>
                      </a:lnTo>
                      <a:lnTo>
                        <a:pt x="29" y="45"/>
                      </a:lnTo>
                      <a:lnTo>
                        <a:pt x="2" y="7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7" y="18"/>
                      </a:lnTo>
                      <a:lnTo>
                        <a:pt x="27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9" y="42"/>
                      </a:lnTo>
                      <a:lnTo>
                        <a:pt x="24" y="25"/>
                      </a:lnTo>
                      <a:lnTo>
                        <a:pt x="29" y="18"/>
                      </a:lnTo>
                      <a:lnTo>
                        <a:pt x="29" y="17"/>
                      </a:lnTo>
                      <a:lnTo>
                        <a:pt x="27" y="17"/>
                      </a:lnTo>
                      <a:lnTo>
                        <a:pt x="27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5" name="Freeform 643"/>
                <p:cNvSpPr>
                  <a:spLocks/>
                </p:cNvSpPr>
                <p:nvPr/>
              </p:nvSpPr>
              <p:spPr bwMode="auto">
                <a:xfrm>
                  <a:off x="5277" y="833"/>
                  <a:ext cx="36" cy="17"/>
                </a:xfrm>
                <a:custGeom>
                  <a:avLst/>
                  <a:gdLst>
                    <a:gd name="T0" fmla="*/ 36 w 73"/>
                    <a:gd name="T1" fmla="*/ 11 h 34"/>
                    <a:gd name="T2" fmla="*/ 36 w 73"/>
                    <a:gd name="T3" fmla="*/ 17 h 34"/>
                    <a:gd name="T4" fmla="*/ 0 w 73"/>
                    <a:gd name="T5" fmla="*/ 14 h 34"/>
                    <a:gd name="T6" fmla="*/ 10 w 73"/>
                    <a:gd name="T7" fmla="*/ 0 h 34"/>
                    <a:gd name="T8" fmla="*/ 36 w 73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4"/>
                    <a:gd name="T17" fmla="*/ 73 w 7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4">
                      <a:moveTo>
                        <a:pt x="73" y="22"/>
                      </a:moveTo>
                      <a:lnTo>
                        <a:pt x="73" y="34"/>
                      </a:lnTo>
                      <a:lnTo>
                        <a:pt x="0" y="29"/>
                      </a:lnTo>
                      <a:lnTo>
                        <a:pt x="20" y="0"/>
                      </a:lnTo>
                      <a:lnTo>
                        <a:pt x="73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6" name="Freeform 644"/>
                <p:cNvSpPr>
                  <a:spLocks/>
                </p:cNvSpPr>
                <p:nvPr/>
              </p:nvSpPr>
              <p:spPr bwMode="auto">
                <a:xfrm>
                  <a:off x="5227" y="789"/>
                  <a:ext cx="49" cy="59"/>
                </a:xfrm>
                <a:custGeom>
                  <a:avLst/>
                  <a:gdLst>
                    <a:gd name="T0" fmla="*/ 33 w 98"/>
                    <a:gd name="T1" fmla="*/ 2 h 118"/>
                    <a:gd name="T2" fmla="*/ 30 w 98"/>
                    <a:gd name="T3" fmla="*/ 1 h 118"/>
                    <a:gd name="T4" fmla="*/ 28 w 98"/>
                    <a:gd name="T5" fmla="*/ 0 h 118"/>
                    <a:gd name="T6" fmla="*/ 25 w 98"/>
                    <a:gd name="T7" fmla="*/ 0 h 118"/>
                    <a:gd name="T8" fmla="*/ 23 w 98"/>
                    <a:gd name="T9" fmla="*/ 0 h 118"/>
                    <a:gd name="T10" fmla="*/ 20 w 98"/>
                    <a:gd name="T11" fmla="*/ 1 h 118"/>
                    <a:gd name="T12" fmla="*/ 16 w 98"/>
                    <a:gd name="T13" fmla="*/ 2 h 118"/>
                    <a:gd name="T14" fmla="*/ 13 w 98"/>
                    <a:gd name="T15" fmla="*/ 4 h 118"/>
                    <a:gd name="T16" fmla="*/ 10 w 98"/>
                    <a:gd name="T17" fmla="*/ 6 h 118"/>
                    <a:gd name="T18" fmla="*/ 7 w 98"/>
                    <a:gd name="T19" fmla="*/ 9 h 118"/>
                    <a:gd name="T20" fmla="*/ 6 w 98"/>
                    <a:gd name="T21" fmla="*/ 10 h 118"/>
                    <a:gd name="T22" fmla="*/ 5 w 98"/>
                    <a:gd name="T23" fmla="*/ 13 h 118"/>
                    <a:gd name="T24" fmla="*/ 3 w 98"/>
                    <a:gd name="T25" fmla="*/ 16 h 118"/>
                    <a:gd name="T26" fmla="*/ 2 w 98"/>
                    <a:gd name="T27" fmla="*/ 21 h 118"/>
                    <a:gd name="T28" fmla="*/ 1 w 98"/>
                    <a:gd name="T29" fmla="*/ 24 h 118"/>
                    <a:gd name="T30" fmla="*/ 0 w 98"/>
                    <a:gd name="T31" fmla="*/ 26 h 118"/>
                    <a:gd name="T32" fmla="*/ 0 w 98"/>
                    <a:gd name="T33" fmla="*/ 30 h 118"/>
                    <a:gd name="T34" fmla="*/ 0 w 98"/>
                    <a:gd name="T35" fmla="*/ 33 h 118"/>
                    <a:gd name="T36" fmla="*/ 1 w 98"/>
                    <a:gd name="T37" fmla="*/ 37 h 118"/>
                    <a:gd name="T38" fmla="*/ 2 w 98"/>
                    <a:gd name="T39" fmla="*/ 40 h 118"/>
                    <a:gd name="T40" fmla="*/ 3 w 98"/>
                    <a:gd name="T41" fmla="*/ 43 h 118"/>
                    <a:gd name="T42" fmla="*/ 4 w 98"/>
                    <a:gd name="T43" fmla="*/ 47 h 118"/>
                    <a:gd name="T44" fmla="*/ 6 w 98"/>
                    <a:gd name="T45" fmla="*/ 49 h 118"/>
                    <a:gd name="T46" fmla="*/ 7 w 98"/>
                    <a:gd name="T47" fmla="*/ 52 h 118"/>
                    <a:gd name="T48" fmla="*/ 9 w 98"/>
                    <a:gd name="T49" fmla="*/ 53 h 118"/>
                    <a:gd name="T50" fmla="*/ 11 w 98"/>
                    <a:gd name="T51" fmla="*/ 55 h 118"/>
                    <a:gd name="T52" fmla="*/ 13 w 98"/>
                    <a:gd name="T53" fmla="*/ 57 h 118"/>
                    <a:gd name="T54" fmla="*/ 19 w 98"/>
                    <a:gd name="T55" fmla="*/ 59 h 118"/>
                    <a:gd name="T56" fmla="*/ 21 w 98"/>
                    <a:gd name="T57" fmla="*/ 59 h 118"/>
                    <a:gd name="T58" fmla="*/ 24 w 98"/>
                    <a:gd name="T59" fmla="*/ 59 h 118"/>
                    <a:gd name="T60" fmla="*/ 26 w 98"/>
                    <a:gd name="T61" fmla="*/ 59 h 118"/>
                    <a:gd name="T62" fmla="*/ 29 w 98"/>
                    <a:gd name="T63" fmla="*/ 59 h 118"/>
                    <a:gd name="T64" fmla="*/ 31 w 98"/>
                    <a:gd name="T65" fmla="*/ 59 h 118"/>
                    <a:gd name="T66" fmla="*/ 35 w 98"/>
                    <a:gd name="T67" fmla="*/ 56 h 118"/>
                    <a:gd name="T68" fmla="*/ 38 w 98"/>
                    <a:gd name="T69" fmla="*/ 55 h 118"/>
                    <a:gd name="T70" fmla="*/ 39 w 98"/>
                    <a:gd name="T71" fmla="*/ 53 h 118"/>
                    <a:gd name="T72" fmla="*/ 42 w 98"/>
                    <a:gd name="T73" fmla="*/ 50 h 118"/>
                    <a:gd name="T74" fmla="*/ 43 w 98"/>
                    <a:gd name="T75" fmla="*/ 48 h 118"/>
                    <a:gd name="T76" fmla="*/ 45 w 98"/>
                    <a:gd name="T77" fmla="*/ 46 h 118"/>
                    <a:gd name="T78" fmla="*/ 47 w 98"/>
                    <a:gd name="T79" fmla="*/ 43 h 118"/>
                    <a:gd name="T80" fmla="*/ 48 w 98"/>
                    <a:gd name="T81" fmla="*/ 39 h 118"/>
                    <a:gd name="T82" fmla="*/ 49 w 98"/>
                    <a:gd name="T83" fmla="*/ 36 h 118"/>
                    <a:gd name="T84" fmla="*/ 49 w 98"/>
                    <a:gd name="T85" fmla="*/ 33 h 118"/>
                    <a:gd name="T86" fmla="*/ 49 w 98"/>
                    <a:gd name="T87" fmla="*/ 30 h 118"/>
                    <a:gd name="T88" fmla="*/ 49 w 98"/>
                    <a:gd name="T89" fmla="*/ 26 h 118"/>
                    <a:gd name="T90" fmla="*/ 49 w 98"/>
                    <a:gd name="T91" fmla="*/ 23 h 118"/>
                    <a:gd name="T92" fmla="*/ 48 w 98"/>
                    <a:gd name="T93" fmla="*/ 20 h 118"/>
                    <a:gd name="T94" fmla="*/ 47 w 98"/>
                    <a:gd name="T95" fmla="*/ 15 h 118"/>
                    <a:gd name="T96" fmla="*/ 45 w 98"/>
                    <a:gd name="T97" fmla="*/ 11 h 118"/>
                    <a:gd name="T98" fmla="*/ 43 w 98"/>
                    <a:gd name="T99" fmla="*/ 10 h 118"/>
                    <a:gd name="T100" fmla="*/ 42 w 98"/>
                    <a:gd name="T101" fmla="*/ 7 h 118"/>
                    <a:gd name="T102" fmla="*/ 39 w 98"/>
                    <a:gd name="T103" fmla="*/ 5 h 118"/>
                    <a:gd name="T104" fmla="*/ 37 w 98"/>
                    <a:gd name="T105" fmla="*/ 3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8"/>
                    <a:gd name="T160" fmla="*/ 0 h 118"/>
                    <a:gd name="T161" fmla="*/ 98 w 98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8" h="118">
                      <a:moveTo>
                        <a:pt x="70" y="5"/>
                      </a:moveTo>
                      <a:lnTo>
                        <a:pt x="68" y="3"/>
                      </a:lnTo>
                      <a:lnTo>
                        <a:pt x="67" y="3"/>
                      </a:lnTo>
                      <a:lnTo>
                        <a:pt x="65" y="3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8" y="3"/>
                      </a:lnTo>
                      <a:lnTo>
                        <a:pt x="33" y="3"/>
                      </a:lnTo>
                      <a:lnTo>
                        <a:pt x="32" y="3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7" y="7"/>
                      </a:lnTo>
                      <a:lnTo>
                        <a:pt x="27" y="8"/>
                      </a:lnTo>
                      <a:lnTo>
                        <a:pt x="25" y="8"/>
                      </a:lnTo>
                      <a:lnTo>
                        <a:pt x="23" y="10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20" y="13"/>
                      </a:lnTo>
                      <a:lnTo>
                        <a:pt x="18" y="15"/>
                      </a:lnTo>
                      <a:lnTo>
                        <a:pt x="17" y="15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5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3" y="41"/>
                      </a:lnTo>
                      <a:lnTo>
                        <a:pt x="3" y="42"/>
                      </a:lnTo>
                      <a:lnTo>
                        <a:pt x="2" y="42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3" y="79"/>
                      </a:lnTo>
                      <a:lnTo>
                        <a:pt x="3" y="81"/>
                      </a:lnTo>
                      <a:lnTo>
                        <a:pt x="5" y="83"/>
                      </a:lnTo>
                      <a:lnTo>
                        <a:pt x="5" y="84"/>
                      </a:lnTo>
                      <a:lnTo>
                        <a:pt x="5" y="86"/>
                      </a:lnTo>
                      <a:lnTo>
                        <a:pt x="7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3"/>
                      </a:lnTo>
                      <a:lnTo>
                        <a:pt x="8" y="95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0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5" y="105"/>
                      </a:lnTo>
                      <a:lnTo>
                        <a:pt x="17" y="105"/>
                      </a:lnTo>
                      <a:lnTo>
                        <a:pt x="18" y="105"/>
                      </a:lnTo>
                      <a:lnTo>
                        <a:pt x="18" y="106"/>
                      </a:lnTo>
                      <a:lnTo>
                        <a:pt x="20" y="106"/>
                      </a:lnTo>
                      <a:lnTo>
                        <a:pt x="20" y="108"/>
                      </a:lnTo>
                      <a:lnTo>
                        <a:pt x="22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3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3" y="117"/>
                      </a:lnTo>
                      <a:lnTo>
                        <a:pt x="35" y="117"/>
                      </a:lnTo>
                      <a:lnTo>
                        <a:pt x="37" y="118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7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8" y="118"/>
                      </a:lnTo>
                      <a:lnTo>
                        <a:pt x="60" y="118"/>
                      </a:lnTo>
                      <a:lnTo>
                        <a:pt x="62" y="118"/>
                      </a:lnTo>
                      <a:lnTo>
                        <a:pt x="63" y="117"/>
                      </a:lnTo>
                      <a:lnTo>
                        <a:pt x="65" y="115"/>
                      </a:lnTo>
                      <a:lnTo>
                        <a:pt x="67" y="113"/>
                      </a:lnTo>
                      <a:lnTo>
                        <a:pt x="68" y="113"/>
                      </a:ln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7" y="108"/>
                      </a:lnTo>
                      <a:lnTo>
                        <a:pt x="78" y="106"/>
                      </a:lnTo>
                      <a:lnTo>
                        <a:pt x="78" y="105"/>
                      </a:lnTo>
                      <a:lnTo>
                        <a:pt x="80" y="105"/>
                      </a:lnTo>
                      <a:lnTo>
                        <a:pt x="81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100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6" y="95"/>
                      </a:lnTo>
                      <a:lnTo>
                        <a:pt x="88" y="95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0" y="90"/>
                      </a:lnTo>
                      <a:lnTo>
                        <a:pt x="91" y="90"/>
                      </a:lnTo>
                      <a:lnTo>
                        <a:pt x="91" y="88"/>
                      </a:lnTo>
                      <a:lnTo>
                        <a:pt x="91" y="86"/>
                      </a:lnTo>
                      <a:lnTo>
                        <a:pt x="93" y="86"/>
                      </a:lnTo>
                      <a:lnTo>
                        <a:pt x="93" y="83"/>
                      </a:lnTo>
                      <a:lnTo>
                        <a:pt x="95" y="81"/>
                      </a:lnTo>
                      <a:lnTo>
                        <a:pt x="95" y="79"/>
                      </a:lnTo>
                      <a:lnTo>
                        <a:pt x="95" y="78"/>
                      </a:lnTo>
                      <a:lnTo>
                        <a:pt x="96" y="76"/>
                      </a:lnTo>
                      <a:lnTo>
                        <a:pt x="96" y="74"/>
                      </a:lnTo>
                      <a:lnTo>
                        <a:pt x="96" y="73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98" y="61"/>
                      </a:lnTo>
                      <a:lnTo>
                        <a:pt x="98" y="59"/>
                      </a:lnTo>
                      <a:lnTo>
                        <a:pt x="98" y="56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2"/>
                      </a:lnTo>
                      <a:lnTo>
                        <a:pt x="96" y="41"/>
                      </a:lnTo>
                      <a:lnTo>
                        <a:pt x="96" y="39"/>
                      </a:lnTo>
                      <a:lnTo>
                        <a:pt x="95" y="39"/>
                      </a:lnTo>
                      <a:lnTo>
                        <a:pt x="95" y="34"/>
                      </a:lnTo>
                      <a:lnTo>
                        <a:pt x="93" y="32"/>
                      </a:lnTo>
                      <a:lnTo>
                        <a:pt x="93" y="30"/>
                      </a:lnTo>
                      <a:lnTo>
                        <a:pt x="93" y="29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6" y="20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0" y="12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7" y="8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7" name="Freeform 645"/>
                <p:cNvSpPr>
                  <a:spLocks/>
                </p:cNvSpPr>
                <p:nvPr/>
              </p:nvSpPr>
              <p:spPr bwMode="auto">
                <a:xfrm>
                  <a:off x="5226" y="788"/>
                  <a:ext cx="51" cy="61"/>
                </a:xfrm>
                <a:custGeom>
                  <a:avLst/>
                  <a:gdLst>
                    <a:gd name="T0" fmla="*/ 0 w 102"/>
                    <a:gd name="T1" fmla="*/ 24 h 122"/>
                    <a:gd name="T2" fmla="*/ 0 w 102"/>
                    <a:gd name="T3" fmla="*/ 31 h 122"/>
                    <a:gd name="T4" fmla="*/ 0 w 102"/>
                    <a:gd name="T5" fmla="*/ 39 h 122"/>
                    <a:gd name="T6" fmla="*/ 3 w 102"/>
                    <a:gd name="T7" fmla="*/ 45 h 122"/>
                    <a:gd name="T8" fmla="*/ 6 w 102"/>
                    <a:gd name="T9" fmla="*/ 51 h 122"/>
                    <a:gd name="T10" fmla="*/ 11 w 102"/>
                    <a:gd name="T11" fmla="*/ 57 h 122"/>
                    <a:gd name="T12" fmla="*/ 16 w 102"/>
                    <a:gd name="T13" fmla="*/ 60 h 122"/>
                    <a:gd name="T14" fmla="*/ 23 w 102"/>
                    <a:gd name="T15" fmla="*/ 61 h 122"/>
                    <a:gd name="T16" fmla="*/ 28 w 102"/>
                    <a:gd name="T17" fmla="*/ 60 h 122"/>
                    <a:gd name="T18" fmla="*/ 35 w 102"/>
                    <a:gd name="T19" fmla="*/ 59 h 122"/>
                    <a:gd name="T20" fmla="*/ 40 w 102"/>
                    <a:gd name="T21" fmla="*/ 55 h 122"/>
                    <a:gd name="T22" fmla="*/ 45 w 102"/>
                    <a:gd name="T23" fmla="*/ 50 h 122"/>
                    <a:gd name="T24" fmla="*/ 49 w 102"/>
                    <a:gd name="T25" fmla="*/ 43 h 122"/>
                    <a:gd name="T26" fmla="*/ 50 w 102"/>
                    <a:gd name="T27" fmla="*/ 37 h 122"/>
                    <a:gd name="T28" fmla="*/ 51 w 102"/>
                    <a:gd name="T29" fmla="*/ 29 h 122"/>
                    <a:gd name="T30" fmla="*/ 50 w 102"/>
                    <a:gd name="T31" fmla="*/ 22 h 122"/>
                    <a:gd name="T32" fmla="*/ 48 w 102"/>
                    <a:gd name="T33" fmla="*/ 15 h 122"/>
                    <a:gd name="T34" fmla="*/ 44 w 102"/>
                    <a:gd name="T35" fmla="*/ 9 h 122"/>
                    <a:gd name="T36" fmla="*/ 40 w 102"/>
                    <a:gd name="T37" fmla="*/ 5 h 122"/>
                    <a:gd name="T38" fmla="*/ 32 w 102"/>
                    <a:gd name="T39" fmla="*/ 1 h 122"/>
                    <a:gd name="T40" fmla="*/ 25 w 102"/>
                    <a:gd name="T41" fmla="*/ 0 h 122"/>
                    <a:gd name="T42" fmla="*/ 20 w 102"/>
                    <a:gd name="T43" fmla="*/ 2 h 122"/>
                    <a:gd name="T44" fmla="*/ 13 w 102"/>
                    <a:gd name="T45" fmla="*/ 5 h 122"/>
                    <a:gd name="T46" fmla="*/ 9 w 102"/>
                    <a:gd name="T47" fmla="*/ 9 h 122"/>
                    <a:gd name="T48" fmla="*/ 5 w 102"/>
                    <a:gd name="T49" fmla="*/ 14 h 122"/>
                    <a:gd name="T50" fmla="*/ 5 w 102"/>
                    <a:gd name="T51" fmla="*/ 17 h 122"/>
                    <a:gd name="T52" fmla="*/ 7 w 102"/>
                    <a:gd name="T53" fmla="*/ 11 h 122"/>
                    <a:gd name="T54" fmla="*/ 12 w 102"/>
                    <a:gd name="T55" fmla="*/ 6 h 122"/>
                    <a:gd name="T56" fmla="*/ 18 w 102"/>
                    <a:gd name="T57" fmla="*/ 3 h 122"/>
                    <a:gd name="T58" fmla="*/ 24 w 102"/>
                    <a:gd name="T59" fmla="*/ 2 h 122"/>
                    <a:gd name="T60" fmla="*/ 29 w 102"/>
                    <a:gd name="T61" fmla="*/ 2 h 122"/>
                    <a:gd name="T62" fmla="*/ 35 w 102"/>
                    <a:gd name="T63" fmla="*/ 3 h 122"/>
                    <a:gd name="T64" fmla="*/ 42 w 102"/>
                    <a:gd name="T65" fmla="*/ 8 h 122"/>
                    <a:gd name="T66" fmla="*/ 45 w 102"/>
                    <a:gd name="T67" fmla="*/ 13 h 122"/>
                    <a:gd name="T68" fmla="*/ 49 w 102"/>
                    <a:gd name="T69" fmla="*/ 19 h 122"/>
                    <a:gd name="T70" fmla="*/ 50 w 102"/>
                    <a:gd name="T71" fmla="*/ 26 h 122"/>
                    <a:gd name="T72" fmla="*/ 50 w 102"/>
                    <a:gd name="T73" fmla="*/ 33 h 122"/>
                    <a:gd name="T74" fmla="*/ 49 w 102"/>
                    <a:gd name="T75" fmla="*/ 40 h 122"/>
                    <a:gd name="T76" fmla="*/ 45 w 102"/>
                    <a:gd name="T77" fmla="*/ 47 h 122"/>
                    <a:gd name="T78" fmla="*/ 42 w 102"/>
                    <a:gd name="T79" fmla="*/ 52 h 122"/>
                    <a:gd name="T80" fmla="*/ 37 w 102"/>
                    <a:gd name="T81" fmla="*/ 57 h 122"/>
                    <a:gd name="T82" fmla="*/ 31 w 102"/>
                    <a:gd name="T83" fmla="*/ 60 h 122"/>
                    <a:gd name="T84" fmla="*/ 25 w 102"/>
                    <a:gd name="T85" fmla="*/ 60 h 122"/>
                    <a:gd name="T86" fmla="*/ 20 w 102"/>
                    <a:gd name="T87" fmla="*/ 60 h 122"/>
                    <a:gd name="T88" fmla="*/ 13 w 102"/>
                    <a:gd name="T89" fmla="*/ 57 h 122"/>
                    <a:gd name="T90" fmla="*/ 9 w 102"/>
                    <a:gd name="T91" fmla="*/ 53 h 122"/>
                    <a:gd name="T92" fmla="*/ 5 w 102"/>
                    <a:gd name="T93" fmla="*/ 48 h 122"/>
                    <a:gd name="T94" fmla="*/ 2 w 102"/>
                    <a:gd name="T95" fmla="*/ 42 h 122"/>
                    <a:gd name="T96" fmla="*/ 1 w 102"/>
                    <a:gd name="T97" fmla="*/ 34 h 122"/>
                    <a:gd name="T98" fmla="*/ 1 w 102"/>
                    <a:gd name="T99" fmla="*/ 27 h 122"/>
                    <a:gd name="T100" fmla="*/ 3 w 102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2"/>
                    <a:gd name="T155" fmla="*/ 102 w 102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2">
                      <a:moveTo>
                        <a:pt x="5" y="37"/>
                      </a:moveTo>
                      <a:lnTo>
                        <a:pt x="4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3"/>
                      </a:lnTo>
                      <a:lnTo>
                        <a:pt x="0" y="75"/>
                      </a:lnTo>
                      <a:lnTo>
                        <a:pt x="0" y="78"/>
                      </a:lnTo>
                      <a:lnTo>
                        <a:pt x="2" y="80"/>
                      </a:lnTo>
                      <a:lnTo>
                        <a:pt x="2" y="83"/>
                      </a:lnTo>
                      <a:lnTo>
                        <a:pt x="4" y="85"/>
                      </a:lnTo>
                      <a:lnTo>
                        <a:pt x="4" y="90"/>
                      </a:lnTo>
                      <a:lnTo>
                        <a:pt x="5" y="90"/>
                      </a:lnTo>
                      <a:lnTo>
                        <a:pt x="7" y="93"/>
                      </a:lnTo>
                      <a:lnTo>
                        <a:pt x="9" y="97"/>
                      </a:lnTo>
                      <a:lnTo>
                        <a:pt x="10" y="98"/>
                      </a:lnTo>
                      <a:lnTo>
                        <a:pt x="10" y="102"/>
                      </a:lnTo>
                      <a:lnTo>
                        <a:pt x="12" y="102"/>
                      </a:lnTo>
                      <a:lnTo>
                        <a:pt x="14" y="105"/>
                      </a:lnTo>
                      <a:lnTo>
                        <a:pt x="15" y="107"/>
                      </a:lnTo>
                      <a:lnTo>
                        <a:pt x="19" y="108"/>
                      </a:lnTo>
                      <a:lnTo>
                        <a:pt x="20" y="110"/>
                      </a:lnTo>
                      <a:lnTo>
                        <a:pt x="22" y="114"/>
                      </a:lnTo>
                      <a:lnTo>
                        <a:pt x="24" y="114"/>
                      </a:lnTo>
                      <a:lnTo>
                        <a:pt x="27" y="115"/>
                      </a:lnTo>
                      <a:lnTo>
                        <a:pt x="29" y="117"/>
                      </a:lnTo>
                      <a:lnTo>
                        <a:pt x="30" y="119"/>
                      </a:lnTo>
                      <a:lnTo>
                        <a:pt x="32" y="120"/>
                      </a:lnTo>
                      <a:lnTo>
                        <a:pt x="35" y="120"/>
                      </a:lnTo>
                      <a:lnTo>
                        <a:pt x="39" y="120"/>
                      </a:lnTo>
                      <a:lnTo>
                        <a:pt x="40" y="120"/>
                      </a:lnTo>
                      <a:lnTo>
                        <a:pt x="44" y="122"/>
                      </a:lnTo>
                      <a:lnTo>
                        <a:pt x="45" y="122"/>
                      </a:lnTo>
                      <a:lnTo>
                        <a:pt x="49" y="122"/>
                      </a:lnTo>
                      <a:lnTo>
                        <a:pt x="50" y="122"/>
                      </a:lnTo>
                      <a:lnTo>
                        <a:pt x="54" y="122"/>
                      </a:lnTo>
                      <a:lnTo>
                        <a:pt x="55" y="122"/>
                      </a:lnTo>
                      <a:lnTo>
                        <a:pt x="57" y="120"/>
                      </a:lnTo>
                      <a:lnTo>
                        <a:pt x="60" y="120"/>
                      </a:lnTo>
                      <a:lnTo>
                        <a:pt x="62" y="120"/>
                      </a:lnTo>
                      <a:lnTo>
                        <a:pt x="65" y="120"/>
                      </a:lnTo>
                      <a:lnTo>
                        <a:pt x="67" y="119"/>
                      </a:lnTo>
                      <a:lnTo>
                        <a:pt x="69" y="117"/>
                      </a:lnTo>
                      <a:lnTo>
                        <a:pt x="72" y="117"/>
                      </a:lnTo>
                      <a:lnTo>
                        <a:pt x="75" y="114"/>
                      </a:lnTo>
                      <a:lnTo>
                        <a:pt x="77" y="114"/>
                      </a:lnTo>
                      <a:lnTo>
                        <a:pt x="79" y="112"/>
                      </a:lnTo>
                      <a:lnTo>
                        <a:pt x="80" y="110"/>
                      </a:lnTo>
                      <a:lnTo>
                        <a:pt x="82" y="107"/>
                      </a:lnTo>
                      <a:lnTo>
                        <a:pt x="85" y="105"/>
                      </a:lnTo>
                      <a:lnTo>
                        <a:pt x="85" y="103"/>
                      </a:lnTo>
                      <a:lnTo>
                        <a:pt x="87" y="102"/>
                      </a:lnTo>
                      <a:lnTo>
                        <a:pt x="90" y="100"/>
                      </a:lnTo>
                      <a:lnTo>
                        <a:pt x="92" y="97"/>
                      </a:lnTo>
                      <a:lnTo>
                        <a:pt x="92" y="95"/>
                      </a:lnTo>
                      <a:lnTo>
                        <a:pt x="95" y="92"/>
                      </a:lnTo>
                      <a:lnTo>
                        <a:pt x="95" y="90"/>
                      </a:lnTo>
                      <a:lnTo>
                        <a:pt x="97" y="86"/>
                      </a:lnTo>
                      <a:lnTo>
                        <a:pt x="97" y="83"/>
                      </a:lnTo>
                      <a:lnTo>
                        <a:pt x="98" y="80"/>
                      </a:lnTo>
                      <a:lnTo>
                        <a:pt x="100" y="78"/>
                      </a:lnTo>
                      <a:lnTo>
                        <a:pt x="100" y="75"/>
                      </a:lnTo>
                      <a:lnTo>
                        <a:pt x="100" y="73"/>
                      </a:lnTo>
                      <a:lnTo>
                        <a:pt x="100" y="68"/>
                      </a:lnTo>
                      <a:lnTo>
                        <a:pt x="100" y="66"/>
                      </a:lnTo>
                      <a:lnTo>
                        <a:pt x="102" y="63"/>
                      </a:lnTo>
                      <a:lnTo>
                        <a:pt x="102" y="59"/>
                      </a:lnTo>
                      <a:lnTo>
                        <a:pt x="102" y="58"/>
                      </a:lnTo>
                      <a:lnTo>
                        <a:pt x="102" y="54"/>
                      </a:lnTo>
                      <a:lnTo>
                        <a:pt x="100" y="49"/>
                      </a:lnTo>
                      <a:lnTo>
                        <a:pt x="100" y="48"/>
                      </a:lnTo>
                      <a:lnTo>
                        <a:pt x="100" y="44"/>
                      </a:lnTo>
                      <a:lnTo>
                        <a:pt x="100" y="43"/>
                      </a:lnTo>
                      <a:lnTo>
                        <a:pt x="98" y="41"/>
                      </a:lnTo>
                      <a:lnTo>
                        <a:pt x="97" y="37"/>
                      </a:lnTo>
                      <a:lnTo>
                        <a:pt x="97" y="34"/>
                      </a:lnTo>
                      <a:lnTo>
                        <a:pt x="97" y="32"/>
                      </a:lnTo>
                      <a:lnTo>
                        <a:pt x="95" y="29"/>
                      </a:lnTo>
                      <a:lnTo>
                        <a:pt x="95" y="27"/>
                      </a:lnTo>
                      <a:lnTo>
                        <a:pt x="92" y="24"/>
                      </a:lnTo>
                      <a:lnTo>
                        <a:pt x="90" y="22"/>
                      </a:lnTo>
                      <a:lnTo>
                        <a:pt x="90" y="21"/>
                      </a:lnTo>
                      <a:lnTo>
                        <a:pt x="87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0" y="9"/>
                      </a:lnTo>
                      <a:lnTo>
                        <a:pt x="79" y="9"/>
                      </a:lnTo>
                      <a:lnTo>
                        <a:pt x="75" y="7"/>
                      </a:lnTo>
                      <a:lnTo>
                        <a:pt x="70" y="5"/>
                      </a:lnTo>
                      <a:lnTo>
                        <a:pt x="69" y="4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0" y="2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4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2"/>
                      </a:lnTo>
                      <a:lnTo>
                        <a:pt x="40" y="2"/>
                      </a:lnTo>
                      <a:lnTo>
                        <a:pt x="39" y="4"/>
                      </a:lnTo>
                      <a:lnTo>
                        <a:pt x="37" y="4"/>
                      </a:lnTo>
                      <a:lnTo>
                        <a:pt x="34" y="5"/>
                      </a:lnTo>
                      <a:lnTo>
                        <a:pt x="32" y="5"/>
                      </a:lnTo>
                      <a:lnTo>
                        <a:pt x="29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4" y="10"/>
                      </a:lnTo>
                      <a:lnTo>
                        <a:pt x="22" y="14"/>
                      </a:lnTo>
                      <a:lnTo>
                        <a:pt x="19" y="15"/>
                      </a:lnTo>
                      <a:lnTo>
                        <a:pt x="17" y="17"/>
                      </a:lnTo>
                      <a:lnTo>
                        <a:pt x="15" y="19"/>
                      </a:lnTo>
                      <a:lnTo>
                        <a:pt x="14" y="22"/>
                      </a:lnTo>
                      <a:lnTo>
                        <a:pt x="12" y="22"/>
                      </a:lnTo>
                      <a:lnTo>
                        <a:pt x="10" y="27"/>
                      </a:lnTo>
                      <a:lnTo>
                        <a:pt x="9" y="27"/>
                      </a:lnTo>
                      <a:lnTo>
                        <a:pt x="7" y="31"/>
                      </a:lnTo>
                      <a:lnTo>
                        <a:pt x="5" y="32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9" y="34"/>
                      </a:lnTo>
                      <a:lnTo>
                        <a:pt x="9" y="32"/>
                      </a:lnTo>
                      <a:lnTo>
                        <a:pt x="10" y="29"/>
                      </a:lnTo>
                      <a:lnTo>
                        <a:pt x="12" y="27"/>
                      </a:lnTo>
                      <a:lnTo>
                        <a:pt x="14" y="24"/>
                      </a:lnTo>
                      <a:lnTo>
                        <a:pt x="15" y="22"/>
                      </a:lnTo>
                      <a:lnTo>
                        <a:pt x="17" y="21"/>
                      </a:lnTo>
                      <a:lnTo>
                        <a:pt x="19" y="19"/>
                      </a:lnTo>
                      <a:lnTo>
                        <a:pt x="20" y="17"/>
                      </a:lnTo>
                      <a:lnTo>
                        <a:pt x="22" y="15"/>
                      </a:lnTo>
                      <a:lnTo>
                        <a:pt x="24" y="12"/>
                      </a:lnTo>
                      <a:lnTo>
                        <a:pt x="27" y="10"/>
                      </a:lnTo>
                      <a:lnTo>
                        <a:pt x="29" y="9"/>
                      </a:lnTo>
                      <a:lnTo>
                        <a:pt x="30" y="9"/>
                      </a:lnTo>
                      <a:lnTo>
                        <a:pt x="32" y="9"/>
                      </a:lnTo>
                      <a:lnTo>
                        <a:pt x="35" y="5"/>
                      </a:lnTo>
                      <a:lnTo>
                        <a:pt x="37" y="5"/>
                      </a:lnTo>
                      <a:lnTo>
                        <a:pt x="40" y="5"/>
                      </a:lnTo>
                      <a:lnTo>
                        <a:pt x="44" y="4"/>
                      </a:lnTo>
                      <a:lnTo>
                        <a:pt x="47" y="4"/>
                      </a:lnTo>
                      <a:lnTo>
                        <a:pt x="50" y="4"/>
                      </a:lnTo>
                      <a:lnTo>
                        <a:pt x="52" y="2"/>
                      </a:lnTo>
                      <a:lnTo>
                        <a:pt x="54" y="4"/>
                      </a:lnTo>
                      <a:lnTo>
                        <a:pt x="57" y="4"/>
                      </a:lnTo>
                      <a:lnTo>
                        <a:pt x="59" y="4"/>
                      </a:lnTo>
                      <a:lnTo>
                        <a:pt x="60" y="4"/>
                      </a:lnTo>
                      <a:lnTo>
                        <a:pt x="64" y="4"/>
                      </a:lnTo>
                      <a:lnTo>
                        <a:pt x="65" y="5"/>
                      </a:lnTo>
                      <a:lnTo>
                        <a:pt x="69" y="5"/>
                      </a:lnTo>
                      <a:lnTo>
                        <a:pt x="70" y="5"/>
                      </a:lnTo>
                      <a:lnTo>
                        <a:pt x="75" y="9"/>
                      </a:lnTo>
                      <a:lnTo>
                        <a:pt x="77" y="10"/>
                      </a:lnTo>
                      <a:lnTo>
                        <a:pt x="79" y="12"/>
                      </a:lnTo>
                      <a:lnTo>
                        <a:pt x="80" y="14"/>
                      </a:lnTo>
                      <a:lnTo>
                        <a:pt x="83" y="15"/>
                      </a:lnTo>
                      <a:lnTo>
                        <a:pt x="85" y="17"/>
                      </a:lnTo>
                      <a:lnTo>
                        <a:pt x="85" y="19"/>
                      </a:lnTo>
                      <a:lnTo>
                        <a:pt x="87" y="22"/>
                      </a:lnTo>
                      <a:lnTo>
                        <a:pt x="90" y="22"/>
                      </a:lnTo>
                      <a:lnTo>
                        <a:pt x="90" y="26"/>
                      </a:lnTo>
                      <a:lnTo>
                        <a:pt x="92" y="27"/>
                      </a:lnTo>
                      <a:lnTo>
                        <a:pt x="93" y="31"/>
                      </a:lnTo>
                      <a:lnTo>
                        <a:pt x="95" y="32"/>
                      </a:lnTo>
                      <a:lnTo>
                        <a:pt x="95" y="36"/>
                      </a:lnTo>
                      <a:lnTo>
                        <a:pt x="97" y="37"/>
                      </a:lnTo>
                      <a:lnTo>
                        <a:pt x="97" y="41"/>
                      </a:lnTo>
                      <a:lnTo>
                        <a:pt x="97" y="43"/>
                      </a:lnTo>
                      <a:lnTo>
                        <a:pt x="98" y="46"/>
                      </a:lnTo>
                      <a:lnTo>
                        <a:pt x="98" y="49"/>
                      </a:lnTo>
                      <a:lnTo>
                        <a:pt x="100" y="51"/>
                      </a:lnTo>
                      <a:lnTo>
                        <a:pt x="100" y="54"/>
                      </a:lnTo>
                      <a:lnTo>
                        <a:pt x="100" y="58"/>
                      </a:lnTo>
                      <a:lnTo>
                        <a:pt x="100" y="59"/>
                      </a:lnTo>
                      <a:lnTo>
                        <a:pt x="100" y="63"/>
                      </a:lnTo>
                      <a:lnTo>
                        <a:pt x="100" y="66"/>
                      </a:lnTo>
                      <a:lnTo>
                        <a:pt x="100" y="68"/>
                      </a:lnTo>
                      <a:lnTo>
                        <a:pt x="98" y="71"/>
                      </a:lnTo>
                      <a:lnTo>
                        <a:pt x="98" y="73"/>
                      </a:lnTo>
                      <a:lnTo>
                        <a:pt x="97" y="76"/>
                      </a:lnTo>
                      <a:lnTo>
                        <a:pt x="97" y="80"/>
                      </a:lnTo>
                      <a:lnTo>
                        <a:pt x="97" y="83"/>
                      </a:lnTo>
                      <a:lnTo>
                        <a:pt x="95" y="85"/>
                      </a:lnTo>
                      <a:lnTo>
                        <a:pt x="95" y="88"/>
                      </a:lnTo>
                      <a:lnTo>
                        <a:pt x="92" y="90"/>
                      </a:lnTo>
                      <a:lnTo>
                        <a:pt x="90" y="93"/>
                      </a:lnTo>
                      <a:lnTo>
                        <a:pt x="90" y="97"/>
                      </a:lnTo>
                      <a:lnTo>
                        <a:pt x="88" y="98"/>
                      </a:lnTo>
                      <a:lnTo>
                        <a:pt x="87" y="100"/>
                      </a:lnTo>
                      <a:lnTo>
                        <a:pt x="85" y="102"/>
                      </a:lnTo>
                      <a:lnTo>
                        <a:pt x="83" y="103"/>
                      </a:lnTo>
                      <a:lnTo>
                        <a:pt x="82" y="107"/>
                      </a:lnTo>
                      <a:lnTo>
                        <a:pt x="79" y="107"/>
                      </a:lnTo>
                      <a:lnTo>
                        <a:pt x="79" y="110"/>
                      </a:lnTo>
                      <a:lnTo>
                        <a:pt x="75" y="112"/>
                      </a:lnTo>
                      <a:lnTo>
                        <a:pt x="74" y="114"/>
                      </a:lnTo>
                      <a:lnTo>
                        <a:pt x="72" y="114"/>
                      </a:lnTo>
                      <a:lnTo>
                        <a:pt x="69" y="114"/>
                      </a:lnTo>
                      <a:lnTo>
                        <a:pt x="67" y="117"/>
                      </a:lnTo>
                      <a:lnTo>
                        <a:pt x="65" y="117"/>
                      </a:lnTo>
                      <a:lnTo>
                        <a:pt x="62" y="119"/>
                      </a:lnTo>
                      <a:lnTo>
                        <a:pt x="60" y="119"/>
                      </a:lnTo>
                      <a:lnTo>
                        <a:pt x="57" y="120"/>
                      </a:lnTo>
                      <a:lnTo>
                        <a:pt x="55" y="120"/>
                      </a:lnTo>
                      <a:lnTo>
                        <a:pt x="54" y="120"/>
                      </a:lnTo>
                      <a:lnTo>
                        <a:pt x="50" y="120"/>
                      </a:lnTo>
                      <a:lnTo>
                        <a:pt x="49" y="120"/>
                      </a:lnTo>
                      <a:lnTo>
                        <a:pt x="47" y="120"/>
                      </a:lnTo>
                      <a:lnTo>
                        <a:pt x="44" y="120"/>
                      </a:lnTo>
                      <a:lnTo>
                        <a:pt x="40" y="120"/>
                      </a:lnTo>
                      <a:lnTo>
                        <a:pt x="39" y="120"/>
                      </a:lnTo>
                      <a:lnTo>
                        <a:pt x="37" y="119"/>
                      </a:lnTo>
                      <a:lnTo>
                        <a:pt x="34" y="117"/>
                      </a:lnTo>
                      <a:lnTo>
                        <a:pt x="32" y="117"/>
                      </a:lnTo>
                      <a:lnTo>
                        <a:pt x="29" y="115"/>
                      </a:lnTo>
                      <a:lnTo>
                        <a:pt x="27" y="114"/>
                      </a:lnTo>
                      <a:lnTo>
                        <a:pt x="25" y="112"/>
                      </a:lnTo>
                      <a:lnTo>
                        <a:pt x="24" y="110"/>
                      </a:lnTo>
                      <a:lnTo>
                        <a:pt x="22" y="108"/>
                      </a:lnTo>
                      <a:lnTo>
                        <a:pt x="19" y="107"/>
                      </a:lnTo>
                      <a:lnTo>
                        <a:pt x="17" y="105"/>
                      </a:lnTo>
                      <a:lnTo>
                        <a:pt x="15" y="103"/>
                      </a:lnTo>
                      <a:lnTo>
                        <a:pt x="14" y="102"/>
                      </a:lnTo>
                      <a:lnTo>
                        <a:pt x="12" y="100"/>
                      </a:lnTo>
                      <a:lnTo>
                        <a:pt x="10" y="98"/>
                      </a:lnTo>
                      <a:lnTo>
                        <a:pt x="10" y="95"/>
                      </a:lnTo>
                      <a:lnTo>
                        <a:pt x="9" y="92"/>
                      </a:lnTo>
                      <a:lnTo>
                        <a:pt x="7" y="90"/>
                      </a:lnTo>
                      <a:lnTo>
                        <a:pt x="5" y="86"/>
                      </a:lnTo>
                      <a:lnTo>
                        <a:pt x="5" y="85"/>
                      </a:lnTo>
                      <a:lnTo>
                        <a:pt x="4" y="83"/>
                      </a:lnTo>
                      <a:lnTo>
                        <a:pt x="4" y="80"/>
                      </a:lnTo>
                      <a:lnTo>
                        <a:pt x="2" y="76"/>
                      </a:lnTo>
                      <a:lnTo>
                        <a:pt x="2" y="73"/>
                      </a:lnTo>
                      <a:lnTo>
                        <a:pt x="2" y="68"/>
                      </a:lnTo>
                      <a:lnTo>
                        <a:pt x="2" y="66"/>
                      </a:lnTo>
                      <a:lnTo>
                        <a:pt x="2" y="63"/>
                      </a:lnTo>
                      <a:lnTo>
                        <a:pt x="2" y="59"/>
                      </a:lnTo>
                      <a:lnTo>
                        <a:pt x="2" y="58"/>
                      </a:lnTo>
                      <a:lnTo>
                        <a:pt x="2" y="54"/>
                      </a:lnTo>
                      <a:lnTo>
                        <a:pt x="2" y="51"/>
                      </a:lnTo>
                      <a:lnTo>
                        <a:pt x="4" y="49"/>
                      </a:lnTo>
                      <a:lnTo>
                        <a:pt x="4" y="46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7" y="37"/>
                      </a:lnTo>
                      <a:lnTo>
                        <a:pt x="5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8" name="Freeform 646"/>
                <p:cNvSpPr>
                  <a:spLocks/>
                </p:cNvSpPr>
                <p:nvPr/>
              </p:nvSpPr>
              <p:spPr bwMode="auto">
                <a:xfrm>
                  <a:off x="5248" y="810"/>
                  <a:ext cx="36" cy="16"/>
                </a:xfrm>
                <a:custGeom>
                  <a:avLst/>
                  <a:gdLst>
                    <a:gd name="T0" fmla="*/ 0 w 73"/>
                    <a:gd name="T1" fmla="*/ 10 h 32"/>
                    <a:gd name="T2" fmla="*/ 0 w 73"/>
                    <a:gd name="T3" fmla="*/ 16 h 32"/>
                    <a:gd name="T4" fmla="*/ 36 w 73"/>
                    <a:gd name="T5" fmla="*/ 13 h 32"/>
                    <a:gd name="T6" fmla="*/ 26 w 73"/>
                    <a:gd name="T7" fmla="*/ 0 h 32"/>
                    <a:gd name="T8" fmla="*/ 0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0" y="21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9" name="Freeform 647"/>
                <p:cNvSpPr>
                  <a:spLocks/>
                </p:cNvSpPr>
                <p:nvPr/>
              </p:nvSpPr>
              <p:spPr bwMode="auto">
                <a:xfrm>
                  <a:off x="5232" y="756"/>
                  <a:ext cx="49" cy="60"/>
                </a:xfrm>
                <a:custGeom>
                  <a:avLst/>
                  <a:gdLst>
                    <a:gd name="T0" fmla="*/ 33 w 98"/>
                    <a:gd name="T1" fmla="*/ 1 h 120"/>
                    <a:gd name="T2" fmla="*/ 30 w 98"/>
                    <a:gd name="T3" fmla="*/ 1 h 120"/>
                    <a:gd name="T4" fmla="*/ 28 w 98"/>
                    <a:gd name="T5" fmla="*/ 0 h 120"/>
                    <a:gd name="T6" fmla="*/ 25 w 98"/>
                    <a:gd name="T7" fmla="*/ 0 h 120"/>
                    <a:gd name="T8" fmla="*/ 23 w 98"/>
                    <a:gd name="T9" fmla="*/ 0 h 120"/>
                    <a:gd name="T10" fmla="*/ 20 w 98"/>
                    <a:gd name="T11" fmla="*/ 1 h 120"/>
                    <a:gd name="T12" fmla="*/ 16 w 98"/>
                    <a:gd name="T13" fmla="*/ 3 h 120"/>
                    <a:gd name="T14" fmla="*/ 13 w 98"/>
                    <a:gd name="T15" fmla="*/ 5 h 120"/>
                    <a:gd name="T16" fmla="*/ 12 w 98"/>
                    <a:gd name="T17" fmla="*/ 6 h 120"/>
                    <a:gd name="T18" fmla="*/ 9 w 98"/>
                    <a:gd name="T19" fmla="*/ 8 h 120"/>
                    <a:gd name="T20" fmla="*/ 7 w 98"/>
                    <a:gd name="T21" fmla="*/ 10 h 120"/>
                    <a:gd name="T22" fmla="*/ 6 w 98"/>
                    <a:gd name="T23" fmla="*/ 11 h 120"/>
                    <a:gd name="T24" fmla="*/ 5 w 98"/>
                    <a:gd name="T25" fmla="*/ 14 h 120"/>
                    <a:gd name="T26" fmla="*/ 3 w 98"/>
                    <a:gd name="T27" fmla="*/ 16 h 120"/>
                    <a:gd name="T28" fmla="*/ 2 w 98"/>
                    <a:gd name="T29" fmla="*/ 21 h 120"/>
                    <a:gd name="T30" fmla="*/ 1 w 98"/>
                    <a:gd name="T31" fmla="*/ 25 h 120"/>
                    <a:gd name="T32" fmla="*/ 0 w 98"/>
                    <a:gd name="T33" fmla="*/ 28 h 120"/>
                    <a:gd name="T34" fmla="*/ 0 w 98"/>
                    <a:gd name="T35" fmla="*/ 32 h 120"/>
                    <a:gd name="T36" fmla="*/ 0 w 98"/>
                    <a:gd name="T37" fmla="*/ 36 h 120"/>
                    <a:gd name="T38" fmla="*/ 1 w 98"/>
                    <a:gd name="T39" fmla="*/ 38 h 120"/>
                    <a:gd name="T40" fmla="*/ 3 w 98"/>
                    <a:gd name="T41" fmla="*/ 43 h 120"/>
                    <a:gd name="T42" fmla="*/ 3 w 98"/>
                    <a:gd name="T43" fmla="*/ 46 h 120"/>
                    <a:gd name="T44" fmla="*/ 5 w 98"/>
                    <a:gd name="T45" fmla="*/ 49 h 120"/>
                    <a:gd name="T46" fmla="*/ 6 w 98"/>
                    <a:gd name="T47" fmla="*/ 50 h 120"/>
                    <a:gd name="T48" fmla="*/ 7 w 98"/>
                    <a:gd name="T49" fmla="*/ 53 h 120"/>
                    <a:gd name="T50" fmla="*/ 10 w 98"/>
                    <a:gd name="T51" fmla="*/ 54 h 120"/>
                    <a:gd name="T52" fmla="*/ 14 w 98"/>
                    <a:gd name="T53" fmla="*/ 58 h 120"/>
                    <a:gd name="T54" fmla="*/ 19 w 98"/>
                    <a:gd name="T55" fmla="*/ 59 h 120"/>
                    <a:gd name="T56" fmla="*/ 20 w 98"/>
                    <a:gd name="T57" fmla="*/ 59 h 120"/>
                    <a:gd name="T58" fmla="*/ 23 w 98"/>
                    <a:gd name="T59" fmla="*/ 59 h 120"/>
                    <a:gd name="T60" fmla="*/ 25 w 98"/>
                    <a:gd name="T61" fmla="*/ 59 h 120"/>
                    <a:gd name="T62" fmla="*/ 28 w 98"/>
                    <a:gd name="T63" fmla="*/ 59 h 120"/>
                    <a:gd name="T64" fmla="*/ 31 w 98"/>
                    <a:gd name="T65" fmla="*/ 59 h 120"/>
                    <a:gd name="T66" fmla="*/ 34 w 98"/>
                    <a:gd name="T67" fmla="*/ 58 h 120"/>
                    <a:gd name="T68" fmla="*/ 37 w 98"/>
                    <a:gd name="T69" fmla="*/ 56 h 120"/>
                    <a:gd name="T70" fmla="*/ 38 w 98"/>
                    <a:gd name="T71" fmla="*/ 54 h 120"/>
                    <a:gd name="T72" fmla="*/ 40 w 98"/>
                    <a:gd name="T73" fmla="*/ 53 h 120"/>
                    <a:gd name="T74" fmla="*/ 43 w 98"/>
                    <a:gd name="T75" fmla="*/ 49 h 120"/>
                    <a:gd name="T76" fmla="*/ 45 w 98"/>
                    <a:gd name="T77" fmla="*/ 47 h 120"/>
                    <a:gd name="T78" fmla="*/ 47 w 98"/>
                    <a:gd name="T79" fmla="*/ 42 h 120"/>
                    <a:gd name="T80" fmla="*/ 48 w 98"/>
                    <a:gd name="T81" fmla="*/ 38 h 120"/>
                    <a:gd name="T82" fmla="*/ 49 w 98"/>
                    <a:gd name="T83" fmla="*/ 35 h 120"/>
                    <a:gd name="T84" fmla="*/ 49 w 98"/>
                    <a:gd name="T85" fmla="*/ 31 h 120"/>
                    <a:gd name="T86" fmla="*/ 49 w 98"/>
                    <a:gd name="T87" fmla="*/ 27 h 120"/>
                    <a:gd name="T88" fmla="*/ 49 w 98"/>
                    <a:gd name="T89" fmla="*/ 24 h 120"/>
                    <a:gd name="T90" fmla="*/ 48 w 98"/>
                    <a:gd name="T91" fmla="*/ 21 h 120"/>
                    <a:gd name="T92" fmla="*/ 48 w 98"/>
                    <a:gd name="T93" fmla="*/ 16 h 120"/>
                    <a:gd name="T94" fmla="*/ 46 w 98"/>
                    <a:gd name="T95" fmla="*/ 13 h 120"/>
                    <a:gd name="T96" fmla="*/ 44 w 98"/>
                    <a:gd name="T97" fmla="*/ 11 h 120"/>
                    <a:gd name="T98" fmla="*/ 43 w 98"/>
                    <a:gd name="T99" fmla="*/ 9 h 120"/>
                    <a:gd name="T100" fmla="*/ 41 w 98"/>
                    <a:gd name="T101" fmla="*/ 7 h 120"/>
                    <a:gd name="T102" fmla="*/ 39 w 98"/>
                    <a:gd name="T103" fmla="*/ 5 h 120"/>
                    <a:gd name="T104" fmla="*/ 37 w 98"/>
                    <a:gd name="T105" fmla="*/ 4 h 12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8"/>
                    <a:gd name="T160" fmla="*/ 0 h 120"/>
                    <a:gd name="T161" fmla="*/ 98 w 98"/>
                    <a:gd name="T162" fmla="*/ 120 h 12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8" h="120">
                      <a:moveTo>
                        <a:pt x="71" y="5"/>
                      </a:moveTo>
                      <a:lnTo>
                        <a:pt x="68" y="3"/>
                      </a:lnTo>
                      <a:lnTo>
                        <a:pt x="67" y="3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3" y="3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28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20" y="15"/>
                      </a:lnTo>
                      <a:lnTo>
                        <a:pt x="18" y="15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3" y="41"/>
                      </a:lnTo>
                      <a:lnTo>
                        <a:pt x="3" y="42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2" y="73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79"/>
                      </a:lnTo>
                      <a:lnTo>
                        <a:pt x="3" y="79"/>
                      </a:lnTo>
                      <a:lnTo>
                        <a:pt x="3" y="81"/>
                      </a:lnTo>
                      <a:lnTo>
                        <a:pt x="5" y="85"/>
                      </a:lnTo>
                      <a:lnTo>
                        <a:pt x="5" y="88"/>
                      </a:lnTo>
                      <a:lnTo>
                        <a:pt x="7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5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0"/>
                      </a:lnTo>
                      <a:lnTo>
                        <a:pt x="13" y="101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5" y="105"/>
                      </a:lnTo>
                      <a:lnTo>
                        <a:pt x="17" y="105"/>
                      </a:lnTo>
                      <a:lnTo>
                        <a:pt x="18" y="105"/>
                      </a:lnTo>
                      <a:lnTo>
                        <a:pt x="18" y="107"/>
                      </a:lnTo>
                      <a:lnTo>
                        <a:pt x="20" y="107"/>
                      </a:lnTo>
                      <a:lnTo>
                        <a:pt x="20" y="108"/>
                      </a:lnTo>
                      <a:lnTo>
                        <a:pt x="20" y="110"/>
                      </a:lnTo>
                      <a:lnTo>
                        <a:pt x="22" y="110"/>
                      </a:lnTo>
                      <a:lnTo>
                        <a:pt x="23" y="112"/>
                      </a:lnTo>
                      <a:lnTo>
                        <a:pt x="25" y="112"/>
                      </a:lnTo>
                      <a:lnTo>
                        <a:pt x="28" y="115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3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7" y="120"/>
                      </a:lnTo>
                      <a:lnTo>
                        <a:pt x="48" y="118"/>
                      </a:lnTo>
                      <a:lnTo>
                        <a:pt x="48" y="120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8" y="118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3" y="117"/>
                      </a:lnTo>
                      <a:lnTo>
                        <a:pt x="65" y="115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70" y="113"/>
                      </a:lnTo>
                      <a:lnTo>
                        <a:pt x="70" y="112"/>
                      </a:lnTo>
                      <a:lnTo>
                        <a:pt x="71" y="112"/>
                      </a:lnTo>
                      <a:lnTo>
                        <a:pt x="73" y="112"/>
                      </a:lnTo>
                      <a:lnTo>
                        <a:pt x="75" y="112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6" y="108"/>
                      </a:lnTo>
                      <a:lnTo>
                        <a:pt x="78" y="107"/>
                      </a:lnTo>
                      <a:lnTo>
                        <a:pt x="78" y="105"/>
                      </a:lnTo>
                      <a:lnTo>
                        <a:pt x="80" y="105"/>
                      </a:lnTo>
                      <a:lnTo>
                        <a:pt x="81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98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5"/>
                      </a:lnTo>
                      <a:lnTo>
                        <a:pt x="90" y="95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1" y="90"/>
                      </a:lnTo>
                      <a:lnTo>
                        <a:pt x="91" y="88"/>
                      </a:lnTo>
                      <a:lnTo>
                        <a:pt x="93" y="88"/>
                      </a:lnTo>
                      <a:lnTo>
                        <a:pt x="93" y="83"/>
                      </a:lnTo>
                      <a:lnTo>
                        <a:pt x="95" y="81"/>
                      </a:lnTo>
                      <a:lnTo>
                        <a:pt x="95" y="79"/>
                      </a:lnTo>
                      <a:lnTo>
                        <a:pt x="95" y="78"/>
                      </a:lnTo>
                      <a:lnTo>
                        <a:pt x="95" y="76"/>
                      </a:lnTo>
                      <a:lnTo>
                        <a:pt x="96" y="76"/>
                      </a:lnTo>
                      <a:lnTo>
                        <a:pt x="96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98" y="61"/>
                      </a:lnTo>
                      <a:lnTo>
                        <a:pt x="98" y="59"/>
                      </a:lnTo>
                      <a:lnTo>
                        <a:pt x="98" y="58"/>
                      </a:lnTo>
                      <a:lnTo>
                        <a:pt x="98" y="56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6" y="41"/>
                      </a:lnTo>
                      <a:lnTo>
                        <a:pt x="96" y="39"/>
                      </a:lnTo>
                      <a:lnTo>
                        <a:pt x="95" y="39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3" y="32"/>
                      </a:lnTo>
                      <a:lnTo>
                        <a:pt x="93" y="30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6" y="20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5" y="17"/>
                      </a:lnTo>
                      <a:lnTo>
                        <a:pt x="83" y="15"/>
                      </a:lnTo>
                      <a:lnTo>
                        <a:pt x="81" y="14"/>
                      </a:lnTo>
                      <a:lnTo>
                        <a:pt x="80" y="14"/>
                      </a:lnTo>
                      <a:lnTo>
                        <a:pt x="80" y="12"/>
                      </a:lnTo>
                      <a:lnTo>
                        <a:pt x="78" y="12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0" name="Freeform 648"/>
                <p:cNvSpPr>
                  <a:spLocks/>
                </p:cNvSpPr>
                <p:nvPr/>
              </p:nvSpPr>
              <p:spPr bwMode="auto">
                <a:xfrm>
                  <a:off x="5353" y="699"/>
                  <a:ext cx="50" cy="60"/>
                </a:xfrm>
                <a:custGeom>
                  <a:avLst/>
                  <a:gdLst>
                    <a:gd name="T0" fmla="*/ 33 w 100"/>
                    <a:gd name="T1" fmla="*/ 1 h 118"/>
                    <a:gd name="T2" fmla="*/ 29 w 100"/>
                    <a:gd name="T3" fmla="*/ 1 h 118"/>
                    <a:gd name="T4" fmla="*/ 27 w 100"/>
                    <a:gd name="T5" fmla="*/ 0 h 118"/>
                    <a:gd name="T6" fmla="*/ 24 w 100"/>
                    <a:gd name="T7" fmla="*/ 0 h 118"/>
                    <a:gd name="T8" fmla="*/ 22 w 100"/>
                    <a:gd name="T9" fmla="*/ 0 h 118"/>
                    <a:gd name="T10" fmla="*/ 19 w 100"/>
                    <a:gd name="T11" fmla="*/ 1 h 118"/>
                    <a:gd name="T12" fmla="*/ 15 w 100"/>
                    <a:gd name="T13" fmla="*/ 3 h 118"/>
                    <a:gd name="T14" fmla="*/ 13 w 100"/>
                    <a:gd name="T15" fmla="*/ 4 h 118"/>
                    <a:gd name="T16" fmla="*/ 11 w 100"/>
                    <a:gd name="T17" fmla="*/ 5 h 118"/>
                    <a:gd name="T18" fmla="*/ 8 w 100"/>
                    <a:gd name="T19" fmla="*/ 8 h 118"/>
                    <a:gd name="T20" fmla="*/ 6 w 100"/>
                    <a:gd name="T21" fmla="*/ 11 h 118"/>
                    <a:gd name="T22" fmla="*/ 4 w 100"/>
                    <a:gd name="T23" fmla="*/ 13 h 118"/>
                    <a:gd name="T24" fmla="*/ 3 w 100"/>
                    <a:gd name="T25" fmla="*/ 16 h 118"/>
                    <a:gd name="T26" fmla="*/ 2 w 100"/>
                    <a:gd name="T27" fmla="*/ 21 h 118"/>
                    <a:gd name="T28" fmla="*/ 1 w 100"/>
                    <a:gd name="T29" fmla="*/ 24 h 118"/>
                    <a:gd name="T30" fmla="*/ 0 w 100"/>
                    <a:gd name="T31" fmla="*/ 27 h 118"/>
                    <a:gd name="T32" fmla="*/ 0 w 100"/>
                    <a:gd name="T33" fmla="*/ 31 h 118"/>
                    <a:gd name="T34" fmla="*/ 0 w 100"/>
                    <a:gd name="T35" fmla="*/ 34 h 118"/>
                    <a:gd name="T36" fmla="*/ 1 w 100"/>
                    <a:gd name="T37" fmla="*/ 38 h 118"/>
                    <a:gd name="T38" fmla="*/ 2 w 100"/>
                    <a:gd name="T39" fmla="*/ 41 h 118"/>
                    <a:gd name="T40" fmla="*/ 3 w 100"/>
                    <a:gd name="T41" fmla="*/ 45 h 118"/>
                    <a:gd name="T42" fmla="*/ 4 w 100"/>
                    <a:gd name="T43" fmla="*/ 48 h 118"/>
                    <a:gd name="T44" fmla="*/ 6 w 100"/>
                    <a:gd name="T45" fmla="*/ 50 h 118"/>
                    <a:gd name="T46" fmla="*/ 7 w 100"/>
                    <a:gd name="T47" fmla="*/ 52 h 118"/>
                    <a:gd name="T48" fmla="*/ 9 w 100"/>
                    <a:gd name="T49" fmla="*/ 54 h 118"/>
                    <a:gd name="T50" fmla="*/ 12 w 100"/>
                    <a:gd name="T51" fmla="*/ 56 h 118"/>
                    <a:gd name="T52" fmla="*/ 15 w 100"/>
                    <a:gd name="T53" fmla="*/ 58 h 118"/>
                    <a:gd name="T54" fmla="*/ 18 w 100"/>
                    <a:gd name="T55" fmla="*/ 59 h 118"/>
                    <a:gd name="T56" fmla="*/ 21 w 100"/>
                    <a:gd name="T57" fmla="*/ 59 h 118"/>
                    <a:gd name="T58" fmla="*/ 23 w 100"/>
                    <a:gd name="T59" fmla="*/ 60 h 118"/>
                    <a:gd name="T60" fmla="*/ 25 w 100"/>
                    <a:gd name="T61" fmla="*/ 59 h 118"/>
                    <a:gd name="T62" fmla="*/ 28 w 100"/>
                    <a:gd name="T63" fmla="*/ 59 h 118"/>
                    <a:gd name="T64" fmla="*/ 30 w 100"/>
                    <a:gd name="T65" fmla="*/ 59 h 118"/>
                    <a:gd name="T66" fmla="*/ 34 w 100"/>
                    <a:gd name="T67" fmla="*/ 57 h 118"/>
                    <a:gd name="T68" fmla="*/ 37 w 100"/>
                    <a:gd name="T69" fmla="*/ 56 h 118"/>
                    <a:gd name="T70" fmla="*/ 39 w 100"/>
                    <a:gd name="T71" fmla="*/ 54 h 118"/>
                    <a:gd name="T72" fmla="*/ 41 w 100"/>
                    <a:gd name="T73" fmla="*/ 52 h 118"/>
                    <a:gd name="T74" fmla="*/ 43 w 100"/>
                    <a:gd name="T75" fmla="*/ 50 h 118"/>
                    <a:gd name="T76" fmla="*/ 45 w 100"/>
                    <a:gd name="T77" fmla="*/ 47 h 118"/>
                    <a:gd name="T78" fmla="*/ 46 w 100"/>
                    <a:gd name="T79" fmla="*/ 45 h 118"/>
                    <a:gd name="T80" fmla="*/ 48 w 100"/>
                    <a:gd name="T81" fmla="*/ 40 h 118"/>
                    <a:gd name="T82" fmla="*/ 48 w 100"/>
                    <a:gd name="T83" fmla="*/ 37 h 118"/>
                    <a:gd name="T84" fmla="*/ 49 w 100"/>
                    <a:gd name="T85" fmla="*/ 34 h 118"/>
                    <a:gd name="T86" fmla="*/ 50 w 100"/>
                    <a:gd name="T87" fmla="*/ 32 h 118"/>
                    <a:gd name="T88" fmla="*/ 50 w 100"/>
                    <a:gd name="T89" fmla="*/ 27 h 118"/>
                    <a:gd name="T90" fmla="*/ 49 w 100"/>
                    <a:gd name="T91" fmla="*/ 24 h 118"/>
                    <a:gd name="T92" fmla="*/ 48 w 100"/>
                    <a:gd name="T93" fmla="*/ 20 h 118"/>
                    <a:gd name="T94" fmla="*/ 47 w 100"/>
                    <a:gd name="T95" fmla="*/ 16 h 118"/>
                    <a:gd name="T96" fmla="*/ 46 w 100"/>
                    <a:gd name="T97" fmla="*/ 13 h 118"/>
                    <a:gd name="T98" fmla="*/ 44 w 100"/>
                    <a:gd name="T99" fmla="*/ 10 h 118"/>
                    <a:gd name="T100" fmla="*/ 42 w 100"/>
                    <a:gd name="T101" fmla="*/ 8 h 118"/>
                    <a:gd name="T102" fmla="*/ 40 w 100"/>
                    <a:gd name="T103" fmla="*/ 6 h 118"/>
                    <a:gd name="T104" fmla="*/ 38 w 100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1" y="5"/>
                      </a:moveTo>
                      <a:lnTo>
                        <a:pt x="68" y="3"/>
                      </a:lnTo>
                      <a:lnTo>
                        <a:pt x="66" y="2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3" y="3"/>
                      </a:lnTo>
                      <a:lnTo>
                        <a:pt x="31" y="3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8"/>
                      </a:lnTo>
                      <a:lnTo>
                        <a:pt x="25" y="8"/>
                      </a:lnTo>
                      <a:lnTo>
                        <a:pt x="23" y="8"/>
                      </a:lnTo>
                      <a:lnTo>
                        <a:pt x="23" y="10"/>
                      </a:lnTo>
                      <a:lnTo>
                        <a:pt x="21" y="10"/>
                      </a:lnTo>
                      <a:lnTo>
                        <a:pt x="20" y="12"/>
                      </a:lnTo>
                      <a:lnTo>
                        <a:pt x="20" y="13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5" y="17"/>
                      </a:lnTo>
                      <a:lnTo>
                        <a:pt x="15" y="18"/>
                      </a:lnTo>
                      <a:lnTo>
                        <a:pt x="13" y="18"/>
                      </a:lnTo>
                      <a:lnTo>
                        <a:pt x="11" y="18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4"/>
                      </a:lnTo>
                      <a:lnTo>
                        <a:pt x="8" y="24"/>
                      </a:lnTo>
                      <a:lnTo>
                        <a:pt x="8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6" y="29"/>
                      </a:lnTo>
                      <a:lnTo>
                        <a:pt x="6" y="32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3" y="40"/>
                      </a:lnTo>
                      <a:lnTo>
                        <a:pt x="3" y="42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79"/>
                      </a:lnTo>
                      <a:lnTo>
                        <a:pt x="3" y="81"/>
                      </a:lnTo>
                      <a:lnTo>
                        <a:pt x="5" y="83"/>
                      </a:lnTo>
                      <a:lnTo>
                        <a:pt x="5" y="84"/>
                      </a:lnTo>
                      <a:lnTo>
                        <a:pt x="5" y="86"/>
                      </a:lnTo>
                      <a:lnTo>
                        <a:pt x="6" y="88"/>
                      </a:lnTo>
                      <a:lnTo>
                        <a:pt x="6" y="89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3"/>
                      </a:lnTo>
                      <a:lnTo>
                        <a:pt x="8" y="94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1" y="98"/>
                      </a:lnTo>
                      <a:lnTo>
                        <a:pt x="11" y="100"/>
                      </a:lnTo>
                      <a:lnTo>
                        <a:pt x="13" y="100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6" y="103"/>
                      </a:lnTo>
                      <a:lnTo>
                        <a:pt x="18" y="103"/>
                      </a:lnTo>
                      <a:lnTo>
                        <a:pt x="18" y="105"/>
                      </a:lnTo>
                      <a:lnTo>
                        <a:pt x="18" y="106"/>
                      </a:lnTo>
                      <a:lnTo>
                        <a:pt x="20" y="106"/>
                      </a:lnTo>
                      <a:lnTo>
                        <a:pt x="20" y="108"/>
                      </a:lnTo>
                      <a:lnTo>
                        <a:pt x="21" y="108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1"/>
                      </a:lnTo>
                      <a:lnTo>
                        <a:pt x="28" y="113"/>
                      </a:lnTo>
                      <a:lnTo>
                        <a:pt x="30" y="115"/>
                      </a:lnTo>
                      <a:lnTo>
                        <a:pt x="31" y="115"/>
                      </a:lnTo>
                      <a:lnTo>
                        <a:pt x="33" y="116"/>
                      </a:lnTo>
                      <a:lnTo>
                        <a:pt x="35" y="116"/>
                      </a:lnTo>
                      <a:lnTo>
                        <a:pt x="36" y="116"/>
                      </a:lnTo>
                      <a:lnTo>
                        <a:pt x="38" y="116"/>
                      </a:lnTo>
                      <a:lnTo>
                        <a:pt x="40" y="116"/>
                      </a:lnTo>
                      <a:lnTo>
                        <a:pt x="41" y="116"/>
                      </a:lnTo>
                      <a:lnTo>
                        <a:pt x="43" y="116"/>
                      </a:lnTo>
                      <a:lnTo>
                        <a:pt x="45" y="116"/>
                      </a:lnTo>
                      <a:lnTo>
                        <a:pt x="46" y="118"/>
                      </a:lnTo>
                      <a:lnTo>
                        <a:pt x="48" y="116"/>
                      </a:lnTo>
                      <a:lnTo>
                        <a:pt x="48" y="118"/>
                      </a:lnTo>
                      <a:lnTo>
                        <a:pt x="48" y="116"/>
                      </a:lnTo>
                      <a:lnTo>
                        <a:pt x="50" y="116"/>
                      </a:lnTo>
                      <a:lnTo>
                        <a:pt x="53" y="116"/>
                      </a:lnTo>
                      <a:lnTo>
                        <a:pt x="55" y="116"/>
                      </a:lnTo>
                      <a:lnTo>
                        <a:pt x="56" y="116"/>
                      </a:lnTo>
                      <a:lnTo>
                        <a:pt x="58" y="116"/>
                      </a:lnTo>
                      <a:lnTo>
                        <a:pt x="60" y="116"/>
                      </a:lnTo>
                      <a:lnTo>
                        <a:pt x="61" y="116"/>
                      </a:lnTo>
                      <a:lnTo>
                        <a:pt x="63" y="116"/>
                      </a:lnTo>
                      <a:lnTo>
                        <a:pt x="65" y="115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70" y="111"/>
                      </a:lnTo>
                      <a:lnTo>
                        <a:pt x="71" y="111"/>
                      </a:lnTo>
                      <a:lnTo>
                        <a:pt x="71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5" y="108"/>
                      </a:lnTo>
                      <a:lnTo>
                        <a:pt x="76" y="108"/>
                      </a:lnTo>
                      <a:lnTo>
                        <a:pt x="78" y="106"/>
                      </a:lnTo>
                      <a:lnTo>
                        <a:pt x="78" y="103"/>
                      </a:lnTo>
                      <a:lnTo>
                        <a:pt x="80" y="103"/>
                      </a:lnTo>
                      <a:lnTo>
                        <a:pt x="81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3" y="98"/>
                      </a:lnTo>
                      <a:lnTo>
                        <a:pt x="85" y="98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6" y="94"/>
                      </a:lnTo>
                      <a:lnTo>
                        <a:pt x="88" y="94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0" y="89"/>
                      </a:lnTo>
                      <a:lnTo>
                        <a:pt x="91" y="89"/>
                      </a:lnTo>
                      <a:lnTo>
                        <a:pt x="91" y="88"/>
                      </a:lnTo>
                      <a:lnTo>
                        <a:pt x="93" y="86"/>
                      </a:lnTo>
                      <a:lnTo>
                        <a:pt x="93" y="83"/>
                      </a:lnTo>
                      <a:lnTo>
                        <a:pt x="95" y="81"/>
                      </a:lnTo>
                      <a:lnTo>
                        <a:pt x="95" y="79"/>
                      </a:lnTo>
                      <a:lnTo>
                        <a:pt x="95" y="76"/>
                      </a:lnTo>
                      <a:lnTo>
                        <a:pt x="96" y="76"/>
                      </a:lnTo>
                      <a:lnTo>
                        <a:pt x="96" y="74"/>
                      </a:lnTo>
                      <a:lnTo>
                        <a:pt x="96" y="73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7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2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5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6" y="37"/>
                      </a:lnTo>
                      <a:lnTo>
                        <a:pt x="95" y="37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3" y="32"/>
                      </a:lnTo>
                      <a:lnTo>
                        <a:pt x="93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6" y="18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1" name="Freeform 649"/>
                <p:cNvSpPr>
                  <a:spLocks/>
                </p:cNvSpPr>
                <p:nvPr/>
              </p:nvSpPr>
              <p:spPr bwMode="auto">
                <a:xfrm>
                  <a:off x="5205" y="787"/>
                  <a:ext cx="37" cy="26"/>
                </a:xfrm>
                <a:custGeom>
                  <a:avLst/>
                  <a:gdLst>
                    <a:gd name="T0" fmla="*/ 23 w 73"/>
                    <a:gd name="T1" fmla="*/ 0 h 52"/>
                    <a:gd name="T2" fmla="*/ 21 w 73"/>
                    <a:gd name="T3" fmla="*/ 0 h 52"/>
                    <a:gd name="T4" fmla="*/ 19 w 73"/>
                    <a:gd name="T5" fmla="*/ 0 h 52"/>
                    <a:gd name="T6" fmla="*/ 18 w 73"/>
                    <a:gd name="T7" fmla="*/ 0 h 52"/>
                    <a:gd name="T8" fmla="*/ 17 w 73"/>
                    <a:gd name="T9" fmla="*/ 0 h 52"/>
                    <a:gd name="T10" fmla="*/ 13 w 73"/>
                    <a:gd name="T11" fmla="*/ 0 h 52"/>
                    <a:gd name="T12" fmla="*/ 11 w 73"/>
                    <a:gd name="T13" fmla="*/ 1 h 52"/>
                    <a:gd name="T14" fmla="*/ 8 w 73"/>
                    <a:gd name="T15" fmla="*/ 2 h 52"/>
                    <a:gd name="T16" fmla="*/ 8 w 73"/>
                    <a:gd name="T17" fmla="*/ 3 h 52"/>
                    <a:gd name="T18" fmla="*/ 7 w 73"/>
                    <a:gd name="T19" fmla="*/ 4 h 52"/>
                    <a:gd name="T20" fmla="*/ 5 w 73"/>
                    <a:gd name="T21" fmla="*/ 4 h 52"/>
                    <a:gd name="T22" fmla="*/ 3 w 73"/>
                    <a:gd name="T23" fmla="*/ 5 h 52"/>
                    <a:gd name="T24" fmla="*/ 1 w 73"/>
                    <a:gd name="T25" fmla="*/ 9 h 52"/>
                    <a:gd name="T26" fmla="*/ 1 w 73"/>
                    <a:gd name="T27" fmla="*/ 12 h 52"/>
                    <a:gd name="T28" fmla="*/ 1 w 73"/>
                    <a:gd name="T29" fmla="*/ 13 h 52"/>
                    <a:gd name="T30" fmla="*/ 1 w 73"/>
                    <a:gd name="T31" fmla="*/ 15 h 52"/>
                    <a:gd name="T32" fmla="*/ 1 w 73"/>
                    <a:gd name="T33" fmla="*/ 17 h 52"/>
                    <a:gd name="T34" fmla="*/ 1 w 73"/>
                    <a:gd name="T35" fmla="*/ 18 h 52"/>
                    <a:gd name="T36" fmla="*/ 3 w 73"/>
                    <a:gd name="T37" fmla="*/ 20 h 52"/>
                    <a:gd name="T38" fmla="*/ 4 w 73"/>
                    <a:gd name="T39" fmla="*/ 22 h 52"/>
                    <a:gd name="T40" fmla="*/ 5 w 73"/>
                    <a:gd name="T41" fmla="*/ 23 h 52"/>
                    <a:gd name="T42" fmla="*/ 7 w 73"/>
                    <a:gd name="T43" fmla="*/ 24 h 52"/>
                    <a:gd name="T44" fmla="*/ 10 w 73"/>
                    <a:gd name="T45" fmla="*/ 25 h 52"/>
                    <a:gd name="T46" fmla="*/ 14 w 73"/>
                    <a:gd name="T47" fmla="*/ 25 h 52"/>
                    <a:gd name="T48" fmla="*/ 16 w 73"/>
                    <a:gd name="T49" fmla="*/ 26 h 52"/>
                    <a:gd name="T50" fmla="*/ 18 w 73"/>
                    <a:gd name="T51" fmla="*/ 26 h 52"/>
                    <a:gd name="T52" fmla="*/ 19 w 73"/>
                    <a:gd name="T53" fmla="*/ 26 h 52"/>
                    <a:gd name="T54" fmla="*/ 20 w 73"/>
                    <a:gd name="T55" fmla="*/ 25 h 52"/>
                    <a:gd name="T56" fmla="*/ 23 w 73"/>
                    <a:gd name="T57" fmla="*/ 25 h 52"/>
                    <a:gd name="T58" fmla="*/ 26 w 73"/>
                    <a:gd name="T59" fmla="*/ 25 h 52"/>
                    <a:gd name="T60" fmla="*/ 27 w 73"/>
                    <a:gd name="T61" fmla="*/ 25 h 52"/>
                    <a:gd name="T62" fmla="*/ 28 w 73"/>
                    <a:gd name="T63" fmla="*/ 24 h 52"/>
                    <a:gd name="T64" fmla="*/ 30 w 73"/>
                    <a:gd name="T65" fmla="*/ 23 h 52"/>
                    <a:gd name="T66" fmla="*/ 32 w 73"/>
                    <a:gd name="T67" fmla="*/ 22 h 52"/>
                    <a:gd name="T68" fmla="*/ 33 w 73"/>
                    <a:gd name="T69" fmla="*/ 21 h 52"/>
                    <a:gd name="T70" fmla="*/ 34 w 73"/>
                    <a:gd name="T71" fmla="*/ 18 h 52"/>
                    <a:gd name="T72" fmla="*/ 36 w 73"/>
                    <a:gd name="T73" fmla="*/ 16 h 52"/>
                    <a:gd name="T74" fmla="*/ 36 w 73"/>
                    <a:gd name="T75" fmla="*/ 14 h 52"/>
                    <a:gd name="T76" fmla="*/ 37 w 73"/>
                    <a:gd name="T77" fmla="*/ 13 h 52"/>
                    <a:gd name="T78" fmla="*/ 37 w 73"/>
                    <a:gd name="T79" fmla="*/ 13 h 52"/>
                    <a:gd name="T80" fmla="*/ 36 w 73"/>
                    <a:gd name="T81" fmla="*/ 10 h 52"/>
                    <a:gd name="T82" fmla="*/ 36 w 73"/>
                    <a:gd name="T83" fmla="*/ 8 h 52"/>
                    <a:gd name="T84" fmla="*/ 36 w 73"/>
                    <a:gd name="T85" fmla="*/ 7 h 52"/>
                    <a:gd name="T86" fmla="*/ 34 w 73"/>
                    <a:gd name="T87" fmla="*/ 6 h 52"/>
                    <a:gd name="T88" fmla="*/ 33 w 73"/>
                    <a:gd name="T89" fmla="*/ 5 h 52"/>
                    <a:gd name="T90" fmla="*/ 33 w 73"/>
                    <a:gd name="T91" fmla="*/ 4 h 52"/>
                    <a:gd name="T92" fmla="*/ 31 w 73"/>
                    <a:gd name="T93" fmla="*/ 3 h 52"/>
                    <a:gd name="T94" fmla="*/ 28 w 73"/>
                    <a:gd name="T95" fmla="*/ 1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2"/>
                    <a:gd name="T146" fmla="*/ 73 w 73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2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0" y="1"/>
                      </a:lnTo>
                      <a:lnTo>
                        <a:pt x="20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6"/>
                      </a:lnTo>
                      <a:lnTo>
                        <a:pt x="13" y="8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1"/>
                      </a:lnTo>
                      <a:lnTo>
                        <a:pt x="5" y="15"/>
                      </a:ln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7"/>
                      </a:lnTo>
                      <a:lnTo>
                        <a:pt x="1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3" y="35"/>
                      </a:lnTo>
                      <a:lnTo>
                        <a:pt x="5" y="37"/>
                      </a:lnTo>
                      <a:lnTo>
                        <a:pt x="5" y="40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0" y="45"/>
                      </a:lnTo>
                      <a:lnTo>
                        <a:pt x="13" y="45"/>
                      </a:lnTo>
                      <a:lnTo>
                        <a:pt x="13" y="47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0"/>
                      </a:lnTo>
                      <a:lnTo>
                        <a:pt x="28" y="50"/>
                      </a:lnTo>
                      <a:lnTo>
                        <a:pt x="30" y="50"/>
                      </a:lnTo>
                      <a:lnTo>
                        <a:pt x="31" y="50"/>
                      </a:lnTo>
                      <a:lnTo>
                        <a:pt x="31" y="52"/>
                      </a:lnTo>
                      <a:lnTo>
                        <a:pt x="33" y="50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5" y="50"/>
                      </a:lnTo>
                      <a:lnTo>
                        <a:pt x="46" y="50"/>
                      </a:lnTo>
                      <a:lnTo>
                        <a:pt x="48" y="50"/>
                      </a:lnTo>
                      <a:lnTo>
                        <a:pt x="50" y="50"/>
                      </a:lnTo>
                      <a:lnTo>
                        <a:pt x="51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7"/>
                      </a:lnTo>
                      <a:lnTo>
                        <a:pt x="58" y="47"/>
                      </a:lnTo>
                      <a:lnTo>
                        <a:pt x="60" y="45"/>
                      </a:lnTo>
                      <a:lnTo>
                        <a:pt x="60" y="44"/>
                      </a:lnTo>
                      <a:lnTo>
                        <a:pt x="61" y="44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38"/>
                      </a:lnTo>
                      <a:lnTo>
                        <a:pt x="68" y="38"/>
                      </a:lnTo>
                      <a:lnTo>
                        <a:pt x="68" y="35"/>
                      </a:lnTo>
                      <a:lnTo>
                        <a:pt x="71" y="33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6"/>
                      </a:lnTo>
                      <a:lnTo>
                        <a:pt x="71" y="15"/>
                      </a:lnTo>
                      <a:lnTo>
                        <a:pt x="70" y="15"/>
                      </a:lnTo>
                      <a:lnTo>
                        <a:pt x="71" y="15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68" y="11"/>
                      </a:lnTo>
                      <a:lnTo>
                        <a:pt x="68" y="10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3" y="6"/>
                      </a:lnTo>
                      <a:lnTo>
                        <a:pt x="61" y="6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6" y="1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2" name="Freeform 650"/>
                <p:cNvSpPr>
                  <a:spLocks/>
                </p:cNvSpPr>
                <p:nvPr/>
              </p:nvSpPr>
              <p:spPr bwMode="auto">
                <a:xfrm>
                  <a:off x="5233" y="788"/>
                  <a:ext cx="36" cy="16"/>
                </a:xfrm>
                <a:custGeom>
                  <a:avLst/>
                  <a:gdLst>
                    <a:gd name="T0" fmla="*/ 0 w 73"/>
                    <a:gd name="T1" fmla="*/ 10 h 32"/>
                    <a:gd name="T2" fmla="*/ 0 w 73"/>
                    <a:gd name="T3" fmla="*/ 16 h 32"/>
                    <a:gd name="T4" fmla="*/ 36 w 73"/>
                    <a:gd name="T5" fmla="*/ 13 h 32"/>
                    <a:gd name="T6" fmla="*/ 25 w 73"/>
                    <a:gd name="T7" fmla="*/ 0 h 32"/>
                    <a:gd name="T8" fmla="*/ 0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0" y="21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1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3" name="Freeform 651"/>
                <p:cNvSpPr>
                  <a:spLocks/>
                </p:cNvSpPr>
                <p:nvPr/>
              </p:nvSpPr>
              <p:spPr bwMode="auto">
                <a:xfrm>
                  <a:off x="5205" y="814"/>
                  <a:ext cx="37" cy="27"/>
                </a:xfrm>
                <a:custGeom>
                  <a:avLst/>
                  <a:gdLst>
                    <a:gd name="T0" fmla="*/ 23 w 73"/>
                    <a:gd name="T1" fmla="*/ 0 h 54"/>
                    <a:gd name="T2" fmla="*/ 21 w 73"/>
                    <a:gd name="T3" fmla="*/ 0 h 54"/>
                    <a:gd name="T4" fmla="*/ 19 w 73"/>
                    <a:gd name="T5" fmla="*/ 0 h 54"/>
                    <a:gd name="T6" fmla="*/ 18 w 73"/>
                    <a:gd name="T7" fmla="*/ 0 h 54"/>
                    <a:gd name="T8" fmla="*/ 17 w 73"/>
                    <a:gd name="T9" fmla="*/ 0 h 54"/>
                    <a:gd name="T10" fmla="*/ 13 w 73"/>
                    <a:gd name="T11" fmla="*/ 1 h 54"/>
                    <a:gd name="T12" fmla="*/ 11 w 73"/>
                    <a:gd name="T13" fmla="*/ 1 h 54"/>
                    <a:gd name="T14" fmla="*/ 10 w 73"/>
                    <a:gd name="T15" fmla="*/ 2 h 54"/>
                    <a:gd name="T16" fmla="*/ 8 w 73"/>
                    <a:gd name="T17" fmla="*/ 3 h 54"/>
                    <a:gd name="T18" fmla="*/ 7 w 73"/>
                    <a:gd name="T19" fmla="*/ 3 h 54"/>
                    <a:gd name="T20" fmla="*/ 5 w 73"/>
                    <a:gd name="T21" fmla="*/ 4 h 54"/>
                    <a:gd name="T22" fmla="*/ 4 w 73"/>
                    <a:gd name="T23" fmla="*/ 5 h 54"/>
                    <a:gd name="T24" fmla="*/ 3 w 73"/>
                    <a:gd name="T25" fmla="*/ 9 h 54"/>
                    <a:gd name="T26" fmla="*/ 1 w 73"/>
                    <a:gd name="T27" fmla="*/ 11 h 54"/>
                    <a:gd name="T28" fmla="*/ 0 w 73"/>
                    <a:gd name="T29" fmla="*/ 13 h 54"/>
                    <a:gd name="T30" fmla="*/ 1 w 73"/>
                    <a:gd name="T31" fmla="*/ 15 h 54"/>
                    <a:gd name="T32" fmla="*/ 1 w 73"/>
                    <a:gd name="T33" fmla="*/ 17 h 54"/>
                    <a:gd name="T34" fmla="*/ 1 w 73"/>
                    <a:gd name="T35" fmla="*/ 18 h 54"/>
                    <a:gd name="T36" fmla="*/ 3 w 73"/>
                    <a:gd name="T37" fmla="*/ 20 h 54"/>
                    <a:gd name="T38" fmla="*/ 3 w 73"/>
                    <a:gd name="T39" fmla="*/ 22 h 54"/>
                    <a:gd name="T40" fmla="*/ 5 w 73"/>
                    <a:gd name="T41" fmla="*/ 23 h 54"/>
                    <a:gd name="T42" fmla="*/ 7 w 73"/>
                    <a:gd name="T43" fmla="*/ 24 h 54"/>
                    <a:gd name="T44" fmla="*/ 8 w 73"/>
                    <a:gd name="T45" fmla="*/ 25 h 54"/>
                    <a:gd name="T46" fmla="*/ 13 w 73"/>
                    <a:gd name="T47" fmla="*/ 26 h 54"/>
                    <a:gd name="T48" fmla="*/ 15 w 73"/>
                    <a:gd name="T49" fmla="*/ 26 h 54"/>
                    <a:gd name="T50" fmla="*/ 17 w 73"/>
                    <a:gd name="T51" fmla="*/ 26 h 54"/>
                    <a:gd name="T52" fmla="*/ 18 w 73"/>
                    <a:gd name="T53" fmla="*/ 27 h 54"/>
                    <a:gd name="T54" fmla="*/ 19 w 73"/>
                    <a:gd name="T55" fmla="*/ 27 h 54"/>
                    <a:gd name="T56" fmla="*/ 20 w 73"/>
                    <a:gd name="T57" fmla="*/ 27 h 54"/>
                    <a:gd name="T58" fmla="*/ 24 w 73"/>
                    <a:gd name="T59" fmla="*/ 26 h 54"/>
                    <a:gd name="T60" fmla="*/ 27 w 73"/>
                    <a:gd name="T61" fmla="*/ 25 h 54"/>
                    <a:gd name="T62" fmla="*/ 28 w 73"/>
                    <a:gd name="T63" fmla="*/ 25 h 54"/>
                    <a:gd name="T64" fmla="*/ 30 w 73"/>
                    <a:gd name="T65" fmla="*/ 24 h 54"/>
                    <a:gd name="T66" fmla="*/ 32 w 73"/>
                    <a:gd name="T67" fmla="*/ 22 h 54"/>
                    <a:gd name="T68" fmla="*/ 33 w 73"/>
                    <a:gd name="T69" fmla="*/ 22 h 54"/>
                    <a:gd name="T70" fmla="*/ 34 w 73"/>
                    <a:gd name="T71" fmla="*/ 19 h 54"/>
                    <a:gd name="T72" fmla="*/ 36 w 73"/>
                    <a:gd name="T73" fmla="*/ 16 h 54"/>
                    <a:gd name="T74" fmla="*/ 36 w 73"/>
                    <a:gd name="T75" fmla="*/ 15 h 54"/>
                    <a:gd name="T76" fmla="*/ 37 w 73"/>
                    <a:gd name="T77" fmla="*/ 14 h 54"/>
                    <a:gd name="T78" fmla="*/ 37 w 73"/>
                    <a:gd name="T79" fmla="*/ 13 h 54"/>
                    <a:gd name="T80" fmla="*/ 36 w 73"/>
                    <a:gd name="T81" fmla="*/ 11 h 54"/>
                    <a:gd name="T82" fmla="*/ 36 w 73"/>
                    <a:gd name="T83" fmla="*/ 9 h 54"/>
                    <a:gd name="T84" fmla="*/ 36 w 73"/>
                    <a:gd name="T85" fmla="*/ 9 h 54"/>
                    <a:gd name="T86" fmla="*/ 34 w 73"/>
                    <a:gd name="T87" fmla="*/ 6 h 54"/>
                    <a:gd name="T88" fmla="*/ 33 w 73"/>
                    <a:gd name="T89" fmla="*/ 5 h 54"/>
                    <a:gd name="T90" fmla="*/ 33 w 73"/>
                    <a:gd name="T91" fmla="*/ 4 h 54"/>
                    <a:gd name="T92" fmla="*/ 31 w 73"/>
                    <a:gd name="T93" fmla="*/ 3 h 54"/>
                    <a:gd name="T94" fmla="*/ 28 w 73"/>
                    <a:gd name="T95" fmla="*/ 2 h 5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4"/>
                    <a:gd name="T146" fmla="*/ 73 w 73"/>
                    <a:gd name="T147" fmla="*/ 54 h 5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4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6"/>
                      </a:lnTo>
                      <a:lnTo>
                        <a:pt x="13" y="8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10" y="10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5" y="17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0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5" y="42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0" y="45"/>
                      </a:lnTo>
                      <a:lnTo>
                        <a:pt x="10" y="47"/>
                      </a:lnTo>
                      <a:lnTo>
                        <a:pt x="13" y="47"/>
                      </a:lnTo>
                      <a:lnTo>
                        <a:pt x="13" y="49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1" y="54"/>
                      </a:lnTo>
                      <a:lnTo>
                        <a:pt x="33" y="52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0" y="52"/>
                      </a:lnTo>
                      <a:lnTo>
                        <a:pt x="40" y="54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48" y="52"/>
                      </a:lnTo>
                      <a:lnTo>
                        <a:pt x="50" y="50"/>
                      </a:lnTo>
                      <a:lnTo>
                        <a:pt x="51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8" y="49"/>
                      </a:lnTo>
                      <a:lnTo>
                        <a:pt x="60" y="47"/>
                      </a:lnTo>
                      <a:lnTo>
                        <a:pt x="60" y="45"/>
                      </a:lnTo>
                      <a:lnTo>
                        <a:pt x="61" y="45"/>
                      </a:lnTo>
                      <a:lnTo>
                        <a:pt x="63" y="44"/>
                      </a:lnTo>
                      <a:lnTo>
                        <a:pt x="65" y="44"/>
                      </a:lnTo>
                      <a:lnTo>
                        <a:pt x="66" y="44"/>
                      </a:lnTo>
                      <a:lnTo>
                        <a:pt x="66" y="40"/>
                      </a:lnTo>
                      <a:lnTo>
                        <a:pt x="68" y="40"/>
                      </a:lnTo>
                      <a:lnTo>
                        <a:pt x="68" y="37"/>
                      </a:lnTo>
                      <a:lnTo>
                        <a:pt x="71" y="33"/>
                      </a:lnTo>
                      <a:lnTo>
                        <a:pt x="71" y="32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3" y="30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2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2"/>
                      </a:lnTo>
                      <a:lnTo>
                        <a:pt x="68" y="10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3" y="6"/>
                      </a:lnTo>
                      <a:lnTo>
                        <a:pt x="61" y="6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4" name="Freeform 652"/>
                <p:cNvSpPr>
                  <a:spLocks/>
                </p:cNvSpPr>
                <p:nvPr/>
              </p:nvSpPr>
              <p:spPr bwMode="auto">
                <a:xfrm>
                  <a:off x="5205" y="814"/>
                  <a:ext cx="39" cy="27"/>
                </a:xfrm>
                <a:custGeom>
                  <a:avLst/>
                  <a:gdLst>
                    <a:gd name="T0" fmla="*/ 0 w 78"/>
                    <a:gd name="T1" fmla="*/ 10 h 54"/>
                    <a:gd name="T2" fmla="*/ 0 w 78"/>
                    <a:gd name="T3" fmla="*/ 13 h 54"/>
                    <a:gd name="T4" fmla="*/ 0 w 78"/>
                    <a:gd name="T5" fmla="*/ 17 h 54"/>
                    <a:gd name="T6" fmla="*/ 1 w 78"/>
                    <a:gd name="T7" fmla="*/ 20 h 54"/>
                    <a:gd name="T8" fmla="*/ 3 w 78"/>
                    <a:gd name="T9" fmla="*/ 22 h 54"/>
                    <a:gd name="T10" fmla="*/ 6 w 78"/>
                    <a:gd name="T11" fmla="*/ 24 h 54"/>
                    <a:gd name="T12" fmla="*/ 10 w 78"/>
                    <a:gd name="T13" fmla="*/ 26 h 54"/>
                    <a:gd name="T14" fmla="*/ 13 w 78"/>
                    <a:gd name="T15" fmla="*/ 27 h 54"/>
                    <a:gd name="T16" fmla="*/ 17 w 78"/>
                    <a:gd name="T17" fmla="*/ 27 h 54"/>
                    <a:gd name="T18" fmla="*/ 19 w 78"/>
                    <a:gd name="T19" fmla="*/ 27 h 54"/>
                    <a:gd name="T20" fmla="*/ 22 w 78"/>
                    <a:gd name="T21" fmla="*/ 27 h 54"/>
                    <a:gd name="T22" fmla="*/ 28 w 78"/>
                    <a:gd name="T23" fmla="*/ 25 h 54"/>
                    <a:gd name="T24" fmla="*/ 31 w 78"/>
                    <a:gd name="T25" fmla="*/ 24 h 54"/>
                    <a:gd name="T26" fmla="*/ 34 w 78"/>
                    <a:gd name="T27" fmla="*/ 22 h 54"/>
                    <a:gd name="T28" fmla="*/ 37 w 78"/>
                    <a:gd name="T29" fmla="*/ 20 h 54"/>
                    <a:gd name="T30" fmla="*/ 39 w 78"/>
                    <a:gd name="T31" fmla="*/ 14 h 54"/>
                    <a:gd name="T32" fmla="*/ 39 w 78"/>
                    <a:gd name="T33" fmla="*/ 12 h 54"/>
                    <a:gd name="T34" fmla="*/ 38 w 78"/>
                    <a:gd name="T35" fmla="*/ 9 h 54"/>
                    <a:gd name="T36" fmla="*/ 37 w 78"/>
                    <a:gd name="T37" fmla="*/ 7 h 54"/>
                    <a:gd name="T38" fmla="*/ 34 w 78"/>
                    <a:gd name="T39" fmla="*/ 4 h 54"/>
                    <a:gd name="T40" fmla="*/ 33 w 78"/>
                    <a:gd name="T41" fmla="*/ 3 h 54"/>
                    <a:gd name="T42" fmla="*/ 31 w 78"/>
                    <a:gd name="T43" fmla="*/ 2 h 54"/>
                    <a:gd name="T44" fmla="*/ 22 w 78"/>
                    <a:gd name="T45" fmla="*/ 0 h 54"/>
                    <a:gd name="T46" fmla="*/ 19 w 78"/>
                    <a:gd name="T47" fmla="*/ 0 h 54"/>
                    <a:gd name="T48" fmla="*/ 15 w 78"/>
                    <a:gd name="T49" fmla="*/ 0 h 54"/>
                    <a:gd name="T50" fmla="*/ 10 w 78"/>
                    <a:gd name="T51" fmla="*/ 2 h 54"/>
                    <a:gd name="T52" fmla="*/ 7 w 78"/>
                    <a:gd name="T53" fmla="*/ 3 h 54"/>
                    <a:gd name="T54" fmla="*/ 5 w 78"/>
                    <a:gd name="T55" fmla="*/ 4 h 54"/>
                    <a:gd name="T56" fmla="*/ 1 w 78"/>
                    <a:gd name="T57" fmla="*/ 7 h 54"/>
                    <a:gd name="T58" fmla="*/ 6 w 78"/>
                    <a:gd name="T59" fmla="*/ 7 h 54"/>
                    <a:gd name="T60" fmla="*/ 9 w 78"/>
                    <a:gd name="T61" fmla="*/ 4 h 54"/>
                    <a:gd name="T62" fmla="*/ 11 w 78"/>
                    <a:gd name="T63" fmla="*/ 3 h 54"/>
                    <a:gd name="T64" fmla="*/ 19 w 78"/>
                    <a:gd name="T65" fmla="*/ 1 h 54"/>
                    <a:gd name="T66" fmla="*/ 21 w 78"/>
                    <a:gd name="T67" fmla="*/ 1 h 54"/>
                    <a:gd name="T68" fmla="*/ 23 w 78"/>
                    <a:gd name="T69" fmla="*/ 2 h 54"/>
                    <a:gd name="T70" fmla="*/ 30 w 78"/>
                    <a:gd name="T71" fmla="*/ 4 h 54"/>
                    <a:gd name="T72" fmla="*/ 31 w 78"/>
                    <a:gd name="T73" fmla="*/ 5 h 54"/>
                    <a:gd name="T74" fmla="*/ 34 w 78"/>
                    <a:gd name="T75" fmla="*/ 7 h 54"/>
                    <a:gd name="T76" fmla="*/ 36 w 78"/>
                    <a:gd name="T77" fmla="*/ 9 h 54"/>
                    <a:gd name="T78" fmla="*/ 36 w 78"/>
                    <a:gd name="T79" fmla="*/ 12 h 54"/>
                    <a:gd name="T80" fmla="*/ 36 w 78"/>
                    <a:gd name="T81" fmla="*/ 15 h 54"/>
                    <a:gd name="T82" fmla="*/ 35 w 78"/>
                    <a:gd name="T83" fmla="*/ 18 h 54"/>
                    <a:gd name="T84" fmla="*/ 33 w 78"/>
                    <a:gd name="T85" fmla="*/ 21 h 54"/>
                    <a:gd name="T86" fmla="*/ 29 w 78"/>
                    <a:gd name="T87" fmla="*/ 23 h 54"/>
                    <a:gd name="T88" fmla="*/ 26 w 78"/>
                    <a:gd name="T89" fmla="*/ 25 h 54"/>
                    <a:gd name="T90" fmla="*/ 21 w 78"/>
                    <a:gd name="T91" fmla="*/ 25 h 54"/>
                    <a:gd name="T92" fmla="*/ 19 w 78"/>
                    <a:gd name="T93" fmla="*/ 26 h 54"/>
                    <a:gd name="T94" fmla="*/ 15 w 78"/>
                    <a:gd name="T95" fmla="*/ 26 h 54"/>
                    <a:gd name="T96" fmla="*/ 12 w 78"/>
                    <a:gd name="T97" fmla="*/ 25 h 54"/>
                    <a:gd name="T98" fmla="*/ 9 w 78"/>
                    <a:gd name="T99" fmla="*/ 24 h 54"/>
                    <a:gd name="T100" fmla="*/ 6 w 78"/>
                    <a:gd name="T101" fmla="*/ 22 h 54"/>
                    <a:gd name="T102" fmla="*/ 3 w 78"/>
                    <a:gd name="T103" fmla="*/ 20 h 54"/>
                    <a:gd name="T104" fmla="*/ 1 w 78"/>
                    <a:gd name="T105" fmla="*/ 14 h 54"/>
                    <a:gd name="T106" fmla="*/ 2 w 78"/>
                    <a:gd name="T107" fmla="*/ 11 h 54"/>
                    <a:gd name="T108" fmla="*/ 1 w 78"/>
                    <a:gd name="T109" fmla="*/ 7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8"/>
                    <a:gd name="T166" fmla="*/ 0 h 54"/>
                    <a:gd name="T167" fmla="*/ 78 w 78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8" h="54">
                      <a:moveTo>
                        <a:pt x="3" y="15"/>
                      </a:move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2" y="39"/>
                      </a:lnTo>
                      <a:lnTo>
                        <a:pt x="3" y="39"/>
                      </a:lnTo>
                      <a:lnTo>
                        <a:pt x="7" y="44"/>
                      </a:lnTo>
                      <a:lnTo>
                        <a:pt x="10" y="45"/>
                      </a:lnTo>
                      <a:lnTo>
                        <a:pt x="12" y="47"/>
                      </a:lnTo>
                      <a:lnTo>
                        <a:pt x="13" y="47"/>
                      </a:lnTo>
                      <a:lnTo>
                        <a:pt x="15" y="49"/>
                      </a:lnTo>
                      <a:lnTo>
                        <a:pt x="18" y="52"/>
                      </a:lnTo>
                      <a:lnTo>
                        <a:pt x="20" y="52"/>
                      </a:lnTo>
                      <a:lnTo>
                        <a:pt x="22" y="54"/>
                      </a:lnTo>
                      <a:lnTo>
                        <a:pt x="23" y="54"/>
                      </a:lnTo>
                      <a:lnTo>
                        <a:pt x="27" y="54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3" y="54"/>
                      </a:lnTo>
                      <a:lnTo>
                        <a:pt x="37" y="54"/>
                      </a:lnTo>
                      <a:lnTo>
                        <a:pt x="38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3" y="52"/>
                      </a:lnTo>
                      <a:lnTo>
                        <a:pt x="57" y="50"/>
                      </a:lnTo>
                      <a:lnTo>
                        <a:pt x="58" y="49"/>
                      </a:lnTo>
                      <a:lnTo>
                        <a:pt x="60" y="49"/>
                      </a:lnTo>
                      <a:lnTo>
                        <a:pt x="62" y="47"/>
                      </a:lnTo>
                      <a:lnTo>
                        <a:pt x="65" y="45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2" y="40"/>
                      </a:lnTo>
                      <a:lnTo>
                        <a:pt x="73" y="39"/>
                      </a:lnTo>
                      <a:lnTo>
                        <a:pt x="77" y="33"/>
                      </a:lnTo>
                      <a:lnTo>
                        <a:pt x="77" y="30"/>
                      </a:lnTo>
                      <a:lnTo>
                        <a:pt x="77" y="27"/>
                      </a:lnTo>
                      <a:lnTo>
                        <a:pt x="78" y="25"/>
                      </a:lnTo>
                      <a:lnTo>
                        <a:pt x="77" y="23"/>
                      </a:lnTo>
                      <a:lnTo>
                        <a:pt x="78" y="23"/>
                      </a:lnTo>
                      <a:lnTo>
                        <a:pt x="77" y="22"/>
                      </a:lnTo>
                      <a:lnTo>
                        <a:pt x="75" y="18"/>
                      </a:lnTo>
                      <a:lnTo>
                        <a:pt x="75" y="17"/>
                      </a:lnTo>
                      <a:lnTo>
                        <a:pt x="75" y="15"/>
                      </a:lnTo>
                      <a:lnTo>
                        <a:pt x="73" y="13"/>
                      </a:lnTo>
                      <a:lnTo>
                        <a:pt x="72" y="12"/>
                      </a:lnTo>
                      <a:lnTo>
                        <a:pt x="70" y="10"/>
                      </a:lnTo>
                      <a:lnTo>
                        <a:pt x="68" y="8"/>
                      </a:lnTo>
                      <a:lnTo>
                        <a:pt x="65" y="8"/>
                      </a:lnTo>
                      <a:lnTo>
                        <a:pt x="65" y="6"/>
                      </a:lnTo>
                      <a:lnTo>
                        <a:pt x="63" y="5"/>
                      </a:lnTo>
                      <a:lnTo>
                        <a:pt x="62" y="3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0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7" y="3"/>
                      </a:lnTo>
                      <a:lnTo>
                        <a:pt x="15" y="5"/>
                      </a:lnTo>
                      <a:lnTo>
                        <a:pt x="13" y="6"/>
                      </a:lnTo>
                      <a:lnTo>
                        <a:pt x="12" y="6"/>
                      </a:lnTo>
                      <a:lnTo>
                        <a:pt x="10" y="8"/>
                      </a:lnTo>
                      <a:lnTo>
                        <a:pt x="7" y="10"/>
                      </a:lnTo>
                      <a:lnTo>
                        <a:pt x="5" y="13"/>
                      </a:lnTo>
                      <a:lnTo>
                        <a:pt x="3" y="15"/>
                      </a:lnTo>
                      <a:lnTo>
                        <a:pt x="7" y="17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3" y="10"/>
                      </a:lnTo>
                      <a:lnTo>
                        <a:pt x="15" y="8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22" y="6"/>
                      </a:lnTo>
                      <a:lnTo>
                        <a:pt x="23" y="6"/>
                      </a:lnTo>
                      <a:lnTo>
                        <a:pt x="27" y="3"/>
                      </a:lnTo>
                      <a:lnTo>
                        <a:pt x="33" y="3"/>
                      </a:lnTo>
                      <a:lnTo>
                        <a:pt x="37" y="1"/>
                      </a:lnTo>
                      <a:lnTo>
                        <a:pt x="38" y="1"/>
                      </a:lnTo>
                      <a:lnTo>
                        <a:pt x="42" y="1"/>
                      </a:lnTo>
                      <a:lnTo>
                        <a:pt x="43" y="1"/>
                      </a:lnTo>
                      <a:lnTo>
                        <a:pt x="45" y="1"/>
                      </a:lnTo>
                      <a:lnTo>
                        <a:pt x="47" y="3"/>
                      </a:lnTo>
                      <a:lnTo>
                        <a:pt x="48" y="3"/>
                      </a:lnTo>
                      <a:lnTo>
                        <a:pt x="58" y="6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3" y="10"/>
                      </a:lnTo>
                      <a:lnTo>
                        <a:pt x="65" y="10"/>
                      </a:lnTo>
                      <a:lnTo>
                        <a:pt x="65" y="12"/>
                      </a:lnTo>
                      <a:lnTo>
                        <a:pt x="68" y="13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72" y="18"/>
                      </a:lnTo>
                      <a:lnTo>
                        <a:pt x="72" y="22"/>
                      </a:lnTo>
                      <a:lnTo>
                        <a:pt x="73" y="23"/>
                      </a:lnTo>
                      <a:lnTo>
                        <a:pt x="72" y="23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72" y="30"/>
                      </a:lnTo>
                      <a:lnTo>
                        <a:pt x="72" y="33"/>
                      </a:lnTo>
                      <a:lnTo>
                        <a:pt x="70" y="35"/>
                      </a:lnTo>
                      <a:lnTo>
                        <a:pt x="67" y="39"/>
                      </a:lnTo>
                      <a:lnTo>
                        <a:pt x="65" y="39"/>
                      </a:lnTo>
                      <a:lnTo>
                        <a:pt x="65" y="42"/>
                      </a:lnTo>
                      <a:lnTo>
                        <a:pt x="62" y="44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7" y="45"/>
                      </a:lnTo>
                      <a:lnTo>
                        <a:pt x="55" y="47"/>
                      </a:lnTo>
                      <a:lnTo>
                        <a:pt x="52" y="49"/>
                      </a:lnTo>
                      <a:lnTo>
                        <a:pt x="45" y="49"/>
                      </a:lnTo>
                      <a:lnTo>
                        <a:pt x="43" y="50"/>
                      </a:lnTo>
                      <a:lnTo>
                        <a:pt x="42" y="50"/>
                      </a:lnTo>
                      <a:lnTo>
                        <a:pt x="38" y="52"/>
                      </a:lnTo>
                      <a:lnTo>
                        <a:pt x="37" y="52"/>
                      </a:lnTo>
                      <a:lnTo>
                        <a:pt x="33" y="52"/>
                      </a:lnTo>
                      <a:lnTo>
                        <a:pt x="30" y="52"/>
                      </a:lnTo>
                      <a:lnTo>
                        <a:pt x="28" y="50"/>
                      </a:lnTo>
                      <a:lnTo>
                        <a:pt x="27" y="50"/>
                      </a:lnTo>
                      <a:lnTo>
                        <a:pt x="25" y="49"/>
                      </a:lnTo>
                      <a:lnTo>
                        <a:pt x="23" y="49"/>
                      </a:lnTo>
                      <a:lnTo>
                        <a:pt x="22" y="47"/>
                      </a:lnTo>
                      <a:lnTo>
                        <a:pt x="18" y="47"/>
                      </a:lnTo>
                      <a:lnTo>
                        <a:pt x="15" y="45"/>
                      </a:lnTo>
                      <a:lnTo>
                        <a:pt x="13" y="45"/>
                      </a:lnTo>
                      <a:lnTo>
                        <a:pt x="13" y="44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7" y="39"/>
                      </a:lnTo>
                      <a:lnTo>
                        <a:pt x="5" y="35"/>
                      </a:lnTo>
                      <a:lnTo>
                        <a:pt x="5" y="30"/>
                      </a:lnTo>
                      <a:lnTo>
                        <a:pt x="3" y="27"/>
                      </a:lnTo>
                      <a:lnTo>
                        <a:pt x="5" y="25"/>
                      </a:lnTo>
                      <a:lnTo>
                        <a:pt x="5" y="23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7" y="17"/>
                      </a:lnTo>
                      <a:lnTo>
                        <a:pt x="3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5" name="Freeform 653"/>
                <p:cNvSpPr>
                  <a:spLocks/>
                </p:cNvSpPr>
                <p:nvPr/>
              </p:nvSpPr>
              <p:spPr bwMode="auto">
                <a:xfrm>
                  <a:off x="5190" y="790"/>
                  <a:ext cx="47" cy="34"/>
                </a:xfrm>
                <a:custGeom>
                  <a:avLst/>
                  <a:gdLst>
                    <a:gd name="T0" fmla="*/ 30 w 93"/>
                    <a:gd name="T1" fmla="*/ 1 h 67"/>
                    <a:gd name="T2" fmla="*/ 28 w 93"/>
                    <a:gd name="T3" fmla="*/ 1 h 67"/>
                    <a:gd name="T4" fmla="*/ 26 w 93"/>
                    <a:gd name="T5" fmla="*/ 1 h 67"/>
                    <a:gd name="T6" fmla="*/ 25 w 93"/>
                    <a:gd name="T7" fmla="*/ 0 h 67"/>
                    <a:gd name="T8" fmla="*/ 23 w 93"/>
                    <a:gd name="T9" fmla="*/ 0 h 67"/>
                    <a:gd name="T10" fmla="*/ 21 w 93"/>
                    <a:gd name="T11" fmla="*/ 1 h 67"/>
                    <a:gd name="T12" fmla="*/ 19 w 93"/>
                    <a:gd name="T13" fmla="*/ 1 h 67"/>
                    <a:gd name="T14" fmla="*/ 13 w 93"/>
                    <a:gd name="T15" fmla="*/ 3 h 67"/>
                    <a:gd name="T16" fmla="*/ 11 w 93"/>
                    <a:gd name="T17" fmla="*/ 3 h 67"/>
                    <a:gd name="T18" fmla="*/ 9 w 93"/>
                    <a:gd name="T19" fmla="*/ 4 h 67"/>
                    <a:gd name="T20" fmla="*/ 8 w 93"/>
                    <a:gd name="T21" fmla="*/ 5 h 67"/>
                    <a:gd name="T22" fmla="*/ 6 w 93"/>
                    <a:gd name="T23" fmla="*/ 6 h 67"/>
                    <a:gd name="T24" fmla="*/ 5 w 93"/>
                    <a:gd name="T25" fmla="*/ 8 h 67"/>
                    <a:gd name="T26" fmla="*/ 3 w 93"/>
                    <a:gd name="T27" fmla="*/ 10 h 67"/>
                    <a:gd name="T28" fmla="*/ 1 w 93"/>
                    <a:gd name="T29" fmla="*/ 13 h 67"/>
                    <a:gd name="T30" fmla="*/ 1 w 93"/>
                    <a:gd name="T31" fmla="*/ 14 h 67"/>
                    <a:gd name="T32" fmla="*/ 0 w 93"/>
                    <a:gd name="T33" fmla="*/ 16 h 67"/>
                    <a:gd name="T34" fmla="*/ 0 w 93"/>
                    <a:gd name="T35" fmla="*/ 18 h 67"/>
                    <a:gd name="T36" fmla="*/ 0 w 93"/>
                    <a:gd name="T37" fmla="*/ 19 h 67"/>
                    <a:gd name="T38" fmla="*/ 0 w 93"/>
                    <a:gd name="T39" fmla="*/ 20 h 67"/>
                    <a:gd name="T40" fmla="*/ 1 w 93"/>
                    <a:gd name="T41" fmla="*/ 21 h 67"/>
                    <a:gd name="T42" fmla="*/ 3 w 93"/>
                    <a:gd name="T43" fmla="*/ 26 h 67"/>
                    <a:gd name="T44" fmla="*/ 5 w 93"/>
                    <a:gd name="T45" fmla="*/ 27 h 67"/>
                    <a:gd name="T46" fmla="*/ 6 w 93"/>
                    <a:gd name="T47" fmla="*/ 29 h 67"/>
                    <a:gd name="T48" fmla="*/ 7 w 93"/>
                    <a:gd name="T49" fmla="*/ 30 h 67"/>
                    <a:gd name="T50" fmla="*/ 8 w 93"/>
                    <a:gd name="T51" fmla="*/ 30 h 67"/>
                    <a:gd name="T52" fmla="*/ 11 w 93"/>
                    <a:gd name="T53" fmla="*/ 31 h 67"/>
                    <a:gd name="T54" fmla="*/ 16 w 93"/>
                    <a:gd name="T55" fmla="*/ 33 h 67"/>
                    <a:gd name="T56" fmla="*/ 18 w 93"/>
                    <a:gd name="T57" fmla="*/ 34 h 67"/>
                    <a:gd name="T58" fmla="*/ 20 w 93"/>
                    <a:gd name="T59" fmla="*/ 34 h 67"/>
                    <a:gd name="T60" fmla="*/ 23 w 93"/>
                    <a:gd name="T61" fmla="*/ 34 h 67"/>
                    <a:gd name="T62" fmla="*/ 24 w 93"/>
                    <a:gd name="T63" fmla="*/ 34 h 67"/>
                    <a:gd name="T64" fmla="*/ 27 w 93"/>
                    <a:gd name="T65" fmla="*/ 34 h 67"/>
                    <a:gd name="T66" fmla="*/ 33 w 93"/>
                    <a:gd name="T67" fmla="*/ 31 h 67"/>
                    <a:gd name="T68" fmla="*/ 34 w 93"/>
                    <a:gd name="T69" fmla="*/ 31 h 67"/>
                    <a:gd name="T70" fmla="*/ 36 w 93"/>
                    <a:gd name="T71" fmla="*/ 31 h 67"/>
                    <a:gd name="T72" fmla="*/ 38 w 93"/>
                    <a:gd name="T73" fmla="*/ 30 h 67"/>
                    <a:gd name="T74" fmla="*/ 39 w 93"/>
                    <a:gd name="T75" fmla="*/ 29 h 67"/>
                    <a:gd name="T76" fmla="*/ 40 w 93"/>
                    <a:gd name="T77" fmla="*/ 28 h 67"/>
                    <a:gd name="T78" fmla="*/ 42 w 93"/>
                    <a:gd name="T79" fmla="*/ 27 h 67"/>
                    <a:gd name="T80" fmla="*/ 43 w 93"/>
                    <a:gd name="T81" fmla="*/ 25 h 67"/>
                    <a:gd name="T82" fmla="*/ 45 w 93"/>
                    <a:gd name="T83" fmla="*/ 21 h 67"/>
                    <a:gd name="T84" fmla="*/ 46 w 93"/>
                    <a:gd name="T85" fmla="*/ 20 h 67"/>
                    <a:gd name="T86" fmla="*/ 46 w 93"/>
                    <a:gd name="T87" fmla="*/ 19 h 67"/>
                    <a:gd name="T88" fmla="*/ 46 w 93"/>
                    <a:gd name="T89" fmla="*/ 17 h 67"/>
                    <a:gd name="T90" fmla="*/ 46 w 93"/>
                    <a:gd name="T91" fmla="*/ 16 h 67"/>
                    <a:gd name="T92" fmla="*/ 46 w 93"/>
                    <a:gd name="T93" fmla="*/ 14 h 67"/>
                    <a:gd name="T94" fmla="*/ 43 w 93"/>
                    <a:gd name="T95" fmla="*/ 9 h 67"/>
                    <a:gd name="T96" fmla="*/ 43 w 93"/>
                    <a:gd name="T97" fmla="*/ 8 h 67"/>
                    <a:gd name="T98" fmla="*/ 41 w 93"/>
                    <a:gd name="T99" fmla="*/ 7 h 67"/>
                    <a:gd name="T100" fmla="*/ 40 w 93"/>
                    <a:gd name="T101" fmla="*/ 5 h 67"/>
                    <a:gd name="T102" fmla="*/ 39 w 93"/>
                    <a:gd name="T103" fmla="*/ 4 h 67"/>
                    <a:gd name="T104" fmla="*/ 38 w 93"/>
                    <a:gd name="T105" fmla="*/ 3 h 67"/>
                    <a:gd name="T106" fmla="*/ 36 w 93"/>
                    <a:gd name="T107" fmla="*/ 3 h 6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3"/>
                    <a:gd name="T163" fmla="*/ 0 h 67"/>
                    <a:gd name="T164" fmla="*/ 93 w 93"/>
                    <a:gd name="T165" fmla="*/ 67 h 6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3" h="67">
                      <a:moveTo>
                        <a:pt x="65" y="3"/>
                      </a:moveTo>
                      <a:lnTo>
                        <a:pt x="61" y="1"/>
                      </a:lnTo>
                      <a:lnTo>
                        <a:pt x="60" y="1"/>
                      </a:lnTo>
                      <a:lnTo>
                        <a:pt x="58" y="1"/>
                      </a:lnTo>
                      <a:lnTo>
                        <a:pt x="56" y="1"/>
                      </a:lnTo>
                      <a:lnTo>
                        <a:pt x="55" y="1"/>
                      </a:lnTo>
                      <a:lnTo>
                        <a:pt x="53" y="1"/>
                      </a:lnTo>
                      <a:lnTo>
                        <a:pt x="51" y="1"/>
                      </a:lnTo>
                      <a:lnTo>
                        <a:pt x="50" y="0"/>
                      </a:lnTo>
                      <a:lnTo>
                        <a:pt x="50" y="1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6" y="1"/>
                      </a:lnTo>
                      <a:lnTo>
                        <a:pt x="46" y="0"/>
                      </a:lnTo>
                      <a:lnTo>
                        <a:pt x="45" y="1"/>
                      </a:lnTo>
                      <a:lnTo>
                        <a:pt x="45" y="0"/>
                      </a:lnTo>
                      <a:lnTo>
                        <a:pt x="41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26" y="3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3" y="6"/>
                      </a:lnTo>
                      <a:lnTo>
                        <a:pt x="21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1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3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8"/>
                      </a:lnTo>
                      <a:lnTo>
                        <a:pt x="1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1" y="42"/>
                      </a:lnTo>
                      <a:lnTo>
                        <a:pt x="6" y="50"/>
                      </a:lnTo>
                      <a:lnTo>
                        <a:pt x="6" y="52"/>
                      </a:lnTo>
                      <a:lnTo>
                        <a:pt x="8" y="52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0" y="55"/>
                      </a:lnTo>
                      <a:lnTo>
                        <a:pt x="11" y="55"/>
                      </a:lnTo>
                      <a:lnTo>
                        <a:pt x="11" y="57"/>
                      </a:lnTo>
                      <a:lnTo>
                        <a:pt x="13" y="57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1" y="62"/>
                      </a:lnTo>
                      <a:lnTo>
                        <a:pt x="26" y="62"/>
                      </a:lnTo>
                      <a:lnTo>
                        <a:pt x="30" y="66"/>
                      </a:lnTo>
                      <a:lnTo>
                        <a:pt x="31" y="66"/>
                      </a:lnTo>
                      <a:lnTo>
                        <a:pt x="35" y="67"/>
                      </a:lnTo>
                      <a:lnTo>
                        <a:pt x="36" y="66"/>
                      </a:lnTo>
                      <a:lnTo>
                        <a:pt x="36" y="67"/>
                      </a:lnTo>
                      <a:lnTo>
                        <a:pt x="38" y="67"/>
                      </a:lnTo>
                      <a:lnTo>
                        <a:pt x="40" y="67"/>
                      </a:lnTo>
                      <a:lnTo>
                        <a:pt x="41" y="67"/>
                      </a:lnTo>
                      <a:lnTo>
                        <a:pt x="43" y="67"/>
                      </a:lnTo>
                      <a:lnTo>
                        <a:pt x="45" y="67"/>
                      </a:lnTo>
                      <a:lnTo>
                        <a:pt x="46" y="67"/>
                      </a:lnTo>
                      <a:lnTo>
                        <a:pt x="48" y="67"/>
                      </a:lnTo>
                      <a:lnTo>
                        <a:pt x="51" y="67"/>
                      </a:lnTo>
                      <a:lnTo>
                        <a:pt x="53" y="67"/>
                      </a:lnTo>
                      <a:lnTo>
                        <a:pt x="55" y="67"/>
                      </a:lnTo>
                      <a:lnTo>
                        <a:pt x="65" y="62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70" y="62"/>
                      </a:lnTo>
                      <a:lnTo>
                        <a:pt x="71" y="62"/>
                      </a:lnTo>
                      <a:lnTo>
                        <a:pt x="71" y="61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6" y="59"/>
                      </a:lnTo>
                      <a:lnTo>
                        <a:pt x="78" y="57"/>
                      </a:lnTo>
                      <a:lnTo>
                        <a:pt x="80" y="57"/>
                      </a:lnTo>
                      <a:lnTo>
                        <a:pt x="80" y="55"/>
                      </a:lnTo>
                      <a:lnTo>
                        <a:pt x="81" y="55"/>
                      </a:lnTo>
                      <a:lnTo>
                        <a:pt x="81" y="54"/>
                      </a:lnTo>
                      <a:lnTo>
                        <a:pt x="83" y="54"/>
                      </a:lnTo>
                      <a:lnTo>
                        <a:pt x="83" y="52"/>
                      </a:lnTo>
                      <a:lnTo>
                        <a:pt x="85" y="50"/>
                      </a:lnTo>
                      <a:lnTo>
                        <a:pt x="86" y="50"/>
                      </a:lnTo>
                      <a:lnTo>
                        <a:pt x="86" y="47"/>
                      </a:lnTo>
                      <a:lnTo>
                        <a:pt x="90" y="44"/>
                      </a:lnTo>
                      <a:lnTo>
                        <a:pt x="90" y="42"/>
                      </a:lnTo>
                      <a:lnTo>
                        <a:pt x="91" y="40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5"/>
                      </a:lnTo>
                      <a:lnTo>
                        <a:pt x="93" y="35"/>
                      </a:lnTo>
                      <a:lnTo>
                        <a:pt x="91" y="33"/>
                      </a:lnTo>
                      <a:lnTo>
                        <a:pt x="93" y="33"/>
                      </a:lnTo>
                      <a:lnTo>
                        <a:pt x="93" y="32"/>
                      </a:lnTo>
                      <a:lnTo>
                        <a:pt x="91" y="32"/>
                      </a:lnTo>
                      <a:lnTo>
                        <a:pt x="91" y="30"/>
                      </a:lnTo>
                      <a:lnTo>
                        <a:pt x="91" y="28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86" y="18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1"/>
                      </a:lnTo>
                      <a:lnTo>
                        <a:pt x="80" y="11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6" y="6"/>
                      </a:lnTo>
                      <a:lnTo>
                        <a:pt x="73" y="6"/>
                      </a:lnTo>
                      <a:lnTo>
                        <a:pt x="71" y="6"/>
                      </a:lnTo>
                      <a:lnTo>
                        <a:pt x="71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6" name="Freeform 654"/>
                <p:cNvSpPr>
                  <a:spLocks/>
                </p:cNvSpPr>
                <p:nvPr/>
              </p:nvSpPr>
              <p:spPr bwMode="auto">
                <a:xfrm>
                  <a:off x="5190" y="790"/>
                  <a:ext cx="47" cy="34"/>
                </a:xfrm>
                <a:custGeom>
                  <a:avLst/>
                  <a:gdLst>
                    <a:gd name="T0" fmla="*/ 0 w 93"/>
                    <a:gd name="T1" fmla="*/ 14 h 67"/>
                    <a:gd name="T2" fmla="*/ 0 w 93"/>
                    <a:gd name="T3" fmla="*/ 17 h 67"/>
                    <a:gd name="T4" fmla="*/ 0 w 93"/>
                    <a:gd name="T5" fmla="*/ 20 h 67"/>
                    <a:gd name="T6" fmla="*/ 3 w 93"/>
                    <a:gd name="T7" fmla="*/ 26 h 67"/>
                    <a:gd name="T8" fmla="*/ 6 w 93"/>
                    <a:gd name="T9" fmla="*/ 29 h 67"/>
                    <a:gd name="T10" fmla="*/ 12 w 93"/>
                    <a:gd name="T11" fmla="*/ 31 h 67"/>
                    <a:gd name="T12" fmla="*/ 17 w 93"/>
                    <a:gd name="T13" fmla="*/ 34 h 67"/>
                    <a:gd name="T14" fmla="*/ 22 w 93"/>
                    <a:gd name="T15" fmla="*/ 34 h 67"/>
                    <a:gd name="T16" fmla="*/ 28 w 93"/>
                    <a:gd name="T17" fmla="*/ 34 h 67"/>
                    <a:gd name="T18" fmla="*/ 35 w 93"/>
                    <a:gd name="T19" fmla="*/ 31 h 67"/>
                    <a:gd name="T20" fmla="*/ 38 w 93"/>
                    <a:gd name="T21" fmla="*/ 29 h 67"/>
                    <a:gd name="T22" fmla="*/ 43 w 93"/>
                    <a:gd name="T23" fmla="*/ 26 h 67"/>
                    <a:gd name="T24" fmla="*/ 45 w 93"/>
                    <a:gd name="T25" fmla="*/ 23 h 67"/>
                    <a:gd name="T26" fmla="*/ 47 w 93"/>
                    <a:gd name="T27" fmla="*/ 19 h 67"/>
                    <a:gd name="T28" fmla="*/ 47 w 93"/>
                    <a:gd name="T29" fmla="*/ 13 h 67"/>
                    <a:gd name="T30" fmla="*/ 43 w 93"/>
                    <a:gd name="T31" fmla="*/ 8 h 67"/>
                    <a:gd name="T32" fmla="*/ 41 w 93"/>
                    <a:gd name="T33" fmla="*/ 5 h 67"/>
                    <a:gd name="T34" fmla="*/ 37 w 93"/>
                    <a:gd name="T35" fmla="*/ 3 h 67"/>
                    <a:gd name="T36" fmla="*/ 29 w 93"/>
                    <a:gd name="T37" fmla="*/ 1 h 67"/>
                    <a:gd name="T38" fmla="*/ 23 w 93"/>
                    <a:gd name="T39" fmla="*/ 0 h 67"/>
                    <a:gd name="T40" fmla="*/ 17 w 93"/>
                    <a:gd name="T41" fmla="*/ 1 h 67"/>
                    <a:gd name="T42" fmla="*/ 10 w 93"/>
                    <a:gd name="T43" fmla="*/ 3 h 67"/>
                    <a:gd name="T44" fmla="*/ 7 w 93"/>
                    <a:gd name="T45" fmla="*/ 5 h 67"/>
                    <a:gd name="T46" fmla="*/ 3 w 93"/>
                    <a:gd name="T47" fmla="*/ 8 h 67"/>
                    <a:gd name="T48" fmla="*/ 6 w 93"/>
                    <a:gd name="T49" fmla="*/ 8 h 67"/>
                    <a:gd name="T50" fmla="*/ 9 w 93"/>
                    <a:gd name="T51" fmla="*/ 6 h 67"/>
                    <a:gd name="T52" fmla="*/ 13 w 93"/>
                    <a:gd name="T53" fmla="*/ 3 h 67"/>
                    <a:gd name="T54" fmla="*/ 19 w 93"/>
                    <a:gd name="T55" fmla="*/ 2 h 67"/>
                    <a:gd name="T56" fmla="*/ 23 w 93"/>
                    <a:gd name="T57" fmla="*/ 1 h 67"/>
                    <a:gd name="T58" fmla="*/ 30 w 93"/>
                    <a:gd name="T59" fmla="*/ 2 h 67"/>
                    <a:gd name="T60" fmla="*/ 37 w 93"/>
                    <a:gd name="T61" fmla="*/ 4 h 67"/>
                    <a:gd name="T62" fmla="*/ 40 w 93"/>
                    <a:gd name="T63" fmla="*/ 7 h 67"/>
                    <a:gd name="T64" fmla="*/ 43 w 93"/>
                    <a:gd name="T65" fmla="*/ 9 h 67"/>
                    <a:gd name="T66" fmla="*/ 44 w 93"/>
                    <a:gd name="T67" fmla="*/ 14 h 67"/>
                    <a:gd name="T68" fmla="*/ 44 w 93"/>
                    <a:gd name="T69" fmla="*/ 19 h 67"/>
                    <a:gd name="T70" fmla="*/ 43 w 93"/>
                    <a:gd name="T71" fmla="*/ 23 h 67"/>
                    <a:gd name="T72" fmla="*/ 41 w 93"/>
                    <a:gd name="T73" fmla="*/ 25 h 67"/>
                    <a:gd name="T74" fmla="*/ 37 w 93"/>
                    <a:gd name="T75" fmla="*/ 28 h 67"/>
                    <a:gd name="T76" fmla="*/ 33 w 93"/>
                    <a:gd name="T77" fmla="*/ 31 h 67"/>
                    <a:gd name="T78" fmla="*/ 28 w 93"/>
                    <a:gd name="T79" fmla="*/ 32 h 67"/>
                    <a:gd name="T80" fmla="*/ 23 w 93"/>
                    <a:gd name="T81" fmla="*/ 32 h 67"/>
                    <a:gd name="T82" fmla="*/ 17 w 93"/>
                    <a:gd name="T83" fmla="*/ 31 h 67"/>
                    <a:gd name="T84" fmla="*/ 13 w 93"/>
                    <a:gd name="T85" fmla="*/ 31 h 67"/>
                    <a:gd name="T86" fmla="*/ 8 w 93"/>
                    <a:gd name="T87" fmla="*/ 28 h 67"/>
                    <a:gd name="T88" fmla="*/ 4 w 93"/>
                    <a:gd name="T89" fmla="*/ 25 h 67"/>
                    <a:gd name="T90" fmla="*/ 3 w 93"/>
                    <a:gd name="T91" fmla="*/ 20 h 67"/>
                    <a:gd name="T92" fmla="*/ 3 w 93"/>
                    <a:gd name="T93" fmla="*/ 17 h 67"/>
                    <a:gd name="T94" fmla="*/ 3 w 93"/>
                    <a:gd name="T95" fmla="*/ 14 h 67"/>
                    <a:gd name="T96" fmla="*/ 3 w 93"/>
                    <a:gd name="T97" fmla="*/ 10 h 6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3"/>
                    <a:gd name="T148" fmla="*/ 0 h 67"/>
                    <a:gd name="T149" fmla="*/ 93 w 93"/>
                    <a:gd name="T150" fmla="*/ 67 h 6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3" h="67">
                      <a:moveTo>
                        <a:pt x="5" y="20"/>
                      </a:moveTo>
                      <a:lnTo>
                        <a:pt x="1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1" y="44"/>
                      </a:lnTo>
                      <a:lnTo>
                        <a:pt x="3" y="47"/>
                      </a:lnTo>
                      <a:lnTo>
                        <a:pt x="5" y="49"/>
                      </a:lnTo>
                      <a:lnTo>
                        <a:pt x="6" y="52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1" y="55"/>
                      </a:lnTo>
                      <a:lnTo>
                        <a:pt x="11" y="57"/>
                      </a:lnTo>
                      <a:lnTo>
                        <a:pt x="15" y="59"/>
                      </a:lnTo>
                      <a:lnTo>
                        <a:pt x="18" y="61"/>
                      </a:lnTo>
                      <a:lnTo>
                        <a:pt x="20" y="62"/>
                      </a:lnTo>
                      <a:lnTo>
                        <a:pt x="23" y="62"/>
                      </a:lnTo>
                      <a:lnTo>
                        <a:pt x="26" y="64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7"/>
                      </a:lnTo>
                      <a:lnTo>
                        <a:pt x="40" y="67"/>
                      </a:lnTo>
                      <a:lnTo>
                        <a:pt x="41" y="67"/>
                      </a:lnTo>
                      <a:lnTo>
                        <a:pt x="43" y="67"/>
                      </a:lnTo>
                      <a:lnTo>
                        <a:pt x="48" y="67"/>
                      </a:lnTo>
                      <a:lnTo>
                        <a:pt x="51" y="67"/>
                      </a:lnTo>
                      <a:lnTo>
                        <a:pt x="53" y="67"/>
                      </a:lnTo>
                      <a:lnTo>
                        <a:pt x="55" y="67"/>
                      </a:lnTo>
                      <a:lnTo>
                        <a:pt x="56" y="67"/>
                      </a:lnTo>
                      <a:lnTo>
                        <a:pt x="66" y="64"/>
                      </a:lnTo>
                      <a:lnTo>
                        <a:pt x="68" y="62"/>
                      </a:lnTo>
                      <a:lnTo>
                        <a:pt x="70" y="62"/>
                      </a:lnTo>
                      <a:lnTo>
                        <a:pt x="73" y="61"/>
                      </a:lnTo>
                      <a:lnTo>
                        <a:pt x="75" y="59"/>
                      </a:lnTo>
                      <a:lnTo>
                        <a:pt x="76" y="57"/>
                      </a:lnTo>
                      <a:lnTo>
                        <a:pt x="81" y="55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2"/>
                      </a:lnTo>
                      <a:lnTo>
                        <a:pt x="86" y="49"/>
                      </a:lnTo>
                      <a:lnTo>
                        <a:pt x="88" y="47"/>
                      </a:lnTo>
                      <a:lnTo>
                        <a:pt x="90" y="47"/>
                      </a:lnTo>
                      <a:lnTo>
                        <a:pt x="90" y="45"/>
                      </a:lnTo>
                      <a:lnTo>
                        <a:pt x="93" y="44"/>
                      </a:lnTo>
                      <a:lnTo>
                        <a:pt x="93" y="40"/>
                      </a:lnTo>
                      <a:lnTo>
                        <a:pt x="93" y="37"/>
                      </a:lnTo>
                      <a:lnTo>
                        <a:pt x="93" y="35"/>
                      </a:lnTo>
                      <a:lnTo>
                        <a:pt x="93" y="33"/>
                      </a:lnTo>
                      <a:lnTo>
                        <a:pt x="93" y="28"/>
                      </a:lnTo>
                      <a:lnTo>
                        <a:pt x="93" y="25"/>
                      </a:lnTo>
                      <a:lnTo>
                        <a:pt x="93" y="23"/>
                      </a:lnTo>
                      <a:lnTo>
                        <a:pt x="88" y="18"/>
                      </a:lnTo>
                      <a:lnTo>
                        <a:pt x="88" y="17"/>
                      </a:lnTo>
                      <a:lnTo>
                        <a:pt x="86" y="15"/>
                      </a:lnTo>
                      <a:lnTo>
                        <a:pt x="85" y="13"/>
                      </a:lnTo>
                      <a:lnTo>
                        <a:pt x="83" y="11"/>
                      </a:lnTo>
                      <a:lnTo>
                        <a:pt x="81" y="10"/>
                      </a:lnTo>
                      <a:lnTo>
                        <a:pt x="80" y="8"/>
                      </a:lnTo>
                      <a:lnTo>
                        <a:pt x="76" y="6"/>
                      </a:lnTo>
                      <a:lnTo>
                        <a:pt x="75" y="6"/>
                      </a:lnTo>
                      <a:lnTo>
                        <a:pt x="73" y="5"/>
                      </a:lnTo>
                      <a:lnTo>
                        <a:pt x="71" y="5"/>
                      </a:lnTo>
                      <a:lnTo>
                        <a:pt x="61" y="1"/>
                      </a:lnTo>
                      <a:lnTo>
                        <a:pt x="60" y="1"/>
                      </a:lnTo>
                      <a:lnTo>
                        <a:pt x="58" y="1"/>
                      </a:lnTo>
                      <a:lnTo>
                        <a:pt x="56" y="1"/>
                      </a:lnTo>
                      <a:lnTo>
                        <a:pt x="51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1"/>
                      </a:lnTo>
                      <a:lnTo>
                        <a:pt x="40" y="1"/>
                      </a:lnTo>
                      <a:lnTo>
                        <a:pt x="36" y="1"/>
                      </a:lnTo>
                      <a:lnTo>
                        <a:pt x="33" y="1"/>
                      </a:lnTo>
                      <a:lnTo>
                        <a:pt x="28" y="1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8"/>
                      </a:lnTo>
                      <a:lnTo>
                        <a:pt x="13" y="10"/>
                      </a:lnTo>
                      <a:lnTo>
                        <a:pt x="11" y="11"/>
                      </a:lnTo>
                      <a:lnTo>
                        <a:pt x="10" y="11"/>
                      </a:lnTo>
                      <a:lnTo>
                        <a:pt x="8" y="13"/>
                      </a:lnTo>
                      <a:lnTo>
                        <a:pt x="6" y="15"/>
                      </a:lnTo>
                      <a:lnTo>
                        <a:pt x="5" y="20"/>
                      </a:lnTo>
                      <a:lnTo>
                        <a:pt x="8" y="22"/>
                      </a:lnTo>
                      <a:lnTo>
                        <a:pt x="11" y="17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6" y="13"/>
                      </a:lnTo>
                      <a:lnTo>
                        <a:pt x="16" y="11"/>
                      </a:lnTo>
                      <a:lnTo>
                        <a:pt x="18" y="11"/>
                      </a:lnTo>
                      <a:lnTo>
                        <a:pt x="20" y="10"/>
                      </a:lnTo>
                      <a:lnTo>
                        <a:pt x="23" y="10"/>
                      </a:lnTo>
                      <a:lnTo>
                        <a:pt x="23" y="8"/>
                      </a:lnTo>
                      <a:lnTo>
                        <a:pt x="25" y="6"/>
                      </a:lnTo>
                      <a:lnTo>
                        <a:pt x="26" y="6"/>
                      </a:lnTo>
                      <a:lnTo>
                        <a:pt x="30" y="5"/>
                      </a:lnTo>
                      <a:lnTo>
                        <a:pt x="33" y="5"/>
                      </a:lnTo>
                      <a:lnTo>
                        <a:pt x="38" y="3"/>
                      </a:lnTo>
                      <a:lnTo>
                        <a:pt x="40" y="1"/>
                      </a:lnTo>
                      <a:lnTo>
                        <a:pt x="43" y="1"/>
                      </a:lnTo>
                      <a:lnTo>
                        <a:pt x="45" y="1"/>
                      </a:lnTo>
                      <a:lnTo>
                        <a:pt x="46" y="1"/>
                      </a:lnTo>
                      <a:lnTo>
                        <a:pt x="51" y="1"/>
                      </a:lnTo>
                      <a:lnTo>
                        <a:pt x="55" y="1"/>
                      </a:lnTo>
                      <a:lnTo>
                        <a:pt x="56" y="3"/>
                      </a:lnTo>
                      <a:lnTo>
                        <a:pt x="60" y="3"/>
                      </a:lnTo>
                      <a:lnTo>
                        <a:pt x="61" y="5"/>
                      </a:lnTo>
                      <a:lnTo>
                        <a:pt x="68" y="6"/>
                      </a:lnTo>
                      <a:lnTo>
                        <a:pt x="70" y="6"/>
                      </a:lnTo>
                      <a:lnTo>
                        <a:pt x="73" y="8"/>
                      </a:lnTo>
                      <a:lnTo>
                        <a:pt x="73" y="10"/>
                      </a:lnTo>
                      <a:lnTo>
                        <a:pt x="75" y="10"/>
                      </a:lnTo>
                      <a:lnTo>
                        <a:pt x="76" y="11"/>
                      </a:lnTo>
                      <a:lnTo>
                        <a:pt x="80" y="13"/>
                      </a:lnTo>
                      <a:lnTo>
                        <a:pt x="81" y="15"/>
                      </a:lnTo>
                      <a:lnTo>
                        <a:pt x="81" y="17"/>
                      </a:lnTo>
                      <a:lnTo>
                        <a:pt x="83" y="17"/>
                      </a:lnTo>
                      <a:lnTo>
                        <a:pt x="85" y="18"/>
                      </a:lnTo>
                      <a:lnTo>
                        <a:pt x="85" y="20"/>
                      </a:lnTo>
                      <a:lnTo>
                        <a:pt x="86" y="23"/>
                      </a:lnTo>
                      <a:lnTo>
                        <a:pt x="86" y="25"/>
                      </a:lnTo>
                      <a:lnTo>
                        <a:pt x="88" y="27"/>
                      </a:lnTo>
                      <a:lnTo>
                        <a:pt x="88" y="28"/>
                      </a:lnTo>
                      <a:lnTo>
                        <a:pt x="88" y="33"/>
                      </a:lnTo>
                      <a:lnTo>
                        <a:pt x="88" y="35"/>
                      </a:lnTo>
                      <a:lnTo>
                        <a:pt x="88" y="37"/>
                      </a:lnTo>
                      <a:lnTo>
                        <a:pt x="88" y="39"/>
                      </a:lnTo>
                      <a:lnTo>
                        <a:pt x="88" y="40"/>
                      </a:lnTo>
                      <a:lnTo>
                        <a:pt x="86" y="40"/>
                      </a:lnTo>
                      <a:lnTo>
                        <a:pt x="85" y="45"/>
                      </a:lnTo>
                      <a:lnTo>
                        <a:pt x="83" y="47"/>
                      </a:lnTo>
                      <a:lnTo>
                        <a:pt x="81" y="49"/>
                      </a:lnTo>
                      <a:lnTo>
                        <a:pt x="81" y="50"/>
                      </a:lnTo>
                      <a:lnTo>
                        <a:pt x="80" y="52"/>
                      </a:lnTo>
                      <a:lnTo>
                        <a:pt x="76" y="54"/>
                      </a:lnTo>
                      <a:lnTo>
                        <a:pt x="75" y="55"/>
                      </a:lnTo>
                      <a:lnTo>
                        <a:pt x="73" y="55"/>
                      </a:lnTo>
                      <a:lnTo>
                        <a:pt x="70" y="57"/>
                      </a:lnTo>
                      <a:lnTo>
                        <a:pt x="70" y="59"/>
                      </a:lnTo>
                      <a:lnTo>
                        <a:pt x="68" y="59"/>
                      </a:lnTo>
                      <a:lnTo>
                        <a:pt x="65" y="61"/>
                      </a:lnTo>
                      <a:lnTo>
                        <a:pt x="61" y="61"/>
                      </a:lnTo>
                      <a:lnTo>
                        <a:pt x="56" y="62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4"/>
                      </a:lnTo>
                      <a:lnTo>
                        <a:pt x="45" y="64"/>
                      </a:lnTo>
                      <a:lnTo>
                        <a:pt x="41" y="64"/>
                      </a:lnTo>
                      <a:lnTo>
                        <a:pt x="40" y="64"/>
                      </a:lnTo>
                      <a:lnTo>
                        <a:pt x="36" y="64"/>
                      </a:lnTo>
                      <a:lnTo>
                        <a:pt x="33" y="62"/>
                      </a:lnTo>
                      <a:lnTo>
                        <a:pt x="30" y="62"/>
                      </a:lnTo>
                      <a:lnTo>
                        <a:pt x="26" y="61"/>
                      </a:lnTo>
                      <a:lnTo>
                        <a:pt x="28" y="62"/>
                      </a:lnTo>
                      <a:lnTo>
                        <a:pt x="25" y="61"/>
                      </a:lnTo>
                      <a:lnTo>
                        <a:pt x="23" y="59"/>
                      </a:lnTo>
                      <a:lnTo>
                        <a:pt x="20" y="59"/>
                      </a:lnTo>
                      <a:lnTo>
                        <a:pt x="18" y="55"/>
                      </a:lnTo>
                      <a:lnTo>
                        <a:pt x="16" y="55"/>
                      </a:lnTo>
                      <a:lnTo>
                        <a:pt x="16" y="54"/>
                      </a:lnTo>
                      <a:lnTo>
                        <a:pt x="11" y="52"/>
                      </a:lnTo>
                      <a:lnTo>
                        <a:pt x="11" y="50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6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6" y="23"/>
                      </a:lnTo>
                      <a:lnTo>
                        <a:pt x="8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7" name="Freeform 655"/>
                <p:cNvSpPr>
                  <a:spLocks/>
                </p:cNvSpPr>
                <p:nvPr/>
              </p:nvSpPr>
              <p:spPr bwMode="auto">
                <a:xfrm>
                  <a:off x="5188" y="795"/>
                  <a:ext cx="22" cy="18"/>
                </a:xfrm>
                <a:custGeom>
                  <a:avLst/>
                  <a:gdLst>
                    <a:gd name="T0" fmla="*/ 16 w 43"/>
                    <a:gd name="T1" fmla="*/ 0 h 35"/>
                    <a:gd name="T2" fmla="*/ 22 w 43"/>
                    <a:gd name="T3" fmla="*/ 3 h 35"/>
                    <a:gd name="T4" fmla="*/ 8 w 43"/>
                    <a:gd name="T5" fmla="*/ 18 h 35"/>
                    <a:gd name="T6" fmla="*/ 0 w 43"/>
                    <a:gd name="T7" fmla="*/ 11 h 35"/>
                    <a:gd name="T8" fmla="*/ 16 w 43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5"/>
                    <a:gd name="T17" fmla="*/ 43 w 43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5">
                      <a:moveTo>
                        <a:pt x="31" y="0"/>
                      </a:moveTo>
                      <a:lnTo>
                        <a:pt x="43" y="5"/>
                      </a:lnTo>
                      <a:lnTo>
                        <a:pt x="16" y="35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8" name="Freeform 656"/>
                <p:cNvSpPr>
                  <a:spLocks/>
                </p:cNvSpPr>
                <p:nvPr/>
              </p:nvSpPr>
              <p:spPr bwMode="auto">
                <a:xfrm>
                  <a:off x="5187" y="793"/>
                  <a:ext cx="23" cy="20"/>
                </a:xfrm>
                <a:custGeom>
                  <a:avLst/>
                  <a:gdLst>
                    <a:gd name="T0" fmla="*/ 16 w 47"/>
                    <a:gd name="T1" fmla="*/ 2 h 39"/>
                    <a:gd name="T2" fmla="*/ 16 w 47"/>
                    <a:gd name="T3" fmla="*/ 2 h 39"/>
                    <a:gd name="T4" fmla="*/ 21 w 47"/>
                    <a:gd name="T5" fmla="*/ 5 h 39"/>
                    <a:gd name="T6" fmla="*/ 21 w 47"/>
                    <a:gd name="T7" fmla="*/ 4 h 39"/>
                    <a:gd name="T8" fmla="*/ 7 w 47"/>
                    <a:gd name="T9" fmla="*/ 19 h 39"/>
                    <a:gd name="T10" fmla="*/ 10 w 47"/>
                    <a:gd name="T11" fmla="*/ 19 h 39"/>
                    <a:gd name="T12" fmla="*/ 1 w 47"/>
                    <a:gd name="T13" fmla="*/ 12 h 39"/>
                    <a:gd name="T14" fmla="*/ 1 w 47"/>
                    <a:gd name="T15" fmla="*/ 13 h 39"/>
                    <a:gd name="T16" fmla="*/ 16 w 47"/>
                    <a:gd name="T17" fmla="*/ 2 h 39"/>
                    <a:gd name="T18" fmla="*/ 16 w 47"/>
                    <a:gd name="T19" fmla="*/ 1 h 39"/>
                    <a:gd name="T20" fmla="*/ 0 w 47"/>
                    <a:gd name="T21" fmla="*/ 12 h 39"/>
                    <a:gd name="T22" fmla="*/ 0 w 47"/>
                    <a:gd name="T23" fmla="*/ 12 h 39"/>
                    <a:gd name="T24" fmla="*/ 0 w 47"/>
                    <a:gd name="T25" fmla="*/ 13 h 39"/>
                    <a:gd name="T26" fmla="*/ 7 w 47"/>
                    <a:gd name="T27" fmla="*/ 20 h 39"/>
                    <a:gd name="T28" fmla="*/ 8 w 47"/>
                    <a:gd name="T29" fmla="*/ 20 h 39"/>
                    <a:gd name="T30" fmla="*/ 9 w 47"/>
                    <a:gd name="T31" fmla="*/ 20 h 39"/>
                    <a:gd name="T32" fmla="*/ 9 w 47"/>
                    <a:gd name="T33" fmla="*/ 20 h 39"/>
                    <a:gd name="T34" fmla="*/ 10 w 47"/>
                    <a:gd name="T35" fmla="*/ 20 h 39"/>
                    <a:gd name="T36" fmla="*/ 23 w 47"/>
                    <a:gd name="T37" fmla="*/ 5 h 39"/>
                    <a:gd name="T38" fmla="*/ 23 w 47"/>
                    <a:gd name="T39" fmla="*/ 4 h 39"/>
                    <a:gd name="T40" fmla="*/ 23 w 47"/>
                    <a:gd name="T41" fmla="*/ 4 h 39"/>
                    <a:gd name="T42" fmla="*/ 23 w 47"/>
                    <a:gd name="T43" fmla="*/ 4 h 39"/>
                    <a:gd name="T44" fmla="*/ 23 w 47"/>
                    <a:gd name="T45" fmla="*/ 3 h 39"/>
                    <a:gd name="T46" fmla="*/ 16 w 47"/>
                    <a:gd name="T47" fmla="*/ 0 h 39"/>
                    <a:gd name="T48" fmla="*/ 16 w 47"/>
                    <a:gd name="T49" fmla="*/ 0 h 39"/>
                    <a:gd name="T50" fmla="*/ 16 w 47"/>
                    <a:gd name="T51" fmla="*/ 0 h 39"/>
                    <a:gd name="T52" fmla="*/ 16 w 47"/>
                    <a:gd name="T53" fmla="*/ 1 h 39"/>
                    <a:gd name="T54" fmla="*/ 16 w 47"/>
                    <a:gd name="T55" fmla="*/ 2 h 3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7"/>
                    <a:gd name="T85" fmla="*/ 0 h 39"/>
                    <a:gd name="T86" fmla="*/ 47 w 47"/>
                    <a:gd name="T87" fmla="*/ 39 h 3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7" h="39">
                      <a:moveTo>
                        <a:pt x="33" y="4"/>
                      </a:moveTo>
                      <a:lnTo>
                        <a:pt x="32" y="4"/>
                      </a:lnTo>
                      <a:lnTo>
                        <a:pt x="43" y="9"/>
                      </a:lnTo>
                      <a:lnTo>
                        <a:pt x="43" y="7"/>
                      </a:lnTo>
                      <a:lnTo>
                        <a:pt x="15" y="38"/>
                      </a:lnTo>
                      <a:lnTo>
                        <a:pt x="20" y="38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33" y="4"/>
                      </a:lnTo>
                      <a:lnTo>
                        <a:pt x="32" y="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5" y="39"/>
                      </a:lnTo>
                      <a:lnTo>
                        <a:pt x="17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47" y="9"/>
                      </a:lnTo>
                      <a:lnTo>
                        <a:pt x="47" y="7"/>
                      </a:lnTo>
                      <a:lnTo>
                        <a:pt x="47" y="5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9" name="Freeform 657"/>
                <p:cNvSpPr>
                  <a:spLocks/>
                </p:cNvSpPr>
                <p:nvPr/>
              </p:nvSpPr>
              <p:spPr bwMode="auto">
                <a:xfrm>
                  <a:off x="5260" y="795"/>
                  <a:ext cx="18" cy="22"/>
                </a:xfrm>
                <a:custGeom>
                  <a:avLst/>
                  <a:gdLst>
                    <a:gd name="T0" fmla="*/ 12 w 34"/>
                    <a:gd name="T1" fmla="*/ 0 h 44"/>
                    <a:gd name="T2" fmla="*/ 11 w 34"/>
                    <a:gd name="T3" fmla="*/ 0 h 44"/>
                    <a:gd name="T4" fmla="*/ 10 w 34"/>
                    <a:gd name="T5" fmla="*/ 0 h 44"/>
                    <a:gd name="T6" fmla="*/ 8 w 34"/>
                    <a:gd name="T7" fmla="*/ 0 h 44"/>
                    <a:gd name="T8" fmla="*/ 7 w 34"/>
                    <a:gd name="T9" fmla="*/ 0 h 44"/>
                    <a:gd name="T10" fmla="*/ 5 w 34"/>
                    <a:gd name="T11" fmla="*/ 1 h 44"/>
                    <a:gd name="T12" fmla="*/ 4 w 34"/>
                    <a:gd name="T13" fmla="*/ 1 h 44"/>
                    <a:gd name="T14" fmla="*/ 3 w 34"/>
                    <a:gd name="T15" fmla="*/ 1 h 44"/>
                    <a:gd name="T16" fmla="*/ 3 w 34"/>
                    <a:gd name="T17" fmla="*/ 3 h 44"/>
                    <a:gd name="T18" fmla="*/ 3 w 34"/>
                    <a:gd name="T19" fmla="*/ 4 h 44"/>
                    <a:gd name="T20" fmla="*/ 1 w 34"/>
                    <a:gd name="T21" fmla="*/ 5 h 44"/>
                    <a:gd name="T22" fmla="*/ 0 w 34"/>
                    <a:gd name="T23" fmla="*/ 7 h 44"/>
                    <a:gd name="T24" fmla="*/ 0 w 34"/>
                    <a:gd name="T25" fmla="*/ 9 h 44"/>
                    <a:gd name="T26" fmla="*/ 0 w 34"/>
                    <a:gd name="T27" fmla="*/ 10 h 44"/>
                    <a:gd name="T28" fmla="*/ 0 w 34"/>
                    <a:gd name="T29" fmla="*/ 11 h 44"/>
                    <a:gd name="T30" fmla="*/ 0 w 34"/>
                    <a:gd name="T31" fmla="*/ 12 h 44"/>
                    <a:gd name="T32" fmla="*/ 1 w 34"/>
                    <a:gd name="T33" fmla="*/ 16 h 44"/>
                    <a:gd name="T34" fmla="*/ 1 w 34"/>
                    <a:gd name="T35" fmla="*/ 18 h 44"/>
                    <a:gd name="T36" fmla="*/ 2 w 34"/>
                    <a:gd name="T37" fmla="*/ 18 h 44"/>
                    <a:gd name="T38" fmla="*/ 3 w 34"/>
                    <a:gd name="T39" fmla="*/ 19 h 44"/>
                    <a:gd name="T40" fmla="*/ 3 w 34"/>
                    <a:gd name="T41" fmla="*/ 20 h 44"/>
                    <a:gd name="T42" fmla="*/ 3 w 34"/>
                    <a:gd name="T43" fmla="*/ 20 h 44"/>
                    <a:gd name="T44" fmla="*/ 5 w 34"/>
                    <a:gd name="T45" fmla="*/ 22 h 44"/>
                    <a:gd name="T46" fmla="*/ 7 w 34"/>
                    <a:gd name="T47" fmla="*/ 22 h 44"/>
                    <a:gd name="T48" fmla="*/ 7 w 34"/>
                    <a:gd name="T49" fmla="*/ 22 h 44"/>
                    <a:gd name="T50" fmla="*/ 8 w 34"/>
                    <a:gd name="T51" fmla="*/ 22 h 44"/>
                    <a:gd name="T52" fmla="*/ 10 w 34"/>
                    <a:gd name="T53" fmla="*/ 22 h 44"/>
                    <a:gd name="T54" fmla="*/ 11 w 34"/>
                    <a:gd name="T55" fmla="*/ 22 h 44"/>
                    <a:gd name="T56" fmla="*/ 13 w 34"/>
                    <a:gd name="T57" fmla="*/ 21 h 44"/>
                    <a:gd name="T58" fmla="*/ 14 w 34"/>
                    <a:gd name="T59" fmla="*/ 20 h 44"/>
                    <a:gd name="T60" fmla="*/ 15 w 34"/>
                    <a:gd name="T61" fmla="*/ 20 h 44"/>
                    <a:gd name="T62" fmla="*/ 15 w 34"/>
                    <a:gd name="T63" fmla="*/ 19 h 44"/>
                    <a:gd name="T64" fmla="*/ 16 w 34"/>
                    <a:gd name="T65" fmla="*/ 18 h 44"/>
                    <a:gd name="T66" fmla="*/ 16 w 34"/>
                    <a:gd name="T67" fmla="*/ 17 h 44"/>
                    <a:gd name="T68" fmla="*/ 18 w 34"/>
                    <a:gd name="T69" fmla="*/ 15 h 44"/>
                    <a:gd name="T70" fmla="*/ 18 w 34"/>
                    <a:gd name="T71" fmla="*/ 13 h 44"/>
                    <a:gd name="T72" fmla="*/ 18 w 34"/>
                    <a:gd name="T73" fmla="*/ 11 h 44"/>
                    <a:gd name="T74" fmla="*/ 18 w 34"/>
                    <a:gd name="T75" fmla="*/ 11 h 44"/>
                    <a:gd name="T76" fmla="*/ 18 w 34"/>
                    <a:gd name="T77" fmla="*/ 9 h 44"/>
                    <a:gd name="T78" fmla="*/ 17 w 34"/>
                    <a:gd name="T79" fmla="*/ 5 h 44"/>
                    <a:gd name="T80" fmla="*/ 16 w 34"/>
                    <a:gd name="T81" fmla="*/ 4 h 44"/>
                    <a:gd name="T82" fmla="*/ 16 w 34"/>
                    <a:gd name="T83" fmla="*/ 3 h 44"/>
                    <a:gd name="T84" fmla="*/ 15 w 34"/>
                    <a:gd name="T85" fmla="*/ 3 h 44"/>
                    <a:gd name="T86" fmla="*/ 15 w 34"/>
                    <a:gd name="T87" fmla="*/ 1 h 44"/>
                    <a:gd name="T88" fmla="*/ 14 w 34"/>
                    <a:gd name="T89" fmla="*/ 1 h 4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4"/>
                    <a:gd name="T136" fmla="*/ 0 h 44"/>
                    <a:gd name="T137" fmla="*/ 34 w 34"/>
                    <a:gd name="T138" fmla="*/ 44 h 4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4" h="44">
                      <a:moveTo>
                        <a:pt x="24" y="1"/>
                      </a:move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6" y="3"/>
                      </a:lnTo>
                      <a:lnTo>
                        <a:pt x="6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1" y="10"/>
                      </a:lnTo>
                      <a:lnTo>
                        <a:pt x="1" y="13"/>
                      </a:lnTo>
                      <a:lnTo>
                        <a:pt x="0" y="15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9" y="44"/>
                      </a:lnTo>
                      <a:lnTo>
                        <a:pt x="21" y="44"/>
                      </a:lnTo>
                      <a:lnTo>
                        <a:pt x="24" y="44"/>
                      </a:lnTo>
                      <a:lnTo>
                        <a:pt x="24" y="42"/>
                      </a:lnTo>
                      <a:lnTo>
                        <a:pt x="26" y="42"/>
                      </a:lnTo>
                      <a:lnTo>
                        <a:pt x="26" y="40"/>
                      </a:lnTo>
                      <a:lnTo>
                        <a:pt x="28" y="40"/>
                      </a:lnTo>
                      <a:lnTo>
                        <a:pt x="28" y="39"/>
                      </a:lnTo>
                      <a:lnTo>
                        <a:pt x="29" y="39"/>
                      </a:lnTo>
                      <a:lnTo>
                        <a:pt x="29" y="37"/>
                      </a:lnTo>
                      <a:lnTo>
                        <a:pt x="31" y="35"/>
                      </a:lnTo>
                      <a:lnTo>
                        <a:pt x="31" y="34"/>
                      </a:lnTo>
                      <a:lnTo>
                        <a:pt x="33" y="30"/>
                      </a:lnTo>
                      <a:lnTo>
                        <a:pt x="34" y="30"/>
                      </a:lnTo>
                      <a:lnTo>
                        <a:pt x="34" y="29"/>
                      </a:lnTo>
                      <a:lnTo>
                        <a:pt x="34" y="27"/>
                      </a:lnTo>
                      <a:lnTo>
                        <a:pt x="34" y="25"/>
                      </a:lnTo>
                      <a:lnTo>
                        <a:pt x="34" y="23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4" y="18"/>
                      </a:lnTo>
                      <a:lnTo>
                        <a:pt x="34" y="17"/>
                      </a:lnTo>
                      <a:lnTo>
                        <a:pt x="33" y="10"/>
                      </a:lnTo>
                      <a:lnTo>
                        <a:pt x="31" y="10"/>
                      </a:lnTo>
                      <a:lnTo>
                        <a:pt x="31" y="8"/>
                      </a:lnTo>
                      <a:lnTo>
                        <a:pt x="31" y="7"/>
                      </a:lnTo>
                      <a:lnTo>
                        <a:pt x="29" y="7"/>
                      </a:lnTo>
                      <a:lnTo>
                        <a:pt x="29" y="5"/>
                      </a:lnTo>
                      <a:lnTo>
                        <a:pt x="28" y="5"/>
                      </a:lnTo>
                      <a:lnTo>
                        <a:pt x="28" y="3"/>
                      </a:lnTo>
                      <a:lnTo>
                        <a:pt x="26" y="3"/>
                      </a:lnTo>
                      <a:lnTo>
                        <a:pt x="24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0" name="Freeform 658"/>
                <p:cNvSpPr>
                  <a:spLocks/>
                </p:cNvSpPr>
                <p:nvPr/>
              </p:nvSpPr>
              <p:spPr bwMode="auto">
                <a:xfrm>
                  <a:off x="5259" y="795"/>
                  <a:ext cx="20" cy="23"/>
                </a:xfrm>
                <a:custGeom>
                  <a:avLst/>
                  <a:gdLst>
                    <a:gd name="T0" fmla="*/ 1 w 38"/>
                    <a:gd name="T1" fmla="*/ 10 h 45"/>
                    <a:gd name="T2" fmla="*/ 0 w 38"/>
                    <a:gd name="T3" fmla="*/ 11 h 45"/>
                    <a:gd name="T4" fmla="*/ 0 w 38"/>
                    <a:gd name="T5" fmla="*/ 14 h 45"/>
                    <a:gd name="T6" fmla="*/ 1 w 38"/>
                    <a:gd name="T7" fmla="*/ 15 h 45"/>
                    <a:gd name="T8" fmla="*/ 2 w 38"/>
                    <a:gd name="T9" fmla="*/ 18 h 45"/>
                    <a:gd name="T10" fmla="*/ 4 w 38"/>
                    <a:gd name="T11" fmla="*/ 20 h 45"/>
                    <a:gd name="T12" fmla="*/ 4 w 38"/>
                    <a:gd name="T13" fmla="*/ 22 h 45"/>
                    <a:gd name="T14" fmla="*/ 7 w 38"/>
                    <a:gd name="T15" fmla="*/ 22 h 45"/>
                    <a:gd name="T16" fmla="*/ 9 w 38"/>
                    <a:gd name="T17" fmla="*/ 23 h 45"/>
                    <a:gd name="T18" fmla="*/ 11 w 38"/>
                    <a:gd name="T19" fmla="*/ 22 h 45"/>
                    <a:gd name="T20" fmla="*/ 14 w 38"/>
                    <a:gd name="T21" fmla="*/ 22 h 45"/>
                    <a:gd name="T22" fmla="*/ 16 w 38"/>
                    <a:gd name="T23" fmla="*/ 20 h 45"/>
                    <a:gd name="T24" fmla="*/ 17 w 38"/>
                    <a:gd name="T25" fmla="*/ 19 h 45"/>
                    <a:gd name="T26" fmla="*/ 18 w 38"/>
                    <a:gd name="T27" fmla="*/ 16 h 45"/>
                    <a:gd name="T28" fmla="*/ 19 w 38"/>
                    <a:gd name="T29" fmla="*/ 15 h 45"/>
                    <a:gd name="T30" fmla="*/ 19 w 38"/>
                    <a:gd name="T31" fmla="*/ 14 h 45"/>
                    <a:gd name="T32" fmla="*/ 20 w 38"/>
                    <a:gd name="T33" fmla="*/ 10 h 45"/>
                    <a:gd name="T34" fmla="*/ 19 w 38"/>
                    <a:gd name="T35" fmla="*/ 6 h 45"/>
                    <a:gd name="T36" fmla="*/ 17 w 38"/>
                    <a:gd name="T37" fmla="*/ 4 h 45"/>
                    <a:gd name="T38" fmla="*/ 16 w 38"/>
                    <a:gd name="T39" fmla="*/ 3 h 45"/>
                    <a:gd name="T40" fmla="*/ 14 w 38"/>
                    <a:gd name="T41" fmla="*/ 1 h 45"/>
                    <a:gd name="T42" fmla="*/ 12 w 38"/>
                    <a:gd name="T43" fmla="*/ 0 h 45"/>
                    <a:gd name="T44" fmla="*/ 9 w 38"/>
                    <a:gd name="T45" fmla="*/ 0 h 45"/>
                    <a:gd name="T46" fmla="*/ 8 w 38"/>
                    <a:gd name="T47" fmla="*/ 1 h 45"/>
                    <a:gd name="T48" fmla="*/ 5 w 38"/>
                    <a:gd name="T49" fmla="*/ 2 h 45"/>
                    <a:gd name="T50" fmla="*/ 4 w 38"/>
                    <a:gd name="T51" fmla="*/ 3 h 45"/>
                    <a:gd name="T52" fmla="*/ 3 w 38"/>
                    <a:gd name="T53" fmla="*/ 4 h 45"/>
                    <a:gd name="T54" fmla="*/ 2 w 38"/>
                    <a:gd name="T55" fmla="*/ 7 h 45"/>
                    <a:gd name="T56" fmla="*/ 4 w 38"/>
                    <a:gd name="T57" fmla="*/ 5 h 45"/>
                    <a:gd name="T58" fmla="*/ 4 w 38"/>
                    <a:gd name="T59" fmla="*/ 4 h 45"/>
                    <a:gd name="T60" fmla="*/ 5 w 38"/>
                    <a:gd name="T61" fmla="*/ 3 h 45"/>
                    <a:gd name="T62" fmla="*/ 8 w 38"/>
                    <a:gd name="T63" fmla="*/ 3 h 45"/>
                    <a:gd name="T64" fmla="*/ 9 w 38"/>
                    <a:gd name="T65" fmla="*/ 2 h 45"/>
                    <a:gd name="T66" fmla="*/ 12 w 38"/>
                    <a:gd name="T67" fmla="*/ 2 h 45"/>
                    <a:gd name="T68" fmla="*/ 15 w 38"/>
                    <a:gd name="T69" fmla="*/ 3 h 45"/>
                    <a:gd name="T70" fmla="*/ 16 w 38"/>
                    <a:gd name="T71" fmla="*/ 4 h 45"/>
                    <a:gd name="T72" fmla="*/ 16 w 38"/>
                    <a:gd name="T73" fmla="*/ 4 h 45"/>
                    <a:gd name="T74" fmla="*/ 17 w 38"/>
                    <a:gd name="T75" fmla="*/ 7 h 45"/>
                    <a:gd name="T76" fmla="*/ 19 w 38"/>
                    <a:gd name="T77" fmla="*/ 11 h 45"/>
                    <a:gd name="T78" fmla="*/ 19 w 38"/>
                    <a:gd name="T79" fmla="*/ 14 h 45"/>
                    <a:gd name="T80" fmla="*/ 17 w 38"/>
                    <a:gd name="T81" fmla="*/ 15 h 45"/>
                    <a:gd name="T82" fmla="*/ 16 w 38"/>
                    <a:gd name="T83" fmla="*/ 18 h 45"/>
                    <a:gd name="T84" fmla="*/ 16 w 38"/>
                    <a:gd name="T85" fmla="*/ 20 h 45"/>
                    <a:gd name="T86" fmla="*/ 14 w 38"/>
                    <a:gd name="T87" fmla="*/ 21 h 45"/>
                    <a:gd name="T88" fmla="*/ 11 w 38"/>
                    <a:gd name="T89" fmla="*/ 22 h 45"/>
                    <a:gd name="T90" fmla="*/ 9 w 38"/>
                    <a:gd name="T91" fmla="*/ 22 h 45"/>
                    <a:gd name="T92" fmla="*/ 6 w 38"/>
                    <a:gd name="T93" fmla="*/ 21 h 45"/>
                    <a:gd name="T94" fmla="*/ 4 w 38"/>
                    <a:gd name="T95" fmla="*/ 20 h 45"/>
                    <a:gd name="T96" fmla="*/ 4 w 38"/>
                    <a:gd name="T97" fmla="*/ 19 h 45"/>
                    <a:gd name="T98" fmla="*/ 3 w 38"/>
                    <a:gd name="T99" fmla="*/ 17 h 45"/>
                    <a:gd name="T100" fmla="*/ 2 w 38"/>
                    <a:gd name="T101" fmla="*/ 15 h 45"/>
                    <a:gd name="T102" fmla="*/ 2 w 38"/>
                    <a:gd name="T103" fmla="*/ 14 h 45"/>
                    <a:gd name="T104" fmla="*/ 2 w 38"/>
                    <a:gd name="T105" fmla="*/ 11 h 45"/>
                    <a:gd name="T106" fmla="*/ 2 w 38"/>
                    <a:gd name="T107" fmla="*/ 10 h 45"/>
                    <a:gd name="T108" fmla="*/ 3 w 38"/>
                    <a:gd name="T109" fmla="*/ 8 h 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5"/>
                    <a:gd name="T167" fmla="*/ 38 w 38"/>
                    <a:gd name="T168" fmla="*/ 45 h 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5">
                      <a:moveTo>
                        <a:pt x="3" y="13"/>
                      </a:move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3" y="34"/>
                      </a:lnTo>
                      <a:lnTo>
                        <a:pt x="3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0"/>
                      </a:lnTo>
                      <a:lnTo>
                        <a:pt x="8" y="42"/>
                      </a:lnTo>
                      <a:lnTo>
                        <a:pt x="8" y="44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1" y="45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4"/>
                      </a:lnTo>
                      <a:lnTo>
                        <a:pt x="28" y="42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1" y="39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5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3"/>
                      </a:lnTo>
                      <a:lnTo>
                        <a:pt x="38" y="20"/>
                      </a:lnTo>
                      <a:lnTo>
                        <a:pt x="36" y="17"/>
                      </a:lnTo>
                      <a:lnTo>
                        <a:pt x="36" y="13"/>
                      </a:lnTo>
                      <a:lnTo>
                        <a:pt x="36" y="12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1"/>
                      </a:lnTo>
                      <a:lnTo>
                        <a:pt x="12" y="3"/>
                      </a:lnTo>
                      <a:lnTo>
                        <a:pt x="10" y="3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3" y="13"/>
                      </a:lnTo>
                      <a:lnTo>
                        <a:pt x="5" y="15"/>
                      </a:lnTo>
                      <a:lnTo>
                        <a:pt x="5" y="12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8" y="8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5" y="5"/>
                      </a:lnTo>
                      <a:lnTo>
                        <a:pt x="15" y="3"/>
                      </a:lnTo>
                      <a:lnTo>
                        <a:pt x="16" y="3"/>
                      </a:lnTo>
                      <a:lnTo>
                        <a:pt x="18" y="3"/>
                      </a:lnTo>
                      <a:lnTo>
                        <a:pt x="21" y="3"/>
                      </a:lnTo>
                      <a:lnTo>
                        <a:pt x="23" y="3"/>
                      </a:lnTo>
                      <a:lnTo>
                        <a:pt x="25" y="5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0" y="8"/>
                      </a:lnTo>
                      <a:lnTo>
                        <a:pt x="31" y="8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5" y="17"/>
                      </a:ln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6" y="23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5" y="29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1" y="35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6" y="40"/>
                      </a:lnTo>
                      <a:lnTo>
                        <a:pt x="26" y="42"/>
                      </a:lnTo>
                      <a:lnTo>
                        <a:pt x="23" y="42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4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7" y="39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2" y="23"/>
                      </a:lnTo>
                      <a:lnTo>
                        <a:pt x="3" y="22"/>
                      </a:lnTo>
                      <a:lnTo>
                        <a:pt x="2" y="22"/>
                      </a:lnTo>
                      <a:lnTo>
                        <a:pt x="3" y="22"/>
                      </a:lnTo>
                      <a:lnTo>
                        <a:pt x="3" y="20"/>
                      </a:lnTo>
                      <a:lnTo>
                        <a:pt x="3" y="18"/>
                      </a:lnTo>
                      <a:lnTo>
                        <a:pt x="3" y="17"/>
                      </a:lnTo>
                      <a:lnTo>
                        <a:pt x="5" y="15"/>
                      </a:ln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1" name="Freeform 659"/>
                <p:cNvSpPr>
                  <a:spLocks/>
                </p:cNvSpPr>
                <p:nvPr/>
              </p:nvSpPr>
              <p:spPr bwMode="auto">
                <a:xfrm>
                  <a:off x="5259" y="799"/>
                  <a:ext cx="15" cy="16"/>
                </a:xfrm>
                <a:custGeom>
                  <a:avLst/>
                  <a:gdLst>
                    <a:gd name="T0" fmla="*/ 10 w 28"/>
                    <a:gd name="T1" fmla="*/ 0 h 32"/>
                    <a:gd name="T2" fmla="*/ 9 w 28"/>
                    <a:gd name="T3" fmla="*/ 0 h 32"/>
                    <a:gd name="T4" fmla="*/ 7 w 28"/>
                    <a:gd name="T5" fmla="*/ 0 h 32"/>
                    <a:gd name="T6" fmla="*/ 6 w 28"/>
                    <a:gd name="T7" fmla="*/ 0 h 32"/>
                    <a:gd name="T8" fmla="*/ 5 w 28"/>
                    <a:gd name="T9" fmla="*/ 0 h 32"/>
                    <a:gd name="T10" fmla="*/ 4 w 28"/>
                    <a:gd name="T11" fmla="*/ 0 h 32"/>
                    <a:gd name="T12" fmla="*/ 4 w 28"/>
                    <a:gd name="T13" fmla="*/ 1 h 32"/>
                    <a:gd name="T14" fmla="*/ 3 w 28"/>
                    <a:gd name="T15" fmla="*/ 2 h 32"/>
                    <a:gd name="T16" fmla="*/ 2 w 28"/>
                    <a:gd name="T17" fmla="*/ 2 h 32"/>
                    <a:gd name="T18" fmla="*/ 2 w 28"/>
                    <a:gd name="T19" fmla="*/ 2 h 32"/>
                    <a:gd name="T20" fmla="*/ 1 w 28"/>
                    <a:gd name="T21" fmla="*/ 4 h 32"/>
                    <a:gd name="T22" fmla="*/ 0 w 28"/>
                    <a:gd name="T23" fmla="*/ 6 h 32"/>
                    <a:gd name="T24" fmla="*/ 0 w 28"/>
                    <a:gd name="T25" fmla="*/ 7 h 32"/>
                    <a:gd name="T26" fmla="*/ 0 w 28"/>
                    <a:gd name="T27" fmla="*/ 8 h 32"/>
                    <a:gd name="T28" fmla="*/ 0 w 28"/>
                    <a:gd name="T29" fmla="*/ 10 h 32"/>
                    <a:gd name="T30" fmla="*/ 1 w 28"/>
                    <a:gd name="T31" fmla="*/ 11 h 32"/>
                    <a:gd name="T32" fmla="*/ 1 w 28"/>
                    <a:gd name="T33" fmla="*/ 12 h 32"/>
                    <a:gd name="T34" fmla="*/ 1 w 28"/>
                    <a:gd name="T35" fmla="*/ 13 h 32"/>
                    <a:gd name="T36" fmla="*/ 2 w 28"/>
                    <a:gd name="T37" fmla="*/ 13 h 32"/>
                    <a:gd name="T38" fmla="*/ 2 w 28"/>
                    <a:gd name="T39" fmla="*/ 13 h 32"/>
                    <a:gd name="T40" fmla="*/ 3 w 28"/>
                    <a:gd name="T41" fmla="*/ 14 h 32"/>
                    <a:gd name="T42" fmla="*/ 4 w 28"/>
                    <a:gd name="T43" fmla="*/ 15 h 32"/>
                    <a:gd name="T44" fmla="*/ 4 w 28"/>
                    <a:gd name="T45" fmla="*/ 15 h 32"/>
                    <a:gd name="T46" fmla="*/ 6 w 28"/>
                    <a:gd name="T47" fmla="*/ 16 h 32"/>
                    <a:gd name="T48" fmla="*/ 7 w 28"/>
                    <a:gd name="T49" fmla="*/ 16 h 32"/>
                    <a:gd name="T50" fmla="*/ 8 w 28"/>
                    <a:gd name="T51" fmla="*/ 16 h 32"/>
                    <a:gd name="T52" fmla="*/ 9 w 28"/>
                    <a:gd name="T53" fmla="*/ 16 h 32"/>
                    <a:gd name="T54" fmla="*/ 10 w 28"/>
                    <a:gd name="T55" fmla="*/ 15 h 32"/>
                    <a:gd name="T56" fmla="*/ 11 w 28"/>
                    <a:gd name="T57" fmla="*/ 15 h 32"/>
                    <a:gd name="T58" fmla="*/ 11 w 28"/>
                    <a:gd name="T59" fmla="*/ 14 h 32"/>
                    <a:gd name="T60" fmla="*/ 12 w 28"/>
                    <a:gd name="T61" fmla="*/ 13 h 32"/>
                    <a:gd name="T62" fmla="*/ 13 w 28"/>
                    <a:gd name="T63" fmla="*/ 13 h 32"/>
                    <a:gd name="T64" fmla="*/ 14 w 28"/>
                    <a:gd name="T65" fmla="*/ 12 h 32"/>
                    <a:gd name="T66" fmla="*/ 14 w 28"/>
                    <a:gd name="T67" fmla="*/ 10 h 32"/>
                    <a:gd name="T68" fmla="*/ 15 w 28"/>
                    <a:gd name="T69" fmla="*/ 9 h 32"/>
                    <a:gd name="T70" fmla="*/ 15 w 28"/>
                    <a:gd name="T71" fmla="*/ 7 h 32"/>
                    <a:gd name="T72" fmla="*/ 15 w 28"/>
                    <a:gd name="T73" fmla="*/ 7 h 32"/>
                    <a:gd name="T74" fmla="*/ 14 w 28"/>
                    <a:gd name="T75" fmla="*/ 6 h 32"/>
                    <a:gd name="T76" fmla="*/ 14 w 28"/>
                    <a:gd name="T77" fmla="*/ 5 h 32"/>
                    <a:gd name="T78" fmla="*/ 14 w 28"/>
                    <a:gd name="T79" fmla="*/ 5 h 32"/>
                    <a:gd name="T80" fmla="*/ 14 w 28"/>
                    <a:gd name="T81" fmla="*/ 3 h 32"/>
                    <a:gd name="T82" fmla="*/ 13 w 28"/>
                    <a:gd name="T83" fmla="*/ 2 h 32"/>
                    <a:gd name="T84" fmla="*/ 13 w 28"/>
                    <a:gd name="T85" fmla="*/ 2 h 32"/>
                    <a:gd name="T86" fmla="*/ 13 w 28"/>
                    <a:gd name="T87" fmla="*/ 2 h 32"/>
                    <a:gd name="T88" fmla="*/ 12 w 28"/>
                    <a:gd name="T89" fmla="*/ 2 h 32"/>
                    <a:gd name="T90" fmla="*/ 11 w 28"/>
                    <a:gd name="T91" fmla="*/ 1 h 32"/>
                    <a:gd name="T92" fmla="*/ 11 w 28"/>
                    <a:gd name="T93" fmla="*/ 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2"/>
                    <a:gd name="T143" fmla="*/ 28 w 28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2">
                      <a:moveTo>
                        <a:pt x="20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9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3" y="26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7" y="29"/>
                      </a:lnTo>
                      <a:lnTo>
                        <a:pt x="7" y="31"/>
                      </a:lnTo>
                      <a:lnTo>
                        <a:pt x="8" y="31"/>
                      </a:lnTo>
                      <a:lnTo>
                        <a:pt x="10" y="31"/>
                      </a:lnTo>
                      <a:lnTo>
                        <a:pt x="12" y="32"/>
                      </a:lnTo>
                      <a:lnTo>
                        <a:pt x="13" y="32"/>
                      </a:lnTo>
                      <a:lnTo>
                        <a:pt x="15" y="32"/>
                      </a:lnTo>
                      <a:lnTo>
                        <a:pt x="16" y="32"/>
                      </a:lnTo>
                      <a:lnTo>
                        <a:pt x="18" y="31"/>
                      </a:lnTo>
                      <a:lnTo>
                        <a:pt x="20" y="31"/>
                      </a:lnTo>
                      <a:lnTo>
                        <a:pt x="21" y="31"/>
                      </a:lnTo>
                      <a:lnTo>
                        <a:pt x="21" y="29"/>
                      </a:ln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5" y="27"/>
                      </a:lnTo>
                      <a:lnTo>
                        <a:pt x="26" y="26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6" y="21"/>
                      </a:lnTo>
                      <a:lnTo>
                        <a:pt x="26" y="19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6" y="12"/>
                      </a:lnTo>
                      <a:lnTo>
                        <a:pt x="28" y="12"/>
                      </a:lnTo>
                      <a:lnTo>
                        <a:pt x="26" y="10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2" name="Freeform 660"/>
                <p:cNvSpPr>
                  <a:spLocks/>
                </p:cNvSpPr>
                <p:nvPr/>
              </p:nvSpPr>
              <p:spPr bwMode="auto">
                <a:xfrm>
                  <a:off x="5259" y="798"/>
                  <a:ext cx="15" cy="19"/>
                </a:xfrm>
                <a:custGeom>
                  <a:avLst/>
                  <a:gdLst>
                    <a:gd name="T0" fmla="*/ 1 w 32"/>
                    <a:gd name="T1" fmla="*/ 8 h 37"/>
                    <a:gd name="T2" fmla="*/ 1 w 32"/>
                    <a:gd name="T3" fmla="*/ 9 h 37"/>
                    <a:gd name="T4" fmla="*/ 1 w 32"/>
                    <a:gd name="T5" fmla="*/ 10 h 37"/>
                    <a:gd name="T6" fmla="*/ 1 w 32"/>
                    <a:gd name="T7" fmla="*/ 12 h 37"/>
                    <a:gd name="T8" fmla="*/ 2 w 32"/>
                    <a:gd name="T9" fmla="*/ 14 h 37"/>
                    <a:gd name="T10" fmla="*/ 2 w 32"/>
                    <a:gd name="T11" fmla="*/ 15 h 37"/>
                    <a:gd name="T12" fmla="*/ 4 w 32"/>
                    <a:gd name="T13" fmla="*/ 18 h 37"/>
                    <a:gd name="T14" fmla="*/ 6 w 32"/>
                    <a:gd name="T15" fmla="*/ 19 h 37"/>
                    <a:gd name="T16" fmla="*/ 8 w 32"/>
                    <a:gd name="T17" fmla="*/ 19 h 37"/>
                    <a:gd name="T18" fmla="*/ 10 w 32"/>
                    <a:gd name="T19" fmla="*/ 19 h 37"/>
                    <a:gd name="T20" fmla="*/ 12 w 32"/>
                    <a:gd name="T21" fmla="*/ 17 h 37"/>
                    <a:gd name="T22" fmla="*/ 13 w 32"/>
                    <a:gd name="T23" fmla="*/ 15 h 37"/>
                    <a:gd name="T24" fmla="*/ 14 w 32"/>
                    <a:gd name="T25" fmla="*/ 14 h 37"/>
                    <a:gd name="T26" fmla="*/ 15 w 32"/>
                    <a:gd name="T27" fmla="*/ 11 h 37"/>
                    <a:gd name="T28" fmla="*/ 15 w 32"/>
                    <a:gd name="T29" fmla="*/ 8 h 37"/>
                    <a:gd name="T30" fmla="*/ 15 w 32"/>
                    <a:gd name="T31" fmla="*/ 7 h 37"/>
                    <a:gd name="T32" fmla="*/ 14 w 32"/>
                    <a:gd name="T33" fmla="*/ 4 h 37"/>
                    <a:gd name="T34" fmla="*/ 13 w 32"/>
                    <a:gd name="T35" fmla="*/ 3 h 37"/>
                    <a:gd name="T36" fmla="*/ 12 w 32"/>
                    <a:gd name="T37" fmla="*/ 2 h 37"/>
                    <a:gd name="T38" fmla="*/ 9 w 32"/>
                    <a:gd name="T39" fmla="*/ 1 h 37"/>
                    <a:gd name="T40" fmla="*/ 8 w 32"/>
                    <a:gd name="T41" fmla="*/ 0 h 37"/>
                    <a:gd name="T42" fmla="*/ 5 w 32"/>
                    <a:gd name="T43" fmla="*/ 1 h 37"/>
                    <a:gd name="T44" fmla="*/ 3 w 32"/>
                    <a:gd name="T45" fmla="*/ 2 h 37"/>
                    <a:gd name="T46" fmla="*/ 2 w 32"/>
                    <a:gd name="T47" fmla="*/ 3 h 37"/>
                    <a:gd name="T48" fmla="*/ 1 w 32"/>
                    <a:gd name="T49" fmla="*/ 6 h 37"/>
                    <a:gd name="T50" fmla="*/ 2 w 32"/>
                    <a:gd name="T51" fmla="*/ 4 h 37"/>
                    <a:gd name="T52" fmla="*/ 3 w 32"/>
                    <a:gd name="T53" fmla="*/ 3 h 37"/>
                    <a:gd name="T54" fmla="*/ 5 w 32"/>
                    <a:gd name="T55" fmla="*/ 3 h 37"/>
                    <a:gd name="T56" fmla="*/ 7 w 32"/>
                    <a:gd name="T57" fmla="*/ 1 h 37"/>
                    <a:gd name="T58" fmla="*/ 8 w 32"/>
                    <a:gd name="T59" fmla="*/ 1 h 37"/>
                    <a:gd name="T60" fmla="*/ 9 w 32"/>
                    <a:gd name="T61" fmla="*/ 1 h 37"/>
                    <a:gd name="T62" fmla="*/ 12 w 32"/>
                    <a:gd name="T63" fmla="*/ 3 h 37"/>
                    <a:gd name="T64" fmla="*/ 13 w 32"/>
                    <a:gd name="T65" fmla="*/ 4 h 37"/>
                    <a:gd name="T66" fmla="*/ 14 w 32"/>
                    <a:gd name="T67" fmla="*/ 7 h 37"/>
                    <a:gd name="T68" fmla="*/ 14 w 32"/>
                    <a:gd name="T69" fmla="*/ 9 h 37"/>
                    <a:gd name="T70" fmla="*/ 14 w 32"/>
                    <a:gd name="T71" fmla="*/ 11 h 37"/>
                    <a:gd name="T72" fmla="*/ 13 w 32"/>
                    <a:gd name="T73" fmla="*/ 14 h 37"/>
                    <a:gd name="T74" fmla="*/ 11 w 32"/>
                    <a:gd name="T75" fmla="*/ 15 h 37"/>
                    <a:gd name="T76" fmla="*/ 10 w 32"/>
                    <a:gd name="T77" fmla="*/ 17 h 37"/>
                    <a:gd name="T78" fmla="*/ 8 w 32"/>
                    <a:gd name="T79" fmla="*/ 18 h 37"/>
                    <a:gd name="T80" fmla="*/ 7 w 32"/>
                    <a:gd name="T81" fmla="*/ 18 h 37"/>
                    <a:gd name="T82" fmla="*/ 5 w 32"/>
                    <a:gd name="T83" fmla="*/ 17 h 37"/>
                    <a:gd name="T84" fmla="*/ 5 w 32"/>
                    <a:gd name="T85" fmla="*/ 17 h 37"/>
                    <a:gd name="T86" fmla="*/ 3 w 32"/>
                    <a:gd name="T87" fmla="*/ 15 h 37"/>
                    <a:gd name="T88" fmla="*/ 2 w 32"/>
                    <a:gd name="T89" fmla="*/ 14 h 37"/>
                    <a:gd name="T90" fmla="*/ 1 w 32"/>
                    <a:gd name="T91" fmla="*/ 10 h 37"/>
                    <a:gd name="T92" fmla="*/ 1 w 32"/>
                    <a:gd name="T93" fmla="*/ 8 h 37"/>
                    <a:gd name="T94" fmla="*/ 2 w 32"/>
                    <a:gd name="T95" fmla="*/ 8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2"/>
                    <a:gd name="T145" fmla="*/ 0 h 37"/>
                    <a:gd name="T146" fmla="*/ 32 w 32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2" h="37">
                      <a:moveTo>
                        <a:pt x="2" y="11"/>
                      </a:moveTo>
                      <a:lnTo>
                        <a:pt x="2" y="13"/>
                      </a:lnTo>
                      <a:lnTo>
                        <a:pt x="2" y="15"/>
                      </a:lnTo>
                      <a:lnTo>
                        <a:pt x="2" y="16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3"/>
                      </a:lnTo>
                      <a:lnTo>
                        <a:pt x="9" y="35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4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20" y="37"/>
                      </a:lnTo>
                      <a:lnTo>
                        <a:pt x="22" y="37"/>
                      </a:lnTo>
                      <a:lnTo>
                        <a:pt x="22" y="35"/>
                      </a:lnTo>
                      <a:lnTo>
                        <a:pt x="23" y="35"/>
                      </a:lnTo>
                      <a:lnTo>
                        <a:pt x="25" y="33"/>
                      </a:lnTo>
                      <a:lnTo>
                        <a:pt x="25" y="32"/>
                      </a:lnTo>
                      <a:lnTo>
                        <a:pt x="28" y="30"/>
                      </a:lnTo>
                      <a:lnTo>
                        <a:pt x="28" y="28"/>
                      </a:lnTo>
                      <a:lnTo>
                        <a:pt x="30" y="28"/>
                      </a:lnTo>
                      <a:lnTo>
                        <a:pt x="30" y="27"/>
                      </a:lnTo>
                      <a:lnTo>
                        <a:pt x="30" y="25"/>
                      </a:lnTo>
                      <a:lnTo>
                        <a:pt x="32" y="23"/>
                      </a:lnTo>
                      <a:lnTo>
                        <a:pt x="32" y="22"/>
                      </a:lnTo>
                      <a:lnTo>
                        <a:pt x="32" y="20"/>
                      </a:lnTo>
                      <a:lnTo>
                        <a:pt x="32" y="18"/>
                      </a:lnTo>
                      <a:lnTo>
                        <a:pt x="32" y="16"/>
                      </a:lnTo>
                      <a:lnTo>
                        <a:pt x="32" y="15"/>
                      </a:lnTo>
                      <a:lnTo>
                        <a:pt x="32" y="13"/>
                      </a:lnTo>
                      <a:lnTo>
                        <a:pt x="32" y="11"/>
                      </a:lnTo>
                      <a:lnTo>
                        <a:pt x="30" y="11"/>
                      </a:lnTo>
                      <a:lnTo>
                        <a:pt x="30" y="8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8" y="5"/>
                      </a:lnTo>
                      <a:lnTo>
                        <a:pt x="27" y="5"/>
                      </a:lnTo>
                      <a:lnTo>
                        <a:pt x="25" y="3"/>
                      </a:lnTo>
                      <a:lnTo>
                        <a:pt x="25" y="1"/>
                      </a:lnTo>
                      <a:lnTo>
                        <a:pt x="22" y="1"/>
                      </a:lnTo>
                      <a:lnTo>
                        <a:pt x="20" y="1"/>
                      </a:lnTo>
                      <a:lnTo>
                        <a:pt x="20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4" y="1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2" y="8"/>
                      </a:lnTo>
                      <a:lnTo>
                        <a:pt x="2" y="11"/>
                      </a:lnTo>
                      <a:lnTo>
                        <a:pt x="5" y="11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6"/>
                      </a:lnTo>
                      <a:lnTo>
                        <a:pt x="7" y="5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2" y="1"/>
                      </a:lnTo>
                      <a:lnTo>
                        <a:pt x="14" y="1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20" y="1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6"/>
                      </a:lnTo>
                      <a:lnTo>
                        <a:pt x="27" y="6"/>
                      </a:lnTo>
                      <a:lnTo>
                        <a:pt x="28" y="8"/>
                      </a:lnTo>
                      <a:lnTo>
                        <a:pt x="28" y="10"/>
                      </a:lnTo>
                      <a:lnTo>
                        <a:pt x="28" y="11"/>
                      </a:lnTo>
                      <a:lnTo>
                        <a:pt x="30" y="13"/>
                      </a:lnTo>
                      <a:lnTo>
                        <a:pt x="30" y="15"/>
                      </a:lnTo>
                      <a:lnTo>
                        <a:pt x="30" y="16"/>
                      </a:lnTo>
                      <a:lnTo>
                        <a:pt x="30" y="18"/>
                      </a:lnTo>
                      <a:lnTo>
                        <a:pt x="30" y="20"/>
                      </a:lnTo>
                      <a:lnTo>
                        <a:pt x="30" y="22"/>
                      </a:lnTo>
                      <a:lnTo>
                        <a:pt x="28" y="23"/>
                      </a:lnTo>
                      <a:lnTo>
                        <a:pt x="28" y="27"/>
                      </a:lnTo>
                      <a:lnTo>
                        <a:pt x="27" y="28"/>
                      </a:lnTo>
                      <a:lnTo>
                        <a:pt x="25" y="30"/>
                      </a:lnTo>
                      <a:lnTo>
                        <a:pt x="23" y="30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2" y="33"/>
                      </a:lnTo>
                      <a:lnTo>
                        <a:pt x="20" y="35"/>
                      </a:lnTo>
                      <a:lnTo>
                        <a:pt x="18" y="35"/>
                      </a:lnTo>
                      <a:lnTo>
                        <a:pt x="17" y="35"/>
                      </a:lnTo>
                      <a:lnTo>
                        <a:pt x="15" y="35"/>
                      </a:lnTo>
                      <a:lnTo>
                        <a:pt x="14" y="35"/>
                      </a:lnTo>
                      <a:lnTo>
                        <a:pt x="12" y="35"/>
                      </a:lnTo>
                      <a:lnTo>
                        <a:pt x="10" y="33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4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6"/>
                      </a:lnTo>
                      <a:lnTo>
                        <a:pt x="2" y="15"/>
                      </a:lnTo>
                      <a:lnTo>
                        <a:pt x="4" y="15"/>
                      </a:lnTo>
                      <a:lnTo>
                        <a:pt x="5" y="11"/>
                      </a:ln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3" name="Freeform 661"/>
                <p:cNvSpPr>
                  <a:spLocks/>
                </p:cNvSpPr>
                <p:nvPr/>
              </p:nvSpPr>
              <p:spPr bwMode="auto">
                <a:xfrm>
                  <a:off x="5259" y="791"/>
                  <a:ext cx="13" cy="36"/>
                </a:xfrm>
                <a:custGeom>
                  <a:avLst/>
                  <a:gdLst>
                    <a:gd name="T0" fmla="*/ 12 w 27"/>
                    <a:gd name="T1" fmla="*/ 8 h 73"/>
                    <a:gd name="T2" fmla="*/ 11 w 27"/>
                    <a:gd name="T3" fmla="*/ 12 h 73"/>
                    <a:gd name="T4" fmla="*/ 12 w 27"/>
                    <a:gd name="T5" fmla="*/ 21 h 73"/>
                    <a:gd name="T6" fmla="*/ 13 w 27"/>
                    <a:gd name="T7" fmla="*/ 22 h 73"/>
                    <a:gd name="T8" fmla="*/ 0 w 27"/>
                    <a:gd name="T9" fmla="*/ 36 h 73"/>
                    <a:gd name="T10" fmla="*/ 0 w 27"/>
                    <a:gd name="T11" fmla="*/ 0 h 73"/>
                    <a:gd name="T12" fmla="*/ 12 w 27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3"/>
                    <a:gd name="T23" fmla="*/ 27 w 27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3">
                      <a:moveTo>
                        <a:pt x="25" y="17"/>
                      </a:moveTo>
                      <a:lnTo>
                        <a:pt x="22" y="24"/>
                      </a:lnTo>
                      <a:lnTo>
                        <a:pt x="25" y="43"/>
                      </a:lnTo>
                      <a:lnTo>
                        <a:pt x="27" y="44"/>
                      </a:lnTo>
                      <a:lnTo>
                        <a:pt x="0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4" name="Freeform 662"/>
                <p:cNvSpPr>
                  <a:spLocks/>
                </p:cNvSpPr>
                <p:nvPr/>
              </p:nvSpPr>
              <p:spPr bwMode="auto">
                <a:xfrm>
                  <a:off x="5258" y="790"/>
                  <a:ext cx="15" cy="37"/>
                </a:xfrm>
                <a:custGeom>
                  <a:avLst/>
                  <a:gdLst>
                    <a:gd name="T0" fmla="*/ 13 w 29"/>
                    <a:gd name="T1" fmla="*/ 9 h 74"/>
                    <a:gd name="T2" fmla="*/ 13 w 29"/>
                    <a:gd name="T3" fmla="*/ 9 h 74"/>
                    <a:gd name="T4" fmla="*/ 12 w 29"/>
                    <a:gd name="T5" fmla="*/ 11 h 74"/>
                    <a:gd name="T6" fmla="*/ 12 w 29"/>
                    <a:gd name="T7" fmla="*/ 12 h 74"/>
                    <a:gd name="T8" fmla="*/ 13 w 29"/>
                    <a:gd name="T9" fmla="*/ 22 h 74"/>
                    <a:gd name="T10" fmla="*/ 15 w 29"/>
                    <a:gd name="T11" fmla="*/ 22 h 74"/>
                    <a:gd name="T12" fmla="*/ 15 w 29"/>
                    <a:gd name="T13" fmla="*/ 22 h 74"/>
                    <a:gd name="T14" fmla="*/ 1 w 29"/>
                    <a:gd name="T15" fmla="*/ 36 h 74"/>
                    <a:gd name="T16" fmla="*/ 2 w 29"/>
                    <a:gd name="T17" fmla="*/ 36 h 74"/>
                    <a:gd name="T18" fmla="*/ 1 w 29"/>
                    <a:gd name="T19" fmla="*/ 1 h 74"/>
                    <a:gd name="T20" fmla="*/ 0 w 29"/>
                    <a:gd name="T21" fmla="*/ 1 h 74"/>
                    <a:gd name="T22" fmla="*/ 13 w 29"/>
                    <a:gd name="T23" fmla="*/ 9 h 74"/>
                    <a:gd name="T24" fmla="*/ 14 w 29"/>
                    <a:gd name="T25" fmla="*/ 9 h 74"/>
                    <a:gd name="T26" fmla="*/ 1 w 29"/>
                    <a:gd name="T27" fmla="*/ 0 h 74"/>
                    <a:gd name="T28" fmla="*/ 0 w 29"/>
                    <a:gd name="T29" fmla="*/ 0 h 74"/>
                    <a:gd name="T30" fmla="*/ 0 w 29"/>
                    <a:gd name="T31" fmla="*/ 1 h 74"/>
                    <a:gd name="T32" fmla="*/ 1 w 29"/>
                    <a:gd name="T33" fmla="*/ 36 h 74"/>
                    <a:gd name="T34" fmla="*/ 1 w 29"/>
                    <a:gd name="T35" fmla="*/ 37 h 74"/>
                    <a:gd name="T36" fmla="*/ 1 w 29"/>
                    <a:gd name="T37" fmla="*/ 37 h 74"/>
                    <a:gd name="T38" fmla="*/ 2 w 29"/>
                    <a:gd name="T39" fmla="*/ 37 h 74"/>
                    <a:gd name="T40" fmla="*/ 15 w 29"/>
                    <a:gd name="T41" fmla="*/ 22 h 74"/>
                    <a:gd name="T42" fmla="*/ 15 w 29"/>
                    <a:gd name="T43" fmla="*/ 23 h 74"/>
                    <a:gd name="T44" fmla="*/ 15 w 29"/>
                    <a:gd name="T45" fmla="*/ 22 h 74"/>
                    <a:gd name="T46" fmla="*/ 15 w 29"/>
                    <a:gd name="T47" fmla="*/ 22 h 74"/>
                    <a:gd name="T48" fmla="*/ 15 w 29"/>
                    <a:gd name="T49" fmla="*/ 22 h 74"/>
                    <a:gd name="T50" fmla="*/ 12 w 29"/>
                    <a:gd name="T51" fmla="*/ 11 h 74"/>
                    <a:gd name="T52" fmla="*/ 12 w 29"/>
                    <a:gd name="T53" fmla="*/ 12 h 74"/>
                    <a:gd name="T54" fmla="*/ 15 w 29"/>
                    <a:gd name="T55" fmla="*/ 9 h 74"/>
                    <a:gd name="T56" fmla="*/ 15 w 29"/>
                    <a:gd name="T57" fmla="*/ 9 h 74"/>
                    <a:gd name="T58" fmla="*/ 14 w 29"/>
                    <a:gd name="T59" fmla="*/ 9 h 74"/>
                    <a:gd name="T60" fmla="*/ 13 w 29"/>
                    <a:gd name="T61" fmla="*/ 9 h 74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9"/>
                    <a:gd name="T94" fmla="*/ 0 h 74"/>
                    <a:gd name="T95" fmla="*/ 29 w 29"/>
                    <a:gd name="T96" fmla="*/ 74 h 74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9" h="74">
                      <a:moveTo>
                        <a:pt x="26" y="18"/>
                      </a:moveTo>
                      <a:lnTo>
                        <a:pt x="26" y="17"/>
                      </a:lnTo>
                      <a:lnTo>
                        <a:pt x="23" y="23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9" y="45"/>
                      </a:lnTo>
                      <a:lnTo>
                        <a:pt x="1" y="72"/>
                      </a:lnTo>
                      <a:lnTo>
                        <a:pt x="3" y="72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26" y="18"/>
                      </a:lnTo>
                      <a:lnTo>
                        <a:pt x="28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72"/>
                      </a:lnTo>
                      <a:lnTo>
                        <a:pt x="1" y="74"/>
                      </a:lnTo>
                      <a:lnTo>
                        <a:pt x="3" y="74"/>
                      </a:lnTo>
                      <a:lnTo>
                        <a:pt x="29" y="45"/>
                      </a:lnTo>
                      <a:lnTo>
                        <a:pt x="29" y="47"/>
                      </a:lnTo>
                      <a:lnTo>
                        <a:pt x="29" y="45"/>
                      </a:lnTo>
                      <a:lnTo>
                        <a:pt x="29" y="44"/>
                      </a:lnTo>
                      <a:lnTo>
                        <a:pt x="24" y="23"/>
                      </a:lnTo>
                      <a:lnTo>
                        <a:pt x="24" y="25"/>
                      </a:lnTo>
                      <a:lnTo>
                        <a:pt x="29" y="18"/>
                      </a:lnTo>
                      <a:lnTo>
                        <a:pt x="29" y="17"/>
                      </a:lnTo>
                      <a:lnTo>
                        <a:pt x="28" y="17"/>
                      </a:lnTo>
                      <a:lnTo>
                        <a:pt x="26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5" name="Freeform 663"/>
                <p:cNvSpPr>
                  <a:spLocks/>
                </p:cNvSpPr>
                <p:nvPr/>
              </p:nvSpPr>
              <p:spPr bwMode="auto">
                <a:xfrm>
                  <a:off x="5212" y="794"/>
                  <a:ext cx="50" cy="59"/>
                </a:xfrm>
                <a:custGeom>
                  <a:avLst/>
                  <a:gdLst>
                    <a:gd name="T0" fmla="*/ 34 w 100"/>
                    <a:gd name="T1" fmla="*/ 1 h 118"/>
                    <a:gd name="T2" fmla="*/ 30 w 100"/>
                    <a:gd name="T3" fmla="*/ 0 h 118"/>
                    <a:gd name="T4" fmla="*/ 27 w 100"/>
                    <a:gd name="T5" fmla="*/ 0 h 118"/>
                    <a:gd name="T6" fmla="*/ 25 w 100"/>
                    <a:gd name="T7" fmla="*/ 0 h 118"/>
                    <a:gd name="T8" fmla="*/ 22 w 100"/>
                    <a:gd name="T9" fmla="*/ 0 h 118"/>
                    <a:gd name="T10" fmla="*/ 19 w 100"/>
                    <a:gd name="T11" fmla="*/ 1 h 118"/>
                    <a:gd name="T12" fmla="*/ 15 w 100"/>
                    <a:gd name="T13" fmla="*/ 2 h 118"/>
                    <a:gd name="T14" fmla="*/ 13 w 100"/>
                    <a:gd name="T15" fmla="*/ 5 h 118"/>
                    <a:gd name="T16" fmla="*/ 12 w 100"/>
                    <a:gd name="T17" fmla="*/ 6 h 118"/>
                    <a:gd name="T18" fmla="*/ 9 w 100"/>
                    <a:gd name="T19" fmla="*/ 7 h 118"/>
                    <a:gd name="T20" fmla="*/ 7 w 100"/>
                    <a:gd name="T21" fmla="*/ 10 h 118"/>
                    <a:gd name="T22" fmla="*/ 6 w 100"/>
                    <a:gd name="T23" fmla="*/ 12 h 118"/>
                    <a:gd name="T24" fmla="*/ 4 w 100"/>
                    <a:gd name="T25" fmla="*/ 15 h 118"/>
                    <a:gd name="T26" fmla="*/ 2 w 100"/>
                    <a:gd name="T27" fmla="*/ 19 h 118"/>
                    <a:gd name="T28" fmla="*/ 0 w 100"/>
                    <a:gd name="T29" fmla="*/ 22 h 118"/>
                    <a:gd name="T30" fmla="*/ 0 w 100"/>
                    <a:gd name="T31" fmla="*/ 26 h 118"/>
                    <a:gd name="T32" fmla="*/ 0 w 100"/>
                    <a:gd name="T33" fmla="*/ 29 h 118"/>
                    <a:gd name="T34" fmla="*/ 0 w 100"/>
                    <a:gd name="T35" fmla="*/ 32 h 118"/>
                    <a:gd name="T36" fmla="*/ 0 w 100"/>
                    <a:gd name="T37" fmla="*/ 36 h 118"/>
                    <a:gd name="T38" fmla="*/ 0 w 100"/>
                    <a:gd name="T39" fmla="*/ 39 h 118"/>
                    <a:gd name="T40" fmla="*/ 2 w 100"/>
                    <a:gd name="T41" fmla="*/ 43 h 118"/>
                    <a:gd name="T42" fmla="*/ 4 w 100"/>
                    <a:gd name="T43" fmla="*/ 48 h 118"/>
                    <a:gd name="T44" fmla="*/ 6 w 100"/>
                    <a:gd name="T45" fmla="*/ 49 h 118"/>
                    <a:gd name="T46" fmla="*/ 7 w 100"/>
                    <a:gd name="T47" fmla="*/ 52 h 118"/>
                    <a:gd name="T48" fmla="*/ 9 w 100"/>
                    <a:gd name="T49" fmla="*/ 54 h 118"/>
                    <a:gd name="T50" fmla="*/ 12 w 100"/>
                    <a:gd name="T51" fmla="*/ 55 h 118"/>
                    <a:gd name="T52" fmla="*/ 15 w 100"/>
                    <a:gd name="T53" fmla="*/ 58 h 118"/>
                    <a:gd name="T54" fmla="*/ 19 w 100"/>
                    <a:gd name="T55" fmla="*/ 59 h 118"/>
                    <a:gd name="T56" fmla="*/ 22 w 100"/>
                    <a:gd name="T57" fmla="*/ 59 h 118"/>
                    <a:gd name="T58" fmla="*/ 25 w 100"/>
                    <a:gd name="T59" fmla="*/ 59 h 118"/>
                    <a:gd name="T60" fmla="*/ 27 w 100"/>
                    <a:gd name="T61" fmla="*/ 59 h 118"/>
                    <a:gd name="T62" fmla="*/ 30 w 100"/>
                    <a:gd name="T63" fmla="*/ 59 h 118"/>
                    <a:gd name="T64" fmla="*/ 34 w 100"/>
                    <a:gd name="T65" fmla="*/ 58 h 118"/>
                    <a:gd name="T66" fmla="*/ 36 w 100"/>
                    <a:gd name="T67" fmla="*/ 56 h 118"/>
                    <a:gd name="T68" fmla="*/ 39 w 100"/>
                    <a:gd name="T69" fmla="*/ 55 h 118"/>
                    <a:gd name="T70" fmla="*/ 40 w 100"/>
                    <a:gd name="T71" fmla="*/ 53 h 118"/>
                    <a:gd name="T72" fmla="*/ 42 w 100"/>
                    <a:gd name="T73" fmla="*/ 51 h 118"/>
                    <a:gd name="T74" fmla="*/ 44 w 100"/>
                    <a:gd name="T75" fmla="*/ 48 h 118"/>
                    <a:gd name="T76" fmla="*/ 45 w 100"/>
                    <a:gd name="T77" fmla="*/ 47 h 118"/>
                    <a:gd name="T78" fmla="*/ 47 w 100"/>
                    <a:gd name="T79" fmla="*/ 43 h 118"/>
                    <a:gd name="T80" fmla="*/ 49 w 100"/>
                    <a:gd name="T81" fmla="*/ 38 h 118"/>
                    <a:gd name="T82" fmla="*/ 49 w 100"/>
                    <a:gd name="T83" fmla="*/ 36 h 118"/>
                    <a:gd name="T84" fmla="*/ 49 w 100"/>
                    <a:gd name="T85" fmla="*/ 31 h 118"/>
                    <a:gd name="T86" fmla="*/ 50 w 100"/>
                    <a:gd name="T87" fmla="*/ 28 h 118"/>
                    <a:gd name="T88" fmla="*/ 49 w 100"/>
                    <a:gd name="T89" fmla="*/ 24 h 118"/>
                    <a:gd name="T90" fmla="*/ 49 w 100"/>
                    <a:gd name="T91" fmla="*/ 21 h 118"/>
                    <a:gd name="T92" fmla="*/ 48 w 100"/>
                    <a:gd name="T93" fmla="*/ 17 h 118"/>
                    <a:gd name="T94" fmla="*/ 47 w 100"/>
                    <a:gd name="T95" fmla="*/ 15 h 118"/>
                    <a:gd name="T96" fmla="*/ 45 w 100"/>
                    <a:gd name="T97" fmla="*/ 12 h 118"/>
                    <a:gd name="T98" fmla="*/ 44 w 100"/>
                    <a:gd name="T99" fmla="*/ 10 h 118"/>
                    <a:gd name="T100" fmla="*/ 42 w 100"/>
                    <a:gd name="T101" fmla="*/ 7 h 118"/>
                    <a:gd name="T102" fmla="*/ 40 w 100"/>
                    <a:gd name="T103" fmla="*/ 6 h 118"/>
                    <a:gd name="T104" fmla="*/ 38 w 100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2" y="5"/>
                      </a:moveTo>
                      <a:lnTo>
                        <a:pt x="68" y="3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2" y="3"/>
                      </a:lnTo>
                      <a:lnTo>
                        <a:pt x="30" y="3"/>
                      </a:lnTo>
                      <a:lnTo>
                        <a:pt x="28" y="5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3" y="9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8" y="15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19"/>
                      </a:lnTo>
                      <a:lnTo>
                        <a:pt x="12" y="20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3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0" y="73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2" y="80"/>
                      </a:lnTo>
                      <a:lnTo>
                        <a:pt x="3" y="85"/>
                      </a:lnTo>
                      <a:lnTo>
                        <a:pt x="3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5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2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7" y="105"/>
                      </a:lnTo>
                      <a:lnTo>
                        <a:pt x="18" y="107"/>
                      </a:lnTo>
                      <a:lnTo>
                        <a:pt x="20" y="108"/>
                      </a:lnTo>
                      <a:lnTo>
                        <a:pt x="20" y="110"/>
                      </a:lnTo>
                      <a:lnTo>
                        <a:pt x="22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3"/>
                      </a:lnTo>
                      <a:lnTo>
                        <a:pt x="28" y="115"/>
                      </a:lnTo>
                      <a:lnTo>
                        <a:pt x="30" y="115"/>
                      </a:lnTo>
                      <a:lnTo>
                        <a:pt x="32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7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3" y="117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68" y="113"/>
                      </a:lnTo>
                      <a:lnTo>
                        <a:pt x="70" y="113"/>
                      </a:lnTo>
                      <a:lnTo>
                        <a:pt x="70" y="112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7" y="110"/>
                      </a:lnTo>
                      <a:lnTo>
                        <a:pt x="77" y="108"/>
                      </a:lnTo>
                      <a:lnTo>
                        <a:pt x="78" y="107"/>
                      </a:lnTo>
                      <a:lnTo>
                        <a:pt x="80" y="107"/>
                      </a:lnTo>
                      <a:lnTo>
                        <a:pt x="80" y="105"/>
                      </a:lnTo>
                      <a:lnTo>
                        <a:pt x="82" y="105"/>
                      </a:lnTo>
                      <a:lnTo>
                        <a:pt x="82" y="103"/>
                      </a:lnTo>
                      <a:lnTo>
                        <a:pt x="83" y="103"/>
                      </a:lnTo>
                      <a:lnTo>
                        <a:pt x="83" y="102"/>
                      </a:lnTo>
                      <a:lnTo>
                        <a:pt x="85" y="100"/>
                      </a:lnTo>
                      <a:lnTo>
                        <a:pt x="85" y="98"/>
                      </a:lnTo>
                      <a:lnTo>
                        <a:pt x="87" y="98"/>
                      </a:lnTo>
                      <a:lnTo>
                        <a:pt x="87" y="96"/>
                      </a:lnTo>
                      <a:lnTo>
                        <a:pt x="88" y="96"/>
                      </a:lnTo>
                      <a:lnTo>
                        <a:pt x="88" y="95"/>
                      </a:lnTo>
                      <a:lnTo>
                        <a:pt x="90" y="93"/>
                      </a:lnTo>
                      <a:lnTo>
                        <a:pt x="92" y="91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3"/>
                      </a:lnTo>
                      <a:lnTo>
                        <a:pt x="97" y="80"/>
                      </a:lnTo>
                      <a:lnTo>
                        <a:pt x="97" y="78"/>
                      </a:lnTo>
                      <a:lnTo>
                        <a:pt x="97" y="76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8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3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7" y="37"/>
                      </a:lnTo>
                      <a:lnTo>
                        <a:pt x="97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3" y="31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2" y="25"/>
                      </a:lnTo>
                      <a:lnTo>
                        <a:pt x="92" y="24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7" y="19"/>
                      </a:lnTo>
                      <a:lnTo>
                        <a:pt x="85" y="19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6" name="Freeform 664"/>
                <p:cNvSpPr>
                  <a:spLocks/>
                </p:cNvSpPr>
                <p:nvPr/>
              </p:nvSpPr>
              <p:spPr bwMode="auto">
                <a:xfrm>
                  <a:off x="5211" y="793"/>
                  <a:ext cx="51" cy="61"/>
                </a:xfrm>
                <a:custGeom>
                  <a:avLst/>
                  <a:gdLst>
                    <a:gd name="T0" fmla="*/ 1 w 102"/>
                    <a:gd name="T1" fmla="*/ 23 h 122"/>
                    <a:gd name="T2" fmla="*/ 0 w 102"/>
                    <a:gd name="T3" fmla="*/ 31 h 122"/>
                    <a:gd name="T4" fmla="*/ 1 w 102"/>
                    <a:gd name="T5" fmla="*/ 38 h 122"/>
                    <a:gd name="T6" fmla="*/ 3 w 102"/>
                    <a:gd name="T7" fmla="*/ 45 h 122"/>
                    <a:gd name="T8" fmla="*/ 7 w 102"/>
                    <a:gd name="T9" fmla="*/ 51 h 122"/>
                    <a:gd name="T10" fmla="*/ 11 w 102"/>
                    <a:gd name="T11" fmla="*/ 56 h 122"/>
                    <a:gd name="T12" fmla="*/ 17 w 102"/>
                    <a:gd name="T13" fmla="*/ 60 h 122"/>
                    <a:gd name="T14" fmla="*/ 23 w 102"/>
                    <a:gd name="T15" fmla="*/ 61 h 122"/>
                    <a:gd name="T16" fmla="*/ 29 w 102"/>
                    <a:gd name="T17" fmla="*/ 60 h 122"/>
                    <a:gd name="T18" fmla="*/ 35 w 102"/>
                    <a:gd name="T19" fmla="*/ 58 h 122"/>
                    <a:gd name="T20" fmla="*/ 40 w 102"/>
                    <a:gd name="T21" fmla="*/ 55 h 122"/>
                    <a:gd name="T22" fmla="*/ 45 w 102"/>
                    <a:gd name="T23" fmla="*/ 49 h 122"/>
                    <a:gd name="T24" fmla="*/ 48 w 102"/>
                    <a:gd name="T25" fmla="*/ 44 h 122"/>
                    <a:gd name="T26" fmla="*/ 51 w 102"/>
                    <a:gd name="T27" fmla="*/ 36 h 122"/>
                    <a:gd name="T28" fmla="*/ 51 w 102"/>
                    <a:gd name="T29" fmla="*/ 28 h 122"/>
                    <a:gd name="T30" fmla="*/ 50 w 102"/>
                    <a:gd name="T31" fmla="*/ 22 h 122"/>
                    <a:gd name="T32" fmla="*/ 48 w 102"/>
                    <a:gd name="T33" fmla="*/ 15 h 122"/>
                    <a:gd name="T34" fmla="*/ 44 w 102"/>
                    <a:gd name="T35" fmla="*/ 9 h 122"/>
                    <a:gd name="T36" fmla="*/ 39 w 102"/>
                    <a:gd name="T37" fmla="*/ 4 h 122"/>
                    <a:gd name="T38" fmla="*/ 32 w 102"/>
                    <a:gd name="T39" fmla="*/ 1 h 122"/>
                    <a:gd name="T40" fmla="*/ 26 w 102"/>
                    <a:gd name="T41" fmla="*/ 0 h 122"/>
                    <a:gd name="T42" fmla="*/ 20 w 102"/>
                    <a:gd name="T43" fmla="*/ 1 h 122"/>
                    <a:gd name="T44" fmla="*/ 13 w 102"/>
                    <a:gd name="T45" fmla="*/ 4 h 122"/>
                    <a:gd name="T46" fmla="*/ 10 w 102"/>
                    <a:gd name="T47" fmla="*/ 9 h 122"/>
                    <a:gd name="T48" fmla="*/ 5 w 102"/>
                    <a:gd name="T49" fmla="*/ 14 h 122"/>
                    <a:gd name="T50" fmla="*/ 5 w 102"/>
                    <a:gd name="T51" fmla="*/ 17 h 122"/>
                    <a:gd name="T52" fmla="*/ 7 w 102"/>
                    <a:gd name="T53" fmla="*/ 11 h 122"/>
                    <a:gd name="T54" fmla="*/ 12 w 102"/>
                    <a:gd name="T55" fmla="*/ 7 h 122"/>
                    <a:gd name="T56" fmla="*/ 18 w 102"/>
                    <a:gd name="T57" fmla="*/ 4 h 122"/>
                    <a:gd name="T58" fmla="*/ 24 w 102"/>
                    <a:gd name="T59" fmla="*/ 1 h 122"/>
                    <a:gd name="T60" fmla="*/ 29 w 102"/>
                    <a:gd name="T61" fmla="*/ 1 h 122"/>
                    <a:gd name="T62" fmla="*/ 35 w 102"/>
                    <a:gd name="T63" fmla="*/ 4 h 122"/>
                    <a:gd name="T64" fmla="*/ 42 w 102"/>
                    <a:gd name="T65" fmla="*/ 8 h 122"/>
                    <a:gd name="T66" fmla="*/ 45 w 102"/>
                    <a:gd name="T67" fmla="*/ 12 h 122"/>
                    <a:gd name="T68" fmla="*/ 48 w 102"/>
                    <a:gd name="T69" fmla="*/ 19 h 122"/>
                    <a:gd name="T70" fmla="*/ 50 w 102"/>
                    <a:gd name="T71" fmla="*/ 26 h 122"/>
                    <a:gd name="T72" fmla="*/ 50 w 102"/>
                    <a:gd name="T73" fmla="*/ 33 h 122"/>
                    <a:gd name="T74" fmla="*/ 49 w 102"/>
                    <a:gd name="T75" fmla="*/ 40 h 122"/>
                    <a:gd name="T76" fmla="*/ 45 w 102"/>
                    <a:gd name="T77" fmla="*/ 46 h 122"/>
                    <a:gd name="T78" fmla="*/ 42 w 102"/>
                    <a:gd name="T79" fmla="*/ 52 h 122"/>
                    <a:gd name="T80" fmla="*/ 37 w 102"/>
                    <a:gd name="T81" fmla="*/ 56 h 122"/>
                    <a:gd name="T82" fmla="*/ 31 w 102"/>
                    <a:gd name="T83" fmla="*/ 59 h 122"/>
                    <a:gd name="T84" fmla="*/ 26 w 102"/>
                    <a:gd name="T85" fmla="*/ 60 h 122"/>
                    <a:gd name="T86" fmla="*/ 20 w 102"/>
                    <a:gd name="T87" fmla="*/ 60 h 122"/>
                    <a:gd name="T88" fmla="*/ 13 w 102"/>
                    <a:gd name="T89" fmla="*/ 57 h 122"/>
                    <a:gd name="T90" fmla="*/ 10 w 102"/>
                    <a:gd name="T91" fmla="*/ 53 h 122"/>
                    <a:gd name="T92" fmla="*/ 5 w 102"/>
                    <a:gd name="T93" fmla="*/ 48 h 122"/>
                    <a:gd name="T94" fmla="*/ 3 w 102"/>
                    <a:gd name="T95" fmla="*/ 41 h 122"/>
                    <a:gd name="T96" fmla="*/ 1 w 102"/>
                    <a:gd name="T97" fmla="*/ 34 h 122"/>
                    <a:gd name="T98" fmla="*/ 1 w 102"/>
                    <a:gd name="T99" fmla="*/ 27 h 122"/>
                    <a:gd name="T100" fmla="*/ 3 w 102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2"/>
                    <a:gd name="T155" fmla="*/ 102 w 102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2">
                      <a:moveTo>
                        <a:pt x="7" y="38"/>
                      </a:moveTo>
                      <a:lnTo>
                        <a:pt x="5" y="39"/>
                      </a:lnTo>
                      <a:lnTo>
                        <a:pt x="4" y="43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2" y="68"/>
                      </a:lnTo>
                      <a:lnTo>
                        <a:pt x="2" y="71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2" y="80"/>
                      </a:lnTo>
                      <a:lnTo>
                        <a:pt x="4" y="82"/>
                      </a:lnTo>
                      <a:lnTo>
                        <a:pt x="5" y="87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9" y="95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4" y="102"/>
                      </a:lnTo>
                      <a:lnTo>
                        <a:pt x="15" y="104"/>
                      </a:lnTo>
                      <a:lnTo>
                        <a:pt x="17" y="107"/>
                      </a:lnTo>
                      <a:lnTo>
                        <a:pt x="19" y="109"/>
                      </a:lnTo>
                      <a:lnTo>
                        <a:pt x="20" y="109"/>
                      </a:lnTo>
                      <a:lnTo>
                        <a:pt x="22" y="112"/>
                      </a:lnTo>
                      <a:lnTo>
                        <a:pt x="24" y="114"/>
                      </a:lnTo>
                      <a:lnTo>
                        <a:pt x="27" y="114"/>
                      </a:lnTo>
                      <a:lnTo>
                        <a:pt x="30" y="115"/>
                      </a:lnTo>
                      <a:lnTo>
                        <a:pt x="32" y="117"/>
                      </a:lnTo>
                      <a:lnTo>
                        <a:pt x="34" y="119"/>
                      </a:lnTo>
                      <a:lnTo>
                        <a:pt x="37" y="120"/>
                      </a:lnTo>
                      <a:lnTo>
                        <a:pt x="39" y="120"/>
                      </a:lnTo>
                      <a:lnTo>
                        <a:pt x="40" y="120"/>
                      </a:lnTo>
                      <a:lnTo>
                        <a:pt x="44" y="122"/>
                      </a:lnTo>
                      <a:lnTo>
                        <a:pt x="45" y="122"/>
                      </a:lnTo>
                      <a:lnTo>
                        <a:pt x="49" y="122"/>
                      </a:lnTo>
                      <a:lnTo>
                        <a:pt x="52" y="122"/>
                      </a:lnTo>
                      <a:lnTo>
                        <a:pt x="54" y="122"/>
                      </a:lnTo>
                      <a:lnTo>
                        <a:pt x="55" y="122"/>
                      </a:lnTo>
                      <a:lnTo>
                        <a:pt x="59" y="120"/>
                      </a:lnTo>
                      <a:lnTo>
                        <a:pt x="60" y="120"/>
                      </a:lnTo>
                      <a:lnTo>
                        <a:pt x="62" y="119"/>
                      </a:lnTo>
                      <a:lnTo>
                        <a:pt x="65" y="119"/>
                      </a:lnTo>
                      <a:lnTo>
                        <a:pt x="67" y="117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5" y="114"/>
                      </a:lnTo>
                      <a:lnTo>
                        <a:pt x="77" y="112"/>
                      </a:lnTo>
                      <a:lnTo>
                        <a:pt x="79" y="110"/>
                      </a:lnTo>
                      <a:lnTo>
                        <a:pt x="80" y="109"/>
                      </a:lnTo>
                      <a:lnTo>
                        <a:pt x="82" y="107"/>
                      </a:lnTo>
                      <a:lnTo>
                        <a:pt x="84" y="105"/>
                      </a:lnTo>
                      <a:lnTo>
                        <a:pt x="87" y="104"/>
                      </a:lnTo>
                      <a:lnTo>
                        <a:pt x="87" y="100"/>
                      </a:lnTo>
                      <a:lnTo>
                        <a:pt x="90" y="98"/>
                      </a:lnTo>
                      <a:lnTo>
                        <a:pt x="92" y="97"/>
                      </a:lnTo>
                      <a:lnTo>
                        <a:pt x="92" y="93"/>
                      </a:lnTo>
                      <a:lnTo>
                        <a:pt x="94" y="92"/>
                      </a:lnTo>
                      <a:lnTo>
                        <a:pt x="95" y="88"/>
                      </a:lnTo>
                      <a:lnTo>
                        <a:pt x="95" y="87"/>
                      </a:lnTo>
                      <a:lnTo>
                        <a:pt x="97" y="82"/>
                      </a:lnTo>
                      <a:lnTo>
                        <a:pt x="99" y="80"/>
                      </a:lnTo>
                      <a:lnTo>
                        <a:pt x="99" y="76"/>
                      </a:lnTo>
                      <a:lnTo>
                        <a:pt x="100" y="75"/>
                      </a:lnTo>
                      <a:lnTo>
                        <a:pt x="102" y="71"/>
                      </a:lnTo>
                      <a:lnTo>
                        <a:pt x="102" y="68"/>
                      </a:lnTo>
                      <a:lnTo>
                        <a:pt x="102" y="65"/>
                      </a:lnTo>
                      <a:lnTo>
                        <a:pt x="102" y="63"/>
                      </a:lnTo>
                      <a:lnTo>
                        <a:pt x="102" y="61"/>
                      </a:lnTo>
                      <a:lnTo>
                        <a:pt x="102" y="56"/>
                      </a:lnTo>
                      <a:lnTo>
                        <a:pt x="102" y="53"/>
                      </a:lnTo>
                      <a:lnTo>
                        <a:pt x="102" y="51"/>
                      </a:lnTo>
                      <a:lnTo>
                        <a:pt x="102" y="46"/>
                      </a:lnTo>
                      <a:lnTo>
                        <a:pt x="100" y="44"/>
                      </a:lnTo>
                      <a:lnTo>
                        <a:pt x="99" y="43"/>
                      </a:lnTo>
                      <a:lnTo>
                        <a:pt x="99" y="39"/>
                      </a:lnTo>
                      <a:lnTo>
                        <a:pt x="97" y="38"/>
                      </a:lnTo>
                      <a:lnTo>
                        <a:pt x="97" y="34"/>
                      </a:lnTo>
                      <a:lnTo>
                        <a:pt x="95" y="31"/>
                      </a:lnTo>
                      <a:lnTo>
                        <a:pt x="95" y="29"/>
                      </a:lnTo>
                      <a:lnTo>
                        <a:pt x="94" y="26"/>
                      </a:lnTo>
                      <a:lnTo>
                        <a:pt x="92" y="24"/>
                      </a:lnTo>
                      <a:lnTo>
                        <a:pt x="90" y="22"/>
                      </a:lnTo>
                      <a:lnTo>
                        <a:pt x="90" y="21"/>
                      </a:lnTo>
                      <a:lnTo>
                        <a:pt x="87" y="17"/>
                      </a:lnTo>
                      <a:lnTo>
                        <a:pt x="85" y="16"/>
                      </a:lnTo>
                      <a:lnTo>
                        <a:pt x="84" y="14"/>
                      </a:lnTo>
                      <a:lnTo>
                        <a:pt x="82" y="12"/>
                      </a:lnTo>
                      <a:lnTo>
                        <a:pt x="79" y="9"/>
                      </a:lnTo>
                      <a:lnTo>
                        <a:pt x="77" y="7"/>
                      </a:lnTo>
                      <a:lnTo>
                        <a:pt x="75" y="7"/>
                      </a:lnTo>
                      <a:lnTo>
                        <a:pt x="70" y="4"/>
                      </a:lnTo>
                      <a:lnTo>
                        <a:pt x="69" y="4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2" y="2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39" y="2"/>
                      </a:lnTo>
                      <a:lnTo>
                        <a:pt x="37" y="4"/>
                      </a:lnTo>
                      <a:lnTo>
                        <a:pt x="34" y="4"/>
                      </a:lnTo>
                      <a:lnTo>
                        <a:pt x="32" y="5"/>
                      </a:lnTo>
                      <a:lnTo>
                        <a:pt x="30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4" y="11"/>
                      </a:lnTo>
                      <a:lnTo>
                        <a:pt x="20" y="14"/>
                      </a:lnTo>
                      <a:lnTo>
                        <a:pt x="20" y="16"/>
                      </a:lnTo>
                      <a:lnTo>
                        <a:pt x="19" y="17"/>
                      </a:lnTo>
                      <a:lnTo>
                        <a:pt x="15" y="19"/>
                      </a:lnTo>
                      <a:lnTo>
                        <a:pt x="15" y="21"/>
                      </a:lnTo>
                      <a:lnTo>
                        <a:pt x="14" y="24"/>
                      </a:lnTo>
                      <a:lnTo>
                        <a:pt x="10" y="26"/>
                      </a:lnTo>
                      <a:lnTo>
                        <a:pt x="10" y="27"/>
                      </a:lnTo>
                      <a:lnTo>
                        <a:pt x="9" y="31"/>
                      </a:lnTo>
                      <a:lnTo>
                        <a:pt x="7" y="34"/>
                      </a:lnTo>
                      <a:lnTo>
                        <a:pt x="7" y="38"/>
                      </a:lnTo>
                      <a:lnTo>
                        <a:pt x="9" y="34"/>
                      </a:lnTo>
                      <a:lnTo>
                        <a:pt x="10" y="31"/>
                      </a:lnTo>
                      <a:lnTo>
                        <a:pt x="10" y="29"/>
                      </a:lnTo>
                      <a:lnTo>
                        <a:pt x="14" y="26"/>
                      </a:lnTo>
                      <a:lnTo>
                        <a:pt x="15" y="24"/>
                      </a:lnTo>
                      <a:lnTo>
                        <a:pt x="15" y="22"/>
                      </a:lnTo>
                      <a:lnTo>
                        <a:pt x="19" y="21"/>
                      </a:lnTo>
                      <a:lnTo>
                        <a:pt x="19" y="19"/>
                      </a:lnTo>
                      <a:lnTo>
                        <a:pt x="20" y="16"/>
                      </a:lnTo>
                      <a:lnTo>
                        <a:pt x="24" y="16"/>
                      </a:lnTo>
                      <a:lnTo>
                        <a:pt x="24" y="14"/>
                      </a:lnTo>
                      <a:lnTo>
                        <a:pt x="27" y="11"/>
                      </a:lnTo>
                      <a:lnTo>
                        <a:pt x="30" y="9"/>
                      </a:lnTo>
                      <a:lnTo>
                        <a:pt x="30" y="7"/>
                      </a:lnTo>
                      <a:lnTo>
                        <a:pt x="34" y="7"/>
                      </a:lnTo>
                      <a:lnTo>
                        <a:pt x="35" y="7"/>
                      </a:lnTo>
                      <a:lnTo>
                        <a:pt x="39" y="5"/>
                      </a:lnTo>
                      <a:lnTo>
                        <a:pt x="40" y="5"/>
                      </a:lnTo>
                      <a:lnTo>
                        <a:pt x="42" y="4"/>
                      </a:lnTo>
                      <a:lnTo>
                        <a:pt x="44" y="4"/>
                      </a:lnTo>
                      <a:lnTo>
                        <a:pt x="47" y="2"/>
                      </a:lnTo>
                      <a:lnTo>
                        <a:pt x="49" y="2"/>
                      </a:lnTo>
                      <a:lnTo>
                        <a:pt x="52" y="2"/>
                      </a:lnTo>
                      <a:lnTo>
                        <a:pt x="54" y="2"/>
                      </a:lnTo>
                      <a:lnTo>
                        <a:pt x="57" y="2"/>
                      </a:lnTo>
                      <a:lnTo>
                        <a:pt x="59" y="2"/>
                      </a:lnTo>
                      <a:lnTo>
                        <a:pt x="62" y="4"/>
                      </a:lnTo>
                      <a:lnTo>
                        <a:pt x="64" y="4"/>
                      </a:lnTo>
                      <a:lnTo>
                        <a:pt x="65" y="4"/>
                      </a:lnTo>
                      <a:lnTo>
                        <a:pt x="69" y="5"/>
                      </a:lnTo>
                      <a:lnTo>
                        <a:pt x="70" y="7"/>
                      </a:lnTo>
                      <a:lnTo>
                        <a:pt x="75" y="9"/>
                      </a:lnTo>
                      <a:lnTo>
                        <a:pt x="77" y="11"/>
                      </a:lnTo>
                      <a:lnTo>
                        <a:pt x="79" y="12"/>
                      </a:lnTo>
                      <a:lnTo>
                        <a:pt x="80" y="14"/>
                      </a:lnTo>
                      <a:lnTo>
                        <a:pt x="84" y="16"/>
                      </a:lnTo>
                      <a:lnTo>
                        <a:pt x="84" y="17"/>
                      </a:lnTo>
                      <a:lnTo>
                        <a:pt x="87" y="19"/>
                      </a:lnTo>
                      <a:lnTo>
                        <a:pt x="87" y="21"/>
                      </a:lnTo>
                      <a:lnTo>
                        <a:pt x="90" y="24"/>
                      </a:lnTo>
                      <a:lnTo>
                        <a:pt x="92" y="27"/>
                      </a:lnTo>
                      <a:lnTo>
                        <a:pt x="94" y="31"/>
                      </a:lnTo>
                      <a:lnTo>
                        <a:pt x="94" y="33"/>
                      </a:lnTo>
                      <a:lnTo>
                        <a:pt x="95" y="36"/>
                      </a:lnTo>
                      <a:lnTo>
                        <a:pt x="95" y="38"/>
                      </a:lnTo>
                      <a:lnTo>
                        <a:pt x="97" y="41"/>
                      </a:lnTo>
                      <a:lnTo>
                        <a:pt x="97" y="43"/>
                      </a:lnTo>
                      <a:lnTo>
                        <a:pt x="99" y="46"/>
                      </a:lnTo>
                      <a:lnTo>
                        <a:pt x="99" y="48"/>
                      </a:lnTo>
                      <a:lnTo>
                        <a:pt x="99" y="51"/>
                      </a:lnTo>
                      <a:lnTo>
                        <a:pt x="99" y="53"/>
                      </a:lnTo>
                      <a:lnTo>
                        <a:pt x="100" y="56"/>
                      </a:lnTo>
                      <a:lnTo>
                        <a:pt x="100" y="61"/>
                      </a:lnTo>
                      <a:lnTo>
                        <a:pt x="99" y="63"/>
                      </a:lnTo>
                      <a:lnTo>
                        <a:pt x="99" y="65"/>
                      </a:lnTo>
                      <a:lnTo>
                        <a:pt x="99" y="68"/>
                      </a:lnTo>
                      <a:lnTo>
                        <a:pt x="99" y="70"/>
                      </a:lnTo>
                      <a:lnTo>
                        <a:pt x="99" y="73"/>
                      </a:lnTo>
                      <a:lnTo>
                        <a:pt x="97" y="76"/>
                      </a:lnTo>
                      <a:lnTo>
                        <a:pt x="97" y="80"/>
                      </a:lnTo>
                      <a:lnTo>
                        <a:pt x="95" y="82"/>
                      </a:lnTo>
                      <a:lnTo>
                        <a:pt x="95" y="85"/>
                      </a:lnTo>
                      <a:lnTo>
                        <a:pt x="94" y="87"/>
                      </a:lnTo>
                      <a:lnTo>
                        <a:pt x="92" y="90"/>
                      </a:lnTo>
                      <a:lnTo>
                        <a:pt x="90" y="92"/>
                      </a:lnTo>
                      <a:lnTo>
                        <a:pt x="90" y="95"/>
                      </a:lnTo>
                      <a:lnTo>
                        <a:pt x="89" y="98"/>
                      </a:lnTo>
                      <a:lnTo>
                        <a:pt x="87" y="98"/>
                      </a:lnTo>
                      <a:lnTo>
                        <a:pt x="85" y="102"/>
                      </a:lnTo>
                      <a:lnTo>
                        <a:pt x="84" y="104"/>
                      </a:lnTo>
                      <a:lnTo>
                        <a:pt x="82" y="105"/>
                      </a:lnTo>
                      <a:lnTo>
                        <a:pt x="79" y="107"/>
                      </a:lnTo>
                      <a:lnTo>
                        <a:pt x="77" y="109"/>
                      </a:lnTo>
                      <a:lnTo>
                        <a:pt x="75" y="110"/>
                      </a:lnTo>
                      <a:lnTo>
                        <a:pt x="74" y="112"/>
                      </a:lnTo>
                      <a:lnTo>
                        <a:pt x="70" y="114"/>
                      </a:lnTo>
                      <a:lnTo>
                        <a:pt x="69" y="114"/>
                      </a:lnTo>
                      <a:lnTo>
                        <a:pt x="67" y="115"/>
                      </a:lnTo>
                      <a:lnTo>
                        <a:pt x="65" y="115"/>
                      </a:lnTo>
                      <a:lnTo>
                        <a:pt x="62" y="117"/>
                      </a:lnTo>
                      <a:lnTo>
                        <a:pt x="60" y="117"/>
                      </a:lnTo>
                      <a:lnTo>
                        <a:pt x="59" y="119"/>
                      </a:lnTo>
                      <a:lnTo>
                        <a:pt x="55" y="119"/>
                      </a:lnTo>
                      <a:lnTo>
                        <a:pt x="54" y="119"/>
                      </a:lnTo>
                      <a:lnTo>
                        <a:pt x="52" y="120"/>
                      </a:lnTo>
                      <a:lnTo>
                        <a:pt x="49" y="120"/>
                      </a:lnTo>
                      <a:lnTo>
                        <a:pt x="47" y="119"/>
                      </a:lnTo>
                      <a:lnTo>
                        <a:pt x="44" y="119"/>
                      </a:lnTo>
                      <a:lnTo>
                        <a:pt x="40" y="119"/>
                      </a:lnTo>
                      <a:lnTo>
                        <a:pt x="39" y="119"/>
                      </a:lnTo>
                      <a:lnTo>
                        <a:pt x="37" y="117"/>
                      </a:lnTo>
                      <a:lnTo>
                        <a:pt x="34" y="115"/>
                      </a:lnTo>
                      <a:lnTo>
                        <a:pt x="32" y="115"/>
                      </a:lnTo>
                      <a:lnTo>
                        <a:pt x="30" y="114"/>
                      </a:lnTo>
                      <a:lnTo>
                        <a:pt x="27" y="114"/>
                      </a:lnTo>
                      <a:lnTo>
                        <a:pt x="25" y="110"/>
                      </a:lnTo>
                      <a:lnTo>
                        <a:pt x="24" y="109"/>
                      </a:lnTo>
                      <a:lnTo>
                        <a:pt x="20" y="109"/>
                      </a:lnTo>
                      <a:lnTo>
                        <a:pt x="20" y="107"/>
                      </a:lnTo>
                      <a:lnTo>
                        <a:pt x="19" y="105"/>
                      </a:lnTo>
                      <a:lnTo>
                        <a:pt x="15" y="104"/>
                      </a:lnTo>
                      <a:lnTo>
                        <a:pt x="15" y="100"/>
                      </a:lnTo>
                      <a:lnTo>
                        <a:pt x="14" y="98"/>
                      </a:lnTo>
                      <a:lnTo>
                        <a:pt x="10" y="97"/>
                      </a:lnTo>
                      <a:lnTo>
                        <a:pt x="10" y="95"/>
                      </a:lnTo>
                      <a:lnTo>
                        <a:pt x="9" y="92"/>
                      </a:lnTo>
                      <a:lnTo>
                        <a:pt x="9" y="90"/>
                      </a:lnTo>
                      <a:lnTo>
                        <a:pt x="7" y="87"/>
                      </a:lnTo>
                      <a:lnTo>
                        <a:pt x="7" y="85"/>
                      </a:lnTo>
                      <a:lnTo>
                        <a:pt x="5" y="82"/>
                      </a:lnTo>
                      <a:lnTo>
                        <a:pt x="5" y="80"/>
                      </a:lnTo>
                      <a:lnTo>
                        <a:pt x="4" y="76"/>
                      </a:lnTo>
                      <a:lnTo>
                        <a:pt x="4" y="73"/>
                      </a:lnTo>
                      <a:lnTo>
                        <a:pt x="2" y="71"/>
                      </a:lnTo>
                      <a:lnTo>
                        <a:pt x="2" y="68"/>
                      </a:lnTo>
                      <a:lnTo>
                        <a:pt x="2" y="65"/>
                      </a:lnTo>
                      <a:lnTo>
                        <a:pt x="2" y="63"/>
                      </a:lnTo>
                      <a:lnTo>
                        <a:pt x="2" y="61"/>
                      </a:lnTo>
                      <a:lnTo>
                        <a:pt x="2" y="56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5" y="48"/>
                      </a:lnTo>
                      <a:lnTo>
                        <a:pt x="5" y="46"/>
                      </a:lnTo>
                      <a:lnTo>
                        <a:pt x="7" y="43"/>
                      </a:lnTo>
                      <a:lnTo>
                        <a:pt x="7" y="41"/>
                      </a:lnTo>
                      <a:lnTo>
                        <a:pt x="7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7" name="Freeform 665"/>
                <p:cNvSpPr>
                  <a:spLocks/>
                </p:cNvSpPr>
                <p:nvPr/>
              </p:nvSpPr>
              <p:spPr bwMode="auto">
                <a:xfrm>
                  <a:off x="5233" y="815"/>
                  <a:ext cx="36" cy="17"/>
                </a:xfrm>
                <a:custGeom>
                  <a:avLst/>
                  <a:gdLst>
                    <a:gd name="T0" fmla="*/ 0 w 73"/>
                    <a:gd name="T1" fmla="*/ 11 h 34"/>
                    <a:gd name="T2" fmla="*/ 0 w 73"/>
                    <a:gd name="T3" fmla="*/ 17 h 34"/>
                    <a:gd name="T4" fmla="*/ 36 w 73"/>
                    <a:gd name="T5" fmla="*/ 13 h 34"/>
                    <a:gd name="T6" fmla="*/ 25 w 73"/>
                    <a:gd name="T7" fmla="*/ 0 h 34"/>
                    <a:gd name="T8" fmla="*/ 0 w 73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4"/>
                    <a:gd name="T17" fmla="*/ 73 w 7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4">
                      <a:moveTo>
                        <a:pt x="0" y="22"/>
                      </a:moveTo>
                      <a:lnTo>
                        <a:pt x="0" y="34"/>
                      </a:lnTo>
                      <a:lnTo>
                        <a:pt x="73" y="27"/>
                      </a:lnTo>
                      <a:lnTo>
                        <a:pt x="51" y="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8" name="Freeform 666"/>
                <p:cNvSpPr>
                  <a:spLocks/>
                </p:cNvSpPr>
                <p:nvPr/>
              </p:nvSpPr>
              <p:spPr bwMode="auto">
                <a:xfrm>
                  <a:off x="5220" y="829"/>
                  <a:ext cx="35" cy="25"/>
                </a:xfrm>
                <a:custGeom>
                  <a:avLst/>
                  <a:gdLst>
                    <a:gd name="T0" fmla="*/ 22 w 72"/>
                    <a:gd name="T1" fmla="*/ 0 h 51"/>
                    <a:gd name="T2" fmla="*/ 20 w 72"/>
                    <a:gd name="T3" fmla="*/ 0 h 51"/>
                    <a:gd name="T4" fmla="*/ 18 w 72"/>
                    <a:gd name="T5" fmla="*/ 0 h 51"/>
                    <a:gd name="T6" fmla="*/ 17 w 72"/>
                    <a:gd name="T7" fmla="*/ 0 h 51"/>
                    <a:gd name="T8" fmla="*/ 16 w 72"/>
                    <a:gd name="T9" fmla="*/ 0 h 51"/>
                    <a:gd name="T10" fmla="*/ 13 w 72"/>
                    <a:gd name="T11" fmla="*/ 0 h 51"/>
                    <a:gd name="T12" fmla="*/ 11 w 72"/>
                    <a:gd name="T13" fmla="*/ 1 h 51"/>
                    <a:gd name="T14" fmla="*/ 9 w 72"/>
                    <a:gd name="T15" fmla="*/ 2 h 51"/>
                    <a:gd name="T16" fmla="*/ 7 w 72"/>
                    <a:gd name="T17" fmla="*/ 2 h 51"/>
                    <a:gd name="T18" fmla="*/ 6 w 72"/>
                    <a:gd name="T19" fmla="*/ 3 h 51"/>
                    <a:gd name="T20" fmla="*/ 5 w 72"/>
                    <a:gd name="T21" fmla="*/ 3 h 51"/>
                    <a:gd name="T22" fmla="*/ 4 w 72"/>
                    <a:gd name="T23" fmla="*/ 4 h 51"/>
                    <a:gd name="T24" fmla="*/ 2 w 72"/>
                    <a:gd name="T25" fmla="*/ 7 h 51"/>
                    <a:gd name="T26" fmla="*/ 1 w 72"/>
                    <a:gd name="T27" fmla="*/ 11 h 51"/>
                    <a:gd name="T28" fmla="*/ 0 w 72"/>
                    <a:gd name="T29" fmla="*/ 13 h 51"/>
                    <a:gd name="T30" fmla="*/ 0 w 72"/>
                    <a:gd name="T31" fmla="*/ 13 h 51"/>
                    <a:gd name="T32" fmla="*/ 1 w 72"/>
                    <a:gd name="T33" fmla="*/ 15 h 51"/>
                    <a:gd name="T34" fmla="*/ 1 w 72"/>
                    <a:gd name="T35" fmla="*/ 16 h 51"/>
                    <a:gd name="T36" fmla="*/ 1 w 72"/>
                    <a:gd name="T37" fmla="*/ 18 h 51"/>
                    <a:gd name="T38" fmla="*/ 3 w 72"/>
                    <a:gd name="T39" fmla="*/ 19 h 51"/>
                    <a:gd name="T40" fmla="*/ 5 w 72"/>
                    <a:gd name="T41" fmla="*/ 22 h 51"/>
                    <a:gd name="T42" fmla="*/ 6 w 72"/>
                    <a:gd name="T43" fmla="*/ 23 h 51"/>
                    <a:gd name="T44" fmla="*/ 12 w 72"/>
                    <a:gd name="T45" fmla="*/ 25 h 51"/>
                    <a:gd name="T46" fmla="*/ 14 w 72"/>
                    <a:gd name="T47" fmla="*/ 25 h 51"/>
                    <a:gd name="T48" fmla="*/ 16 w 72"/>
                    <a:gd name="T49" fmla="*/ 25 h 51"/>
                    <a:gd name="T50" fmla="*/ 17 w 72"/>
                    <a:gd name="T51" fmla="*/ 25 h 51"/>
                    <a:gd name="T52" fmla="*/ 18 w 72"/>
                    <a:gd name="T53" fmla="*/ 25 h 51"/>
                    <a:gd name="T54" fmla="*/ 19 w 72"/>
                    <a:gd name="T55" fmla="*/ 25 h 51"/>
                    <a:gd name="T56" fmla="*/ 23 w 72"/>
                    <a:gd name="T57" fmla="*/ 24 h 51"/>
                    <a:gd name="T58" fmla="*/ 24 w 72"/>
                    <a:gd name="T59" fmla="*/ 24 h 51"/>
                    <a:gd name="T60" fmla="*/ 26 w 72"/>
                    <a:gd name="T61" fmla="*/ 24 h 51"/>
                    <a:gd name="T62" fmla="*/ 28 w 72"/>
                    <a:gd name="T63" fmla="*/ 22 h 51"/>
                    <a:gd name="T64" fmla="*/ 29 w 72"/>
                    <a:gd name="T65" fmla="*/ 22 h 51"/>
                    <a:gd name="T66" fmla="*/ 31 w 72"/>
                    <a:gd name="T67" fmla="*/ 19 h 51"/>
                    <a:gd name="T68" fmla="*/ 33 w 72"/>
                    <a:gd name="T69" fmla="*/ 19 h 51"/>
                    <a:gd name="T70" fmla="*/ 34 w 72"/>
                    <a:gd name="T71" fmla="*/ 15 h 51"/>
                    <a:gd name="T72" fmla="*/ 35 w 72"/>
                    <a:gd name="T73" fmla="*/ 14 h 51"/>
                    <a:gd name="T74" fmla="*/ 34 w 72"/>
                    <a:gd name="T75" fmla="*/ 13 h 51"/>
                    <a:gd name="T76" fmla="*/ 35 w 72"/>
                    <a:gd name="T77" fmla="*/ 13 h 51"/>
                    <a:gd name="T78" fmla="*/ 35 w 72"/>
                    <a:gd name="T79" fmla="*/ 11 h 51"/>
                    <a:gd name="T80" fmla="*/ 34 w 72"/>
                    <a:gd name="T81" fmla="*/ 9 h 51"/>
                    <a:gd name="T82" fmla="*/ 33 w 72"/>
                    <a:gd name="T83" fmla="*/ 7 h 51"/>
                    <a:gd name="T84" fmla="*/ 33 w 72"/>
                    <a:gd name="T85" fmla="*/ 6 h 51"/>
                    <a:gd name="T86" fmla="*/ 32 w 72"/>
                    <a:gd name="T87" fmla="*/ 5 h 51"/>
                    <a:gd name="T88" fmla="*/ 32 w 72"/>
                    <a:gd name="T89" fmla="*/ 3 h 51"/>
                    <a:gd name="T90" fmla="*/ 31 w 72"/>
                    <a:gd name="T91" fmla="*/ 3 h 51"/>
                    <a:gd name="T92" fmla="*/ 29 w 72"/>
                    <a:gd name="T93" fmla="*/ 2 h 51"/>
                    <a:gd name="T94" fmla="*/ 28 w 72"/>
                    <a:gd name="T95" fmla="*/ 2 h 5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51"/>
                    <a:gd name="T146" fmla="*/ 72 w 72"/>
                    <a:gd name="T147" fmla="*/ 51 h 51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51">
                      <a:moveTo>
                        <a:pt x="52" y="2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3" y="7"/>
                      </a:lnTo>
                      <a:lnTo>
                        <a:pt x="12" y="7"/>
                      </a:lnTo>
                      <a:lnTo>
                        <a:pt x="10" y="7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7" y="9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3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5" y="38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1"/>
                      </a:lnTo>
                      <a:lnTo>
                        <a:pt x="8" y="43"/>
                      </a:lnTo>
                      <a:lnTo>
                        <a:pt x="10" y="44"/>
                      </a:lnTo>
                      <a:lnTo>
                        <a:pt x="13" y="44"/>
                      </a:lnTo>
                      <a:lnTo>
                        <a:pt x="13" y="46"/>
                      </a:lnTo>
                      <a:lnTo>
                        <a:pt x="15" y="48"/>
                      </a:lnTo>
                      <a:lnTo>
                        <a:pt x="20" y="48"/>
                      </a:lnTo>
                      <a:lnTo>
                        <a:pt x="25" y="51"/>
                      </a:lnTo>
                      <a:lnTo>
                        <a:pt x="25" y="49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2" y="51"/>
                      </a:lnTo>
                      <a:lnTo>
                        <a:pt x="33" y="51"/>
                      </a:lnTo>
                      <a:lnTo>
                        <a:pt x="35" y="51"/>
                      </a:lnTo>
                      <a:lnTo>
                        <a:pt x="37" y="51"/>
                      </a:lnTo>
                      <a:lnTo>
                        <a:pt x="38" y="51"/>
                      </a:lnTo>
                      <a:lnTo>
                        <a:pt x="40" y="51"/>
                      </a:lnTo>
                      <a:lnTo>
                        <a:pt x="43" y="51"/>
                      </a:lnTo>
                      <a:lnTo>
                        <a:pt x="45" y="49"/>
                      </a:lnTo>
                      <a:lnTo>
                        <a:pt x="47" y="49"/>
                      </a:lnTo>
                      <a:lnTo>
                        <a:pt x="50" y="49"/>
                      </a:lnTo>
                      <a:lnTo>
                        <a:pt x="50" y="48"/>
                      </a:lnTo>
                      <a:lnTo>
                        <a:pt x="50" y="49"/>
                      </a:lnTo>
                      <a:lnTo>
                        <a:pt x="50" y="48"/>
                      </a:lnTo>
                      <a:lnTo>
                        <a:pt x="52" y="48"/>
                      </a:lnTo>
                      <a:lnTo>
                        <a:pt x="53" y="48"/>
                      </a:lnTo>
                      <a:lnTo>
                        <a:pt x="55" y="46"/>
                      </a:lnTo>
                      <a:lnTo>
                        <a:pt x="57" y="44"/>
                      </a:lnTo>
                      <a:lnTo>
                        <a:pt x="58" y="44"/>
                      </a:lnTo>
                      <a:lnTo>
                        <a:pt x="60" y="44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39"/>
                      </a:lnTo>
                      <a:lnTo>
                        <a:pt x="65" y="39"/>
                      </a:lnTo>
                      <a:lnTo>
                        <a:pt x="65" y="38"/>
                      </a:lnTo>
                      <a:lnTo>
                        <a:pt x="67" y="38"/>
                      </a:lnTo>
                      <a:lnTo>
                        <a:pt x="67" y="36"/>
                      </a:lnTo>
                      <a:lnTo>
                        <a:pt x="70" y="33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2" y="29"/>
                      </a:lnTo>
                      <a:lnTo>
                        <a:pt x="70" y="29"/>
                      </a:lnTo>
                      <a:lnTo>
                        <a:pt x="72" y="27"/>
                      </a:lnTo>
                      <a:lnTo>
                        <a:pt x="70" y="27"/>
                      </a:lnTo>
                      <a:lnTo>
                        <a:pt x="72" y="26"/>
                      </a:lnTo>
                      <a:lnTo>
                        <a:pt x="70" y="26"/>
                      </a:lnTo>
                      <a:lnTo>
                        <a:pt x="72" y="26"/>
                      </a:lnTo>
                      <a:lnTo>
                        <a:pt x="72" y="24"/>
                      </a:lnTo>
                      <a:lnTo>
                        <a:pt x="72" y="22"/>
                      </a:lnTo>
                      <a:lnTo>
                        <a:pt x="70" y="21"/>
                      </a:lnTo>
                      <a:lnTo>
                        <a:pt x="70" y="19"/>
                      </a:lnTo>
                      <a:lnTo>
                        <a:pt x="70" y="17"/>
                      </a:lnTo>
                      <a:lnTo>
                        <a:pt x="70" y="14"/>
                      </a:lnTo>
                      <a:lnTo>
                        <a:pt x="68" y="14"/>
                      </a:lnTo>
                      <a:lnTo>
                        <a:pt x="70" y="14"/>
                      </a:lnTo>
                      <a:lnTo>
                        <a:pt x="68" y="12"/>
                      </a:lnTo>
                      <a:lnTo>
                        <a:pt x="67" y="12"/>
                      </a:lnTo>
                      <a:lnTo>
                        <a:pt x="67" y="11"/>
                      </a:lnTo>
                      <a:lnTo>
                        <a:pt x="65" y="11"/>
                      </a:lnTo>
                      <a:lnTo>
                        <a:pt x="65" y="9"/>
                      </a:lnTo>
                      <a:lnTo>
                        <a:pt x="65" y="7"/>
                      </a:lnTo>
                      <a:lnTo>
                        <a:pt x="63" y="7"/>
                      </a:lnTo>
                      <a:lnTo>
                        <a:pt x="62" y="7"/>
                      </a:lnTo>
                      <a:lnTo>
                        <a:pt x="60" y="5"/>
                      </a:lnTo>
                      <a:lnTo>
                        <a:pt x="60" y="4"/>
                      </a:lnTo>
                      <a:lnTo>
                        <a:pt x="57" y="4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9" name="Freeform 667"/>
                <p:cNvSpPr>
                  <a:spLocks/>
                </p:cNvSpPr>
                <p:nvPr/>
              </p:nvSpPr>
              <p:spPr bwMode="auto">
                <a:xfrm>
                  <a:off x="5219" y="827"/>
                  <a:ext cx="38" cy="27"/>
                </a:xfrm>
                <a:custGeom>
                  <a:avLst/>
                  <a:gdLst>
                    <a:gd name="T0" fmla="*/ 0 w 77"/>
                    <a:gd name="T1" fmla="*/ 11 h 54"/>
                    <a:gd name="T2" fmla="*/ 0 w 77"/>
                    <a:gd name="T3" fmla="*/ 14 h 54"/>
                    <a:gd name="T4" fmla="*/ 0 w 77"/>
                    <a:gd name="T5" fmla="*/ 17 h 54"/>
                    <a:gd name="T6" fmla="*/ 2 w 77"/>
                    <a:gd name="T7" fmla="*/ 21 h 54"/>
                    <a:gd name="T8" fmla="*/ 3 w 77"/>
                    <a:gd name="T9" fmla="*/ 23 h 54"/>
                    <a:gd name="T10" fmla="*/ 7 w 77"/>
                    <a:gd name="T11" fmla="*/ 25 h 54"/>
                    <a:gd name="T12" fmla="*/ 10 w 77"/>
                    <a:gd name="T13" fmla="*/ 27 h 54"/>
                    <a:gd name="T14" fmla="*/ 13 w 77"/>
                    <a:gd name="T15" fmla="*/ 27 h 54"/>
                    <a:gd name="T16" fmla="*/ 16 w 77"/>
                    <a:gd name="T17" fmla="*/ 27 h 54"/>
                    <a:gd name="T18" fmla="*/ 18 w 77"/>
                    <a:gd name="T19" fmla="*/ 27 h 54"/>
                    <a:gd name="T20" fmla="*/ 22 w 77"/>
                    <a:gd name="T21" fmla="*/ 27 h 54"/>
                    <a:gd name="T22" fmla="*/ 27 w 77"/>
                    <a:gd name="T23" fmla="*/ 26 h 54"/>
                    <a:gd name="T24" fmla="*/ 30 w 77"/>
                    <a:gd name="T25" fmla="*/ 25 h 54"/>
                    <a:gd name="T26" fmla="*/ 33 w 77"/>
                    <a:gd name="T27" fmla="*/ 22 h 54"/>
                    <a:gd name="T28" fmla="*/ 36 w 77"/>
                    <a:gd name="T29" fmla="*/ 20 h 54"/>
                    <a:gd name="T30" fmla="*/ 37 w 77"/>
                    <a:gd name="T31" fmla="*/ 16 h 54"/>
                    <a:gd name="T32" fmla="*/ 37 w 77"/>
                    <a:gd name="T33" fmla="*/ 13 h 54"/>
                    <a:gd name="T34" fmla="*/ 37 w 77"/>
                    <a:gd name="T35" fmla="*/ 11 h 54"/>
                    <a:gd name="T36" fmla="*/ 37 w 77"/>
                    <a:gd name="T37" fmla="*/ 9 h 54"/>
                    <a:gd name="T38" fmla="*/ 34 w 77"/>
                    <a:gd name="T39" fmla="*/ 6 h 54"/>
                    <a:gd name="T40" fmla="*/ 32 w 77"/>
                    <a:gd name="T41" fmla="*/ 4 h 54"/>
                    <a:gd name="T42" fmla="*/ 31 w 77"/>
                    <a:gd name="T43" fmla="*/ 3 h 54"/>
                    <a:gd name="T44" fmla="*/ 23 w 77"/>
                    <a:gd name="T45" fmla="*/ 0 h 54"/>
                    <a:gd name="T46" fmla="*/ 21 w 77"/>
                    <a:gd name="T47" fmla="*/ 0 h 54"/>
                    <a:gd name="T48" fmla="*/ 17 w 77"/>
                    <a:gd name="T49" fmla="*/ 0 h 54"/>
                    <a:gd name="T50" fmla="*/ 12 w 77"/>
                    <a:gd name="T51" fmla="*/ 1 h 54"/>
                    <a:gd name="T52" fmla="*/ 8 w 77"/>
                    <a:gd name="T53" fmla="*/ 3 h 54"/>
                    <a:gd name="T54" fmla="*/ 6 w 77"/>
                    <a:gd name="T55" fmla="*/ 4 h 54"/>
                    <a:gd name="T56" fmla="*/ 2 w 77"/>
                    <a:gd name="T57" fmla="*/ 7 h 54"/>
                    <a:gd name="T58" fmla="*/ 4 w 77"/>
                    <a:gd name="T59" fmla="*/ 7 h 54"/>
                    <a:gd name="T60" fmla="*/ 7 w 77"/>
                    <a:gd name="T61" fmla="*/ 4 h 54"/>
                    <a:gd name="T62" fmla="*/ 10 w 77"/>
                    <a:gd name="T63" fmla="*/ 4 h 54"/>
                    <a:gd name="T64" fmla="*/ 16 w 77"/>
                    <a:gd name="T65" fmla="*/ 2 h 54"/>
                    <a:gd name="T66" fmla="*/ 19 w 77"/>
                    <a:gd name="T67" fmla="*/ 2 h 54"/>
                    <a:gd name="T68" fmla="*/ 22 w 77"/>
                    <a:gd name="T69" fmla="*/ 2 h 54"/>
                    <a:gd name="T70" fmla="*/ 28 w 77"/>
                    <a:gd name="T71" fmla="*/ 3 h 54"/>
                    <a:gd name="T72" fmla="*/ 31 w 77"/>
                    <a:gd name="T73" fmla="*/ 4 h 54"/>
                    <a:gd name="T74" fmla="*/ 32 w 77"/>
                    <a:gd name="T75" fmla="*/ 7 h 54"/>
                    <a:gd name="T76" fmla="*/ 34 w 77"/>
                    <a:gd name="T77" fmla="*/ 9 h 54"/>
                    <a:gd name="T78" fmla="*/ 36 w 77"/>
                    <a:gd name="T79" fmla="*/ 12 h 54"/>
                    <a:gd name="T80" fmla="*/ 36 w 77"/>
                    <a:gd name="T81" fmla="*/ 14 h 54"/>
                    <a:gd name="T82" fmla="*/ 35 w 77"/>
                    <a:gd name="T83" fmla="*/ 17 h 54"/>
                    <a:gd name="T84" fmla="*/ 32 w 77"/>
                    <a:gd name="T85" fmla="*/ 21 h 54"/>
                    <a:gd name="T86" fmla="*/ 29 w 77"/>
                    <a:gd name="T87" fmla="*/ 23 h 54"/>
                    <a:gd name="T88" fmla="*/ 27 w 77"/>
                    <a:gd name="T89" fmla="*/ 24 h 54"/>
                    <a:gd name="T90" fmla="*/ 22 w 77"/>
                    <a:gd name="T91" fmla="*/ 26 h 54"/>
                    <a:gd name="T92" fmla="*/ 18 w 77"/>
                    <a:gd name="T93" fmla="*/ 26 h 54"/>
                    <a:gd name="T94" fmla="*/ 16 w 77"/>
                    <a:gd name="T95" fmla="*/ 26 h 54"/>
                    <a:gd name="T96" fmla="*/ 13 w 77"/>
                    <a:gd name="T97" fmla="*/ 26 h 54"/>
                    <a:gd name="T98" fmla="*/ 11 w 77"/>
                    <a:gd name="T99" fmla="*/ 25 h 54"/>
                    <a:gd name="T100" fmla="*/ 7 w 77"/>
                    <a:gd name="T101" fmla="*/ 23 h 54"/>
                    <a:gd name="T102" fmla="*/ 3 w 77"/>
                    <a:gd name="T103" fmla="*/ 21 h 54"/>
                    <a:gd name="T104" fmla="*/ 2 w 77"/>
                    <a:gd name="T105" fmla="*/ 14 h 54"/>
                    <a:gd name="T106" fmla="*/ 2 w 77"/>
                    <a:gd name="T107" fmla="*/ 12 h 54"/>
                    <a:gd name="T108" fmla="*/ 2 w 77"/>
                    <a:gd name="T109" fmla="*/ 9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54"/>
                    <a:gd name="T167" fmla="*/ 77 w 77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54">
                      <a:moveTo>
                        <a:pt x="4" y="17"/>
                      </a:moveTo>
                      <a:lnTo>
                        <a:pt x="2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4" y="41"/>
                      </a:lnTo>
                      <a:lnTo>
                        <a:pt x="7" y="44"/>
                      </a:lnTo>
                      <a:lnTo>
                        <a:pt x="7" y="46"/>
                      </a:lnTo>
                      <a:lnTo>
                        <a:pt x="10" y="47"/>
                      </a:lnTo>
                      <a:lnTo>
                        <a:pt x="12" y="47"/>
                      </a:lnTo>
                      <a:lnTo>
                        <a:pt x="14" y="49"/>
                      </a:lnTo>
                      <a:lnTo>
                        <a:pt x="15" y="51"/>
                      </a:lnTo>
                      <a:lnTo>
                        <a:pt x="19" y="52"/>
                      </a:lnTo>
                      <a:lnTo>
                        <a:pt x="20" y="54"/>
                      </a:lnTo>
                      <a:lnTo>
                        <a:pt x="24" y="54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7" y="54"/>
                      </a:lnTo>
                      <a:lnTo>
                        <a:pt x="39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2" y="54"/>
                      </a:lnTo>
                      <a:lnTo>
                        <a:pt x="55" y="52"/>
                      </a:lnTo>
                      <a:lnTo>
                        <a:pt x="57" y="51"/>
                      </a:lnTo>
                      <a:lnTo>
                        <a:pt x="59" y="51"/>
                      </a:lnTo>
                      <a:lnTo>
                        <a:pt x="60" y="49"/>
                      </a:lnTo>
                      <a:lnTo>
                        <a:pt x="62" y="47"/>
                      </a:lnTo>
                      <a:lnTo>
                        <a:pt x="64" y="47"/>
                      </a:lnTo>
                      <a:lnTo>
                        <a:pt x="67" y="44"/>
                      </a:lnTo>
                      <a:lnTo>
                        <a:pt x="69" y="44"/>
                      </a:lnTo>
                      <a:lnTo>
                        <a:pt x="70" y="42"/>
                      </a:lnTo>
                      <a:lnTo>
                        <a:pt x="72" y="39"/>
                      </a:lnTo>
                      <a:lnTo>
                        <a:pt x="75" y="36"/>
                      </a:lnTo>
                      <a:lnTo>
                        <a:pt x="75" y="34"/>
                      </a:lnTo>
                      <a:lnTo>
                        <a:pt x="75" y="32"/>
                      </a:lnTo>
                      <a:lnTo>
                        <a:pt x="75" y="29"/>
                      </a:lnTo>
                      <a:lnTo>
                        <a:pt x="77" y="27"/>
                      </a:lnTo>
                      <a:lnTo>
                        <a:pt x="75" y="25"/>
                      </a:lnTo>
                      <a:lnTo>
                        <a:pt x="77" y="24"/>
                      </a:lnTo>
                      <a:lnTo>
                        <a:pt x="75" y="24"/>
                      </a:lnTo>
                      <a:lnTo>
                        <a:pt x="75" y="22"/>
                      </a:lnTo>
                      <a:lnTo>
                        <a:pt x="74" y="19"/>
                      </a:lnTo>
                      <a:lnTo>
                        <a:pt x="74" y="17"/>
                      </a:lnTo>
                      <a:lnTo>
                        <a:pt x="72" y="14"/>
                      </a:lnTo>
                      <a:lnTo>
                        <a:pt x="70" y="14"/>
                      </a:lnTo>
                      <a:lnTo>
                        <a:pt x="69" y="12"/>
                      </a:lnTo>
                      <a:lnTo>
                        <a:pt x="67" y="10"/>
                      </a:lnTo>
                      <a:lnTo>
                        <a:pt x="67" y="8"/>
                      </a:lnTo>
                      <a:lnTo>
                        <a:pt x="65" y="8"/>
                      </a:lnTo>
                      <a:lnTo>
                        <a:pt x="65" y="7"/>
                      </a:lnTo>
                      <a:lnTo>
                        <a:pt x="62" y="7"/>
                      </a:lnTo>
                      <a:lnTo>
                        <a:pt x="62" y="5"/>
                      </a:lnTo>
                      <a:lnTo>
                        <a:pt x="60" y="5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7" y="0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27" y="2"/>
                      </a:lnTo>
                      <a:lnTo>
                        <a:pt x="24" y="2"/>
                      </a:lnTo>
                      <a:lnTo>
                        <a:pt x="20" y="3"/>
                      </a:lnTo>
                      <a:lnTo>
                        <a:pt x="19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4" y="7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4" y="17"/>
                      </a:lnTo>
                      <a:lnTo>
                        <a:pt x="7" y="19"/>
                      </a:lnTo>
                      <a:lnTo>
                        <a:pt x="9" y="15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5" y="8"/>
                      </a:lnTo>
                      <a:lnTo>
                        <a:pt x="19" y="8"/>
                      </a:lnTo>
                      <a:lnTo>
                        <a:pt x="20" y="8"/>
                      </a:lnTo>
                      <a:lnTo>
                        <a:pt x="24" y="7"/>
                      </a:lnTo>
                      <a:lnTo>
                        <a:pt x="27" y="5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9" y="3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7" y="7"/>
                      </a:lnTo>
                      <a:lnTo>
                        <a:pt x="57" y="8"/>
                      </a:lnTo>
                      <a:lnTo>
                        <a:pt x="59" y="8"/>
                      </a:lnTo>
                      <a:lnTo>
                        <a:pt x="62" y="8"/>
                      </a:lnTo>
                      <a:lnTo>
                        <a:pt x="62" y="12"/>
                      </a:lnTo>
                      <a:lnTo>
                        <a:pt x="65" y="12"/>
                      </a:lnTo>
                      <a:lnTo>
                        <a:pt x="65" y="14"/>
                      </a:lnTo>
                      <a:lnTo>
                        <a:pt x="67" y="14"/>
                      </a:lnTo>
                      <a:lnTo>
                        <a:pt x="67" y="15"/>
                      </a:lnTo>
                      <a:lnTo>
                        <a:pt x="69" y="17"/>
                      </a:lnTo>
                      <a:lnTo>
                        <a:pt x="70" y="20"/>
                      </a:lnTo>
                      <a:lnTo>
                        <a:pt x="70" y="24"/>
                      </a:lnTo>
                      <a:lnTo>
                        <a:pt x="72" y="24"/>
                      </a:lnTo>
                      <a:lnTo>
                        <a:pt x="70" y="25"/>
                      </a:lnTo>
                      <a:lnTo>
                        <a:pt x="72" y="27"/>
                      </a:lnTo>
                      <a:lnTo>
                        <a:pt x="72" y="29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69" y="37"/>
                      </a:lnTo>
                      <a:lnTo>
                        <a:pt x="65" y="41"/>
                      </a:lnTo>
                      <a:lnTo>
                        <a:pt x="65" y="42"/>
                      </a:lnTo>
                      <a:lnTo>
                        <a:pt x="60" y="46"/>
                      </a:lnTo>
                      <a:lnTo>
                        <a:pt x="59" y="46"/>
                      </a:lnTo>
                      <a:lnTo>
                        <a:pt x="57" y="47"/>
                      </a:lnTo>
                      <a:lnTo>
                        <a:pt x="54" y="47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4" y="52"/>
                      </a:lnTo>
                      <a:lnTo>
                        <a:pt x="40" y="52"/>
                      </a:lnTo>
                      <a:lnTo>
                        <a:pt x="39" y="52"/>
                      </a:lnTo>
                      <a:lnTo>
                        <a:pt x="37" y="52"/>
                      </a:lnTo>
                      <a:lnTo>
                        <a:pt x="34" y="52"/>
                      </a:lnTo>
                      <a:lnTo>
                        <a:pt x="32" y="52"/>
                      </a:lnTo>
                      <a:lnTo>
                        <a:pt x="30" y="52"/>
                      </a:lnTo>
                      <a:lnTo>
                        <a:pt x="29" y="52"/>
                      </a:lnTo>
                      <a:lnTo>
                        <a:pt x="27" y="52"/>
                      </a:lnTo>
                      <a:lnTo>
                        <a:pt x="24" y="51"/>
                      </a:lnTo>
                      <a:lnTo>
                        <a:pt x="22" y="49"/>
                      </a:lnTo>
                      <a:lnTo>
                        <a:pt x="19" y="47"/>
                      </a:lnTo>
                      <a:lnTo>
                        <a:pt x="15" y="47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7" y="41"/>
                      </a:lnTo>
                      <a:lnTo>
                        <a:pt x="5" y="36"/>
                      </a:lnTo>
                      <a:lnTo>
                        <a:pt x="5" y="32"/>
                      </a:lnTo>
                      <a:lnTo>
                        <a:pt x="4" y="29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7" y="19"/>
                      </a:lnTo>
                      <a:lnTo>
                        <a:pt x="4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0" name="Freeform 668"/>
                <p:cNvSpPr>
                  <a:spLocks/>
                </p:cNvSpPr>
                <p:nvPr/>
              </p:nvSpPr>
              <p:spPr bwMode="auto">
                <a:xfrm>
                  <a:off x="5205" y="803"/>
                  <a:ext cx="45" cy="34"/>
                </a:xfrm>
                <a:custGeom>
                  <a:avLst/>
                  <a:gdLst>
                    <a:gd name="T0" fmla="*/ 29 w 92"/>
                    <a:gd name="T1" fmla="*/ 1 h 67"/>
                    <a:gd name="T2" fmla="*/ 27 w 92"/>
                    <a:gd name="T3" fmla="*/ 0 h 67"/>
                    <a:gd name="T4" fmla="*/ 24 w 92"/>
                    <a:gd name="T5" fmla="*/ 0 h 67"/>
                    <a:gd name="T6" fmla="*/ 23 w 92"/>
                    <a:gd name="T7" fmla="*/ 0 h 67"/>
                    <a:gd name="T8" fmla="*/ 22 w 92"/>
                    <a:gd name="T9" fmla="*/ 0 h 67"/>
                    <a:gd name="T10" fmla="*/ 21 w 92"/>
                    <a:gd name="T11" fmla="*/ 0 h 67"/>
                    <a:gd name="T12" fmla="*/ 18 w 92"/>
                    <a:gd name="T13" fmla="*/ 0 h 67"/>
                    <a:gd name="T14" fmla="*/ 11 w 92"/>
                    <a:gd name="T15" fmla="*/ 3 h 67"/>
                    <a:gd name="T16" fmla="*/ 10 w 92"/>
                    <a:gd name="T17" fmla="*/ 3 h 67"/>
                    <a:gd name="T18" fmla="*/ 9 w 92"/>
                    <a:gd name="T19" fmla="*/ 4 h 67"/>
                    <a:gd name="T20" fmla="*/ 8 w 92"/>
                    <a:gd name="T21" fmla="*/ 4 h 67"/>
                    <a:gd name="T22" fmla="*/ 6 w 92"/>
                    <a:gd name="T23" fmla="*/ 6 h 67"/>
                    <a:gd name="T24" fmla="*/ 5 w 92"/>
                    <a:gd name="T25" fmla="*/ 7 h 67"/>
                    <a:gd name="T26" fmla="*/ 3 w 92"/>
                    <a:gd name="T27" fmla="*/ 9 h 67"/>
                    <a:gd name="T28" fmla="*/ 1 w 92"/>
                    <a:gd name="T29" fmla="*/ 13 h 67"/>
                    <a:gd name="T30" fmla="*/ 1 w 92"/>
                    <a:gd name="T31" fmla="*/ 14 h 67"/>
                    <a:gd name="T32" fmla="*/ 1 w 92"/>
                    <a:gd name="T33" fmla="*/ 16 h 67"/>
                    <a:gd name="T34" fmla="*/ 1 w 92"/>
                    <a:gd name="T35" fmla="*/ 17 h 67"/>
                    <a:gd name="T36" fmla="*/ 0 w 92"/>
                    <a:gd name="T37" fmla="*/ 18 h 67"/>
                    <a:gd name="T38" fmla="*/ 1 w 92"/>
                    <a:gd name="T39" fmla="*/ 20 h 67"/>
                    <a:gd name="T40" fmla="*/ 3 w 92"/>
                    <a:gd name="T41" fmla="*/ 25 h 67"/>
                    <a:gd name="T42" fmla="*/ 4 w 92"/>
                    <a:gd name="T43" fmla="*/ 27 h 67"/>
                    <a:gd name="T44" fmla="*/ 6 w 92"/>
                    <a:gd name="T45" fmla="*/ 28 h 67"/>
                    <a:gd name="T46" fmla="*/ 6 w 92"/>
                    <a:gd name="T47" fmla="*/ 29 h 67"/>
                    <a:gd name="T48" fmla="*/ 8 w 92"/>
                    <a:gd name="T49" fmla="*/ 30 h 67"/>
                    <a:gd name="T50" fmla="*/ 11 w 92"/>
                    <a:gd name="T51" fmla="*/ 31 h 67"/>
                    <a:gd name="T52" fmla="*/ 15 w 92"/>
                    <a:gd name="T53" fmla="*/ 34 h 67"/>
                    <a:gd name="T54" fmla="*/ 17 w 92"/>
                    <a:gd name="T55" fmla="*/ 34 h 67"/>
                    <a:gd name="T56" fmla="*/ 19 w 92"/>
                    <a:gd name="T57" fmla="*/ 34 h 67"/>
                    <a:gd name="T58" fmla="*/ 21 w 92"/>
                    <a:gd name="T59" fmla="*/ 34 h 67"/>
                    <a:gd name="T60" fmla="*/ 22 w 92"/>
                    <a:gd name="T61" fmla="*/ 34 h 67"/>
                    <a:gd name="T62" fmla="*/ 24 w 92"/>
                    <a:gd name="T63" fmla="*/ 34 h 67"/>
                    <a:gd name="T64" fmla="*/ 26 w 92"/>
                    <a:gd name="T65" fmla="*/ 34 h 67"/>
                    <a:gd name="T66" fmla="*/ 32 w 92"/>
                    <a:gd name="T67" fmla="*/ 31 h 67"/>
                    <a:gd name="T68" fmla="*/ 33 w 92"/>
                    <a:gd name="T69" fmla="*/ 31 h 67"/>
                    <a:gd name="T70" fmla="*/ 35 w 92"/>
                    <a:gd name="T71" fmla="*/ 31 h 67"/>
                    <a:gd name="T72" fmla="*/ 36 w 92"/>
                    <a:gd name="T73" fmla="*/ 30 h 67"/>
                    <a:gd name="T74" fmla="*/ 38 w 92"/>
                    <a:gd name="T75" fmla="*/ 29 h 67"/>
                    <a:gd name="T76" fmla="*/ 39 w 92"/>
                    <a:gd name="T77" fmla="*/ 27 h 67"/>
                    <a:gd name="T78" fmla="*/ 41 w 92"/>
                    <a:gd name="T79" fmla="*/ 25 h 67"/>
                    <a:gd name="T80" fmla="*/ 43 w 92"/>
                    <a:gd name="T81" fmla="*/ 22 h 67"/>
                    <a:gd name="T82" fmla="*/ 44 w 92"/>
                    <a:gd name="T83" fmla="*/ 20 h 67"/>
                    <a:gd name="T84" fmla="*/ 44 w 92"/>
                    <a:gd name="T85" fmla="*/ 19 h 67"/>
                    <a:gd name="T86" fmla="*/ 45 w 92"/>
                    <a:gd name="T87" fmla="*/ 18 h 67"/>
                    <a:gd name="T88" fmla="*/ 44 w 92"/>
                    <a:gd name="T89" fmla="*/ 16 h 67"/>
                    <a:gd name="T90" fmla="*/ 44 w 92"/>
                    <a:gd name="T91" fmla="*/ 14 h 67"/>
                    <a:gd name="T92" fmla="*/ 42 w 92"/>
                    <a:gd name="T93" fmla="*/ 9 h 67"/>
                    <a:gd name="T94" fmla="*/ 41 w 92"/>
                    <a:gd name="T95" fmla="*/ 8 h 67"/>
                    <a:gd name="T96" fmla="*/ 39 w 92"/>
                    <a:gd name="T97" fmla="*/ 7 h 67"/>
                    <a:gd name="T98" fmla="*/ 39 w 92"/>
                    <a:gd name="T99" fmla="*/ 5 h 67"/>
                    <a:gd name="T100" fmla="*/ 37 w 92"/>
                    <a:gd name="T101" fmla="*/ 4 h 67"/>
                    <a:gd name="T102" fmla="*/ 36 w 92"/>
                    <a:gd name="T103" fmla="*/ 3 h 67"/>
                    <a:gd name="T104" fmla="*/ 32 w 92"/>
                    <a:gd name="T105" fmla="*/ 1 h 6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2"/>
                    <a:gd name="T160" fmla="*/ 0 h 67"/>
                    <a:gd name="T161" fmla="*/ 92 w 92"/>
                    <a:gd name="T162" fmla="*/ 67 h 6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2" h="67">
                      <a:moveTo>
                        <a:pt x="65" y="1"/>
                      </a:moveTo>
                      <a:lnTo>
                        <a:pt x="62" y="1"/>
                      </a:lnTo>
                      <a:lnTo>
                        <a:pt x="60" y="1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27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3" y="6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3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0"/>
                      </a:lnTo>
                      <a:lnTo>
                        <a:pt x="3" y="23"/>
                      </a:lnTo>
                      <a:lnTo>
                        <a:pt x="3" y="25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2" y="35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2" y="40"/>
                      </a:lnTo>
                      <a:lnTo>
                        <a:pt x="2" y="42"/>
                      </a:lnTo>
                      <a:lnTo>
                        <a:pt x="7" y="50"/>
                      </a:lnTo>
                      <a:lnTo>
                        <a:pt x="7" y="52"/>
                      </a:lnTo>
                      <a:lnTo>
                        <a:pt x="8" y="52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2" y="55"/>
                      </a:lnTo>
                      <a:lnTo>
                        <a:pt x="12" y="57"/>
                      </a:lnTo>
                      <a:lnTo>
                        <a:pt x="13" y="57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2" y="61"/>
                      </a:lnTo>
                      <a:lnTo>
                        <a:pt x="22" y="62"/>
                      </a:lnTo>
                      <a:lnTo>
                        <a:pt x="27" y="64"/>
                      </a:lnTo>
                      <a:lnTo>
                        <a:pt x="30" y="67"/>
                      </a:lnTo>
                      <a:lnTo>
                        <a:pt x="32" y="67"/>
                      </a:lnTo>
                      <a:lnTo>
                        <a:pt x="35" y="67"/>
                      </a:lnTo>
                      <a:lnTo>
                        <a:pt x="37" y="67"/>
                      </a:lnTo>
                      <a:lnTo>
                        <a:pt x="38" y="67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3" y="67"/>
                      </a:lnTo>
                      <a:lnTo>
                        <a:pt x="45" y="67"/>
                      </a:lnTo>
                      <a:lnTo>
                        <a:pt x="47" y="67"/>
                      </a:lnTo>
                      <a:lnTo>
                        <a:pt x="48" y="67"/>
                      </a:lnTo>
                      <a:lnTo>
                        <a:pt x="50" y="67"/>
                      </a:lnTo>
                      <a:lnTo>
                        <a:pt x="52" y="67"/>
                      </a:lnTo>
                      <a:lnTo>
                        <a:pt x="53" y="67"/>
                      </a:lnTo>
                      <a:lnTo>
                        <a:pt x="55" y="67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2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5" y="57"/>
                      </a:lnTo>
                      <a:lnTo>
                        <a:pt x="77" y="57"/>
                      </a:lnTo>
                      <a:lnTo>
                        <a:pt x="78" y="55"/>
                      </a:lnTo>
                      <a:lnTo>
                        <a:pt x="80" y="55"/>
                      </a:lnTo>
                      <a:lnTo>
                        <a:pt x="80" y="54"/>
                      </a:lnTo>
                      <a:lnTo>
                        <a:pt x="82" y="54"/>
                      </a:lnTo>
                      <a:lnTo>
                        <a:pt x="83" y="50"/>
                      </a:lnTo>
                      <a:lnTo>
                        <a:pt x="85" y="50"/>
                      </a:lnTo>
                      <a:lnTo>
                        <a:pt x="85" y="47"/>
                      </a:lnTo>
                      <a:lnTo>
                        <a:pt x="88" y="44"/>
                      </a:lnTo>
                      <a:lnTo>
                        <a:pt x="88" y="42"/>
                      </a:lnTo>
                      <a:lnTo>
                        <a:pt x="90" y="42"/>
                      </a:lnTo>
                      <a:lnTo>
                        <a:pt x="90" y="40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5"/>
                      </a:lnTo>
                      <a:lnTo>
                        <a:pt x="92" y="35"/>
                      </a:lnTo>
                      <a:lnTo>
                        <a:pt x="90" y="34"/>
                      </a:lnTo>
                      <a:lnTo>
                        <a:pt x="92" y="32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8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2" y="13"/>
                      </a:lnTo>
                      <a:lnTo>
                        <a:pt x="80" y="13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7" y="8"/>
                      </a:lnTo>
                      <a:lnTo>
                        <a:pt x="75" y="8"/>
                      </a:lnTo>
                      <a:lnTo>
                        <a:pt x="73" y="8"/>
                      </a:lnTo>
                      <a:lnTo>
                        <a:pt x="73" y="6"/>
                      </a:lnTo>
                      <a:lnTo>
                        <a:pt x="70" y="6"/>
                      </a:lnTo>
                      <a:lnTo>
                        <a:pt x="70" y="5"/>
                      </a:lnTo>
                      <a:lnTo>
                        <a:pt x="6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1" name="Freeform 669"/>
                <p:cNvSpPr>
                  <a:spLocks/>
                </p:cNvSpPr>
                <p:nvPr/>
              </p:nvSpPr>
              <p:spPr bwMode="auto">
                <a:xfrm>
                  <a:off x="5204" y="803"/>
                  <a:ext cx="47" cy="35"/>
                </a:xfrm>
                <a:custGeom>
                  <a:avLst/>
                  <a:gdLst>
                    <a:gd name="T0" fmla="*/ 0 w 95"/>
                    <a:gd name="T1" fmla="*/ 14 h 69"/>
                    <a:gd name="T2" fmla="*/ 0 w 95"/>
                    <a:gd name="T3" fmla="*/ 18 h 69"/>
                    <a:gd name="T4" fmla="*/ 0 w 95"/>
                    <a:gd name="T5" fmla="*/ 21 h 69"/>
                    <a:gd name="T6" fmla="*/ 3 w 95"/>
                    <a:gd name="T7" fmla="*/ 26 h 69"/>
                    <a:gd name="T8" fmla="*/ 7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4 h 69"/>
                    <a:gd name="T14" fmla="*/ 25 w 95"/>
                    <a:gd name="T15" fmla="*/ 34 h 69"/>
                    <a:gd name="T16" fmla="*/ 29 w 95"/>
                    <a:gd name="T17" fmla="*/ 34 h 69"/>
                    <a:gd name="T18" fmla="*/ 37 w 95"/>
                    <a:gd name="T19" fmla="*/ 31 h 69"/>
                    <a:gd name="T20" fmla="*/ 41 w 95"/>
                    <a:gd name="T21" fmla="*/ 28 h 69"/>
                    <a:gd name="T22" fmla="*/ 44 w 95"/>
                    <a:gd name="T23" fmla="*/ 25 h 69"/>
                    <a:gd name="T24" fmla="*/ 47 w 95"/>
                    <a:gd name="T25" fmla="*/ 22 h 69"/>
                    <a:gd name="T26" fmla="*/ 47 w 95"/>
                    <a:gd name="T27" fmla="*/ 18 h 69"/>
                    <a:gd name="T28" fmla="*/ 47 w 95"/>
                    <a:gd name="T29" fmla="*/ 13 h 69"/>
                    <a:gd name="T30" fmla="*/ 43 w 95"/>
                    <a:gd name="T31" fmla="*/ 7 h 69"/>
                    <a:gd name="T32" fmla="*/ 40 w 95"/>
                    <a:gd name="T33" fmla="*/ 4 h 69"/>
                    <a:gd name="T34" fmla="*/ 37 w 95"/>
                    <a:gd name="T35" fmla="*/ 2 h 69"/>
                    <a:gd name="T36" fmla="*/ 28 w 95"/>
                    <a:gd name="T37" fmla="*/ 0 h 69"/>
                    <a:gd name="T38" fmla="*/ 22 w 95"/>
                    <a:gd name="T39" fmla="*/ 0 h 69"/>
                    <a:gd name="T40" fmla="*/ 14 w 95"/>
                    <a:gd name="T41" fmla="*/ 1 h 69"/>
                    <a:gd name="T42" fmla="*/ 9 w 95"/>
                    <a:gd name="T43" fmla="*/ 3 h 69"/>
                    <a:gd name="T44" fmla="*/ 7 w 95"/>
                    <a:gd name="T45" fmla="*/ 5 h 69"/>
                    <a:gd name="T46" fmla="*/ 2 w 95"/>
                    <a:gd name="T47" fmla="*/ 9 h 69"/>
                    <a:gd name="T48" fmla="*/ 7 w 95"/>
                    <a:gd name="T49" fmla="*/ 7 h 69"/>
                    <a:gd name="T50" fmla="*/ 10 w 95"/>
                    <a:gd name="T51" fmla="*/ 5 h 69"/>
                    <a:gd name="T52" fmla="*/ 14 w 95"/>
                    <a:gd name="T53" fmla="*/ 3 h 69"/>
                    <a:gd name="T54" fmla="*/ 21 w 95"/>
                    <a:gd name="T55" fmla="*/ 1 h 69"/>
                    <a:gd name="T56" fmla="*/ 26 w 95"/>
                    <a:gd name="T57" fmla="*/ 1 h 69"/>
                    <a:gd name="T58" fmla="*/ 31 w 95"/>
                    <a:gd name="T59" fmla="*/ 2 h 69"/>
                    <a:gd name="T60" fmla="*/ 38 w 95"/>
                    <a:gd name="T61" fmla="*/ 5 h 69"/>
                    <a:gd name="T62" fmla="*/ 42 w 95"/>
                    <a:gd name="T63" fmla="*/ 8 h 69"/>
                    <a:gd name="T64" fmla="*/ 44 w 95"/>
                    <a:gd name="T65" fmla="*/ 12 h 69"/>
                    <a:gd name="T66" fmla="*/ 45 w 95"/>
                    <a:gd name="T67" fmla="*/ 18 h 69"/>
                    <a:gd name="T68" fmla="*/ 45 w 95"/>
                    <a:gd name="T69" fmla="*/ 20 h 69"/>
                    <a:gd name="T70" fmla="*/ 43 w 95"/>
                    <a:gd name="T71" fmla="*/ 23 h 69"/>
                    <a:gd name="T72" fmla="*/ 40 w 95"/>
                    <a:gd name="T73" fmla="*/ 27 h 69"/>
                    <a:gd name="T74" fmla="*/ 36 w 95"/>
                    <a:gd name="T75" fmla="*/ 30 h 69"/>
                    <a:gd name="T76" fmla="*/ 32 w 95"/>
                    <a:gd name="T77" fmla="*/ 31 h 69"/>
                    <a:gd name="T78" fmla="*/ 27 w 95"/>
                    <a:gd name="T79" fmla="*/ 32 h 69"/>
                    <a:gd name="T80" fmla="*/ 21 w 95"/>
                    <a:gd name="T81" fmla="*/ 33 h 69"/>
                    <a:gd name="T82" fmla="*/ 16 w 95"/>
                    <a:gd name="T83" fmla="*/ 31 h 69"/>
                    <a:gd name="T84" fmla="*/ 12 w 95"/>
                    <a:gd name="T85" fmla="*/ 31 h 69"/>
                    <a:gd name="T86" fmla="*/ 7 w 95"/>
                    <a:gd name="T87" fmla="*/ 27 h 69"/>
                    <a:gd name="T88" fmla="*/ 5 w 95"/>
                    <a:gd name="T89" fmla="*/ 25 h 69"/>
                    <a:gd name="T90" fmla="*/ 2 w 95"/>
                    <a:gd name="T91" fmla="*/ 20 h 69"/>
                    <a:gd name="T92" fmla="*/ 2 w 95"/>
                    <a:gd name="T93" fmla="*/ 16 h 69"/>
                    <a:gd name="T94" fmla="*/ 2 w 95"/>
                    <a:gd name="T95" fmla="*/ 14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18"/>
                      </a:moveTo>
                      <a:lnTo>
                        <a:pt x="2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4" y="47"/>
                      </a:lnTo>
                      <a:lnTo>
                        <a:pt x="5" y="50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2" y="57"/>
                      </a:lnTo>
                      <a:lnTo>
                        <a:pt x="14" y="59"/>
                      </a:lnTo>
                      <a:lnTo>
                        <a:pt x="15" y="61"/>
                      </a:lnTo>
                      <a:lnTo>
                        <a:pt x="19" y="62"/>
                      </a:lnTo>
                      <a:lnTo>
                        <a:pt x="20" y="62"/>
                      </a:lnTo>
                      <a:lnTo>
                        <a:pt x="24" y="64"/>
                      </a:lnTo>
                      <a:lnTo>
                        <a:pt x="27" y="66"/>
                      </a:lnTo>
                      <a:lnTo>
                        <a:pt x="29" y="66"/>
                      </a:lnTo>
                      <a:lnTo>
                        <a:pt x="34" y="67"/>
                      </a:lnTo>
                      <a:lnTo>
                        <a:pt x="35" y="67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5" y="69"/>
                      </a:lnTo>
                      <a:lnTo>
                        <a:pt x="50" y="67"/>
                      </a:lnTo>
                      <a:lnTo>
                        <a:pt x="52" y="67"/>
                      </a:lnTo>
                      <a:lnTo>
                        <a:pt x="54" y="67"/>
                      </a:lnTo>
                      <a:lnTo>
                        <a:pt x="57" y="67"/>
                      </a:lnTo>
                      <a:lnTo>
                        <a:pt x="59" y="67"/>
                      </a:lnTo>
                      <a:lnTo>
                        <a:pt x="67" y="64"/>
                      </a:lnTo>
                      <a:lnTo>
                        <a:pt x="69" y="64"/>
                      </a:lnTo>
                      <a:lnTo>
                        <a:pt x="72" y="62"/>
                      </a:lnTo>
                      <a:lnTo>
                        <a:pt x="74" y="62"/>
                      </a:lnTo>
                      <a:lnTo>
                        <a:pt x="75" y="61"/>
                      </a:lnTo>
                      <a:lnTo>
                        <a:pt x="77" y="61"/>
                      </a:lnTo>
                      <a:lnTo>
                        <a:pt x="79" y="59"/>
                      </a:lnTo>
                      <a:lnTo>
                        <a:pt x="82" y="55"/>
                      </a:lnTo>
                      <a:lnTo>
                        <a:pt x="85" y="54"/>
                      </a:lnTo>
                      <a:lnTo>
                        <a:pt x="87" y="52"/>
                      </a:lnTo>
                      <a:lnTo>
                        <a:pt x="89" y="49"/>
                      </a:lnTo>
                      <a:lnTo>
                        <a:pt x="90" y="49"/>
                      </a:lnTo>
                      <a:lnTo>
                        <a:pt x="90" y="47"/>
                      </a:lnTo>
                      <a:lnTo>
                        <a:pt x="90" y="45"/>
                      </a:lnTo>
                      <a:lnTo>
                        <a:pt x="94" y="44"/>
                      </a:lnTo>
                      <a:lnTo>
                        <a:pt x="94" y="42"/>
                      </a:lnTo>
                      <a:lnTo>
                        <a:pt x="94" y="39"/>
                      </a:lnTo>
                      <a:lnTo>
                        <a:pt x="95" y="37"/>
                      </a:lnTo>
                      <a:lnTo>
                        <a:pt x="94" y="35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4" y="25"/>
                      </a:lnTo>
                      <a:lnTo>
                        <a:pt x="90" y="18"/>
                      </a:lnTo>
                      <a:lnTo>
                        <a:pt x="90" y="17"/>
                      </a:lnTo>
                      <a:lnTo>
                        <a:pt x="89" y="15"/>
                      </a:lnTo>
                      <a:lnTo>
                        <a:pt x="87" y="13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2" y="8"/>
                      </a:lnTo>
                      <a:lnTo>
                        <a:pt x="80" y="8"/>
                      </a:lnTo>
                      <a:lnTo>
                        <a:pt x="79" y="6"/>
                      </a:lnTo>
                      <a:lnTo>
                        <a:pt x="77" y="5"/>
                      </a:lnTo>
                      <a:lnTo>
                        <a:pt x="74" y="5"/>
                      </a:lnTo>
                      <a:lnTo>
                        <a:pt x="74" y="3"/>
                      </a:lnTo>
                      <a:lnTo>
                        <a:pt x="64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2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29" y="1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5"/>
                      </a:lnTo>
                      <a:lnTo>
                        <a:pt x="19" y="6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0" y="12"/>
                      </a:lnTo>
                      <a:lnTo>
                        <a:pt x="10" y="13"/>
                      </a:lnTo>
                      <a:lnTo>
                        <a:pt x="7" y="13"/>
                      </a:lnTo>
                      <a:lnTo>
                        <a:pt x="5" y="18"/>
                      </a:lnTo>
                      <a:lnTo>
                        <a:pt x="9" y="20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4" y="13"/>
                      </a:lnTo>
                      <a:lnTo>
                        <a:pt x="15" y="13"/>
                      </a:lnTo>
                      <a:lnTo>
                        <a:pt x="17" y="12"/>
                      </a:lnTo>
                      <a:lnTo>
                        <a:pt x="19" y="12"/>
                      </a:lnTo>
                      <a:lnTo>
                        <a:pt x="20" y="10"/>
                      </a:lnTo>
                      <a:lnTo>
                        <a:pt x="24" y="8"/>
                      </a:lnTo>
                      <a:lnTo>
                        <a:pt x="25" y="8"/>
                      </a:lnTo>
                      <a:lnTo>
                        <a:pt x="25" y="6"/>
                      </a:lnTo>
                      <a:lnTo>
                        <a:pt x="29" y="6"/>
                      </a:lnTo>
                      <a:lnTo>
                        <a:pt x="32" y="5"/>
                      </a:lnTo>
                      <a:lnTo>
                        <a:pt x="35" y="3"/>
                      </a:lnTo>
                      <a:lnTo>
                        <a:pt x="39" y="3"/>
                      </a:lnTo>
                      <a:lnTo>
                        <a:pt x="42" y="1"/>
                      </a:lnTo>
                      <a:lnTo>
                        <a:pt x="44" y="1"/>
                      </a:lnTo>
                      <a:lnTo>
                        <a:pt x="45" y="1"/>
                      </a:lnTo>
                      <a:lnTo>
                        <a:pt x="47" y="1"/>
                      </a:lnTo>
                      <a:lnTo>
                        <a:pt x="52" y="1"/>
                      </a:lnTo>
                      <a:lnTo>
                        <a:pt x="57" y="1"/>
                      </a:lnTo>
                      <a:lnTo>
                        <a:pt x="59" y="3"/>
                      </a:lnTo>
                      <a:lnTo>
                        <a:pt x="60" y="3"/>
                      </a:lnTo>
                      <a:lnTo>
                        <a:pt x="62" y="3"/>
                      </a:lnTo>
                      <a:lnTo>
                        <a:pt x="70" y="6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7" y="10"/>
                      </a:lnTo>
                      <a:lnTo>
                        <a:pt x="79" y="12"/>
                      </a:lnTo>
                      <a:lnTo>
                        <a:pt x="82" y="13"/>
                      </a:lnTo>
                      <a:lnTo>
                        <a:pt x="84" y="15"/>
                      </a:lnTo>
                      <a:lnTo>
                        <a:pt x="85" y="17"/>
                      </a:lnTo>
                      <a:lnTo>
                        <a:pt x="85" y="18"/>
                      </a:lnTo>
                      <a:lnTo>
                        <a:pt x="87" y="18"/>
                      </a:lnTo>
                      <a:lnTo>
                        <a:pt x="89" y="23"/>
                      </a:lnTo>
                      <a:lnTo>
                        <a:pt x="89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9" y="42"/>
                      </a:lnTo>
                      <a:lnTo>
                        <a:pt x="87" y="45"/>
                      </a:lnTo>
                      <a:lnTo>
                        <a:pt x="87" y="47"/>
                      </a:lnTo>
                      <a:lnTo>
                        <a:pt x="87" y="45"/>
                      </a:lnTo>
                      <a:lnTo>
                        <a:pt x="85" y="49"/>
                      </a:lnTo>
                      <a:lnTo>
                        <a:pt x="84" y="50"/>
                      </a:lnTo>
                      <a:lnTo>
                        <a:pt x="82" y="52"/>
                      </a:lnTo>
                      <a:lnTo>
                        <a:pt x="80" y="54"/>
                      </a:lnTo>
                      <a:lnTo>
                        <a:pt x="79" y="54"/>
                      </a:lnTo>
                      <a:lnTo>
                        <a:pt x="77" y="55"/>
                      </a:lnTo>
                      <a:lnTo>
                        <a:pt x="74" y="57"/>
                      </a:lnTo>
                      <a:lnTo>
                        <a:pt x="72" y="59"/>
                      </a:lnTo>
                      <a:lnTo>
                        <a:pt x="72" y="61"/>
                      </a:lnTo>
                      <a:lnTo>
                        <a:pt x="69" y="61"/>
                      </a:lnTo>
                      <a:lnTo>
                        <a:pt x="67" y="61"/>
                      </a:lnTo>
                      <a:lnTo>
                        <a:pt x="65" y="61"/>
                      </a:lnTo>
                      <a:lnTo>
                        <a:pt x="64" y="62"/>
                      </a:lnTo>
                      <a:lnTo>
                        <a:pt x="57" y="64"/>
                      </a:lnTo>
                      <a:lnTo>
                        <a:pt x="55" y="64"/>
                      </a:lnTo>
                      <a:lnTo>
                        <a:pt x="54" y="64"/>
                      </a:lnTo>
                      <a:lnTo>
                        <a:pt x="50" y="64"/>
                      </a:lnTo>
                      <a:lnTo>
                        <a:pt x="49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40" y="66"/>
                      </a:lnTo>
                      <a:lnTo>
                        <a:pt x="37" y="64"/>
                      </a:lnTo>
                      <a:lnTo>
                        <a:pt x="35" y="64"/>
                      </a:lnTo>
                      <a:lnTo>
                        <a:pt x="32" y="62"/>
                      </a:lnTo>
                      <a:lnTo>
                        <a:pt x="29" y="62"/>
                      </a:lnTo>
                      <a:lnTo>
                        <a:pt x="25" y="61"/>
                      </a:lnTo>
                      <a:lnTo>
                        <a:pt x="24" y="61"/>
                      </a:lnTo>
                      <a:lnTo>
                        <a:pt x="22" y="61"/>
                      </a:lnTo>
                      <a:lnTo>
                        <a:pt x="19" y="57"/>
                      </a:lnTo>
                      <a:lnTo>
                        <a:pt x="17" y="55"/>
                      </a:lnTo>
                      <a:lnTo>
                        <a:pt x="15" y="54"/>
                      </a:lnTo>
                      <a:lnTo>
                        <a:pt x="14" y="54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10" y="49"/>
                      </a:lnTo>
                      <a:lnTo>
                        <a:pt x="7" y="45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9" y="20"/>
                      </a:lnTo>
                      <a:lnTo>
                        <a:pt x="5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2" name="Freeform 670"/>
                <p:cNvSpPr>
                  <a:spLocks/>
                </p:cNvSpPr>
                <p:nvPr/>
              </p:nvSpPr>
              <p:spPr bwMode="auto">
                <a:xfrm>
                  <a:off x="5143" y="804"/>
                  <a:ext cx="18" cy="22"/>
                </a:xfrm>
                <a:custGeom>
                  <a:avLst/>
                  <a:gdLst>
                    <a:gd name="T0" fmla="*/ 12 w 37"/>
                    <a:gd name="T1" fmla="*/ 1 h 44"/>
                    <a:gd name="T2" fmla="*/ 11 w 37"/>
                    <a:gd name="T3" fmla="*/ 1 h 44"/>
                    <a:gd name="T4" fmla="*/ 11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7 w 37"/>
                    <a:gd name="T11" fmla="*/ 1 h 44"/>
                    <a:gd name="T12" fmla="*/ 5 w 37"/>
                    <a:gd name="T13" fmla="*/ 1 h 44"/>
                    <a:gd name="T14" fmla="*/ 5 w 37"/>
                    <a:gd name="T15" fmla="*/ 2 h 44"/>
                    <a:gd name="T16" fmla="*/ 3 w 37"/>
                    <a:gd name="T17" fmla="*/ 3 h 44"/>
                    <a:gd name="T18" fmla="*/ 2 w 37"/>
                    <a:gd name="T19" fmla="*/ 3 h 44"/>
                    <a:gd name="T20" fmla="*/ 1 w 37"/>
                    <a:gd name="T21" fmla="*/ 5 h 44"/>
                    <a:gd name="T22" fmla="*/ 1 w 37"/>
                    <a:gd name="T23" fmla="*/ 7 h 44"/>
                    <a:gd name="T24" fmla="*/ 1 w 37"/>
                    <a:gd name="T25" fmla="*/ 8 h 44"/>
                    <a:gd name="T26" fmla="*/ 0 w 37"/>
                    <a:gd name="T27" fmla="*/ 10 h 44"/>
                    <a:gd name="T28" fmla="*/ 0 w 37"/>
                    <a:gd name="T29" fmla="*/ 11 h 44"/>
                    <a:gd name="T30" fmla="*/ 0 w 37"/>
                    <a:gd name="T31" fmla="*/ 12 h 44"/>
                    <a:gd name="T32" fmla="*/ 0 w 37"/>
                    <a:gd name="T33" fmla="*/ 13 h 44"/>
                    <a:gd name="T34" fmla="*/ 1 w 37"/>
                    <a:gd name="T35" fmla="*/ 17 h 44"/>
                    <a:gd name="T36" fmla="*/ 1 w 37"/>
                    <a:gd name="T37" fmla="*/ 18 h 44"/>
                    <a:gd name="T38" fmla="*/ 1 w 37"/>
                    <a:gd name="T39" fmla="*/ 19 h 44"/>
                    <a:gd name="T40" fmla="*/ 2 w 37"/>
                    <a:gd name="T41" fmla="*/ 19 h 44"/>
                    <a:gd name="T42" fmla="*/ 3 w 37"/>
                    <a:gd name="T43" fmla="*/ 20 h 44"/>
                    <a:gd name="T44" fmla="*/ 4 w 37"/>
                    <a:gd name="T45" fmla="*/ 21 h 44"/>
                    <a:gd name="T46" fmla="*/ 5 w 37"/>
                    <a:gd name="T47" fmla="*/ 22 h 44"/>
                    <a:gd name="T48" fmla="*/ 6 w 37"/>
                    <a:gd name="T49" fmla="*/ 22 h 44"/>
                    <a:gd name="T50" fmla="*/ 7 w 37"/>
                    <a:gd name="T51" fmla="*/ 22 h 44"/>
                    <a:gd name="T52" fmla="*/ 7 w 37"/>
                    <a:gd name="T53" fmla="*/ 22 h 44"/>
                    <a:gd name="T54" fmla="*/ 9 w 37"/>
                    <a:gd name="T55" fmla="*/ 22 h 44"/>
                    <a:gd name="T56" fmla="*/ 10 w 37"/>
                    <a:gd name="T57" fmla="*/ 22 h 44"/>
                    <a:gd name="T58" fmla="*/ 11 w 37"/>
                    <a:gd name="T59" fmla="*/ 22 h 44"/>
                    <a:gd name="T60" fmla="*/ 11 w 37"/>
                    <a:gd name="T61" fmla="*/ 22 h 44"/>
                    <a:gd name="T62" fmla="*/ 13 w 37"/>
                    <a:gd name="T63" fmla="*/ 21 h 44"/>
                    <a:gd name="T64" fmla="*/ 15 w 37"/>
                    <a:gd name="T65" fmla="*/ 20 h 44"/>
                    <a:gd name="T66" fmla="*/ 15 w 37"/>
                    <a:gd name="T67" fmla="*/ 19 h 44"/>
                    <a:gd name="T68" fmla="*/ 16 w 37"/>
                    <a:gd name="T69" fmla="*/ 18 h 44"/>
                    <a:gd name="T70" fmla="*/ 16 w 37"/>
                    <a:gd name="T71" fmla="*/ 17 h 44"/>
                    <a:gd name="T72" fmla="*/ 17 w 37"/>
                    <a:gd name="T73" fmla="*/ 14 h 44"/>
                    <a:gd name="T74" fmla="*/ 18 w 37"/>
                    <a:gd name="T75" fmla="*/ 13 h 44"/>
                    <a:gd name="T76" fmla="*/ 18 w 37"/>
                    <a:gd name="T77" fmla="*/ 12 h 44"/>
                    <a:gd name="T78" fmla="*/ 18 w 37"/>
                    <a:gd name="T79" fmla="*/ 11 h 44"/>
                    <a:gd name="T80" fmla="*/ 18 w 37"/>
                    <a:gd name="T81" fmla="*/ 11 h 44"/>
                    <a:gd name="T82" fmla="*/ 18 w 37"/>
                    <a:gd name="T83" fmla="*/ 8 h 44"/>
                    <a:gd name="T84" fmla="*/ 16 w 37"/>
                    <a:gd name="T85" fmla="*/ 6 h 44"/>
                    <a:gd name="T86" fmla="*/ 16 w 37"/>
                    <a:gd name="T87" fmla="*/ 3 h 44"/>
                    <a:gd name="T88" fmla="*/ 16 w 37"/>
                    <a:gd name="T89" fmla="*/ 3 h 44"/>
                    <a:gd name="T90" fmla="*/ 16 w 37"/>
                    <a:gd name="T91" fmla="*/ 3 h 44"/>
                    <a:gd name="T92" fmla="*/ 15 w 37"/>
                    <a:gd name="T93" fmla="*/ 2 h 44"/>
                    <a:gd name="T94" fmla="*/ 14 w 37"/>
                    <a:gd name="T95" fmla="*/ 1 h 4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"/>
                    <a:gd name="T145" fmla="*/ 0 h 44"/>
                    <a:gd name="T146" fmla="*/ 37 w 37"/>
                    <a:gd name="T147" fmla="*/ 44 h 4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" h="44">
                      <a:moveTo>
                        <a:pt x="27" y="2"/>
                      </a:moveTo>
                      <a:lnTo>
                        <a:pt x="25" y="2"/>
                      </a:lnTo>
                      <a:lnTo>
                        <a:pt x="23" y="0"/>
                      </a:lnTo>
                      <a:lnTo>
                        <a:pt x="23" y="2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5" y="2"/>
                      </a:lnTo>
                      <a:lnTo>
                        <a:pt x="15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3" y="11"/>
                      </a:lnTo>
                      <a:lnTo>
                        <a:pt x="3" y="14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2" y="33"/>
                      </a:lnTo>
                      <a:lnTo>
                        <a:pt x="3" y="33"/>
                      </a:lnTo>
                      <a:lnTo>
                        <a:pt x="3" y="34"/>
                      </a:lnTo>
                      <a:lnTo>
                        <a:pt x="3" y="36"/>
                      </a:lnTo>
                      <a:lnTo>
                        <a:pt x="3" y="38"/>
                      </a:lnTo>
                      <a:lnTo>
                        <a:pt x="5" y="38"/>
                      </a:lnTo>
                      <a:lnTo>
                        <a:pt x="7" y="38"/>
                      </a:lnTo>
                      <a:lnTo>
                        <a:pt x="7" y="39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2" y="43"/>
                      </a:lnTo>
                      <a:lnTo>
                        <a:pt x="13" y="43"/>
                      </a:lnTo>
                      <a:lnTo>
                        <a:pt x="15" y="43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8" y="43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0" y="43"/>
                      </a:lnTo>
                      <a:lnTo>
                        <a:pt x="22" y="44"/>
                      </a:lnTo>
                      <a:lnTo>
                        <a:pt x="22" y="43"/>
                      </a:lnTo>
                      <a:lnTo>
                        <a:pt x="27" y="43"/>
                      </a:lnTo>
                      <a:lnTo>
                        <a:pt x="27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8"/>
                      </a:lnTo>
                      <a:lnTo>
                        <a:pt x="32" y="38"/>
                      </a:lnTo>
                      <a:lnTo>
                        <a:pt x="32" y="36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3" y="33"/>
                      </a:lnTo>
                      <a:lnTo>
                        <a:pt x="35" y="29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1"/>
                      </a:lnTo>
                      <a:lnTo>
                        <a:pt x="37" y="19"/>
                      </a:lnTo>
                      <a:lnTo>
                        <a:pt x="37" y="16"/>
                      </a:lnTo>
                      <a:lnTo>
                        <a:pt x="35" y="12"/>
                      </a:lnTo>
                      <a:lnTo>
                        <a:pt x="33" y="11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7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3" name="Freeform 671"/>
                <p:cNvSpPr>
                  <a:spLocks/>
                </p:cNvSpPr>
                <p:nvPr/>
              </p:nvSpPr>
              <p:spPr bwMode="auto">
                <a:xfrm>
                  <a:off x="5143" y="803"/>
                  <a:ext cx="19" cy="23"/>
                </a:xfrm>
                <a:custGeom>
                  <a:avLst/>
                  <a:gdLst>
                    <a:gd name="T0" fmla="*/ 1 w 38"/>
                    <a:gd name="T1" fmla="*/ 9 h 45"/>
                    <a:gd name="T2" fmla="*/ 0 w 38"/>
                    <a:gd name="T3" fmla="*/ 11 h 45"/>
                    <a:gd name="T4" fmla="*/ 0 w 38"/>
                    <a:gd name="T5" fmla="*/ 13 h 45"/>
                    <a:gd name="T6" fmla="*/ 1 w 38"/>
                    <a:gd name="T7" fmla="*/ 14 h 45"/>
                    <a:gd name="T8" fmla="*/ 1 w 38"/>
                    <a:gd name="T9" fmla="*/ 16 h 45"/>
                    <a:gd name="T10" fmla="*/ 1 w 38"/>
                    <a:gd name="T11" fmla="*/ 19 h 45"/>
                    <a:gd name="T12" fmla="*/ 3 w 38"/>
                    <a:gd name="T13" fmla="*/ 20 h 45"/>
                    <a:gd name="T14" fmla="*/ 4 w 38"/>
                    <a:gd name="T15" fmla="*/ 22 h 45"/>
                    <a:gd name="T16" fmla="*/ 9 w 38"/>
                    <a:gd name="T17" fmla="*/ 23 h 45"/>
                    <a:gd name="T18" fmla="*/ 10 w 38"/>
                    <a:gd name="T19" fmla="*/ 23 h 45"/>
                    <a:gd name="T20" fmla="*/ 11 w 38"/>
                    <a:gd name="T21" fmla="*/ 22 h 45"/>
                    <a:gd name="T22" fmla="*/ 15 w 38"/>
                    <a:gd name="T23" fmla="*/ 21 h 45"/>
                    <a:gd name="T24" fmla="*/ 16 w 38"/>
                    <a:gd name="T25" fmla="*/ 20 h 45"/>
                    <a:gd name="T26" fmla="*/ 17 w 38"/>
                    <a:gd name="T27" fmla="*/ 19 h 45"/>
                    <a:gd name="T28" fmla="*/ 19 w 38"/>
                    <a:gd name="T29" fmla="*/ 16 h 45"/>
                    <a:gd name="T30" fmla="*/ 19 w 38"/>
                    <a:gd name="T31" fmla="*/ 14 h 45"/>
                    <a:gd name="T32" fmla="*/ 19 w 38"/>
                    <a:gd name="T33" fmla="*/ 12 h 45"/>
                    <a:gd name="T34" fmla="*/ 19 w 38"/>
                    <a:gd name="T35" fmla="*/ 9 h 45"/>
                    <a:gd name="T36" fmla="*/ 17 w 38"/>
                    <a:gd name="T37" fmla="*/ 4 h 45"/>
                    <a:gd name="T38" fmla="*/ 16 w 38"/>
                    <a:gd name="T39" fmla="*/ 3 h 45"/>
                    <a:gd name="T40" fmla="*/ 15 w 38"/>
                    <a:gd name="T41" fmla="*/ 2 h 45"/>
                    <a:gd name="T42" fmla="*/ 11 w 38"/>
                    <a:gd name="T43" fmla="*/ 1 h 45"/>
                    <a:gd name="T44" fmla="*/ 10 w 38"/>
                    <a:gd name="T45" fmla="*/ 0 h 45"/>
                    <a:gd name="T46" fmla="*/ 7 w 38"/>
                    <a:gd name="T47" fmla="*/ 1 h 45"/>
                    <a:gd name="T48" fmla="*/ 5 w 38"/>
                    <a:gd name="T49" fmla="*/ 2 h 45"/>
                    <a:gd name="T50" fmla="*/ 3 w 38"/>
                    <a:gd name="T51" fmla="*/ 3 h 45"/>
                    <a:gd name="T52" fmla="*/ 2 w 38"/>
                    <a:gd name="T53" fmla="*/ 4 h 45"/>
                    <a:gd name="T54" fmla="*/ 1 w 38"/>
                    <a:gd name="T55" fmla="*/ 7 h 45"/>
                    <a:gd name="T56" fmla="*/ 2 w 38"/>
                    <a:gd name="T57" fmla="*/ 5 h 45"/>
                    <a:gd name="T58" fmla="*/ 3 w 38"/>
                    <a:gd name="T59" fmla="*/ 4 h 45"/>
                    <a:gd name="T60" fmla="*/ 4 w 38"/>
                    <a:gd name="T61" fmla="*/ 3 h 45"/>
                    <a:gd name="T62" fmla="*/ 6 w 38"/>
                    <a:gd name="T63" fmla="*/ 2 h 45"/>
                    <a:gd name="T64" fmla="*/ 9 w 38"/>
                    <a:gd name="T65" fmla="*/ 2 h 45"/>
                    <a:gd name="T66" fmla="*/ 10 w 38"/>
                    <a:gd name="T67" fmla="*/ 2 h 45"/>
                    <a:gd name="T68" fmla="*/ 12 w 38"/>
                    <a:gd name="T69" fmla="*/ 2 h 45"/>
                    <a:gd name="T70" fmla="*/ 15 w 38"/>
                    <a:gd name="T71" fmla="*/ 3 h 45"/>
                    <a:gd name="T72" fmla="*/ 16 w 38"/>
                    <a:gd name="T73" fmla="*/ 4 h 45"/>
                    <a:gd name="T74" fmla="*/ 17 w 38"/>
                    <a:gd name="T75" fmla="*/ 7 h 45"/>
                    <a:gd name="T76" fmla="*/ 19 w 38"/>
                    <a:gd name="T77" fmla="*/ 9 h 45"/>
                    <a:gd name="T78" fmla="*/ 19 w 38"/>
                    <a:gd name="T79" fmla="*/ 13 h 45"/>
                    <a:gd name="T80" fmla="*/ 17 w 38"/>
                    <a:gd name="T81" fmla="*/ 15 h 45"/>
                    <a:gd name="T82" fmla="*/ 17 w 38"/>
                    <a:gd name="T83" fmla="*/ 17 h 45"/>
                    <a:gd name="T84" fmla="*/ 15 w 38"/>
                    <a:gd name="T85" fmla="*/ 19 h 45"/>
                    <a:gd name="T86" fmla="*/ 14 w 38"/>
                    <a:gd name="T87" fmla="*/ 20 h 45"/>
                    <a:gd name="T88" fmla="*/ 11 w 38"/>
                    <a:gd name="T89" fmla="*/ 22 h 45"/>
                    <a:gd name="T90" fmla="*/ 10 w 38"/>
                    <a:gd name="T91" fmla="*/ 22 h 45"/>
                    <a:gd name="T92" fmla="*/ 9 w 38"/>
                    <a:gd name="T93" fmla="*/ 22 h 45"/>
                    <a:gd name="T94" fmla="*/ 6 w 38"/>
                    <a:gd name="T95" fmla="*/ 22 h 45"/>
                    <a:gd name="T96" fmla="*/ 5 w 38"/>
                    <a:gd name="T97" fmla="*/ 20 h 45"/>
                    <a:gd name="T98" fmla="*/ 3 w 38"/>
                    <a:gd name="T99" fmla="*/ 19 h 45"/>
                    <a:gd name="T100" fmla="*/ 2 w 38"/>
                    <a:gd name="T101" fmla="*/ 17 h 45"/>
                    <a:gd name="T102" fmla="*/ 1 w 38"/>
                    <a:gd name="T103" fmla="*/ 15 h 45"/>
                    <a:gd name="T104" fmla="*/ 1 w 38"/>
                    <a:gd name="T105" fmla="*/ 13 h 45"/>
                    <a:gd name="T106" fmla="*/ 1 w 38"/>
                    <a:gd name="T107" fmla="*/ 11 h 45"/>
                    <a:gd name="T108" fmla="*/ 1 w 38"/>
                    <a:gd name="T109" fmla="*/ 9 h 45"/>
                    <a:gd name="T110" fmla="*/ 1 w 38"/>
                    <a:gd name="T111" fmla="*/ 7 h 4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5"/>
                    <a:gd name="T170" fmla="*/ 38 w 38"/>
                    <a:gd name="T171" fmla="*/ 45 h 4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5">
                      <a:moveTo>
                        <a:pt x="2" y="13"/>
                      </a:move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40"/>
                      </a:lnTo>
                      <a:lnTo>
                        <a:pt x="8" y="42"/>
                      </a:lnTo>
                      <a:lnTo>
                        <a:pt x="8" y="44"/>
                      </a:lnTo>
                      <a:lnTo>
                        <a:pt x="12" y="44"/>
                      </a:lnTo>
                      <a:lnTo>
                        <a:pt x="13" y="45"/>
                      </a:lnTo>
                      <a:lnTo>
                        <a:pt x="17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2" y="45"/>
                      </a:lnTo>
                      <a:lnTo>
                        <a:pt x="23" y="45"/>
                      </a:lnTo>
                      <a:lnTo>
                        <a:pt x="23" y="44"/>
                      </a:lnTo>
                      <a:lnTo>
                        <a:pt x="27" y="44"/>
                      </a:lnTo>
                      <a:lnTo>
                        <a:pt x="28" y="44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2" y="39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5" y="34"/>
                      </a:lnTo>
                      <a:lnTo>
                        <a:pt x="37" y="32"/>
                      </a:lnTo>
                      <a:lnTo>
                        <a:pt x="37" y="30"/>
                      </a:lnTo>
                      <a:lnTo>
                        <a:pt x="37" y="28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8" y="20"/>
                      </a:lnTo>
                      <a:lnTo>
                        <a:pt x="37" y="18"/>
                      </a:lnTo>
                      <a:lnTo>
                        <a:pt x="37" y="17"/>
                      </a:lnTo>
                      <a:lnTo>
                        <a:pt x="37" y="13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3" y="6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1"/>
                      </a:lnTo>
                      <a:lnTo>
                        <a:pt x="13" y="1"/>
                      </a:lnTo>
                      <a:lnTo>
                        <a:pt x="12" y="3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2" y="13"/>
                      </a:lnTo>
                      <a:lnTo>
                        <a:pt x="5" y="15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7" y="3"/>
                      </a:lnTo>
                      <a:lnTo>
                        <a:pt x="18" y="3"/>
                      </a:lnTo>
                      <a:lnTo>
                        <a:pt x="20" y="3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6"/>
                      </a:lnTo>
                      <a:lnTo>
                        <a:pt x="30" y="8"/>
                      </a:lnTo>
                      <a:lnTo>
                        <a:pt x="32" y="8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5" y="17"/>
                      </a:lnTo>
                      <a:lnTo>
                        <a:pt x="37" y="18"/>
                      </a:lnTo>
                      <a:lnTo>
                        <a:pt x="37" y="22"/>
                      </a:lnTo>
                      <a:lnTo>
                        <a:pt x="37" y="23"/>
                      </a:lnTo>
                      <a:lnTo>
                        <a:pt x="37" y="25"/>
                      </a:lnTo>
                      <a:lnTo>
                        <a:pt x="37" y="27"/>
                      </a:lnTo>
                      <a:lnTo>
                        <a:pt x="35" y="28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2" y="35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7" y="40"/>
                      </a:lnTo>
                      <a:lnTo>
                        <a:pt x="25" y="42"/>
                      </a:lnTo>
                      <a:lnTo>
                        <a:pt x="23" y="44"/>
                      </a:lnTo>
                      <a:lnTo>
                        <a:pt x="22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7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2" y="44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7" y="39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3" y="30"/>
                      </a:lnTo>
                      <a:lnTo>
                        <a:pt x="2" y="30"/>
                      </a:lnTo>
                      <a:lnTo>
                        <a:pt x="2" y="28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5" y="15"/>
                      </a:ln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4" name="Freeform 672"/>
                <p:cNvSpPr>
                  <a:spLocks/>
                </p:cNvSpPr>
                <p:nvPr/>
              </p:nvSpPr>
              <p:spPr bwMode="auto">
                <a:xfrm>
                  <a:off x="5201" y="808"/>
                  <a:ext cx="22" cy="18"/>
                </a:xfrm>
                <a:custGeom>
                  <a:avLst/>
                  <a:gdLst>
                    <a:gd name="T0" fmla="*/ 16 w 44"/>
                    <a:gd name="T1" fmla="*/ 0 h 35"/>
                    <a:gd name="T2" fmla="*/ 22 w 44"/>
                    <a:gd name="T3" fmla="*/ 2 h 35"/>
                    <a:gd name="T4" fmla="*/ 9 w 44"/>
                    <a:gd name="T5" fmla="*/ 18 h 35"/>
                    <a:gd name="T6" fmla="*/ 0 w 44"/>
                    <a:gd name="T7" fmla="*/ 11 h 35"/>
                    <a:gd name="T8" fmla="*/ 16 w 44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35"/>
                    <a:gd name="T17" fmla="*/ 44 w 44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35">
                      <a:moveTo>
                        <a:pt x="32" y="0"/>
                      </a:moveTo>
                      <a:lnTo>
                        <a:pt x="44" y="3"/>
                      </a:lnTo>
                      <a:lnTo>
                        <a:pt x="17" y="35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5" name="Freeform 673"/>
                <p:cNvSpPr>
                  <a:spLocks/>
                </p:cNvSpPr>
                <p:nvPr/>
              </p:nvSpPr>
              <p:spPr bwMode="auto">
                <a:xfrm>
                  <a:off x="5200" y="807"/>
                  <a:ext cx="24" cy="19"/>
                </a:xfrm>
                <a:custGeom>
                  <a:avLst/>
                  <a:gdLst>
                    <a:gd name="T0" fmla="*/ 18 w 48"/>
                    <a:gd name="T1" fmla="*/ 1 h 39"/>
                    <a:gd name="T2" fmla="*/ 15 w 48"/>
                    <a:gd name="T3" fmla="*/ 1 h 39"/>
                    <a:gd name="T4" fmla="*/ 23 w 48"/>
                    <a:gd name="T5" fmla="*/ 4 h 39"/>
                    <a:gd name="T6" fmla="*/ 23 w 48"/>
                    <a:gd name="T7" fmla="*/ 3 h 39"/>
                    <a:gd name="T8" fmla="*/ 8 w 48"/>
                    <a:gd name="T9" fmla="*/ 19 h 39"/>
                    <a:gd name="T10" fmla="*/ 10 w 48"/>
                    <a:gd name="T11" fmla="*/ 19 h 39"/>
                    <a:gd name="T12" fmla="*/ 2 w 48"/>
                    <a:gd name="T13" fmla="*/ 12 h 39"/>
                    <a:gd name="T14" fmla="*/ 2 w 48"/>
                    <a:gd name="T15" fmla="*/ 12 h 39"/>
                    <a:gd name="T16" fmla="*/ 18 w 48"/>
                    <a:gd name="T17" fmla="*/ 1 h 39"/>
                    <a:gd name="T18" fmla="*/ 15 w 48"/>
                    <a:gd name="T19" fmla="*/ 1 h 39"/>
                    <a:gd name="T20" fmla="*/ 0 w 48"/>
                    <a:gd name="T21" fmla="*/ 12 h 39"/>
                    <a:gd name="T22" fmla="*/ 0 w 48"/>
                    <a:gd name="T23" fmla="*/ 12 h 39"/>
                    <a:gd name="T24" fmla="*/ 8 w 48"/>
                    <a:gd name="T25" fmla="*/ 19 h 39"/>
                    <a:gd name="T26" fmla="*/ 8 w 48"/>
                    <a:gd name="T27" fmla="*/ 19 h 39"/>
                    <a:gd name="T28" fmla="*/ 9 w 48"/>
                    <a:gd name="T29" fmla="*/ 19 h 39"/>
                    <a:gd name="T30" fmla="*/ 10 w 48"/>
                    <a:gd name="T31" fmla="*/ 19 h 39"/>
                    <a:gd name="T32" fmla="*/ 10 w 48"/>
                    <a:gd name="T33" fmla="*/ 19 h 39"/>
                    <a:gd name="T34" fmla="*/ 24 w 48"/>
                    <a:gd name="T35" fmla="*/ 3 h 39"/>
                    <a:gd name="T36" fmla="*/ 23 w 48"/>
                    <a:gd name="T37" fmla="*/ 3 h 39"/>
                    <a:gd name="T38" fmla="*/ 24 w 48"/>
                    <a:gd name="T39" fmla="*/ 3 h 39"/>
                    <a:gd name="T40" fmla="*/ 23 w 48"/>
                    <a:gd name="T41" fmla="*/ 3 h 39"/>
                    <a:gd name="T42" fmla="*/ 18 w 48"/>
                    <a:gd name="T43" fmla="*/ 0 h 39"/>
                    <a:gd name="T44" fmla="*/ 17 w 48"/>
                    <a:gd name="T45" fmla="*/ 0 h 39"/>
                    <a:gd name="T46" fmla="*/ 15 w 48"/>
                    <a:gd name="T47" fmla="*/ 0 h 39"/>
                    <a:gd name="T48" fmla="*/ 15 w 48"/>
                    <a:gd name="T49" fmla="*/ 1 h 39"/>
                    <a:gd name="T50" fmla="*/ 18 w 48"/>
                    <a:gd name="T51" fmla="*/ 1 h 3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8"/>
                    <a:gd name="T79" fmla="*/ 0 h 39"/>
                    <a:gd name="T80" fmla="*/ 48 w 48"/>
                    <a:gd name="T81" fmla="*/ 39 h 3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8" h="39">
                      <a:moveTo>
                        <a:pt x="35" y="2"/>
                      </a:moveTo>
                      <a:lnTo>
                        <a:pt x="31" y="2"/>
                      </a:lnTo>
                      <a:lnTo>
                        <a:pt x="45" y="9"/>
                      </a:lnTo>
                      <a:lnTo>
                        <a:pt x="45" y="6"/>
                      </a:lnTo>
                      <a:lnTo>
                        <a:pt x="16" y="38"/>
                      </a:lnTo>
                      <a:lnTo>
                        <a:pt x="20" y="38"/>
                      </a:lnTo>
                      <a:lnTo>
                        <a:pt x="3" y="24"/>
                      </a:lnTo>
                      <a:lnTo>
                        <a:pt x="35" y="2"/>
                      </a:lnTo>
                      <a:lnTo>
                        <a:pt x="31" y="2"/>
                      </a:lnTo>
                      <a:lnTo>
                        <a:pt x="0" y="24"/>
                      </a:lnTo>
                      <a:lnTo>
                        <a:pt x="16" y="38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20" y="38"/>
                      </a:lnTo>
                      <a:lnTo>
                        <a:pt x="48" y="7"/>
                      </a:lnTo>
                      <a:lnTo>
                        <a:pt x="46" y="7"/>
                      </a:lnTo>
                      <a:lnTo>
                        <a:pt x="48" y="7"/>
                      </a:lnTo>
                      <a:lnTo>
                        <a:pt x="46" y="6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3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6" name="Freeform 674"/>
                <p:cNvSpPr>
                  <a:spLocks/>
                </p:cNvSpPr>
                <p:nvPr/>
              </p:nvSpPr>
              <p:spPr bwMode="auto">
                <a:xfrm>
                  <a:off x="5140" y="803"/>
                  <a:ext cx="80" cy="59"/>
                </a:xfrm>
                <a:custGeom>
                  <a:avLst/>
                  <a:gdLst>
                    <a:gd name="T0" fmla="*/ 51 w 160"/>
                    <a:gd name="T1" fmla="*/ 2 h 116"/>
                    <a:gd name="T2" fmla="*/ 47 w 160"/>
                    <a:gd name="T3" fmla="*/ 1 h 116"/>
                    <a:gd name="T4" fmla="*/ 44 w 160"/>
                    <a:gd name="T5" fmla="*/ 0 h 116"/>
                    <a:gd name="T6" fmla="*/ 40 w 160"/>
                    <a:gd name="T7" fmla="*/ 0 h 116"/>
                    <a:gd name="T8" fmla="*/ 36 w 160"/>
                    <a:gd name="T9" fmla="*/ 1 h 116"/>
                    <a:gd name="T10" fmla="*/ 33 w 160"/>
                    <a:gd name="T11" fmla="*/ 1 h 116"/>
                    <a:gd name="T12" fmla="*/ 24 w 160"/>
                    <a:gd name="T13" fmla="*/ 3 h 116"/>
                    <a:gd name="T14" fmla="*/ 20 w 160"/>
                    <a:gd name="T15" fmla="*/ 4 h 116"/>
                    <a:gd name="T16" fmla="*/ 18 w 160"/>
                    <a:gd name="T17" fmla="*/ 7 h 116"/>
                    <a:gd name="T18" fmla="*/ 14 w 160"/>
                    <a:gd name="T19" fmla="*/ 8 h 116"/>
                    <a:gd name="T20" fmla="*/ 12 w 160"/>
                    <a:gd name="T21" fmla="*/ 10 h 116"/>
                    <a:gd name="T22" fmla="*/ 10 w 160"/>
                    <a:gd name="T23" fmla="*/ 11 h 116"/>
                    <a:gd name="T24" fmla="*/ 7 w 160"/>
                    <a:gd name="T25" fmla="*/ 14 h 116"/>
                    <a:gd name="T26" fmla="*/ 3 w 160"/>
                    <a:gd name="T27" fmla="*/ 20 h 116"/>
                    <a:gd name="T28" fmla="*/ 2 w 160"/>
                    <a:gd name="T29" fmla="*/ 23 h 116"/>
                    <a:gd name="T30" fmla="*/ 0 w 160"/>
                    <a:gd name="T31" fmla="*/ 25 h 116"/>
                    <a:gd name="T32" fmla="*/ 0 w 160"/>
                    <a:gd name="T33" fmla="*/ 29 h 116"/>
                    <a:gd name="T34" fmla="*/ 0 w 160"/>
                    <a:gd name="T35" fmla="*/ 33 h 116"/>
                    <a:gd name="T36" fmla="*/ 1 w 160"/>
                    <a:gd name="T37" fmla="*/ 36 h 116"/>
                    <a:gd name="T38" fmla="*/ 3 w 160"/>
                    <a:gd name="T39" fmla="*/ 42 h 116"/>
                    <a:gd name="T40" fmla="*/ 6 w 160"/>
                    <a:gd name="T41" fmla="*/ 45 h 116"/>
                    <a:gd name="T42" fmla="*/ 7 w 160"/>
                    <a:gd name="T43" fmla="*/ 48 h 116"/>
                    <a:gd name="T44" fmla="*/ 10 w 160"/>
                    <a:gd name="T45" fmla="*/ 50 h 116"/>
                    <a:gd name="T46" fmla="*/ 12 w 160"/>
                    <a:gd name="T47" fmla="*/ 51 h 116"/>
                    <a:gd name="T48" fmla="*/ 15 w 160"/>
                    <a:gd name="T49" fmla="*/ 54 h 116"/>
                    <a:gd name="T50" fmla="*/ 20 w 160"/>
                    <a:gd name="T51" fmla="*/ 55 h 116"/>
                    <a:gd name="T52" fmla="*/ 28 w 160"/>
                    <a:gd name="T53" fmla="*/ 58 h 116"/>
                    <a:gd name="T54" fmla="*/ 32 w 160"/>
                    <a:gd name="T55" fmla="*/ 59 h 116"/>
                    <a:gd name="T56" fmla="*/ 36 w 160"/>
                    <a:gd name="T57" fmla="*/ 59 h 116"/>
                    <a:gd name="T58" fmla="*/ 40 w 160"/>
                    <a:gd name="T59" fmla="*/ 59 h 116"/>
                    <a:gd name="T60" fmla="*/ 43 w 160"/>
                    <a:gd name="T61" fmla="*/ 59 h 116"/>
                    <a:gd name="T62" fmla="*/ 47 w 160"/>
                    <a:gd name="T63" fmla="*/ 59 h 116"/>
                    <a:gd name="T64" fmla="*/ 56 w 160"/>
                    <a:gd name="T65" fmla="*/ 57 h 116"/>
                    <a:gd name="T66" fmla="*/ 58 w 160"/>
                    <a:gd name="T67" fmla="*/ 55 h 116"/>
                    <a:gd name="T68" fmla="*/ 62 w 160"/>
                    <a:gd name="T69" fmla="*/ 55 h 116"/>
                    <a:gd name="T70" fmla="*/ 65 w 160"/>
                    <a:gd name="T71" fmla="*/ 51 h 116"/>
                    <a:gd name="T72" fmla="*/ 69 w 160"/>
                    <a:gd name="T73" fmla="*/ 50 h 116"/>
                    <a:gd name="T74" fmla="*/ 71 w 160"/>
                    <a:gd name="T75" fmla="*/ 48 h 116"/>
                    <a:gd name="T76" fmla="*/ 74 w 160"/>
                    <a:gd name="T77" fmla="*/ 46 h 116"/>
                    <a:gd name="T78" fmla="*/ 78 w 160"/>
                    <a:gd name="T79" fmla="*/ 39 h 116"/>
                    <a:gd name="T80" fmla="*/ 79 w 160"/>
                    <a:gd name="T81" fmla="*/ 35 h 116"/>
                    <a:gd name="T82" fmla="*/ 80 w 160"/>
                    <a:gd name="T83" fmla="*/ 32 h 116"/>
                    <a:gd name="T84" fmla="*/ 80 w 160"/>
                    <a:gd name="T85" fmla="*/ 28 h 116"/>
                    <a:gd name="T86" fmla="*/ 80 w 160"/>
                    <a:gd name="T87" fmla="*/ 25 h 116"/>
                    <a:gd name="T88" fmla="*/ 79 w 160"/>
                    <a:gd name="T89" fmla="*/ 22 h 116"/>
                    <a:gd name="T90" fmla="*/ 77 w 160"/>
                    <a:gd name="T91" fmla="*/ 17 h 116"/>
                    <a:gd name="T92" fmla="*/ 74 w 160"/>
                    <a:gd name="T93" fmla="*/ 13 h 116"/>
                    <a:gd name="T94" fmla="*/ 71 w 160"/>
                    <a:gd name="T95" fmla="*/ 11 h 116"/>
                    <a:gd name="T96" fmla="*/ 69 w 160"/>
                    <a:gd name="T97" fmla="*/ 9 h 116"/>
                    <a:gd name="T98" fmla="*/ 67 w 160"/>
                    <a:gd name="T99" fmla="*/ 7 h 116"/>
                    <a:gd name="T100" fmla="*/ 64 w 160"/>
                    <a:gd name="T101" fmla="*/ 5 h 116"/>
                    <a:gd name="T102" fmla="*/ 57 w 160"/>
                    <a:gd name="T103" fmla="*/ 3 h 1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16"/>
                    <a:gd name="T158" fmla="*/ 160 w 160"/>
                    <a:gd name="T159" fmla="*/ 116 h 1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16">
                      <a:moveTo>
                        <a:pt x="115" y="5"/>
                      </a:moveTo>
                      <a:lnTo>
                        <a:pt x="110" y="3"/>
                      </a:lnTo>
                      <a:lnTo>
                        <a:pt x="108" y="3"/>
                      </a:lnTo>
                      <a:lnTo>
                        <a:pt x="105" y="3"/>
                      </a:lnTo>
                      <a:lnTo>
                        <a:pt x="103" y="3"/>
                      </a:lnTo>
                      <a:lnTo>
                        <a:pt x="102" y="1"/>
                      </a:lnTo>
                      <a:lnTo>
                        <a:pt x="100" y="1"/>
                      </a:lnTo>
                      <a:lnTo>
                        <a:pt x="98" y="1"/>
                      </a:lnTo>
                      <a:lnTo>
                        <a:pt x="97" y="1"/>
                      </a:lnTo>
                      <a:lnTo>
                        <a:pt x="95" y="1"/>
                      </a:lnTo>
                      <a:lnTo>
                        <a:pt x="92" y="0"/>
                      </a:lnTo>
                      <a:lnTo>
                        <a:pt x="88" y="1"/>
                      </a:lnTo>
                      <a:lnTo>
                        <a:pt x="88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3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4" y="1"/>
                      </a:lnTo>
                      <a:lnTo>
                        <a:pt x="72" y="1"/>
                      </a:lnTo>
                      <a:lnTo>
                        <a:pt x="69" y="1"/>
                      </a:lnTo>
                      <a:lnTo>
                        <a:pt x="67" y="1"/>
                      </a:lnTo>
                      <a:lnTo>
                        <a:pt x="65" y="1"/>
                      </a:lnTo>
                      <a:lnTo>
                        <a:pt x="60" y="3"/>
                      </a:lnTo>
                      <a:lnTo>
                        <a:pt x="59" y="3"/>
                      </a:lnTo>
                      <a:lnTo>
                        <a:pt x="52" y="5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6"/>
                      </a:lnTo>
                      <a:lnTo>
                        <a:pt x="45" y="8"/>
                      </a:lnTo>
                      <a:lnTo>
                        <a:pt x="44" y="8"/>
                      </a:lnTo>
                      <a:lnTo>
                        <a:pt x="42" y="8"/>
                      </a:lnTo>
                      <a:lnTo>
                        <a:pt x="40" y="8"/>
                      </a:lnTo>
                      <a:lnTo>
                        <a:pt x="39" y="8"/>
                      </a:lnTo>
                      <a:lnTo>
                        <a:pt x="39" y="10"/>
                      </a:lnTo>
                      <a:lnTo>
                        <a:pt x="37" y="10"/>
                      </a:lnTo>
                      <a:lnTo>
                        <a:pt x="35" y="12"/>
                      </a:lnTo>
                      <a:lnTo>
                        <a:pt x="35" y="13"/>
                      </a:lnTo>
                      <a:lnTo>
                        <a:pt x="34" y="13"/>
                      </a:lnTo>
                      <a:lnTo>
                        <a:pt x="32" y="13"/>
                      </a:lnTo>
                      <a:lnTo>
                        <a:pt x="30" y="15"/>
                      </a:lnTo>
                      <a:lnTo>
                        <a:pt x="29" y="15"/>
                      </a:lnTo>
                      <a:lnTo>
                        <a:pt x="29" y="17"/>
                      </a:lnTo>
                      <a:lnTo>
                        <a:pt x="27" y="17"/>
                      </a:lnTo>
                      <a:lnTo>
                        <a:pt x="25" y="17"/>
                      </a:lnTo>
                      <a:lnTo>
                        <a:pt x="25" y="18"/>
                      </a:lnTo>
                      <a:lnTo>
                        <a:pt x="24" y="20"/>
                      </a:lnTo>
                      <a:lnTo>
                        <a:pt x="22" y="22"/>
                      </a:lnTo>
                      <a:lnTo>
                        <a:pt x="20" y="22"/>
                      </a:lnTo>
                      <a:lnTo>
                        <a:pt x="19" y="22"/>
                      </a:lnTo>
                      <a:lnTo>
                        <a:pt x="19" y="23"/>
                      </a:lnTo>
                      <a:lnTo>
                        <a:pt x="17" y="25"/>
                      </a:lnTo>
                      <a:lnTo>
                        <a:pt x="15" y="25"/>
                      </a:lnTo>
                      <a:lnTo>
                        <a:pt x="15" y="27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12" y="32"/>
                      </a:lnTo>
                      <a:lnTo>
                        <a:pt x="9" y="35"/>
                      </a:lnTo>
                      <a:lnTo>
                        <a:pt x="7" y="39"/>
                      </a:lnTo>
                      <a:lnTo>
                        <a:pt x="7" y="40"/>
                      </a:lnTo>
                      <a:lnTo>
                        <a:pt x="4" y="44"/>
                      </a:lnTo>
                      <a:lnTo>
                        <a:pt x="4" y="45"/>
                      </a:lnTo>
                      <a:lnTo>
                        <a:pt x="4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4" y="74"/>
                      </a:lnTo>
                      <a:lnTo>
                        <a:pt x="4" y="76"/>
                      </a:lnTo>
                      <a:lnTo>
                        <a:pt x="4" y="77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8"/>
                      </a:lnTo>
                      <a:lnTo>
                        <a:pt x="10" y="89"/>
                      </a:lnTo>
                      <a:lnTo>
                        <a:pt x="12" y="89"/>
                      </a:lnTo>
                      <a:lnTo>
                        <a:pt x="12" y="91"/>
                      </a:lnTo>
                      <a:lnTo>
                        <a:pt x="14" y="93"/>
                      </a:lnTo>
                      <a:lnTo>
                        <a:pt x="15" y="94"/>
                      </a:lnTo>
                      <a:lnTo>
                        <a:pt x="17" y="96"/>
                      </a:lnTo>
                      <a:lnTo>
                        <a:pt x="19" y="96"/>
                      </a:lnTo>
                      <a:lnTo>
                        <a:pt x="19" y="98"/>
                      </a:lnTo>
                      <a:lnTo>
                        <a:pt x="20" y="98"/>
                      </a:lnTo>
                      <a:lnTo>
                        <a:pt x="22" y="99"/>
                      </a:lnTo>
                      <a:lnTo>
                        <a:pt x="24" y="99"/>
                      </a:lnTo>
                      <a:lnTo>
                        <a:pt x="24" y="101"/>
                      </a:lnTo>
                      <a:lnTo>
                        <a:pt x="25" y="101"/>
                      </a:lnTo>
                      <a:lnTo>
                        <a:pt x="27" y="103"/>
                      </a:lnTo>
                      <a:lnTo>
                        <a:pt x="29" y="103"/>
                      </a:lnTo>
                      <a:lnTo>
                        <a:pt x="29" y="104"/>
                      </a:lnTo>
                      <a:lnTo>
                        <a:pt x="30" y="104"/>
                      </a:lnTo>
                      <a:lnTo>
                        <a:pt x="30" y="106"/>
                      </a:lnTo>
                      <a:lnTo>
                        <a:pt x="32" y="106"/>
                      </a:lnTo>
                      <a:lnTo>
                        <a:pt x="34" y="108"/>
                      </a:lnTo>
                      <a:lnTo>
                        <a:pt x="35" y="108"/>
                      </a:lnTo>
                      <a:lnTo>
                        <a:pt x="39" y="108"/>
                      </a:lnTo>
                      <a:lnTo>
                        <a:pt x="40" y="110"/>
                      </a:lnTo>
                      <a:lnTo>
                        <a:pt x="45" y="111"/>
                      </a:lnTo>
                      <a:lnTo>
                        <a:pt x="50" y="115"/>
                      </a:lnTo>
                      <a:lnTo>
                        <a:pt x="54" y="115"/>
                      </a:lnTo>
                      <a:lnTo>
                        <a:pt x="57" y="115"/>
                      </a:lnTo>
                      <a:lnTo>
                        <a:pt x="59" y="115"/>
                      </a:lnTo>
                      <a:lnTo>
                        <a:pt x="60" y="116"/>
                      </a:lnTo>
                      <a:lnTo>
                        <a:pt x="62" y="116"/>
                      </a:lnTo>
                      <a:lnTo>
                        <a:pt x="64" y="116"/>
                      </a:lnTo>
                      <a:lnTo>
                        <a:pt x="65" y="116"/>
                      </a:lnTo>
                      <a:lnTo>
                        <a:pt x="67" y="116"/>
                      </a:lnTo>
                      <a:lnTo>
                        <a:pt x="69" y="116"/>
                      </a:lnTo>
                      <a:lnTo>
                        <a:pt x="70" y="116"/>
                      </a:lnTo>
                      <a:lnTo>
                        <a:pt x="72" y="116"/>
                      </a:lnTo>
                      <a:lnTo>
                        <a:pt x="74" y="116"/>
                      </a:lnTo>
                      <a:lnTo>
                        <a:pt x="75" y="116"/>
                      </a:lnTo>
                      <a:lnTo>
                        <a:pt x="77" y="116"/>
                      </a:lnTo>
                      <a:lnTo>
                        <a:pt x="79" y="116"/>
                      </a:lnTo>
                      <a:lnTo>
                        <a:pt x="80" y="116"/>
                      </a:lnTo>
                      <a:lnTo>
                        <a:pt x="82" y="116"/>
                      </a:lnTo>
                      <a:lnTo>
                        <a:pt x="85" y="116"/>
                      </a:lnTo>
                      <a:lnTo>
                        <a:pt x="87" y="116"/>
                      </a:lnTo>
                      <a:lnTo>
                        <a:pt x="88" y="116"/>
                      </a:lnTo>
                      <a:lnTo>
                        <a:pt x="90" y="116"/>
                      </a:lnTo>
                      <a:lnTo>
                        <a:pt x="92" y="116"/>
                      </a:lnTo>
                      <a:lnTo>
                        <a:pt x="95" y="116"/>
                      </a:lnTo>
                      <a:lnTo>
                        <a:pt x="97" y="116"/>
                      </a:lnTo>
                      <a:lnTo>
                        <a:pt x="102" y="115"/>
                      </a:lnTo>
                      <a:lnTo>
                        <a:pt x="103" y="115"/>
                      </a:lnTo>
                      <a:lnTo>
                        <a:pt x="110" y="113"/>
                      </a:lnTo>
                      <a:lnTo>
                        <a:pt x="112" y="113"/>
                      </a:lnTo>
                      <a:lnTo>
                        <a:pt x="112" y="111"/>
                      </a:lnTo>
                      <a:lnTo>
                        <a:pt x="113" y="111"/>
                      </a:lnTo>
                      <a:lnTo>
                        <a:pt x="117" y="110"/>
                      </a:lnTo>
                      <a:lnTo>
                        <a:pt x="117" y="108"/>
                      </a:lnTo>
                      <a:lnTo>
                        <a:pt x="120" y="108"/>
                      </a:lnTo>
                      <a:lnTo>
                        <a:pt x="122" y="108"/>
                      </a:lnTo>
                      <a:lnTo>
                        <a:pt x="123" y="108"/>
                      </a:lnTo>
                      <a:lnTo>
                        <a:pt x="125" y="108"/>
                      </a:lnTo>
                      <a:lnTo>
                        <a:pt x="125" y="106"/>
                      </a:lnTo>
                      <a:lnTo>
                        <a:pt x="127" y="104"/>
                      </a:lnTo>
                      <a:lnTo>
                        <a:pt x="128" y="104"/>
                      </a:lnTo>
                      <a:lnTo>
                        <a:pt x="128" y="103"/>
                      </a:lnTo>
                      <a:lnTo>
                        <a:pt x="130" y="101"/>
                      </a:lnTo>
                      <a:lnTo>
                        <a:pt x="132" y="101"/>
                      </a:lnTo>
                      <a:lnTo>
                        <a:pt x="133" y="101"/>
                      </a:lnTo>
                      <a:lnTo>
                        <a:pt x="135" y="99"/>
                      </a:lnTo>
                      <a:lnTo>
                        <a:pt x="137" y="99"/>
                      </a:lnTo>
                      <a:lnTo>
                        <a:pt x="137" y="98"/>
                      </a:lnTo>
                      <a:lnTo>
                        <a:pt x="138" y="98"/>
                      </a:lnTo>
                      <a:lnTo>
                        <a:pt x="140" y="98"/>
                      </a:lnTo>
                      <a:lnTo>
                        <a:pt x="140" y="96"/>
                      </a:lnTo>
                      <a:lnTo>
                        <a:pt x="142" y="94"/>
                      </a:lnTo>
                      <a:lnTo>
                        <a:pt x="143" y="93"/>
                      </a:lnTo>
                      <a:lnTo>
                        <a:pt x="145" y="93"/>
                      </a:lnTo>
                      <a:lnTo>
                        <a:pt x="145" y="91"/>
                      </a:lnTo>
                      <a:lnTo>
                        <a:pt x="148" y="91"/>
                      </a:lnTo>
                      <a:lnTo>
                        <a:pt x="148" y="86"/>
                      </a:lnTo>
                      <a:lnTo>
                        <a:pt x="150" y="86"/>
                      </a:lnTo>
                      <a:lnTo>
                        <a:pt x="153" y="83"/>
                      </a:lnTo>
                      <a:lnTo>
                        <a:pt x="155" y="79"/>
                      </a:lnTo>
                      <a:lnTo>
                        <a:pt x="155" y="77"/>
                      </a:lnTo>
                      <a:lnTo>
                        <a:pt x="157" y="74"/>
                      </a:lnTo>
                      <a:lnTo>
                        <a:pt x="157" y="72"/>
                      </a:lnTo>
                      <a:lnTo>
                        <a:pt x="158" y="71"/>
                      </a:lnTo>
                      <a:lnTo>
                        <a:pt x="158" y="69"/>
                      </a:lnTo>
                      <a:lnTo>
                        <a:pt x="158" y="67"/>
                      </a:lnTo>
                      <a:lnTo>
                        <a:pt x="160" y="66"/>
                      </a:lnTo>
                      <a:lnTo>
                        <a:pt x="160" y="64"/>
                      </a:lnTo>
                      <a:lnTo>
                        <a:pt x="160" y="62"/>
                      </a:lnTo>
                      <a:lnTo>
                        <a:pt x="160" y="61"/>
                      </a:lnTo>
                      <a:lnTo>
                        <a:pt x="160" y="59"/>
                      </a:lnTo>
                      <a:lnTo>
                        <a:pt x="160" y="57"/>
                      </a:lnTo>
                      <a:lnTo>
                        <a:pt x="160" y="55"/>
                      </a:lnTo>
                      <a:lnTo>
                        <a:pt x="160" y="54"/>
                      </a:lnTo>
                      <a:lnTo>
                        <a:pt x="160" y="52"/>
                      </a:lnTo>
                      <a:lnTo>
                        <a:pt x="160" y="50"/>
                      </a:lnTo>
                      <a:lnTo>
                        <a:pt x="160" y="49"/>
                      </a:lnTo>
                      <a:lnTo>
                        <a:pt x="160" y="47"/>
                      </a:lnTo>
                      <a:lnTo>
                        <a:pt x="158" y="47"/>
                      </a:lnTo>
                      <a:lnTo>
                        <a:pt x="158" y="45"/>
                      </a:lnTo>
                      <a:lnTo>
                        <a:pt x="158" y="44"/>
                      </a:lnTo>
                      <a:lnTo>
                        <a:pt x="157" y="44"/>
                      </a:lnTo>
                      <a:lnTo>
                        <a:pt x="157" y="42"/>
                      </a:lnTo>
                      <a:lnTo>
                        <a:pt x="157" y="40"/>
                      </a:lnTo>
                      <a:lnTo>
                        <a:pt x="155" y="35"/>
                      </a:lnTo>
                      <a:lnTo>
                        <a:pt x="153" y="34"/>
                      </a:lnTo>
                      <a:lnTo>
                        <a:pt x="152" y="30"/>
                      </a:lnTo>
                      <a:lnTo>
                        <a:pt x="152" y="28"/>
                      </a:lnTo>
                      <a:lnTo>
                        <a:pt x="150" y="27"/>
                      </a:lnTo>
                      <a:lnTo>
                        <a:pt x="148" y="25"/>
                      </a:lnTo>
                      <a:lnTo>
                        <a:pt x="147" y="23"/>
                      </a:lnTo>
                      <a:lnTo>
                        <a:pt x="145" y="23"/>
                      </a:lnTo>
                      <a:lnTo>
                        <a:pt x="145" y="22"/>
                      </a:lnTo>
                      <a:lnTo>
                        <a:pt x="143" y="22"/>
                      </a:lnTo>
                      <a:lnTo>
                        <a:pt x="142" y="22"/>
                      </a:lnTo>
                      <a:lnTo>
                        <a:pt x="142" y="20"/>
                      </a:lnTo>
                      <a:lnTo>
                        <a:pt x="140" y="20"/>
                      </a:lnTo>
                      <a:lnTo>
                        <a:pt x="140" y="18"/>
                      </a:lnTo>
                      <a:lnTo>
                        <a:pt x="138" y="17"/>
                      </a:lnTo>
                      <a:lnTo>
                        <a:pt x="137" y="17"/>
                      </a:lnTo>
                      <a:lnTo>
                        <a:pt x="137" y="15"/>
                      </a:lnTo>
                      <a:lnTo>
                        <a:pt x="135" y="15"/>
                      </a:lnTo>
                      <a:lnTo>
                        <a:pt x="133" y="13"/>
                      </a:lnTo>
                      <a:lnTo>
                        <a:pt x="132" y="13"/>
                      </a:lnTo>
                      <a:lnTo>
                        <a:pt x="130" y="13"/>
                      </a:lnTo>
                      <a:lnTo>
                        <a:pt x="130" y="12"/>
                      </a:lnTo>
                      <a:lnTo>
                        <a:pt x="128" y="12"/>
                      </a:lnTo>
                      <a:lnTo>
                        <a:pt x="128" y="10"/>
                      </a:lnTo>
                      <a:lnTo>
                        <a:pt x="127" y="10"/>
                      </a:lnTo>
                      <a:lnTo>
                        <a:pt x="125" y="8"/>
                      </a:lnTo>
                      <a:lnTo>
                        <a:pt x="122" y="8"/>
                      </a:lnTo>
                      <a:lnTo>
                        <a:pt x="120" y="8"/>
                      </a:lnTo>
                      <a:lnTo>
                        <a:pt x="115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7" name="Freeform 675"/>
                <p:cNvSpPr>
                  <a:spLocks/>
                </p:cNvSpPr>
                <p:nvPr/>
              </p:nvSpPr>
              <p:spPr bwMode="auto">
                <a:xfrm>
                  <a:off x="5138" y="803"/>
                  <a:ext cx="83" cy="60"/>
                </a:xfrm>
                <a:custGeom>
                  <a:avLst/>
                  <a:gdLst>
                    <a:gd name="T0" fmla="*/ 1 w 166"/>
                    <a:gd name="T1" fmla="*/ 24 h 120"/>
                    <a:gd name="T2" fmla="*/ 0 w 166"/>
                    <a:gd name="T3" fmla="*/ 29 h 120"/>
                    <a:gd name="T4" fmla="*/ 1 w 166"/>
                    <a:gd name="T5" fmla="*/ 35 h 120"/>
                    <a:gd name="T6" fmla="*/ 3 w 166"/>
                    <a:gd name="T7" fmla="*/ 42 h 120"/>
                    <a:gd name="T8" fmla="*/ 6 w 166"/>
                    <a:gd name="T9" fmla="*/ 47 h 120"/>
                    <a:gd name="T10" fmla="*/ 13 w 166"/>
                    <a:gd name="T11" fmla="*/ 52 h 120"/>
                    <a:gd name="T12" fmla="*/ 20 w 166"/>
                    <a:gd name="T13" fmla="*/ 56 h 120"/>
                    <a:gd name="T14" fmla="*/ 27 w 166"/>
                    <a:gd name="T15" fmla="*/ 58 h 120"/>
                    <a:gd name="T16" fmla="*/ 36 w 166"/>
                    <a:gd name="T17" fmla="*/ 59 h 120"/>
                    <a:gd name="T18" fmla="*/ 43 w 166"/>
                    <a:gd name="T19" fmla="*/ 59 h 120"/>
                    <a:gd name="T20" fmla="*/ 51 w 166"/>
                    <a:gd name="T21" fmla="*/ 58 h 120"/>
                    <a:gd name="T22" fmla="*/ 60 w 166"/>
                    <a:gd name="T23" fmla="*/ 56 h 120"/>
                    <a:gd name="T24" fmla="*/ 69 w 166"/>
                    <a:gd name="T25" fmla="*/ 52 h 120"/>
                    <a:gd name="T26" fmla="*/ 74 w 166"/>
                    <a:gd name="T27" fmla="*/ 47 h 120"/>
                    <a:gd name="T28" fmla="*/ 79 w 166"/>
                    <a:gd name="T29" fmla="*/ 42 h 120"/>
                    <a:gd name="T30" fmla="*/ 81 w 166"/>
                    <a:gd name="T31" fmla="*/ 38 h 120"/>
                    <a:gd name="T32" fmla="*/ 83 w 166"/>
                    <a:gd name="T33" fmla="*/ 32 h 120"/>
                    <a:gd name="T34" fmla="*/ 83 w 166"/>
                    <a:gd name="T35" fmla="*/ 26 h 120"/>
                    <a:gd name="T36" fmla="*/ 81 w 166"/>
                    <a:gd name="T37" fmla="*/ 20 h 120"/>
                    <a:gd name="T38" fmla="*/ 78 w 166"/>
                    <a:gd name="T39" fmla="*/ 14 h 120"/>
                    <a:gd name="T40" fmla="*/ 73 w 166"/>
                    <a:gd name="T41" fmla="*/ 9 h 120"/>
                    <a:gd name="T42" fmla="*/ 65 w 166"/>
                    <a:gd name="T43" fmla="*/ 4 h 120"/>
                    <a:gd name="T44" fmla="*/ 50 w 166"/>
                    <a:gd name="T45" fmla="*/ 0 h 120"/>
                    <a:gd name="T46" fmla="*/ 42 w 166"/>
                    <a:gd name="T47" fmla="*/ 0 h 120"/>
                    <a:gd name="T48" fmla="*/ 34 w 166"/>
                    <a:gd name="T49" fmla="*/ 0 h 120"/>
                    <a:gd name="T50" fmla="*/ 24 w 166"/>
                    <a:gd name="T51" fmla="*/ 3 h 120"/>
                    <a:gd name="T52" fmla="*/ 16 w 166"/>
                    <a:gd name="T53" fmla="*/ 7 h 120"/>
                    <a:gd name="T54" fmla="*/ 10 w 166"/>
                    <a:gd name="T55" fmla="*/ 11 h 120"/>
                    <a:gd name="T56" fmla="*/ 4 w 166"/>
                    <a:gd name="T57" fmla="*/ 18 h 120"/>
                    <a:gd name="T58" fmla="*/ 10 w 166"/>
                    <a:gd name="T59" fmla="*/ 13 h 120"/>
                    <a:gd name="T60" fmla="*/ 16 w 166"/>
                    <a:gd name="T61" fmla="*/ 9 h 120"/>
                    <a:gd name="T62" fmla="*/ 23 w 166"/>
                    <a:gd name="T63" fmla="*/ 5 h 120"/>
                    <a:gd name="T64" fmla="*/ 31 w 166"/>
                    <a:gd name="T65" fmla="*/ 3 h 120"/>
                    <a:gd name="T66" fmla="*/ 39 w 166"/>
                    <a:gd name="T67" fmla="*/ 2 h 120"/>
                    <a:gd name="T68" fmla="*/ 45 w 166"/>
                    <a:gd name="T69" fmla="*/ 1 h 120"/>
                    <a:gd name="T70" fmla="*/ 55 w 166"/>
                    <a:gd name="T71" fmla="*/ 3 h 120"/>
                    <a:gd name="T72" fmla="*/ 67 w 166"/>
                    <a:gd name="T73" fmla="*/ 7 h 120"/>
                    <a:gd name="T74" fmla="*/ 73 w 166"/>
                    <a:gd name="T75" fmla="*/ 11 h 120"/>
                    <a:gd name="T76" fmla="*/ 76 w 166"/>
                    <a:gd name="T77" fmla="*/ 16 h 120"/>
                    <a:gd name="T78" fmla="*/ 80 w 166"/>
                    <a:gd name="T79" fmla="*/ 22 h 120"/>
                    <a:gd name="T80" fmla="*/ 81 w 166"/>
                    <a:gd name="T81" fmla="*/ 27 h 120"/>
                    <a:gd name="T82" fmla="*/ 80 w 166"/>
                    <a:gd name="T83" fmla="*/ 33 h 120"/>
                    <a:gd name="T84" fmla="*/ 78 w 166"/>
                    <a:gd name="T85" fmla="*/ 38 h 120"/>
                    <a:gd name="T86" fmla="*/ 76 w 166"/>
                    <a:gd name="T87" fmla="*/ 42 h 120"/>
                    <a:gd name="T88" fmla="*/ 72 w 166"/>
                    <a:gd name="T89" fmla="*/ 47 h 120"/>
                    <a:gd name="T90" fmla="*/ 66 w 166"/>
                    <a:gd name="T91" fmla="*/ 52 h 120"/>
                    <a:gd name="T92" fmla="*/ 57 w 166"/>
                    <a:gd name="T93" fmla="*/ 55 h 120"/>
                    <a:gd name="T94" fmla="*/ 46 w 166"/>
                    <a:gd name="T95" fmla="*/ 58 h 120"/>
                    <a:gd name="T96" fmla="*/ 39 w 166"/>
                    <a:gd name="T97" fmla="*/ 58 h 120"/>
                    <a:gd name="T98" fmla="*/ 31 w 166"/>
                    <a:gd name="T99" fmla="*/ 58 h 120"/>
                    <a:gd name="T100" fmla="*/ 24 w 166"/>
                    <a:gd name="T101" fmla="*/ 56 h 120"/>
                    <a:gd name="T102" fmla="*/ 18 w 166"/>
                    <a:gd name="T103" fmla="*/ 52 h 120"/>
                    <a:gd name="T104" fmla="*/ 11 w 166"/>
                    <a:gd name="T105" fmla="*/ 48 h 120"/>
                    <a:gd name="T106" fmla="*/ 6 w 166"/>
                    <a:gd name="T107" fmla="*/ 43 h 120"/>
                    <a:gd name="T108" fmla="*/ 3 w 166"/>
                    <a:gd name="T109" fmla="*/ 38 h 120"/>
                    <a:gd name="T110" fmla="*/ 3 w 166"/>
                    <a:gd name="T111" fmla="*/ 33 h 120"/>
                    <a:gd name="T112" fmla="*/ 3 w 166"/>
                    <a:gd name="T113" fmla="*/ 28 h 120"/>
                    <a:gd name="T114" fmla="*/ 3 w 166"/>
                    <a:gd name="T115" fmla="*/ 22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8" y="35"/>
                      </a:moveTo>
                      <a:lnTo>
                        <a:pt x="7" y="37"/>
                      </a:lnTo>
                      <a:lnTo>
                        <a:pt x="5" y="44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2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6"/>
                      </a:lnTo>
                      <a:lnTo>
                        <a:pt x="3" y="77"/>
                      </a:lnTo>
                      <a:lnTo>
                        <a:pt x="7" y="83"/>
                      </a:lnTo>
                      <a:lnTo>
                        <a:pt x="7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3" y="93"/>
                      </a:lnTo>
                      <a:lnTo>
                        <a:pt x="17" y="96"/>
                      </a:lnTo>
                      <a:lnTo>
                        <a:pt x="18" y="98"/>
                      </a:lnTo>
                      <a:lnTo>
                        <a:pt x="23" y="103"/>
                      </a:lnTo>
                      <a:lnTo>
                        <a:pt x="27" y="104"/>
                      </a:lnTo>
                      <a:lnTo>
                        <a:pt x="30" y="104"/>
                      </a:lnTo>
                      <a:lnTo>
                        <a:pt x="33" y="108"/>
                      </a:lnTo>
                      <a:lnTo>
                        <a:pt x="35" y="110"/>
                      </a:lnTo>
                      <a:lnTo>
                        <a:pt x="40" y="111"/>
                      </a:lnTo>
                      <a:lnTo>
                        <a:pt x="43" y="111"/>
                      </a:lnTo>
                      <a:lnTo>
                        <a:pt x="47" y="115"/>
                      </a:lnTo>
                      <a:lnTo>
                        <a:pt x="50" y="115"/>
                      </a:lnTo>
                      <a:lnTo>
                        <a:pt x="55" y="115"/>
                      </a:lnTo>
                      <a:lnTo>
                        <a:pt x="58" y="116"/>
                      </a:lnTo>
                      <a:lnTo>
                        <a:pt x="62" y="118"/>
                      </a:lnTo>
                      <a:lnTo>
                        <a:pt x="67" y="118"/>
                      </a:lnTo>
                      <a:lnTo>
                        <a:pt x="72" y="118"/>
                      </a:lnTo>
                      <a:lnTo>
                        <a:pt x="75" y="120"/>
                      </a:lnTo>
                      <a:lnTo>
                        <a:pt x="78" y="118"/>
                      </a:lnTo>
                      <a:lnTo>
                        <a:pt x="83" y="118"/>
                      </a:lnTo>
                      <a:lnTo>
                        <a:pt x="86" y="118"/>
                      </a:lnTo>
                      <a:lnTo>
                        <a:pt x="90" y="118"/>
                      </a:lnTo>
                      <a:lnTo>
                        <a:pt x="95" y="118"/>
                      </a:lnTo>
                      <a:lnTo>
                        <a:pt x="98" y="116"/>
                      </a:lnTo>
                      <a:lnTo>
                        <a:pt x="103" y="116"/>
                      </a:lnTo>
                      <a:lnTo>
                        <a:pt x="105" y="115"/>
                      </a:lnTo>
                      <a:lnTo>
                        <a:pt x="115" y="115"/>
                      </a:lnTo>
                      <a:lnTo>
                        <a:pt x="116" y="111"/>
                      </a:lnTo>
                      <a:lnTo>
                        <a:pt x="120" y="111"/>
                      </a:lnTo>
                      <a:lnTo>
                        <a:pt x="125" y="111"/>
                      </a:lnTo>
                      <a:lnTo>
                        <a:pt x="131" y="106"/>
                      </a:lnTo>
                      <a:lnTo>
                        <a:pt x="133" y="104"/>
                      </a:lnTo>
                      <a:lnTo>
                        <a:pt x="138" y="103"/>
                      </a:lnTo>
                      <a:lnTo>
                        <a:pt x="141" y="101"/>
                      </a:lnTo>
                      <a:lnTo>
                        <a:pt x="143" y="98"/>
                      </a:lnTo>
                      <a:lnTo>
                        <a:pt x="145" y="96"/>
                      </a:lnTo>
                      <a:lnTo>
                        <a:pt x="148" y="94"/>
                      </a:lnTo>
                      <a:lnTo>
                        <a:pt x="151" y="93"/>
                      </a:lnTo>
                      <a:lnTo>
                        <a:pt x="155" y="89"/>
                      </a:lnTo>
                      <a:lnTo>
                        <a:pt x="156" y="86"/>
                      </a:lnTo>
                      <a:lnTo>
                        <a:pt x="158" y="84"/>
                      </a:lnTo>
                      <a:lnTo>
                        <a:pt x="158" y="83"/>
                      </a:lnTo>
                      <a:lnTo>
                        <a:pt x="160" y="79"/>
                      </a:lnTo>
                      <a:lnTo>
                        <a:pt x="160" y="77"/>
                      </a:lnTo>
                      <a:lnTo>
                        <a:pt x="161" y="76"/>
                      </a:lnTo>
                      <a:lnTo>
                        <a:pt x="165" y="72"/>
                      </a:lnTo>
                      <a:lnTo>
                        <a:pt x="165" y="69"/>
                      </a:lnTo>
                      <a:lnTo>
                        <a:pt x="165" y="66"/>
                      </a:lnTo>
                      <a:lnTo>
                        <a:pt x="166" y="64"/>
                      </a:lnTo>
                      <a:lnTo>
                        <a:pt x="166" y="61"/>
                      </a:lnTo>
                      <a:lnTo>
                        <a:pt x="166" y="57"/>
                      </a:lnTo>
                      <a:lnTo>
                        <a:pt x="166" y="54"/>
                      </a:lnTo>
                      <a:lnTo>
                        <a:pt x="166" y="52"/>
                      </a:lnTo>
                      <a:lnTo>
                        <a:pt x="166" y="49"/>
                      </a:lnTo>
                      <a:lnTo>
                        <a:pt x="165" y="47"/>
                      </a:lnTo>
                      <a:lnTo>
                        <a:pt x="163" y="44"/>
                      </a:lnTo>
                      <a:lnTo>
                        <a:pt x="161" y="40"/>
                      </a:lnTo>
                      <a:lnTo>
                        <a:pt x="160" y="37"/>
                      </a:lnTo>
                      <a:lnTo>
                        <a:pt x="158" y="32"/>
                      </a:lnTo>
                      <a:lnTo>
                        <a:pt x="156" y="30"/>
                      </a:lnTo>
                      <a:lnTo>
                        <a:pt x="155" y="28"/>
                      </a:lnTo>
                      <a:lnTo>
                        <a:pt x="151" y="23"/>
                      </a:lnTo>
                      <a:lnTo>
                        <a:pt x="150" y="23"/>
                      </a:lnTo>
                      <a:lnTo>
                        <a:pt x="148" y="20"/>
                      </a:lnTo>
                      <a:lnTo>
                        <a:pt x="145" y="18"/>
                      </a:lnTo>
                      <a:lnTo>
                        <a:pt x="143" y="15"/>
                      </a:lnTo>
                      <a:lnTo>
                        <a:pt x="141" y="13"/>
                      </a:lnTo>
                      <a:lnTo>
                        <a:pt x="136" y="13"/>
                      </a:lnTo>
                      <a:lnTo>
                        <a:pt x="130" y="8"/>
                      </a:lnTo>
                      <a:lnTo>
                        <a:pt x="126" y="8"/>
                      </a:lnTo>
                      <a:lnTo>
                        <a:pt x="113" y="1"/>
                      </a:lnTo>
                      <a:lnTo>
                        <a:pt x="108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6" y="0"/>
                      </a:lnTo>
                      <a:lnTo>
                        <a:pt x="85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68" y="0"/>
                      </a:lnTo>
                      <a:lnTo>
                        <a:pt x="60" y="1"/>
                      </a:lnTo>
                      <a:lnTo>
                        <a:pt x="57" y="3"/>
                      </a:lnTo>
                      <a:lnTo>
                        <a:pt x="52" y="3"/>
                      </a:lnTo>
                      <a:lnTo>
                        <a:pt x="48" y="5"/>
                      </a:lnTo>
                      <a:lnTo>
                        <a:pt x="45" y="8"/>
                      </a:lnTo>
                      <a:lnTo>
                        <a:pt x="38" y="10"/>
                      </a:lnTo>
                      <a:lnTo>
                        <a:pt x="35" y="12"/>
                      </a:lnTo>
                      <a:lnTo>
                        <a:pt x="32" y="13"/>
                      </a:lnTo>
                      <a:lnTo>
                        <a:pt x="28" y="15"/>
                      </a:lnTo>
                      <a:lnTo>
                        <a:pt x="25" y="18"/>
                      </a:lnTo>
                      <a:lnTo>
                        <a:pt x="23" y="18"/>
                      </a:lnTo>
                      <a:lnTo>
                        <a:pt x="20" y="22"/>
                      </a:lnTo>
                      <a:lnTo>
                        <a:pt x="17" y="23"/>
                      </a:lnTo>
                      <a:lnTo>
                        <a:pt x="15" y="27"/>
                      </a:lnTo>
                      <a:lnTo>
                        <a:pt x="13" y="30"/>
                      </a:lnTo>
                      <a:lnTo>
                        <a:pt x="8" y="35"/>
                      </a:lnTo>
                      <a:lnTo>
                        <a:pt x="13" y="35"/>
                      </a:lnTo>
                      <a:lnTo>
                        <a:pt x="17" y="32"/>
                      </a:lnTo>
                      <a:lnTo>
                        <a:pt x="18" y="28"/>
                      </a:lnTo>
                      <a:lnTo>
                        <a:pt x="20" y="25"/>
                      </a:lnTo>
                      <a:lnTo>
                        <a:pt x="23" y="23"/>
                      </a:lnTo>
                      <a:lnTo>
                        <a:pt x="27" y="22"/>
                      </a:lnTo>
                      <a:lnTo>
                        <a:pt x="30" y="20"/>
                      </a:lnTo>
                      <a:lnTo>
                        <a:pt x="32" y="18"/>
                      </a:lnTo>
                      <a:lnTo>
                        <a:pt x="35" y="15"/>
                      </a:lnTo>
                      <a:lnTo>
                        <a:pt x="38" y="13"/>
                      </a:lnTo>
                      <a:lnTo>
                        <a:pt x="42" y="13"/>
                      </a:lnTo>
                      <a:lnTo>
                        <a:pt x="47" y="10"/>
                      </a:lnTo>
                      <a:lnTo>
                        <a:pt x="52" y="8"/>
                      </a:lnTo>
                      <a:lnTo>
                        <a:pt x="55" y="8"/>
                      </a:lnTo>
                      <a:lnTo>
                        <a:pt x="58" y="6"/>
                      </a:lnTo>
                      <a:lnTo>
                        <a:pt x="62" y="5"/>
                      </a:lnTo>
                      <a:lnTo>
                        <a:pt x="63" y="5"/>
                      </a:lnTo>
                      <a:lnTo>
                        <a:pt x="68" y="3"/>
                      </a:lnTo>
                      <a:lnTo>
                        <a:pt x="73" y="3"/>
                      </a:lnTo>
                      <a:lnTo>
                        <a:pt x="77" y="3"/>
                      </a:lnTo>
                      <a:lnTo>
                        <a:pt x="80" y="3"/>
                      </a:lnTo>
                      <a:lnTo>
                        <a:pt x="85" y="1"/>
                      </a:lnTo>
                      <a:lnTo>
                        <a:pt x="86" y="1"/>
                      </a:lnTo>
                      <a:lnTo>
                        <a:pt x="91" y="1"/>
                      </a:lnTo>
                      <a:lnTo>
                        <a:pt x="95" y="3"/>
                      </a:lnTo>
                      <a:lnTo>
                        <a:pt x="100" y="3"/>
                      </a:lnTo>
                      <a:lnTo>
                        <a:pt x="105" y="5"/>
                      </a:lnTo>
                      <a:lnTo>
                        <a:pt x="110" y="5"/>
                      </a:lnTo>
                      <a:lnTo>
                        <a:pt x="116" y="8"/>
                      </a:lnTo>
                      <a:lnTo>
                        <a:pt x="123" y="10"/>
                      </a:lnTo>
                      <a:lnTo>
                        <a:pt x="128" y="12"/>
                      </a:lnTo>
                      <a:lnTo>
                        <a:pt x="133" y="13"/>
                      </a:lnTo>
                      <a:lnTo>
                        <a:pt x="136" y="17"/>
                      </a:lnTo>
                      <a:lnTo>
                        <a:pt x="140" y="18"/>
                      </a:lnTo>
                      <a:lnTo>
                        <a:pt x="141" y="20"/>
                      </a:lnTo>
                      <a:lnTo>
                        <a:pt x="145" y="22"/>
                      </a:lnTo>
                      <a:lnTo>
                        <a:pt x="146" y="23"/>
                      </a:lnTo>
                      <a:lnTo>
                        <a:pt x="148" y="27"/>
                      </a:lnTo>
                      <a:lnTo>
                        <a:pt x="151" y="30"/>
                      </a:lnTo>
                      <a:lnTo>
                        <a:pt x="151" y="32"/>
                      </a:lnTo>
                      <a:lnTo>
                        <a:pt x="155" y="35"/>
                      </a:lnTo>
                      <a:lnTo>
                        <a:pt x="156" y="39"/>
                      </a:lnTo>
                      <a:lnTo>
                        <a:pt x="158" y="40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49"/>
                      </a:lnTo>
                      <a:lnTo>
                        <a:pt x="160" y="52"/>
                      </a:lnTo>
                      <a:lnTo>
                        <a:pt x="161" y="54"/>
                      </a:lnTo>
                      <a:lnTo>
                        <a:pt x="161" y="57"/>
                      </a:lnTo>
                      <a:lnTo>
                        <a:pt x="161" y="59"/>
                      </a:lnTo>
                      <a:lnTo>
                        <a:pt x="160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1"/>
                      </a:lnTo>
                      <a:lnTo>
                        <a:pt x="158" y="74"/>
                      </a:lnTo>
                      <a:lnTo>
                        <a:pt x="156" y="76"/>
                      </a:lnTo>
                      <a:lnTo>
                        <a:pt x="156" y="79"/>
                      </a:lnTo>
                      <a:lnTo>
                        <a:pt x="155" y="83"/>
                      </a:lnTo>
                      <a:lnTo>
                        <a:pt x="155" y="81"/>
                      </a:lnTo>
                      <a:lnTo>
                        <a:pt x="151" y="84"/>
                      </a:lnTo>
                      <a:lnTo>
                        <a:pt x="150" y="88"/>
                      </a:lnTo>
                      <a:lnTo>
                        <a:pt x="148" y="89"/>
                      </a:lnTo>
                      <a:lnTo>
                        <a:pt x="145" y="93"/>
                      </a:lnTo>
                      <a:lnTo>
                        <a:pt x="143" y="94"/>
                      </a:lnTo>
                      <a:lnTo>
                        <a:pt x="141" y="96"/>
                      </a:lnTo>
                      <a:lnTo>
                        <a:pt x="138" y="98"/>
                      </a:lnTo>
                      <a:lnTo>
                        <a:pt x="135" y="99"/>
                      </a:lnTo>
                      <a:lnTo>
                        <a:pt x="131" y="103"/>
                      </a:lnTo>
                      <a:lnTo>
                        <a:pt x="128" y="104"/>
                      </a:lnTo>
                      <a:lnTo>
                        <a:pt x="123" y="108"/>
                      </a:lnTo>
                      <a:lnTo>
                        <a:pt x="118" y="110"/>
                      </a:lnTo>
                      <a:lnTo>
                        <a:pt x="115" y="110"/>
                      </a:lnTo>
                      <a:lnTo>
                        <a:pt x="113" y="111"/>
                      </a:lnTo>
                      <a:lnTo>
                        <a:pt x="101" y="115"/>
                      </a:lnTo>
                      <a:lnTo>
                        <a:pt x="98" y="115"/>
                      </a:lnTo>
                      <a:lnTo>
                        <a:pt x="93" y="115"/>
                      </a:lnTo>
                      <a:lnTo>
                        <a:pt x="90" y="115"/>
                      </a:lnTo>
                      <a:lnTo>
                        <a:pt x="86" y="115"/>
                      </a:lnTo>
                      <a:lnTo>
                        <a:pt x="83" y="115"/>
                      </a:lnTo>
                      <a:lnTo>
                        <a:pt x="78" y="115"/>
                      </a:lnTo>
                      <a:lnTo>
                        <a:pt x="75" y="115"/>
                      </a:lnTo>
                      <a:lnTo>
                        <a:pt x="72" y="115"/>
                      </a:lnTo>
                      <a:lnTo>
                        <a:pt x="67" y="115"/>
                      </a:lnTo>
                      <a:lnTo>
                        <a:pt x="63" y="115"/>
                      </a:lnTo>
                      <a:lnTo>
                        <a:pt x="60" y="115"/>
                      </a:lnTo>
                      <a:lnTo>
                        <a:pt x="57" y="113"/>
                      </a:lnTo>
                      <a:lnTo>
                        <a:pt x="52" y="111"/>
                      </a:lnTo>
                      <a:lnTo>
                        <a:pt x="48" y="111"/>
                      </a:lnTo>
                      <a:lnTo>
                        <a:pt x="47" y="110"/>
                      </a:lnTo>
                      <a:lnTo>
                        <a:pt x="42" y="108"/>
                      </a:lnTo>
                      <a:lnTo>
                        <a:pt x="38" y="106"/>
                      </a:lnTo>
                      <a:lnTo>
                        <a:pt x="35" y="104"/>
                      </a:lnTo>
                      <a:lnTo>
                        <a:pt x="33" y="103"/>
                      </a:lnTo>
                      <a:lnTo>
                        <a:pt x="30" y="101"/>
                      </a:lnTo>
                      <a:lnTo>
                        <a:pt x="28" y="99"/>
                      </a:lnTo>
                      <a:lnTo>
                        <a:pt x="22" y="96"/>
                      </a:lnTo>
                      <a:lnTo>
                        <a:pt x="20" y="93"/>
                      </a:lnTo>
                      <a:lnTo>
                        <a:pt x="18" y="91"/>
                      </a:lnTo>
                      <a:lnTo>
                        <a:pt x="15" y="89"/>
                      </a:lnTo>
                      <a:lnTo>
                        <a:pt x="13" y="86"/>
                      </a:lnTo>
                      <a:lnTo>
                        <a:pt x="12" y="84"/>
                      </a:lnTo>
                      <a:lnTo>
                        <a:pt x="10" y="81"/>
                      </a:lnTo>
                      <a:lnTo>
                        <a:pt x="8" y="79"/>
                      </a:lnTo>
                      <a:lnTo>
                        <a:pt x="7" y="76"/>
                      </a:lnTo>
                      <a:lnTo>
                        <a:pt x="7" y="74"/>
                      </a:lnTo>
                      <a:lnTo>
                        <a:pt x="7" y="71"/>
                      </a:lnTo>
                      <a:lnTo>
                        <a:pt x="5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5" y="61"/>
                      </a:lnTo>
                      <a:lnTo>
                        <a:pt x="5" y="57"/>
                      </a:lnTo>
                      <a:lnTo>
                        <a:pt x="5" y="55"/>
                      </a:lnTo>
                      <a:lnTo>
                        <a:pt x="5" y="54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12" y="39"/>
                      </a:lnTo>
                      <a:lnTo>
                        <a:pt x="13" y="35"/>
                      </a:lnTo>
                      <a:lnTo>
                        <a:pt x="8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8" name="Freeform 676"/>
                <p:cNvSpPr>
                  <a:spLocks/>
                </p:cNvSpPr>
                <p:nvPr/>
              </p:nvSpPr>
              <p:spPr bwMode="auto">
                <a:xfrm>
                  <a:off x="5143" y="808"/>
                  <a:ext cx="14" cy="16"/>
                </a:xfrm>
                <a:custGeom>
                  <a:avLst/>
                  <a:gdLst>
                    <a:gd name="T0" fmla="*/ 9 w 28"/>
                    <a:gd name="T1" fmla="*/ 0 h 34"/>
                    <a:gd name="T2" fmla="*/ 9 w 28"/>
                    <a:gd name="T3" fmla="*/ 0 h 34"/>
                    <a:gd name="T4" fmla="*/ 7 w 28"/>
                    <a:gd name="T5" fmla="*/ 0 h 34"/>
                    <a:gd name="T6" fmla="*/ 6 w 28"/>
                    <a:gd name="T7" fmla="*/ 0 h 34"/>
                    <a:gd name="T8" fmla="*/ 6 w 28"/>
                    <a:gd name="T9" fmla="*/ 0 h 34"/>
                    <a:gd name="T10" fmla="*/ 6 w 28"/>
                    <a:gd name="T11" fmla="*/ 0 h 34"/>
                    <a:gd name="T12" fmla="*/ 4 w 28"/>
                    <a:gd name="T13" fmla="*/ 0 h 34"/>
                    <a:gd name="T14" fmla="*/ 4 w 28"/>
                    <a:gd name="T15" fmla="*/ 1 h 34"/>
                    <a:gd name="T16" fmla="*/ 3 w 28"/>
                    <a:gd name="T17" fmla="*/ 2 h 34"/>
                    <a:gd name="T18" fmla="*/ 2 w 28"/>
                    <a:gd name="T19" fmla="*/ 2 h 34"/>
                    <a:gd name="T20" fmla="*/ 1 w 28"/>
                    <a:gd name="T21" fmla="*/ 4 h 34"/>
                    <a:gd name="T22" fmla="*/ 1 w 28"/>
                    <a:gd name="T23" fmla="*/ 6 h 34"/>
                    <a:gd name="T24" fmla="*/ 0 w 28"/>
                    <a:gd name="T25" fmla="*/ 7 h 34"/>
                    <a:gd name="T26" fmla="*/ 0 w 28"/>
                    <a:gd name="T27" fmla="*/ 8 h 34"/>
                    <a:gd name="T28" fmla="*/ 0 w 28"/>
                    <a:gd name="T29" fmla="*/ 9 h 34"/>
                    <a:gd name="T30" fmla="*/ 0 w 28"/>
                    <a:gd name="T31" fmla="*/ 10 h 34"/>
                    <a:gd name="T32" fmla="*/ 1 w 28"/>
                    <a:gd name="T33" fmla="*/ 11 h 34"/>
                    <a:gd name="T34" fmla="*/ 1 w 28"/>
                    <a:gd name="T35" fmla="*/ 12 h 34"/>
                    <a:gd name="T36" fmla="*/ 1 w 28"/>
                    <a:gd name="T37" fmla="*/ 13 h 34"/>
                    <a:gd name="T38" fmla="*/ 2 w 28"/>
                    <a:gd name="T39" fmla="*/ 14 h 34"/>
                    <a:gd name="T40" fmla="*/ 2 w 28"/>
                    <a:gd name="T41" fmla="*/ 15 h 34"/>
                    <a:gd name="T42" fmla="*/ 3 w 28"/>
                    <a:gd name="T43" fmla="*/ 15 h 34"/>
                    <a:gd name="T44" fmla="*/ 4 w 28"/>
                    <a:gd name="T45" fmla="*/ 15 h 34"/>
                    <a:gd name="T46" fmla="*/ 5 w 28"/>
                    <a:gd name="T47" fmla="*/ 16 h 34"/>
                    <a:gd name="T48" fmla="*/ 6 w 28"/>
                    <a:gd name="T49" fmla="*/ 16 h 34"/>
                    <a:gd name="T50" fmla="*/ 7 w 28"/>
                    <a:gd name="T51" fmla="*/ 16 h 34"/>
                    <a:gd name="T52" fmla="*/ 9 w 28"/>
                    <a:gd name="T53" fmla="*/ 16 h 34"/>
                    <a:gd name="T54" fmla="*/ 9 w 28"/>
                    <a:gd name="T55" fmla="*/ 16 h 34"/>
                    <a:gd name="T56" fmla="*/ 10 w 28"/>
                    <a:gd name="T57" fmla="*/ 15 h 34"/>
                    <a:gd name="T58" fmla="*/ 11 w 28"/>
                    <a:gd name="T59" fmla="*/ 15 h 34"/>
                    <a:gd name="T60" fmla="*/ 12 w 28"/>
                    <a:gd name="T61" fmla="*/ 15 h 34"/>
                    <a:gd name="T62" fmla="*/ 13 w 28"/>
                    <a:gd name="T63" fmla="*/ 14 h 34"/>
                    <a:gd name="T64" fmla="*/ 14 w 28"/>
                    <a:gd name="T65" fmla="*/ 12 h 34"/>
                    <a:gd name="T66" fmla="*/ 14 w 28"/>
                    <a:gd name="T67" fmla="*/ 10 h 34"/>
                    <a:gd name="T68" fmla="*/ 14 w 28"/>
                    <a:gd name="T69" fmla="*/ 9 h 34"/>
                    <a:gd name="T70" fmla="*/ 14 w 28"/>
                    <a:gd name="T71" fmla="*/ 8 h 34"/>
                    <a:gd name="T72" fmla="*/ 14 w 28"/>
                    <a:gd name="T73" fmla="*/ 7 h 34"/>
                    <a:gd name="T74" fmla="*/ 14 w 28"/>
                    <a:gd name="T75" fmla="*/ 7 h 34"/>
                    <a:gd name="T76" fmla="*/ 14 w 28"/>
                    <a:gd name="T77" fmla="*/ 6 h 34"/>
                    <a:gd name="T78" fmla="*/ 14 w 28"/>
                    <a:gd name="T79" fmla="*/ 5 h 34"/>
                    <a:gd name="T80" fmla="*/ 14 w 28"/>
                    <a:gd name="T81" fmla="*/ 4 h 34"/>
                    <a:gd name="T82" fmla="*/ 13 w 28"/>
                    <a:gd name="T83" fmla="*/ 3 h 34"/>
                    <a:gd name="T84" fmla="*/ 13 w 28"/>
                    <a:gd name="T85" fmla="*/ 3 h 34"/>
                    <a:gd name="T86" fmla="*/ 13 w 28"/>
                    <a:gd name="T87" fmla="*/ 2 h 34"/>
                    <a:gd name="T88" fmla="*/ 12 w 28"/>
                    <a:gd name="T89" fmla="*/ 2 h 34"/>
                    <a:gd name="T90" fmla="*/ 11 w 28"/>
                    <a:gd name="T91" fmla="*/ 1 h 34"/>
                    <a:gd name="T92" fmla="*/ 10 w 28"/>
                    <a:gd name="T93" fmla="*/ 0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4"/>
                    <a:gd name="T143" fmla="*/ 28 w 28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4">
                      <a:moveTo>
                        <a:pt x="20" y="0"/>
                      </a:move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8" y="32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1"/>
                      </a:lnTo>
                      <a:lnTo>
                        <a:pt x="23" y="31"/>
                      </a:lnTo>
                      <a:lnTo>
                        <a:pt x="23" y="29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7" y="26"/>
                      </a:lnTo>
                      <a:lnTo>
                        <a:pt x="27" y="22"/>
                      </a:lnTo>
                      <a:lnTo>
                        <a:pt x="27" y="20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4"/>
                      </a:lnTo>
                      <a:lnTo>
                        <a:pt x="27" y="14"/>
                      </a:lnTo>
                      <a:lnTo>
                        <a:pt x="28" y="14"/>
                      </a:lnTo>
                      <a:lnTo>
                        <a:pt x="27" y="14"/>
                      </a:lnTo>
                      <a:lnTo>
                        <a:pt x="27" y="12"/>
                      </a:lnTo>
                      <a:lnTo>
                        <a:pt x="27" y="10"/>
                      </a:lnTo>
                      <a:lnTo>
                        <a:pt x="27" y="9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9" name="Freeform 677"/>
                <p:cNvSpPr>
                  <a:spLocks/>
                </p:cNvSpPr>
                <p:nvPr/>
              </p:nvSpPr>
              <p:spPr bwMode="auto">
                <a:xfrm>
                  <a:off x="5142" y="807"/>
                  <a:ext cx="16" cy="19"/>
                </a:xfrm>
                <a:custGeom>
                  <a:avLst/>
                  <a:gdLst>
                    <a:gd name="T0" fmla="*/ 0 w 32"/>
                    <a:gd name="T1" fmla="*/ 8 h 39"/>
                    <a:gd name="T2" fmla="*/ 0 w 32"/>
                    <a:gd name="T3" fmla="*/ 10 h 39"/>
                    <a:gd name="T4" fmla="*/ 0 w 32"/>
                    <a:gd name="T5" fmla="*/ 13 h 39"/>
                    <a:gd name="T6" fmla="*/ 1 w 32"/>
                    <a:gd name="T7" fmla="*/ 14 h 39"/>
                    <a:gd name="T8" fmla="*/ 2 w 32"/>
                    <a:gd name="T9" fmla="*/ 17 h 39"/>
                    <a:gd name="T10" fmla="*/ 5 w 32"/>
                    <a:gd name="T11" fmla="*/ 19 h 39"/>
                    <a:gd name="T12" fmla="*/ 7 w 32"/>
                    <a:gd name="T13" fmla="*/ 19 h 39"/>
                    <a:gd name="T14" fmla="*/ 8 w 32"/>
                    <a:gd name="T15" fmla="*/ 19 h 39"/>
                    <a:gd name="T16" fmla="*/ 10 w 32"/>
                    <a:gd name="T17" fmla="*/ 19 h 39"/>
                    <a:gd name="T18" fmla="*/ 12 w 32"/>
                    <a:gd name="T19" fmla="*/ 19 h 39"/>
                    <a:gd name="T20" fmla="*/ 12 w 32"/>
                    <a:gd name="T21" fmla="*/ 17 h 39"/>
                    <a:gd name="T22" fmla="*/ 14 w 32"/>
                    <a:gd name="T23" fmla="*/ 14 h 39"/>
                    <a:gd name="T24" fmla="*/ 16 w 32"/>
                    <a:gd name="T25" fmla="*/ 13 h 39"/>
                    <a:gd name="T26" fmla="*/ 16 w 32"/>
                    <a:gd name="T27" fmla="*/ 9 h 39"/>
                    <a:gd name="T28" fmla="*/ 16 w 32"/>
                    <a:gd name="T29" fmla="*/ 8 h 39"/>
                    <a:gd name="T30" fmla="*/ 15 w 32"/>
                    <a:gd name="T31" fmla="*/ 6 h 39"/>
                    <a:gd name="T32" fmla="*/ 13 w 32"/>
                    <a:gd name="T33" fmla="*/ 3 h 39"/>
                    <a:gd name="T34" fmla="*/ 12 w 32"/>
                    <a:gd name="T35" fmla="*/ 1 h 39"/>
                    <a:gd name="T36" fmla="*/ 8 w 32"/>
                    <a:gd name="T37" fmla="*/ 0 h 39"/>
                    <a:gd name="T38" fmla="*/ 7 w 32"/>
                    <a:gd name="T39" fmla="*/ 1 h 39"/>
                    <a:gd name="T40" fmla="*/ 3 w 32"/>
                    <a:gd name="T41" fmla="*/ 1 h 39"/>
                    <a:gd name="T42" fmla="*/ 2 w 32"/>
                    <a:gd name="T43" fmla="*/ 3 h 39"/>
                    <a:gd name="T44" fmla="*/ 2 w 32"/>
                    <a:gd name="T45" fmla="*/ 4 h 39"/>
                    <a:gd name="T46" fmla="*/ 2 w 32"/>
                    <a:gd name="T47" fmla="*/ 6 h 39"/>
                    <a:gd name="T48" fmla="*/ 2 w 32"/>
                    <a:gd name="T49" fmla="*/ 4 h 39"/>
                    <a:gd name="T50" fmla="*/ 4 w 32"/>
                    <a:gd name="T51" fmla="*/ 3 h 39"/>
                    <a:gd name="T52" fmla="*/ 6 w 32"/>
                    <a:gd name="T53" fmla="*/ 1 h 39"/>
                    <a:gd name="T54" fmla="*/ 8 w 32"/>
                    <a:gd name="T55" fmla="*/ 1 h 39"/>
                    <a:gd name="T56" fmla="*/ 10 w 32"/>
                    <a:gd name="T57" fmla="*/ 1 h 39"/>
                    <a:gd name="T58" fmla="*/ 12 w 32"/>
                    <a:gd name="T59" fmla="*/ 3 h 39"/>
                    <a:gd name="T60" fmla="*/ 13 w 32"/>
                    <a:gd name="T61" fmla="*/ 4 h 39"/>
                    <a:gd name="T62" fmla="*/ 14 w 32"/>
                    <a:gd name="T63" fmla="*/ 6 h 39"/>
                    <a:gd name="T64" fmla="*/ 15 w 32"/>
                    <a:gd name="T65" fmla="*/ 8 h 39"/>
                    <a:gd name="T66" fmla="*/ 15 w 32"/>
                    <a:gd name="T67" fmla="*/ 10 h 39"/>
                    <a:gd name="T68" fmla="*/ 14 w 32"/>
                    <a:gd name="T69" fmla="*/ 14 h 39"/>
                    <a:gd name="T70" fmla="*/ 13 w 32"/>
                    <a:gd name="T71" fmla="*/ 15 h 39"/>
                    <a:gd name="T72" fmla="*/ 12 w 32"/>
                    <a:gd name="T73" fmla="*/ 16 h 39"/>
                    <a:gd name="T74" fmla="*/ 11 w 32"/>
                    <a:gd name="T75" fmla="*/ 17 h 39"/>
                    <a:gd name="T76" fmla="*/ 9 w 32"/>
                    <a:gd name="T77" fmla="*/ 19 h 39"/>
                    <a:gd name="T78" fmla="*/ 7 w 32"/>
                    <a:gd name="T79" fmla="*/ 19 h 39"/>
                    <a:gd name="T80" fmla="*/ 6 w 32"/>
                    <a:gd name="T81" fmla="*/ 19 h 39"/>
                    <a:gd name="T82" fmla="*/ 5 w 32"/>
                    <a:gd name="T83" fmla="*/ 18 h 39"/>
                    <a:gd name="T84" fmla="*/ 3 w 32"/>
                    <a:gd name="T85" fmla="*/ 16 h 39"/>
                    <a:gd name="T86" fmla="*/ 2 w 32"/>
                    <a:gd name="T87" fmla="*/ 14 h 39"/>
                    <a:gd name="T88" fmla="*/ 1 w 32"/>
                    <a:gd name="T89" fmla="*/ 11 h 39"/>
                    <a:gd name="T90" fmla="*/ 1 w 32"/>
                    <a:gd name="T91" fmla="*/ 8 h 39"/>
                    <a:gd name="T92" fmla="*/ 2 w 32"/>
                    <a:gd name="T93" fmla="*/ 6 h 3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9"/>
                    <a:gd name="T143" fmla="*/ 32 w 32"/>
                    <a:gd name="T144" fmla="*/ 39 h 3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9">
                      <a:moveTo>
                        <a:pt x="2" y="12"/>
                      </a:move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8"/>
                      </a:lnTo>
                      <a:lnTo>
                        <a:pt x="2" y="29"/>
                      </a:lnTo>
                      <a:lnTo>
                        <a:pt x="4" y="31"/>
                      </a:lnTo>
                      <a:lnTo>
                        <a:pt x="5" y="33"/>
                      </a:lnTo>
                      <a:lnTo>
                        <a:pt x="5" y="34"/>
                      </a:lnTo>
                      <a:lnTo>
                        <a:pt x="7" y="36"/>
                      </a:lnTo>
                      <a:lnTo>
                        <a:pt x="9" y="38"/>
                      </a:lnTo>
                      <a:lnTo>
                        <a:pt x="10" y="39"/>
                      </a:lnTo>
                      <a:lnTo>
                        <a:pt x="12" y="39"/>
                      </a:lnTo>
                      <a:lnTo>
                        <a:pt x="14" y="39"/>
                      </a:lnTo>
                      <a:lnTo>
                        <a:pt x="15" y="39"/>
                      </a:lnTo>
                      <a:lnTo>
                        <a:pt x="17" y="39"/>
                      </a:lnTo>
                      <a:lnTo>
                        <a:pt x="20" y="39"/>
                      </a:lnTo>
                      <a:lnTo>
                        <a:pt x="22" y="39"/>
                      </a:lnTo>
                      <a:lnTo>
                        <a:pt x="22" y="38"/>
                      </a:lnTo>
                      <a:lnTo>
                        <a:pt x="24" y="38"/>
                      </a:lnTo>
                      <a:lnTo>
                        <a:pt x="25" y="36"/>
                      </a:lnTo>
                      <a:lnTo>
                        <a:pt x="25" y="34"/>
                      </a:lnTo>
                      <a:lnTo>
                        <a:pt x="27" y="33"/>
                      </a:lnTo>
                      <a:lnTo>
                        <a:pt x="29" y="31"/>
                      </a:lnTo>
                      <a:lnTo>
                        <a:pt x="29" y="29"/>
                      </a:lnTo>
                      <a:lnTo>
                        <a:pt x="30" y="28"/>
                      </a:lnTo>
                      <a:lnTo>
                        <a:pt x="32" y="26"/>
                      </a:lnTo>
                      <a:lnTo>
                        <a:pt x="32" y="24"/>
                      </a:lnTo>
                      <a:lnTo>
                        <a:pt x="32" y="21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6"/>
                      </a:lnTo>
                      <a:lnTo>
                        <a:pt x="32" y="14"/>
                      </a:lnTo>
                      <a:lnTo>
                        <a:pt x="32" y="12"/>
                      </a:lnTo>
                      <a:lnTo>
                        <a:pt x="30" y="12"/>
                      </a:lnTo>
                      <a:lnTo>
                        <a:pt x="30" y="11"/>
                      </a:lnTo>
                      <a:lnTo>
                        <a:pt x="29" y="9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17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0" y="2"/>
                      </a:lnTo>
                      <a:lnTo>
                        <a:pt x="7" y="2"/>
                      </a:lnTo>
                      <a:lnTo>
                        <a:pt x="7" y="4"/>
                      </a:lnTo>
                      <a:lnTo>
                        <a:pt x="5" y="6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5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9" y="6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20" y="2"/>
                      </a:lnTo>
                      <a:lnTo>
                        <a:pt x="24" y="6"/>
                      </a:lnTo>
                      <a:lnTo>
                        <a:pt x="25" y="6"/>
                      </a:lnTo>
                      <a:lnTo>
                        <a:pt x="25" y="7"/>
                      </a:lnTo>
                      <a:lnTo>
                        <a:pt x="25" y="9"/>
                      </a:lnTo>
                      <a:lnTo>
                        <a:pt x="27" y="9"/>
                      </a:lnTo>
                      <a:lnTo>
                        <a:pt x="27" y="11"/>
                      </a:lnTo>
                      <a:lnTo>
                        <a:pt x="27" y="12"/>
                      </a:lnTo>
                      <a:lnTo>
                        <a:pt x="29" y="12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30" y="17"/>
                      </a:lnTo>
                      <a:lnTo>
                        <a:pt x="29" y="19"/>
                      </a:lnTo>
                      <a:lnTo>
                        <a:pt x="30" y="19"/>
                      </a:lnTo>
                      <a:lnTo>
                        <a:pt x="30" y="21"/>
                      </a:lnTo>
                      <a:lnTo>
                        <a:pt x="29" y="22"/>
                      </a:lnTo>
                      <a:lnTo>
                        <a:pt x="29" y="24"/>
                      </a:lnTo>
                      <a:lnTo>
                        <a:pt x="29" y="28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5" y="33"/>
                      </a:lnTo>
                      <a:lnTo>
                        <a:pt x="24" y="33"/>
                      </a:lnTo>
                      <a:lnTo>
                        <a:pt x="24" y="34"/>
                      </a:lnTo>
                      <a:lnTo>
                        <a:pt x="22" y="34"/>
                      </a:lnTo>
                      <a:lnTo>
                        <a:pt x="22" y="36"/>
                      </a:lnTo>
                      <a:lnTo>
                        <a:pt x="20" y="38"/>
                      </a:lnTo>
                      <a:lnTo>
                        <a:pt x="19" y="38"/>
                      </a:lnTo>
                      <a:lnTo>
                        <a:pt x="17" y="38"/>
                      </a:lnTo>
                      <a:lnTo>
                        <a:pt x="15" y="38"/>
                      </a:lnTo>
                      <a:lnTo>
                        <a:pt x="14" y="38"/>
                      </a:lnTo>
                      <a:lnTo>
                        <a:pt x="12" y="38"/>
                      </a:lnTo>
                      <a:lnTo>
                        <a:pt x="10" y="36"/>
                      </a:lnTo>
                      <a:lnTo>
                        <a:pt x="7" y="34"/>
                      </a:lnTo>
                      <a:lnTo>
                        <a:pt x="7" y="33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4" y="26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6"/>
                      </a:lnTo>
                      <a:lnTo>
                        <a:pt x="4" y="16"/>
                      </a:lnTo>
                      <a:lnTo>
                        <a:pt x="5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0" name="Freeform 678"/>
                <p:cNvSpPr>
                  <a:spLocks/>
                </p:cNvSpPr>
                <p:nvPr/>
              </p:nvSpPr>
              <p:spPr bwMode="auto">
                <a:xfrm>
                  <a:off x="5141" y="799"/>
                  <a:ext cx="14" cy="37"/>
                </a:xfrm>
                <a:custGeom>
                  <a:avLst/>
                  <a:gdLst>
                    <a:gd name="T0" fmla="*/ 13 w 28"/>
                    <a:gd name="T1" fmla="*/ 8 h 75"/>
                    <a:gd name="T2" fmla="*/ 12 w 28"/>
                    <a:gd name="T3" fmla="*/ 13 h 75"/>
                    <a:gd name="T4" fmla="*/ 13 w 28"/>
                    <a:gd name="T5" fmla="*/ 22 h 75"/>
                    <a:gd name="T6" fmla="*/ 14 w 28"/>
                    <a:gd name="T7" fmla="*/ 23 h 75"/>
                    <a:gd name="T8" fmla="*/ 1 w 28"/>
                    <a:gd name="T9" fmla="*/ 37 h 75"/>
                    <a:gd name="T10" fmla="*/ 0 w 28"/>
                    <a:gd name="T11" fmla="*/ 0 h 75"/>
                    <a:gd name="T12" fmla="*/ 13 w 28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5"/>
                    <a:gd name="T23" fmla="*/ 28 w 2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5">
                      <a:moveTo>
                        <a:pt x="26" y="17"/>
                      </a:moveTo>
                      <a:lnTo>
                        <a:pt x="23" y="26"/>
                      </a:lnTo>
                      <a:lnTo>
                        <a:pt x="26" y="44"/>
                      </a:lnTo>
                      <a:lnTo>
                        <a:pt x="28" y="46"/>
                      </a:lnTo>
                      <a:lnTo>
                        <a:pt x="1" y="75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1" name="Freeform 679"/>
                <p:cNvSpPr>
                  <a:spLocks/>
                </p:cNvSpPr>
                <p:nvPr/>
              </p:nvSpPr>
              <p:spPr bwMode="auto">
                <a:xfrm>
                  <a:off x="5141" y="799"/>
                  <a:ext cx="15" cy="38"/>
                </a:xfrm>
                <a:custGeom>
                  <a:avLst/>
                  <a:gdLst>
                    <a:gd name="T0" fmla="*/ 13 w 30"/>
                    <a:gd name="T1" fmla="*/ 10 h 76"/>
                    <a:gd name="T2" fmla="*/ 13 w 30"/>
                    <a:gd name="T3" fmla="*/ 10 h 76"/>
                    <a:gd name="T4" fmla="*/ 12 w 30"/>
                    <a:gd name="T5" fmla="*/ 12 h 76"/>
                    <a:gd name="T6" fmla="*/ 12 w 30"/>
                    <a:gd name="T7" fmla="*/ 13 h 76"/>
                    <a:gd name="T8" fmla="*/ 13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3 h 76"/>
                    <a:gd name="T14" fmla="*/ 0 w 30"/>
                    <a:gd name="T15" fmla="*/ 38 h 76"/>
                    <a:gd name="T16" fmla="*/ 1 w 30"/>
                    <a:gd name="T17" fmla="*/ 38 h 76"/>
                    <a:gd name="T18" fmla="*/ 1 w 30"/>
                    <a:gd name="T19" fmla="*/ 0 h 76"/>
                    <a:gd name="T20" fmla="*/ 0 w 30"/>
                    <a:gd name="T21" fmla="*/ 1 h 76"/>
                    <a:gd name="T22" fmla="*/ 13 w 30"/>
                    <a:gd name="T23" fmla="*/ 10 h 76"/>
                    <a:gd name="T24" fmla="*/ 14 w 30"/>
                    <a:gd name="T25" fmla="*/ 10 h 76"/>
                    <a:gd name="T26" fmla="*/ 0 w 30"/>
                    <a:gd name="T27" fmla="*/ 0 h 76"/>
                    <a:gd name="T28" fmla="*/ 0 w 30"/>
                    <a:gd name="T29" fmla="*/ 0 h 76"/>
                    <a:gd name="T30" fmla="*/ 0 w 30"/>
                    <a:gd name="T31" fmla="*/ 0 h 76"/>
                    <a:gd name="T32" fmla="*/ 0 w 30"/>
                    <a:gd name="T33" fmla="*/ 38 h 76"/>
                    <a:gd name="T34" fmla="*/ 0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3 h 76"/>
                    <a:gd name="T46" fmla="*/ 14 w 30"/>
                    <a:gd name="T47" fmla="*/ 22 h 76"/>
                    <a:gd name="T48" fmla="*/ 13 w 30"/>
                    <a:gd name="T49" fmla="*/ 12 h 76"/>
                    <a:gd name="T50" fmla="*/ 13 w 30"/>
                    <a:gd name="T51" fmla="*/ 13 h 76"/>
                    <a:gd name="T52" fmla="*/ 14 w 30"/>
                    <a:gd name="T53" fmla="*/ 10 h 76"/>
                    <a:gd name="T54" fmla="*/ 14 w 30"/>
                    <a:gd name="T55" fmla="*/ 10 h 76"/>
                    <a:gd name="T56" fmla="*/ 13 w 30"/>
                    <a:gd name="T57" fmla="*/ 10 h 7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0"/>
                    <a:gd name="T88" fmla="*/ 0 h 76"/>
                    <a:gd name="T89" fmla="*/ 30 w 30"/>
                    <a:gd name="T90" fmla="*/ 76 h 7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0" h="76">
                      <a:moveTo>
                        <a:pt x="26" y="19"/>
                      </a:moveTo>
                      <a:lnTo>
                        <a:pt x="26" y="19"/>
                      </a:lnTo>
                      <a:lnTo>
                        <a:pt x="23" y="24"/>
                      </a:lnTo>
                      <a:lnTo>
                        <a:pt x="23" y="26"/>
                      </a:lnTo>
                      <a:lnTo>
                        <a:pt x="26" y="44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1" y="76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26" y="19"/>
                      </a:lnTo>
                      <a:lnTo>
                        <a:pt x="28" y="19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" y="76"/>
                      </a:lnTo>
                      <a:lnTo>
                        <a:pt x="30" y="46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28" y="44"/>
                      </a:lnTo>
                      <a:lnTo>
                        <a:pt x="25" y="24"/>
                      </a:lnTo>
                      <a:lnTo>
                        <a:pt x="25" y="26"/>
                      </a:lnTo>
                      <a:lnTo>
                        <a:pt x="28" y="19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2" name="Freeform 680"/>
                <p:cNvSpPr>
                  <a:spLocks/>
                </p:cNvSpPr>
                <p:nvPr/>
              </p:nvSpPr>
              <p:spPr bwMode="auto">
                <a:xfrm>
                  <a:off x="5225" y="808"/>
                  <a:ext cx="50" cy="59"/>
                </a:xfrm>
                <a:custGeom>
                  <a:avLst/>
                  <a:gdLst>
                    <a:gd name="T0" fmla="*/ 33 w 99"/>
                    <a:gd name="T1" fmla="*/ 1 h 118"/>
                    <a:gd name="T2" fmla="*/ 30 w 99"/>
                    <a:gd name="T3" fmla="*/ 0 h 118"/>
                    <a:gd name="T4" fmla="*/ 28 w 99"/>
                    <a:gd name="T5" fmla="*/ 0 h 118"/>
                    <a:gd name="T6" fmla="*/ 25 w 99"/>
                    <a:gd name="T7" fmla="*/ 0 h 118"/>
                    <a:gd name="T8" fmla="*/ 22 w 99"/>
                    <a:gd name="T9" fmla="*/ 0 h 118"/>
                    <a:gd name="T10" fmla="*/ 19 w 99"/>
                    <a:gd name="T11" fmla="*/ 1 h 118"/>
                    <a:gd name="T12" fmla="*/ 15 w 99"/>
                    <a:gd name="T13" fmla="*/ 3 h 118"/>
                    <a:gd name="T14" fmla="*/ 12 w 99"/>
                    <a:gd name="T15" fmla="*/ 5 h 118"/>
                    <a:gd name="T16" fmla="*/ 10 w 99"/>
                    <a:gd name="T17" fmla="*/ 7 h 118"/>
                    <a:gd name="T18" fmla="*/ 8 w 99"/>
                    <a:gd name="T19" fmla="*/ 9 h 118"/>
                    <a:gd name="T20" fmla="*/ 6 w 99"/>
                    <a:gd name="T21" fmla="*/ 11 h 118"/>
                    <a:gd name="T22" fmla="*/ 4 w 99"/>
                    <a:gd name="T23" fmla="*/ 14 h 118"/>
                    <a:gd name="T24" fmla="*/ 3 w 99"/>
                    <a:gd name="T25" fmla="*/ 18 h 118"/>
                    <a:gd name="T26" fmla="*/ 1 w 99"/>
                    <a:gd name="T27" fmla="*/ 21 h 118"/>
                    <a:gd name="T28" fmla="*/ 1 w 99"/>
                    <a:gd name="T29" fmla="*/ 24 h 118"/>
                    <a:gd name="T30" fmla="*/ 0 w 99"/>
                    <a:gd name="T31" fmla="*/ 27 h 118"/>
                    <a:gd name="T32" fmla="*/ 0 w 99"/>
                    <a:gd name="T33" fmla="*/ 31 h 118"/>
                    <a:gd name="T34" fmla="*/ 0 w 99"/>
                    <a:gd name="T35" fmla="*/ 35 h 118"/>
                    <a:gd name="T36" fmla="*/ 1 w 99"/>
                    <a:gd name="T37" fmla="*/ 38 h 118"/>
                    <a:gd name="T38" fmla="*/ 3 w 99"/>
                    <a:gd name="T39" fmla="*/ 42 h 118"/>
                    <a:gd name="T40" fmla="*/ 3 w 99"/>
                    <a:gd name="T41" fmla="*/ 46 h 118"/>
                    <a:gd name="T42" fmla="*/ 5 w 99"/>
                    <a:gd name="T43" fmla="*/ 48 h 118"/>
                    <a:gd name="T44" fmla="*/ 7 w 99"/>
                    <a:gd name="T45" fmla="*/ 50 h 118"/>
                    <a:gd name="T46" fmla="*/ 8 w 99"/>
                    <a:gd name="T47" fmla="*/ 53 h 118"/>
                    <a:gd name="T48" fmla="*/ 11 w 99"/>
                    <a:gd name="T49" fmla="*/ 55 h 118"/>
                    <a:gd name="T50" fmla="*/ 13 w 99"/>
                    <a:gd name="T51" fmla="*/ 57 h 118"/>
                    <a:gd name="T52" fmla="*/ 18 w 99"/>
                    <a:gd name="T53" fmla="*/ 58 h 118"/>
                    <a:gd name="T54" fmla="*/ 20 w 99"/>
                    <a:gd name="T55" fmla="*/ 59 h 118"/>
                    <a:gd name="T56" fmla="*/ 24 w 99"/>
                    <a:gd name="T57" fmla="*/ 59 h 118"/>
                    <a:gd name="T58" fmla="*/ 26 w 99"/>
                    <a:gd name="T59" fmla="*/ 59 h 118"/>
                    <a:gd name="T60" fmla="*/ 29 w 99"/>
                    <a:gd name="T61" fmla="*/ 59 h 118"/>
                    <a:gd name="T62" fmla="*/ 32 w 99"/>
                    <a:gd name="T63" fmla="*/ 58 h 118"/>
                    <a:gd name="T64" fmla="*/ 35 w 99"/>
                    <a:gd name="T65" fmla="*/ 56 h 118"/>
                    <a:gd name="T66" fmla="*/ 38 w 99"/>
                    <a:gd name="T67" fmla="*/ 55 h 118"/>
                    <a:gd name="T68" fmla="*/ 40 w 99"/>
                    <a:gd name="T69" fmla="*/ 54 h 118"/>
                    <a:gd name="T70" fmla="*/ 42 w 99"/>
                    <a:gd name="T71" fmla="*/ 51 h 118"/>
                    <a:gd name="T72" fmla="*/ 43 w 99"/>
                    <a:gd name="T73" fmla="*/ 48 h 118"/>
                    <a:gd name="T74" fmla="*/ 45 w 99"/>
                    <a:gd name="T75" fmla="*/ 47 h 118"/>
                    <a:gd name="T76" fmla="*/ 47 w 99"/>
                    <a:gd name="T77" fmla="*/ 43 h 118"/>
                    <a:gd name="T78" fmla="*/ 48 w 99"/>
                    <a:gd name="T79" fmla="*/ 38 h 118"/>
                    <a:gd name="T80" fmla="*/ 49 w 99"/>
                    <a:gd name="T81" fmla="*/ 36 h 118"/>
                    <a:gd name="T82" fmla="*/ 49 w 99"/>
                    <a:gd name="T83" fmla="*/ 32 h 118"/>
                    <a:gd name="T84" fmla="*/ 50 w 99"/>
                    <a:gd name="T85" fmla="*/ 30 h 118"/>
                    <a:gd name="T86" fmla="*/ 49 w 99"/>
                    <a:gd name="T87" fmla="*/ 27 h 118"/>
                    <a:gd name="T88" fmla="*/ 49 w 99"/>
                    <a:gd name="T89" fmla="*/ 22 h 118"/>
                    <a:gd name="T90" fmla="*/ 48 w 99"/>
                    <a:gd name="T91" fmla="*/ 19 h 118"/>
                    <a:gd name="T92" fmla="*/ 47 w 99"/>
                    <a:gd name="T93" fmla="*/ 15 h 118"/>
                    <a:gd name="T94" fmla="*/ 45 w 99"/>
                    <a:gd name="T95" fmla="*/ 12 h 118"/>
                    <a:gd name="T96" fmla="*/ 43 w 99"/>
                    <a:gd name="T97" fmla="*/ 9 h 118"/>
                    <a:gd name="T98" fmla="*/ 42 w 99"/>
                    <a:gd name="T99" fmla="*/ 7 h 118"/>
                    <a:gd name="T100" fmla="*/ 40 w 99"/>
                    <a:gd name="T101" fmla="*/ 5 h 118"/>
                    <a:gd name="T102" fmla="*/ 37 w 99"/>
                    <a:gd name="T103" fmla="*/ 3 h 11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9"/>
                    <a:gd name="T157" fmla="*/ 0 h 118"/>
                    <a:gd name="T158" fmla="*/ 99 w 99"/>
                    <a:gd name="T159" fmla="*/ 118 h 11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9" h="118">
                      <a:moveTo>
                        <a:pt x="71" y="5"/>
                      </a:move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5" y="0"/>
                      </a:lnTo>
                      <a:lnTo>
                        <a:pt x="63" y="0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3" y="4"/>
                      </a:lnTo>
                      <a:lnTo>
                        <a:pt x="31" y="4"/>
                      </a:lnTo>
                      <a:lnTo>
                        <a:pt x="30" y="4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6" y="7"/>
                      </a:lnTo>
                      <a:lnTo>
                        <a:pt x="26" y="9"/>
                      </a:lnTo>
                      <a:lnTo>
                        <a:pt x="25" y="9"/>
                      </a:lnTo>
                      <a:lnTo>
                        <a:pt x="23" y="9"/>
                      </a:lnTo>
                      <a:lnTo>
                        <a:pt x="23" y="10"/>
                      </a:lnTo>
                      <a:lnTo>
                        <a:pt x="21" y="12"/>
                      </a:lnTo>
                      <a:lnTo>
                        <a:pt x="20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4"/>
                      </a:lnTo>
                      <a:lnTo>
                        <a:pt x="16" y="15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19"/>
                      </a:lnTo>
                      <a:lnTo>
                        <a:pt x="11" y="19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6" y="29"/>
                      </a:lnTo>
                      <a:lnTo>
                        <a:pt x="6" y="32"/>
                      </a:lnTo>
                      <a:lnTo>
                        <a:pt x="5" y="32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3" y="37"/>
                      </a:lnTo>
                      <a:lnTo>
                        <a:pt x="1" y="39"/>
                      </a:lnTo>
                      <a:lnTo>
                        <a:pt x="1" y="41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1" y="80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6" y="90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3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1" y="96"/>
                      </a:lnTo>
                      <a:lnTo>
                        <a:pt x="11" y="98"/>
                      </a:lnTo>
                      <a:lnTo>
                        <a:pt x="11" y="100"/>
                      </a:lnTo>
                      <a:lnTo>
                        <a:pt x="13" y="100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6" y="103"/>
                      </a:lnTo>
                      <a:lnTo>
                        <a:pt x="16" y="105"/>
                      </a:lnTo>
                      <a:lnTo>
                        <a:pt x="18" y="107"/>
                      </a:lnTo>
                      <a:lnTo>
                        <a:pt x="20" y="108"/>
                      </a:lnTo>
                      <a:lnTo>
                        <a:pt x="21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6" y="113"/>
                      </a:lnTo>
                      <a:lnTo>
                        <a:pt x="30" y="115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36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0" y="118"/>
                      </a:lnTo>
                      <a:lnTo>
                        <a:pt x="41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6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1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6" y="117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1" y="117"/>
                      </a:lnTo>
                      <a:lnTo>
                        <a:pt x="61" y="115"/>
                      </a:lnTo>
                      <a:lnTo>
                        <a:pt x="63" y="115"/>
                      </a:lnTo>
                      <a:lnTo>
                        <a:pt x="66" y="115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70" y="112"/>
                      </a:lnTo>
                      <a:lnTo>
                        <a:pt x="71" y="112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6" y="108"/>
                      </a:lnTo>
                      <a:lnTo>
                        <a:pt x="78" y="107"/>
                      </a:lnTo>
                      <a:lnTo>
                        <a:pt x="80" y="107"/>
                      </a:lnTo>
                      <a:lnTo>
                        <a:pt x="80" y="103"/>
                      </a:lnTo>
                      <a:lnTo>
                        <a:pt x="81" y="103"/>
                      </a:lnTo>
                      <a:lnTo>
                        <a:pt x="83" y="103"/>
                      </a:lnTo>
                      <a:lnTo>
                        <a:pt x="83" y="102"/>
                      </a:lnTo>
                      <a:lnTo>
                        <a:pt x="83" y="100"/>
                      </a:lnTo>
                      <a:lnTo>
                        <a:pt x="84" y="98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5"/>
                      </a:lnTo>
                      <a:lnTo>
                        <a:pt x="88" y="93"/>
                      </a:lnTo>
                      <a:lnTo>
                        <a:pt x="89" y="93"/>
                      </a:lnTo>
                      <a:lnTo>
                        <a:pt x="89" y="91"/>
                      </a:lnTo>
                      <a:lnTo>
                        <a:pt x="91" y="90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4" y="83"/>
                      </a:lnTo>
                      <a:lnTo>
                        <a:pt x="96" y="80"/>
                      </a:lnTo>
                      <a:lnTo>
                        <a:pt x="96" y="76"/>
                      </a:lnTo>
                      <a:lnTo>
                        <a:pt x="98" y="75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99" y="63"/>
                      </a:lnTo>
                      <a:lnTo>
                        <a:pt x="99" y="61"/>
                      </a:lnTo>
                      <a:lnTo>
                        <a:pt x="99" y="59"/>
                      </a:lnTo>
                      <a:lnTo>
                        <a:pt x="99" y="58"/>
                      </a:lnTo>
                      <a:lnTo>
                        <a:pt x="99" y="56"/>
                      </a:lnTo>
                      <a:lnTo>
                        <a:pt x="99" y="54"/>
                      </a:lnTo>
                      <a:lnTo>
                        <a:pt x="99" y="53"/>
                      </a:lnTo>
                      <a:lnTo>
                        <a:pt x="98" y="53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8" y="37"/>
                      </a:lnTo>
                      <a:lnTo>
                        <a:pt x="96" y="37"/>
                      </a:lnTo>
                      <a:lnTo>
                        <a:pt x="96" y="34"/>
                      </a:lnTo>
                      <a:lnTo>
                        <a:pt x="94" y="32"/>
                      </a:lnTo>
                      <a:lnTo>
                        <a:pt x="94" y="31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6"/>
                      </a:lnTo>
                      <a:lnTo>
                        <a:pt x="91" y="24"/>
                      </a:lnTo>
                      <a:lnTo>
                        <a:pt x="89" y="24"/>
                      </a:lnTo>
                      <a:lnTo>
                        <a:pt x="89" y="22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4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3" name="Freeform 681"/>
                <p:cNvSpPr>
                  <a:spLocks/>
                </p:cNvSpPr>
                <p:nvPr/>
              </p:nvSpPr>
              <p:spPr bwMode="auto">
                <a:xfrm>
                  <a:off x="5224" y="807"/>
                  <a:ext cx="52" cy="61"/>
                </a:xfrm>
                <a:custGeom>
                  <a:avLst/>
                  <a:gdLst>
                    <a:gd name="T0" fmla="*/ 1 w 103"/>
                    <a:gd name="T1" fmla="*/ 24 h 122"/>
                    <a:gd name="T2" fmla="*/ 0 w 103"/>
                    <a:gd name="T3" fmla="*/ 33 h 122"/>
                    <a:gd name="T4" fmla="*/ 1 w 103"/>
                    <a:gd name="T5" fmla="*/ 39 h 122"/>
                    <a:gd name="T6" fmla="*/ 4 w 103"/>
                    <a:gd name="T7" fmla="*/ 46 h 122"/>
                    <a:gd name="T8" fmla="*/ 7 w 103"/>
                    <a:gd name="T9" fmla="*/ 52 h 122"/>
                    <a:gd name="T10" fmla="*/ 11 w 103"/>
                    <a:gd name="T11" fmla="*/ 57 h 122"/>
                    <a:gd name="T12" fmla="*/ 17 w 103"/>
                    <a:gd name="T13" fmla="*/ 60 h 122"/>
                    <a:gd name="T14" fmla="*/ 24 w 103"/>
                    <a:gd name="T15" fmla="*/ 61 h 122"/>
                    <a:gd name="T16" fmla="*/ 29 w 103"/>
                    <a:gd name="T17" fmla="*/ 61 h 122"/>
                    <a:gd name="T18" fmla="*/ 35 w 103"/>
                    <a:gd name="T19" fmla="*/ 59 h 122"/>
                    <a:gd name="T20" fmla="*/ 41 w 103"/>
                    <a:gd name="T21" fmla="*/ 55 h 122"/>
                    <a:gd name="T22" fmla="*/ 45 w 103"/>
                    <a:gd name="T23" fmla="*/ 50 h 122"/>
                    <a:gd name="T24" fmla="*/ 48 w 103"/>
                    <a:gd name="T25" fmla="*/ 44 h 122"/>
                    <a:gd name="T26" fmla="*/ 51 w 103"/>
                    <a:gd name="T27" fmla="*/ 37 h 122"/>
                    <a:gd name="T28" fmla="*/ 52 w 103"/>
                    <a:gd name="T29" fmla="*/ 29 h 122"/>
                    <a:gd name="T30" fmla="*/ 50 w 103"/>
                    <a:gd name="T31" fmla="*/ 22 h 122"/>
                    <a:gd name="T32" fmla="*/ 48 w 103"/>
                    <a:gd name="T33" fmla="*/ 15 h 122"/>
                    <a:gd name="T34" fmla="*/ 44 w 103"/>
                    <a:gd name="T35" fmla="*/ 10 h 122"/>
                    <a:gd name="T36" fmla="*/ 39 w 103"/>
                    <a:gd name="T37" fmla="*/ 5 h 122"/>
                    <a:gd name="T38" fmla="*/ 32 w 103"/>
                    <a:gd name="T39" fmla="*/ 2 h 122"/>
                    <a:gd name="T40" fmla="*/ 26 w 103"/>
                    <a:gd name="T41" fmla="*/ 0 h 122"/>
                    <a:gd name="T42" fmla="*/ 20 w 103"/>
                    <a:gd name="T43" fmla="*/ 2 h 122"/>
                    <a:gd name="T44" fmla="*/ 14 w 103"/>
                    <a:gd name="T45" fmla="*/ 5 h 122"/>
                    <a:gd name="T46" fmla="*/ 9 w 103"/>
                    <a:gd name="T47" fmla="*/ 10 h 122"/>
                    <a:gd name="T48" fmla="*/ 5 w 103"/>
                    <a:gd name="T49" fmla="*/ 15 h 122"/>
                    <a:gd name="T50" fmla="*/ 4 w 103"/>
                    <a:gd name="T51" fmla="*/ 18 h 122"/>
                    <a:gd name="T52" fmla="*/ 9 w 103"/>
                    <a:gd name="T53" fmla="*/ 12 h 122"/>
                    <a:gd name="T54" fmla="*/ 13 w 103"/>
                    <a:gd name="T55" fmla="*/ 7 h 122"/>
                    <a:gd name="T56" fmla="*/ 18 w 103"/>
                    <a:gd name="T57" fmla="*/ 4 h 122"/>
                    <a:gd name="T58" fmla="*/ 24 w 103"/>
                    <a:gd name="T59" fmla="*/ 2 h 122"/>
                    <a:gd name="T60" fmla="*/ 29 w 103"/>
                    <a:gd name="T61" fmla="*/ 2 h 122"/>
                    <a:gd name="T62" fmla="*/ 36 w 103"/>
                    <a:gd name="T63" fmla="*/ 4 h 122"/>
                    <a:gd name="T64" fmla="*/ 43 w 103"/>
                    <a:gd name="T65" fmla="*/ 8 h 122"/>
                    <a:gd name="T66" fmla="*/ 46 w 103"/>
                    <a:gd name="T67" fmla="*/ 13 h 122"/>
                    <a:gd name="T68" fmla="*/ 48 w 103"/>
                    <a:gd name="T69" fmla="*/ 19 h 122"/>
                    <a:gd name="T70" fmla="*/ 50 w 103"/>
                    <a:gd name="T71" fmla="*/ 27 h 122"/>
                    <a:gd name="T72" fmla="*/ 50 w 103"/>
                    <a:gd name="T73" fmla="*/ 33 h 122"/>
                    <a:gd name="T74" fmla="*/ 49 w 103"/>
                    <a:gd name="T75" fmla="*/ 41 h 122"/>
                    <a:gd name="T76" fmla="*/ 46 w 103"/>
                    <a:gd name="T77" fmla="*/ 47 h 122"/>
                    <a:gd name="T78" fmla="*/ 43 w 103"/>
                    <a:gd name="T79" fmla="*/ 53 h 122"/>
                    <a:gd name="T80" fmla="*/ 38 w 103"/>
                    <a:gd name="T81" fmla="*/ 57 h 122"/>
                    <a:gd name="T82" fmla="*/ 32 w 103"/>
                    <a:gd name="T83" fmla="*/ 60 h 122"/>
                    <a:gd name="T84" fmla="*/ 26 w 103"/>
                    <a:gd name="T85" fmla="*/ 61 h 122"/>
                    <a:gd name="T86" fmla="*/ 20 w 103"/>
                    <a:gd name="T87" fmla="*/ 60 h 122"/>
                    <a:gd name="T88" fmla="*/ 14 w 103"/>
                    <a:gd name="T89" fmla="*/ 57 h 122"/>
                    <a:gd name="T90" fmla="*/ 9 w 103"/>
                    <a:gd name="T91" fmla="*/ 53 h 122"/>
                    <a:gd name="T92" fmla="*/ 6 w 103"/>
                    <a:gd name="T93" fmla="*/ 48 h 122"/>
                    <a:gd name="T94" fmla="*/ 3 w 103"/>
                    <a:gd name="T95" fmla="*/ 42 h 122"/>
                    <a:gd name="T96" fmla="*/ 1 w 103"/>
                    <a:gd name="T97" fmla="*/ 35 h 122"/>
                    <a:gd name="T98" fmla="*/ 1 w 103"/>
                    <a:gd name="T99" fmla="*/ 28 h 122"/>
                    <a:gd name="T100" fmla="*/ 4 w 103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2"/>
                    <a:gd name="T155" fmla="*/ 103 w 103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2">
                      <a:moveTo>
                        <a:pt x="7" y="38"/>
                      </a:moveTo>
                      <a:lnTo>
                        <a:pt x="5" y="41"/>
                      </a:lnTo>
                      <a:lnTo>
                        <a:pt x="3" y="43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51"/>
                      </a:lnTo>
                      <a:lnTo>
                        <a:pt x="2" y="55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2" y="70"/>
                      </a:lnTo>
                      <a:lnTo>
                        <a:pt x="2" y="73"/>
                      </a:lnTo>
                      <a:lnTo>
                        <a:pt x="2" y="77"/>
                      </a:lnTo>
                      <a:lnTo>
                        <a:pt x="2" y="78"/>
                      </a:lnTo>
                      <a:lnTo>
                        <a:pt x="2" y="82"/>
                      </a:lnTo>
                      <a:lnTo>
                        <a:pt x="3" y="83"/>
                      </a:lnTo>
                      <a:lnTo>
                        <a:pt x="5" y="87"/>
                      </a:lnTo>
                      <a:lnTo>
                        <a:pt x="5" y="90"/>
                      </a:lnTo>
                      <a:lnTo>
                        <a:pt x="7" y="92"/>
                      </a:lnTo>
                      <a:lnTo>
                        <a:pt x="7" y="93"/>
                      </a:lnTo>
                      <a:lnTo>
                        <a:pt x="8" y="97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4"/>
                      </a:lnTo>
                      <a:lnTo>
                        <a:pt x="15" y="105"/>
                      </a:lnTo>
                      <a:lnTo>
                        <a:pt x="17" y="109"/>
                      </a:lnTo>
                      <a:lnTo>
                        <a:pt x="18" y="109"/>
                      </a:lnTo>
                      <a:lnTo>
                        <a:pt x="22" y="110"/>
                      </a:lnTo>
                      <a:lnTo>
                        <a:pt x="22" y="114"/>
                      </a:lnTo>
                      <a:lnTo>
                        <a:pt x="25" y="114"/>
                      </a:lnTo>
                      <a:lnTo>
                        <a:pt x="27" y="115"/>
                      </a:lnTo>
                      <a:lnTo>
                        <a:pt x="30" y="117"/>
                      </a:lnTo>
                      <a:lnTo>
                        <a:pt x="32" y="119"/>
                      </a:lnTo>
                      <a:lnTo>
                        <a:pt x="33" y="119"/>
                      </a:lnTo>
                      <a:lnTo>
                        <a:pt x="37" y="122"/>
                      </a:lnTo>
                      <a:lnTo>
                        <a:pt x="40" y="122"/>
                      </a:lnTo>
                      <a:lnTo>
                        <a:pt x="42" y="122"/>
                      </a:lnTo>
                      <a:lnTo>
                        <a:pt x="43" y="122"/>
                      </a:lnTo>
                      <a:lnTo>
                        <a:pt x="47" y="122"/>
                      </a:lnTo>
                      <a:lnTo>
                        <a:pt x="50" y="122"/>
                      </a:lnTo>
                      <a:lnTo>
                        <a:pt x="52" y="122"/>
                      </a:lnTo>
                      <a:lnTo>
                        <a:pt x="53" y="122"/>
                      </a:lnTo>
                      <a:lnTo>
                        <a:pt x="57" y="122"/>
                      </a:lnTo>
                      <a:lnTo>
                        <a:pt x="58" y="122"/>
                      </a:lnTo>
                      <a:lnTo>
                        <a:pt x="62" y="122"/>
                      </a:lnTo>
                      <a:lnTo>
                        <a:pt x="63" y="120"/>
                      </a:lnTo>
                      <a:lnTo>
                        <a:pt x="65" y="119"/>
                      </a:lnTo>
                      <a:lnTo>
                        <a:pt x="68" y="119"/>
                      </a:lnTo>
                      <a:lnTo>
                        <a:pt x="70" y="117"/>
                      </a:lnTo>
                      <a:lnTo>
                        <a:pt x="73" y="117"/>
                      </a:lnTo>
                      <a:lnTo>
                        <a:pt x="75" y="114"/>
                      </a:lnTo>
                      <a:lnTo>
                        <a:pt x="78" y="114"/>
                      </a:lnTo>
                      <a:lnTo>
                        <a:pt x="78" y="112"/>
                      </a:lnTo>
                      <a:lnTo>
                        <a:pt x="82" y="109"/>
                      </a:lnTo>
                      <a:lnTo>
                        <a:pt x="83" y="109"/>
                      </a:lnTo>
                      <a:lnTo>
                        <a:pt x="85" y="105"/>
                      </a:lnTo>
                      <a:lnTo>
                        <a:pt x="86" y="105"/>
                      </a:lnTo>
                      <a:lnTo>
                        <a:pt x="88" y="102"/>
                      </a:lnTo>
                      <a:lnTo>
                        <a:pt x="90" y="100"/>
                      </a:lnTo>
                      <a:lnTo>
                        <a:pt x="93" y="97"/>
                      </a:lnTo>
                      <a:lnTo>
                        <a:pt x="93" y="95"/>
                      </a:lnTo>
                      <a:lnTo>
                        <a:pt x="95" y="92"/>
                      </a:lnTo>
                      <a:lnTo>
                        <a:pt x="96" y="90"/>
                      </a:lnTo>
                      <a:lnTo>
                        <a:pt x="96" y="87"/>
                      </a:lnTo>
                      <a:lnTo>
                        <a:pt x="98" y="83"/>
                      </a:lnTo>
                      <a:lnTo>
                        <a:pt x="100" y="82"/>
                      </a:lnTo>
                      <a:lnTo>
                        <a:pt x="100" y="78"/>
                      </a:lnTo>
                      <a:lnTo>
                        <a:pt x="101" y="77"/>
                      </a:lnTo>
                      <a:lnTo>
                        <a:pt x="101" y="73"/>
                      </a:lnTo>
                      <a:lnTo>
                        <a:pt x="101" y="70"/>
                      </a:lnTo>
                      <a:lnTo>
                        <a:pt x="101" y="66"/>
                      </a:lnTo>
                      <a:lnTo>
                        <a:pt x="103" y="65"/>
                      </a:lnTo>
                      <a:lnTo>
                        <a:pt x="103" y="61"/>
                      </a:lnTo>
                      <a:lnTo>
                        <a:pt x="103" y="58"/>
                      </a:lnTo>
                      <a:lnTo>
                        <a:pt x="103" y="55"/>
                      </a:lnTo>
                      <a:lnTo>
                        <a:pt x="101" y="51"/>
                      </a:lnTo>
                      <a:lnTo>
                        <a:pt x="101" y="48"/>
                      </a:lnTo>
                      <a:lnTo>
                        <a:pt x="101" y="46"/>
                      </a:lnTo>
                      <a:lnTo>
                        <a:pt x="100" y="43"/>
                      </a:lnTo>
                      <a:lnTo>
                        <a:pt x="100" y="41"/>
                      </a:lnTo>
                      <a:lnTo>
                        <a:pt x="98" y="38"/>
                      </a:lnTo>
                      <a:lnTo>
                        <a:pt x="98" y="36"/>
                      </a:lnTo>
                      <a:lnTo>
                        <a:pt x="96" y="33"/>
                      </a:lnTo>
                      <a:lnTo>
                        <a:pt x="96" y="31"/>
                      </a:lnTo>
                      <a:lnTo>
                        <a:pt x="95" y="28"/>
                      </a:lnTo>
                      <a:lnTo>
                        <a:pt x="93" y="26"/>
                      </a:lnTo>
                      <a:lnTo>
                        <a:pt x="91" y="22"/>
                      </a:lnTo>
                      <a:lnTo>
                        <a:pt x="90" y="21"/>
                      </a:lnTo>
                      <a:lnTo>
                        <a:pt x="88" y="19"/>
                      </a:lnTo>
                      <a:lnTo>
                        <a:pt x="86" y="16"/>
                      </a:lnTo>
                      <a:lnTo>
                        <a:pt x="85" y="16"/>
                      </a:lnTo>
                      <a:lnTo>
                        <a:pt x="83" y="14"/>
                      </a:lnTo>
                      <a:lnTo>
                        <a:pt x="80" y="11"/>
                      </a:lnTo>
                      <a:lnTo>
                        <a:pt x="78" y="9"/>
                      </a:lnTo>
                      <a:lnTo>
                        <a:pt x="75" y="7"/>
                      </a:lnTo>
                      <a:lnTo>
                        <a:pt x="72" y="6"/>
                      </a:lnTo>
                      <a:lnTo>
                        <a:pt x="68" y="4"/>
                      </a:lnTo>
                      <a:lnTo>
                        <a:pt x="67" y="4"/>
                      </a:lnTo>
                      <a:lnTo>
                        <a:pt x="63" y="4"/>
                      </a:lnTo>
                      <a:lnTo>
                        <a:pt x="62" y="4"/>
                      </a:lnTo>
                      <a:lnTo>
                        <a:pt x="58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2" y="0"/>
                      </a:lnTo>
                      <a:lnTo>
                        <a:pt x="50" y="2"/>
                      </a:lnTo>
                      <a:lnTo>
                        <a:pt x="47" y="2"/>
                      </a:lnTo>
                      <a:lnTo>
                        <a:pt x="45" y="4"/>
                      </a:lnTo>
                      <a:lnTo>
                        <a:pt x="42" y="4"/>
                      </a:lnTo>
                      <a:lnTo>
                        <a:pt x="40" y="4"/>
                      </a:lnTo>
                      <a:lnTo>
                        <a:pt x="37" y="4"/>
                      </a:lnTo>
                      <a:lnTo>
                        <a:pt x="35" y="6"/>
                      </a:lnTo>
                      <a:lnTo>
                        <a:pt x="33" y="7"/>
                      </a:lnTo>
                      <a:lnTo>
                        <a:pt x="30" y="7"/>
                      </a:lnTo>
                      <a:lnTo>
                        <a:pt x="28" y="9"/>
                      </a:lnTo>
                      <a:lnTo>
                        <a:pt x="27" y="11"/>
                      </a:lnTo>
                      <a:lnTo>
                        <a:pt x="23" y="12"/>
                      </a:lnTo>
                      <a:lnTo>
                        <a:pt x="22" y="16"/>
                      </a:lnTo>
                      <a:lnTo>
                        <a:pt x="20" y="16"/>
                      </a:lnTo>
                      <a:lnTo>
                        <a:pt x="18" y="19"/>
                      </a:lnTo>
                      <a:lnTo>
                        <a:pt x="17" y="21"/>
                      </a:lnTo>
                      <a:lnTo>
                        <a:pt x="15" y="22"/>
                      </a:lnTo>
                      <a:lnTo>
                        <a:pt x="13" y="24"/>
                      </a:lnTo>
                      <a:lnTo>
                        <a:pt x="12" y="28"/>
                      </a:lnTo>
                      <a:lnTo>
                        <a:pt x="10" y="29"/>
                      </a:lnTo>
                      <a:lnTo>
                        <a:pt x="8" y="31"/>
                      </a:lnTo>
                      <a:lnTo>
                        <a:pt x="7" y="34"/>
                      </a:lnTo>
                      <a:lnTo>
                        <a:pt x="7" y="38"/>
                      </a:lnTo>
                      <a:lnTo>
                        <a:pt x="8" y="36"/>
                      </a:lnTo>
                      <a:lnTo>
                        <a:pt x="10" y="33"/>
                      </a:lnTo>
                      <a:lnTo>
                        <a:pt x="12" y="31"/>
                      </a:lnTo>
                      <a:lnTo>
                        <a:pt x="13" y="28"/>
                      </a:lnTo>
                      <a:lnTo>
                        <a:pt x="15" y="26"/>
                      </a:lnTo>
                      <a:lnTo>
                        <a:pt x="17" y="24"/>
                      </a:lnTo>
                      <a:lnTo>
                        <a:pt x="18" y="21"/>
                      </a:lnTo>
                      <a:lnTo>
                        <a:pt x="18" y="19"/>
                      </a:lnTo>
                      <a:lnTo>
                        <a:pt x="22" y="17"/>
                      </a:lnTo>
                      <a:lnTo>
                        <a:pt x="23" y="16"/>
                      </a:lnTo>
                      <a:lnTo>
                        <a:pt x="25" y="14"/>
                      </a:lnTo>
                      <a:lnTo>
                        <a:pt x="27" y="12"/>
                      </a:lnTo>
                      <a:lnTo>
                        <a:pt x="30" y="11"/>
                      </a:lnTo>
                      <a:lnTo>
                        <a:pt x="30" y="9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8" y="7"/>
                      </a:lnTo>
                      <a:lnTo>
                        <a:pt x="40" y="6"/>
                      </a:lnTo>
                      <a:lnTo>
                        <a:pt x="42" y="6"/>
                      </a:lnTo>
                      <a:lnTo>
                        <a:pt x="45" y="4"/>
                      </a:lnTo>
                      <a:lnTo>
                        <a:pt x="47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3" y="4"/>
                      </a:lnTo>
                      <a:lnTo>
                        <a:pt x="57" y="4"/>
                      </a:lnTo>
                      <a:lnTo>
                        <a:pt x="58" y="4"/>
                      </a:lnTo>
                      <a:lnTo>
                        <a:pt x="62" y="4"/>
                      </a:lnTo>
                      <a:lnTo>
                        <a:pt x="63" y="4"/>
                      </a:lnTo>
                      <a:lnTo>
                        <a:pt x="67" y="6"/>
                      </a:lnTo>
                      <a:lnTo>
                        <a:pt x="68" y="7"/>
                      </a:lnTo>
                      <a:lnTo>
                        <a:pt x="72" y="7"/>
                      </a:lnTo>
                      <a:lnTo>
                        <a:pt x="75" y="9"/>
                      </a:lnTo>
                      <a:lnTo>
                        <a:pt x="78" y="12"/>
                      </a:lnTo>
                      <a:lnTo>
                        <a:pt x="80" y="14"/>
                      </a:lnTo>
                      <a:lnTo>
                        <a:pt x="82" y="16"/>
                      </a:lnTo>
                      <a:lnTo>
                        <a:pt x="85" y="16"/>
                      </a:lnTo>
                      <a:lnTo>
                        <a:pt x="85" y="19"/>
                      </a:lnTo>
                      <a:lnTo>
                        <a:pt x="86" y="21"/>
                      </a:lnTo>
                      <a:lnTo>
                        <a:pt x="88" y="22"/>
                      </a:lnTo>
                      <a:lnTo>
                        <a:pt x="90" y="24"/>
                      </a:lnTo>
                      <a:lnTo>
                        <a:pt x="91" y="26"/>
                      </a:lnTo>
                      <a:lnTo>
                        <a:pt x="93" y="29"/>
                      </a:lnTo>
                      <a:lnTo>
                        <a:pt x="93" y="31"/>
                      </a:lnTo>
                      <a:lnTo>
                        <a:pt x="95" y="33"/>
                      </a:lnTo>
                      <a:lnTo>
                        <a:pt x="96" y="38"/>
                      </a:lnTo>
                      <a:lnTo>
                        <a:pt x="98" y="41"/>
                      </a:lnTo>
                      <a:lnTo>
                        <a:pt x="98" y="43"/>
                      </a:lnTo>
                      <a:lnTo>
                        <a:pt x="100" y="46"/>
                      </a:lnTo>
                      <a:lnTo>
                        <a:pt x="100" y="49"/>
                      </a:lnTo>
                      <a:lnTo>
                        <a:pt x="100" y="53"/>
                      </a:lnTo>
                      <a:lnTo>
                        <a:pt x="100" y="55"/>
                      </a:lnTo>
                      <a:lnTo>
                        <a:pt x="101" y="58"/>
                      </a:lnTo>
                      <a:lnTo>
                        <a:pt x="101" y="61"/>
                      </a:lnTo>
                      <a:lnTo>
                        <a:pt x="100" y="65"/>
                      </a:lnTo>
                      <a:lnTo>
                        <a:pt x="100" y="66"/>
                      </a:lnTo>
                      <a:lnTo>
                        <a:pt x="100" y="70"/>
                      </a:lnTo>
                      <a:lnTo>
                        <a:pt x="100" y="71"/>
                      </a:lnTo>
                      <a:lnTo>
                        <a:pt x="100" y="75"/>
                      </a:lnTo>
                      <a:lnTo>
                        <a:pt x="98" y="77"/>
                      </a:lnTo>
                      <a:lnTo>
                        <a:pt x="98" y="82"/>
                      </a:lnTo>
                      <a:lnTo>
                        <a:pt x="96" y="83"/>
                      </a:lnTo>
                      <a:lnTo>
                        <a:pt x="96" y="87"/>
                      </a:lnTo>
                      <a:lnTo>
                        <a:pt x="95" y="88"/>
                      </a:lnTo>
                      <a:lnTo>
                        <a:pt x="93" y="92"/>
                      </a:lnTo>
                      <a:lnTo>
                        <a:pt x="91" y="93"/>
                      </a:lnTo>
                      <a:lnTo>
                        <a:pt x="90" y="97"/>
                      </a:lnTo>
                      <a:lnTo>
                        <a:pt x="90" y="98"/>
                      </a:lnTo>
                      <a:lnTo>
                        <a:pt x="86" y="100"/>
                      </a:lnTo>
                      <a:lnTo>
                        <a:pt x="86" y="104"/>
                      </a:lnTo>
                      <a:lnTo>
                        <a:pt x="85" y="105"/>
                      </a:lnTo>
                      <a:lnTo>
                        <a:pt x="82" y="107"/>
                      </a:lnTo>
                      <a:lnTo>
                        <a:pt x="80" y="109"/>
                      </a:lnTo>
                      <a:lnTo>
                        <a:pt x="78" y="109"/>
                      </a:lnTo>
                      <a:lnTo>
                        <a:pt x="75" y="112"/>
                      </a:lnTo>
                      <a:lnTo>
                        <a:pt x="75" y="114"/>
                      </a:lnTo>
                      <a:lnTo>
                        <a:pt x="72" y="114"/>
                      </a:lnTo>
                      <a:lnTo>
                        <a:pt x="70" y="114"/>
                      </a:lnTo>
                      <a:lnTo>
                        <a:pt x="68" y="117"/>
                      </a:lnTo>
                      <a:lnTo>
                        <a:pt x="65" y="117"/>
                      </a:lnTo>
                      <a:lnTo>
                        <a:pt x="63" y="119"/>
                      </a:lnTo>
                      <a:lnTo>
                        <a:pt x="62" y="119"/>
                      </a:lnTo>
                      <a:lnTo>
                        <a:pt x="58" y="119"/>
                      </a:lnTo>
                      <a:lnTo>
                        <a:pt x="57" y="120"/>
                      </a:lnTo>
                      <a:lnTo>
                        <a:pt x="53" y="120"/>
                      </a:lnTo>
                      <a:lnTo>
                        <a:pt x="52" y="122"/>
                      </a:lnTo>
                      <a:lnTo>
                        <a:pt x="50" y="122"/>
                      </a:lnTo>
                      <a:lnTo>
                        <a:pt x="47" y="120"/>
                      </a:lnTo>
                      <a:lnTo>
                        <a:pt x="45" y="120"/>
                      </a:lnTo>
                      <a:lnTo>
                        <a:pt x="42" y="120"/>
                      </a:lnTo>
                      <a:lnTo>
                        <a:pt x="40" y="119"/>
                      </a:lnTo>
                      <a:lnTo>
                        <a:pt x="37" y="119"/>
                      </a:lnTo>
                      <a:lnTo>
                        <a:pt x="35" y="117"/>
                      </a:lnTo>
                      <a:lnTo>
                        <a:pt x="33" y="117"/>
                      </a:lnTo>
                      <a:lnTo>
                        <a:pt x="30" y="115"/>
                      </a:lnTo>
                      <a:lnTo>
                        <a:pt x="28" y="114"/>
                      </a:lnTo>
                      <a:lnTo>
                        <a:pt x="25" y="112"/>
                      </a:lnTo>
                      <a:lnTo>
                        <a:pt x="23" y="110"/>
                      </a:lnTo>
                      <a:lnTo>
                        <a:pt x="22" y="109"/>
                      </a:lnTo>
                      <a:lnTo>
                        <a:pt x="20" y="109"/>
                      </a:lnTo>
                      <a:lnTo>
                        <a:pt x="18" y="105"/>
                      </a:lnTo>
                      <a:lnTo>
                        <a:pt x="17" y="105"/>
                      </a:lnTo>
                      <a:lnTo>
                        <a:pt x="15" y="102"/>
                      </a:lnTo>
                      <a:lnTo>
                        <a:pt x="13" y="100"/>
                      </a:lnTo>
                      <a:lnTo>
                        <a:pt x="12" y="98"/>
                      </a:lnTo>
                      <a:lnTo>
                        <a:pt x="12" y="95"/>
                      </a:lnTo>
                      <a:lnTo>
                        <a:pt x="8" y="92"/>
                      </a:lnTo>
                      <a:lnTo>
                        <a:pt x="7" y="87"/>
                      </a:lnTo>
                      <a:lnTo>
                        <a:pt x="5" y="83"/>
                      </a:lnTo>
                      <a:lnTo>
                        <a:pt x="5" y="82"/>
                      </a:lnTo>
                      <a:lnTo>
                        <a:pt x="3" y="77"/>
                      </a:lnTo>
                      <a:lnTo>
                        <a:pt x="3" y="75"/>
                      </a:lnTo>
                      <a:lnTo>
                        <a:pt x="2" y="73"/>
                      </a:lnTo>
                      <a:lnTo>
                        <a:pt x="2" y="70"/>
                      </a:lnTo>
                      <a:lnTo>
                        <a:pt x="2" y="66"/>
                      </a:lnTo>
                      <a:lnTo>
                        <a:pt x="2" y="65"/>
                      </a:lnTo>
                      <a:lnTo>
                        <a:pt x="2" y="61"/>
                      </a:lnTo>
                      <a:lnTo>
                        <a:pt x="2" y="58"/>
                      </a:lnTo>
                      <a:lnTo>
                        <a:pt x="2" y="55"/>
                      </a:lnTo>
                      <a:lnTo>
                        <a:pt x="3" y="53"/>
                      </a:lnTo>
                      <a:lnTo>
                        <a:pt x="5" y="49"/>
                      </a:lnTo>
                      <a:lnTo>
                        <a:pt x="5" y="46"/>
                      </a:lnTo>
                      <a:lnTo>
                        <a:pt x="7" y="43"/>
                      </a:lnTo>
                      <a:lnTo>
                        <a:pt x="7" y="41"/>
                      </a:lnTo>
                      <a:lnTo>
                        <a:pt x="7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4" name="Freeform 682"/>
                <p:cNvSpPr>
                  <a:spLocks/>
                </p:cNvSpPr>
                <p:nvPr/>
              </p:nvSpPr>
              <p:spPr bwMode="auto">
                <a:xfrm>
                  <a:off x="5246" y="830"/>
                  <a:ext cx="37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7 w 73"/>
                    <a:gd name="T5" fmla="*/ 12 h 32"/>
                    <a:gd name="T6" fmla="*/ 26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3" y="25"/>
                      </a:lnTo>
                      <a:lnTo>
                        <a:pt x="52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5" name="Freeform 683"/>
                <p:cNvSpPr>
                  <a:spLocks/>
                </p:cNvSpPr>
                <p:nvPr/>
              </p:nvSpPr>
              <p:spPr bwMode="auto">
                <a:xfrm>
                  <a:off x="5198" y="824"/>
                  <a:ext cx="36" cy="27"/>
                </a:xfrm>
                <a:custGeom>
                  <a:avLst/>
                  <a:gdLst>
                    <a:gd name="T0" fmla="*/ 23 w 71"/>
                    <a:gd name="T1" fmla="*/ 0 h 52"/>
                    <a:gd name="T2" fmla="*/ 21 w 71"/>
                    <a:gd name="T3" fmla="*/ 0 h 52"/>
                    <a:gd name="T4" fmla="*/ 19 w 71"/>
                    <a:gd name="T5" fmla="*/ 0 h 52"/>
                    <a:gd name="T6" fmla="*/ 18 w 71"/>
                    <a:gd name="T7" fmla="*/ 0 h 52"/>
                    <a:gd name="T8" fmla="*/ 16 w 71"/>
                    <a:gd name="T9" fmla="*/ 0 h 52"/>
                    <a:gd name="T10" fmla="*/ 13 w 71"/>
                    <a:gd name="T11" fmla="*/ 1 h 52"/>
                    <a:gd name="T12" fmla="*/ 11 w 71"/>
                    <a:gd name="T13" fmla="*/ 1 h 52"/>
                    <a:gd name="T14" fmla="*/ 9 w 71"/>
                    <a:gd name="T15" fmla="*/ 2 h 52"/>
                    <a:gd name="T16" fmla="*/ 8 w 71"/>
                    <a:gd name="T17" fmla="*/ 3 h 52"/>
                    <a:gd name="T18" fmla="*/ 6 w 71"/>
                    <a:gd name="T19" fmla="*/ 4 h 52"/>
                    <a:gd name="T20" fmla="*/ 5 w 71"/>
                    <a:gd name="T21" fmla="*/ 4 h 52"/>
                    <a:gd name="T22" fmla="*/ 3 w 71"/>
                    <a:gd name="T23" fmla="*/ 6 h 52"/>
                    <a:gd name="T24" fmla="*/ 1 w 71"/>
                    <a:gd name="T25" fmla="*/ 10 h 52"/>
                    <a:gd name="T26" fmla="*/ 1 w 71"/>
                    <a:gd name="T27" fmla="*/ 13 h 52"/>
                    <a:gd name="T28" fmla="*/ 0 w 71"/>
                    <a:gd name="T29" fmla="*/ 13 h 52"/>
                    <a:gd name="T30" fmla="*/ 1 w 71"/>
                    <a:gd name="T31" fmla="*/ 16 h 52"/>
                    <a:gd name="T32" fmla="*/ 1 w 71"/>
                    <a:gd name="T33" fmla="*/ 18 h 52"/>
                    <a:gd name="T34" fmla="*/ 1 w 71"/>
                    <a:gd name="T35" fmla="*/ 18 h 52"/>
                    <a:gd name="T36" fmla="*/ 3 w 71"/>
                    <a:gd name="T37" fmla="*/ 21 h 52"/>
                    <a:gd name="T38" fmla="*/ 3 w 71"/>
                    <a:gd name="T39" fmla="*/ 22 h 52"/>
                    <a:gd name="T40" fmla="*/ 5 w 71"/>
                    <a:gd name="T41" fmla="*/ 23 h 52"/>
                    <a:gd name="T42" fmla="*/ 7 w 71"/>
                    <a:gd name="T43" fmla="*/ 24 h 52"/>
                    <a:gd name="T44" fmla="*/ 10 w 71"/>
                    <a:gd name="T45" fmla="*/ 26 h 52"/>
                    <a:gd name="T46" fmla="*/ 15 w 71"/>
                    <a:gd name="T47" fmla="*/ 26 h 52"/>
                    <a:gd name="T48" fmla="*/ 16 w 71"/>
                    <a:gd name="T49" fmla="*/ 26 h 52"/>
                    <a:gd name="T50" fmla="*/ 18 w 71"/>
                    <a:gd name="T51" fmla="*/ 27 h 52"/>
                    <a:gd name="T52" fmla="*/ 19 w 71"/>
                    <a:gd name="T53" fmla="*/ 27 h 52"/>
                    <a:gd name="T54" fmla="*/ 20 w 71"/>
                    <a:gd name="T55" fmla="*/ 27 h 52"/>
                    <a:gd name="T56" fmla="*/ 23 w 71"/>
                    <a:gd name="T57" fmla="*/ 26 h 52"/>
                    <a:gd name="T58" fmla="*/ 26 w 71"/>
                    <a:gd name="T59" fmla="*/ 25 h 52"/>
                    <a:gd name="T60" fmla="*/ 28 w 71"/>
                    <a:gd name="T61" fmla="*/ 24 h 52"/>
                    <a:gd name="T62" fmla="*/ 30 w 71"/>
                    <a:gd name="T63" fmla="*/ 23 h 52"/>
                    <a:gd name="T64" fmla="*/ 31 w 71"/>
                    <a:gd name="T65" fmla="*/ 23 h 52"/>
                    <a:gd name="T66" fmla="*/ 33 w 71"/>
                    <a:gd name="T67" fmla="*/ 20 h 52"/>
                    <a:gd name="T68" fmla="*/ 36 w 71"/>
                    <a:gd name="T69" fmla="*/ 18 h 52"/>
                    <a:gd name="T70" fmla="*/ 36 w 71"/>
                    <a:gd name="T71" fmla="*/ 16 h 52"/>
                    <a:gd name="T72" fmla="*/ 36 w 71"/>
                    <a:gd name="T73" fmla="*/ 14 h 52"/>
                    <a:gd name="T74" fmla="*/ 36 w 71"/>
                    <a:gd name="T75" fmla="*/ 13 h 52"/>
                    <a:gd name="T76" fmla="*/ 36 w 71"/>
                    <a:gd name="T77" fmla="*/ 12 h 52"/>
                    <a:gd name="T78" fmla="*/ 36 w 71"/>
                    <a:gd name="T79" fmla="*/ 10 h 52"/>
                    <a:gd name="T80" fmla="*/ 35 w 71"/>
                    <a:gd name="T81" fmla="*/ 8 h 52"/>
                    <a:gd name="T82" fmla="*/ 34 w 71"/>
                    <a:gd name="T83" fmla="*/ 7 h 52"/>
                    <a:gd name="T84" fmla="*/ 33 w 71"/>
                    <a:gd name="T85" fmla="*/ 6 h 52"/>
                    <a:gd name="T86" fmla="*/ 33 w 71"/>
                    <a:gd name="T87" fmla="*/ 5 h 52"/>
                    <a:gd name="T88" fmla="*/ 32 w 71"/>
                    <a:gd name="T89" fmla="*/ 4 h 52"/>
                    <a:gd name="T90" fmla="*/ 31 w 71"/>
                    <a:gd name="T91" fmla="*/ 4 h 52"/>
                    <a:gd name="T92" fmla="*/ 30 w 71"/>
                    <a:gd name="T93" fmla="*/ 2 h 52"/>
                    <a:gd name="T94" fmla="*/ 26 w 71"/>
                    <a:gd name="T95" fmla="*/ 1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52"/>
                    <a:gd name="T146" fmla="*/ 71 w 71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52">
                      <a:moveTo>
                        <a:pt x="51" y="2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18" y="2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1" y="7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5" y="15"/>
                      </a:lnTo>
                      <a:lnTo>
                        <a:pt x="1" y="19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41"/>
                      </a:lnTo>
                      <a:lnTo>
                        <a:pt x="6" y="41"/>
                      </a:lnTo>
                      <a:lnTo>
                        <a:pt x="6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1" y="46"/>
                      </a:lnTo>
                      <a:lnTo>
                        <a:pt x="13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0" y="51"/>
                      </a:lnTo>
                      <a:lnTo>
                        <a:pt x="25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1" y="52"/>
                      </a:lnTo>
                      <a:lnTo>
                        <a:pt x="31" y="51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1"/>
                      </a:lnTo>
                      <a:lnTo>
                        <a:pt x="40" y="52"/>
                      </a:lnTo>
                      <a:lnTo>
                        <a:pt x="43" y="51"/>
                      </a:lnTo>
                      <a:lnTo>
                        <a:pt x="46" y="51"/>
                      </a:lnTo>
                      <a:lnTo>
                        <a:pt x="48" y="51"/>
                      </a:lnTo>
                      <a:lnTo>
                        <a:pt x="50" y="51"/>
                      </a:lnTo>
                      <a:lnTo>
                        <a:pt x="51" y="49"/>
                      </a:lnTo>
                      <a:lnTo>
                        <a:pt x="53" y="49"/>
                      </a:lnTo>
                      <a:lnTo>
                        <a:pt x="55" y="47"/>
                      </a:lnTo>
                      <a:lnTo>
                        <a:pt x="58" y="46"/>
                      </a:lnTo>
                      <a:lnTo>
                        <a:pt x="60" y="44"/>
                      </a:lnTo>
                      <a:lnTo>
                        <a:pt x="61" y="44"/>
                      </a:lnTo>
                      <a:lnTo>
                        <a:pt x="63" y="42"/>
                      </a:lnTo>
                      <a:lnTo>
                        <a:pt x="65" y="42"/>
                      </a:lnTo>
                      <a:lnTo>
                        <a:pt x="65" y="39"/>
                      </a:lnTo>
                      <a:lnTo>
                        <a:pt x="66" y="39"/>
                      </a:lnTo>
                      <a:lnTo>
                        <a:pt x="68" y="37"/>
                      </a:lnTo>
                      <a:lnTo>
                        <a:pt x="71" y="34"/>
                      </a:lnTo>
                      <a:lnTo>
                        <a:pt x="70" y="34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1" y="29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1" y="24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68" y="13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8"/>
                      </a:lnTo>
                      <a:lnTo>
                        <a:pt x="61" y="7"/>
                      </a:lnTo>
                      <a:lnTo>
                        <a:pt x="60" y="5"/>
                      </a:lnTo>
                      <a:lnTo>
                        <a:pt x="60" y="3"/>
                      </a:lnTo>
                      <a:lnTo>
                        <a:pt x="56" y="3"/>
                      </a:lnTo>
                      <a:lnTo>
                        <a:pt x="56" y="2"/>
                      </a:lnTo>
                      <a:lnTo>
                        <a:pt x="51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6" name="Freeform 684"/>
                <p:cNvSpPr>
                  <a:spLocks/>
                </p:cNvSpPr>
                <p:nvPr/>
              </p:nvSpPr>
              <p:spPr bwMode="auto">
                <a:xfrm>
                  <a:off x="5224" y="825"/>
                  <a:ext cx="37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7 w 73"/>
                    <a:gd name="T5" fmla="*/ 12 h 32"/>
                    <a:gd name="T6" fmla="*/ 27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3" y="25"/>
                      </a:lnTo>
                      <a:lnTo>
                        <a:pt x="53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7" name="Freeform 685"/>
                <p:cNvSpPr>
                  <a:spLocks/>
                </p:cNvSpPr>
                <p:nvPr/>
              </p:nvSpPr>
              <p:spPr bwMode="auto">
                <a:xfrm>
                  <a:off x="5198" y="852"/>
                  <a:ext cx="36" cy="26"/>
                </a:xfrm>
                <a:custGeom>
                  <a:avLst/>
                  <a:gdLst>
                    <a:gd name="T0" fmla="*/ 23 w 71"/>
                    <a:gd name="T1" fmla="*/ 0 h 50"/>
                    <a:gd name="T2" fmla="*/ 21 w 71"/>
                    <a:gd name="T3" fmla="*/ 0 h 50"/>
                    <a:gd name="T4" fmla="*/ 19 w 71"/>
                    <a:gd name="T5" fmla="*/ 0 h 50"/>
                    <a:gd name="T6" fmla="*/ 18 w 71"/>
                    <a:gd name="T7" fmla="*/ 0 h 50"/>
                    <a:gd name="T8" fmla="*/ 16 w 71"/>
                    <a:gd name="T9" fmla="*/ 0 h 50"/>
                    <a:gd name="T10" fmla="*/ 13 w 71"/>
                    <a:gd name="T11" fmla="*/ 0 h 50"/>
                    <a:gd name="T12" fmla="*/ 11 w 71"/>
                    <a:gd name="T13" fmla="*/ 0 h 50"/>
                    <a:gd name="T14" fmla="*/ 9 w 71"/>
                    <a:gd name="T15" fmla="*/ 2 h 50"/>
                    <a:gd name="T16" fmla="*/ 8 w 71"/>
                    <a:gd name="T17" fmla="*/ 3 h 50"/>
                    <a:gd name="T18" fmla="*/ 6 w 71"/>
                    <a:gd name="T19" fmla="*/ 3 h 50"/>
                    <a:gd name="T20" fmla="*/ 5 w 71"/>
                    <a:gd name="T21" fmla="*/ 3 h 50"/>
                    <a:gd name="T22" fmla="*/ 3 w 71"/>
                    <a:gd name="T23" fmla="*/ 6 h 50"/>
                    <a:gd name="T24" fmla="*/ 1 w 71"/>
                    <a:gd name="T25" fmla="*/ 10 h 50"/>
                    <a:gd name="T26" fmla="*/ 1 w 71"/>
                    <a:gd name="T27" fmla="*/ 12 h 50"/>
                    <a:gd name="T28" fmla="*/ 0 w 71"/>
                    <a:gd name="T29" fmla="*/ 13 h 50"/>
                    <a:gd name="T30" fmla="*/ 1 w 71"/>
                    <a:gd name="T31" fmla="*/ 15 h 50"/>
                    <a:gd name="T32" fmla="*/ 1 w 71"/>
                    <a:gd name="T33" fmla="*/ 17 h 50"/>
                    <a:gd name="T34" fmla="*/ 1 w 71"/>
                    <a:gd name="T35" fmla="*/ 18 h 50"/>
                    <a:gd name="T36" fmla="*/ 3 w 71"/>
                    <a:gd name="T37" fmla="*/ 20 h 50"/>
                    <a:gd name="T38" fmla="*/ 4 w 71"/>
                    <a:gd name="T39" fmla="*/ 22 h 50"/>
                    <a:gd name="T40" fmla="*/ 5 w 71"/>
                    <a:gd name="T41" fmla="*/ 22 h 50"/>
                    <a:gd name="T42" fmla="*/ 8 w 71"/>
                    <a:gd name="T43" fmla="*/ 24 h 50"/>
                    <a:gd name="T44" fmla="*/ 13 w 71"/>
                    <a:gd name="T45" fmla="*/ 25 h 50"/>
                    <a:gd name="T46" fmla="*/ 15 w 71"/>
                    <a:gd name="T47" fmla="*/ 25 h 50"/>
                    <a:gd name="T48" fmla="*/ 16 w 71"/>
                    <a:gd name="T49" fmla="*/ 25 h 50"/>
                    <a:gd name="T50" fmla="*/ 18 w 71"/>
                    <a:gd name="T51" fmla="*/ 26 h 50"/>
                    <a:gd name="T52" fmla="*/ 19 w 71"/>
                    <a:gd name="T53" fmla="*/ 26 h 50"/>
                    <a:gd name="T54" fmla="*/ 20 w 71"/>
                    <a:gd name="T55" fmla="*/ 26 h 50"/>
                    <a:gd name="T56" fmla="*/ 23 w 71"/>
                    <a:gd name="T57" fmla="*/ 24 h 50"/>
                    <a:gd name="T58" fmla="*/ 25 w 71"/>
                    <a:gd name="T59" fmla="*/ 24 h 50"/>
                    <a:gd name="T60" fmla="*/ 27 w 71"/>
                    <a:gd name="T61" fmla="*/ 24 h 50"/>
                    <a:gd name="T62" fmla="*/ 29 w 71"/>
                    <a:gd name="T63" fmla="*/ 23 h 50"/>
                    <a:gd name="T64" fmla="*/ 30 w 71"/>
                    <a:gd name="T65" fmla="*/ 22 h 50"/>
                    <a:gd name="T66" fmla="*/ 32 w 71"/>
                    <a:gd name="T67" fmla="*/ 20 h 50"/>
                    <a:gd name="T68" fmla="*/ 33 w 71"/>
                    <a:gd name="T69" fmla="*/ 19 h 50"/>
                    <a:gd name="T70" fmla="*/ 35 w 71"/>
                    <a:gd name="T71" fmla="*/ 17 h 50"/>
                    <a:gd name="T72" fmla="*/ 36 w 71"/>
                    <a:gd name="T73" fmla="*/ 14 h 50"/>
                    <a:gd name="T74" fmla="*/ 36 w 71"/>
                    <a:gd name="T75" fmla="*/ 13 h 50"/>
                    <a:gd name="T76" fmla="*/ 36 w 71"/>
                    <a:gd name="T77" fmla="*/ 13 h 50"/>
                    <a:gd name="T78" fmla="*/ 36 w 71"/>
                    <a:gd name="T79" fmla="*/ 11 h 50"/>
                    <a:gd name="T80" fmla="*/ 36 w 71"/>
                    <a:gd name="T81" fmla="*/ 9 h 50"/>
                    <a:gd name="T82" fmla="*/ 34 w 71"/>
                    <a:gd name="T83" fmla="*/ 7 h 50"/>
                    <a:gd name="T84" fmla="*/ 34 w 71"/>
                    <a:gd name="T85" fmla="*/ 6 h 50"/>
                    <a:gd name="T86" fmla="*/ 33 w 71"/>
                    <a:gd name="T87" fmla="*/ 5 h 50"/>
                    <a:gd name="T88" fmla="*/ 33 w 71"/>
                    <a:gd name="T89" fmla="*/ 4 h 50"/>
                    <a:gd name="T90" fmla="*/ 31 w 71"/>
                    <a:gd name="T91" fmla="*/ 3 h 50"/>
                    <a:gd name="T92" fmla="*/ 30 w 71"/>
                    <a:gd name="T93" fmla="*/ 3 h 50"/>
                    <a:gd name="T94" fmla="*/ 28 w 71"/>
                    <a:gd name="T95" fmla="*/ 2 h 5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50"/>
                    <a:gd name="T146" fmla="*/ 71 w 71"/>
                    <a:gd name="T147" fmla="*/ 50 h 5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50">
                      <a:moveTo>
                        <a:pt x="51" y="0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1" y="1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1" y="6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12"/>
                      </a:lnTo>
                      <a:lnTo>
                        <a:pt x="5" y="13"/>
                      </a:lnTo>
                      <a:lnTo>
                        <a:pt x="1" y="17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1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0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1" y="44"/>
                      </a:lnTo>
                      <a:lnTo>
                        <a:pt x="13" y="45"/>
                      </a:lnTo>
                      <a:lnTo>
                        <a:pt x="15" y="47"/>
                      </a:lnTo>
                      <a:lnTo>
                        <a:pt x="16" y="47"/>
                      </a:lnTo>
                      <a:lnTo>
                        <a:pt x="20" y="47"/>
                      </a:lnTo>
                      <a:lnTo>
                        <a:pt x="25" y="49"/>
                      </a:lnTo>
                      <a:lnTo>
                        <a:pt x="25" y="47"/>
                      </a:lnTo>
                      <a:lnTo>
                        <a:pt x="28" y="49"/>
                      </a:lnTo>
                      <a:lnTo>
                        <a:pt x="30" y="49"/>
                      </a:lnTo>
                      <a:lnTo>
                        <a:pt x="31" y="50"/>
                      </a:lnTo>
                      <a:lnTo>
                        <a:pt x="31" y="49"/>
                      </a:lnTo>
                      <a:lnTo>
                        <a:pt x="33" y="50"/>
                      </a:lnTo>
                      <a:lnTo>
                        <a:pt x="35" y="50"/>
                      </a:lnTo>
                      <a:lnTo>
                        <a:pt x="36" y="50"/>
                      </a:lnTo>
                      <a:lnTo>
                        <a:pt x="38" y="50"/>
                      </a:lnTo>
                      <a:lnTo>
                        <a:pt x="40" y="50"/>
                      </a:lnTo>
                      <a:lnTo>
                        <a:pt x="40" y="49"/>
                      </a:lnTo>
                      <a:lnTo>
                        <a:pt x="40" y="50"/>
                      </a:lnTo>
                      <a:lnTo>
                        <a:pt x="43" y="49"/>
                      </a:lnTo>
                      <a:lnTo>
                        <a:pt x="46" y="47"/>
                      </a:lnTo>
                      <a:lnTo>
                        <a:pt x="48" y="47"/>
                      </a:lnTo>
                      <a:lnTo>
                        <a:pt x="50" y="47"/>
                      </a:lnTo>
                      <a:lnTo>
                        <a:pt x="51" y="47"/>
                      </a:lnTo>
                      <a:lnTo>
                        <a:pt x="53" y="47"/>
                      </a:lnTo>
                      <a:lnTo>
                        <a:pt x="55" y="45"/>
                      </a:lnTo>
                      <a:lnTo>
                        <a:pt x="58" y="44"/>
                      </a:lnTo>
                      <a:lnTo>
                        <a:pt x="60" y="42"/>
                      </a:lnTo>
                      <a:lnTo>
                        <a:pt x="61" y="42"/>
                      </a:lnTo>
                      <a:lnTo>
                        <a:pt x="63" y="39"/>
                      </a:lnTo>
                      <a:lnTo>
                        <a:pt x="65" y="39"/>
                      </a:lnTo>
                      <a:lnTo>
                        <a:pt x="65" y="37"/>
                      </a:lnTo>
                      <a:lnTo>
                        <a:pt x="66" y="37"/>
                      </a:lnTo>
                      <a:lnTo>
                        <a:pt x="68" y="35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1" y="23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70" y="13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5" y="6"/>
                      </a:lnTo>
                      <a:lnTo>
                        <a:pt x="63" y="6"/>
                      </a:lnTo>
                      <a:lnTo>
                        <a:pt x="61" y="6"/>
                      </a:lnTo>
                      <a:lnTo>
                        <a:pt x="60" y="5"/>
                      </a:lnTo>
                      <a:lnTo>
                        <a:pt x="60" y="3"/>
                      </a:lnTo>
                      <a:lnTo>
                        <a:pt x="56" y="3"/>
                      </a:lnTo>
                      <a:lnTo>
                        <a:pt x="56" y="1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8" name="Freeform 686"/>
                <p:cNvSpPr>
                  <a:spLocks/>
                </p:cNvSpPr>
                <p:nvPr/>
              </p:nvSpPr>
              <p:spPr bwMode="auto">
                <a:xfrm>
                  <a:off x="5196" y="851"/>
                  <a:ext cx="39" cy="27"/>
                </a:xfrm>
                <a:custGeom>
                  <a:avLst/>
                  <a:gdLst>
                    <a:gd name="T0" fmla="*/ 0 w 79"/>
                    <a:gd name="T1" fmla="*/ 11 h 54"/>
                    <a:gd name="T2" fmla="*/ 0 w 79"/>
                    <a:gd name="T3" fmla="*/ 14 h 54"/>
                    <a:gd name="T4" fmla="*/ 0 w 79"/>
                    <a:gd name="T5" fmla="*/ 17 h 54"/>
                    <a:gd name="T6" fmla="*/ 2 w 79"/>
                    <a:gd name="T7" fmla="*/ 21 h 54"/>
                    <a:gd name="T8" fmla="*/ 3 w 79"/>
                    <a:gd name="T9" fmla="*/ 23 h 54"/>
                    <a:gd name="T10" fmla="*/ 7 w 79"/>
                    <a:gd name="T11" fmla="*/ 25 h 54"/>
                    <a:gd name="T12" fmla="*/ 10 w 79"/>
                    <a:gd name="T13" fmla="*/ 27 h 54"/>
                    <a:gd name="T14" fmla="*/ 13 w 79"/>
                    <a:gd name="T15" fmla="*/ 27 h 54"/>
                    <a:gd name="T16" fmla="*/ 17 w 79"/>
                    <a:gd name="T17" fmla="*/ 27 h 54"/>
                    <a:gd name="T18" fmla="*/ 19 w 79"/>
                    <a:gd name="T19" fmla="*/ 27 h 54"/>
                    <a:gd name="T20" fmla="*/ 22 w 79"/>
                    <a:gd name="T21" fmla="*/ 27 h 54"/>
                    <a:gd name="T22" fmla="*/ 28 w 79"/>
                    <a:gd name="T23" fmla="*/ 26 h 54"/>
                    <a:gd name="T24" fmla="*/ 31 w 79"/>
                    <a:gd name="T25" fmla="*/ 25 h 54"/>
                    <a:gd name="T26" fmla="*/ 34 w 79"/>
                    <a:gd name="T27" fmla="*/ 22 h 54"/>
                    <a:gd name="T28" fmla="*/ 37 w 79"/>
                    <a:gd name="T29" fmla="*/ 20 h 54"/>
                    <a:gd name="T30" fmla="*/ 38 w 79"/>
                    <a:gd name="T31" fmla="*/ 16 h 54"/>
                    <a:gd name="T32" fmla="*/ 38 w 79"/>
                    <a:gd name="T33" fmla="*/ 13 h 54"/>
                    <a:gd name="T34" fmla="*/ 38 w 79"/>
                    <a:gd name="T35" fmla="*/ 11 h 54"/>
                    <a:gd name="T36" fmla="*/ 37 w 79"/>
                    <a:gd name="T37" fmla="*/ 9 h 54"/>
                    <a:gd name="T38" fmla="*/ 35 w 79"/>
                    <a:gd name="T39" fmla="*/ 6 h 54"/>
                    <a:gd name="T40" fmla="*/ 32 w 79"/>
                    <a:gd name="T41" fmla="*/ 3 h 54"/>
                    <a:gd name="T42" fmla="*/ 31 w 79"/>
                    <a:gd name="T43" fmla="*/ 3 h 54"/>
                    <a:gd name="T44" fmla="*/ 23 w 79"/>
                    <a:gd name="T45" fmla="*/ 0 h 54"/>
                    <a:gd name="T46" fmla="*/ 22 w 79"/>
                    <a:gd name="T47" fmla="*/ 0 h 54"/>
                    <a:gd name="T48" fmla="*/ 17 w 79"/>
                    <a:gd name="T49" fmla="*/ 0 h 54"/>
                    <a:gd name="T50" fmla="*/ 12 w 79"/>
                    <a:gd name="T51" fmla="*/ 2 h 54"/>
                    <a:gd name="T52" fmla="*/ 8 w 79"/>
                    <a:gd name="T53" fmla="*/ 3 h 54"/>
                    <a:gd name="T54" fmla="*/ 7 w 79"/>
                    <a:gd name="T55" fmla="*/ 3 h 54"/>
                    <a:gd name="T56" fmla="*/ 2 w 79"/>
                    <a:gd name="T57" fmla="*/ 7 h 54"/>
                    <a:gd name="T58" fmla="*/ 5 w 79"/>
                    <a:gd name="T59" fmla="*/ 8 h 54"/>
                    <a:gd name="T60" fmla="*/ 8 w 79"/>
                    <a:gd name="T61" fmla="*/ 5 h 54"/>
                    <a:gd name="T62" fmla="*/ 11 w 79"/>
                    <a:gd name="T63" fmla="*/ 3 h 54"/>
                    <a:gd name="T64" fmla="*/ 17 w 79"/>
                    <a:gd name="T65" fmla="*/ 2 h 54"/>
                    <a:gd name="T66" fmla="*/ 20 w 79"/>
                    <a:gd name="T67" fmla="*/ 2 h 54"/>
                    <a:gd name="T68" fmla="*/ 22 w 79"/>
                    <a:gd name="T69" fmla="*/ 2 h 54"/>
                    <a:gd name="T70" fmla="*/ 29 w 79"/>
                    <a:gd name="T71" fmla="*/ 3 h 54"/>
                    <a:gd name="T72" fmla="*/ 31 w 79"/>
                    <a:gd name="T73" fmla="*/ 5 h 54"/>
                    <a:gd name="T74" fmla="*/ 32 w 79"/>
                    <a:gd name="T75" fmla="*/ 6 h 54"/>
                    <a:gd name="T76" fmla="*/ 34 w 79"/>
                    <a:gd name="T77" fmla="*/ 8 h 54"/>
                    <a:gd name="T78" fmla="*/ 36 w 79"/>
                    <a:gd name="T79" fmla="*/ 12 h 54"/>
                    <a:gd name="T80" fmla="*/ 37 w 79"/>
                    <a:gd name="T81" fmla="*/ 14 h 54"/>
                    <a:gd name="T82" fmla="*/ 36 w 79"/>
                    <a:gd name="T83" fmla="*/ 17 h 54"/>
                    <a:gd name="T84" fmla="*/ 32 w 79"/>
                    <a:gd name="T85" fmla="*/ 21 h 54"/>
                    <a:gd name="T86" fmla="*/ 30 w 79"/>
                    <a:gd name="T87" fmla="*/ 23 h 54"/>
                    <a:gd name="T88" fmla="*/ 27 w 79"/>
                    <a:gd name="T89" fmla="*/ 24 h 54"/>
                    <a:gd name="T90" fmla="*/ 23 w 79"/>
                    <a:gd name="T91" fmla="*/ 26 h 54"/>
                    <a:gd name="T92" fmla="*/ 20 w 79"/>
                    <a:gd name="T93" fmla="*/ 26 h 54"/>
                    <a:gd name="T94" fmla="*/ 17 w 79"/>
                    <a:gd name="T95" fmla="*/ 26 h 54"/>
                    <a:gd name="T96" fmla="*/ 14 w 79"/>
                    <a:gd name="T97" fmla="*/ 26 h 54"/>
                    <a:gd name="T98" fmla="*/ 12 w 79"/>
                    <a:gd name="T99" fmla="*/ 26 h 54"/>
                    <a:gd name="T100" fmla="*/ 8 w 79"/>
                    <a:gd name="T101" fmla="*/ 24 h 54"/>
                    <a:gd name="T102" fmla="*/ 5 w 79"/>
                    <a:gd name="T103" fmla="*/ 22 h 54"/>
                    <a:gd name="T104" fmla="*/ 2 w 79"/>
                    <a:gd name="T105" fmla="*/ 16 h 54"/>
                    <a:gd name="T106" fmla="*/ 2 w 79"/>
                    <a:gd name="T107" fmla="*/ 13 h 54"/>
                    <a:gd name="T108" fmla="*/ 3 w 79"/>
                    <a:gd name="T109" fmla="*/ 10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9"/>
                    <a:gd name="T166" fmla="*/ 0 h 54"/>
                    <a:gd name="T167" fmla="*/ 79 w 79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9" h="54">
                      <a:moveTo>
                        <a:pt x="4" y="17"/>
                      </a:moveTo>
                      <a:lnTo>
                        <a:pt x="2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4" y="41"/>
                      </a:lnTo>
                      <a:lnTo>
                        <a:pt x="7" y="44"/>
                      </a:lnTo>
                      <a:lnTo>
                        <a:pt x="7" y="46"/>
                      </a:lnTo>
                      <a:lnTo>
                        <a:pt x="10" y="48"/>
                      </a:lnTo>
                      <a:lnTo>
                        <a:pt x="12" y="49"/>
                      </a:lnTo>
                      <a:lnTo>
                        <a:pt x="15" y="49"/>
                      </a:lnTo>
                      <a:lnTo>
                        <a:pt x="17" y="51"/>
                      </a:lnTo>
                      <a:lnTo>
                        <a:pt x="19" y="51"/>
                      </a:lnTo>
                      <a:lnTo>
                        <a:pt x="20" y="53"/>
                      </a:lnTo>
                      <a:lnTo>
                        <a:pt x="22" y="53"/>
                      </a:lnTo>
                      <a:lnTo>
                        <a:pt x="24" y="53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9" y="54"/>
                      </a:lnTo>
                      <a:lnTo>
                        <a:pt x="40" y="54"/>
                      </a:lnTo>
                      <a:lnTo>
                        <a:pt x="44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4" y="53"/>
                      </a:lnTo>
                      <a:lnTo>
                        <a:pt x="57" y="51"/>
                      </a:lnTo>
                      <a:lnTo>
                        <a:pt x="59" y="51"/>
                      </a:lnTo>
                      <a:lnTo>
                        <a:pt x="60" y="51"/>
                      </a:lnTo>
                      <a:lnTo>
                        <a:pt x="62" y="49"/>
                      </a:lnTo>
                      <a:lnTo>
                        <a:pt x="64" y="49"/>
                      </a:lnTo>
                      <a:lnTo>
                        <a:pt x="64" y="48"/>
                      </a:lnTo>
                      <a:lnTo>
                        <a:pt x="69" y="44"/>
                      </a:lnTo>
                      <a:lnTo>
                        <a:pt x="70" y="44"/>
                      </a:lnTo>
                      <a:lnTo>
                        <a:pt x="72" y="43"/>
                      </a:lnTo>
                      <a:lnTo>
                        <a:pt x="74" y="39"/>
                      </a:lnTo>
                      <a:lnTo>
                        <a:pt x="77" y="34"/>
                      </a:lnTo>
                      <a:lnTo>
                        <a:pt x="77" y="32"/>
                      </a:lnTo>
                      <a:lnTo>
                        <a:pt x="77" y="29"/>
                      </a:lnTo>
                      <a:lnTo>
                        <a:pt x="79" y="27"/>
                      </a:lnTo>
                      <a:lnTo>
                        <a:pt x="77" y="26"/>
                      </a:lnTo>
                      <a:lnTo>
                        <a:pt x="79" y="26"/>
                      </a:lnTo>
                      <a:lnTo>
                        <a:pt x="77" y="24"/>
                      </a:lnTo>
                      <a:lnTo>
                        <a:pt x="77" y="22"/>
                      </a:lnTo>
                      <a:lnTo>
                        <a:pt x="77" y="21"/>
                      </a:lnTo>
                      <a:lnTo>
                        <a:pt x="77" y="19"/>
                      </a:lnTo>
                      <a:lnTo>
                        <a:pt x="75" y="17"/>
                      </a:lnTo>
                      <a:lnTo>
                        <a:pt x="74" y="14"/>
                      </a:lnTo>
                      <a:lnTo>
                        <a:pt x="72" y="14"/>
                      </a:lnTo>
                      <a:lnTo>
                        <a:pt x="70" y="12"/>
                      </a:lnTo>
                      <a:lnTo>
                        <a:pt x="69" y="10"/>
                      </a:lnTo>
                      <a:lnTo>
                        <a:pt x="69" y="9"/>
                      </a:lnTo>
                      <a:lnTo>
                        <a:pt x="65" y="7"/>
                      </a:lnTo>
                      <a:lnTo>
                        <a:pt x="64" y="7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0" y="4"/>
                      </a:lnTo>
                      <a:lnTo>
                        <a:pt x="19" y="5"/>
                      </a:lnTo>
                      <a:lnTo>
                        <a:pt x="17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4" y="7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4" y="17"/>
                      </a:lnTo>
                      <a:lnTo>
                        <a:pt x="7" y="19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5" y="12"/>
                      </a:lnTo>
                      <a:lnTo>
                        <a:pt x="17" y="9"/>
                      </a:lnTo>
                      <a:lnTo>
                        <a:pt x="19" y="9"/>
                      </a:lnTo>
                      <a:lnTo>
                        <a:pt x="20" y="7"/>
                      </a:lnTo>
                      <a:lnTo>
                        <a:pt x="22" y="7"/>
                      </a:lnTo>
                      <a:lnTo>
                        <a:pt x="24" y="7"/>
                      </a:lnTo>
                      <a:lnTo>
                        <a:pt x="27" y="5"/>
                      </a:lnTo>
                      <a:lnTo>
                        <a:pt x="34" y="4"/>
                      </a:lnTo>
                      <a:lnTo>
                        <a:pt x="35" y="4"/>
                      </a:lnTo>
                      <a:lnTo>
                        <a:pt x="37" y="4"/>
                      </a:lnTo>
                      <a:lnTo>
                        <a:pt x="40" y="4"/>
                      </a:lnTo>
                      <a:lnTo>
                        <a:pt x="44" y="4"/>
                      </a:lnTo>
                      <a:lnTo>
                        <a:pt x="45" y="4"/>
                      </a:lnTo>
                      <a:lnTo>
                        <a:pt x="47" y="4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0" y="7"/>
                      </a:lnTo>
                      <a:lnTo>
                        <a:pt x="62" y="9"/>
                      </a:lnTo>
                      <a:lnTo>
                        <a:pt x="64" y="9"/>
                      </a:lnTo>
                      <a:lnTo>
                        <a:pt x="64" y="12"/>
                      </a:lnTo>
                      <a:lnTo>
                        <a:pt x="65" y="12"/>
                      </a:lnTo>
                      <a:lnTo>
                        <a:pt x="65" y="14"/>
                      </a:lnTo>
                      <a:lnTo>
                        <a:pt x="69" y="14"/>
                      </a:lnTo>
                      <a:lnTo>
                        <a:pt x="69" y="16"/>
                      </a:lnTo>
                      <a:lnTo>
                        <a:pt x="70" y="17"/>
                      </a:lnTo>
                      <a:lnTo>
                        <a:pt x="72" y="21"/>
                      </a:lnTo>
                      <a:lnTo>
                        <a:pt x="72" y="24"/>
                      </a:lnTo>
                      <a:lnTo>
                        <a:pt x="74" y="26"/>
                      </a:lnTo>
                      <a:lnTo>
                        <a:pt x="72" y="26"/>
                      </a:lnTo>
                      <a:lnTo>
                        <a:pt x="74" y="27"/>
                      </a:lnTo>
                      <a:lnTo>
                        <a:pt x="74" y="29"/>
                      </a:lnTo>
                      <a:lnTo>
                        <a:pt x="72" y="32"/>
                      </a:lnTo>
                      <a:lnTo>
                        <a:pt x="72" y="34"/>
                      </a:lnTo>
                      <a:lnTo>
                        <a:pt x="70" y="38"/>
                      </a:lnTo>
                      <a:lnTo>
                        <a:pt x="67" y="41"/>
                      </a:lnTo>
                      <a:lnTo>
                        <a:pt x="65" y="41"/>
                      </a:lnTo>
                      <a:lnTo>
                        <a:pt x="65" y="43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9" y="48"/>
                      </a:lnTo>
                      <a:lnTo>
                        <a:pt x="57" y="48"/>
                      </a:lnTo>
                      <a:lnTo>
                        <a:pt x="55" y="48"/>
                      </a:lnTo>
                      <a:lnTo>
                        <a:pt x="55" y="49"/>
                      </a:lnTo>
                      <a:lnTo>
                        <a:pt x="50" y="51"/>
                      </a:lnTo>
                      <a:lnTo>
                        <a:pt x="47" y="51"/>
                      </a:lnTo>
                      <a:lnTo>
                        <a:pt x="45" y="51"/>
                      </a:lnTo>
                      <a:lnTo>
                        <a:pt x="42" y="51"/>
                      </a:lnTo>
                      <a:lnTo>
                        <a:pt x="40" y="51"/>
                      </a:lnTo>
                      <a:lnTo>
                        <a:pt x="39" y="51"/>
                      </a:lnTo>
                      <a:lnTo>
                        <a:pt x="37" y="51"/>
                      </a:lnTo>
                      <a:lnTo>
                        <a:pt x="34" y="51"/>
                      </a:lnTo>
                      <a:lnTo>
                        <a:pt x="32" y="51"/>
                      </a:lnTo>
                      <a:lnTo>
                        <a:pt x="29" y="51"/>
                      </a:lnTo>
                      <a:lnTo>
                        <a:pt x="25" y="51"/>
                      </a:lnTo>
                      <a:lnTo>
                        <a:pt x="24" y="51"/>
                      </a:lnTo>
                      <a:lnTo>
                        <a:pt x="22" y="49"/>
                      </a:lnTo>
                      <a:lnTo>
                        <a:pt x="19" y="49"/>
                      </a:lnTo>
                      <a:lnTo>
                        <a:pt x="17" y="48"/>
                      </a:lnTo>
                      <a:lnTo>
                        <a:pt x="15" y="46"/>
                      </a:lnTo>
                      <a:lnTo>
                        <a:pt x="12" y="44"/>
                      </a:lnTo>
                      <a:lnTo>
                        <a:pt x="10" y="43"/>
                      </a:lnTo>
                      <a:lnTo>
                        <a:pt x="7" y="41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4" y="29"/>
                      </a:lnTo>
                      <a:lnTo>
                        <a:pt x="5" y="27"/>
                      </a:lnTo>
                      <a:lnTo>
                        <a:pt x="5" y="26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7" y="19"/>
                      </a:lnTo>
                      <a:lnTo>
                        <a:pt x="4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9" name="Freeform 687"/>
                <p:cNvSpPr>
                  <a:spLocks/>
                </p:cNvSpPr>
                <p:nvPr/>
              </p:nvSpPr>
              <p:spPr bwMode="auto">
                <a:xfrm>
                  <a:off x="5182" y="826"/>
                  <a:ext cx="46" cy="35"/>
                </a:xfrm>
                <a:custGeom>
                  <a:avLst/>
                  <a:gdLst>
                    <a:gd name="T0" fmla="*/ 30 w 92"/>
                    <a:gd name="T1" fmla="*/ 1 h 70"/>
                    <a:gd name="T2" fmla="*/ 27 w 92"/>
                    <a:gd name="T3" fmla="*/ 1 h 70"/>
                    <a:gd name="T4" fmla="*/ 25 w 92"/>
                    <a:gd name="T5" fmla="*/ 1 h 70"/>
                    <a:gd name="T6" fmla="*/ 25 w 92"/>
                    <a:gd name="T7" fmla="*/ 0 h 70"/>
                    <a:gd name="T8" fmla="*/ 23 w 92"/>
                    <a:gd name="T9" fmla="*/ 0 h 70"/>
                    <a:gd name="T10" fmla="*/ 21 w 92"/>
                    <a:gd name="T11" fmla="*/ 1 h 70"/>
                    <a:gd name="T12" fmla="*/ 19 w 92"/>
                    <a:gd name="T13" fmla="*/ 1 h 70"/>
                    <a:gd name="T14" fmla="*/ 12 w 92"/>
                    <a:gd name="T15" fmla="*/ 2 h 70"/>
                    <a:gd name="T16" fmla="*/ 11 w 92"/>
                    <a:gd name="T17" fmla="*/ 3 h 70"/>
                    <a:gd name="T18" fmla="*/ 9 w 92"/>
                    <a:gd name="T19" fmla="*/ 4 h 70"/>
                    <a:gd name="T20" fmla="*/ 9 w 92"/>
                    <a:gd name="T21" fmla="*/ 5 h 70"/>
                    <a:gd name="T22" fmla="*/ 6 w 92"/>
                    <a:gd name="T23" fmla="*/ 6 h 70"/>
                    <a:gd name="T24" fmla="*/ 5 w 92"/>
                    <a:gd name="T25" fmla="*/ 8 h 70"/>
                    <a:gd name="T26" fmla="*/ 3 w 92"/>
                    <a:gd name="T27" fmla="*/ 9 h 70"/>
                    <a:gd name="T28" fmla="*/ 1 w 92"/>
                    <a:gd name="T29" fmla="*/ 13 h 70"/>
                    <a:gd name="T30" fmla="*/ 1 w 92"/>
                    <a:gd name="T31" fmla="*/ 14 h 70"/>
                    <a:gd name="T32" fmla="*/ 1 w 92"/>
                    <a:gd name="T33" fmla="*/ 16 h 70"/>
                    <a:gd name="T34" fmla="*/ 1 w 92"/>
                    <a:gd name="T35" fmla="*/ 17 h 70"/>
                    <a:gd name="T36" fmla="*/ 0 w 92"/>
                    <a:gd name="T37" fmla="*/ 19 h 70"/>
                    <a:gd name="T38" fmla="*/ 1 w 92"/>
                    <a:gd name="T39" fmla="*/ 19 h 70"/>
                    <a:gd name="T40" fmla="*/ 3 w 92"/>
                    <a:gd name="T41" fmla="*/ 26 h 70"/>
                    <a:gd name="T42" fmla="*/ 4 w 92"/>
                    <a:gd name="T43" fmla="*/ 28 h 70"/>
                    <a:gd name="T44" fmla="*/ 6 w 92"/>
                    <a:gd name="T45" fmla="*/ 29 h 70"/>
                    <a:gd name="T46" fmla="*/ 6 w 92"/>
                    <a:gd name="T47" fmla="*/ 29 h 70"/>
                    <a:gd name="T48" fmla="*/ 9 w 92"/>
                    <a:gd name="T49" fmla="*/ 30 h 70"/>
                    <a:gd name="T50" fmla="*/ 11 w 92"/>
                    <a:gd name="T51" fmla="*/ 31 h 70"/>
                    <a:gd name="T52" fmla="*/ 15 w 92"/>
                    <a:gd name="T53" fmla="*/ 34 h 70"/>
                    <a:gd name="T54" fmla="*/ 18 w 92"/>
                    <a:gd name="T55" fmla="*/ 34 h 70"/>
                    <a:gd name="T56" fmla="*/ 19 w 92"/>
                    <a:gd name="T57" fmla="*/ 34 h 70"/>
                    <a:gd name="T58" fmla="*/ 22 w 92"/>
                    <a:gd name="T59" fmla="*/ 35 h 70"/>
                    <a:gd name="T60" fmla="*/ 23 w 92"/>
                    <a:gd name="T61" fmla="*/ 35 h 70"/>
                    <a:gd name="T62" fmla="*/ 25 w 92"/>
                    <a:gd name="T63" fmla="*/ 34 h 70"/>
                    <a:gd name="T64" fmla="*/ 26 w 92"/>
                    <a:gd name="T65" fmla="*/ 34 h 70"/>
                    <a:gd name="T66" fmla="*/ 34 w 92"/>
                    <a:gd name="T67" fmla="*/ 33 h 70"/>
                    <a:gd name="T68" fmla="*/ 34 w 92"/>
                    <a:gd name="T69" fmla="*/ 33 h 70"/>
                    <a:gd name="T70" fmla="*/ 36 w 92"/>
                    <a:gd name="T71" fmla="*/ 31 h 70"/>
                    <a:gd name="T72" fmla="*/ 37 w 92"/>
                    <a:gd name="T73" fmla="*/ 30 h 70"/>
                    <a:gd name="T74" fmla="*/ 39 w 92"/>
                    <a:gd name="T75" fmla="*/ 29 h 70"/>
                    <a:gd name="T76" fmla="*/ 40 w 92"/>
                    <a:gd name="T77" fmla="*/ 29 h 70"/>
                    <a:gd name="T78" fmla="*/ 41 w 92"/>
                    <a:gd name="T79" fmla="*/ 27 h 70"/>
                    <a:gd name="T80" fmla="*/ 43 w 92"/>
                    <a:gd name="T81" fmla="*/ 24 h 70"/>
                    <a:gd name="T82" fmla="*/ 45 w 92"/>
                    <a:gd name="T83" fmla="*/ 21 h 70"/>
                    <a:gd name="T84" fmla="*/ 45 w 92"/>
                    <a:gd name="T85" fmla="*/ 19 h 70"/>
                    <a:gd name="T86" fmla="*/ 46 w 92"/>
                    <a:gd name="T87" fmla="*/ 18 h 70"/>
                    <a:gd name="T88" fmla="*/ 46 w 92"/>
                    <a:gd name="T89" fmla="*/ 17 h 70"/>
                    <a:gd name="T90" fmla="*/ 46 w 92"/>
                    <a:gd name="T91" fmla="*/ 15 h 70"/>
                    <a:gd name="T92" fmla="*/ 45 w 92"/>
                    <a:gd name="T93" fmla="*/ 13 h 70"/>
                    <a:gd name="T94" fmla="*/ 42 w 92"/>
                    <a:gd name="T95" fmla="*/ 8 h 70"/>
                    <a:gd name="T96" fmla="*/ 40 w 92"/>
                    <a:gd name="T97" fmla="*/ 7 h 70"/>
                    <a:gd name="T98" fmla="*/ 40 w 92"/>
                    <a:gd name="T99" fmla="*/ 5 h 70"/>
                    <a:gd name="T100" fmla="*/ 39 w 92"/>
                    <a:gd name="T101" fmla="*/ 4 h 70"/>
                    <a:gd name="T102" fmla="*/ 37 w 92"/>
                    <a:gd name="T103" fmla="*/ 3 h 70"/>
                    <a:gd name="T104" fmla="*/ 33 w 92"/>
                    <a:gd name="T105" fmla="*/ 1 h 7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2"/>
                    <a:gd name="T160" fmla="*/ 0 h 70"/>
                    <a:gd name="T161" fmla="*/ 92 w 92"/>
                    <a:gd name="T162" fmla="*/ 70 h 7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2" h="70">
                      <a:moveTo>
                        <a:pt x="65" y="2"/>
                      </a:move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2" y="2"/>
                      </a:lnTo>
                      <a:lnTo>
                        <a:pt x="38" y="2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23" y="7"/>
                      </a:lnTo>
                      <a:lnTo>
                        <a:pt x="22" y="7"/>
                      </a:lnTo>
                      <a:lnTo>
                        <a:pt x="20" y="9"/>
                      </a:lnTo>
                      <a:lnTo>
                        <a:pt x="18" y="9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1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0" y="39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7" y="53"/>
                      </a:lnTo>
                      <a:lnTo>
                        <a:pt x="8" y="53"/>
                      </a:lnTo>
                      <a:lnTo>
                        <a:pt x="8" y="56"/>
                      </a:lnTo>
                      <a:lnTo>
                        <a:pt x="10" y="56"/>
                      </a:lnTo>
                      <a:lnTo>
                        <a:pt x="12" y="58"/>
                      </a:lnTo>
                      <a:lnTo>
                        <a:pt x="13" y="58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7" y="61"/>
                      </a:lnTo>
                      <a:lnTo>
                        <a:pt x="18" y="61"/>
                      </a:lnTo>
                      <a:lnTo>
                        <a:pt x="18" y="63"/>
                      </a:lnTo>
                      <a:lnTo>
                        <a:pt x="22" y="63"/>
                      </a:lnTo>
                      <a:lnTo>
                        <a:pt x="22" y="65"/>
                      </a:lnTo>
                      <a:lnTo>
                        <a:pt x="27" y="66"/>
                      </a:lnTo>
                      <a:lnTo>
                        <a:pt x="30" y="68"/>
                      </a:lnTo>
                      <a:lnTo>
                        <a:pt x="32" y="68"/>
                      </a:lnTo>
                      <a:lnTo>
                        <a:pt x="35" y="68"/>
                      </a:lnTo>
                      <a:lnTo>
                        <a:pt x="37" y="68"/>
                      </a:lnTo>
                      <a:lnTo>
                        <a:pt x="38" y="68"/>
                      </a:lnTo>
                      <a:lnTo>
                        <a:pt x="40" y="70"/>
                      </a:lnTo>
                      <a:lnTo>
                        <a:pt x="42" y="70"/>
                      </a:lnTo>
                      <a:lnTo>
                        <a:pt x="43" y="70"/>
                      </a:lnTo>
                      <a:lnTo>
                        <a:pt x="45" y="70"/>
                      </a:lnTo>
                      <a:lnTo>
                        <a:pt x="45" y="68"/>
                      </a:lnTo>
                      <a:lnTo>
                        <a:pt x="45" y="70"/>
                      </a:lnTo>
                      <a:lnTo>
                        <a:pt x="47" y="68"/>
                      </a:lnTo>
                      <a:lnTo>
                        <a:pt x="48" y="70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65" y="66"/>
                      </a:lnTo>
                      <a:lnTo>
                        <a:pt x="67" y="65"/>
                      </a:lnTo>
                      <a:lnTo>
                        <a:pt x="68" y="65"/>
                      </a:lnTo>
                      <a:lnTo>
                        <a:pt x="68" y="63"/>
                      </a:lnTo>
                      <a:lnTo>
                        <a:pt x="70" y="63"/>
                      </a:lnTo>
                      <a:lnTo>
                        <a:pt x="72" y="63"/>
                      </a:lnTo>
                      <a:lnTo>
                        <a:pt x="72" y="61"/>
                      </a:lnTo>
                      <a:lnTo>
                        <a:pt x="73" y="61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7" y="59"/>
                      </a:lnTo>
                      <a:lnTo>
                        <a:pt x="78" y="59"/>
                      </a:lnTo>
                      <a:lnTo>
                        <a:pt x="78" y="58"/>
                      </a:lnTo>
                      <a:lnTo>
                        <a:pt x="80" y="58"/>
                      </a:lnTo>
                      <a:lnTo>
                        <a:pt x="80" y="56"/>
                      </a:lnTo>
                      <a:lnTo>
                        <a:pt x="82" y="54"/>
                      </a:lnTo>
                      <a:lnTo>
                        <a:pt x="83" y="53"/>
                      </a:lnTo>
                      <a:lnTo>
                        <a:pt x="85" y="53"/>
                      </a:lnTo>
                      <a:lnTo>
                        <a:pt x="85" y="48"/>
                      </a:lnTo>
                      <a:lnTo>
                        <a:pt x="88" y="46"/>
                      </a:lnTo>
                      <a:lnTo>
                        <a:pt x="88" y="44"/>
                      </a:lnTo>
                      <a:lnTo>
                        <a:pt x="90" y="43"/>
                      </a:lnTo>
                      <a:lnTo>
                        <a:pt x="90" y="41"/>
                      </a:lnTo>
                      <a:lnTo>
                        <a:pt x="92" y="39"/>
                      </a:lnTo>
                      <a:lnTo>
                        <a:pt x="90" y="39"/>
                      </a:lnTo>
                      <a:lnTo>
                        <a:pt x="92" y="39"/>
                      </a:lnTo>
                      <a:lnTo>
                        <a:pt x="92" y="38"/>
                      </a:lnTo>
                      <a:lnTo>
                        <a:pt x="92" y="36"/>
                      </a:lnTo>
                      <a:lnTo>
                        <a:pt x="92" y="34"/>
                      </a:lnTo>
                      <a:lnTo>
                        <a:pt x="92" y="32"/>
                      </a:lnTo>
                      <a:lnTo>
                        <a:pt x="92" y="31"/>
                      </a:lnTo>
                      <a:lnTo>
                        <a:pt x="92" y="29"/>
                      </a:lnTo>
                      <a:lnTo>
                        <a:pt x="90" y="27"/>
                      </a:lnTo>
                      <a:lnTo>
                        <a:pt x="90" y="26"/>
                      </a:lnTo>
                      <a:lnTo>
                        <a:pt x="85" y="17"/>
                      </a:lnTo>
                      <a:lnTo>
                        <a:pt x="85" y="16"/>
                      </a:lnTo>
                      <a:lnTo>
                        <a:pt x="83" y="16"/>
                      </a:lnTo>
                      <a:lnTo>
                        <a:pt x="82" y="14"/>
                      </a:lnTo>
                      <a:lnTo>
                        <a:pt x="80" y="14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3" y="9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0" name="Freeform 688"/>
                <p:cNvSpPr>
                  <a:spLocks/>
                </p:cNvSpPr>
                <p:nvPr/>
              </p:nvSpPr>
              <p:spPr bwMode="auto">
                <a:xfrm>
                  <a:off x="5182" y="826"/>
                  <a:ext cx="47" cy="35"/>
                </a:xfrm>
                <a:custGeom>
                  <a:avLst/>
                  <a:gdLst>
                    <a:gd name="T0" fmla="*/ 0 w 93"/>
                    <a:gd name="T1" fmla="*/ 13 h 70"/>
                    <a:gd name="T2" fmla="*/ 0 w 93"/>
                    <a:gd name="T3" fmla="*/ 18 h 70"/>
                    <a:gd name="T4" fmla="*/ 0 w 93"/>
                    <a:gd name="T5" fmla="*/ 21 h 70"/>
                    <a:gd name="T6" fmla="*/ 4 w 93"/>
                    <a:gd name="T7" fmla="*/ 26 h 70"/>
                    <a:gd name="T8" fmla="*/ 6 w 93"/>
                    <a:gd name="T9" fmla="*/ 29 h 70"/>
                    <a:gd name="T10" fmla="*/ 12 w 93"/>
                    <a:gd name="T11" fmla="*/ 33 h 70"/>
                    <a:gd name="T12" fmla="*/ 18 w 93"/>
                    <a:gd name="T13" fmla="*/ 35 h 70"/>
                    <a:gd name="T14" fmla="*/ 24 w 93"/>
                    <a:gd name="T15" fmla="*/ 35 h 70"/>
                    <a:gd name="T16" fmla="*/ 29 w 93"/>
                    <a:gd name="T17" fmla="*/ 34 h 70"/>
                    <a:gd name="T18" fmla="*/ 37 w 93"/>
                    <a:gd name="T19" fmla="*/ 31 h 70"/>
                    <a:gd name="T20" fmla="*/ 41 w 93"/>
                    <a:gd name="T21" fmla="*/ 28 h 70"/>
                    <a:gd name="T22" fmla="*/ 44 w 93"/>
                    <a:gd name="T23" fmla="*/ 25 h 70"/>
                    <a:gd name="T24" fmla="*/ 46 w 93"/>
                    <a:gd name="T25" fmla="*/ 22 h 70"/>
                    <a:gd name="T26" fmla="*/ 46 w 93"/>
                    <a:gd name="T27" fmla="*/ 19 h 70"/>
                    <a:gd name="T28" fmla="*/ 46 w 93"/>
                    <a:gd name="T29" fmla="*/ 13 h 70"/>
                    <a:gd name="T30" fmla="*/ 43 w 93"/>
                    <a:gd name="T31" fmla="*/ 8 h 70"/>
                    <a:gd name="T32" fmla="*/ 39 w 93"/>
                    <a:gd name="T33" fmla="*/ 4 h 70"/>
                    <a:gd name="T34" fmla="*/ 36 w 93"/>
                    <a:gd name="T35" fmla="*/ 2 h 70"/>
                    <a:gd name="T36" fmla="*/ 29 w 93"/>
                    <a:gd name="T37" fmla="*/ 0 h 70"/>
                    <a:gd name="T38" fmla="*/ 22 w 93"/>
                    <a:gd name="T39" fmla="*/ 0 h 70"/>
                    <a:gd name="T40" fmla="*/ 14 w 93"/>
                    <a:gd name="T41" fmla="*/ 1 h 70"/>
                    <a:gd name="T42" fmla="*/ 10 w 93"/>
                    <a:gd name="T43" fmla="*/ 3 h 70"/>
                    <a:gd name="T44" fmla="*/ 6 w 93"/>
                    <a:gd name="T45" fmla="*/ 5 h 70"/>
                    <a:gd name="T46" fmla="*/ 3 w 93"/>
                    <a:gd name="T47" fmla="*/ 10 h 70"/>
                    <a:gd name="T48" fmla="*/ 7 w 93"/>
                    <a:gd name="T49" fmla="*/ 8 h 70"/>
                    <a:gd name="T50" fmla="*/ 10 w 93"/>
                    <a:gd name="T51" fmla="*/ 5 h 70"/>
                    <a:gd name="T52" fmla="*/ 14 w 93"/>
                    <a:gd name="T53" fmla="*/ 3 h 70"/>
                    <a:gd name="T54" fmla="*/ 20 w 93"/>
                    <a:gd name="T55" fmla="*/ 1 h 70"/>
                    <a:gd name="T56" fmla="*/ 25 w 93"/>
                    <a:gd name="T57" fmla="*/ 1 h 70"/>
                    <a:gd name="T58" fmla="*/ 31 w 93"/>
                    <a:gd name="T59" fmla="*/ 2 h 70"/>
                    <a:gd name="T60" fmla="*/ 37 w 93"/>
                    <a:gd name="T61" fmla="*/ 4 h 70"/>
                    <a:gd name="T62" fmla="*/ 41 w 93"/>
                    <a:gd name="T63" fmla="*/ 8 h 70"/>
                    <a:gd name="T64" fmla="*/ 43 w 93"/>
                    <a:gd name="T65" fmla="*/ 10 h 70"/>
                    <a:gd name="T66" fmla="*/ 44 w 93"/>
                    <a:gd name="T67" fmla="*/ 15 h 70"/>
                    <a:gd name="T68" fmla="*/ 44 w 93"/>
                    <a:gd name="T69" fmla="*/ 19 h 70"/>
                    <a:gd name="T70" fmla="*/ 43 w 93"/>
                    <a:gd name="T71" fmla="*/ 24 h 70"/>
                    <a:gd name="T72" fmla="*/ 41 w 93"/>
                    <a:gd name="T73" fmla="*/ 26 h 70"/>
                    <a:gd name="T74" fmla="*/ 37 w 93"/>
                    <a:gd name="T75" fmla="*/ 29 h 70"/>
                    <a:gd name="T76" fmla="*/ 33 w 93"/>
                    <a:gd name="T77" fmla="*/ 30 h 70"/>
                    <a:gd name="T78" fmla="*/ 27 w 93"/>
                    <a:gd name="T79" fmla="*/ 33 h 70"/>
                    <a:gd name="T80" fmla="*/ 23 w 93"/>
                    <a:gd name="T81" fmla="*/ 33 h 70"/>
                    <a:gd name="T82" fmla="*/ 17 w 93"/>
                    <a:gd name="T83" fmla="*/ 33 h 70"/>
                    <a:gd name="T84" fmla="*/ 13 w 93"/>
                    <a:gd name="T85" fmla="*/ 30 h 70"/>
                    <a:gd name="T86" fmla="*/ 8 w 93"/>
                    <a:gd name="T87" fmla="*/ 28 h 70"/>
                    <a:gd name="T88" fmla="*/ 4 w 93"/>
                    <a:gd name="T89" fmla="*/ 26 h 70"/>
                    <a:gd name="T90" fmla="*/ 3 w 93"/>
                    <a:gd name="T91" fmla="*/ 20 h 70"/>
                    <a:gd name="T92" fmla="*/ 3 w 93"/>
                    <a:gd name="T93" fmla="*/ 18 h 70"/>
                    <a:gd name="T94" fmla="*/ 3 w 93"/>
                    <a:gd name="T95" fmla="*/ 14 h 70"/>
                    <a:gd name="T96" fmla="*/ 3 w 93"/>
                    <a:gd name="T97" fmla="*/ 10 h 7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3"/>
                    <a:gd name="T148" fmla="*/ 0 h 70"/>
                    <a:gd name="T149" fmla="*/ 93 w 93"/>
                    <a:gd name="T150" fmla="*/ 70 h 7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3" h="70">
                      <a:moveTo>
                        <a:pt x="5" y="21"/>
                      </a:move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3"/>
                      </a:lnTo>
                      <a:lnTo>
                        <a:pt x="0" y="44"/>
                      </a:lnTo>
                      <a:lnTo>
                        <a:pt x="3" y="48"/>
                      </a:lnTo>
                      <a:lnTo>
                        <a:pt x="5" y="53"/>
                      </a:lnTo>
                      <a:lnTo>
                        <a:pt x="7" y="53"/>
                      </a:lnTo>
                      <a:lnTo>
                        <a:pt x="7" y="54"/>
                      </a:lnTo>
                      <a:lnTo>
                        <a:pt x="8" y="56"/>
                      </a:lnTo>
                      <a:lnTo>
                        <a:pt x="12" y="58"/>
                      </a:lnTo>
                      <a:lnTo>
                        <a:pt x="12" y="59"/>
                      </a:lnTo>
                      <a:lnTo>
                        <a:pt x="15" y="61"/>
                      </a:lnTo>
                      <a:lnTo>
                        <a:pt x="18" y="63"/>
                      </a:lnTo>
                      <a:lnTo>
                        <a:pt x="20" y="63"/>
                      </a:lnTo>
                      <a:lnTo>
                        <a:pt x="23" y="65"/>
                      </a:lnTo>
                      <a:lnTo>
                        <a:pt x="25" y="66"/>
                      </a:lnTo>
                      <a:lnTo>
                        <a:pt x="28" y="66"/>
                      </a:lnTo>
                      <a:lnTo>
                        <a:pt x="33" y="68"/>
                      </a:lnTo>
                      <a:lnTo>
                        <a:pt x="35" y="70"/>
                      </a:lnTo>
                      <a:lnTo>
                        <a:pt x="38" y="70"/>
                      </a:lnTo>
                      <a:lnTo>
                        <a:pt x="42" y="70"/>
                      </a:lnTo>
                      <a:lnTo>
                        <a:pt x="43" y="70"/>
                      </a:lnTo>
                      <a:lnTo>
                        <a:pt x="48" y="70"/>
                      </a:lnTo>
                      <a:lnTo>
                        <a:pt x="50" y="70"/>
                      </a:lnTo>
                      <a:lnTo>
                        <a:pt x="53" y="70"/>
                      </a:lnTo>
                      <a:lnTo>
                        <a:pt x="55" y="68"/>
                      </a:lnTo>
                      <a:lnTo>
                        <a:pt x="57" y="68"/>
                      </a:lnTo>
                      <a:lnTo>
                        <a:pt x="67" y="66"/>
                      </a:lnTo>
                      <a:lnTo>
                        <a:pt x="68" y="65"/>
                      </a:lnTo>
                      <a:lnTo>
                        <a:pt x="70" y="63"/>
                      </a:lnTo>
                      <a:lnTo>
                        <a:pt x="73" y="63"/>
                      </a:lnTo>
                      <a:lnTo>
                        <a:pt x="73" y="61"/>
                      </a:lnTo>
                      <a:lnTo>
                        <a:pt x="75" y="61"/>
                      </a:lnTo>
                      <a:lnTo>
                        <a:pt x="78" y="59"/>
                      </a:lnTo>
                      <a:lnTo>
                        <a:pt x="82" y="56"/>
                      </a:lnTo>
                      <a:lnTo>
                        <a:pt x="83" y="56"/>
                      </a:lnTo>
                      <a:lnTo>
                        <a:pt x="85" y="54"/>
                      </a:lnTo>
                      <a:lnTo>
                        <a:pt x="85" y="53"/>
                      </a:lnTo>
                      <a:lnTo>
                        <a:pt x="87" y="51"/>
                      </a:lnTo>
                      <a:lnTo>
                        <a:pt x="88" y="49"/>
                      </a:lnTo>
                      <a:lnTo>
                        <a:pt x="88" y="48"/>
                      </a:lnTo>
                      <a:lnTo>
                        <a:pt x="88" y="46"/>
                      </a:lnTo>
                      <a:lnTo>
                        <a:pt x="92" y="44"/>
                      </a:lnTo>
                      <a:lnTo>
                        <a:pt x="92" y="43"/>
                      </a:lnTo>
                      <a:lnTo>
                        <a:pt x="92" y="39"/>
                      </a:lnTo>
                      <a:lnTo>
                        <a:pt x="93" y="38"/>
                      </a:lnTo>
                      <a:lnTo>
                        <a:pt x="92" y="38"/>
                      </a:lnTo>
                      <a:lnTo>
                        <a:pt x="93" y="36"/>
                      </a:lnTo>
                      <a:lnTo>
                        <a:pt x="93" y="31"/>
                      </a:lnTo>
                      <a:lnTo>
                        <a:pt x="92" y="26"/>
                      </a:lnTo>
                      <a:lnTo>
                        <a:pt x="88" y="19"/>
                      </a:lnTo>
                      <a:lnTo>
                        <a:pt x="88" y="17"/>
                      </a:lnTo>
                      <a:lnTo>
                        <a:pt x="87" y="16"/>
                      </a:lnTo>
                      <a:lnTo>
                        <a:pt x="85" y="16"/>
                      </a:lnTo>
                      <a:lnTo>
                        <a:pt x="85" y="14"/>
                      </a:lnTo>
                      <a:lnTo>
                        <a:pt x="83" y="12"/>
                      </a:lnTo>
                      <a:lnTo>
                        <a:pt x="82" y="9"/>
                      </a:lnTo>
                      <a:lnTo>
                        <a:pt x="78" y="9"/>
                      </a:lnTo>
                      <a:lnTo>
                        <a:pt x="78" y="7"/>
                      </a:lnTo>
                      <a:lnTo>
                        <a:pt x="75" y="5"/>
                      </a:lnTo>
                      <a:lnTo>
                        <a:pt x="73" y="5"/>
                      </a:lnTo>
                      <a:lnTo>
                        <a:pt x="72" y="4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3" y="2"/>
                      </a:lnTo>
                      <a:lnTo>
                        <a:pt x="28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7" y="16"/>
                      </a:lnTo>
                      <a:lnTo>
                        <a:pt x="5" y="21"/>
                      </a:lnTo>
                      <a:lnTo>
                        <a:pt x="8" y="21"/>
                      </a:lnTo>
                      <a:lnTo>
                        <a:pt x="12" y="16"/>
                      </a:lnTo>
                      <a:lnTo>
                        <a:pt x="13" y="16"/>
                      </a:lnTo>
                      <a:lnTo>
                        <a:pt x="15" y="14"/>
                      </a:lnTo>
                      <a:lnTo>
                        <a:pt x="17" y="12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9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32" y="5"/>
                      </a:lnTo>
                      <a:lnTo>
                        <a:pt x="35" y="4"/>
                      </a:lnTo>
                      <a:lnTo>
                        <a:pt x="38" y="4"/>
                      </a:lnTo>
                      <a:lnTo>
                        <a:pt x="40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7" y="2"/>
                      </a:lnTo>
                      <a:lnTo>
                        <a:pt x="50" y="2"/>
                      </a:lnTo>
                      <a:lnTo>
                        <a:pt x="55" y="2"/>
                      </a:lnTo>
                      <a:lnTo>
                        <a:pt x="58" y="4"/>
                      </a:lnTo>
                      <a:lnTo>
                        <a:pt x="60" y="4"/>
                      </a:lnTo>
                      <a:lnTo>
                        <a:pt x="62" y="4"/>
                      </a:lnTo>
                      <a:lnTo>
                        <a:pt x="68" y="7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5" y="10"/>
                      </a:lnTo>
                      <a:lnTo>
                        <a:pt x="77" y="12"/>
                      </a:lnTo>
                      <a:lnTo>
                        <a:pt x="80" y="14"/>
                      </a:lnTo>
                      <a:lnTo>
                        <a:pt x="82" y="16"/>
                      </a:lnTo>
                      <a:lnTo>
                        <a:pt x="83" y="17"/>
                      </a:lnTo>
                      <a:lnTo>
                        <a:pt x="85" y="19"/>
                      </a:lnTo>
                      <a:lnTo>
                        <a:pt x="85" y="21"/>
                      </a:lnTo>
                      <a:lnTo>
                        <a:pt x="87" y="24"/>
                      </a:lnTo>
                      <a:lnTo>
                        <a:pt x="87" y="26"/>
                      </a:lnTo>
                      <a:lnTo>
                        <a:pt x="88" y="27"/>
                      </a:lnTo>
                      <a:lnTo>
                        <a:pt x="88" y="31"/>
                      </a:lnTo>
                      <a:lnTo>
                        <a:pt x="88" y="36"/>
                      </a:lnTo>
                      <a:lnTo>
                        <a:pt x="88" y="38"/>
                      </a:lnTo>
                      <a:lnTo>
                        <a:pt x="88" y="39"/>
                      </a:lnTo>
                      <a:lnTo>
                        <a:pt x="88" y="41"/>
                      </a:lnTo>
                      <a:lnTo>
                        <a:pt x="87" y="43"/>
                      </a:lnTo>
                      <a:lnTo>
                        <a:pt x="85" y="46"/>
                      </a:lnTo>
                      <a:lnTo>
                        <a:pt x="85" y="48"/>
                      </a:lnTo>
                      <a:lnTo>
                        <a:pt x="85" y="46"/>
                      </a:lnTo>
                      <a:lnTo>
                        <a:pt x="83" y="49"/>
                      </a:lnTo>
                      <a:lnTo>
                        <a:pt x="82" y="53"/>
                      </a:lnTo>
                      <a:lnTo>
                        <a:pt x="78" y="54"/>
                      </a:lnTo>
                      <a:lnTo>
                        <a:pt x="78" y="56"/>
                      </a:lnTo>
                      <a:lnTo>
                        <a:pt x="75" y="56"/>
                      </a:lnTo>
                      <a:lnTo>
                        <a:pt x="73" y="58"/>
                      </a:lnTo>
                      <a:lnTo>
                        <a:pt x="70" y="59"/>
                      </a:lnTo>
                      <a:lnTo>
                        <a:pt x="70" y="61"/>
                      </a:lnTo>
                      <a:lnTo>
                        <a:pt x="68" y="61"/>
                      </a:lnTo>
                      <a:lnTo>
                        <a:pt x="65" y="61"/>
                      </a:lnTo>
                      <a:lnTo>
                        <a:pt x="63" y="61"/>
                      </a:lnTo>
                      <a:lnTo>
                        <a:pt x="62" y="63"/>
                      </a:lnTo>
                      <a:lnTo>
                        <a:pt x="57" y="65"/>
                      </a:lnTo>
                      <a:lnTo>
                        <a:pt x="53" y="66"/>
                      </a:lnTo>
                      <a:lnTo>
                        <a:pt x="50" y="66"/>
                      </a:lnTo>
                      <a:lnTo>
                        <a:pt x="48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38" y="66"/>
                      </a:lnTo>
                      <a:lnTo>
                        <a:pt x="37" y="66"/>
                      </a:lnTo>
                      <a:lnTo>
                        <a:pt x="33" y="65"/>
                      </a:lnTo>
                      <a:lnTo>
                        <a:pt x="30" y="63"/>
                      </a:lnTo>
                      <a:lnTo>
                        <a:pt x="27" y="63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0" y="61"/>
                      </a:lnTo>
                      <a:lnTo>
                        <a:pt x="18" y="58"/>
                      </a:lnTo>
                      <a:lnTo>
                        <a:pt x="15" y="56"/>
                      </a:lnTo>
                      <a:lnTo>
                        <a:pt x="12" y="54"/>
                      </a:lnTo>
                      <a:lnTo>
                        <a:pt x="12" y="53"/>
                      </a:lnTo>
                      <a:lnTo>
                        <a:pt x="8" y="53"/>
                      </a:lnTo>
                      <a:lnTo>
                        <a:pt x="8" y="49"/>
                      </a:lnTo>
                      <a:lnTo>
                        <a:pt x="7" y="46"/>
                      </a:lnTo>
                      <a:lnTo>
                        <a:pt x="7" y="44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6"/>
                      </a:lnTo>
                      <a:lnTo>
                        <a:pt x="8" y="21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1" name="Freeform 689"/>
                <p:cNvSpPr>
                  <a:spLocks/>
                </p:cNvSpPr>
                <p:nvPr/>
              </p:nvSpPr>
              <p:spPr bwMode="auto">
                <a:xfrm>
                  <a:off x="5180" y="832"/>
                  <a:ext cx="21" cy="18"/>
                </a:xfrm>
                <a:custGeom>
                  <a:avLst/>
                  <a:gdLst>
                    <a:gd name="T0" fmla="*/ 16 w 43"/>
                    <a:gd name="T1" fmla="*/ 0 h 36"/>
                    <a:gd name="T2" fmla="*/ 21 w 43"/>
                    <a:gd name="T3" fmla="*/ 2 h 36"/>
                    <a:gd name="T4" fmla="*/ 8 w 43"/>
                    <a:gd name="T5" fmla="*/ 18 h 36"/>
                    <a:gd name="T6" fmla="*/ 0 w 43"/>
                    <a:gd name="T7" fmla="*/ 11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2" y="0"/>
                      </a:moveTo>
                      <a:lnTo>
                        <a:pt x="43" y="4"/>
                      </a:lnTo>
                      <a:lnTo>
                        <a:pt x="17" y="36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2" name="Freeform 690"/>
                <p:cNvSpPr>
                  <a:spLocks/>
                </p:cNvSpPr>
                <p:nvPr/>
              </p:nvSpPr>
              <p:spPr bwMode="auto">
                <a:xfrm>
                  <a:off x="5179" y="830"/>
                  <a:ext cx="23" cy="20"/>
                </a:xfrm>
                <a:custGeom>
                  <a:avLst/>
                  <a:gdLst>
                    <a:gd name="T0" fmla="*/ 17 w 46"/>
                    <a:gd name="T1" fmla="*/ 2 h 39"/>
                    <a:gd name="T2" fmla="*/ 15 w 46"/>
                    <a:gd name="T3" fmla="*/ 2 h 39"/>
                    <a:gd name="T4" fmla="*/ 22 w 46"/>
                    <a:gd name="T5" fmla="*/ 4 h 39"/>
                    <a:gd name="T6" fmla="*/ 22 w 46"/>
                    <a:gd name="T7" fmla="*/ 4 h 39"/>
                    <a:gd name="T8" fmla="*/ 7 w 46"/>
                    <a:gd name="T9" fmla="*/ 19 h 39"/>
                    <a:gd name="T10" fmla="*/ 10 w 46"/>
                    <a:gd name="T11" fmla="*/ 19 h 39"/>
                    <a:gd name="T12" fmla="*/ 1 w 46"/>
                    <a:gd name="T13" fmla="*/ 12 h 39"/>
                    <a:gd name="T14" fmla="*/ 1 w 46"/>
                    <a:gd name="T15" fmla="*/ 13 h 39"/>
                    <a:gd name="T16" fmla="*/ 17 w 46"/>
                    <a:gd name="T17" fmla="*/ 2 h 39"/>
                    <a:gd name="T18" fmla="*/ 15 w 46"/>
                    <a:gd name="T19" fmla="*/ 1 h 39"/>
                    <a:gd name="T20" fmla="*/ 1 w 46"/>
                    <a:gd name="T21" fmla="*/ 12 h 39"/>
                    <a:gd name="T22" fmla="*/ 0 w 46"/>
                    <a:gd name="T23" fmla="*/ 13 h 39"/>
                    <a:gd name="T24" fmla="*/ 1 w 46"/>
                    <a:gd name="T25" fmla="*/ 13 h 39"/>
                    <a:gd name="T26" fmla="*/ 7 w 46"/>
                    <a:gd name="T27" fmla="*/ 20 h 39"/>
                    <a:gd name="T28" fmla="*/ 8 w 46"/>
                    <a:gd name="T29" fmla="*/ 20 h 39"/>
                    <a:gd name="T30" fmla="*/ 9 w 46"/>
                    <a:gd name="T31" fmla="*/ 20 h 39"/>
                    <a:gd name="T32" fmla="*/ 9 w 46"/>
                    <a:gd name="T33" fmla="*/ 20 h 39"/>
                    <a:gd name="T34" fmla="*/ 10 w 46"/>
                    <a:gd name="T35" fmla="*/ 20 h 39"/>
                    <a:gd name="T36" fmla="*/ 23 w 46"/>
                    <a:gd name="T37" fmla="*/ 4 h 39"/>
                    <a:gd name="T38" fmla="*/ 22 w 46"/>
                    <a:gd name="T39" fmla="*/ 4 h 39"/>
                    <a:gd name="T40" fmla="*/ 23 w 46"/>
                    <a:gd name="T41" fmla="*/ 4 h 39"/>
                    <a:gd name="T42" fmla="*/ 22 w 46"/>
                    <a:gd name="T43" fmla="*/ 4 h 39"/>
                    <a:gd name="T44" fmla="*/ 22 w 46"/>
                    <a:gd name="T45" fmla="*/ 3 h 39"/>
                    <a:gd name="T46" fmla="*/ 17 w 46"/>
                    <a:gd name="T47" fmla="*/ 0 h 39"/>
                    <a:gd name="T48" fmla="*/ 15 w 46"/>
                    <a:gd name="T49" fmla="*/ 0 h 39"/>
                    <a:gd name="T50" fmla="*/ 15 w 46"/>
                    <a:gd name="T51" fmla="*/ 0 h 39"/>
                    <a:gd name="T52" fmla="*/ 15 w 46"/>
                    <a:gd name="T53" fmla="*/ 1 h 39"/>
                    <a:gd name="T54" fmla="*/ 17 w 46"/>
                    <a:gd name="T55" fmla="*/ 2 h 3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6"/>
                    <a:gd name="T85" fmla="*/ 0 h 39"/>
                    <a:gd name="T86" fmla="*/ 46 w 46"/>
                    <a:gd name="T87" fmla="*/ 39 h 3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6" h="39">
                      <a:moveTo>
                        <a:pt x="33" y="3"/>
                      </a:moveTo>
                      <a:lnTo>
                        <a:pt x="31" y="3"/>
                      </a:lnTo>
                      <a:lnTo>
                        <a:pt x="43" y="8"/>
                      </a:lnTo>
                      <a:lnTo>
                        <a:pt x="43" y="7"/>
                      </a:lnTo>
                      <a:lnTo>
                        <a:pt x="14" y="37"/>
                      </a:lnTo>
                      <a:lnTo>
                        <a:pt x="19" y="37"/>
                      </a:lnTo>
                      <a:lnTo>
                        <a:pt x="3" y="23"/>
                      </a:lnTo>
                      <a:lnTo>
                        <a:pt x="3" y="25"/>
                      </a:lnTo>
                      <a:lnTo>
                        <a:pt x="33" y="3"/>
                      </a:lnTo>
                      <a:lnTo>
                        <a:pt x="31" y="1"/>
                      </a:lnTo>
                      <a:lnTo>
                        <a:pt x="1" y="23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14" y="39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19" y="39"/>
                      </a:lnTo>
                      <a:lnTo>
                        <a:pt x="46" y="7"/>
                      </a:lnTo>
                      <a:lnTo>
                        <a:pt x="44" y="7"/>
                      </a:lnTo>
                      <a:lnTo>
                        <a:pt x="46" y="7"/>
                      </a:lnTo>
                      <a:lnTo>
                        <a:pt x="44" y="7"/>
                      </a:lnTo>
                      <a:lnTo>
                        <a:pt x="44" y="5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1" y="1"/>
                      </a:lnTo>
                      <a:lnTo>
                        <a:pt x="3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3" name="Freeform 691"/>
                <p:cNvSpPr>
                  <a:spLocks/>
                </p:cNvSpPr>
                <p:nvPr/>
              </p:nvSpPr>
              <p:spPr bwMode="auto">
                <a:xfrm>
                  <a:off x="5252" y="832"/>
                  <a:ext cx="17" cy="22"/>
                </a:xfrm>
                <a:custGeom>
                  <a:avLst/>
                  <a:gdLst>
                    <a:gd name="T0" fmla="*/ 11 w 35"/>
                    <a:gd name="T1" fmla="*/ 0 h 44"/>
                    <a:gd name="T2" fmla="*/ 11 w 35"/>
                    <a:gd name="T3" fmla="*/ 0 h 44"/>
                    <a:gd name="T4" fmla="*/ 10 w 35"/>
                    <a:gd name="T5" fmla="*/ 0 h 44"/>
                    <a:gd name="T6" fmla="*/ 8 w 35"/>
                    <a:gd name="T7" fmla="*/ 0 h 44"/>
                    <a:gd name="T8" fmla="*/ 7 w 35"/>
                    <a:gd name="T9" fmla="*/ 0 h 44"/>
                    <a:gd name="T10" fmla="*/ 6 w 35"/>
                    <a:gd name="T11" fmla="*/ 0 h 44"/>
                    <a:gd name="T12" fmla="*/ 4 w 35"/>
                    <a:gd name="T13" fmla="*/ 2 h 44"/>
                    <a:gd name="T14" fmla="*/ 3 w 35"/>
                    <a:gd name="T15" fmla="*/ 3 h 44"/>
                    <a:gd name="T16" fmla="*/ 2 w 35"/>
                    <a:gd name="T17" fmla="*/ 3 h 44"/>
                    <a:gd name="T18" fmla="*/ 2 w 35"/>
                    <a:gd name="T19" fmla="*/ 5 h 44"/>
                    <a:gd name="T20" fmla="*/ 1 w 35"/>
                    <a:gd name="T21" fmla="*/ 6 h 44"/>
                    <a:gd name="T22" fmla="*/ 0 w 35"/>
                    <a:gd name="T23" fmla="*/ 7 h 44"/>
                    <a:gd name="T24" fmla="*/ 0 w 35"/>
                    <a:gd name="T25" fmla="*/ 10 h 44"/>
                    <a:gd name="T26" fmla="*/ 0 w 35"/>
                    <a:gd name="T27" fmla="*/ 10 h 44"/>
                    <a:gd name="T28" fmla="*/ 0 w 35"/>
                    <a:gd name="T29" fmla="*/ 11 h 44"/>
                    <a:gd name="T30" fmla="*/ 0 w 35"/>
                    <a:gd name="T31" fmla="*/ 13 h 44"/>
                    <a:gd name="T32" fmla="*/ 0 w 35"/>
                    <a:gd name="T33" fmla="*/ 14 h 44"/>
                    <a:gd name="T34" fmla="*/ 1 w 35"/>
                    <a:gd name="T35" fmla="*/ 16 h 44"/>
                    <a:gd name="T36" fmla="*/ 1 w 35"/>
                    <a:gd name="T37" fmla="*/ 18 h 44"/>
                    <a:gd name="T38" fmla="*/ 1 w 35"/>
                    <a:gd name="T39" fmla="*/ 18 h 44"/>
                    <a:gd name="T40" fmla="*/ 2 w 35"/>
                    <a:gd name="T41" fmla="*/ 20 h 44"/>
                    <a:gd name="T42" fmla="*/ 3 w 35"/>
                    <a:gd name="T43" fmla="*/ 21 h 44"/>
                    <a:gd name="T44" fmla="*/ 4 w 35"/>
                    <a:gd name="T45" fmla="*/ 21 h 44"/>
                    <a:gd name="T46" fmla="*/ 6 w 35"/>
                    <a:gd name="T47" fmla="*/ 21 h 44"/>
                    <a:gd name="T48" fmla="*/ 6 w 35"/>
                    <a:gd name="T49" fmla="*/ 22 h 44"/>
                    <a:gd name="T50" fmla="*/ 7 w 35"/>
                    <a:gd name="T51" fmla="*/ 22 h 44"/>
                    <a:gd name="T52" fmla="*/ 8 w 35"/>
                    <a:gd name="T53" fmla="*/ 22 h 44"/>
                    <a:gd name="T54" fmla="*/ 10 w 35"/>
                    <a:gd name="T55" fmla="*/ 22 h 44"/>
                    <a:gd name="T56" fmla="*/ 12 w 35"/>
                    <a:gd name="T57" fmla="*/ 21 h 44"/>
                    <a:gd name="T58" fmla="*/ 14 w 35"/>
                    <a:gd name="T59" fmla="*/ 21 h 44"/>
                    <a:gd name="T60" fmla="*/ 14 w 35"/>
                    <a:gd name="T61" fmla="*/ 20 h 44"/>
                    <a:gd name="T62" fmla="*/ 15 w 35"/>
                    <a:gd name="T63" fmla="*/ 18 h 44"/>
                    <a:gd name="T64" fmla="*/ 15 w 35"/>
                    <a:gd name="T65" fmla="*/ 18 h 44"/>
                    <a:gd name="T66" fmla="*/ 15 w 35"/>
                    <a:gd name="T67" fmla="*/ 17 h 44"/>
                    <a:gd name="T68" fmla="*/ 16 w 35"/>
                    <a:gd name="T69" fmla="*/ 15 h 44"/>
                    <a:gd name="T70" fmla="*/ 17 w 35"/>
                    <a:gd name="T71" fmla="*/ 13 h 44"/>
                    <a:gd name="T72" fmla="*/ 17 w 35"/>
                    <a:gd name="T73" fmla="*/ 12 h 44"/>
                    <a:gd name="T74" fmla="*/ 17 w 35"/>
                    <a:gd name="T75" fmla="*/ 11 h 44"/>
                    <a:gd name="T76" fmla="*/ 17 w 35"/>
                    <a:gd name="T77" fmla="*/ 10 h 44"/>
                    <a:gd name="T78" fmla="*/ 17 w 35"/>
                    <a:gd name="T79" fmla="*/ 9 h 44"/>
                    <a:gd name="T80" fmla="*/ 15 w 35"/>
                    <a:gd name="T81" fmla="*/ 5 h 44"/>
                    <a:gd name="T82" fmla="*/ 15 w 35"/>
                    <a:gd name="T83" fmla="*/ 5 h 44"/>
                    <a:gd name="T84" fmla="*/ 15 w 35"/>
                    <a:gd name="T85" fmla="*/ 3 h 44"/>
                    <a:gd name="T86" fmla="*/ 15 w 35"/>
                    <a:gd name="T87" fmla="*/ 3 h 44"/>
                    <a:gd name="T88" fmla="*/ 14 w 35"/>
                    <a:gd name="T89" fmla="*/ 3 h 44"/>
                    <a:gd name="T90" fmla="*/ 12 w 35"/>
                    <a:gd name="T91" fmla="*/ 1 h 4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5"/>
                    <a:gd name="T139" fmla="*/ 0 h 44"/>
                    <a:gd name="T140" fmla="*/ 35 w 35"/>
                    <a:gd name="T141" fmla="*/ 44 h 4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5" h="44">
                      <a:moveTo>
                        <a:pt x="25" y="2"/>
                      </a:move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5"/>
                      </a:lnTo>
                      <a:lnTo>
                        <a:pt x="2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41"/>
                      </a:lnTo>
                      <a:lnTo>
                        <a:pt x="8" y="41"/>
                      </a:lnTo>
                      <a:lnTo>
                        <a:pt x="12" y="42"/>
                      </a:lnTo>
                      <a:lnTo>
                        <a:pt x="13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5" y="41"/>
                      </a:lnTo>
                      <a:lnTo>
                        <a:pt x="27" y="41"/>
                      </a:lnTo>
                      <a:lnTo>
                        <a:pt x="28" y="41"/>
                      </a:lnTo>
                      <a:lnTo>
                        <a:pt x="28" y="39"/>
                      </a:lnTo>
                      <a:lnTo>
                        <a:pt x="30" y="37"/>
                      </a:lnTo>
                      <a:lnTo>
                        <a:pt x="30" y="36"/>
                      </a:lnTo>
                      <a:lnTo>
                        <a:pt x="31" y="36"/>
                      </a:lnTo>
                      <a:lnTo>
                        <a:pt x="31" y="34"/>
                      </a:lnTo>
                      <a:lnTo>
                        <a:pt x="31" y="32"/>
                      </a:lnTo>
                      <a:lnTo>
                        <a:pt x="33" y="31"/>
                      </a:lnTo>
                      <a:lnTo>
                        <a:pt x="33" y="29"/>
                      </a:lnTo>
                      <a:lnTo>
                        <a:pt x="35" y="27"/>
                      </a:lnTo>
                      <a:lnTo>
                        <a:pt x="35" y="26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5" y="20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3" y="12"/>
                      </a:lnTo>
                      <a:lnTo>
                        <a:pt x="31" y="10"/>
                      </a:lnTo>
                      <a:lnTo>
                        <a:pt x="31" y="9"/>
                      </a:lnTo>
                      <a:lnTo>
                        <a:pt x="30" y="9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4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4" name="Freeform 692"/>
                <p:cNvSpPr>
                  <a:spLocks/>
                </p:cNvSpPr>
                <p:nvPr/>
              </p:nvSpPr>
              <p:spPr bwMode="auto">
                <a:xfrm>
                  <a:off x="5251" y="832"/>
                  <a:ext cx="19" cy="22"/>
                </a:xfrm>
                <a:custGeom>
                  <a:avLst/>
                  <a:gdLst>
                    <a:gd name="T0" fmla="*/ 0 w 38"/>
                    <a:gd name="T1" fmla="*/ 10 h 44"/>
                    <a:gd name="T2" fmla="*/ 0 w 38"/>
                    <a:gd name="T3" fmla="*/ 11 h 44"/>
                    <a:gd name="T4" fmla="*/ 0 w 38"/>
                    <a:gd name="T5" fmla="*/ 13 h 44"/>
                    <a:gd name="T6" fmla="*/ 2 w 38"/>
                    <a:gd name="T7" fmla="*/ 16 h 44"/>
                    <a:gd name="T8" fmla="*/ 2 w 38"/>
                    <a:gd name="T9" fmla="*/ 18 h 44"/>
                    <a:gd name="T10" fmla="*/ 5 w 38"/>
                    <a:gd name="T11" fmla="*/ 21 h 44"/>
                    <a:gd name="T12" fmla="*/ 6 w 38"/>
                    <a:gd name="T13" fmla="*/ 22 h 44"/>
                    <a:gd name="T14" fmla="*/ 9 w 38"/>
                    <a:gd name="T15" fmla="*/ 22 h 44"/>
                    <a:gd name="T16" fmla="*/ 11 w 38"/>
                    <a:gd name="T17" fmla="*/ 22 h 44"/>
                    <a:gd name="T18" fmla="*/ 12 w 38"/>
                    <a:gd name="T19" fmla="*/ 22 h 44"/>
                    <a:gd name="T20" fmla="*/ 15 w 38"/>
                    <a:gd name="T21" fmla="*/ 21 h 44"/>
                    <a:gd name="T22" fmla="*/ 16 w 38"/>
                    <a:gd name="T23" fmla="*/ 19 h 44"/>
                    <a:gd name="T24" fmla="*/ 17 w 38"/>
                    <a:gd name="T25" fmla="*/ 17 h 44"/>
                    <a:gd name="T26" fmla="*/ 19 w 38"/>
                    <a:gd name="T27" fmla="*/ 15 h 44"/>
                    <a:gd name="T28" fmla="*/ 19 w 38"/>
                    <a:gd name="T29" fmla="*/ 13 h 44"/>
                    <a:gd name="T30" fmla="*/ 19 w 38"/>
                    <a:gd name="T31" fmla="*/ 11 h 44"/>
                    <a:gd name="T32" fmla="*/ 19 w 38"/>
                    <a:gd name="T33" fmla="*/ 6 h 44"/>
                    <a:gd name="T34" fmla="*/ 17 w 38"/>
                    <a:gd name="T35" fmla="*/ 5 h 44"/>
                    <a:gd name="T36" fmla="*/ 16 w 38"/>
                    <a:gd name="T37" fmla="*/ 3 h 44"/>
                    <a:gd name="T38" fmla="*/ 15 w 38"/>
                    <a:gd name="T39" fmla="*/ 1 h 44"/>
                    <a:gd name="T40" fmla="*/ 12 w 38"/>
                    <a:gd name="T41" fmla="*/ 0 h 44"/>
                    <a:gd name="T42" fmla="*/ 11 w 38"/>
                    <a:gd name="T43" fmla="*/ 0 h 44"/>
                    <a:gd name="T44" fmla="*/ 10 w 38"/>
                    <a:gd name="T45" fmla="*/ 0 h 44"/>
                    <a:gd name="T46" fmla="*/ 7 w 38"/>
                    <a:gd name="T47" fmla="*/ 0 h 44"/>
                    <a:gd name="T48" fmla="*/ 5 w 38"/>
                    <a:gd name="T49" fmla="*/ 1 h 44"/>
                    <a:gd name="T50" fmla="*/ 3 w 38"/>
                    <a:gd name="T51" fmla="*/ 3 h 44"/>
                    <a:gd name="T52" fmla="*/ 2 w 38"/>
                    <a:gd name="T53" fmla="*/ 3 h 44"/>
                    <a:gd name="T54" fmla="*/ 2 w 38"/>
                    <a:gd name="T55" fmla="*/ 6 h 44"/>
                    <a:gd name="T56" fmla="*/ 3 w 38"/>
                    <a:gd name="T57" fmla="*/ 5 h 44"/>
                    <a:gd name="T58" fmla="*/ 5 w 38"/>
                    <a:gd name="T59" fmla="*/ 3 h 44"/>
                    <a:gd name="T60" fmla="*/ 6 w 38"/>
                    <a:gd name="T61" fmla="*/ 3 h 44"/>
                    <a:gd name="T62" fmla="*/ 7 w 38"/>
                    <a:gd name="T63" fmla="*/ 1 h 44"/>
                    <a:gd name="T64" fmla="*/ 10 w 38"/>
                    <a:gd name="T65" fmla="*/ 0 h 44"/>
                    <a:gd name="T66" fmla="*/ 12 w 38"/>
                    <a:gd name="T67" fmla="*/ 0 h 44"/>
                    <a:gd name="T68" fmla="*/ 14 w 38"/>
                    <a:gd name="T69" fmla="*/ 3 h 44"/>
                    <a:gd name="T70" fmla="*/ 15 w 38"/>
                    <a:gd name="T71" fmla="*/ 3 h 44"/>
                    <a:gd name="T72" fmla="*/ 16 w 38"/>
                    <a:gd name="T73" fmla="*/ 5 h 44"/>
                    <a:gd name="T74" fmla="*/ 17 w 38"/>
                    <a:gd name="T75" fmla="*/ 6 h 44"/>
                    <a:gd name="T76" fmla="*/ 18 w 38"/>
                    <a:gd name="T77" fmla="*/ 9 h 44"/>
                    <a:gd name="T78" fmla="*/ 19 w 38"/>
                    <a:gd name="T79" fmla="*/ 11 h 44"/>
                    <a:gd name="T80" fmla="*/ 18 w 38"/>
                    <a:gd name="T81" fmla="*/ 13 h 44"/>
                    <a:gd name="T82" fmla="*/ 17 w 38"/>
                    <a:gd name="T83" fmla="*/ 16 h 44"/>
                    <a:gd name="T84" fmla="*/ 16 w 38"/>
                    <a:gd name="T85" fmla="*/ 19 h 44"/>
                    <a:gd name="T86" fmla="*/ 14 w 38"/>
                    <a:gd name="T87" fmla="*/ 19 h 44"/>
                    <a:gd name="T88" fmla="*/ 12 w 38"/>
                    <a:gd name="T89" fmla="*/ 21 h 44"/>
                    <a:gd name="T90" fmla="*/ 10 w 38"/>
                    <a:gd name="T91" fmla="*/ 21 h 44"/>
                    <a:gd name="T92" fmla="*/ 9 w 38"/>
                    <a:gd name="T93" fmla="*/ 21 h 44"/>
                    <a:gd name="T94" fmla="*/ 6 w 38"/>
                    <a:gd name="T95" fmla="*/ 21 h 44"/>
                    <a:gd name="T96" fmla="*/ 5 w 38"/>
                    <a:gd name="T97" fmla="*/ 19 h 44"/>
                    <a:gd name="T98" fmla="*/ 2 w 38"/>
                    <a:gd name="T99" fmla="*/ 17 h 44"/>
                    <a:gd name="T100" fmla="*/ 2 w 38"/>
                    <a:gd name="T101" fmla="*/ 15 h 44"/>
                    <a:gd name="T102" fmla="*/ 2 w 38"/>
                    <a:gd name="T103" fmla="*/ 13 h 44"/>
                    <a:gd name="T104" fmla="*/ 1 w 38"/>
                    <a:gd name="T105" fmla="*/ 11 h 44"/>
                    <a:gd name="T106" fmla="*/ 2 w 38"/>
                    <a:gd name="T107" fmla="*/ 10 h 44"/>
                    <a:gd name="T108" fmla="*/ 2 w 38"/>
                    <a:gd name="T109" fmla="*/ 7 h 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4"/>
                    <a:gd name="T167" fmla="*/ 38 w 38"/>
                    <a:gd name="T168" fmla="*/ 44 h 4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4">
                      <a:moveTo>
                        <a:pt x="4" y="12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4" y="32"/>
                      </a:lnTo>
                      <a:lnTo>
                        <a:pt x="5" y="34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9" y="41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4" y="44"/>
                      </a:lnTo>
                      <a:lnTo>
                        <a:pt x="27" y="42"/>
                      </a:lnTo>
                      <a:lnTo>
                        <a:pt x="29" y="41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5" y="32"/>
                      </a:lnTo>
                      <a:lnTo>
                        <a:pt x="37" y="32"/>
                      </a:lnTo>
                      <a:lnTo>
                        <a:pt x="37" y="31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8" y="19"/>
                      </a:lnTo>
                      <a:lnTo>
                        <a:pt x="37" y="17"/>
                      </a:lnTo>
                      <a:lnTo>
                        <a:pt x="37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2" y="5"/>
                      </a:lnTo>
                      <a:lnTo>
                        <a:pt x="32" y="4"/>
                      </a:lnTo>
                      <a:lnTo>
                        <a:pt x="30" y="2"/>
                      </a:lnTo>
                      <a:lnTo>
                        <a:pt x="29" y="2"/>
                      </a:ln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2" y="0"/>
                      </a:lnTo>
                      <a:lnTo>
                        <a:pt x="10" y="2"/>
                      </a:lnTo>
                      <a:lnTo>
                        <a:pt x="9" y="2"/>
                      </a:lnTo>
                      <a:lnTo>
                        <a:pt x="9" y="4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4" y="12"/>
                      </a:lnTo>
                      <a:lnTo>
                        <a:pt x="5" y="14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5" y="2"/>
                      </a:lnTo>
                      <a:lnTo>
                        <a:pt x="29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9"/>
                      </a:lnTo>
                      <a:lnTo>
                        <a:pt x="33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7" y="19"/>
                      </a:lnTo>
                      <a:lnTo>
                        <a:pt x="37" y="22"/>
                      </a:lnTo>
                      <a:lnTo>
                        <a:pt x="37" y="24"/>
                      </a:lnTo>
                      <a:lnTo>
                        <a:pt x="37" y="26"/>
                      </a:lnTo>
                      <a:lnTo>
                        <a:pt x="35" y="26"/>
                      </a:lnTo>
                      <a:lnTo>
                        <a:pt x="33" y="29"/>
                      </a:lnTo>
                      <a:lnTo>
                        <a:pt x="33" y="32"/>
                      </a:lnTo>
                      <a:lnTo>
                        <a:pt x="32" y="34"/>
                      </a:lnTo>
                      <a:lnTo>
                        <a:pt x="32" y="36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9" y="37"/>
                      </a:lnTo>
                      <a:lnTo>
                        <a:pt x="27" y="37"/>
                      </a:lnTo>
                      <a:lnTo>
                        <a:pt x="25" y="41"/>
                      </a:lnTo>
                      <a:lnTo>
                        <a:pt x="24" y="41"/>
                      </a:lnTo>
                      <a:lnTo>
                        <a:pt x="22" y="41"/>
                      </a:lnTo>
                      <a:lnTo>
                        <a:pt x="20" y="42"/>
                      </a:lnTo>
                      <a:lnTo>
                        <a:pt x="19" y="42"/>
                      </a:lnTo>
                      <a:lnTo>
                        <a:pt x="17" y="42"/>
                      </a:lnTo>
                      <a:lnTo>
                        <a:pt x="15" y="41"/>
                      </a:lnTo>
                      <a:lnTo>
                        <a:pt x="12" y="41"/>
                      </a:lnTo>
                      <a:lnTo>
                        <a:pt x="10" y="39"/>
                      </a:lnTo>
                      <a:lnTo>
                        <a:pt x="9" y="37"/>
                      </a:lnTo>
                      <a:lnTo>
                        <a:pt x="7" y="37"/>
                      </a:lnTo>
                      <a:lnTo>
                        <a:pt x="7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4" y="27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4" y="19"/>
                      </a:lnTo>
                      <a:lnTo>
                        <a:pt x="4" y="17"/>
                      </a:lnTo>
                      <a:lnTo>
                        <a:pt x="5" y="14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5" name="Freeform 693"/>
                <p:cNvSpPr>
                  <a:spLocks/>
                </p:cNvSpPr>
                <p:nvPr/>
              </p:nvSpPr>
              <p:spPr bwMode="auto">
                <a:xfrm>
                  <a:off x="5251" y="835"/>
                  <a:ext cx="14" cy="17"/>
                </a:xfrm>
                <a:custGeom>
                  <a:avLst/>
                  <a:gdLst>
                    <a:gd name="T0" fmla="*/ 9 w 29"/>
                    <a:gd name="T1" fmla="*/ 0 h 34"/>
                    <a:gd name="T2" fmla="*/ 8 w 29"/>
                    <a:gd name="T3" fmla="*/ 0 h 34"/>
                    <a:gd name="T4" fmla="*/ 7 w 29"/>
                    <a:gd name="T5" fmla="*/ 0 h 34"/>
                    <a:gd name="T6" fmla="*/ 6 w 29"/>
                    <a:gd name="T7" fmla="*/ 0 h 34"/>
                    <a:gd name="T8" fmla="*/ 5 w 29"/>
                    <a:gd name="T9" fmla="*/ 0 h 34"/>
                    <a:gd name="T10" fmla="*/ 4 w 29"/>
                    <a:gd name="T11" fmla="*/ 1 h 34"/>
                    <a:gd name="T12" fmla="*/ 3 w 29"/>
                    <a:gd name="T13" fmla="*/ 1 h 34"/>
                    <a:gd name="T14" fmla="*/ 3 w 29"/>
                    <a:gd name="T15" fmla="*/ 1 h 34"/>
                    <a:gd name="T16" fmla="*/ 2 w 29"/>
                    <a:gd name="T17" fmla="*/ 1 h 34"/>
                    <a:gd name="T18" fmla="*/ 2 w 29"/>
                    <a:gd name="T19" fmla="*/ 2 h 34"/>
                    <a:gd name="T20" fmla="*/ 2 w 29"/>
                    <a:gd name="T21" fmla="*/ 3 h 34"/>
                    <a:gd name="T22" fmla="*/ 1 w 29"/>
                    <a:gd name="T23" fmla="*/ 4 h 34"/>
                    <a:gd name="T24" fmla="*/ 0 w 29"/>
                    <a:gd name="T25" fmla="*/ 6 h 34"/>
                    <a:gd name="T26" fmla="*/ 0 w 29"/>
                    <a:gd name="T27" fmla="*/ 7 h 34"/>
                    <a:gd name="T28" fmla="*/ 0 w 29"/>
                    <a:gd name="T29" fmla="*/ 9 h 34"/>
                    <a:gd name="T30" fmla="*/ 0 w 29"/>
                    <a:gd name="T31" fmla="*/ 10 h 34"/>
                    <a:gd name="T32" fmla="*/ 0 w 29"/>
                    <a:gd name="T33" fmla="*/ 11 h 34"/>
                    <a:gd name="T34" fmla="*/ 0 w 29"/>
                    <a:gd name="T35" fmla="*/ 12 h 34"/>
                    <a:gd name="T36" fmla="*/ 1 w 29"/>
                    <a:gd name="T37" fmla="*/ 12 h 34"/>
                    <a:gd name="T38" fmla="*/ 2 w 29"/>
                    <a:gd name="T39" fmla="*/ 13 h 34"/>
                    <a:gd name="T40" fmla="*/ 2 w 29"/>
                    <a:gd name="T41" fmla="*/ 14 h 34"/>
                    <a:gd name="T42" fmla="*/ 2 w 29"/>
                    <a:gd name="T43" fmla="*/ 15 h 34"/>
                    <a:gd name="T44" fmla="*/ 3 w 29"/>
                    <a:gd name="T45" fmla="*/ 16 h 34"/>
                    <a:gd name="T46" fmla="*/ 4 w 29"/>
                    <a:gd name="T47" fmla="*/ 17 h 34"/>
                    <a:gd name="T48" fmla="*/ 6 w 29"/>
                    <a:gd name="T49" fmla="*/ 17 h 34"/>
                    <a:gd name="T50" fmla="*/ 7 w 29"/>
                    <a:gd name="T51" fmla="*/ 17 h 34"/>
                    <a:gd name="T52" fmla="*/ 7 w 29"/>
                    <a:gd name="T53" fmla="*/ 17 h 34"/>
                    <a:gd name="T54" fmla="*/ 8 w 29"/>
                    <a:gd name="T55" fmla="*/ 17 h 34"/>
                    <a:gd name="T56" fmla="*/ 10 w 29"/>
                    <a:gd name="T57" fmla="*/ 16 h 34"/>
                    <a:gd name="T58" fmla="*/ 11 w 29"/>
                    <a:gd name="T59" fmla="*/ 16 h 34"/>
                    <a:gd name="T60" fmla="*/ 12 w 29"/>
                    <a:gd name="T61" fmla="*/ 15 h 34"/>
                    <a:gd name="T62" fmla="*/ 12 w 29"/>
                    <a:gd name="T63" fmla="*/ 13 h 34"/>
                    <a:gd name="T64" fmla="*/ 13 w 29"/>
                    <a:gd name="T65" fmla="*/ 12 h 34"/>
                    <a:gd name="T66" fmla="*/ 14 w 29"/>
                    <a:gd name="T67" fmla="*/ 11 h 34"/>
                    <a:gd name="T68" fmla="*/ 14 w 29"/>
                    <a:gd name="T69" fmla="*/ 9 h 34"/>
                    <a:gd name="T70" fmla="*/ 14 w 29"/>
                    <a:gd name="T71" fmla="*/ 9 h 34"/>
                    <a:gd name="T72" fmla="*/ 14 w 29"/>
                    <a:gd name="T73" fmla="*/ 7 h 34"/>
                    <a:gd name="T74" fmla="*/ 14 w 29"/>
                    <a:gd name="T75" fmla="*/ 6 h 34"/>
                    <a:gd name="T76" fmla="*/ 14 w 29"/>
                    <a:gd name="T77" fmla="*/ 6 h 34"/>
                    <a:gd name="T78" fmla="*/ 13 w 29"/>
                    <a:gd name="T79" fmla="*/ 5 h 34"/>
                    <a:gd name="T80" fmla="*/ 13 w 29"/>
                    <a:gd name="T81" fmla="*/ 4 h 34"/>
                    <a:gd name="T82" fmla="*/ 12 w 29"/>
                    <a:gd name="T83" fmla="*/ 3 h 34"/>
                    <a:gd name="T84" fmla="*/ 12 w 29"/>
                    <a:gd name="T85" fmla="*/ 3 h 34"/>
                    <a:gd name="T86" fmla="*/ 12 w 29"/>
                    <a:gd name="T87" fmla="*/ 2 h 34"/>
                    <a:gd name="T88" fmla="*/ 12 w 29"/>
                    <a:gd name="T89" fmla="*/ 1 h 34"/>
                    <a:gd name="T90" fmla="*/ 11 w 29"/>
                    <a:gd name="T91" fmla="*/ 1 h 34"/>
                    <a:gd name="T92" fmla="*/ 10 w 29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9"/>
                    <a:gd name="T142" fmla="*/ 0 h 34"/>
                    <a:gd name="T143" fmla="*/ 29 w 29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9" h="34">
                      <a:moveTo>
                        <a:pt x="20" y="2"/>
                      </a:move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9" y="0"/>
                      </a:lnTo>
                      <a:lnTo>
                        <a:pt x="9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7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4" y="25"/>
                      </a:lnTo>
                      <a:lnTo>
                        <a:pt x="4" y="27"/>
                      </a:lnTo>
                      <a:lnTo>
                        <a:pt x="5" y="27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9" y="32"/>
                      </a:lnTo>
                      <a:lnTo>
                        <a:pt x="9" y="34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4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9" y="34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4" y="30"/>
                      </a:lnTo>
                      <a:lnTo>
                        <a:pt x="24" y="29"/>
                      </a:lnTo>
                      <a:lnTo>
                        <a:pt x="25" y="27"/>
                      </a:lnTo>
                      <a:lnTo>
                        <a:pt x="27" y="25"/>
                      </a:lnTo>
                      <a:lnTo>
                        <a:pt x="27" y="24"/>
                      </a:lnTo>
                      <a:lnTo>
                        <a:pt x="29" y="22"/>
                      </a:lnTo>
                      <a:lnTo>
                        <a:pt x="29" y="20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9" y="15"/>
                      </a:lnTo>
                      <a:lnTo>
                        <a:pt x="29" y="13"/>
                      </a:lnTo>
                      <a:lnTo>
                        <a:pt x="29" y="12"/>
                      </a:lnTo>
                      <a:lnTo>
                        <a:pt x="29" y="10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4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6" name="Freeform 694"/>
                <p:cNvSpPr>
                  <a:spLocks/>
                </p:cNvSpPr>
                <p:nvPr/>
              </p:nvSpPr>
              <p:spPr bwMode="auto">
                <a:xfrm>
                  <a:off x="5250" y="835"/>
                  <a:ext cx="16" cy="18"/>
                </a:xfrm>
                <a:custGeom>
                  <a:avLst/>
                  <a:gdLst>
                    <a:gd name="T0" fmla="*/ 1 w 31"/>
                    <a:gd name="T1" fmla="*/ 8 h 37"/>
                    <a:gd name="T2" fmla="*/ 0 w 31"/>
                    <a:gd name="T3" fmla="*/ 9 h 37"/>
                    <a:gd name="T4" fmla="*/ 1 w 31"/>
                    <a:gd name="T5" fmla="*/ 12 h 37"/>
                    <a:gd name="T6" fmla="*/ 1 w 31"/>
                    <a:gd name="T7" fmla="*/ 13 h 37"/>
                    <a:gd name="T8" fmla="*/ 3 w 31"/>
                    <a:gd name="T9" fmla="*/ 16 h 37"/>
                    <a:gd name="T10" fmla="*/ 4 w 31"/>
                    <a:gd name="T11" fmla="*/ 18 h 37"/>
                    <a:gd name="T12" fmla="*/ 6 w 31"/>
                    <a:gd name="T13" fmla="*/ 18 h 37"/>
                    <a:gd name="T14" fmla="*/ 8 w 31"/>
                    <a:gd name="T15" fmla="*/ 18 h 37"/>
                    <a:gd name="T16" fmla="*/ 10 w 31"/>
                    <a:gd name="T17" fmla="*/ 18 h 37"/>
                    <a:gd name="T18" fmla="*/ 12 w 31"/>
                    <a:gd name="T19" fmla="*/ 18 h 37"/>
                    <a:gd name="T20" fmla="*/ 13 w 31"/>
                    <a:gd name="T21" fmla="*/ 15 h 37"/>
                    <a:gd name="T22" fmla="*/ 15 w 31"/>
                    <a:gd name="T23" fmla="*/ 13 h 37"/>
                    <a:gd name="T24" fmla="*/ 16 w 31"/>
                    <a:gd name="T25" fmla="*/ 9 h 37"/>
                    <a:gd name="T26" fmla="*/ 16 w 31"/>
                    <a:gd name="T27" fmla="*/ 7 h 37"/>
                    <a:gd name="T28" fmla="*/ 15 w 31"/>
                    <a:gd name="T29" fmla="*/ 6 h 37"/>
                    <a:gd name="T30" fmla="*/ 15 w 31"/>
                    <a:gd name="T31" fmla="*/ 4 h 37"/>
                    <a:gd name="T32" fmla="*/ 13 w 31"/>
                    <a:gd name="T33" fmla="*/ 2 h 37"/>
                    <a:gd name="T34" fmla="*/ 11 w 31"/>
                    <a:gd name="T35" fmla="*/ 0 h 37"/>
                    <a:gd name="T36" fmla="*/ 9 w 31"/>
                    <a:gd name="T37" fmla="*/ 0 h 37"/>
                    <a:gd name="T38" fmla="*/ 5 w 31"/>
                    <a:gd name="T39" fmla="*/ 1 h 37"/>
                    <a:gd name="T40" fmla="*/ 3 w 31"/>
                    <a:gd name="T41" fmla="*/ 2 h 37"/>
                    <a:gd name="T42" fmla="*/ 3 w 31"/>
                    <a:gd name="T43" fmla="*/ 2 h 37"/>
                    <a:gd name="T44" fmla="*/ 1 w 31"/>
                    <a:gd name="T45" fmla="*/ 5 h 37"/>
                    <a:gd name="T46" fmla="*/ 3 w 31"/>
                    <a:gd name="T47" fmla="*/ 4 h 37"/>
                    <a:gd name="T48" fmla="*/ 3 w 31"/>
                    <a:gd name="T49" fmla="*/ 2 h 37"/>
                    <a:gd name="T50" fmla="*/ 5 w 31"/>
                    <a:gd name="T51" fmla="*/ 2 h 37"/>
                    <a:gd name="T52" fmla="*/ 7 w 31"/>
                    <a:gd name="T53" fmla="*/ 2 h 37"/>
                    <a:gd name="T54" fmla="*/ 9 w 31"/>
                    <a:gd name="T55" fmla="*/ 1 h 37"/>
                    <a:gd name="T56" fmla="*/ 12 w 31"/>
                    <a:gd name="T57" fmla="*/ 2 h 37"/>
                    <a:gd name="T58" fmla="*/ 13 w 31"/>
                    <a:gd name="T59" fmla="*/ 2 h 37"/>
                    <a:gd name="T60" fmla="*/ 13 w 31"/>
                    <a:gd name="T61" fmla="*/ 4 h 37"/>
                    <a:gd name="T62" fmla="*/ 15 w 31"/>
                    <a:gd name="T63" fmla="*/ 7 h 37"/>
                    <a:gd name="T64" fmla="*/ 15 w 31"/>
                    <a:gd name="T65" fmla="*/ 8 h 37"/>
                    <a:gd name="T66" fmla="*/ 15 w 31"/>
                    <a:gd name="T67" fmla="*/ 11 h 37"/>
                    <a:gd name="T68" fmla="*/ 13 w 31"/>
                    <a:gd name="T69" fmla="*/ 13 h 37"/>
                    <a:gd name="T70" fmla="*/ 13 w 31"/>
                    <a:gd name="T71" fmla="*/ 14 h 37"/>
                    <a:gd name="T72" fmla="*/ 12 w 31"/>
                    <a:gd name="T73" fmla="*/ 16 h 37"/>
                    <a:gd name="T74" fmla="*/ 11 w 31"/>
                    <a:gd name="T75" fmla="*/ 17 h 37"/>
                    <a:gd name="T76" fmla="*/ 8 w 31"/>
                    <a:gd name="T77" fmla="*/ 18 h 37"/>
                    <a:gd name="T78" fmla="*/ 7 w 31"/>
                    <a:gd name="T79" fmla="*/ 18 h 37"/>
                    <a:gd name="T80" fmla="*/ 5 w 31"/>
                    <a:gd name="T81" fmla="*/ 18 h 37"/>
                    <a:gd name="T82" fmla="*/ 5 w 31"/>
                    <a:gd name="T83" fmla="*/ 17 h 37"/>
                    <a:gd name="T84" fmla="*/ 3 w 31"/>
                    <a:gd name="T85" fmla="*/ 15 h 37"/>
                    <a:gd name="T86" fmla="*/ 3 w 31"/>
                    <a:gd name="T87" fmla="*/ 13 h 37"/>
                    <a:gd name="T88" fmla="*/ 1 w 31"/>
                    <a:gd name="T89" fmla="*/ 10 h 37"/>
                    <a:gd name="T90" fmla="*/ 1 w 31"/>
                    <a:gd name="T91" fmla="*/ 8 h 37"/>
                    <a:gd name="T92" fmla="*/ 2 w 31"/>
                    <a:gd name="T93" fmla="*/ 7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1"/>
                    <a:gd name="T142" fmla="*/ 0 h 37"/>
                    <a:gd name="T143" fmla="*/ 31 w 31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1" h="37">
                      <a:moveTo>
                        <a:pt x="1" y="10"/>
                      </a:moveTo>
                      <a:lnTo>
                        <a:pt x="1" y="14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0" y="19"/>
                      </a:lnTo>
                      <a:lnTo>
                        <a:pt x="1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9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5" y="34"/>
                      </a:lnTo>
                      <a:lnTo>
                        <a:pt x="6" y="36"/>
                      </a:lnTo>
                      <a:lnTo>
                        <a:pt x="8" y="36"/>
                      </a:lnTo>
                      <a:lnTo>
                        <a:pt x="10" y="37"/>
                      </a:lnTo>
                      <a:lnTo>
                        <a:pt x="11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1" y="37"/>
                      </a:lnTo>
                      <a:lnTo>
                        <a:pt x="21" y="36"/>
                      </a:lnTo>
                      <a:lnTo>
                        <a:pt x="23" y="36"/>
                      </a:lnTo>
                      <a:lnTo>
                        <a:pt x="25" y="36"/>
                      </a:lnTo>
                      <a:lnTo>
                        <a:pt x="25" y="34"/>
                      </a:lnTo>
                      <a:lnTo>
                        <a:pt x="26" y="31"/>
                      </a:lnTo>
                      <a:lnTo>
                        <a:pt x="28" y="29"/>
                      </a:lnTo>
                      <a:lnTo>
                        <a:pt x="30" y="27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1" y="19"/>
                      </a:lnTo>
                      <a:lnTo>
                        <a:pt x="31" y="17"/>
                      </a:lnTo>
                      <a:lnTo>
                        <a:pt x="31" y="15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30" y="9"/>
                      </a:lnTo>
                      <a:lnTo>
                        <a:pt x="28" y="7"/>
                      </a:lnTo>
                      <a:lnTo>
                        <a:pt x="26" y="5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9"/>
                      </a:lnTo>
                      <a:lnTo>
                        <a:pt x="1" y="9"/>
                      </a:lnTo>
                      <a:lnTo>
                        <a:pt x="1" y="10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5" y="9"/>
                      </a:lnTo>
                      <a:lnTo>
                        <a:pt x="6" y="7"/>
                      </a:lnTo>
                      <a:lnTo>
                        <a:pt x="6" y="5"/>
                      </a:lnTo>
                      <a:lnTo>
                        <a:pt x="8" y="4"/>
                      </a:lnTo>
                      <a:lnTo>
                        <a:pt x="10" y="4"/>
                      </a:lnTo>
                      <a:lnTo>
                        <a:pt x="11" y="4"/>
                      </a:lnTo>
                      <a:lnTo>
                        <a:pt x="13" y="4"/>
                      </a:lnTo>
                      <a:lnTo>
                        <a:pt x="15" y="2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0" y="4"/>
                      </a:lnTo>
                      <a:lnTo>
                        <a:pt x="23" y="4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25" y="9"/>
                      </a:lnTo>
                      <a:lnTo>
                        <a:pt x="26" y="9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14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1"/>
                      </a:lnTo>
                      <a:lnTo>
                        <a:pt x="30" y="22"/>
                      </a:lnTo>
                      <a:lnTo>
                        <a:pt x="28" y="26"/>
                      </a:lnTo>
                      <a:lnTo>
                        <a:pt x="26" y="27"/>
                      </a:lnTo>
                      <a:lnTo>
                        <a:pt x="26" y="29"/>
                      </a:lnTo>
                      <a:lnTo>
                        <a:pt x="25" y="29"/>
                      </a:lnTo>
                      <a:lnTo>
                        <a:pt x="25" y="31"/>
                      </a:lnTo>
                      <a:lnTo>
                        <a:pt x="25" y="32"/>
                      </a:lnTo>
                      <a:lnTo>
                        <a:pt x="23" y="32"/>
                      </a:lnTo>
                      <a:lnTo>
                        <a:pt x="23" y="34"/>
                      </a:lnTo>
                      <a:lnTo>
                        <a:pt x="21" y="34"/>
                      </a:lnTo>
                      <a:lnTo>
                        <a:pt x="20" y="36"/>
                      </a:lnTo>
                      <a:lnTo>
                        <a:pt x="18" y="36"/>
                      </a:lnTo>
                      <a:lnTo>
                        <a:pt x="16" y="36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1" y="36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6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3" y="26"/>
                      </a:lnTo>
                      <a:lnTo>
                        <a:pt x="1" y="22"/>
                      </a:lnTo>
                      <a:lnTo>
                        <a:pt x="1" y="21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1" y="15"/>
                      </a:lnTo>
                      <a:lnTo>
                        <a:pt x="3" y="14"/>
                      </a:lnTo>
                      <a:lnTo>
                        <a:pt x="5" y="12"/>
                      </a:ln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7" name="Freeform 695"/>
                <p:cNvSpPr>
                  <a:spLocks/>
                </p:cNvSpPr>
                <p:nvPr/>
              </p:nvSpPr>
              <p:spPr bwMode="auto">
                <a:xfrm>
                  <a:off x="5250" y="827"/>
                  <a:ext cx="14" cy="36"/>
                </a:xfrm>
                <a:custGeom>
                  <a:avLst/>
                  <a:gdLst>
                    <a:gd name="T0" fmla="*/ 13 w 26"/>
                    <a:gd name="T1" fmla="*/ 8 h 73"/>
                    <a:gd name="T2" fmla="*/ 11 w 26"/>
                    <a:gd name="T3" fmla="*/ 12 h 73"/>
                    <a:gd name="T4" fmla="*/ 13 w 26"/>
                    <a:gd name="T5" fmla="*/ 21 h 73"/>
                    <a:gd name="T6" fmla="*/ 14 w 26"/>
                    <a:gd name="T7" fmla="*/ 23 h 73"/>
                    <a:gd name="T8" fmla="*/ 1 w 26"/>
                    <a:gd name="T9" fmla="*/ 36 h 73"/>
                    <a:gd name="T10" fmla="*/ 0 w 26"/>
                    <a:gd name="T11" fmla="*/ 0 h 73"/>
                    <a:gd name="T12" fmla="*/ 13 w 26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73"/>
                    <a:gd name="T23" fmla="*/ 26 w 26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73">
                      <a:moveTo>
                        <a:pt x="25" y="17"/>
                      </a:moveTo>
                      <a:lnTo>
                        <a:pt x="21" y="24"/>
                      </a:lnTo>
                      <a:lnTo>
                        <a:pt x="25" y="42"/>
                      </a:lnTo>
                      <a:lnTo>
                        <a:pt x="26" y="46"/>
                      </a:lnTo>
                      <a:lnTo>
                        <a:pt x="1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8" name="Freeform 696"/>
                <p:cNvSpPr>
                  <a:spLocks/>
                </p:cNvSpPr>
                <p:nvPr/>
              </p:nvSpPr>
              <p:spPr bwMode="auto">
                <a:xfrm>
                  <a:off x="5249" y="826"/>
                  <a:ext cx="15" cy="38"/>
                </a:xfrm>
                <a:custGeom>
                  <a:avLst/>
                  <a:gdLst>
                    <a:gd name="T0" fmla="*/ 14 w 30"/>
                    <a:gd name="T1" fmla="*/ 10 h 76"/>
                    <a:gd name="T2" fmla="*/ 14 w 30"/>
                    <a:gd name="T3" fmla="*/ 9 h 76"/>
                    <a:gd name="T4" fmla="*/ 12 w 30"/>
                    <a:gd name="T5" fmla="*/ 13 h 76"/>
                    <a:gd name="T6" fmla="*/ 14 w 30"/>
                    <a:gd name="T7" fmla="*/ 22 h 76"/>
                    <a:gd name="T8" fmla="*/ 14 w 30"/>
                    <a:gd name="T9" fmla="*/ 24 h 76"/>
                    <a:gd name="T10" fmla="*/ 14 w 30"/>
                    <a:gd name="T11" fmla="*/ 23 h 76"/>
                    <a:gd name="T12" fmla="*/ 0 w 30"/>
                    <a:gd name="T13" fmla="*/ 38 h 76"/>
                    <a:gd name="T14" fmla="*/ 2 w 30"/>
                    <a:gd name="T15" fmla="*/ 38 h 76"/>
                    <a:gd name="T16" fmla="*/ 1 w 30"/>
                    <a:gd name="T17" fmla="*/ 1 h 76"/>
                    <a:gd name="T18" fmla="*/ 0 w 30"/>
                    <a:gd name="T19" fmla="*/ 1 h 76"/>
                    <a:gd name="T20" fmla="*/ 14 w 30"/>
                    <a:gd name="T21" fmla="*/ 10 h 76"/>
                    <a:gd name="T22" fmla="*/ 14 w 30"/>
                    <a:gd name="T23" fmla="*/ 9 h 76"/>
                    <a:gd name="T24" fmla="*/ 0 w 30"/>
                    <a:gd name="T25" fmla="*/ 0 h 76"/>
                    <a:gd name="T26" fmla="*/ 0 w 30"/>
                    <a:gd name="T27" fmla="*/ 0 h 76"/>
                    <a:gd name="T28" fmla="*/ 0 w 30"/>
                    <a:gd name="T29" fmla="*/ 1 h 76"/>
                    <a:gd name="T30" fmla="*/ 0 w 30"/>
                    <a:gd name="T31" fmla="*/ 38 h 76"/>
                    <a:gd name="T32" fmla="*/ 0 w 30"/>
                    <a:gd name="T33" fmla="*/ 38 h 76"/>
                    <a:gd name="T34" fmla="*/ 1 w 30"/>
                    <a:gd name="T35" fmla="*/ 38 h 76"/>
                    <a:gd name="T36" fmla="*/ 2 w 30"/>
                    <a:gd name="T37" fmla="*/ 38 h 76"/>
                    <a:gd name="T38" fmla="*/ 15 w 30"/>
                    <a:gd name="T39" fmla="*/ 24 h 76"/>
                    <a:gd name="T40" fmla="*/ 15 w 30"/>
                    <a:gd name="T41" fmla="*/ 24 h 76"/>
                    <a:gd name="T42" fmla="*/ 15 w 30"/>
                    <a:gd name="T43" fmla="*/ 24 h 76"/>
                    <a:gd name="T44" fmla="*/ 15 w 30"/>
                    <a:gd name="T45" fmla="*/ 23 h 76"/>
                    <a:gd name="T46" fmla="*/ 14 w 30"/>
                    <a:gd name="T47" fmla="*/ 21 h 76"/>
                    <a:gd name="T48" fmla="*/ 13 w 30"/>
                    <a:gd name="T49" fmla="*/ 13 h 76"/>
                    <a:gd name="T50" fmla="*/ 14 w 30"/>
                    <a:gd name="T51" fmla="*/ 10 h 76"/>
                    <a:gd name="T52" fmla="*/ 14 w 30"/>
                    <a:gd name="T53" fmla="*/ 9 h 76"/>
                    <a:gd name="T54" fmla="*/ 14 w 30"/>
                    <a:gd name="T55" fmla="*/ 9 h 76"/>
                    <a:gd name="T56" fmla="*/ 14 w 30"/>
                    <a:gd name="T57" fmla="*/ 10 h 7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0"/>
                    <a:gd name="T88" fmla="*/ 0 h 76"/>
                    <a:gd name="T89" fmla="*/ 30 w 30"/>
                    <a:gd name="T90" fmla="*/ 76 h 7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0" h="76">
                      <a:moveTo>
                        <a:pt x="27" y="19"/>
                      </a:moveTo>
                      <a:lnTo>
                        <a:pt x="27" y="17"/>
                      </a:lnTo>
                      <a:lnTo>
                        <a:pt x="23" y="26"/>
                      </a:lnTo>
                      <a:lnTo>
                        <a:pt x="27" y="44"/>
                      </a:lnTo>
                      <a:lnTo>
                        <a:pt x="28" y="48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3" y="75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7" y="19"/>
                      </a:lnTo>
                      <a:lnTo>
                        <a:pt x="28" y="17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75"/>
                      </a:lnTo>
                      <a:lnTo>
                        <a:pt x="0" y="76"/>
                      </a:lnTo>
                      <a:lnTo>
                        <a:pt x="2" y="76"/>
                      </a:lnTo>
                      <a:lnTo>
                        <a:pt x="3" y="76"/>
                      </a:lnTo>
                      <a:lnTo>
                        <a:pt x="30" y="48"/>
                      </a:lnTo>
                      <a:lnTo>
                        <a:pt x="30" y="49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28" y="43"/>
                      </a:lnTo>
                      <a:lnTo>
                        <a:pt x="25" y="26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7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9" name="Freeform 697"/>
                <p:cNvSpPr>
                  <a:spLocks/>
                </p:cNvSpPr>
                <p:nvPr/>
              </p:nvSpPr>
              <p:spPr bwMode="auto">
                <a:xfrm>
                  <a:off x="5204" y="831"/>
                  <a:ext cx="50" cy="59"/>
                </a:xfrm>
                <a:custGeom>
                  <a:avLst/>
                  <a:gdLst>
                    <a:gd name="T0" fmla="*/ 34 w 100"/>
                    <a:gd name="T1" fmla="*/ 1 h 119"/>
                    <a:gd name="T2" fmla="*/ 30 w 100"/>
                    <a:gd name="T3" fmla="*/ 1 h 119"/>
                    <a:gd name="T4" fmla="*/ 27 w 100"/>
                    <a:gd name="T5" fmla="*/ 0 h 119"/>
                    <a:gd name="T6" fmla="*/ 25 w 100"/>
                    <a:gd name="T7" fmla="*/ 0 h 119"/>
                    <a:gd name="T8" fmla="*/ 21 w 100"/>
                    <a:gd name="T9" fmla="*/ 1 h 119"/>
                    <a:gd name="T10" fmla="*/ 19 w 100"/>
                    <a:gd name="T11" fmla="*/ 1 h 119"/>
                    <a:gd name="T12" fmla="*/ 14 w 100"/>
                    <a:gd name="T13" fmla="*/ 3 h 119"/>
                    <a:gd name="T14" fmla="*/ 12 w 100"/>
                    <a:gd name="T15" fmla="*/ 5 h 119"/>
                    <a:gd name="T16" fmla="*/ 10 w 100"/>
                    <a:gd name="T17" fmla="*/ 8 h 119"/>
                    <a:gd name="T18" fmla="*/ 7 w 100"/>
                    <a:gd name="T19" fmla="*/ 10 h 119"/>
                    <a:gd name="T20" fmla="*/ 5 w 100"/>
                    <a:gd name="T21" fmla="*/ 12 h 119"/>
                    <a:gd name="T22" fmla="*/ 5 w 100"/>
                    <a:gd name="T23" fmla="*/ 14 h 119"/>
                    <a:gd name="T24" fmla="*/ 3 w 100"/>
                    <a:gd name="T25" fmla="*/ 19 h 119"/>
                    <a:gd name="T26" fmla="*/ 1 w 100"/>
                    <a:gd name="T27" fmla="*/ 21 h 119"/>
                    <a:gd name="T28" fmla="*/ 1 w 100"/>
                    <a:gd name="T29" fmla="*/ 24 h 119"/>
                    <a:gd name="T30" fmla="*/ 0 w 100"/>
                    <a:gd name="T31" fmla="*/ 28 h 119"/>
                    <a:gd name="T32" fmla="*/ 0 w 100"/>
                    <a:gd name="T33" fmla="*/ 32 h 119"/>
                    <a:gd name="T34" fmla="*/ 0 w 100"/>
                    <a:gd name="T35" fmla="*/ 35 h 119"/>
                    <a:gd name="T36" fmla="*/ 1 w 100"/>
                    <a:gd name="T37" fmla="*/ 39 h 119"/>
                    <a:gd name="T38" fmla="*/ 3 w 100"/>
                    <a:gd name="T39" fmla="*/ 42 h 119"/>
                    <a:gd name="T40" fmla="*/ 3 w 100"/>
                    <a:gd name="T41" fmla="*/ 46 h 119"/>
                    <a:gd name="T42" fmla="*/ 5 w 100"/>
                    <a:gd name="T43" fmla="*/ 48 h 119"/>
                    <a:gd name="T44" fmla="*/ 7 w 100"/>
                    <a:gd name="T45" fmla="*/ 50 h 119"/>
                    <a:gd name="T46" fmla="*/ 9 w 100"/>
                    <a:gd name="T47" fmla="*/ 52 h 119"/>
                    <a:gd name="T48" fmla="*/ 11 w 100"/>
                    <a:gd name="T49" fmla="*/ 55 h 119"/>
                    <a:gd name="T50" fmla="*/ 13 w 100"/>
                    <a:gd name="T51" fmla="*/ 56 h 119"/>
                    <a:gd name="T52" fmla="*/ 18 w 100"/>
                    <a:gd name="T53" fmla="*/ 58 h 119"/>
                    <a:gd name="T54" fmla="*/ 20 w 100"/>
                    <a:gd name="T55" fmla="*/ 58 h 119"/>
                    <a:gd name="T56" fmla="*/ 24 w 100"/>
                    <a:gd name="T57" fmla="*/ 59 h 119"/>
                    <a:gd name="T58" fmla="*/ 26 w 100"/>
                    <a:gd name="T59" fmla="*/ 59 h 119"/>
                    <a:gd name="T60" fmla="*/ 29 w 100"/>
                    <a:gd name="T61" fmla="*/ 58 h 119"/>
                    <a:gd name="T62" fmla="*/ 34 w 100"/>
                    <a:gd name="T63" fmla="*/ 57 h 119"/>
                    <a:gd name="T64" fmla="*/ 36 w 100"/>
                    <a:gd name="T65" fmla="*/ 56 h 119"/>
                    <a:gd name="T66" fmla="*/ 39 w 100"/>
                    <a:gd name="T67" fmla="*/ 55 h 119"/>
                    <a:gd name="T68" fmla="*/ 40 w 100"/>
                    <a:gd name="T69" fmla="*/ 52 h 119"/>
                    <a:gd name="T70" fmla="*/ 43 w 100"/>
                    <a:gd name="T71" fmla="*/ 50 h 119"/>
                    <a:gd name="T72" fmla="*/ 45 w 100"/>
                    <a:gd name="T73" fmla="*/ 48 h 119"/>
                    <a:gd name="T74" fmla="*/ 45 w 100"/>
                    <a:gd name="T75" fmla="*/ 46 h 119"/>
                    <a:gd name="T76" fmla="*/ 48 w 100"/>
                    <a:gd name="T77" fmla="*/ 41 h 119"/>
                    <a:gd name="T78" fmla="*/ 50 w 100"/>
                    <a:gd name="T79" fmla="*/ 38 h 119"/>
                    <a:gd name="T80" fmla="*/ 50 w 100"/>
                    <a:gd name="T81" fmla="*/ 35 h 119"/>
                    <a:gd name="T82" fmla="*/ 50 w 100"/>
                    <a:gd name="T83" fmla="*/ 32 h 119"/>
                    <a:gd name="T84" fmla="*/ 50 w 100"/>
                    <a:gd name="T85" fmla="*/ 30 h 119"/>
                    <a:gd name="T86" fmla="*/ 50 w 100"/>
                    <a:gd name="T87" fmla="*/ 25 h 119"/>
                    <a:gd name="T88" fmla="*/ 50 w 100"/>
                    <a:gd name="T89" fmla="*/ 21 h 119"/>
                    <a:gd name="T90" fmla="*/ 49 w 100"/>
                    <a:gd name="T91" fmla="*/ 17 h 119"/>
                    <a:gd name="T92" fmla="*/ 47 w 100"/>
                    <a:gd name="T93" fmla="*/ 14 h 119"/>
                    <a:gd name="T94" fmla="*/ 45 w 100"/>
                    <a:gd name="T95" fmla="*/ 11 h 119"/>
                    <a:gd name="T96" fmla="*/ 44 w 100"/>
                    <a:gd name="T97" fmla="*/ 9 h 119"/>
                    <a:gd name="T98" fmla="*/ 43 w 100"/>
                    <a:gd name="T99" fmla="*/ 7 h 119"/>
                    <a:gd name="T100" fmla="*/ 40 w 100"/>
                    <a:gd name="T101" fmla="*/ 4 h 119"/>
                    <a:gd name="T102" fmla="*/ 36 w 100"/>
                    <a:gd name="T103" fmla="*/ 3 h 11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00"/>
                    <a:gd name="T157" fmla="*/ 0 h 119"/>
                    <a:gd name="T158" fmla="*/ 100 w 100"/>
                    <a:gd name="T159" fmla="*/ 119 h 11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00" h="119">
                      <a:moveTo>
                        <a:pt x="72" y="6"/>
                      </a:moveTo>
                      <a:lnTo>
                        <a:pt x="70" y="4"/>
                      </a:lnTo>
                      <a:lnTo>
                        <a:pt x="69" y="4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4" y="4"/>
                      </a:lnTo>
                      <a:lnTo>
                        <a:pt x="32" y="4"/>
                      </a:lnTo>
                      <a:lnTo>
                        <a:pt x="30" y="6"/>
                      </a:lnTo>
                      <a:lnTo>
                        <a:pt x="29" y="6"/>
                      </a:lnTo>
                      <a:lnTo>
                        <a:pt x="29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4" y="11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9" y="14"/>
                      </a:lnTo>
                      <a:lnTo>
                        <a:pt x="19" y="16"/>
                      </a:lnTo>
                      <a:lnTo>
                        <a:pt x="17" y="16"/>
                      </a:lnTo>
                      <a:lnTo>
                        <a:pt x="17" y="17"/>
                      </a:lnTo>
                      <a:lnTo>
                        <a:pt x="15" y="19"/>
                      </a:lnTo>
                      <a:lnTo>
                        <a:pt x="15" y="21"/>
                      </a:lnTo>
                      <a:lnTo>
                        <a:pt x="14" y="21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10" y="28"/>
                      </a:lnTo>
                      <a:lnTo>
                        <a:pt x="9" y="28"/>
                      </a:lnTo>
                      <a:lnTo>
                        <a:pt x="9" y="29"/>
                      </a:lnTo>
                      <a:lnTo>
                        <a:pt x="7" y="29"/>
                      </a:lnTo>
                      <a:lnTo>
                        <a:pt x="7" y="33"/>
                      </a:lnTo>
                      <a:lnTo>
                        <a:pt x="5" y="33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4" y="38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5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7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2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7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7" y="93"/>
                      </a:lnTo>
                      <a:lnTo>
                        <a:pt x="9" y="93"/>
                      </a:lnTo>
                      <a:lnTo>
                        <a:pt x="9" y="95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0" y="98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4" y="100"/>
                      </a:lnTo>
                      <a:lnTo>
                        <a:pt x="15" y="102"/>
                      </a:lnTo>
                      <a:lnTo>
                        <a:pt x="15" y="104"/>
                      </a:lnTo>
                      <a:lnTo>
                        <a:pt x="17" y="104"/>
                      </a:lnTo>
                      <a:lnTo>
                        <a:pt x="17" y="105"/>
                      </a:lnTo>
                      <a:lnTo>
                        <a:pt x="19" y="107"/>
                      </a:lnTo>
                      <a:lnTo>
                        <a:pt x="20" y="109"/>
                      </a:lnTo>
                      <a:lnTo>
                        <a:pt x="22" y="109"/>
                      </a:lnTo>
                      <a:lnTo>
                        <a:pt x="22" y="110"/>
                      </a:lnTo>
                      <a:lnTo>
                        <a:pt x="24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9" y="114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4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9" y="117"/>
                      </a:lnTo>
                      <a:lnTo>
                        <a:pt x="40" y="117"/>
                      </a:lnTo>
                      <a:lnTo>
                        <a:pt x="42" y="119"/>
                      </a:lnTo>
                      <a:lnTo>
                        <a:pt x="44" y="119"/>
                      </a:lnTo>
                      <a:lnTo>
                        <a:pt x="45" y="119"/>
                      </a:lnTo>
                      <a:lnTo>
                        <a:pt x="47" y="119"/>
                      </a:lnTo>
                      <a:lnTo>
                        <a:pt x="49" y="119"/>
                      </a:lnTo>
                      <a:lnTo>
                        <a:pt x="50" y="119"/>
                      </a:lnTo>
                      <a:lnTo>
                        <a:pt x="52" y="119"/>
                      </a:lnTo>
                      <a:lnTo>
                        <a:pt x="54" y="119"/>
                      </a:lnTo>
                      <a:lnTo>
                        <a:pt x="55" y="119"/>
                      </a:lnTo>
                      <a:lnTo>
                        <a:pt x="57" y="119"/>
                      </a:lnTo>
                      <a:lnTo>
                        <a:pt x="57" y="117"/>
                      </a:lnTo>
                      <a:lnTo>
                        <a:pt x="59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4" y="117"/>
                      </a:lnTo>
                      <a:lnTo>
                        <a:pt x="67" y="115"/>
                      </a:lnTo>
                      <a:lnTo>
                        <a:pt x="67" y="114"/>
                      </a:lnTo>
                      <a:lnTo>
                        <a:pt x="69" y="114"/>
                      </a:lnTo>
                      <a:lnTo>
                        <a:pt x="70" y="114"/>
                      </a:lnTo>
                      <a:lnTo>
                        <a:pt x="72" y="112"/>
                      </a:lnTo>
                      <a:lnTo>
                        <a:pt x="74" y="110"/>
                      </a:lnTo>
                      <a:lnTo>
                        <a:pt x="75" y="110"/>
                      </a:lnTo>
                      <a:lnTo>
                        <a:pt x="77" y="110"/>
                      </a:lnTo>
                      <a:lnTo>
                        <a:pt x="77" y="109"/>
                      </a:lnTo>
                      <a:lnTo>
                        <a:pt x="79" y="107"/>
                      </a:lnTo>
                      <a:lnTo>
                        <a:pt x="80" y="107"/>
                      </a:lnTo>
                      <a:lnTo>
                        <a:pt x="80" y="104"/>
                      </a:lnTo>
                      <a:lnTo>
                        <a:pt x="82" y="104"/>
                      </a:lnTo>
                      <a:lnTo>
                        <a:pt x="84" y="104"/>
                      </a:lnTo>
                      <a:lnTo>
                        <a:pt x="85" y="102"/>
                      </a:lnTo>
                      <a:lnTo>
                        <a:pt x="85" y="100"/>
                      </a:lnTo>
                      <a:lnTo>
                        <a:pt x="87" y="100"/>
                      </a:lnTo>
                      <a:lnTo>
                        <a:pt x="87" y="98"/>
                      </a:lnTo>
                      <a:lnTo>
                        <a:pt x="89" y="98"/>
                      </a:lnTo>
                      <a:lnTo>
                        <a:pt x="89" y="97"/>
                      </a:lnTo>
                      <a:lnTo>
                        <a:pt x="89" y="95"/>
                      </a:lnTo>
                      <a:lnTo>
                        <a:pt x="90" y="95"/>
                      </a:lnTo>
                      <a:lnTo>
                        <a:pt x="90" y="93"/>
                      </a:lnTo>
                      <a:lnTo>
                        <a:pt x="90" y="92"/>
                      </a:lnTo>
                      <a:lnTo>
                        <a:pt x="92" y="90"/>
                      </a:lnTo>
                      <a:lnTo>
                        <a:pt x="94" y="90"/>
                      </a:lnTo>
                      <a:lnTo>
                        <a:pt x="94" y="88"/>
                      </a:lnTo>
                      <a:lnTo>
                        <a:pt x="94" y="87"/>
                      </a:lnTo>
                      <a:lnTo>
                        <a:pt x="95" y="83"/>
                      </a:lnTo>
                      <a:lnTo>
                        <a:pt x="97" y="82"/>
                      </a:lnTo>
                      <a:lnTo>
                        <a:pt x="97" y="80"/>
                      </a:lnTo>
                      <a:lnTo>
                        <a:pt x="97" y="78"/>
                      </a:lnTo>
                      <a:lnTo>
                        <a:pt x="99" y="77"/>
                      </a:lnTo>
                      <a:lnTo>
                        <a:pt x="99" y="75"/>
                      </a:lnTo>
                      <a:lnTo>
                        <a:pt x="99" y="73"/>
                      </a:lnTo>
                      <a:lnTo>
                        <a:pt x="100" y="73"/>
                      </a:lnTo>
                      <a:lnTo>
                        <a:pt x="100" y="71"/>
                      </a:lnTo>
                      <a:lnTo>
                        <a:pt x="100" y="70"/>
                      </a:lnTo>
                      <a:lnTo>
                        <a:pt x="100" y="68"/>
                      </a:lnTo>
                      <a:lnTo>
                        <a:pt x="100" y="66"/>
                      </a:lnTo>
                      <a:lnTo>
                        <a:pt x="100" y="65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60"/>
                      </a:lnTo>
                      <a:lnTo>
                        <a:pt x="100" y="56"/>
                      </a:lnTo>
                      <a:lnTo>
                        <a:pt x="100" y="55"/>
                      </a:lnTo>
                      <a:lnTo>
                        <a:pt x="100" y="53"/>
                      </a:lnTo>
                      <a:lnTo>
                        <a:pt x="100" y="51"/>
                      </a:lnTo>
                      <a:lnTo>
                        <a:pt x="100" y="49"/>
                      </a:lnTo>
                      <a:lnTo>
                        <a:pt x="100" y="48"/>
                      </a:lnTo>
                      <a:lnTo>
                        <a:pt x="100" y="46"/>
                      </a:lnTo>
                      <a:lnTo>
                        <a:pt x="100" y="44"/>
                      </a:lnTo>
                      <a:lnTo>
                        <a:pt x="100" y="43"/>
                      </a:lnTo>
                      <a:lnTo>
                        <a:pt x="99" y="41"/>
                      </a:lnTo>
                      <a:lnTo>
                        <a:pt x="99" y="38"/>
                      </a:lnTo>
                      <a:lnTo>
                        <a:pt x="97" y="38"/>
                      </a:lnTo>
                      <a:lnTo>
                        <a:pt x="97" y="34"/>
                      </a:lnTo>
                      <a:lnTo>
                        <a:pt x="95" y="33"/>
                      </a:lnTo>
                      <a:lnTo>
                        <a:pt x="95" y="31"/>
                      </a:lnTo>
                      <a:lnTo>
                        <a:pt x="94" y="29"/>
                      </a:lnTo>
                      <a:lnTo>
                        <a:pt x="94" y="28"/>
                      </a:lnTo>
                      <a:lnTo>
                        <a:pt x="94" y="26"/>
                      </a:lnTo>
                      <a:lnTo>
                        <a:pt x="92" y="24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90" y="21"/>
                      </a:lnTo>
                      <a:lnTo>
                        <a:pt x="89" y="21"/>
                      </a:lnTo>
                      <a:lnTo>
                        <a:pt x="89" y="19"/>
                      </a:lnTo>
                      <a:lnTo>
                        <a:pt x="87" y="19"/>
                      </a:lnTo>
                      <a:lnTo>
                        <a:pt x="87" y="17"/>
                      </a:lnTo>
                      <a:lnTo>
                        <a:pt x="87" y="16"/>
                      </a:lnTo>
                      <a:lnTo>
                        <a:pt x="85" y="16"/>
                      </a:lnTo>
                      <a:lnTo>
                        <a:pt x="85" y="14"/>
                      </a:lnTo>
                      <a:lnTo>
                        <a:pt x="84" y="14"/>
                      </a:lnTo>
                      <a:lnTo>
                        <a:pt x="82" y="12"/>
                      </a:lnTo>
                      <a:lnTo>
                        <a:pt x="80" y="11"/>
                      </a:lnTo>
                      <a:lnTo>
                        <a:pt x="79" y="9"/>
                      </a:lnTo>
                      <a:lnTo>
                        <a:pt x="77" y="9"/>
                      </a:lnTo>
                      <a:lnTo>
                        <a:pt x="75" y="7"/>
                      </a:lnTo>
                      <a:lnTo>
                        <a:pt x="74" y="6"/>
                      </a:lnTo>
                      <a:lnTo>
                        <a:pt x="72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0" name="Freeform 698"/>
                <p:cNvSpPr>
                  <a:spLocks/>
                </p:cNvSpPr>
                <p:nvPr/>
              </p:nvSpPr>
              <p:spPr bwMode="auto">
                <a:xfrm>
                  <a:off x="5203" y="830"/>
                  <a:ext cx="51" cy="61"/>
                </a:xfrm>
                <a:custGeom>
                  <a:avLst/>
                  <a:gdLst>
                    <a:gd name="T0" fmla="*/ 1 w 101"/>
                    <a:gd name="T1" fmla="*/ 24 h 121"/>
                    <a:gd name="T2" fmla="*/ 0 w 101"/>
                    <a:gd name="T3" fmla="*/ 31 h 121"/>
                    <a:gd name="T4" fmla="*/ 1 w 101"/>
                    <a:gd name="T5" fmla="*/ 39 h 121"/>
                    <a:gd name="T6" fmla="*/ 3 w 101"/>
                    <a:gd name="T7" fmla="*/ 46 h 121"/>
                    <a:gd name="T8" fmla="*/ 6 w 101"/>
                    <a:gd name="T9" fmla="*/ 51 h 121"/>
                    <a:gd name="T10" fmla="*/ 11 w 101"/>
                    <a:gd name="T11" fmla="*/ 57 h 121"/>
                    <a:gd name="T12" fmla="*/ 17 w 101"/>
                    <a:gd name="T13" fmla="*/ 59 h 121"/>
                    <a:gd name="T14" fmla="*/ 23 w 101"/>
                    <a:gd name="T15" fmla="*/ 61 h 121"/>
                    <a:gd name="T16" fmla="*/ 29 w 101"/>
                    <a:gd name="T17" fmla="*/ 60 h 121"/>
                    <a:gd name="T18" fmla="*/ 35 w 101"/>
                    <a:gd name="T19" fmla="*/ 58 h 121"/>
                    <a:gd name="T20" fmla="*/ 40 w 101"/>
                    <a:gd name="T21" fmla="*/ 54 h 121"/>
                    <a:gd name="T22" fmla="*/ 45 w 101"/>
                    <a:gd name="T23" fmla="*/ 50 h 121"/>
                    <a:gd name="T24" fmla="*/ 48 w 101"/>
                    <a:gd name="T25" fmla="*/ 43 h 121"/>
                    <a:gd name="T26" fmla="*/ 50 w 101"/>
                    <a:gd name="T27" fmla="*/ 36 h 121"/>
                    <a:gd name="T28" fmla="*/ 51 w 101"/>
                    <a:gd name="T29" fmla="*/ 29 h 121"/>
                    <a:gd name="T30" fmla="*/ 50 w 101"/>
                    <a:gd name="T31" fmla="*/ 21 h 121"/>
                    <a:gd name="T32" fmla="*/ 48 w 101"/>
                    <a:gd name="T33" fmla="*/ 15 h 121"/>
                    <a:gd name="T34" fmla="*/ 43 w 101"/>
                    <a:gd name="T35" fmla="*/ 9 h 121"/>
                    <a:gd name="T36" fmla="*/ 38 w 101"/>
                    <a:gd name="T37" fmla="*/ 4 h 121"/>
                    <a:gd name="T38" fmla="*/ 32 w 101"/>
                    <a:gd name="T39" fmla="*/ 1 h 121"/>
                    <a:gd name="T40" fmla="*/ 25 w 101"/>
                    <a:gd name="T41" fmla="*/ 0 h 121"/>
                    <a:gd name="T42" fmla="*/ 20 w 101"/>
                    <a:gd name="T43" fmla="*/ 2 h 121"/>
                    <a:gd name="T44" fmla="*/ 13 w 101"/>
                    <a:gd name="T45" fmla="*/ 4 h 121"/>
                    <a:gd name="T46" fmla="*/ 9 w 101"/>
                    <a:gd name="T47" fmla="*/ 9 h 121"/>
                    <a:gd name="T48" fmla="*/ 4 w 101"/>
                    <a:gd name="T49" fmla="*/ 15 h 121"/>
                    <a:gd name="T50" fmla="*/ 4 w 101"/>
                    <a:gd name="T51" fmla="*/ 18 h 121"/>
                    <a:gd name="T52" fmla="*/ 8 w 101"/>
                    <a:gd name="T53" fmla="*/ 11 h 121"/>
                    <a:gd name="T54" fmla="*/ 12 w 101"/>
                    <a:gd name="T55" fmla="*/ 7 h 121"/>
                    <a:gd name="T56" fmla="*/ 18 w 101"/>
                    <a:gd name="T57" fmla="*/ 4 h 121"/>
                    <a:gd name="T58" fmla="*/ 23 w 101"/>
                    <a:gd name="T59" fmla="*/ 2 h 121"/>
                    <a:gd name="T60" fmla="*/ 29 w 101"/>
                    <a:gd name="T61" fmla="*/ 2 h 121"/>
                    <a:gd name="T62" fmla="*/ 35 w 101"/>
                    <a:gd name="T63" fmla="*/ 4 h 121"/>
                    <a:gd name="T64" fmla="*/ 42 w 101"/>
                    <a:gd name="T65" fmla="*/ 8 h 121"/>
                    <a:gd name="T66" fmla="*/ 45 w 101"/>
                    <a:gd name="T67" fmla="*/ 13 h 121"/>
                    <a:gd name="T68" fmla="*/ 48 w 101"/>
                    <a:gd name="T69" fmla="*/ 19 h 121"/>
                    <a:gd name="T70" fmla="*/ 50 w 101"/>
                    <a:gd name="T71" fmla="*/ 26 h 121"/>
                    <a:gd name="T72" fmla="*/ 50 w 101"/>
                    <a:gd name="T73" fmla="*/ 33 h 121"/>
                    <a:gd name="T74" fmla="*/ 48 w 101"/>
                    <a:gd name="T75" fmla="*/ 40 h 121"/>
                    <a:gd name="T76" fmla="*/ 45 w 101"/>
                    <a:gd name="T77" fmla="*/ 47 h 121"/>
                    <a:gd name="T78" fmla="*/ 42 w 101"/>
                    <a:gd name="T79" fmla="*/ 52 h 121"/>
                    <a:gd name="T80" fmla="*/ 37 w 101"/>
                    <a:gd name="T81" fmla="*/ 57 h 121"/>
                    <a:gd name="T82" fmla="*/ 31 w 101"/>
                    <a:gd name="T83" fmla="*/ 59 h 121"/>
                    <a:gd name="T84" fmla="*/ 25 w 101"/>
                    <a:gd name="T85" fmla="*/ 60 h 121"/>
                    <a:gd name="T86" fmla="*/ 20 w 101"/>
                    <a:gd name="T87" fmla="*/ 59 h 121"/>
                    <a:gd name="T88" fmla="*/ 13 w 101"/>
                    <a:gd name="T89" fmla="*/ 57 h 121"/>
                    <a:gd name="T90" fmla="*/ 9 w 101"/>
                    <a:gd name="T91" fmla="*/ 53 h 121"/>
                    <a:gd name="T92" fmla="*/ 5 w 101"/>
                    <a:gd name="T93" fmla="*/ 47 h 121"/>
                    <a:gd name="T94" fmla="*/ 3 w 101"/>
                    <a:gd name="T95" fmla="*/ 41 h 121"/>
                    <a:gd name="T96" fmla="*/ 2 w 101"/>
                    <a:gd name="T97" fmla="*/ 34 h 121"/>
                    <a:gd name="T98" fmla="*/ 2 w 101"/>
                    <a:gd name="T99" fmla="*/ 27 h 121"/>
                    <a:gd name="T100" fmla="*/ 3 w 101"/>
                    <a:gd name="T101" fmla="*/ 20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1"/>
                    <a:gd name="T155" fmla="*/ 101 w 101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1">
                      <a:moveTo>
                        <a:pt x="6" y="35"/>
                      </a:moveTo>
                      <a:lnTo>
                        <a:pt x="5" y="39"/>
                      </a:lnTo>
                      <a:lnTo>
                        <a:pt x="3" y="42"/>
                      </a:lnTo>
                      <a:lnTo>
                        <a:pt x="3" y="45"/>
                      </a:lnTo>
                      <a:lnTo>
                        <a:pt x="1" y="47"/>
                      </a:lnTo>
                      <a:lnTo>
                        <a:pt x="1" y="50"/>
                      </a:lnTo>
                      <a:lnTo>
                        <a:pt x="1" y="54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1" y="67"/>
                      </a:lnTo>
                      <a:lnTo>
                        <a:pt x="1" y="72"/>
                      </a:lnTo>
                      <a:lnTo>
                        <a:pt x="1" y="74"/>
                      </a:lnTo>
                      <a:lnTo>
                        <a:pt x="1" y="78"/>
                      </a:lnTo>
                      <a:lnTo>
                        <a:pt x="3" y="79"/>
                      </a:lnTo>
                      <a:lnTo>
                        <a:pt x="3" y="83"/>
                      </a:lnTo>
                      <a:lnTo>
                        <a:pt x="5" y="84"/>
                      </a:lnTo>
                      <a:lnTo>
                        <a:pt x="5" y="89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1" y="99"/>
                      </a:lnTo>
                      <a:lnTo>
                        <a:pt x="11" y="101"/>
                      </a:lnTo>
                      <a:lnTo>
                        <a:pt x="15" y="105"/>
                      </a:lnTo>
                      <a:lnTo>
                        <a:pt x="16" y="106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1" y="113"/>
                      </a:lnTo>
                      <a:lnTo>
                        <a:pt x="23" y="113"/>
                      </a:lnTo>
                      <a:lnTo>
                        <a:pt x="26" y="115"/>
                      </a:lnTo>
                      <a:lnTo>
                        <a:pt x="30" y="116"/>
                      </a:lnTo>
                      <a:lnTo>
                        <a:pt x="31" y="118"/>
                      </a:lnTo>
                      <a:lnTo>
                        <a:pt x="33" y="118"/>
                      </a:lnTo>
                      <a:lnTo>
                        <a:pt x="36" y="120"/>
                      </a:lnTo>
                      <a:lnTo>
                        <a:pt x="38" y="120"/>
                      </a:lnTo>
                      <a:lnTo>
                        <a:pt x="40" y="120"/>
                      </a:lnTo>
                      <a:lnTo>
                        <a:pt x="43" y="121"/>
                      </a:lnTo>
                      <a:lnTo>
                        <a:pt x="45" y="121"/>
                      </a:lnTo>
                      <a:lnTo>
                        <a:pt x="48" y="121"/>
                      </a:lnTo>
                      <a:lnTo>
                        <a:pt x="50" y="121"/>
                      </a:lnTo>
                      <a:lnTo>
                        <a:pt x="53" y="121"/>
                      </a:lnTo>
                      <a:lnTo>
                        <a:pt x="55" y="121"/>
                      </a:lnTo>
                      <a:lnTo>
                        <a:pt x="58" y="120"/>
                      </a:lnTo>
                      <a:lnTo>
                        <a:pt x="60" y="120"/>
                      </a:lnTo>
                      <a:lnTo>
                        <a:pt x="61" y="118"/>
                      </a:lnTo>
                      <a:lnTo>
                        <a:pt x="65" y="118"/>
                      </a:lnTo>
                      <a:lnTo>
                        <a:pt x="68" y="118"/>
                      </a:lnTo>
                      <a:lnTo>
                        <a:pt x="70" y="116"/>
                      </a:lnTo>
                      <a:lnTo>
                        <a:pt x="71" y="116"/>
                      </a:lnTo>
                      <a:lnTo>
                        <a:pt x="75" y="113"/>
                      </a:lnTo>
                      <a:lnTo>
                        <a:pt x="76" y="113"/>
                      </a:lnTo>
                      <a:lnTo>
                        <a:pt x="78" y="111"/>
                      </a:lnTo>
                      <a:lnTo>
                        <a:pt x="80" y="108"/>
                      </a:lnTo>
                      <a:lnTo>
                        <a:pt x="81" y="106"/>
                      </a:lnTo>
                      <a:lnTo>
                        <a:pt x="83" y="105"/>
                      </a:lnTo>
                      <a:lnTo>
                        <a:pt x="86" y="103"/>
                      </a:lnTo>
                      <a:lnTo>
                        <a:pt x="86" y="101"/>
                      </a:lnTo>
                      <a:lnTo>
                        <a:pt x="90" y="99"/>
                      </a:lnTo>
                      <a:lnTo>
                        <a:pt x="91" y="96"/>
                      </a:lnTo>
                      <a:lnTo>
                        <a:pt x="91" y="94"/>
                      </a:lnTo>
                      <a:lnTo>
                        <a:pt x="93" y="91"/>
                      </a:lnTo>
                      <a:lnTo>
                        <a:pt x="95" y="89"/>
                      </a:lnTo>
                      <a:lnTo>
                        <a:pt x="95" y="86"/>
                      </a:lnTo>
                      <a:lnTo>
                        <a:pt x="96" y="83"/>
                      </a:lnTo>
                      <a:lnTo>
                        <a:pt x="98" y="79"/>
                      </a:lnTo>
                      <a:lnTo>
                        <a:pt x="100" y="78"/>
                      </a:lnTo>
                      <a:lnTo>
                        <a:pt x="100" y="74"/>
                      </a:lnTo>
                      <a:lnTo>
                        <a:pt x="100" y="72"/>
                      </a:lnTo>
                      <a:lnTo>
                        <a:pt x="100" y="67"/>
                      </a:lnTo>
                      <a:lnTo>
                        <a:pt x="100" y="66"/>
                      </a:lnTo>
                      <a:lnTo>
                        <a:pt x="101" y="62"/>
                      </a:lnTo>
                      <a:lnTo>
                        <a:pt x="101" y="59"/>
                      </a:lnTo>
                      <a:lnTo>
                        <a:pt x="101" y="57"/>
                      </a:lnTo>
                      <a:lnTo>
                        <a:pt x="101" y="54"/>
                      </a:lnTo>
                      <a:lnTo>
                        <a:pt x="100" y="50"/>
                      </a:lnTo>
                      <a:lnTo>
                        <a:pt x="100" y="47"/>
                      </a:lnTo>
                      <a:lnTo>
                        <a:pt x="100" y="45"/>
                      </a:lnTo>
                      <a:lnTo>
                        <a:pt x="100" y="42"/>
                      </a:lnTo>
                      <a:lnTo>
                        <a:pt x="98" y="39"/>
                      </a:lnTo>
                      <a:lnTo>
                        <a:pt x="96" y="35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27"/>
                      </a:lnTo>
                      <a:lnTo>
                        <a:pt x="91" y="23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5" y="7"/>
                      </a:lnTo>
                      <a:lnTo>
                        <a:pt x="70" y="5"/>
                      </a:lnTo>
                      <a:lnTo>
                        <a:pt x="68" y="3"/>
                      </a:lnTo>
                      <a:lnTo>
                        <a:pt x="65" y="1"/>
                      </a:lnTo>
                      <a:lnTo>
                        <a:pt x="63" y="1"/>
                      </a:lnTo>
                      <a:lnTo>
                        <a:pt x="61" y="1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1"/>
                      </a:lnTo>
                      <a:lnTo>
                        <a:pt x="41" y="1"/>
                      </a:lnTo>
                      <a:lnTo>
                        <a:pt x="40" y="3"/>
                      </a:lnTo>
                      <a:lnTo>
                        <a:pt x="36" y="3"/>
                      </a:lnTo>
                      <a:lnTo>
                        <a:pt x="33" y="5"/>
                      </a:lnTo>
                      <a:lnTo>
                        <a:pt x="31" y="7"/>
                      </a:lnTo>
                      <a:lnTo>
                        <a:pt x="30" y="7"/>
                      </a:lnTo>
                      <a:lnTo>
                        <a:pt x="26" y="8"/>
                      </a:lnTo>
                      <a:lnTo>
                        <a:pt x="26" y="10"/>
                      </a:lnTo>
                      <a:lnTo>
                        <a:pt x="23" y="12"/>
                      </a:lnTo>
                      <a:lnTo>
                        <a:pt x="20" y="13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5" y="18"/>
                      </a:lnTo>
                      <a:lnTo>
                        <a:pt x="15" y="22"/>
                      </a:lnTo>
                      <a:lnTo>
                        <a:pt x="11" y="22"/>
                      </a:lnTo>
                      <a:lnTo>
                        <a:pt x="11" y="27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4"/>
                      </a:lnTo>
                      <a:lnTo>
                        <a:pt x="6" y="35"/>
                      </a:lnTo>
                      <a:lnTo>
                        <a:pt x="6" y="37"/>
                      </a:lnTo>
                      <a:lnTo>
                        <a:pt x="8" y="35"/>
                      </a:lnTo>
                      <a:lnTo>
                        <a:pt x="8" y="32"/>
                      </a:lnTo>
                      <a:lnTo>
                        <a:pt x="11" y="30"/>
                      </a:lnTo>
                      <a:lnTo>
                        <a:pt x="11" y="27"/>
                      </a:lnTo>
                      <a:lnTo>
                        <a:pt x="15" y="23"/>
                      </a:lnTo>
                      <a:lnTo>
                        <a:pt x="15" y="22"/>
                      </a:lnTo>
                      <a:lnTo>
                        <a:pt x="18" y="20"/>
                      </a:lnTo>
                      <a:lnTo>
                        <a:pt x="18" y="17"/>
                      </a:lnTo>
                      <a:lnTo>
                        <a:pt x="20" y="17"/>
                      </a:lnTo>
                      <a:lnTo>
                        <a:pt x="23" y="15"/>
                      </a:lnTo>
                      <a:lnTo>
                        <a:pt x="23" y="13"/>
                      </a:lnTo>
                      <a:lnTo>
                        <a:pt x="26" y="12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3" y="8"/>
                      </a:lnTo>
                      <a:lnTo>
                        <a:pt x="35" y="7"/>
                      </a:lnTo>
                      <a:lnTo>
                        <a:pt x="36" y="7"/>
                      </a:lnTo>
                      <a:lnTo>
                        <a:pt x="40" y="5"/>
                      </a:lnTo>
                      <a:lnTo>
                        <a:pt x="41" y="5"/>
                      </a:lnTo>
                      <a:lnTo>
                        <a:pt x="43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0" y="1"/>
                      </a:lnTo>
                      <a:lnTo>
                        <a:pt x="53" y="3"/>
                      </a:lnTo>
                      <a:lnTo>
                        <a:pt x="56" y="3"/>
                      </a:lnTo>
                      <a:lnTo>
                        <a:pt x="58" y="3"/>
                      </a:lnTo>
                      <a:lnTo>
                        <a:pt x="61" y="3"/>
                      </a:lnTo>
                      <a:lnTo>
                        <a:pt x="63" y="3"/>
                      </a:lnTo>
                      <a:lnTo>
                        <a:pt x="65" y="5"/>
                      </a:lnTo>
                      <a:lnTo>
                        <a:pt x="68" y="7"/>
                      </a:lnTo>
                      <a:lnTo>
                        <a:pt x="70" y="7"/>
                      </a:lnTo>
                      <a:lnTo>
                        <a:pt x="75" y="8"/>
                      </a:lnTo>
                      <a:lnTo>
                        <a:pt x="76" y="12"/>
                      </a:lnTo>
                      <a:lnTo>
                        <a:pt x="78" y="13"/>
                      </a:lnTo>
                      <a:lnTo>
                        <a:pt x="80" y="13"/>
                      </a:lnTo>
                      <a:lnTo>
                        <a:pt x="83" y="15"/>
                      </a:lnTo>
                      <a:lnTo>
                        <a:pt x="83" y="17"/>
                      </a:lnTo>
                      <a:lnTo>
                        <a:pt x="86" y="18"/>
                      </a:lnTo>
                      <a:lnTo>
                        <a:pt x="86" y="22"/>
                      </a:lnTo>
                      <a:lnTo>
                        <a:pt x="90" y="22"/>
                      </a:lnTo>
                      <a:lnTo>
                        <a:pt x="90" y="25"/>
                      </a:lnTo>
                      <a:lnTo>
                        <a:pt x="91" y="29"/>
                      </a:lnTo>
                      <a:lnTo>
                        <a:pt x="93" y="30"/>
                      </a:lnTo>
                      <a:lnTo>
                        <a:pt x="93" y="32"/>
                      </a:lnTo>
                      <a:lnTo>
                        <a:pt x="95" y="35"/>
                      </a:lnTo>
                      <a:lnTo>
                        <a:pt x="95" y="37"/>
                      </a:lnTo>
                      <a:lnTo>
                        <a:pt x="96" y="39"/>
                      </a:lnTo>
                      <a:lnTo>
                        <a:pt x="96" y="42"/>
                      </a:lnTo>
                      <a:lnTo>
                        <a:pt x="98" y="45"/>
                      </a:lnTo>
                      <a:lnTo>
                        <a:pt x="98" y="49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0" y="57"/>
                      </a:lnTo>
                      <a:lnTo>
                        <a:pt x="100" y="59"/>
                      </a:lnTo>
                      <a:lnTo>
                        <a:pt x="100" y="62"/>
                      </a:lnTo>
                      <a:lnTo>
                        <a:pt x="100" y="66"/>
                      </a:lnTo>
                      <a:lnTo>
                        <a:pt x="100" y="67"/>
                      </a:lnTo>
                      <a:lnTo>
                        <a:pt x="98" y="71"/>
                      </a:lnTo>
                      <a:lnTo>
                        <a:pt x="98" y="74"/>
                      </a:lnTo>
                      <a:lnTo>
                        <a:pt x="96" y="76"/>
                      </a:lnTo>
                      <a:lnTo>
                        <a:pt x="96" y="79"/>
                      </a:lnTo>
                      <a:lnTo>
                        <a:pt x="95" y="81"/>
                      </a:lnTo>
                      <a:lnTo>
                        <a:pt x="95" y="84"/>
                      </a:lnTo>
                      <a:lnTo>
                        <a:pt x="93" y="88"/>
                      </a:lnTo>
                      <a:lnTo>
                        <a:pt x="91" y="91"/>
                      </a:lnTo>
                      <a:lnTo>
                        <a:pt x="90" y="93"/>
                      </a:lnTo>
                      <a:lnTo>
                        <a:pt x="90" y="96"/>
                      </a:lnTo>
                      <a:lnTo>
                        <a:pt x="88" y="98"/>
                      </a:lnTo>
                      <a:lnTo>
                        <a:pt x="86" y="99"/>
                      </a:lnTo>
                      <a:lnTo>
                        <a:pt x="85" y="101"/>
                      </a:lnTo>
                      <a:lnTo>
                        <a:pt x="83" y="103"/>
                      </a:lnTo>
                      <a:lnTo>
                        <a:pt x="81" y="106"/>
                      </a:lnTo>
                      <a:lnTo>
                        <a:pt x="78" y="106"/>
                      </a:lnTo>
                      <a:lnTo>
                        <a:pt x="76" y="108"/>
                      </a:lnTo>
                      <a:lnTo>
                        <a:pt x="75" y="111"/>
                      </a:lnTo>
                      <a:lnTo>
                        <a:pt x="73" y="113"/>
                      </a:lnTo>
                      <a:lnTo>
                        <a:pt x="71" y="113"/>
                      </a:lnTo>
                      <a:lnTo>
                        <a:pt x="68" y="113"/>
                      </a:lnTo>
                      <a:lnTo>
                        <a:pt x="66" y="116"/>
                      </a:lnTo>
                      <a:lnTo>
                        <a:pt x="65" y="116"/>
                      </a:lnTo>
                      <a:lnTo>
                        <a:pt x="61" y="118"/>
                      </a:lnTo>
                      <a:lnTo>
                        <a:pt x="60" y="118"/>
                      </a:lnTo>
                      <a:lnTo>
                        <a:pt x="58" y="118"/>
                      </a:lnTo>
                      <a:lnTo>
                        <a:pt x="55" y="118"/>
                      </a:lnTo>
                      <a:lnTo>
                        <a:pt x="53" y="118"/>
                      </a:lnTo>
                      <a:lnTo>
                        <a:pt x="50" y="120"/>
                      </a:lnTo>
                      <a:lnTo>
                        <a:pt x="48" y="120"/>
                      </a:lnTo>
                      <a:lnTo>
                        <a:pt x="46" y="118"/>
                      </a:lnTo>
                      <a:lnTo>
                        <a:pt x="43" y="118"/>
                      </a:lnTo>
                      <a:lnTo>
                        <a:pt x="40" y="118"/>
                      </a:lnTo>
                      <a:lnTo>
                        <a:pt x="36" y="118"/>
                      </a:lnTo>
                      <a:lnTo>
                        <a:pt x="33" y="116"/>
                      </a:lnTo>
                      <a:lnTo>
                        <a:pt x="31" y="116"/>
                      </a:lnTo>
                      <a:lnTo>
                        <a:pt x="30" y="115"/>
                      </a:lnTo>
                      <a:lnTo>
                        <a:pt x="26" y="113"/>
                      </a:lnTo>
                      <a:lnTo>
                        <a:pt x="25" y="111"/>
                      </a:lnTo>
                      <a:lnTo>
                        <a:pt x="23" y="110"/>
                      </a:lnTo>
                      <a:lnTo>
                        <a:pt x="20" y="108"/>
                      </a:lnTo>
                      <a:lnTo>
                        <a:pt x="20" y="106"/>
                      </a:lnTo>
                      <a:lnTo>
                        <a:pt x="18" y="105"/>
                      </a:lnTo>
                      <a:lnTo>
                        <a:pt x="15" y="103"/>
                      </a:lnTo>
                      <a:lnTo>
                        <a:pt x="15" y="101"/>
                      </a:lnTo>
                      <a:lnTo>
                        <a:pt x="11" y="99"/>
                      </a:lnTo>
                      <a:lnTo>
                        <a:pt x="11" y="96"/>
                      </a:lnTo>
                      <a:lnTo>
                        <a:pt x="10" y="94"/>
                      </a:lnTo>
                      <a:lnTo>
                        <a:pt x="8" y="91"/>
                      </a:lnTo>
                      <a:lnTo>
                        <a:pt x="6" y="86"/>
                      </a:lnTo>
                      <a:lnTo>
                        <a:pt x="6" y="84"/>
                      </a:lnTo>
                      <a:lnTo>
                        <a:pt x="5" y="81"/>
                      </a:lnTo>
                      <a:lnTo>
                        <a:pt x="5" y="79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3" y="72"/>
                      </a:lnTo>
                      <a:lnTo>
                        <a:pt x="3" y="67"/>
                      </a:lnTo>
                      <a:lnTo>
                        <a:pt x="3" y="66"/>
                      </a:lnTo>
                      <a:lnTo>
                        <a:pt x="3" y="62"/>
                      </a:lnTo>
                      <a:lnTo>
                        <a:pt x="3" y="59"/>
                      </a:lnTo>
                      <a:lnTo>
                        <a:pt x="3" y="57"/>
                      </a:lnTo>
                      <a:lnTo>
                        <a:pt x="3" y="54"/>
                      </a:lnTo>
                      <a:lnTo>
                        <a:pt x="3" y="52"/>
                      </a:lnTo>
                      <a:lnTo>
                        <a:pt x="5" y="49"/>
                      </a:lnTo>
                      <a:lnTo>
                        <a:pt x="5" y="45"/>
                      </a:lnTo>
                      <a:lnTo>
                        <a:pt x="6" y="42"/>
                      </a:lnTo>
                      <a:lnTo>
                        <a:pt x="6" y="39"/>
                      </a:lnTo>
                      <a:lnTo>
                        <a:pt x="6" y="37"/>
                      </a:lnTo>
                      <a:lnTo>
                        <a:pt x="6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1" name="Freeform 699"/>
                <p:cNvSpPr>
                  <a:spLocks/>
                </p:cNvSpPr>
                <p:nvPr/>
              </p:nvSpPr>
              <p:spPr bwMode="auto">
                <a:xfrm>
                  <a:off x="5224" y="852"/>
                  <a:ext cx="37" cy="17"/>
                </a:xfrm>
                <a:custGeom>
                  <a:avLst/>
                  <a:gdLst>
                    <a:gd name="T0" fmla="*/ 1 w 73"/>
                    <a:gd name="T1" fmla="*/ 11 h 34"/>
                    <a:gd name="T2" fmla="*/ 0 w 73"/>
                    <a:gd name="T3" fmla="*/ 17 h 34"/>
                    <a:gd name="T4" fmla="*/ 37 w 73"/>
                    <a:gd name="T5" fmla="*/ 13 h 34"/>
                    <a:gd name="T6" fmla="*/ 27 w 73"/>
                    <a:gd name="T7" fmla="*/ 0 h 34"/>
                    <a:gd name="T8" fmla="*/ 1 w 73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4"/>
                    <a:gd name="T17" fmla="*/ 73 w 7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4">
                      <a:moveTo>
                        <a:pt x="2" y="22"/>
                      </a:moveTo>
                      <a:lnTo>
                        <a:pt x="0" y="34"/>
                      </a:lnTo>
                      <a:lnTo>
                        <a:pt x="73" y="27"/>
                      </a:lnTo>
                      <a:lnTo>
                        <a:pt x="53" y="0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2" name="Freeform 700"/>
                <p:cNvSpPr>
                  <a:spLocks/>
                </p:cNvSpPr>
                <p:nvPr/>
              </p:nvSpPr>
              <p:spPr bwMode="auto">
                <a:xfrm>
                  <a:off x="5211" y="865"/>
                  <a:ext cx="36" cy="26"/>
                </a:xfrm>
                <a:custGeom>
                  <a:avLst/>
                  <a:gdLst>
                    <a:gd name="T0" fmla="*/ 22 w 72"/>
                    <a:gd name="T1" fmla="*/ 0 h 52"/>
                    <a:gd name="T2" fmla="*/ 21 w 72"/>
                    <a:gd name="T3" fmla="*/ 0 h 52"/>
                    <a:gd name="T4" fmla="*/ 19 w 72"/>
                    <a:gd name="T5" fmla="*/ 0 h 52"/>
                    <a:gd name="T6" fmla="*/ 18 w 72"/>
                    <a:gd name="T7" fmla="*/ 0 h 52"/>
                    <a:gd name="T8" fmla="*/ 16 w 72"/>
                    <a:gd name="T9" fmla="*/ 0 h 52"/>
                    <a:gd name="T10" fmla="*/ 13 w 72"/>
                    <a:gd name="T11" fmla="*/ 0 h 52"/>
                    <a:gd name="T12" fmla="*/ 11 w 72"/>
                    <a:gd name="T13" fmla="*/ 1 h 52"/>
                    <a:gd name="T14" fmla="*/ 9 w 72"/>
                    <a:gd name="T15" fmla="*/ 3 h 52"/>
                    <a:gd name="T16" fmla="*/ 7 w 72"/>
                    <a:gd name="T17" fmla="*/ 3 h 52"/>
                    <a:gd name="T18" fmla="*/ 6 w 72"/>
                    <a:gd name="T19" fmla="*/ 5 h 52"/>
                    <a:gd name="T20" fmla="*/ 5 w 72"/>
                    <a:gd name="T21" fmla="*/ 5 h 52"/>
                    <a:gd name="T22" fmla="*/ 2 w 72"/>
                    <a:gd name="T23" fmla="*/ 7 h 52"/>
                    <a:gd name="T24" fmla="*/ 1 w 72"/>
                    <a:gd name="T25" fmla="*/ 11 h 52"/>
                    <a:gd name="T26" fmla="*/ 0 w 72"/>
                    <a:gd name="T27" fmla="*/ 13 h 52"/>
                    <a:gd name="T28" fmla="*/ 0 w 72"/>
                    <a:gd name="T29" fmla="*/ 14 h 52"/>
                    <a:gd name="T30" fmla="*/ 1 w 72"/>
                    <a:gd name="T31" fmla="*/ 16 h 52"/>
                    <a:gd name="T32" fmla="*/ 1 w 72"/>
                    <a:gd name="T33" fmla="*/ 18 h 52"/>
                    <a:gd name="T34" fmla="*/ 2 w 72"/>
                    <a:gd name="T35" fmla="*/ 20 h 52"/>
                    <a:gd name="T36" fmla="*/ 3 w 72"/>
                    <a:gd name="T37" fmla="*/ 22 h 52"/>
                    <a:gd name="T38" fmla="*/ 5 w 72"/>
                    <a:gd name="T39" fmla="*/ 22 h 52"/>
                    <a:gd name="T40" fmla="*/ 7 w 72"/>
                    <a:gd name="T41" fmla="*/ 25 h 52"/>
                    <a:gd name="T42" fmla="*/ 10 w 72"/>
                    <a:gd name="T43" fmla="*/ 25 h 52"/>
                    <a:gd name="T44" fmla="*/ 14 w 72"/>
                    <a:gd name="T45" fmla="*/ 26 h 52"/>
                    <a:gd name="T46" fmla="*/ 16 w 72"/>
                    <a:gd name="T47" fmla="*/ 26 h 52"/>
                    <a:gd name="T48" fmla="*/ 17 w 72"/>
                    <a:gd name="T49" fmla="*/ 26 h 52"/>
                    <a:gd name="T50" fmla="*/ 19 w 72"/>
                    <a:gd name="T51" fmla="*/ 26 h 52"/>
                    <a:gd name="T52" fmla="*/ 22 w 72"/>
                    <a:gd name="T53" fmla="*/ 26 h 52"/>
                    <a:gd name="T54" fmla="*/ 24 w 72"/>
                    <a:gd name="T55" fmla="*/ 26 h 52"/>
                    <a:gd name="T56" fmla="*/ 25 w 72"/>
                    <a:gd name="T57" fmla="*/ 25 h 52"/>
                    <a:gd name="T58" fmla="*/ 27 w 72"/>
                    <a:gd name="T59" fmla="*/ 25 h 52"/>
                    <a:gd name="T60" fmla="*/ 29 w 72"/>
                    <a:gd name="T61" fmla="*/ 24 h 52"/>
                    <a:gd name="T62" fmla="*/ 30 w 72"/>
                    <a:gd name="T63" fmla="*/ 22 h 52"/>
                    <a:gd name="T64" fmla="*/ 31 w 72"/>
                    <a:gd name="T65" fmla="*/ 22 h 52"/>
                    <a:gd name="T66" fmla="*/ 33 w 72"/>
                    <a:gd name="T67" fmla="*/ 21 h 52"/>
                    <a:gd name="T68" fmla="*/ 35 w 72"/>
                    <a:gd name="T69" fmla="*/ 17 h 52"/>
                    <a:gd name="T70" fmla="*/ 36 w 72"/>
                    <a:gd name="T71" fmla="*/ 15 h 52"/>
                    <a:gd name="T72" fmla="*/ 35 w 72"/>
                    <a:gd name="T73" fmla="*/ 14 h 52"/>
                    <a:gd name="T74" fmla="*/ 36 w 72"/>
                    <a:gd name="T75" fmla="*/ 13 h 52"/>
                    <a:gd name="T76" fmla="*/ 36 w 72"/>
                    <a:gd name="T77" fmla="*/ 11 h 52"/>
                    <a:gd name="T78" fmla="*/ 35 w 72"/>
                    <a:gd name="T79" fmla="*/ 9 h 52"/>
                    <a:gd name="T80" fmla="*/ 35 w 72"/>
                    <a:gd name="T81" fmla="*/ 7 h 52"/>
                    <a:gd name="T82" fmla="*/ 34 w 72"/>
                    <a:gd name="T83" fmla="*/ 7 h 52"/>
                    <a:gd name="T84" fmla="*/ 33 w 72"/>
                    <a:gd name="T85" fmla="*/ 5 h 52"/>
                    <a:gd name="T86" fmla="*/ 32 w 72"/>
                    <a:gd name="T87" fmla="*/ 5 h 52"/>
                    <a:gd name="T88" fmla="*/ 31 w 72"/>
                    <a:gd name="T89" fmla="*/ 5 h 52"/>
                    <a:gd name="T90" fmla="*/ 28 w 72"/>
                    <a:gd name="T91" fmla="*/ 2 h 5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2"/>
                    <a:gd name="T139" fmla="*/ 0 h 52"/>
                    <a:gd name="T140" fmla="*/ 72 w 72"/>
                    <a:gd name="T141" fmla="*/ 52 h 5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2" h="52">
                      <a:moveTo>
                        <a:pt x="52" y="2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4" y="2"/>
                      </a:lnTo>
                      <a:lnTo>
                        <a:pt x="22" y="2"/>
                      </a:lnTo>
                      <a:lnTo>
                        <a:pt x="19" y="3"/>
                      </a:lnTo>
                      <a:lnTo>
                        <a:pt x="17" y="3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4" y="7"/>
                      </a:lnTo>
                      <a:lnTo>
                        <a:pt x="14" y="9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7" y="10"/>
                      </a:lnTo>
                      <a:lnTo>
                        <a:pt x="7" y="14"/>
                      </a:lnTo>
                      <a:lnTo>
                        <a:pt x="5" y="15"/>
                      </a:ln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4" y="37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7" y="42"/>
                      </a:lnTo>
                      <a:lnTo>
                        <a:pt x="7" y="44"/>
                      </a:lnTo>
                      <a:lnTo>
                        <a:pt x="9" y="44"/>
                      </a:lnTo>
                      <a:lnTo>
                        <a:pt x="10" y="44"/>
                      </a:lnTo>
                      <a:lnTo>
                        <a:pt x="10" y="46"/>
                      </a:lnTo>
                      <a:lnTo>
                        <a:pt x="14" y="47"/>
                      </a:lnTo>
                      <a:lnTo>
                        <a:pt x="14" y="49"/>
                      </a:lnTo>
                      <a:lnTo>
                        <a:pt x="15" y="49"/>
                      </a:lnTo>
                      <a:lnTo>
                        <a:pt x="17" y="49"/>
                      </a:lnTo>
                      <a:lnTo>
                        <a:pt x="20" y="49"/>
                      </a:lnTo>
                      <a:lnTo>
                        <a:pt x="24" y="52"/>
                      </a:lnTo>
                      <a:lnTo>
                        <a:pt x="25" y="51"/>
                      </a:lnTo>
                      <a:lnTo>
                        <a:pt x="29" y="52"/>
                      </a:lnTo>
                      <a:lnTo>
                        <a:pt x="30" y="52"/>
                      </a:lnTo>
                      <a:lnTo>
                        <a:pt x="32" y="52"/>
                      </a:lnTo>
                      <a:lnTo>
                        <a:pt x="34" y="52"/>
                      </a:lnTo>
                      <a:lnTo>
                        <a:pt x="35" y="52"/>
                      </a:lnTo>
                      <a:lnTo>
                        <a:pt x="37" y="52"/>
                      </a:lnTo>
                      <a:lnTo>
                        <a:pt x="39" y="52"/>
                      </a:lnTo>
                      <a:lnTo>
                        <a:pt x="40" y="52"/>
                      </a:lnTo>
                      <a:lnTo>
                        <a:pt x="44" y="52"/>
                      </a:lnTo>
                      <a:lnTo>
                        <a:pt x="45" y="51"/>
                      </a:lnTo>
                      <a:lnTo>
                        <a:pt x="47" y="51"/>
                      </a:lnTo>
                      <a:lnTo>
                        <a:pt x="49" y="51"/>
                      </a:lnTo>
                      <a:lnTo>
                        <a:pt x="50" y="49"/>
                      </a:lnTo>
                      <a:lnTo>
                        <a:pt x="50" y="51"/>
                      </a:lnTo>
                      <a:lnTo>
                        <a:pt x="50" y="49"/>
                      </a:lnTo>
                      <a:lnTo>
                        <a:pt x="52" y="49"/>
                      </a:lnTo>
                      <a:lnTo>
                        <a:pt x="54" y="49"/>
                      </a:lnTo>
                      <a:lnTo>
                        <a:pt x="55" y="49"/>
                      </a:lnTo>
                      <a:lnTo>
                        <a:pt x="57" y="47"/>
                      </a:lnTo>
                      <a:lnTo>
                        <a:pt x="59" y="47"/>
                      </a:lnTo>
                      <a:lnTo>
                        <a:pt x="59" y="46"/>
                      </a:lnTo>
                      <a:lnTo>
                        <a:pt x="59" y="44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4" y="42"/>
                      </a:lnTo>
                      <a:lnTo>
                        <a:pt x="65" y="42"/>
                      </a:lnTo>
                      <a:lnTo>
                        <a:pt x="65" y="41"/>
                      </a:lnTo>
                      <a:lnTo>
                        <a:pt x="67" y="41"/>
                      </a:lnTo>
                      <a:lnTo>
                        <a:pt x="67" y="37"/>
                      </a:lnTo>
                      <a:lnTo>
                        <a:pt x="70" y="34"/>
                      </a:lnTo>
                      <a:lnTo>
                        <a:pt x="70" y="32"/>
                      </a:lnTo>
                      <a:lnTo>
                        <a:pt x="72" y="30"/>
                      </a:lnTo>
                      <a:lnTo>
                        <a:pt x="70" y="30"/>
                      </a:lnTo>
                      <a:lnTo>
                        <a:pt x="72" y="29"/>
                      </a:lnTo>
                      <a:lnTo>
                        <a:pt x="70" y="29"/>
                      </a:lnTo>
                      <a:lnTo>
                        <a:pt x="72" y="27"/>
                      </a:lnTo>
                      <a:lnTo>
                        <a:pt x="70" y="27"/>
                      </a:lnTo>
                      <a:lnTo>
                        <a:pt x="72" y="25"/>
                      </a:lnTo>
                      <a:lnTo>
                        <a:pt x="72" y="24"/>
                      </a:lnTo>
                      <a:lnTo>
                        <a:pt x="72" y="22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70" y="17"/>
                      </a:lnTo>
                      <a:lnTo>
                        <a:pt x="70" y="15"/>
                      </a:lnTo>
                      <a:lnTo>
                        <a:pt x="69" y="15"/>
                      </a:lnTo>
                      <a:lnTo>
                        <a:pt x="70" y="15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5" y="9"/>
                      </a:lnTo>
                      <a:lnTo>
                        <a:pt x="64" y="9"/>
                      </a:lnTo>
                      <a:lnTo>
                        <a:pt x="62" y="9"/>
                      </a:lnTo>
                      <a:lnTo>
                        <a:pt x="60" y="7"/>
                      </a:lnTo>
                      <a:lnTo>
                        <a:pt x="59" y="5"/>
                      </a:lnTo>
                      <a:lnTo>
                        <a:pt x="57" y="3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3" name="Freeform 701"/>
                <p:cNvSpPr>
                  <a:spLocks/>
                </p:cNvSpPr>
                <p:nvPr/>
              </p:nvSpPr>
              <p:spPr bwMode="auto">
                <a:xfrm>
                  <a:off x="5210" y="864"/>
                  <a:ext cx="39" cy="28"/>
                </a:xfrm>
                <a:custGeom>
                  <a:avLst/>
                  <a:gdLst>
                    <a:gd name="T0" fmla="*/ 0 w 76"/>
                    <a:gd name="T1" fmla="*/ 11 h 56"/>
                    <a:gd name="T2" fmla="*/ 0 w 76"/>
                    <a:gd name="T3" fmla="*/ 14 h 56"/>
                    <a:gd name="T4" fmla="*/ 0 w 76"/>
                    <a:gd name="T5" fmla="*/ 17 h 56"/>
                    <a:gd name="T6" fmla="*/ 2 w 76"/>
                    <a:gd name="T7" fmla="*/ 20 h 56"/>
                    <a:gd name="T8" fmla="*/ 3 w 76"/>
                    <a:gd name="T9" fmla="*/ 23 h 56"/>
                    <a:gd name="T10" fmla="*/ 7 w 76"/>
                    <a:gd name="T11" fmla="*/ 26 h 56"/>
                    <a:gd name="T12" fmla="*/ 10 w 76"/>
                    <a:gd name="T13" fmla="*/ 27 h 56"/>
                    <a:gd name="T14" fmla="*/ 13 w 76"/>
                    <a:gd name="T15" fmla="*/ 28 h 56"/>
                    <a:gd name="T16" fmla="*/ 16 w 76"/>
                    <a:gd name="T17" fmla="*/ 28 h 56"/>
                    <a:gd name="T18" fmla="*/ 18 w 76"/>
                    <a:gd name="T19" fmla="*/ 28 h 56"/>
                    <a:gd name="T20" fmla="*/ 23 w 76"/>
                    <a:gd name="T21" fmla="*/ 28 h 56"/>
                    <a:gd name="T22" fmla="*/ 28 w 76"/>
                    <a:gd name="T23" fmla="*/ 26 h 56"/>
                    <a:gd name="T24" fmla="*/ 31 w 76"/>
                    <a:gd name="T25" fmla="*/ 26 h 56"/>
                    <a:gd name="T26" fmla="*/ 34 w 76"/>
                    <a:gd name="T27" fmla="*/ 23 h 56"/>
                    <a:gd name="T28" fmla="*/ 36 w 76"/>
                    <a:gd name="T29" fmla="*/ 20 h 56"/>
                    <a:gd name="T30" fmla="*/ 38 w 76"/>
                    <a:gd name="T31" fmla="*/ 14 h 56"/>
                    <a:gd name="T32" fmla="*/ 39 w 76"/>
                    <a:gd name="T33" fmla="*/ 12 h 56"/>
                    <a:gd name="T34" fmla="*/ 37 w 76"/>
                    <a:gd name="T35" fmla="*/ 10 h 56"/>
                    <a:gd name="T36" fmla="*/ 36 w 76"/>
                    <a:gd name="T37" fmla="*/ 8 h 56"/>
                    <a:gd name="T38" fmla="*/ 34 w 76"/>
                    <a:gd name="T39" fmla="*/ 6 h 56"/>
                    <a:gd name="T40" fmla="*/ 32 w 76"/>
                    <a:gd name="T41" fmla="*/ 4 h 56"/>
                    <a:gd name="T42" fmla="*/ 31 w 76"/>
                    <a:gd name="T43" fmla="*/ 3 h 56"/>
                    <a:gd name="T44" fmla="*/ 23 w 76"/>
                    <a:gd name="T45" fmla="*/ 0 h 56"/>
                    <a:gd name="T46" fmla="*/ 18 w 76"/>
                    <a:gd name="T47" fmla="*/ 0 h 56"/>
                    <a:gd name="T48" fmla="*/ 15 w 76"/>
                    <a:gd name="T49" fmla="*/ 0 h 56"/>
                    <a:gd name="T50" fmla="*/ 10 w 76"/>
                    <a:gd name="T51" fmla="*/ 2 h 56"/>
                    <a:gd name="T52" fmla="*/ 8 w 76"/>
                    <a:gd name="T53" fmla="*/ 3 h 56"/>
                    <a:gd name="T54" fmla="*/ 5 w 76"/>
                    <a:gd name="T55" fmla="*/ 5 h 56"/>
                    <a:gd name="T56" fmla="*/ 2 w 76"/>
                    <a:gd name="T57" fmla="*/ 8 h 56"/>
                    <a:gd name="T58" fmla="*/ 6 w 76"/>
                    <a:gd name="T59" fmla="*/ 7 h 56"/>
                    <a:gd name="T60" fmla="*/ 9 w 76"/>
                    <a:gd name="T61" fmla="*/ 5 h 56"/>
                    <a:gd name="T62" fmla="*/ 12 w 76"/>
                    <a:gd name="T63" fmla="*/ 4 h 56"/>
                    <a:gd name="T64" fmla="*/ 18 w 76"/>
                    <a:gd name="T65" fmla="*/ 1 h 56"/>
                    <a:gd name="T66" fmla="*/ 21 w 76"/>
                    <a:gd name="T67" fmla="*/ 1 h 56"/>
                    <a:gd name="T68" fmla="*/ 23 w 76"/>
                    <a:gd name="T69" fmla="*/ 2 h 56"/>
                    <a:gd name="T70" fmla="*/ 30 w 76"/>
                    <a:gd name="T71" fmla="*/ 5 h 56"/>
                    <a:gd name="T72" fmla="*/ 32 w 76"/>
                    <a:gd name="T73" fmla="*/ 6 h 56"/>
                    <a:gd name="T74" fmla="*/ 35 w 76"/>
                    <a:gd name="T75" fmla="*/ 8 h 56"/>
                    <a:gd name="T76" fmla="*/ 36 w 76"/>
                    <a:gd name="T77" fmla="*/ 12 h 56"/>
                    <a:gd name="T78" fmla="*/ 36 w 76"/>
                    <a:gd name="T79" fmla="*/ 14 h 56"/>
                    <a:gd name="T80" fmla="*/ 36 w 76"/>
                    <a:gd name="T81" fmla="*/ 17 h 56"/>
                    <a:gd name="T82" fmla="*/ 33 w 76"/>
                    <a:gd name="T83" fmla="*/ 21 h 56"/>
                    <a:gd name="T84" fmla="*/ 31 w 76"/>
                    <a:gd name="T85" fmla="*/ 23 h 56"/>
                    <a:gd name="T86" fmla="*/ 29 w 76"/>
                    <a:gd name="T87" fmla="*/ 24 h 56"/>
                    <a:gd name="T88" fmla="*/ 23 w 76"/>
                    <a:gd name="T89" fmla="*/ 26 h 56"/>
                    <a:gd name="T90" fmla="*/ 20 w 76"/>
                    <a:gd name="T91" fmla="*/ 27 h 56"/>
                    <a:gd name="T92" fmla="*/ 17 w 76"/>
                    <a:gd name="T93" fmla="*/ 27 h 56"/>
                    <a:gd name="T94" fmla="*/ 14 w 76"/>
                    <a:gd name="T95" fmla="*/ 26 h 56"/>
                    <a:gd name="T96" fmla="*/ 12 w 76"/>
                    <a:gd name="T97" fmla="*/ 26 h 56"/>
                    <a:gd name="T98" fmla="*/ 8 w 76"/>
                    <a:gd name="T99" fmla="*/ 24 h 56"/>
                    <a:gd name="T100" fmla="*/ 5 w 76"/>
                    <a:gd name="T101" fmla="*/ 22 h 56"/>
                    <a:gd name="T102" fmla="*/ 3 w 76"/>
                    <a:gd name="T103" fmla="*/ 17 h 56"/>
                    <a:gd name="T104" fmla="*/ 3 w 76"/>
                    <a:gd name="T105" fmla="*/ 14 h 56"/>
                    <a:gd name="T106" fmla="*/ 3 w 76"/>
                    <a:gd name="T107" fmla="*/ 11 h 56"/>
                    <a:gd name="T108" fmla="*/ 2 w 76"/>
                    <a:gd name="T109" fmla="*/ 8 h 5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6"/>
                    <a:gd name="T166" fmla="*/ 0 h 56"/>
                    <a:gd name="T167" fmla="*/ 76 w 76"/>
                    <a:gd name="T168" fmla="*/ 56 h 5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6" h="56">
                      <a:moveTo>
                        <a:pt x="3" y="16"/>
                      </a:move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1" y="39"/>
                      </a:lnTo>
                      <a:lnTo>
                        <a:pt x="3" y="39"/>
                      </a:lnTo>
                      <a:lnTo>
                        <a:pt x="3" y="41"/>
                      </a:lnTo>
                      <a:lnTo>
                        <a:pt x="6" y="46"/>
                      </a:lnTo>
                      <a:lnTo>
                        <a:pt x="10" y="48"/>
                      </a:lnTo>
                      <a:lnTo>
                        <a:pt x="11" y="49"/>
                      </a:lnTo>
                      <a:lnTo>
                        <a:pt x="13" y="51"/>
                      </a:lnTo>
                      <a:lnTo>
                        <a:pt x="15" y="51"/>
                      </a:lnTo>
                      <a:lnTo>
                        <a:pt x="18" y="53"/>
                      </a:lnTo>
                      <a:lnTo>
                        <a:pt x="20" y="53"/>
                      </a:lnTo>
                      <a:lnTo>
                        <a:pt x="20" y="54"/>
                      </a:lnTo>
                      <a:lnTo>
                        <a:pt x="23" y="54"/>
                      </a:lnTo>
                      <a:lnTo>
                        <a:pt x="25" y="56"/>
                      </a:lnTo>
                      <a:lnTo>
                        <a:pt x="28" y="56"/>
                      </a:lnTo>
                      <a:lnTo>
                        <a:pt x="31" y="56"/>
                      </a:lnTo>
                      <a:lnTo>
                        <a:pt x="33" y="56"/>
                      </a:lnTo>
                      <a:lnTo>
                        <a:pt x="35" y="56"/>
                      </a:lnTo>
                      <a:lnTo>
                        <a:pt x="36" y="56"/>
                      </a:lnTo>
                      <a:lnTo>
                        <a:pt x="38" y="56"/>
                      </a:lnTo>
                      <a:lnTo>
                        <a:pt x="41" y="56"/>
                      </a:lnTo>
                      <a:lnTo>
                        <a:pt x="45" y="56"/>
                      </a:lnTo>
                      <a:lnTo>
                        <a:pt x="46" y="56"/>
                      </a:lnTo>
                      <a:lnTo>
                        <a:pt x="51" y="53"/>
                      </a:lnTo>
                      <a:lnTo>
                        <a:pt x="55" y="51"/>
                      </a:lnTo>
                      <a:lnTo>
                        <a:pt x="56" y="51"/>
                      </a:lnTo>
                      <a:lnTo>
                        <a:pt x="58" y="51"/>
                      </a:lnTo>
                      <a:lnTo>
                        <a:pt x="60" y="51"/>
                      </a:lnTo>
                      <a:lnTo>
                        <a:pt x="61" y="49"/>
                      </a:lnTo>
                      <a:lnTo>
                        <a:pt x="63" y="48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70" y="43"/>
                      </a:lnTo>
                      <a:lnTo>
                        <a:pt x="71" y="39"/>
                      </a:lnTo>
                      <a:lnTo>
                        <a:pt x="75" y="34"/>
                      </a:lnTo>
                      <a:lnTo>
                        <a:pt x="75" y="29"/>
                      </a:lnTo>
                      <a:lnTo>
                        <a:pt x="76" y="27"/>
                      </a:lnTo>
                      <a:lnTo>
                        <a:pt x="75" y="26"/>
                      </a:lnTo>
                      <a:lnTo>
                        <a:pt x="76" y="24"/>
                      </a:lnTo>
                      <a:lnTo>
                        <a:pt x="75" y="22"/>
                      </a:lnTo>
                      <a:lnTo>
                        <a:pt x="73" y="19"/>
                      </a:lnTo>
                      <a:lnTo>
                        <a:pt x="73" y="16"/>
                      </a:lnTo>
                      <a:lnTo>
                        <a:pt x="71" y="16"/>
                      </a:lnTo>
                      <a:lnTo>
                        <a:pt x="70" y="12"/>
                      </a:lnTo>
                      <a:lnTo>
                        <a:pt x="68" y="11"/>
                      </a:lnTo>
                      <a:lnTo>
                        <a:pt x="66" y="11"/>
                      </a:lnTo>
                      <a:lnTo>
                        <a:pt x="66" y="9"/>
                      </a:lnTo>
                      <a:lnTo>
                        <a:pt x="63" y="9"/>
                      </a:lnTo>
                      <a:lnTo>
                        <a:pt x="63" y="7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6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0" y="4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0" y="9"/>
                      </a:lnTo>
                      <a:lnTo>
                        <a:pt x="6" y="12"/>
                      </a:lnTo>
                      <a:lnTo>
                        <a:pt x="5" y="16"/>
                      </a:lnTo>
                      <a:lnTo>
                        <a:pt x="3" y="16"/>
                      </a:lnTo>
                      <a:lnTo>
                        <a:pt x="6" y="19"/>
                      </a:lnTo>
                      <a:lnTo>
                        <a:pt x="8" y="16"/>
                      </a:lnTo>
                      <a:lnTo>
                        <a:pt x="11" y="14"/>
                      </a:lnTo>
                      <a:lnTo>
                        <a:pt x="13" y="12"/>
                      </a:lnTo>
                      <a:lnTo>
                        <a:pt x="15" y="9"/>
                      </a:lnTo>
                      <a:lnTo>
                        <a:pt x="18" y="9"/>
                      </a:lnTo>
                      <a:lnTo>
                        <a:pt x="20" y="7"/>
                      </a:lnTo>
                      <a:lnTo>
                        <a:pt x="23" y="7"/>
                      </a:lnTo>
                      <a:lnTo>
                        <a:pt x="25" y="5"/>
                      </a:lnTo>
                      <a:lnTo>
                        <a:pt x="31" y="4"/>
                      </a:lnTo>
                      <a:lnTo>
                        <a:pt x="35" y="2"/>
                      </a:lnTo>
                      <a:lnTo>
                        <a:pt x="36" y="2"/>
                      </a:lnTo>
                      <a:lnTo>
                        <a:pt x="38" y="2"/>
                      </a:lnTo>
                      <a:lnTo>
                        <a:pt x="41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5" y="4"/>
                      </a:lnTo>
                      <a:lnTo>
                        <a:pt x="46" y="4"/>
                      </a:lnTo>
                      <a:lnTo>
                        <a:pt x="56" y="7"/>
                      </a:lnTo>
                      <a:lnTo>
                        <a:pt x="58" y="9"/>
                      </a:lnTo>
                      <a:lnTo>
                        <a:pt x="61" y="9"/>
                      </a:lnTo>
                      <a:lnTo>
                        <a:pt x="61" y="11"/>
                      </a:lnTo>
                      <a:lnTo>
                        <a:pt x="63" y="12"/>
                      </a:lnTo>
                      <a:lnTo>
                        <a:pt x="66" y="16"/>
                      </a:lnTo>
                      <a:lnTo>
                        <a:pt x="68" y="16"/>
                      </a:lnTo>
                      <a:lnTo>
                        <a:pt x="70" y="19"/>
                      </a:lnTo>
                      <a:lnTo>
                        <a:pt x="70" y="22"/>
                      </a:lnTo>
                      <a:lnTo>
                        <a:pt x="70" y="24"/>
                      </a:lnTo>
                      <a:lnTo>
                        <a:pt x="71" y="24"/>
                      </a:lnTo>
                      <a:lnTo>
                        <a:pt x="70" y="26"/>
                      </a:lnTo>
                      <a:lnTo>
                        <a:pt x="71" y="27"/>
                      </a:lnTo>
                      <a:lnTo>
                        <a:pt x="71" y="29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68" y="38"/>
                      </a:lnTo>
                      <a:lnTo>
                        <a:pt x="65" y="41"/>
                      </a:lnTo>
                      <a:lnTo>
                        <a:pt x="63" y="43"/>
                      </a:lnTo>
                      <a:lnTo>
                        <a:pt x="63" y="44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48"/>
                      </a:lnTo>
                      <a:lnTo>
                        <a:pt x="53" y="49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3" y="51"/>
                      </a:lnTo>
                      <a:lnTo>
                        <a:pt x="40" y="51"/>
                      </a:lnTo>
                      <a:lnTo>
                        <a:pt x="38" y="53"/>
                      </a:lnTo>
                      <a:lnTo>
                        <a:pt x="36" y="53"/>
                      </a:lnTo>
                      <a:lnTo>
                        <a:pt x="33" y="53"/>
                      </a:lnTo>
                      <a:lnTo>
                        <a:pt x="31" y="53"/>
                      </a:lnTo>
                      <a:lnTo>
                        <a:pt x="30" y="53"/>
                      </a:lnTo>
                      <a:lnTo>
                        <a:pt x="28" y="51"/>
                      </a:lnTo>
                      <a:lnTo>
                        <a:pt x="26" y="51"/>
                      </a:lnTo>
                      <a:lnTo>
                        <a:pt x="23" y="51"/>
                      </a:lnTo>
                      <a:lnTo>
                        <a:pt x="21" y="51"/>
                      </a:lnTo>
                      <a:lnTo>
                        <a:pt x="18" y="49"/>
                      </a:lnTo>
                      <a:lnTo>
                        <a:pt x="15" y="48"/>
                      </a:lnTo>
                      <a:lnTo>
                        <a:pt x="13" y="46"/>
                      </a:lnTo>
                      <a:lnTo>
                        <a:pt x="11" y="44"/>
                      </a:lnTo>
                      <a:lnTo>
                        <a:pt x="10" y="43"/>
                      </a:lnTo>
                      <a:lnTo>
                        <a:pt x="6" y="39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3" y="29"/>
                      </a:lnTo>
                      <a:lnTo>
                        <a:pt x="5" y="27"/>
                      </a:lnTo>
                      <a:lnTo>
                        <a:pt x="5" y="26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6" y="19"/>
                      </a:ln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4" name="Freeform 702"/>
                <p:cNvSpPr>
                  <a:spLocks/>
                </p:cNvSpPr>
                <p:nvPr/>
              </p:nvSpPr>
              <p:spPr bwMode="auto">
                <a:xfrm>
                  <a:off x="5196" y="841"/>
                  <a:ext cx="46" cy="32"/>
                </a:xfrm>
                <a:custGeom>
                  <a:avLst/>
                  <a:gdLst>
                    <a:gd name="T0" fmla="*/ 30 w 92"/>
                    <a:gd name="T1" fmla="*/ 1 h 66"/>
                    <a:gd name="T2" fmla="*/ 27 w 92"/>
                    <a:gd name="T3" fmla="*/ 0 h 66"/>
                    <a:gd name="T4" fmla="*/ 25 w 92"/>
                    <a:gd name="T5" fmla="*/ 0 h 66"/>
                    <a:gd name="T6" fmla="*/ 23 w 92"/>
                    <a:gd name="T7" fmla="*/ 0 h 66"/>
                    <a:gd name="T8" fmla="*/ 21 w 92"/>
                    <a:gd name="T9" fmla="*/ 0 h 66"/>
                    <a:gd name="T10" fmla="*/ 19 w 92"/>
                    <a:gd name="T11" fmla="*/ 0 h 66"/>
                    <a:gd name="T12" fmla="*/ 12 w 92"/>
                    <a:gd name="T13" fmla="*/ 2 h 66"/>
                    <a:gd name="T14" fmla="*/ 10 w 92"/>
                    <a:gd name="T15" fmla="*/ 3 h 66"/>
                    <a:gd name="T16" fmla="*/ 10 w 92"/>
                    <a:gd name="T17" fmla="*/ 3 h 66"/>
                    <a:gd name="T18" fmla="*/ 7 w 92"/>
                    <a:gd name="T19" fmla="*/ 4 h 66"/>
                    <a:gd name="T20" fmla="*/ 7 w 92"/>
                    <a:gd name="T21" fmla="*/ 5 h 66"/>
                    <a:gd name="T22" fmla="*/ 6 w 92"/>
                    <a:gd name="T23" fmla="*/ 7 h 66"/>
                    <a:gd name="T24" fmla="*/ 5 w 92"/>
                    <a:gd name="T25" fmla="*/ 7 h 66"/>
                    <a:gd name="T26" fmla="*/ 2 w 92"/>
                    <a:gd name="T27" fmla="*/ 11 h 66"/>
                    <a:gd name="T28" fmla="*/ 1 w 92"/>
                    <a:gd name="T29" fmla="*/ 13 h 66"/>
                    <a:gd name="T30" fmla="*/ 0 w 92"/>
                    <a:gd name="T31" fmla="*/ 14 h 66"/>
                    <a:gd name="T32" fmla="*/ 0 w 92"/>
                    <a:gd name="T33" fmla="*/ 16 h 66"/>
                    <a:gd name="T34" fmla="*/ 0 w 92"/>
                    <a:gd name="T35" fmla="*/ 17 h 66"/>
                    <a:gd name="T36" fmla="*/ 0 w 92"/>
                    <a:gd name="T37" fmla="*/ 18 h 66"/>
                    <a:gd name="T38" fmla="*/ 0 w 92"/>
                    <a:gd name="T39" fmla="*/ 19 h 66"/>
                    <a:gd name="T40" fmla="*/ 3 w 92"/>
                    <a:gd name="T41" fmla="*/ 24 h 66"/>
                    <a:gd name="T42" fmla="*/ 3 w 92"/>
                    <a:gd name="T43" fmla="*/ 25 h 66"/>
                    <a:gd name="T44" fmla="*/ 5 w 92"/>
                    <a:gd name="T45" fmla="*/ 26 h 66"/>
                    <a:gd name="T46" fmla="*/ 6 w 92"/>
                    <a:gd name="T47" fmla="*/ 27 h 66"/>
                    <a:gd name="T48" fmla="*/ 7 w 92"/>
                    <a:gd name="T49" fmla="*/ 28 h 66"/>
                    <a:gd name="T50" fmla="*/ 9 w 92"/>
                    <a:gd name="T51" fmla="*/ 29 h 66"/>
                    <a:gd name="T52" fmla="*/ 11 w 92"/>
                    <a:gd name="T53" fmla="*/ 30 h 66"/>
                    <a:gd name="T54" fmla="*/ 15 w 92"/>
                    <a:gd name="T55" fmla="*/ 31 h 66"/>
                    <a:gd name="T56" fmla="*/ 18 w 92"/>
                    <a:gd name="T57" fmla="*/ 31 h 66"/>
                    <a:gd name="T58" fmla="*/ 20 w 92"/>
                    <a:gd name="T59" fmla="*/ 32 h 66"/>
                    <a:gd name="T60" fmla="*/ 22 w 92"/>
                    <a:gd name="T61" fmla="*/ 32 h 66"/>
                    <a:gd name="T62" fmla="*/ 23 w 92"/>
                    <a:gd name="T63" fmla="*/ 32 h 66"/>
                    <a:gd name="T64" fmla="*/ 25 w 92"/>
                    <a:gd name="T65" fmla="*/ 32 h 66"/>
                    <a:gd name="T66" fmla="*/ 27 w 92"/>
                    <a:gd name="T67" fmla="*/ 32 h 66"/>
                    <a:gd name="T68" fmla="*/ 34 w 92"/>
                    <a:gd name="T69" fmla="*/ 31 h 66"/>
                    <a:gd name="T70" fmla="*/ 35 w 92"/>
                    <a:gd name="T71" fmla="*/ 30 h 66"/>
                    <a:gd name="T72" fmla="*/ 36 w 92"/>
                    <a:gd name="T73" fmla="*/ 29 h 66"/>
                    <a:gd name="T74" fmla="*/ 37 w 92"/>
                    <a:gd name="T75" fmla="*/ 29 h 66"/>
                    <a:gd name="T76" fmla="*/ 39 w 92"/>
                    <a:gd name="T77" fmla="*/ 28 h 66"/>
                    <a:gd name="T78" fmla="*/ 40 w 92"/>
                    <a:gd name="T79" fmla="*/ 26 h 66"/>
                    <a:gd name="T80" fmla="*/ 41 w 92"/>
                    <a:gd name="T81" fmla="*/ 25 h 66"/>
                    <a:gd name="T82" fmla="*/ 43 w 92"/>
                    <a:gd name="T83" fmla="*/ 22 h 66"/>
                    <a:gd name="T84" fmla="*/ 45 w 92"/>
                    <a:gd name="T85" fmla="*/ 20 h 66"/>
                    <a:gd name="T86" fmla="*/ 45 w 92"/>
                    <a:gd name="T87" fmla="*/ 18 h 66"/>
                    <a:gd name="T88" fmla="*/ 46 w 92"/>
                    <a:gd name="T89" fmla="*/ 16 h 66"/>
                    <a:gd name="T90" fmla="*/ 46 w 92"/>
                    <a:gd name="T91" fmla="*/ 15 h 66"/>
                    <a:gd name="T92" fmla="*/ 45 w 92"/>
                    <a:gd name="T93" fmla="*/ 14 h 66"/>
                    <a:gd name="T94" fmla="*/ 45 w 92"/>
                    <a:gd name="T95" fmla="*/ 12 h 66"/>
                    <a:gd name="T96" fmla="*/ 43 w 92"/>
                    <a:gd name="T97" fmla="*/ 7 h 66"/>
                    <a:gd name="T98" fmla="*/ 42 w 92"/>
                    <a:gd name="T99" fmla="*/ 7 h 66"/>
                    <a:gd name="T100" fmla="*/ 41 w 92"/>
                    <a:gd name="T101" fmla="*/ 6 h 66"/>
                    <a:gd name="T102" fmla="*/ 40 w 92"/>
                    <a:gd name="T103" fmla="*/ 5 h 66"/>
                    <a:gd name="T104" fmla="*/ 38 w 92"/>
                    <a:gd name="T105" fmla="*/ 3 h 66"/>
                    <a:gd name="T106" fmla="*/ 37 w 92"/>
                    <a:gd name="T107" fmla="*/ 3 h 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2"/>
                    <a:gd name="T163" fmla="*/ 0 h 66"/>
                    <a:gd name="T164" fmla="*/ 92 w 92"/>
                    <a:gd name="T165" fmla="*/ 66 h 6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2" h="66">
                      <a:moveTo>
                        <a:pt x="64" y="2"/>
                      </a:move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0"/>
                      </a:lnTo>
                      <a:lnTo>
                        <a:pt x="57" y="2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4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5"/>
                      </a:lnTo>
                      <a:lnTo>
                        <a:pt x="7" y="17"/>
                      </a:lnTo>
                      <a:lnTo>
                        <a:pt x="7" y="19"/>
                      </a:lnTo>
                      <a:lnTo>
                        <a:pt x="4" y="22"/>
                      </a:lnTo>
                      <a:lnTo>
                        <a:pt x="4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1"/>
                      </a:lnTo>
                      <a:lnTo>
                        <a:pt x="7" y="49"/>
                      </a:lnTo>
                      <a:lnTo>
                        <a:pt x="7" y="51"/>
                      </a:lnTo>
                      <a:lnTo>
                        <a:pt x="9" y="51"/>
                      </a:lnTo>
                      <a:lnTo>
                        <a:pt x="9" y="54"/>
                      </a:lnTo>
                      <a:lnTo>
                        <a:pt x="10" y="54"/>
                      </a:lnTo>
                      <a:lnTo>
                        <a:pt x="12" y="54"/>
                      </a:lnTo>
                      <a:lnTo>
                        <a:pt x="12" y="56"/>
                      </a:ln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22" y="61"/>
                      </a:lnTo>
                      <a:lnTo>
                        <a:pt x="22" y="63"/>
                      </a:lnTo>
                      <a:lnTo>
                        <a:pt x="25" y="63"/>
                      </a:lnTo>
                      <a:lnTo>
                        <a:pt x="30" y="64"/>
                      </a:lnTo>
                      <a:lnTo>
                        <a:pt x="32" y="64"/>
                      </a:lnTo>
                      <a:lnTo>
                        <a:pt x="35" y="66"/>
                      </a:lnTo>
                      <a:lnTo>
                        <a:pt x="35" y="64"/>
                      </a:lnTo>
                      <a:lnTo>
                        <a:pt x="37" y="66"/>
                      </a:lnTo>
                      <a:lnTo>
                        <a:pt x="39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9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64" y="63"/>
                      </a:lnTo>
                      <a:lnTo>
                        <a:pt x="65" y="63"/>
                      </a:lnTo>
                      <a:lnTo>
                        <a:pt x="67" y="63"/>
                      </a:lnTo>
                      <a:lnTo>
                        <a:pt x="69" y="63"/>
                      </a:lnTo>
                      <a:lnTo>
                        <a:pt x="69" y="61"/>
                      </a:lnTo>
                      <a:lnTo>
                        <a:pt x="70" y="61"/>
                      </a:lnTo>
                      <a:lnTo>
                        <a:pt x="72" y="59"/>
                      </a:lnTo>
                      <a:lnTo>
                        <a:pt x="74" y="59"/>
                      </a:lnTo>
                      <a:lnTo>
                        <a:pt x="75" y="59"/>
                      </a:lnTo>
                      <a:lnTo>
                        <a:pt x="75" y="58"/>
                      </a:lnTo>
                      <a:lnTo>
                        <a:pt x="77" y="58"/>
                      </a:lnTo>
                      <a:lnTo>
                        <a:pt x="79" y="56"/>
                      </a:lnTo>
                      <a:lnTo>
                        <a:pt x="79" y="54"/>
                      </a:lnTo>
                      <a:lnTo>
                        <a:pt x="80" y="54"/>
                      </a:lnTo>
                      <a:lnTo>
                        <a:pt x="82" y="52"/>
                      </a:lnTo>
                      <a:lnTo>
                        <a:pt x="84" y="51"/>
                      </a:lnTo>
                      <a:lnTo>
                        <a:pt x="85" y="51"/>
                      </a:lnTo>
                      <a:lnTo>
                        <a:pt x="85" y="46"/>
                      </a:lnTo>
                      <a:lnTo>
                        <a:pt x="89" y="44"/>
                      </a:lnTo>
                      <a:lnTo>
                        <a:pt x="89" y="42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6"/>
                      </a:lnTo>
                      <a:lnTo>
                        <a:pt x="92" y="34"/>
                      </a:lnTo>
                      <a:lnTo>
                        <a:pt x="90" y="34"/>
                      </a:lnTo>
                      <a:lnTo>
                        <a:pt x="92" y="32"/>
                      </a:lnTo>
                      <a:lnTo>
                        <a:pt x="92" y="30"/>
                      </a:lnTo>
                      <a:lnTo>
                        <a:pt x="90" y="30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4" y="15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9" y="10"/>
                      </a:lnTo>
                      <a:lnTo>
                        <a:pt x="77" y="9"/>
                      </a:lnTo>
                      <a:lnTo>
                        <a:pt x="75" y="7"/>
                      </a:lnTo>
                      <a:lnTo>
                        <a:pt x="74" y="7"/>
                      </a:lnTo>
                      <a:lnTo>
                        <a:pt x="70" y="5"/>
                      </a:lnTo>
                      <a:lnTo>
                        <a:pt x="64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5" name="Freeform 703"/>
                <p:cNvSpPr>
                  <a:spLocks/>
                </p:cNvSpPr>
                <p:nvPr/>
              </p:nvSpPr>
              <p:spPr bwMode="auto">
                <a:xfrm>
                  <a:off x="5195" y="840"/>
                  <a:ext cx="47" cy="33"/>
                </a:xfrm>
                <a:custGeom>
                  <a:avLst/>
                  <a:gdLst>
                    <a:gd name="T0" fmla="*/ 0 w 93"/>
                    <a:gd name="T1" fmla="*/ 14 h 68"/>
                    <a:gd name="T2" fmla="*/ 0 w 93"/>
                    <a:gd name="T3" fmla="*/ 17 h 68"/>
                    <a:gd name="T4" fmla="*/ 0 w 93"/>
                    <a:gd name="T5" fmla="*/ 20 h 68"/>
                    <a:gd name="T6" fmla="*/ 3 w 93"/>
                    <a:gd name="T7" fmla="*/ 26 h 68"/>
                    <a:gd name="T8" fmla="*/ 6 w 93"/>
                    <a:gd name="T9" fmla="*/ 29 h 68"/>
                    <a:gd name="T10" fmla="*/ 12 w 93"/>
                    <a:gd name="T11" fmla="*/ 32 h 68"/>
                    <a:gd name="T12" fmla="*/ 17 w 93"/>
                    <a:gd name="T13" fmla="*/ 33 h 68"/>
                    <a:gd name="T14" fmla="*/ 22 w 93"/>
                    <a:gd name="T15" fmla="*/ 33 h 68"/>
                    <a:gd name="T16" fmla="*/ 28 w 93"/>
                    <a:gd name="T17" fmla="*/ 33 h 68"/>
                    <a:gd name="T18" fmla="*/ 35 w 93"/>
                    <a:gd name="T19" fmla="*/ 31 h 68"/>
                    <a:gd name="T20" fmla="*/ 38 w 93"/>
                    <a:gd name="T21" fmla="*/ 29 h 68"/>
                    <a:gd name="T22" fmla="*/ 43 w 93"/>
                    <a:gd name="T23" fmla="*/ 26 h 68"/>
                    <a:gd name="T24" fmla="*/ 45 w 93"/>
                    <a:gd name="T25" fmla="*/ 23 h 68"/>
                    <a:gd name="T26" fmla="*/ 47 w 93"/>
                    <a:gd name="T27" fmla="*/ 18 h 68"/>
                    <a:gd name="T28" fmla="*/ 47 w 93"/>
                    <a:gd name="T29" fmla="*/ 13 h 68"/>
                    <a:gd name="T30" fmla="*/ 43 w 93"/>
                    <a:gd name="T31" fmla="*/ 8 h 68"/>
                    <a:gd name="T32" fmla="*/ 41 w 93"/>
                    <a:gd name="T33" fmla="*/ 5 h 68"/>
                    <a:gd name="T34" fmla="*/ 37 w 93"/>
                    <a:gd name="T35" fmla="*/ 2 h 68"/>
                    <a:gd name="T36" fmla="*/ 29 w 93"/>
                    <a:gd name="T37" fmla="*/ 1 h 68"/>
                    <a:gd name="T38" fmla="*/ 23 w 93"/>
                    <a:gd name="T39" fmla="*/ 0 h 68"/>
                    <a:gd name="T40" fmla="*/ 17 w 93"/>
                    <a:gd name="T41" fmla="*/ 1 h 68"/>
                    <a:gd name="T42" fmla="*/ 10 w 93"/>
                    <a:gd name="T43" fmla="*/ 3 h 68"/>
                    <a:gd name="T44" fmla="*/ 7 w 93"/>
                    <a:gd name="T45" fmla="*/ 5 h 68"/>
                    <a:gd name="T46" fmla="*/ 3 w 93"/>
                    <a:gd name="T47" fmla="*/ 8 h 68"/>
                    <a:gd name="T48" fmla="*/ 6 w 93"/>
                    <a:gd name="T49" fmla="*/ 8 h 68"/>
                    <a:gd name="T50" fmla="*/ 9 w 93"/>
                    <a:gd name="T51" fmla="*/ 7 h 68"/>
                    <a:gd name="T52" fmla="*/ 13 w 93"/>
                    <a:gd name="T53" fmla="*/ 3 h 68"/>
                    <a:gd name="T54" fmla="*/ 19 w 93"/>
                    <a:gd name="T55" fmla="*/ 2 h 68"/>
                    <a:gd name="T56" fmla="*/ 23 w 93"/>
                    <a:gd name="T57" fmla="*/ 2 h 68"/>
                    <a:gd name="T58" fmla="*/ 30 w 93"/>
                    <a:gd name="T59" fmla="*/ 2 h 68"/>
                    <a:gd name="T60" fmla="*/ 37 w 93"/>
                    <a:gd name="T61" fmla="*/ 4 h 68"/>
                    <a:gd name="T62" fmla="*/ 40 w 93"/>
                    <a:gd name="T63" fmla="*/ 7 h 68"/>
                    <a:gd name="T64" fmla="*/ 43 w 93"/>
                    <a:gd name="T65" fmla="*/ 10 h 68"/>
                    <a:gd name="T66" fmla="*/ 44 w 93"/>
                    <a:gd name="T67" fmla="*/ 13 h 68"/>
                    <a:gd name="T68" fmla="*/ 44 w 93"/>
                    <a:gd name="T69" fmla="*/ 18 h 68"/>
                    <a:gd name="T70" fmla="*/ 43 w 93"/>
                    <a:gd name="T71" fmla="*/ 22 h 68"/>
                    <a:gd name="T72" fmla="*/ 41 w 93"/>
                    <a:gd name="T73" fmla="*/ 25 h 68"/>
                    <a:gd name="T74" fmla="*/ 37 w 93"/>
                    <a:gd name="T75" fmla="*/ 28 h 68"/>
                    <a:gd name="T76" fmla="*/ 33 w 93"/>
                    <a:gd name="T77" fmla="*/ 30 h 68"/>
                    <a:gd name="T78" fmla="*/ 28 w 93"/>
                    <a:gd name="T79" fmla="*/ 32 h 68"/>
                    <a:gd name="T80" fmla="*/ 23 w 93"/>
                    <a:gd name="T81" fmla="*/ 32 h 68"/>
                    <a:gd name="T82" fmla="*/ 17 w 93"/>
                    <a:gd name="T83" fmla="*/ 32 h 68"/>
                    <a:gd name="T84" fmla="*/ 13 w 93"/>
                    <a:gd name="T85" fmla="*/ 30 h 68"/>
                    <a:gd name="T86" fmla="*/ 8 w 93"/>
                    <a:gd name="T87" fmla="*/ 27 h 68"/>
                    <a:gd name="T88" fmla="*/ 4 w 93"/>
                    <a:gd name="T89" fmla="*/ 25 h 68"/>
                    <a:gd name="T90" fmla="*/ 3 w 93"/>
                    <a:gd name="T91" fmla="*/ 20 h 68"/>
                    <a:gd name="T92" fmla="*/ 3 w 93"/>
                    <a:gd name="T93" fmla="*/ 17 h 68"/>
                    <a:gd name="T94" fmla="*/ 3 w 93"/>
                    <a:gd name="T95" fmla="*/ 14 h 68"/>
                    <a:gd name="T96" fmla="*/ 3 w 93"/>
                    <a:gd name="T97" fmla="*/ 10 h 6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3"/>
                    <a:gd name="T148" fmla="*/ 0 h 68"/>
                    <a:gd name="T149" fmla="*/ 93 w 93"/>
                    <a:gd name="T150" fmla="*/ 68 h 6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3" h="68">
                      <a:moveTo>
                        <a:pt x="5" y="21"/>
                      </a:moveTo>
                      <a:lnTo>
                        <a:pt x="1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6"/>
                      </a:lnTo>
                      <a:lnTo>
                        <a:pt x="3" y="48"/>
                      </a:lnTo>
                      <a:lnTo>
                        <a:pt x="5" y="51"/>
                      </a:lnTo>
                      <a:lnTo>
                        <a:pt x="6" y="53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1" y="58"/>
                      </a:lnTo>
                      <a:lnTo>
                        <a:pt x="11" y="60"/>
                      </a:lnTo>
                      <a:lnTo>
                        <a:pt x="15" y="61"/>
                      </a:lnTo>
                      <a:lnTo>
                        <a:pt x="18" y="63"/>
                      </a:lnTo>
                      <a:lnTo>
                        <a:pt x="20" y="63"/>
                      </a:lnTo>
                      <a:lnTo>
                        <a:pt x="23" y="65"/>
                      </a:lnTo>
                      <a:lnTo>
                        <a:pt x="26" y="65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8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3" y="68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56" y="68"/>
                      </a:lnTo>
                      <a:lnTo>
                        <a:pt x="66" y="65"/>
                      </a:lnTo>
                      <a:lnTo>
                        <a:pt x="68" y="65"/>
                      </a:lnTo>
                      <a:lnTo>
                        <a:pt x="70" y="63"/>
                      </a:lnTo>
                      <a:lnTo>
                        <a:pt x="73" y="63"/>
                      </a:lnTo>
                      <a:lnTo>
                        <a:pt x="73" y="61"/>
                      </a:lnTo>
                      <a:lnTo>
                        <a:pt x="75" y="61"/>
                      </a:lnTo>
                      <a:lnTo>
                        <a:pt x="76" y="60"/>
                      </a:lnTo>
                      <a:lnTo>
                        <a:pt x="81" y="56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3"/>
                      </a:lnTo>
                      <a:lnTo>
                        <a:pt x="86" y="51"/>
                      </a:lnTo>
                      <a:lnTo>
                        <a:pt x="88" y="49"/>
                      </a:lnTo>
                      <a:lnTo>
                        <a:pt x="90" y="48"/>
                      </a:lnTo>
                      <a:lnTo>
                        <a:pt x="93" y="44"/>
                      </a:lnTo>
                      <a:lnTo>
                        <a:pt x="93" y="41"/>
                      </a:lnTo>
                      <a:lnTo>
                        <a:pt x="93" y="38"/>
                      </a:lnTo>
                      <a:lnTo>
                        <a:pt x="93" y="36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7"/>
                      </a:lnTo>
                      <a:lnTo>
                        <a:pt x="93" y="26"/>
                      </a:lnTo>
                      <a:lnTo>
                        <a:pt x="88" y="21"/>
                      </a:lnTo>
                      <a:lnTo>
                        <a:pt x="88" y="19"/>
                      </a:lnTo>
                      <a:lnTo>
                        <a:pt x="86" y="17"/>
                      </a:lnTo>
                      <a:lnTo>
                        <a:pt x="85" y="14"/>
                      </a:lnTo>
                      <a:lnTo>
                        <a:pt x="83" y="14"/>
                      </a:lnTo>
                      <a:lnTo>
                        <a:pt x="81" y="11"/>
                      </a:lnTo>
                      <a:lnTo>
                        <a:pt x="80" y="9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1" y="5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1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2"/>
                      </a:lnTo>
                      <a:lnTo>
                        <a:pt x="40" y="2"/>
                      </a:lnTo>
                      <a:lnTo>
                        <a:pt x="36" y="2"/>
                      </a:lnTo>
                      <a:lnTo>
                        <a:pt x="33" y="2"/>
                      </a:lnTo>
                      <a:lnTo>
                        <a:pt x="28" y="4"/>
                      </a:lnTo>
                      <a:lnTo>
                        <a:pt x="25" y="4"/>
                      </a:lnTo>
                      <a:lnTo>
                        <a:pt x="23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3" y="11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6" y="16"/>
                      </a:lnTo>
                      <a:lnTo>
                        <a:pt x="5" y="21"/>
                      </a:lnTo>
                      <a:lnTo>
                        <a:pt x="8" y="22"/>
                      </a:lnTo>
                      <a:lnTo>
                        <a:pt x="11" y="17"/>
                      </a:lnTo>
                      <a:lnTo>
                        <a:pt x="13" y="14"/>
                      </a:lnTo>
                      <a:lnTo>
                        <a:pt x="16" y="14"/>
                      </a:lnTo>
                      <a:lnTo>
                        <a:pt x="18" y="14"/>
                      </a:lnTo>
                      <a:lnTo>
                        <a:pt x="20" y="11"/>
                      </a:lnTo>
                      <a:lnTo>
                        <a:pt x="23" y="11"/>
                      </a:lnTo>
                      <a:lnTo>
                        <a:pt x="23" y="9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31" y="5"/>
                      </a:lnTo>
                      <a:lnTo>
                        <a:pt x="35" y="5"/>
                      </a:lnTo>
                      <a:lnTo>
                        <a:pt x="38" y="4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5" y="4"/>
                      </a:lnTo>
                      <a:lnTo>
                        <a:pt x="46" y="4"/>
                      </a:lnTo>
                      <a:lnTo>
                        <a:pt x="51" y="4"/>
                      </a:lnTo>
                      <a:lnTo>
                        <a:pt x="55" y="4"/>
                      </a:lnTo>
                      <a:lnTo>
                        <a:pt x="58" y="4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8" y="7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3" y="11"/>
                      </a:lnTo>
                      <a:lnTo>
                        <a:pt x="75" y="11"/>
                      </a:lnTo>
                      <a:lnTo>
                        <a:pt x="76" y="14"/>
                      </a:lnTo>
                      <a:lnTo>
                        <a:pt x="80" y="14"/>
                      </a:lnTo>
                      <a:lnTo>
                        <a:pt x="81" y="16"/>
                      </a:lnTo>
                      <a:lnTo>
                        <a:pt x="81" y="17"/>
                      </a:lnTo>
                      <a:lnTo>
                        <a:pt x="83" y="19"/>
                      </a:lnTo>
                      <a:lnTo>
                        <a:pt x="85" y="21"/>
                      </a:lnTo>
                      <a:lnTo>
                        <a:pt x="86" y="26"/>
                      </a:lnTo>
                      <a:lnTo>
                        <a:pt x="88" y="27"/>
                      </a:lnTo>
                      <a:lnTo>
                        <a:pt x="88" y="31"/>
                      </a:lnTo>
                      <a:lnTo>
                        <a:pt x="88" y="34"/>
                      </a:lnTo>
                      <a:lnTo>
                        <a:pt x="88" y="36"/>
                      </a:lnTo>
                      <a:lnTo>
                        <a:pt x="88" y="38"/>
                      </a:lnTo>
                      <a:lnTo>
                        <a:pt x="88" y="41"/>
                      </a:lnTo>
                      <a:lnTo>
                        <a:pt x="86" y="43"/>
                      </a:lnTo>
                      <a:lnTo>
                        <a:pt x="85" y="46"/>
                      </a:lnTo>
                      <a:lnTo>
                        <a:pt x="85" y="48"/>
                      </a:lnTo>
                      <a:lnTo>
                        <a:pt x="83" y="49"/>
                      </a:lnTo>
                      <a:lnTo>
                        <a:pt x="81" y="51"/>
                      </a:lnTo>
                      <a:lnTo>
                        <a:pt x="80" y="54"/>
                      </a:lnTo>
                      <a:lnTo>
                        <a:pt x="76" y="54"/>
                      </a:lnTo>
                      <a:lnTo>
                        <a:pt x="75" y="56"/>
                      </a:lnTo>
                      <a:lnTo>
                        <a:pt x="73" y="58"/>
                      </a:lnTo>
                      <a:lnTo>
                        <a:pt x="70" y="60"/>
                      </a:lnTo>
                      <a:lnTo>
                        <a:pt x="68" y="61"/>
                      </a:lnTo>
                      <a:lnTo>
                        <a:pt x="65" y="61"/>
                      </a:lnTo>
                      <a:lnTo>
                        <a:pt x="61" y="63"/>
                      </a:lnTo>
                      <a:lnTo>
                        <a:pt x="56" y="65"/>
                      </a:lnTo>
                      <a:lnTo>
                        <a:pt x="55" y="65"/>
                      </a:lnTo>
                      <a:lnTo>
                        <a:pt x="53" y="65"/>
                      </a:lnTo>
                      <a:lnTo>
                        <a:pt x="50" y="65"/>
                      </a:lnTo>
                      <a:lnTo>
                        <a:pt x="48" y="65"/>
                      </a:lnTo>
                      <a:lnTo>
                        <a:pt x="45" y="65"/>
                      </a:lnTo>
                      <a:lnTo>
                        <a:pt x="41" y="65"/>
                      </a:lnTo>
                      <a:lnTo>
                        <a:pt x="40" y="65"/>
                      </a:lnTo>
                      <a:lnTo>
                        <a:pt x="36" y="65"/>
                      </a:lnTo>
                      <a:lnTo>
                        <a:pt x="33" y="65"/>
                      </a:lnTo>
                      <a:lnTo>
                        <a:pt x="30" y="63"/>
                      </a:lnTo>
                      <a:lnTo>
                        <a:pt x="26" y="63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0" y="60"/>
                      </a:lnTo>
                      <a:lnTo>
                        <a:pt x="18" y="58"/>
                      </a:lnTo>
                      <a:lnTo>
                        <a:pt x="16" y="56"/>
                      </a:lnTo>
                      <a:lnTo>
                        <a:pt x="16" y="54"/>
                      </a:lnTo>
                      <a:lnTo>
                        <a:pt x="11" y="54"/>
                      </a:lnTo>
                      <a:lnTo>
                        <a:pt x="11" y="51"/>
                      </a:lnTo>
                      <a:lnTo>
                        <a:pt x="8" y="51"/>
                      </a:lnTo>
                      <a:lnTo>
                        <a:pt x="8" y="49"/>
                      </a:lnTo>
                      <a:lnTo>
                        <a:pt x="6" y="48"/>
                      </a:lnTo>
                      <a:lnTo>
                        <a:pt x="6" y="44"/>
                      </a:lnTo>
                      <a:lnTo>
                        <a:pt x="5" y="41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6" y="26"/>
                      </a:lnTo>
                      <a:lnTo>
                        <a:pt x="8" y="22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6" name="Freeform 704"/>
                <p:cNvSpPr>
                  <a:spLocks/>
                </p:cNvSpPr>
                <p:nvPr/>
              </p:nvSpPr>
              <p:spPr bwMode="auto">
                <a:xfrm>
                  <a:off x="5135" y="841"/>
                  <a:ext cx="18" cy="22"/>
                </a:xfrm>
                <a:custGeom>
                  <a:avLst/>
                  <a:gdLst>
                    <a:gd name="T0" fmla="*/ 12 w 37"/>
                    <a:gd name="T1" fmla="*/ 0 h 44"/>
                    <a:gd name="T2" fmla="*/ 11 w 37"/>
                    <a:gd name="T3" fmla="*/ 0 h 44"/>
                    <a:gd name="T4" fmla="*/ 10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5 w 37"/>
                    <a:gd name="T11" fmla="*/ 1 h 44"/>
                    <a:gd name="T12" fmla="*/ 5 w 37"/>
                    <a:gd name="T13" fmla="*/ 1 h 44"/>
                    <a:gd name="T14" fmla="*/ 4 w 37"/>
                    <a:gd name="T15" fmla="*/ 1 h 44"/>
                    <a:gd name="T16" fmla="*/ 3 w 37"/>
                    <a:gd name="T17" fmla="*/ 3 h 44"/>
                    <a:gd name="T18" fmla="*/ 2 w 37"/>
                    <a:gd name="T19" fmla="*/ 4 h 44"/>
                    <a:gd name="T20" fmla="*/ 2 w 37"/>
                    <a:gd name="T21" fmla="*/ 5 h 44"/>
                    <a:gd name="T22" fmla="*/ 1 w 37"/>
                    <a:gd name="T23" fmla="*/ 7 h 44"/>
                    <a:gd name="T24" fmla="*/ 1 w 37"/>
                    <a:gd name="T25" fmla="*/ 9 h 44"/>
                    <a:gd name="T26" fmla="*/ 0 w 37"/>
                    <a:gd name="T27" fmla="*/ 9 h 44"/>
                    <a:gd name="T28" fmla="*/ 0 w 37"/>
                    <a:gd name="T29" fmla="*/ 11 h 44"/>
                    <a:gd name="T30" fmla="*/ 0 w 37"/>
                    <a:gd name="T31" fmla="*/ 11 h 44"/>
                    <a:gd name="T32" fmla="*/ 1 w 37"/>
                    <a:gd name="T33" fmla="*/ 13 h 44"/>
                    <a:gd name="T34" fmla="*/ 1 w 37"/>
                    <a:gd name="T35" fmla="*/ 16 h 44"/>
                    <a:gd name="T36" fmla="*/ 2 w 37"/>
                    <a:gd name="T37" fmla="*/ 18 h 44"/>
                    <a:gd name="T38" fmla="*/ 2 w 37"/>
                    <a:gd name="T39" fmla="*/ 18 h 44"/>
                    <a:gd name="T40" fmla="*/ 2 w 37"/>
                    <a:gd name="T41" fmla="*/ 20 h 44"/>
                    <a:gd name="T42" fmla="*/ 3 w 37"/>
                    <a:gd name="T43" fmla="*/ 20 h 44"/>
                    <a:gd name="T44" fmla="*/ 5 w 37"/>
                    <a:gd name="T45" fmla="*/ 21 h 44"/>
                    <a:gd name="T46" fmla="*/ 7 w 37"/>
                    <a:gd name="T47" fmla="*/ 21 h 44"/>
                    <a:gd name="T48" fmla="*/ 7 w 37"/>
                    <a:gd name="T49" fmla="*/ 22 h 44"/>
                    <a:gd name="T50" fmla="*/ 8 w 37"/>
                    <a:gd name="T51" fmla="*/ 22 h 44"/>
                    <a:gd name="T52" fmla="*/ 9 w 37"/>
                    <a:gd name="T53" fmla="*/ 22 h 44"/>
                    <a:gd name="T54" fmla="*/ 10 w 37"/>
                    <a:gd name="T55" fmla="*/ 22 h 44"/>
                    <a:gd name="T56" fmla="*/ 13 w 37"/>
                    <a:gd name="T57" fmla="*/ 21 h 44"/>
                    <a:gd name="T58" fmla="*/ 13 w 37"/>
                    <a:gd name="T59" fmla="*/ 20 h 44"/>
                    <a:gd name="T60" fmla="*/ 14 w 37"/>
                    <a:gd name="T61" fmla="*/ 20 h 44"/>
                    <a:gd name="T62" fmla="*/ 15 w 37"/>
                    <a:gd name="T63" fmla="*/ 20 h 44"/>
                    <a:gd name="T64" fmla="*/ 16 w 37"/>
                    <a:gd name="T65" fmla="*/ 18 h 44"/>
                    <a:gd name="T66" fmla="*/ 16 w 37"/>
                    <a:gd name="T67" fmla="*/ 18 h 44"/>
                    <a:gd name="T68" fmla="*/ 17 w 37"/>
                    <a:gd name="T69" fmla="*/ 17 h 44"/>
                    <a:gd name="T70" fmla="*/ 17 w 37"/>
                    <a:gd name="T71" fmla="*/ 13 h 44"/>
                    <a:gd name="T72" fmla="*/ 18 w 37"/>
                    <a:gd name="T73" fmla="*/ 12 h 44"/>
                    <a:gd name="T74" fmla="*/ 18 w 37"/>
                    <a:gd name="T75" fmla="*/ 11 h 44"/>
                    <a:gd name="T76" fmla="*/ 18 w 37"/>
                    <a:gd name="T77" fmla="*/ 10 h 44"/>
                    <a:gd name="T78" fmla="*/ 18 w 37"/>
                    <a:gd name="T79" fmla="*/ 9 h 44"/>
                    <a:gd name="T80" fmla="*/ 17 w 37"/>
                    <a:gd name="T81" fmla="*/ 5 h 44"/>
                    <a:gd name="T82" fmla="*/ 17 w 37"/>
                    <a:gd name="T83" fmla="*/ 4 h 44"/>
                    <a:gd name="T84" fmla="*/ 16 w 37"/>
                    <a:gd name="T85" fmla="*/ 3 h 44"/>
                    <a:gd name="T86" fmla="*/ 16 w 37"/>
                    <a:gd name="T87" fmla="*/ 3 h 44"/>
                    <a:gd name="T88" fmla="*/ 15 w 37"/>
                    <a:gd name="T89" fmla="*/ 1 h 44"/>
                    <a:gd name="T90" fmla="*/ 15 w 37"/>
                    <a:gd name="T91" fmla="*/ 1 h 44"/>
                    <a:gd name="T92" fmla="*/ 13 w 37"/>
                    <a:gd name="T93" fmla="*/ 1 h 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7"/>
                    <a:gd name="T142" fmla="*/ 0 h 44"/>
                    <a:gd name="T143" fmla="*/ 37 w 37"/>
                    <a:gd name="T144" fmla="*/ 44 h 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7" h="44">
                      <a:moveTo>
                        <a:pt x="27" y="1"/>
                      </a:move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32"/>
                      </a:lnTo>
                      <a:lnTo>
                        <a:pt x="4" y="34"/>
                      </a:lnTo>
                      <a:lnTo>
                        <a:pt x="4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9" y="40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7" y="42"/>
                      </a:lnTo>
                      <a:lnTo>
                        <a:pt x="27" y="40"/>
                      </a:lnTo>
                      <a:lnTo>
                        <a:pt x="29" y="39"/>
                      </a:lnTo>
                      <a:lnTo>
                        <a:pt x="30" y="39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4" y="35"/>
                      </a:lnTo>
                      <a:lnTo>
                        <a:pt x="34" y="34"/>
                      </a:lnTo>
                      <a:lnTo>
                        <a:pt x="35" y="30"/>
                      </a:lnTo>
                      <a:lnTo>
                        <a:pt x="35" y="27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7" y="22"/>
                      </a:lnTo>
                      <a:lnTo>
                        <a:pt x="37" y="20"/>
                      </a:lnTo>
                      <a:lnTo>
                        <a:pt x="37" y="18"/>
                      </a:lnTo>
                      <a:lnTo>
                        <a:pt x="37" y="17"/>
                      </a:lnTo>
                      <a:lnTo>
                        <a:pt x="35" y="10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2" y="3"/>
                      </a:lnTo>
                      <a:lnTo>
                        <a:pt x="30" y="3"/>
                      </a:lnTo>
                      <a:lnTo>
                        <a:pt x="29" y="3"/>
                      </a:lnTo>
                      <a:lnTo>
                        <a:pt x="27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7" name="Freeform 705"/>
                <p:cNvSpPr>
                  <a:spLocks/>
                </p:cNvSpPr>
                <p:nvPr/>
              </p:nvSpPr>
              <p:spPr bwMode="auto">
                <a:xfrm>
                  <a:off x="5135" y="841"/>
                  <a:ext cx="19" cy="22"/>
                </a:xfrm>
                <a:custGeom>
                  <a:avLst/>
                  <a:gdLst>
                    <a:gd name="T0" fmla="*/ 0 w 39"/>
                    <a:gd name="T1" fmla="*/ 9 h 44"/>
                    <a:gd name="T2" fmla="*/ 0 w 39"/>
                    <a:gd name="T3" fmla="*/ 11 h 44"/>
                    <a:gd name="T4" fmla="*/ 0 w 39"/>
                    <a:gd name="T5" fmla="*/ 12 h 44"/>
                    <a:gd name="T6" fmla="*/ 1 w 39"/>
                    <a:gd name="T7" fmla="*/ 16 h 44"/>
                    <a:gd name="T8" fmla="*/ 2 w 39"/>
                    <a:gd name="T9" fmla="*/ 19 h 44"/>
                    <a:gd name="T10" fmla="*/ 4 w 39"/>
                    <a:gd name="T11" fmla="*/ 21 h 44"/>
                    <a:gd name="T12" fmla="*/ 7 w 39"/>
                    <a:gd name="T13" fmla="*/ 22 h 44"/>
                    <a:gd name="T14" fmla="*/ 10 w 39"/>
                    <a:gd name="T15" fmla="*/ 22 h 44"/>
                    <a:gd name="T16" fmla="*/ 12 w 39"/>
                    <a:gd name="T17" fmla="*/ 22 h 44"/>
                    <a:gd name="T18" fmla="*/ 14 w 39"/>
                    <a:gd name="T19" fmla="*/ 20 h 44"/>
                    <a:gd name="T20" fmla="*/ 15 w 39"/>
                    <a:gd name="T21" fmla="*/ 19 h 44"/>
                    <a:gd name="T22" fmla="*/ 17 w 39"/>
                    <a:gd name="T23" fmla="*/ 19 h 44"/>
                    <a:gd name="T24" fmla="*/ 17 w 39"/>
                    <a:gd name="T25" fmla="*/ 16 h 44"/>
                    <a:gd name="T26" fmla="*/ 18 w 39"/>
                    <a:gd name="T27" fmla="*/ 14 h 44"/>
                    <a:gd name="T28" fmla="*/ 18 w 39"/>
                    <a:gd name="T29" fmla="*/ 12 h 44"/>
                    <a:gd name="T30" fmla="*/ 19 w 39"/>
                    <a:gd name="T31" fmla="*/ 9 h 44"/>
                    <a:gd name="T32" fmla="*/ 18 w 39"/>
                    <a:gd name="T33" fmla="*/ 6 h 44"/>
                    <a:gd name="T34" fmla="*/ 17 w 39"/>
                    <a:gd name="T35" fmla="*/ 3 h 44"/>
                    <a:gd name="T36" fmla="*/ 16 w 39"/>
                    <a:gd name="T37" fmla="*/ 3 h 44"/>
                    <a:gd name="T38" fmla="*/ 14 w 39"/>
                    <a:gd name="T39" fmla="*/ 1 h 44"/>
                    <a:gd name="T40" fmla="*/ 12 w 39"/>
                    <a:gd name="T41" fmla="*/ 0 h 44"/>
                    <a:gd name="T42" fmla="*/ 10 w 39"/>
                    <a:gd name="T43" fmla="*/ 0 h 44"/>
                    <a:gd name="T44" fmla="*/ 7 w 39"/>
                    <a:gd name="T45" fmla="*/ 0 h 44"/>
                    <a:gd name="T46" fmla="*/ 5 w 39"/>
                    <a:gd name="T47" fmla="*/ 1 h 44"/>
                    <a:gd name="T48" fmla="*/ 3 w 39"/>
                    <a:gd name="T49" fmla="*/ 3 h 44"/>
                    <a:gd name="T50" fmla="*/ 2 w 39"/>
                    <a:gd name="T51" fmla="*/ 3 h 44"/>
                    <a:gd name="T52" fmla="*/ 1 w 39"/>
                    <a:gd name="T53" fmla="*/ 6 h 44"/>
                    <a:gd name="T54" fmla="*/ 3 w 39"/>
                    <a:gd name="T55" fmla="*/ 5 h 44"/>
                    <a:gd name="T56" fmla="*/ 4 w 39"/>
                    <a:gd name="T57" fmla="*/ 3 h 44"/>
                    <a:gd name="T58" fmla="*/ 6 w 39"/>
                    <a:gd name="T59" fmla="*/ 3 h 44"/>
                    <a:gd name="T60" fmla="*/ 7 w 39"/>
                    <a:gd name="T61" fmla="*/ 1 h 44"/>
                    <a:gd name="T62" fmla="*/ 9 w 39"/>
                    <a:gd name="T63" fmla="*/ 1 h 44"/>
                    <a:gd name="T64" fmla="*/ 12 w 39"/>
                    <a:gd name="T65" fmla="*/ 1 h 44"/>
                    <a:gd name="T66" fmla="*/ 14 w 39"/>
                    <a:gd name="T67" fmla="*/ 3 h 44"/>
                    <a:gd name="T68" fmla="*/ 16 w 39"/>
                    <a:gd name="T69" fmla="*/ 3 h 44"/>
                    <a:gd name="T70" fmla="*/ 17 w 39"/>
                    <a:gd name="T71" fmla="*/ 6 h 44"/>
                    <a:gd name="T72" fmla="*/ 17 w 39"/>
                    <a:gd name="T73" fmla="*/ 9 h 44"/>
                    <a:gd name="T74" fmla="*/ 18 w 39"/>
                    <a:gd name="T75" fmla="*/ 11 h 44"/>
                    <a:gd name="T76" fmla="*/ 17 w 39"/>
                    <a:gd name="T77" fmla="*/ 13 h 44"/>
                    <a:gd name="T78" fmla="*/ 17 w 39"/>
                    <a:gd name="T79" fmla="*/ 16 h 44"/>
                    <a:gd name="T80" fmla="*/ 15 w 39"/>
                    <a:gd name="T81" fmla="*/ 19 h 44"/>
                    <a:gd name="T82" fmla="*/ 13 w 39"/>
                    <a:gd name="T83" fmla="*/ 19 h 44"/>
                    <a:gd name="T84" fmla="*/ 12 w 39"/>
                    <a:gd name="T85" fmla="*/ 21 h 44"/>
                    <a:gd name="T86" fmla="*/ 10 w 39"/>
                    <a:gd name="T87" fmla="*/ 21 h 44"/>
                    <a:gd name="T88" fmla="*/ 7 w 39"/>
                    <a:gd name="T89" fmla="*/ 21 h 44"/>
                    <a:gd name="T90" fmla="*/ 6 w 39"/>
                    <a:gd name="T91" fmla="*/ 20 h 44"/>
                    <a:gd name="T92" fmla="*/ 3 w 39"/>
                    <a:gd name="T93" fmla="*/ 19 h 44"/>
                    <a:gd name="T94" fmla="*/ 2 w 39"/>
                    <a:gd name="T95" fmla="*/ 16 h 44"/>
                    <a:gd name="T96" fmla="*/ 2 w 39"/>
                    <a:gd name="T97" fmla="*/ 15 h 44"/>
                    <a:gd name="T98" fmla="*/ 1 w 39"/>
                    <a:gd name="T99" fmla="*/ 12 h 44"/>
                    <a:gd name="T100" fmla="*/ 1 w 39"/>
                    <a:gd name="T101" fmla="*/ 11 h 44"/>
                    <a:gd name="T102" fmla="*/ 1 w 39"/>
                    <a:gd name="T103" fmla="*/ 9 h 44"/>
                    <a:gd name="T104" fmla="*/ 2 w 39"/>
                    <a:gd name="T105" fmla="*/ 6 h 4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9"/>
                    <a:gd name="T160" fmla="*/ 0 h 44"/>
                    <a:gd name="T161" fmla="*/ 39 w 39"/>
                    <a:gd name="T162" fmla="*/ 44 h 44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9" h="44">
                      <a:moveTo>
                        <a:pt x="2" y="12"/>
                      </a:move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4" y="34"/>
                      </a:lnTo>
                      <a:lnTo>
                        <a:pt x="4" y="35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9" y="40"/>
                      </a:lnTo>
                      <a:lnTo>
                        <a:pt x="9" y="42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4" y="44"/>
                      </a:lnTo>
                      <a:lnTo>
                        <a:pt x="27" y="42"/>
                      </a:lnTo>
                      <a:lnTo>
                        <a:pt x="29" y="40"/>
                      </a:lnTo>
                      <a:lnTo>
                        <a:pt x="29" y="39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4" y="37"/>
                      </a:lnTo>
                      <a:lnTo>
                        <a:pt x="34" y="35"/>
                      </a:lnTo>
                      <a:lnTo>
                        <a:pt x="34" y="34"/>
                      </a:lnTo>
                      <a:lnTo>
                        <a:pt x="35" y="32"/>
                      </a:lnTo>
                      <a:lnTo>
                        <a:pt x="37" y="32"/>
                      </a:lnTo>
                      <a:lnTo>
                        <a:pt x="37" y="30"/>
                      </a:lnTo>
                      <a:lnTo>
                        <a:pt x="37" y="28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7" y="22"/>
                      </a:lnTo>
                      <a:lnTo>
                        <a:pt x="39" y="18"/>
                      </a:lnTo>
                      <a:lnTo>
                        <a:pt x="37" y="17"/>
                      </a:lnTo>
                      <a:lnTo>
                        <a:pt x="37" y="12"/>
                      </a:lnTo>
                      <a:lnTo>
                        <a:pt x="35" y="10"/>
                      </a:lnTo>
                      <a:lnTo>
                        <a:pt x="34" y="8"/>
                      </a:lnTo>
                      <a:lnTo>
                        <a:pt x="34" y="7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29" y="3"/>
                      </a:lnTo>
                      <a:lnTo>
                        <a:pt x="29" y="1"/>
                      </a:ln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1"/>
                      </a:lnTo>
                      <a:lnTo>
                        <a:pt x="10" y="1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2" y="12"/>
                      </a:lnTo>
                      <a:lnTo>
                        <a:pt x="4" y="13"/>
                      </a:lnTo>
                      <a:lnTo>
                        <a:pt x="5" y="12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4" y="3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19" y="1"/>
                      </a:lnTo>
                      <a:lnTo>
                        <a:pt x="22" y="1"/>
                      </a:lnTo>
                      <a:lnTo>
                        <a:pt x="24" y="1"/>
                      </a:lnTo>
                      <a:lnTo>
                        <a:pt x="25" y="3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8"/>
                      </a:lnTo>
                      <a:lnTo>
                        <a:pt x="34" y="10"/>
                      </a:lnTo>
                      <a:lnTo>
                        <a:pt x="34" y="12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7" y="17"/>
                      </a:lnTo>
                      <a:lnTo>
                        <a:pt x="37" y="20"/>
                      </a:lnTo>
                      <a:lnTo>
                        <a:pt x="37" y="22"/>
                      </a:lnTo>
                      <a:lnTo>
                        <a:pt x="37" y="23"/>
                      </a:lnTo>
                      <a:lnTo>
                        <a:pt x="37" y="25"/>
                      </a:lnTo>
                      <a:lnTo>
                        <a:pt x="35" y="27"/>
                      </a:lnTo>
                      <a:lnTo>
                        <a:pt x="34" y="28"/>
                      </a:lnTo>
                      <a:lnTo>
                        <a:pt x="34" y="32"/>
                      </a:lnTo>
                      <a:lnTo>
                        <a:pt x="32" y="34"/>
                      </a:lnTo>
                      <a:lnTo>
                        <a:pt x="32" y="35"/>
                      </a:lnTo>
                      <a:lnTo>
                        <a:pt x="30" y="37"/>
                      </a:lnTo>
                      <a:lnTo>
                        <a:pt x="29" y="37"/>
                      </a:lnTo>
                      <a:lnTo>
                        <a:pt x="27" y="37"/>
                      </a:lnTo>
                      <a:lnTo>
                        <a:pt x="25" y="40"/>
                      </a:lnTo>
                      <a:lnTo>
                        <a:pt x="24" y="40"/>
                      </a:lnTo>
                      <a:lnTo>
                        <a:pt x="24" y="42"/>
                      </a:lnTo>
                      <a:lnTo>
                        <a:pt x="22" y="42"/>
                      </a:lnTo>
                      <a:lnTo>
                        <a:pt x="20" y="42"/>
                      </a:lnTo>
                      <a:lnTo>
                        <a:pt x="19" y="42"/>
                      </a:lnTo>
                      <a:lnTo>
                        <a:pt x="17" y="42"/>
                      </a:lnTo>
                      <a:lnTo>
                        <a:pt x="14" y="42"/>
                      </a:lnTo>
                      <a:lnTo>
                        <a:pt x="12" y="40"/>
                      </a:lnTo>
                      <a:lnTo>
                        <a:pt x="10" y="39"/>
                      </a:lnTo>
                      <a:lnTo>
                        <a:pt x="9" y="37"/>
                      </a:lnTo>
                      <a:lnTo>
                        <a:pt x="7" y="37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4" y="32"/>
                      </a:lnTo>
                      <a:lnTo>
                        <a:pt x="4" y="30"/>
                      </a:lnTo>
                      <a:lnTo>
                        <a:pt x="4" y="28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4" y="13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8" name="Freeform 706"/>
                <p:cNvSpPr>
                  <a:spLocks/>
                </p:cNvSpPr>
                <p:nvPr/>
              </p:nvSpPr>
              <p:spPr bwMode="auto">
                <a:xfrm>
                  <a:off x="5193" y="846"/>
                  <a:ext cx="22" cy="17"/>
                </a:xfrm>
                <a:custGeom>
                  <a:avLst/>
                  <a:gdLst>
                    <a:gd name="T0" fmla="*/ 16 w 43"/>
                    <a:gd name="T1" fmla="*/ 0 h 36"/>
                    <a:gd name="T2" fmla="*/ 22 w 43"/>
                    <a:gd name="T3" fmla="*/ 2 h 36"/>
                    <a:gd name="T4" fmla="*/ 8 w 43"/>
                    <a:gd name="T5" fmla="*/ 17 h 36"/>
                    <a:gd name="T6" fmla="*/ 0 w 43"/>
                    <a:gd name="T7" fmla="*/ 10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1" y="0"/>
                      </a:moveTo>
                      <a:lnTo>
                        <a:pt x="43" y="5"/>
                      </a:lnTo>
                      <a:lnTo>
                        <a:pt x="16" y="36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9" name="Freeform 707"/>
                <p:cNvSpPr>
                  <a:spLocks/>
                </p:cNvSpPr>
                <p:nvPr/>
              </p:nvSpPr>
              <p:spPr bwMode="auto">
                <a:xfrm>
                  <a:off x="5192" y="844"/>
                  <a:ext cx="24" cy="19"/>
                </a:xfrm>
                <a:custGeom>
                  <a:avLst/>
                  <a:gdLst>
                    <a:gd name="T0" fmla="*/ 17 w 48"/>
                    <a:gd name="T1" fmla="*/ 1 h 39"/>
                    <a:gd name="T2" fmla="*/ 16 w 48"/>
                    <a:gd name="T3" fmla="*/ 1 h 39"/>
                    <a:gd name="T4" fmla="*/ 23 w 48"/>
                    <a:gd name="T5" fmla="*/ 4 h 39"/>
                    <a:gd name="T6" fmla="*/ 23 w 48"/>
                    <a:gd name="T7" fmla="*/ 2 h 39"/>
                    <a:gd name="T8" fmla="*/ 7 w 48"/>
                    <a:gd name="T9" fmla="*/ 18 h 39"/>
                    <a:gd name="T10" fmla="*/ 10 w 48"/>
                    <a:gd name="T11" fmla="*/ 18 h 39"/>
                    <a:gd name="T12" fmla="*/ 2 w 48"/>
                    <a:gd name="T13" fmla="*/ 11 h 39"/>
                    <a:gd name="T14" fmla="*/ 2 w 48"/>
                    <a:gd name="T15" fmla="*/ 12 h 39"/>
                    <a:gd name="T16" fmla="*/ 17 w 48"/>
                    <a:gd name="T17" fmla="*/ 1 h 39"/>
                    <a:gd name="T18" fmla="*/ 16 w 48"/>
                    <a:gd name="T19" fmla="*/ 0 h 39"/>
                    <a:gd name="T20" fmla="*/ 1 w 48"/>
                    <a:gd name="T21" fmla="*/ 11 h 39"/>
                    <a:gd name="T22" fmla="*/ 0 w 48"/>
                    <a:gd name="T23" fmla="*/ 11 h 39"/>
                    <a:gd name="T24" fmla="*/ 1 w 48"/>
                    <a:gd name="T25" fmla="*/ 12 h 39"/>
                    <a:gd name="T26" fmla="*/ 7 w 48"/>
                    <a:gd name="T27" fmla="*/ 19 h 39"/>
                    <a:gd name="T28" fmla="*/ 9 w 48"/>
                    <a:gd name="T29" fmla="*/ 19 h 39"/>
                    <a:gd name="T30" fmla="*/ 9 w 48"/>
                    <a:gd name="T31" fmla="*/ 19 h 39"/>
                    <a:gd name="T32" fmla="*/ 9 w 48"/>
                    <a:gd name="T33" fmla="*/ 19 h 39"/>
                    <a:gd name="T34" fmla="*/ 10 w 48"/>
                    <a:gd name="T35" fmla="*/ 19 h 39"/>
                    <a:gd name="T36" fmla="*/ 24 w 48"/>
                    <a:gd name="T37" fmla="*/ 3 h 39"/>
                    <a:gd name="T38" fmla="*/ 24 w 48"/>
                    <a:gd name="T39" fmla="*/ 2 h 39"/>
                    <a:gd name="T40" fmla="*/ 24 w 48"/>
                    <a:gd name="T41" fmla="*/ 2 h 39"/>
                    <a:gd name="T42" fmla="*/ 24 w 48"/>
                    <a:gd name="T43" fmla="*/ 2 h 39"/>
                    <a:gd name="T44" fmla="*/ 17 w 48"/>
                    <a:gd name="T45" fmla="*/ 0 h 39"/>
                    <a:gd name="T46" fmla="*/ 17 w 48"/>
                    <a:gd name="T47" fmla="*/ 0 h 39"/>
                    <a:gd name="T48" fmla="*/ 16 w 48"/>
                    <a:gd name="T49" fmla="*/ 0 h 39"/>
                    <a:gd name="T50" fmla="*/ 17 w 48"/>
                    <a:gd name="T51" fmla="*/ 1 h 3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8"/>
                    <a:gd name="T79" fmla="*/ 0 h 39"/>
                    <a:gd name="T80" fmla="*/ 48 w 48"/>
                    <a:gd name="T81" fmla="*/ 39 h 3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8" h="39">
                      <a:moveTo>
                        <a:pt x="33" y="2"/>
                      </a:moveTo>
                      <a:lnTo>
                        <a:pt x="32" y="2"/>
                      </a:lnTo>
                      <a:lnTo>
                        <a:pt x="45" y="8"/>
                      </a:lnTo>
                      <a:lnTo>
                        <a:pt x="45" y="5"/>
                      </a:lnTo>
                      <a:lnTo>
                        <a:pt x="15" y="37"/>
                      </a:lnTo>
                      <a:lnTo>
                        <a:pt x="20" y="37"/>
                      </a:lnTo>
                      <a:lnTo>
                        <a:pt x="3" y="23"/>
                      </a:lnTo>
                      <a:lnTo>
                        <a:pt x="3" y="25"/>
                      </a:lnTo>
                      <a:lnTo>
                        <a:pt x="33" y="2"/>
                      </a:lnTo>
                      <a:lnTo>
                        <a:pt x="32" y="0"/>
                      </a:lnTo>
                      <a:lnTo>
                        <a:pt x="2" y="23"/>
                      </a:lnTo>
                      <a:lnTo>
                        <a:pt x="0" y="23"/>
                      </a:lnTo>
                      <a:lnTo>
                        <a:pt x="2" y="25"/>
                      </a:lnTo>
                      <a:lnTo>
                        <a:pt x="15" y="39"/>
                      </a:lnTo>
                      <a:lnTo>
                        <a:pt x="17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48" y="7"/>
                      </a:lnTo>
                      <a:lnTo>
                        <a:pt x="47" y="5"/>
                      </a:lnTo>
                      <a:lnTo>
                        <a:pt x="48" y="5"/>
                      </a:lnTo>
                      <a:lnTo>
                        <a:pt x="47" y="5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0" name="Freeform 708"/>
                <p:cNvSpPr>
                  <a:spLocks/>
                </p:cNvSpPr>
                <p:nvPr/>
              </p:nvSpPr>
              <p:spPr bwMode="auto">
                <a:xfrm>
                  <a:off x="5131" y="841"/>
                  <a:ext cx="80" cy="58"/>
                </a:xfrm>
                <a:custGeom>
                  <a:avLst/>
                  <a:gdLst>
                    <a:gd name="T0" fmla="*/ 52 w 159"/>
                    <a:gd name="T1" fmla="*/ 1 h 115"/>
                    <a:gd name="T2" fmla="*/ 48 w 159"/>
                    <a:gd name="T3" fmla="*/ 0 h 115"/>
                    <a:gd name="T4" fmla="*/ 44 w 159"/>
                    <a:gd name="T5" fmla="*/ 0 h 115"/>
                    <a:gd name="T6" fmla="*/ 40 w 159"/>
                    <a:gd name="T7" fmla="*/ 0 h 115"/>
                    <a:gd name="T8" fmla="*/ 37 w 159"/>
                    <a:gd name="T9" fmla="*/ 0 h 115"/>
                    <a:gd name="T10" fmla="*/ 33 w 159"/>
                    <a:gd name="T11" fmla="*/ 0 h 115"/>
                    <a:gd name="T12" fmla="*/ 25 w 159"/>
                    <a:gd name="T13" fmla="*/ 3 h 115"/>
                    <a:gd name="T14" fmla="*/ 21 w 159"/>
                    <a:gd name="T15" fmla="*/ 4 h 115"/>
                    <a:gd name="T16" fmla="*/ 18 w 159"/>
                    <a:gd name="T17" fmla="*/ 6 h 115"/>
                    <a:gd name="T18" fmla="*/ 15 w 159"/>
                    <a:gd name="T19" fmla="*/ 7 h 115"/>
                    <a:gd name="T20" fmla="*/ 13 w 159"/>
                    <a:gd name="T21" fmla="*/ 9 h 115"/>
                    <a:gd name="T22" fmla="*/ 10 w 159"/>
                    <a:gd name="T23" fmla="*/ 11 h 115"/>
                    <a:gd name="T24" fmla="*/ 8 w 159"/>
                    <a:gd name="T25" fmla="*/ 13 h 115"/>
                    <a:gd name="T26" fmla="*/ 3 w 159"/>
                    <a:gd name="T27" fmla="*/ 19 h 115"/>
                    <a:gd name="T28" fmla="*/ 2 w 159"/>
                    <a:gd name="T29" fmla="*/ 23 h 115"/>
                    <a:gd name="T30" fmla="*/ 1 w 159"/>
                    <a:gd name="T31" fmla="*/ 25 h 115"/>
                    <a:gd name="T32" fmla="*/ 0 w 159"/>
                    <a:gd name="T33" fmla="*/ 29 h 115"/>
                    <a:gd name="T34" fmla="*/ 1 w 159"/>
                    <a:gd name="T35" fmla="*/ 31 h 115"/>
                    <a:gd name="T36" fmla="*/ 1 w 159"/>
                    <a:gd name="T37" fmla="*/ 35 h 115"/>
                    <a:gd name="T38" fmla="*/ 2 w 159"/>
                    <a:gd name="T39" fmla="*/ 38 h 115"/>
                    <a:gd name="T40" fmla="*/ 6 w 159"/>
                    <a:gd name="T41" fmla="*/ 44 h 115"/>
                    <a:gd name="T42" fmla="*/ 8 w 159"/>
                    <a:gd name="T43" fmla="*/ 46 h 115"/>
                    <a:gd name="T44" fmla="*/ 10 w 159"/>
                    <a:gd name="T45" fmla="*/ 48 h 115"/>
                    <a:gd name="T46" fmla="*/ 13 w 159"/>
                    <a:gd name="T47" fmla="*/ 51 h 115"/>
                    <a:gd name="T48" fmla="*/ 15 w 159"/>
                    <a:gd name="T49" fmla="*/ 53 h 115"/>
                    <a:gd name="T50" fmla="*/ 20 w 159"/>
                    <a:gd name="T51" fmla="*/ 53 h 115"/>
                    <a:gd name="T52" fmla="*/ 28 w 159"/>
                    <a:gd name="T53" fmla="*/ 58 h 115"/>
                    <a:gd name="T54" fmla="*/ 33 w 159"/>
                    <a:gd name="T55" fmla="*/ 58 h 115"/>
                    <a:gd name="T56" fmla="*/ 37 w 159"/>
                    <a:gd name="T57" fmla="*/ 58 h 115"/>
                    <a:gd name="T58" fmla="*/ 40 w 159"/>
                    <a:gd name="T59" fmla="*/ 58 h 115"/>
                    <a:gd name="T60" fmla="*/ 44 w 159"/>
                    <a:gd name="T61" fmla="*/ 58 h 115"/>
                    <a:gd name="T62" fmla="*/ 48 w 159"/>
                    <a:gd name="T63" fmla="*/ 58 h 115"/>
                    <a:gd name="T64" fmla="*/ 56 w 159"/>
                    <a:gd name="T65" fmla="*/ 55 h 115"/>
                    <a:gd name="T66" fmla="*/ 60 w 159"/>
                    <a:gd name="T67" fmla="*/ 53 h 115"/>
                    <a:gd name="T68" fmla="*/ 63 w 159"/>
                    <a:gd name="T69" fmla="*/ 53 h 115"/>
                    <a:gd name="T70" fmla="*/ 66 w 159"/>
                    <a:gd name="T71" fmla="*/ 51 h 115"/>
                    <a:gd name="T72" fmla="*/ 68 w 159"/>
                    <a:gd name="T73" fmla="*/ 48 h 115"/>
                    <a:gd name="T74" fmla="*/ 71 w 159"/>
                    <a:gd name="T75" fmla="*/ 46 h 115"/>
                    <a:gd name="T76" fmla="*/ 73 w 159"/>
                    <a:gd name="T77" fmla="*/ 44 h 115"/>
                    <a:gd name="T78" fmla="*/ 77 w 159"/>
                    <a:gd name="T79" fmla="*/ 38 h 115"/>
                    <a:gd name="T80" fmla="*/ 79 w 159"/>
                    <a:gd name="T81" fmla="*/ 35 h 115"/>
                    <a:gd name="T82" fmla="*/ 80 w 159"/>
                    <a:gd name="T83" fmla="*/ 32 h 115"/>
                    <a:gd name="T84" fmla="*/ 80 w 159"/>
                    <a:gd name="T85" fmla="*/ 29 h 115"/>
                    <a:gd name="T86" fmla="*/ 80 w 159"/>
                    <a:gd name="T87" fmla="*/ 24 h 115"/>
                    <a:gd name="T88" fmla="*/ 78 w 159"/>
                    <a:gd name="T89" fmla="*/ 20 h 115"/>
                    <a:gd name="T90" fmla="*/ 76 w 159"/>
                    <a:gd name="T91" fmla="*/ 15 h 115"/>
                    <a:gd name="T92" fmla="*/ 73 w 159"/>
                    <a:gd name="T93" fmla="*/ 12 h 115"/>
                    <a:gd name="T94" fmla="*/ 71 w 159"/>
                    <a:gd name="T95" fmla="*/ 10 h 115"/>
                    <a:gd name="T96" fmla="*/ 69 w 159"/>
                    <a:gd name="T97" fmla="*/ 9 h 115"/>
                    <a:gd name="T98" fmla="*/ 67 w 159"/>
                    <a:gd name="T99" fmla="*/ 7 h 115"/>
                    <a:gd name="T100" fmla="*/ 63 w 159"/>
                    <a:gd name="T101" fmla="*/ 5 h 11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59"/>
                    <a:gd name="T154" fmla="*/ 0 h 115"/>
                    <a:gd name="T155" fmla="*/ 159 w 159"/>
                    <a:gd name="T156" fmla="*/ 115 h 11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59" h="115">
                      <a:moveTo>
                        <a:pt x="114" y="5"/>
                      </a:moveTo>
                      <a:lnTo>
                        <a:pt x="109" y="3"/>
                      </a:lnTo>
                      <a:lnTo>
                        <a:pt x="108" y="3"/>
                      </a:lnTo>
                      <a:lnTo>
                        <a:pt x="104" y="1"/>
                      </a:lnTo>
                      <a:lnTo>
                        <a:pt x="103" y="1"/>
                      </a:lnTo>
                      <a:lnTo>
                        <a:pt x="101" y="0"/>
                      </a:lnTo>
                      <a:lnTo>
                        <a:pt x="98" y="0"/>
                      </a:lnTo>
                      <a:lnTo>
                        <a:pt x="96" y="0"/>
                      </a:lnTo>
                      <a:lnTo>
                        <a:pt x="95" y="0"/>
                      </a:lnTo>
                      <a:lnTo>
                        <a:pt x="93" y="0"/>
                      </a:lnTo>
                      <a:lnTo>
                        <a:pt x="91" y="0"/>
                      </a:lnTo>
                      <a:lnTo>
                        <a:pt x="90" y="0"/>
                      </a:lnTo>
                      <a:lnTo>
                        <a:pt x="88" y="0"/>
                      </a:lnTo>
                      <a:lnTo>
                        <a:pt x="86" y="0"/>
                      </a:lnTo>
                      <a:lnTo>
                        <a:pt x="83" y="0"/>
                      </a:lnTo>
                      <a:lnTo>
                        <a:pt x="81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75" y="0"/>
                      </a:lnTo>
                      <a:lnTo>
                        <a:pt x="73" y="0"/>
                      </a:lnTo>
                      <a:lnTo>
                        <a:pt x="71" y="0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6" y="0"/>
                      </a:lnTo>
                      <a:lnTo>
                        <a:pt x="65" y="0"/>
                      </a:lnTo>
                      <a:lnTo>
                        <a:pt x="60" y="1"/>
                      </a:lnTo>
                      <a:lnTo>
                        <a:pt x="58" y="1"/>
                      </a:lnTo>
                      <a:lnTo>
                        <a:pt x="51" y="3"/>
                      </a:lnTo>
                      <a:lnTo>
                        <a:pt x="50" y="5"/>
                      </a:lnTo>
                      <a:lnTo>
                        <a:pt x="48" y="5"/>
                      </a:lnTo>
                      <a:lnTo>
                        <a:pt x="48" y="7"/>
                      </a:lnTo>
                      <a:lnTo>
                        <a:pt x="45" y="7"/>
                      </a:lnTo>
                      <a:lnTo>
                        <a:pt x="43" y="8"/>
                      </a:lnTo>
                      <a:lnTo>
                        <a:pt x="41" y="8"/>
                      </a:lnTo>
                      <a:lnTo>
                        <a:pt x="40" y="8"/>
                      </a:lnTo>
                      <a:lnTo>
                        <a:pt x="38" y="10"/>
                      </a:lnTo>
                      <a:lnTo>
                        <a:pt x="35" y="12"/>
                      </a:lnTo>
                      <a:lnTo>
                        <a:pt x="33" y="13"/>
                      </a:lnTo>
                      <a:lnTo>
                        <a:pt x="31" y="13"/>
                      </a:lnTo>
                      <a:lnTo>
                        <a:pt x="30" y="13"/>
                      </a:lnTo>
                      <a:lnTo>
                        <a:pt x="28" y="15"/>
                      </a:lnTo>
                      <a:lnTo>
                        <a:pt x="26" y="15"/>
                      </a:lnTo>
                      <a:lnTo>
                        <a:pt x="26" y="17"/>
                      </a:lnTo>
                      <a:lnTo>
                        <a:pt x="25" y="17"/>
                      </a:lnTo>
                      <a:lnTo>
                        <a:pt x="25" y="18"/>
                      </a:lnTo>
                      <a:lnTo>
                        <a:pt x="23" y="18"/>
                      </a:lnTo>
                      <a:lnTo>
                        <a:pt x="21" y="20"/>
                      </a:lnTo>
                      <a:lnTo>
                        <a:pt x="20" y="20"/>
                      </a:lnTo>
                      <a:lnTo>
                        <a:pt x="20" y="22"/>
                      </a:lnTo>
                      <a:lnTo>
                        <a:pt x="18" y="22"/>
                      </a:lnTo>
                      <a:lnTo>
                        <a:pt x="18" y="23"/>
                      </a:lnTo>
                      <a:lnTo>
                        <a:pt x="16" y="23"/>
                      </a:lnTo>
                      <a:lnTo>
                        <a:pt x="15" y="25"/>
                      </a:lnTo>
                      <a:lnTo>
                        <a:pt x="13" y="27"/>
                      </a:lnTo>
                      <a:lnTo>
                        <a:pt x="13" y="30"/>
                      </a:lnTo>
                      <a:lnTo>
                        <a:pt x="11" y="30"/>
                      </a:lnTo>
                      <a:lnTo>
                        <a:pt x="10" y="34"/>
                      </a:lnTo>
                      <a:lnTo>
                        <a:pt x="6" y="37"/>
                      </a:lnTo>
                      <a:lnTo>
                        <a:pt x="6" y="39"/>
                      </a:lnTo>
                      <a:lnTo>
                        <a:pt x="5" y="40"/>
                      </a:lnTo>
                      <a:lnTo>
                        <a:pt x="5" y="42"/>
                      </a:lnTo>
                      <a:lnTo>
                        <a:pt x="3" y="44"/>
                      </a:lnTo>
                      <a:lnTo>
                        <a:pt x="3" y="45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1" y="50"/>
                      </a:lnTo>
                      <a:lnTo>
                        <a:pt x="1" y="52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1" y="62"/>
                      </a:lnTo>
                      <a:lnTo>
                        <a:pt x="0" y="64"/>
                      </a:lnTo>
                      <a:lnTo>
                        <a:pt x="1" y="64"/>
                      </a:lnTo>
                      <a:lnTo>
                        <a:pt x="1" y="66"/>
                      </a:lnTo>
                      <a:lnTo>
                        <a:pt x="1" y="67"/>
                      </a:lnTo>
                      <a:lnTo>
                        <a:pt x="1" y="69"/>
                      </a:lnTo>
                      <a:lnTo>
                        <a:pt x="1" y="71"/>
                      </a:lnTo>
                      <a:lnTo>
                        <a:pt x="3" y="74"/>
                      </a:lnTo>
                      <a:lnTo>
                        <a:pt x="3" y="76"/>
                      </a:lnTo>
                      <a:lnTo>
                        <a:pt x="6" y="81"/>
                      </a:lnTo>
                      <a:lnTo>
                        <a:pt x="10" y="84"/>
                      </a:lnTo>
                      <a:lnTo>
                        <a:pt x="10" y="86"/>
                      </a:lnTo>
                      <a:lnTo>
                        <a:pt x="11" y="88"/>
                      </a:lnTo>
                      <a:lnTo>
                        <a:pt x="11" y="89"/>
                      </a:lnTo>
                      <a:lnTo>
                        <a:pt x="13" y="89"/>
                      </a:lnTo>
                      <a:lnTo>
                        <a:pt x="13" y="91"/>
                      </a:lnTo>
                      <a:lnTo>
                        <a:pt x="15" y="91"/>
                      </a:lnTo>
                      <a:lnTo>
                        <a:pt x="15" y="93"/>
                      </a:lnTo>
                      <a:lnTo>
                        <a:pt x="16" y="94"/>
                      </a:lnTo>
                      <a:lnTo>
                        <a:pt x="18" y="94"/>
                      </a:lnTo>
                      <a:lnTo>
                        <a:pt x="18" y="96"/>
                      </a:lnTo>
                      <a:lnTo>
                        <a:pt x="20" y="96"/>
                      </a:lnTo>
                      <a:lnTo>
                        <a:pt x="21" y="96"/>
                      </a:lnTo>
                      <a:lnTo>
                        <a:pt x="23" y="98"/>
                      </a:lnTo>
                      <a:lnTo>
                        <a:pt x="25" y="99"/>
                      </a:lnTo>
                      <a:lnTo>
                        <a:pt x="26" y="101"/>
                      </a:lnTo>
                      <a:lnTo>
                        <a:pt x="28" y="101"/>
                      </a:lnTo>
                      <a:lnTo>
                        <a:pt x="28" y="103"/>
                      </a:lnTo>
                      <a:lnTo>
                        <a:pt x="30" y="103"/>
                      </a:lnTo>
                      <a:lnTo>
                        <a:pt x="30" y="105"/>
                      </a:lnTo>
                      <a:lnTo>
                        <a:pt x="31" y="105"/>
                      </a:lnTo>
                      <a:lnTo>
                        <a:pt x="33" y="105"/>
                      </a:lnTo>
                      <a:lnTo>
                        <a:pt x="35" y="106"/>
                      </a:lnTo>
                      <a:lnTo>
                        <a:pt x="40" y="106"/>
                      </a:lnTo>
                      <a:lnTo>
                        <a:pt x="40" y="108"/>
                      </a:lnTo>
                      <a:lnTo>
                        <a:pt x="45" y="110"/>
                      </a:lnTo>
                      <a:lnTo>
                        <a:pt x="51" y="113"/>
                      </a:lnTo>
                      <a:lnTo>
                        <a:pt x="53" y="113"/>
                      </a:lnTo>
                      <a:lnTo>
                        <a:pt x="56" y="115"/>
                      </a:lnTo>
                      <a:lnTo>
                        <a:pt x="58" y="115"/>
                      </a:lnTo>
                      <a:lnTo>
                        <a:pt x="60" y="115"/>
                      </a:lnTo>
                      <a:lnTo>
                        <a:pt x="63" y="115"/>
                      </a:lnTo>
                      <a:lnTo>
                        <a:pt x="65" y="115"/>
                      </a:lnTo>
                      <a:lnTo>
                        <a:pt x="66" y="115"/>
                      </a:lnTo>
                      <a:lnTo>
                        <a:pt x="68" y="115"/>
                      </a:lnTo>
                      <a:lnTo>
                        <a:pt x="70" y="115"/>
                      </a:lnTo>
                      <a:lnTo>
                        <a:pt x="73" y="115"/>
                      </a:lnTo>
                      <a:lnTo>
                        <a:pt x="75" y="115"/>
                      </a:lnTo>
                      <a:lnTo>
                        <a:pt x="76" y="115"/>
                      </a:lnTo>
                      <a:lnTo>
                        <a:pt x="78" y="115"/>
                      </a:lnTo>
                      <a:lnTo>
                        <a:pt x="80" y="115"/>
                      </a:lnTo>
                      <a:lnTo>
                        <a:pt x="81" y="115"/>
                      </a:lnTo>
                      <a:lnTo>
                        <a:pt x="83" y="115"/>
                      </a:lnTo>
                      <a:lnTo>
                        <a:pt x="86" y="115"/>
                      </a:lnTo>
                      <a:lnTo>
                        <a:pt x="88" y="115"/>
                      </a:lnTo>
                      <a:lnTo>
                        <a:pt x="90" y="115"/>
                      </a:lnTo>
                      <a:lnTo>
                        <a:pt x="91" y="115"/>
                      </a:lnTo>
                      <a:lnTo>
                        <a:pt x="93" y="115"/>
                      </a:lnTo>
                      <a:lnTo>
                        <a:pt x="95" y="115"/>
                      </a:lnTo>
                      <a:lnTo>
                        <a:pt x="96" y="115"/>
                      </a:lnTo>
                      <a:lnTo>
                        <a:pt x="101" y="113"/>
                      </a:lnTo>
                      <a:lnTo>
                        <a:pt x="103" y="113"/>
                      </a:lnTo>
                      <a:lnTo>
                        <a:pt x="108" y="110"/>
                      </a:lnTo>
                      <a:lnTo>
                        <a:pt x="111" y="110"/>
                      </a:lnTo>
                      <a:lnTo>
                        <a:pt x="113" y="108"/>
                      </a:lnTo>
                      <a:lnTo>
                        <a:pt x="116" y="108"/>
                      </a:lnTo>
                      <a:lnTo>
                        <a:pt x="116" y="106"/>
                      </a:lnTo>
                      <a:lnTo>
                        <a:pt x="119" y="106"/>
                      </a:lnTo>
                      <a:lnTo>
                        <a:pt x="121" y="106"/>
                      </a:lnTo>
                      <a:lnTo>
                        <a:pt x="123" y="106"/>
                      </a:lnTo>
                      <a:lnTo>
                        <a:pt x="124" y="105"/>
                      </a:lnTo>
                      <a:lnTo>
                        <a:pt x="126" y="105"/>
                      </a:lnTo>
                      <a:lnTo>
                        <a:pt x="126" y="103"/>
                      </a:lnTo>
                      <a:lnTo>
                        <a:pt x="128" y="103"/>
                      </a:lnTo>
                      <a:lnTo>
                        <a:pt x="128" y="101"/>
                      </a:lnTo>
                      <a:lnTo>
                        <a:pt x="129" y="101"/>
                      </a:lnTo>
                      <a:lnTo>
                        <a:pt x="131" y="101"/>
                      </a:lnTo>
                      <a:lnTo>
                        <a:pt x="133" y="99"/>
                      </a:lnTo>
                      <a:lnTo>
                        <a:pt x="133" y="98"/>
                      </a:lnTo>
                      <a:lnTo>
                        <a:pt x="134" y="98"/>
                      </a:lnTo>
                      <a:lnTo>
                        <a:pt x="136" y="98"/>
                      </a:lnTo>
                      <a:lnTo>
                        <a:pt x="136" y="96"/>
                      </a:lnTo>
                      <a:lnTo>
                        <a:pt x="138" y="96"/>
                      </a:lnTo>
                      <a:lnTo>
                        <a:pt x="139" y="96"/>
                      </a:lnTo>
                      <a:lnTo>
                        <a:pt x="139" y="94"/>
                      </a:lnTo>
                      <a:lnTo>
                        <a:pt x="141" y="93"/>
                      </a:lnTo>
                      <a:lnTo>
                        <a:pt x="141" y="91"/>
                      </a:lnTo>
                      <a:lnTo>
                        <a:pt x="143" y="91"/>
                      </a:lnTo>
                      <a:lnTo>
                        <a:pt x="144" y="91"/>
                      </a:lnTo>
                      <a:lnTo>
                        <a:pt x="144" y="89"/>
                      </a:lnTo>
                      <a:lnTo>
                        <a:pt x="146" y="88"/>
                      </a:lnTo>
                      <a:lnTo>
                        <a:pt x="148" y="84"/>
                      </a:lnTo>
                      <a:lnTo>
                        <a:pt x="149" y="84"/>
                      </a:lnTo>
                      <a:lnTo>
                        <a:pt x="153" y="81"/>
                      </a:lnTo>
                      <a:lnTo>
                        <a:pt x="154" y="77"/>
                      </a:lnTo>
                      <a:lnTo>
                        <a:pt x="154" y="76"/>
                      </a:lnTo>
                      <a:lnTo>
                        <a:pt x="156" y="74"/>
                      </a:lnTo>
                      <a:lnTo>
                        <a:pt x="156" y="72"/>
                      </a:lnTo>
                      <a:lnTo>
                        <a:pt x="156" y="71"/>
                      </a:lnTo>
                      <a:lnTo>
                        <a:pt x="156" y="69"/>
                      </a:lnTo>
                      <a:lnTo>
                        <a:pt x="158" y="69"/>
                      </a:lnTo>
                      <a:lnTo>
                        <a:pt x="158" y="66"/>
                      </a:lnTo>
                      <a:lnTo>
                        <a:pt x="159" y="66"/>
                      </a:lnTo>
                      <a:lnTo>
                        <a:pt x="159" y="64"/>
                      </a:lnTo>
                      <a:lnTo>
                        <a:pt x="159" y="61"/>
                      </a:lnTo>
                      <a:lnTo>
                        <a:pt x="159" y="59"/>
                      </a:lnTo>
                      <a:lnTo>
                        <a:pt x="159" y="57"/>
                      </a:lnTo>
                      <a:lnTo>
                        <a:pt x="159" y="56"/>
                      </a:lnTo>
                      <a:lnTo>
                        <a:pt x="159" y="52"/>
                      </a:lnTo>
                      <a:lnTo>
                        <a:pt x="159" y="50"/>
                      </a:lnTo>
                      <a:lnTo>
                        <a:pt x="159" y="47"/>
                      </a:lnTo>
                      <a:lnTo>
                        <a:pt x="159" y="45"/>
                      </a:lnTo>
                      <a:lnTo>
                        <a:pt x="158" y="45"/>
                      </a:lnTo>
                      <a:lnTo>
                        <a:pt x="158" y="44"/>
                      </a:lnTo>
                      <a:lnTo>
                        <a:pt x="156" y="40"/>
                      </a:lnTo>
                      <a:lnTo>
                        <a:pt x="156" y="39"/>
                      </a:lnTo>
                      <a:lnTo>
                        <a:pt x="154" y="34"/>
                      </a:lnTo>
                      <a:lnTo>
                        <a:pt x="153" y="34"/>
                      </a:lnTo>
                      <a:lnTo>
                        <a:pt x="153" y="30"/>
                      </a:lnTo>
                      <a:lnTo>
                        <a:pt x="151" y="30"/>
                      </a:lnTo>
                      <a:lnTo>
                        <a:pt x="151" y="28"/>
                      </a:lnTo>
                      <a:lnTo>
                        <a:pt x="149" y="27"/>
                      </a:lnTo>
                      <a:lnTo>
                        <a:pt x="149" y="25"/>
                      </a:lnTo>
                      <a:lnTo>
                        <a:pt x="148" y="25"/>
                      </a:lnTo>
                      <a:lnTo>
                        <a:pt x="146" y="23"/>
                      </a:lnTo>
                      <a:lnTo>
                        <a:pt x="144" y="23"/>
                      </a:lnTo>
                      <a:lnTo>
                        <a:pt x="144" y="22"/>
                      </a:lnTo>
                      <a:lnTo>
                        <a:pt x="143" y="20"/>
                      </a:lnTo>
                      <a:lnTo>
                        <a:pt x="141" y="20"/>
                      </a:lnTo>
                      <a:lnTo>
                        <a:pt x="141" y="18"/>
                      </a:lnTo>
                      <a:lnTo>
                        <a:pt x="139" y="18"/>
                      </a:lnTo>
                      <a:lnTo>
                        <a:pt x="139" y="17"/>
                      </a:lnTo>
                      <a:lnTo>
                        <a:pt x="138" y="17"/>
                      </a:lnTo>
                      <a:lnTo>
                        <a:pt x="136" y="15"/>
                      </a:lnTo>
                      <a:lnTo>
                        <a:pt x="136" y="13"/>
                      </a:lnTo>
                      <a:lnTo>
                        <a:pt x="133" y="13"/>
                      </a:lnTo>
                      <a:lnTo>
                        <a:pt x="129" y="12"/>
                      </a:lnTo>
                      <a:lnTo>
                        <a:pt x="128" y="12"/>
                      </a:lnTo>
                      <a:lnTo>
                        <a:pt x="128" y="10"/>
                      </a:lnTo>
                      <a:lnTo>
                        <a:pt x="126" y="10"/>
                      </a:lnTo>
                      <a:lnTo>
                        <a:pt x="126" y="8"/>
                      </a:lnTo>
                      <a:lnTo>
                        <a:pt x="121" y="8"/>
                      </a:lnTo>
                      <a:lnTo>
                        <a:pt x="119" y="7"/>
                      </a:lnTo>
                      <a:lnTo>
                        <a:pt x="114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1" name="Freeform 709"/>
                <p:cNvSpPr>
                  <a:spLocks/>
                </p:cNvSpPr>
                <p:nvPr/>
              </p:nvSpPr>
              <p:spPr bwMode="auto">
                <a:xfrm>
                  <a:off x="5130" y="840"/>
                  <a:ext cx="83" cy="60"/>
                </a:xfrm>
                <a:custGeom>
                  <a:avLst/>
                  <a:gdLst>
                    <a:gd name="T0" fmla="*/ 1 w 167"/>
                    <a:gd name="T1" fmla="*/ 24 h 120"/>
                    <a:gd name="T2" fmla="*/ 0 w 167"/>
                    <a:gd name="T3" fmla="*/ 30 h 120"/>
                    <a:gd name="T4" fmla="*/ 1 w 167"/>
                    <a:gd name="T5" fmla="*/ 36 h 120"/>
                    <a:gd name="T6" fmla="*/ 3 w 167"/>
                    <a:gd name="T7" fmla="*/ 43 h 120"/>
                    <a:gd name="T8" fmla="*/ 7 w 167"/>
                    <a:gd name="T9" fmla="*/ 49 h 120"/>
                    <a:gd name="T10" fmla="*/ 13 w 167"/>
                    <a:gd name="T11" fmla="*/ 53 h 120"/>
                    <a:gd name="T12" fmla="*/ 20 w 167"/>
                    <a:gd name="T13" fmla="*/ 56 h 120"/>
                    <a:gd name="T14" fmla="*/ 27 w 167"/>
                    <a:gd name="T15" fmla="*/ 60 h 120"/>
                    <a:gd name="T16" fmla="*/ 36 w 167"/>
                    <a:gd name="T17" fmla="*/ 60 h 120"/>
                    <a:gd name="T18" fmla="*/ 43 w 167"/>
                    <a:gd name="T19" fmla="*/ 60 h 120"/>
                    <a:gd name="T20" fmla="*/ 51 w 167"/>
                    <a:gd name="T21" fmla="*/ 60 h 120"/>
                    <a:gd name="T22" fmla="*/ 60 w 167"/>
                    <a:gd name="T23" fmla="*/ 57 h 120"/>
                    <a:gd name="T24" fmla="*/ 69 w 167"/>
                    <a:gd name="T25" fmla="*/ 53 h 120"/>
                    <a:gd name="T26" fmla="*/ 74 w 167"/>
                    <a:gd name="T27" fmla="*/ 49 h 120"/>
                    <a:gd name="T28" fmla="*/ 79 w 167"/>
                    <a:gd name="T29" fmla="*/ 44 h 120"/>
                    <a:gd name="T30" fmla="*/ 81 w 167"/>
                    <a:gd name="T31" fmla="*/ 39 h 120"/>
                    <a:gd name="T32" fmla="*/ 82 w 167"/>
                    <a:gd name="T33" fmla="*/ 33 h 120"/>
                    <a:gd name="T34" fmla="*/ 82 w 167"/>
                    <a:gd name="T35" fmla="*/ 27 h 120"/>
                    <a:gd name="T36" fmla="*/ 81 w 167"/>
                    <a:gd name="T37" fmla="*/ 22 h 120"/>
                    <a:gd name="T38" fmla="*/ 77 w 167"/>
                    <a:gd name="T39" fmla="*/ 15 h 120"/>
                    <a:gd name="T40" fmla="*/ 72 w 167"/>
                    <a:gd name="T41" fmla="*/ 11 h 120"/>
                    <a:gd name="T42" fmla="*/ 65 w 167"/>
                    <a:gd name="T43" fmla="*/ 6 h 120"/>
                    <a:gd name="T44" fmla="*/ 50 w 167"/>
                    <a:gd name="T45" fmla="*/ 1 h 120"/>
                    <a:gd name="T46" fmla="*/ 42 w 167"/>
                    <a:gd name="T47" fmla="*/ 0 h 120"/>
                    <a:gd name="T48" fmla="*/ 34 w 167"/>
                    <a:gd name="T49" fmla="*/ 1 h 120"/>
                    <a:gd name="T50" fmla="*/ 24 w 167"/>
                    <a:gd name="T51" fmla="*/ 4 h 120"/>
                    <a:gd name="T52" fmla="*/ 16 w 167"/>
                    <a:gd name="T53" fmla="*/ 8 h 120"/>
                    <a:gd name="T54" fmla="*/ 10 w 167"/>
                    <a:gd name="T55" fmla="*/ 11 h 120"/>
                    <a:gd name="T56" fmla="*/ 4 w 167"/>
                    <a:gd name="T57" fmla="*/ 19 h 120"/>
                    <a:gd name="T58" fmla="*/ 10 w 167"/>
                    <a:gd name="T59" fmla="*/ 14 h 120"/>
                    <a:gd name="T60" fmla="*/ 16 w 167"/>
                    <a:gd name="T61" fmla="*/ 11 h 120"/>
                    <a:gd name="T62" fmla="*/ 23 w 167"/>
                    <a:gd name="T63" fmla="*/ 6 h 120"/>
                    <a:gd name="T64" fmla="*/ 31 w 167"/>
                    <a:gd name="T65" fmla="*/ 4 h 120"/>
                    <a:gd name="T66" fmla="*/ 38 w 167"/>
                    <a:gd name="T67" fmla="*/ 2 h 120"/>
                    <a:gd name="T68" fmla="*/ 46 w 167"/>
                    <a:gd name="T69" fmla="*/ 2 h 120"/>
                    <a:gd name="T70" fmla="*/ 55 w 167"/>
                    <a:gd name="T71" fmla="*/ 4 h 120"/>
                    <a:gd name="T72" fmla="*/ 66 w 167"/>
                    <a:gd name="T73" fmla="*/ 8 h 120"/>
                    <a:gd name="T74" fmla="*/ 72 w 167"/>
                    <a:gd name="T75" fmla="*/ 12 h 120"/>
                    <a:gd name="T76" fmla="*/ 76 w 167"/>
                    <a:gd name="T77" fmla="*/ 16 h 120"/>
                    <a:gd name="T78" fmla="*/ 80 w 167"/>
                    <a:gd name="T79" fmla="*/ 23 h 120"/>
                    <a:gd name="T80" fmla="*/ 81 w 167"/>
                    <a:gd name="T81" fmla="*/ 28 h 120"/>
                    <a:gd name="T82" fmla="*/ 80 w 167"/>
                    <a:gd name="T83" fmla="*/ 34 h 120"/>
                    <a:gd name="T84" fmla="*/ 78 w 167"/>
                    <a:gd name="T85" fmla="*/ 39 h 120"/>
                    <a:gd name="T86" fmla="*/ 75 w 167"/>
                    <a:gd name="T87" fmla="*/ 44 h 120"/>
                    <a:gd name="T88" fmla="*/ 70 w 167"/>
                    <a:gd name="T89" fmla="*/ 49 h 120"/>
                    <a:gd name="T90" fmla="*/ 64 w 167"/>
                    <a:gd name="T91" fmla="*/ 53 h 120"/>
                    <a:gd name="T92" fmla="*/ 56 w 167"/>
                    <a:gd name="T93" fmla="*/ 56 h 120"/>
                    <a:gd name="T94" fmla="*/ 45 w 167"/>
                    <a:gd name="T95" fmla="*/ 59 h 120"/>
                    <a:gd name="T96" fmla="*/ 37 w 167"/>
                    <a:gd name="T97" fmla="*/ 60 h 120"/>
                    <a:gd name="T98" fmla="*/ 30 w 167"/>
                    <a:gd name="T99" fmla="*/ 58 h 120"/>
                    <a:gd name="T100" fmla="*/ 23 w 167"/>
                    <a:gd name="T101" fmla="*/ 56 h 120"/>
                    <a:gd name="T102" fmla="*/ 17 w 167"/>
                    <a:gd name="T103" fmla="*/ 53 h 120"/>
                    <a:gd name="T104" fmla="*/ 10 w 167"/>
                    <a:gd name="T105" fmla="*/ 49 h 120"/>
                    <a:gd name="T106" fmla="*/ 6 w 167"/>
                    <a:gd name="T107" fmla="*/ 44 h 120"/>
                    <a:gd name="T108" fmla="*/ 3 w 167"/>
                    <a:gd name="T109" fmla="*/ 38 h 120"/>
                    <a:gd name="T110" fmla="*/ 2 w 167"/>
                    <a:gd name="T111" fmla="*/ 33 h 120"/>
                    <a:gd name="T112" fmla="*/ 2 w 167"/>
                    <a:gd name="T113" fmla="*/ 27 h 120"/>
                    <a:gd name="T114" fmla="*/ 6 w 167"/>
                    <a:gd name="T115" fmla="*/ 21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7"/>
                    <a:gd name="T175" fmla="*/ 0 h 120"/>
                    <a:gd name="T176" fmla="*/ 167 w 167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7" h="120">
                      <a:moveTo>
                        <a:pt x="9" y="38"/>
                      </a:moveTo>
                      <a:lnTo>
                        <a:pt x="7" y="39"/>
                      </a:lnTo>
                      <a:lnTo>
                        <a:pt x="5" y="44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2" y="54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8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8"/>
                      </a:lnTo>
                      <a:lnTo>
                        <a:pt x="4" y="80"/>
                      </a:lnTo>
                      <a:lnTo>
                        <a:pt x="7" y="85"/>
                      </a:lnTo>
                      <a:lnTo>
                        <a:pt x="9" y="88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4" y="97"/>
                      </a:lnTo>
                      <a:lnTo>
                        <a:pt x="15" y="98"/>
                      </a:lnTo>
                      <a:lnTo>
                        <a:pt x="19" y="100"/>
                      </a:lnTo>
                      <a:lnTo>
                        <a:pt x="24" y="105"/>
                      </a:lnTo>
                      <a:lnTo>
                        <a:pt x="27" y="105"/>
                      </a:lnTo>
                      <a:lnTo>
                        <a:pt x="30" y="107"/>
                      </a:lnTo>
                      <a:lnTo>
                        <a:pt x="34" y="110"/>
                      </a:lnTo>
                      <a:lnTo>
                        <a:pt x="35" y="112"/>
                      </a:lnTo>
                      <a:lnTo>
                        <a:pt x="40" y="112"/>
                      </a:lnTo>
                      <a:lnTo>
                        <a:pt x="44" y="114"/>
                      </a:lnTo>
                      <a:lnTo>
                        <a:pt x="47" y="115"/>
                      </a:lnTo>
                      <a:lnTo>
                        <a:pt x="50" y="117"/>
                      </a:lnTo>
                      <a:lnTo>
                        <a:pt x="55" y="119"/>
                      </a:lnTo>
                      <a:lnTo>
                        <a:pt x="59" y="119"/>
                      </a:lnTo>
                      <a:lnTo>
                        <a:pt x="62" y="119"/>
                      </a:lnTo>
                      <a:lnTo>
                        <a:pt x="65" y="119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79" y="120"/>
                      </a:lnTo>
                      <a:lnTo>
                        <a:pt x="84" y="120"/>
                      </a:lnTo>
                      <a:lnTo>
                        <a:pt x="87" y="120"/>
                      </a:lnTo>
                      <a:lnTo>
                        <a:pt x="90" y="120"/>
                      </a:lnTo>
                      <a:lnTo>
                        <a:pt x="95" y="119"/>
                      </a:lnTo>
                      <a:lnTo>
                        <a:pt x="99" y="119"/>
                      </a:lnTo>
                      <a:lnTo>
                        <a:pt x="103" y="119"/>
                      </a:lnTo>
                      <a:lnTo>
                        <a:pt x="105" y="119"/>
                      </a:lnTo>
                      <a:lnTo>
                        <a:pt x="115" y="117"/>
                      </a:lnTo>
                      <a:lnTo>
                        <a:pt x="117" y="114"/>
                      </a:lnTo>
                      <a:lnTo>
                        <a:pt x="120" y="114"/>
                      </a:lnTo>
                      <a:lnTo>
                        <a:pt x="125" y="112"/>
                      </a:lnTo>
                      <a:lnTo>
                        <a:pt x="132" y="109"/>
                      </a:lnTo>
                      <a:lnTo>
                        <a:pt x="133" y="105"/>
                      </a:lnTo>
                      <a:lnTo>
                        <a:pt x="138" y="105"/>
                      </a:lnTo>
                      <a:lnTo>
                        <a:pt x="140" y="102"/>
                      </a:lnTo>
                      <a:lnTo>
                        <a:pt x="143" y="100"/>
                      </a:lnTo>
                      <a:lnTo>
                        <a:pt x="145" y="98"/>
                      </a:lnTo>
                      <a:lnTo>
                        <a:pt x="148" y="97"/>
                      </a:lnTo>
                      <a:lnTo>
                        <a:pt x="152" y="93"/>
                      </a:lnTo>
                      <a:lnTo>
                        <a:pt x="155" y="90"/>
                      </a:lnTo>
                      <a:lnTo>
                        <a:pt x="157" y="88"/>
                      </a:lnTo>
                      <a:lnTo>
                        <a:pt x="158" y="87"/>
                      </a:lnTo>
                      <a:lnTo>
                        <a:pt x="158" y="85"/>
                      </a:lnTo>
                      <a:lnTo>
                        <a:pt x="160" y="83"/>
                      </a:lnTo>
                      <a:lnTo>
                        <a:pt x="162" y="80"/>
                      </a:lnTo>
                      <a:lnTo>
                        <a:pt x="162" y="78"/>
                      </a:lnTo>
                      <a:lnTo>
                        <a:pt x="165" y="73"/>
                      </a:lnTo>
                      <a:lnTo>
                        <a:pt x="165" y="71"/>
                      </a:lnTo>
                      <a:lnTo>
                        <a:pt x="165" y="68"/>
                      </a:lnTo>
                      <a:lnTo>
                        <a:pt x="165" y="65"/>
                      </a:lnTo>
                      <a:lnTo>
                        <a:pt x="165" y="63"/>
                      </a:lnTo>
                      <a:lnTo>
                        <a:pt x="165" y="60"/>
                      </a:lnTo>
                      <a:lnTo>
                        <a:pt x="167" y="56"/>
                      </a:lnTo>
                      <a:lnTo>
                        <a:pt x="165" y="54"/>
                      </a:lnTo>
                      <a:lnTo>
                        <a:pt x="165" y="49"/>
                      </a:lnTo>
                      <a:lnTo>
                        <a:pt x="165" y="48"/>
                      </a:lnTo>
                      <a:lnTo>
                        <a:pt x="163" y="44"/>
                      </a:lnTo>
                      <a:lnTo>
                        <a:pt x="162" y="43"/>
                      </a:lnTo>
                      <a:lnTo>
                        <a:pt x="162" y="39"/>
                      </a:lnTo>
                      <a:lnTo>
                        <a:pt x="158" y="34"/>
                      </a:lnTo>
                      <a:lnTo>
                        <a:pt x="157" y="32"/>
                      </a:lnTo>
                      <a:lnTo>
                        <a:pt x="155" y="29"/>
                      </a:lnTo>
                      <a:lnTo>
                        <a:pt x="153" y="26"/>
                      </a:lnTo>
                      <a:lnTo>
                        <a:pt x="150" y="24"/>
                      </a:lnTo>
                      <a:lnTo>
                        <a:pt x="148" y="21"/>
                      </a:lnTo>
                      <a:lnTo>
                        <a:pt x="145" y="21"/>
                      </a:lnTo>
                      <a:lnTo>
                        <a:pt x="143" y="17"/>
                      </a:lnTo>
                      <a:lnTo>
                        <a:pt x="140" y="16"/>
                      </a:lnTo>
                      <a:lnTo>
                        <a:pt x="137" y="14"/>
                      </a:lnTo>
                      <a:lnTo>
                        <a:pt x="130" y="11"/>
                      </a:lnTo>
                      <a:lnTo>
                        <a:pt x="127" y="9"/>
                      </a:lnTo>
                      <a:lnTo>
                        <a:pt x="112" y="4"/>
                      </a:lnTo>
                      <a:lnTo>
                        <a:pt x="108" y="4"/>
                      </a:lnTo>
                      <a:lnTo>
                        <a:pt x="100" y="2"/>
                      </a:lnTo>
                      <a:lnTo>
                        <a:pt x="95" y="2"/>
                      </a:lnTo>
                      <a:lnTo>
                        <a:pt x="92" y="2"/>
                      </a:lnTo>
                      <a:lnTo>
                        <a:pt x="87" y="0"/>
                      </a:lnTo>
                      <a:lnTo>
                        <a:pt x="84" y="0"/>
                      </a:lnTo>
                      <a:lnTo>
                        <a:pt x="80" y="2"/>
                      </a:lnTo>
                      <a:lnTo>
                        <a:pt x="75" y="2"/>
                      </a:lnTo>
                      <a:lnTo>
                        <a:pt x="72" y="2"/>
                      </a:lnTo>
                      <a:lnTo>
                        <a:pt x="69" y="2"/>
                      </a:lnTo>
                      <a:lnTo>
                        <a:pt x="60" y="4"/>
                      </a:lnTo>
                      <a:lnTo>
                        <a:pt x="57" y="4"/>
                      </a:lnTo>
                      <a:lnTo>
                        <a:pt x="52" y="5"/>
                      </a:lnTo>
                      <a:lnTo>
                        <a:pt x="49" y="7"/>
                      </a:lnTo>
                      <a:lnTo>
                        <a:pt x="45" y="9"/>
                      </a:lnTo>
                      <a:lnTo>
                        <a:pt x="39" y="11"/>
                      </a:lnTo>
                      <a:lnTo>
                        <a:pt x="35" y="14"/>
                      </a:lnTo>
                      <a:lnTo>
                        <a:pt x="32" y="16"/>
                      </a:lnTo>
                      <a:lnTo>
                        <a:pt x="29" y="17"/>
                      </a:lnTo>
                      <a:lnTo>
                        <a:pt x="25" y="19"/>
                      </a:lnTo>
                      <a:lnTo>
                        <a:pt x="24" y="21"/>
                      </a:lnTo>
                      <a:lnTo>
                        <a:pt x="20" y="22"/>
                      </a:lnTo>
                      <a:lnTo>
                        <a:pt x="17" y="26"/>
                      </a:lnTo>
                      <a:lnTo>
                        <a:pt x="15" y="27"/>
                      </a:lnTo>
                      <a:lnTo>
                        <a:pt x="12" y="32"/>
                      </a:lnTo>
                      <a:lnTo>
                        <a:pt x="9" y="38"/>
                      </a:lnTo>
                      <a:lnTo>
                        <a:pt x="12" y="39"/>
                      </a:lnTo>
                      <a:lnTo>
                        <a:pt x="17" y="32"/>
                      </a:lnTo>
                      <a:lnTo>
                        <a:pt x="19" y="31"/>
                      </a:lnTo>
                      <a:lnTo>
                        <a:pt x="20" y="27"/>
                      </a:lnTo>
                      <a:lnTo>
                        <a:pt x="24" y="26"/>
                      </a:lnTo>
                      <a:lnTo>
                        <a:pt x="27" y="24"/>
                      </a:lnTo>
                      <a:lnTo>
                        <a:pt x="30" y="21"/>
                      </a:lnTo>
                      <a:lnTo>
                        <a:pt x="32" y="21"/>
                      </a:lnTo>
                      <a:lnTo>
                        <a:pt x="35" y="17"/>
                      </a:lnTo>
                      <a:lnTo>
                        <a:pt x="39" y="16"/>
                      </a:lnTo>
                      <a:lnTo>
                        <a:pt x="40" y="14"/>
                      </a:lnTo>
                      <a:lnTo>
                        <a:pt x="47" y="11"/>
                      </a:lnTo>
                      <a:lnTo>
                        <a:pt x="52" y="11"/>
                      </a:lnTo>
                      <a:lnTo>
                        <a:pt x="55" y="9"/>
                      </a:lnTo>
                      <a:lnTo>
                        <a:pt x="59" y="9"/>
                      </a:lnTo>
                      <a:lnTo>
                        <a:pt x="62" y="7"/>
                      </a:lnTo>
                      <a:lnTo>
                        <a:pt x="64" y="5"/>
                      </a:lnTo>
                      <a:lnTo>
                        <a:pt x="69" y="5"/>
                      </a:lnTo>
                      <a:lnTo>
                        <a:pt x="74" y="4"/>
                      </a:lnTo>
                      <a:lnTo>
                        <a:pt x="77" y="4"/>
                      </a:lnTo>
                      <a:lnTo>
                        <a:pt x="80" y="4"/>
                      </a:lnTo>
                      <a:lnTo>
                        <a:pt x="84" y="4"/>
                      </a:lnTo>
                      <a:lnTo>
                        <a:pt x="87" y="4"/>
                      </a:lnTo>
                      <a:lnTo>
                        <a:pt x="92" y="4"/>
                      </a:lnTo>
                      <a:lnTo>
                        <a:pt x="95" y="4"/>
                      </a:lnTo>
                      <a:lnTo>
                        <a:pt x="100" y="4"/>
                      </a:lnTo>
                      <a:lnTo>
                        <a:pt x="105" y="5"/>
                      </a:lnTo>
                      <a:lnTo>
                        <a:pt x="110" y="7"/>
                      </a:lnTo>
                      <a:lnTo>
                        <a:pt x="117" y="9"/>
                      </a:lnTo>
                      <a:lnTo>
                        <a:pt x="125" y="11"/>
                      </a:lnTo>
                      <a:lnTo>
                        <a:pt x="128" y="14"/>
                      </a:lnTo>
                      <a:lnTo>
                        <a:pt x="133" y="16"/>
                      </a:lnTo>
                      <a:lnTo>
                        <a:pt x="137" y="19"/>
                      </a:lnTo>
                      <a:lnTo>
                        <a:pt x="140" y="21"/>
                      </a:lnTo>
                      <a:lnTo>
                        <a:pt x="142" y="22"/>
                      </a:lnTo>
                      <a:lnTo>
                        <a:pt x="145" y="24"/>
                      </a:lnTo>
                      <a:lnTo>
                        <a:pt x="147" y="26"/>
                      </a:lnTo>
                      <a:lnTo>
                        <a:pt x="148" y="29"/>
                      </a:lnTo>
                      <a:lnTo>
                        <a:pt x="150" y="32"/>
                      </a:lnTo>
                      <a:lnTo>
                        <a:pt x="153" y="32"/>
                      </a:lnTo>
                      <a:lnTo>
                        <a:pt x="155" y="36"/>
                      </a:lnTo>
                      <a:lnTo>
                        <a:pt x="157" y="41"/>
                      </a:lnTo>
                      <a:lnTo>
                        <a:pt x="158" y="43"/>
                      </a:lnTo>
                      <a:lnTo>
                        <a:pt x="160" y="46"/>
                      </a:lnTo>
                      <a:lnTo>
                        <a:pt x="160" y="48"/>
                      </a:lnTo>
                      <a:lnTo>
                        <a:pt x="160" y="51"/>
                      </a:lnTo>
                      <a:lnTo>
                        <a:pt x="162" y="54"/>
                      </a:lnTo>
                      <a:lnTo>
                        <a:pt x="162" y="56"/>
                      </a:lnTo>
                      <a:lnTo>
                        <a:pt x="162" y="60"/>
                      </a:lnTo>
                      <a:lnTo>
                        <a:pt x="162" y="61"/>
                      </a:lnTo>
                      <a:lnTo>
                        <a:pt x="162" y="65"/>
                      </a:lnTo>
                      <a:lnTo>
                        <a:pt x="160" y="68"/>
                      </a:lnTo>
                      <a:lnTo>
                        <a:pt x="160" y="70"/>
                      </a:lnTo>
                      <a:lnTo>
                        <a:pt x="160" y="73"/>
                      </a:lnTo>
                      <a:lnTo>
                        <a:pt x="158" y="76"/>
                      </a:lnTo>
                      <a:lnTo>
                        <a:pt x="157" y="78"/>
                      </a:lnTo>
                      <a:lnTo>
                        <a:pt x="157" y="81"/>
                      </a:lnTo>
                      <a:lnTo>
                        <a:pt x="155" y="83"/>
                      </a:lnTo>
                      <a:lnTo>
                        <a:pt x="152" y="87"/>
                      </a:lnTo>
                      <a:lnTo>
                        <a:pt x="150" y="88"/>
                      </a:lnTo>
                      <a:lnTo>
                        <a:pt x="148" y="92"/>
                      </a:lnTo>
                      <a:lnTo>
                        <a:pt x="145" y="95"/>
                      </a:lnTo>
                      <a:lnTo>
                        <a:pt x="143" y="97"/>
                      </a:lnTo>
                      <a:lnTo>
                        <a:pt x="140" y="98"/>
                      </a:lnTo>
                      <a:lnTo>
                        <a:pt x="137" y="100"/>
                      </a:lnTo>
                      <a:lnTo>
                        <a:pt x="135" y="102"/>
                      </a:lnTo>
                      <a:lnTo>
                        <a:pt x="132" y="105"/>
                      </a:lnTo>
                      <a:lnTo>
                        <a:pt x="128" y="105"/>
                      </a:lnTo>
                      <a:lnTo>
                        <a:pt x="122" y="109"/>
                      </a:lnTo>
                      <a:lnTo>
                        <a:pt x="118" y="110"/>
                      </a:lnTo>
                      <a:lnTo>
                        <a:pt x="115" y="112"/>
                      </a:lnTo>
                      <a:lnTo>
                        <a:pt x="112" y="112"/>
                      </a:lnTo>
                      <a:lnTo>
                        <a:pt x="102" y="115"/>
                      </a:lnTo>
                      <a:lnTo>
                        <a:pt x="97" y="117"/>
                      </a:lnTo>
                      <a:lnTo>
                        <a:pt x="94" y="117"/>
                      </a:lnTo>
                      <a:lnTo>
                        <a:pt x="90" y="117"/>
                      </a:lnTo>
                      <a:lnTo>
                        <a:pt x="87" y="119"/>
                      </a:lnTo>
                      <a:lnTo>
                        <a:pt x="84" y="119"/>
                      </a:lnTo>
                      <a:lnTo>
                        <a:pt x="79" y="119"/>
                      </a:lnTo>
                      <a:lnTo>
                        <a:pt x="75" y="119"/>
                      </a:lnTo>
                      <a:lnTo>
                        <a:pt x="72" y="117"/>
                      </a:lnTo>
                      <a:lnTo>
                        <a:pt x="67" y="117"/>
                      </a:lnTo>
                      <a:lnTo>
                        <a:pt x="64" y="117"/>
                      </a:lnTo>
                      <a:lnTo>
                        <a:pt x="60" y="115"/>
                      </a:lnTo>
                      <a:lnTo>
                        <a:pt x="57" y="115"/>
                      </a:lnTo>
                      <a:lnTo>
                        <a:pt x="52" y="114"/>
                      </a:lnTo>
                      <a:lnTo>
                        <a:pt x="49" y="112"/>
                      </a:lnTo>
                      <a:lnTo>
                        <a:pt x="47" y="112"/>
                      </a:lnTo>
                      <a:lnTo>
                        <a:pt x="42" y="110"/>
                      </a:lnTo>
                      <a:lnTo>
                        <a:pt x="39" y="109"/>
                      </a:lnTo>
                      <a:lnTo>
                        <a:pt x="35" y="107"/>
                      </a:lnTo>
                      <a:lnTo>
                        <a:pt x="34" y="105"/>
                      </a:lnTo>
                      <a:lnTo>
                        <a:pt x="30" y="103"/>
                      </a:lnTo>
                      <a:lnTo>
                        <a:pt x="27" y="100"/>
                      </a:lnTo>
                      <a:lnTo>
                        <a:pt x="22" y="98"/>
                      </a:lnTo>
                      <a:lnTo>
                        <a:pt x="20" y="97"/>
                      </a:lnTo>
                      <a:lnTo>
                        <a:pt x="19" y="93"/>
                      </a:lnTo>
                      <a:lnTo>
                        <a:pt x="15" y="90"/>
                      </a:lnTo>
                      <a:lnTo>
                        <a:pt x="14" y="88"/>
                      </a:lnTo>
                      <a:lnTo>
                        <a:pt x="12" y="87"/>
                      </a:lnTo>
                      <a:lnTo>
                        <a:pt x="10" y="83"/>
                      </a:lnTo>
                      <a:lnTo>
                        <a:pt x="9" y="81"/>
                      </a:lnTo>
                      <a:lnTo>
                        <a:pt x="9" y="78"/>
                      </a:lnTo>
                      <a:lnTo>
                        <a:pt x="7" y="76"/>
                      </a:lnTo>
                      <a:lnTo>
                        <a:pt x="7" y="73"/>
                      </a:lnTo>
                      <a:lnTo>
                        <a:pt x="5" y="70"/>
                      </a:lnTo>
                      <a:lnTo>
                        <a:pt x="5" y="68"/>
                      </a:lnTo>
                      <a:lnTo>
                        <a:pt x="5" y="65"/>
                      </a:lnTo>
                      <a:lnTo>
                        <a:pt x="5" y="63"/>
                      </a:lnTo>
                      <a:lnTo>
                        <a:pt x="5" y="60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7" y="51"/>
                      </a:lnTo>
                      <a:lnTo>
                        <a:pt x="7" y="48"/>
                      </a:lnTo>
                      <a:lnTo>
                        <a:pt x="9" y="46"/>
                      </a:lnTo>
                      <a:lnTo>
                        <a:pt x="12" y="41"/>
                      </a:lnTo>
                      <a:lnTo>
                        <a:pt x="12" y="39"/>
                      </a:lnTo>
                      <a:lnTo>
                        <a:pt x="9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2" name="Freeform 710"/>
                <p:cNvSpPr>
                  <a:spLocks/>
                </p:cNvSpPr>
                <p:nvPr/>
              </p:nvSpPr>
              <p:spPr bwMode="auto">
                <a:xfrm>
                  <a:off x="5135" y="845"/>
                  <a:ext cx="14" cy="17"/>
                </a:xfrm>
                <a:custGeom>
                  <a:avLst/>
                  <a:gdLst>
                    <a:gd name="T0" fmla="*/ 9 w 29"/>
                    <a:gd name="T1" fmla="*/ 0 h 33"/>
                    <a:gd name="T2" fmla="*/ 8 w 29"/>
                    <a:gd name="T3" fmla="*/ 0 h 33"/>
                    <a:gd name="T4" fmla="*/ 7 w 29"/>
                    <a:gd name="T5" fmla="*/ 0 h 33"/>
                    <a:gd name="T6" fmla="*/ 6 w 29"/>
                    <a:gd name="T7" fmla="*/ 0 h 33"/>
                    <a:gd name="T8" fmla="*/ 5 w 29"/>
                    <a:gd name="T9" fmla="*/ 0 h 33"/>
                    <a:gd name="T10" fmla="*/ 4 w 29"/>
                    <a:gd name="T11" fmla="*/ 0 h 33"/>
                    <a:gd name="T12" fmla="*/ 3 w 29"/>
                    <a:gd name="T13" fmla="*/ 0 h 33"/>
                    <a:gd name="T14" fmla="*/ 3 w 29"/>
                    <a:gd name="T15" fmla="*/ 1 h 33"/>
                    <a:gd name="T16" fmla="*/ 2 w 29"/>
                    <a:gd name="T17" fmla="*/ 2 h 33"/>
                    <a:gd name="T18" fmla="*/ 2 w 29"/>
                    <a:gd name="T19" fmla="*/ 3 h 33"/>
                    <a:gd name="T20" fmla="*/ 2 w 29"/>
                    <a:gd name="T21" fmla="*/ 3 h 33"/>
                    <a:gd name="T22" fmla="*/ 1 w 29"/>
                    <a:gd name="T23" fmla="*/ 4 h 33"/>
                    <a:gd name="T24" fmla="*/ 0 w 29"/>
                    <a:gd name="T25" fmla="*/ 7 h 33"/>
                    <a:gd name="T26" fmla="*/ 0 w 29"/>
                    <a:gd name="T27" fmla="*/ 8 h 33"/>
                    <a:gd name="T28" fmla="*/ 0 w 29"/>
                    <a:gd name="T29" fmla="*/ 9 h 33"/>
                    <a:gd name="T30" fmla="*/ 0 w 29"/>
                    <a:gd name="T31" fmla="*/ 10 h 33"/>
                    <a:gd name="T32" fmla="*/ 0 w 29"/>
                    <a:gd name="T33" fmla="*/ 11 h 33"/>
                    <a:gd name="T34" fmla="*/ 0 w 29"/>
                    <a:gd name="T35" fmla="*/ 13 h 33"/>
                    <a:gd name="T36" fmla="*/ 1 w 29"/>
                    <a:gd name="T37" fmla="*/ 13 h 33"/>
                    <a:gd name="T38" fmla="*/ 2 w 29"/>
                    <a:gd name="T39" fmla="*/ 14 h 33"/>
                    <a:gd name="T40" fmla="*/ 2 w 29"/>
                    <a:gd name="T41" fmla="*/ 14 h 33"/>
                    <a:gd name="T42" fmla="*/ 2 w 29"/>
                    <a:gd name="T43" fmla="*/ 15 h 33"/>
                    <a:gd name="T44" fmla="*/ 3 w 29"/>
                    <a:gd name="T45" fmla="*/ 16 h 33"/>
                    <a:gd name="T46" fmla="*/ 4 w 29"/>
                    <a:gd name="T47" fmla="*/ 16 h 33"/>
                    <a:gd name="T48" fmla="*/ 6 w 29"/>
                    <a:gd name="T49" fmla="*/ 17 h 33"/>
                    <a:gd name="T50" fmla="*/ 7 w 29"/>
                    <a:gd name="T51" fmla="*/ 17 h 33"/>
                    <a:gd name="T52" fmla="*/ 7 w 29"/>
                    <a:gd name="T53" fmla="*/ 17 h 33"/>
                    <a:gd name="T54" fmla="*/ 8 w 29"/>
                    <a:gd name="T55" fmla="*/ 17 h 33"/>
                    <a:gd name="T56" fmla="*/ 9 w 29"/>
                    <a:gd name="T57" fmla="*/ 16 h 33"/>
                    <a:gd name="T58" fmla="*/ 10 w 29"/>
                    <a:gd name="T59" fmla="*/ 16 h 33"/>
                    <a:gd name="T60" fmla="*/ 11 w 29"/>
                    <a:gd name="T61" fmla="*/ 16 h 33"/>
                    <a:gd name="T62" fmla="*/ 12 w 29"/>
                    <a:gd name="T63" fmla="*/ 15 h 33"/>
                    <a:gd name="T64" fmla="*/ 12 w 29"/>
                    <a:gd name="T65" fmla="*/ 14 h 33"/>
                    <a:gd name="T66" fmla="*/ 13 w 29"/>
                    <a:gd name="T67" fmla="*/ 13 h 33"/>
                    <a:gd name="T68" fmla="*/ 14 w 29"/>
                    <a:gd name="T69" fmla="*/ 11 h 33"/>
                    <a:gd name="T70" fmla="*/ 14 w 29"/>
                    <a:gd name="T71" fmla="*/ 9 h 33"/>
                    <a:gd name="T72" fmla="*/ 14 w 29"/>
                    <a:gd name="T73" fmla="*/ 9 h 33"/>
                    <a:gd name="T74" fmla="*/ 14 w 29"/>
                    <a:gd name="T75" fmla="*/ 8 h 33"/>
                    <a:gd name="T76" fmla="*/ 14 w 29"/>
                    <a:gd name="T77" fmla="*/ 7 h 33"/>
                    <a:gd name="T78" fmla="*/ 14 w 29"/>
                    <a:gd name="T79" fmla="*/ 7 h 33"/>
                    <a:gd name="T80" fmla="*/ 14 w 29"/>
                    <a:gd name="T81" fmla="*/ 5 h 33"/>
                    <a:gd name="T82" fmla="*/ 13 w 29"/>
                    <a:gd name="T83" fmla="*/ 4 h 33"/>
                    <a:gd name="T84" fmla="*/ 13 w 29"/>
                    <a:gd name="T85" fmla="*/ 3 h 33"/>
                    <a:gd name="T86" fmla="*/ 13 w 29"/>
                    <a:gd name="T87" fmla="*/ 3 h 33"/>
                    <a:gd name="T88" fmla="*/ 12 w 29"/>
                    <a:gd name="T89" fmla="*/ 3 h 33"/>
                    <a:gd name="T90" fmla="*/ 12 w 29"/>
                    <a:gd name="T91" fmla="*/ 2 h 33"/>
                    <a:gd name="T92" fmla="*/ 12 w 29"/>
                    <a:gd name="T93" fmla="*/ 1 h 33"/>
                    <a:gd name="T94" fmla="*/ 11 w 29"/>
                    <a:gd name="T95" fmla="*/ 0 h 3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"/>
                    <a:gd name="T145" fmla="*/ 0 h 33"/>
                    <a:gd name="T146" fmla="*/ 29 w 29"/>
                    <a:gd name="T147" fmla="*/ 33 h 3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" h="33">
                      <a:moveTo>
                        <a:pt x="20" y="0"/>
                      </a:move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4" y="3"/>
                      </a:lnTo>
                      <a:lnTo>
                        <a:pt x="4" y="5"/>
                      </a:lnTo>
                      <a:lnTo>
                        <a:pt x="4" y="6"/>
                      </a:lnTo>
                      <a:lnTo>
                        <a:pt x="2" y="8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8"/>
                      </a:lnTo>
                      <a:lnTo>
                        <a:pt x="5" y="28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9" y="32"/>
                      </a:lnTo>
                      <a:lnTo>
                        <a:pt x="10" y="32"/>
                      </a:lnTo>
                      <a:lnTo>
                        <a:pt x="12" y="33"/>
                      </a:lnTo>
                      <a:lnTo>
                        <a:pt x="14" y="33"/>
                      </a:lnTo>
                      <a:lnTo>
                        <a:pt x="15" y="33"/>
                      </a:lnTo>
                      <a:lnTo>
                        <a:pt x="17" y="33"/>
                      </a:lnTo>
                      <a:lnTo>
                        <a:pt x="17" y="32"/>
                      </a:lnTo>
                      <a:lnTo>
                        <a:pt x="19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4" y="30"/>
                      </a:lnTo>
                      <a:lnTo>
                        <a:pt x="24" y="28"/>
                      </a:lnTo>
                      <a:lnTo>
                        <a:pt x="25" y="27"/>
                      </a:lnTo>
                      <a:lnTo>
                        <a:pt x="27" y="25"/>
                      </a:lnTo>
                      <a:lnTo>
                        <a:pt x="27" y="23"/>
                      </a:lnTo>
                      <a:lnTo>
                        <a:pt x="29" y="21"/>
                      </a:lnTo>
                      <a:lnTo>
                        <a:pt x="29" y="20"/>
                      </a:lnTo>
                      <a:lnTo>
                        <a:pt x="29" y="18"/>
                      </a:lnTo>
                      <a:lnTo>
                        <a:pt x="29" y="16"/>
                      </a:lnTo>
                      <a:lnTo>
                        <a:pt x="29" y="15"/>
                      </a:lnTo>
                      <a:lnTo>
                        <a:pt x="29" y="13"/>
                      </a:lnTo>
                      <a:lnTo>
                        <a:pt x="29" y="11"/>
                      </a:lnTo>
                      <a:lnTo>
                        <a:pt x="29" y="10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6"/>
                      </a:lnTo>
                      <a:lnTo>
                        <a:pt x="25" y="6"/>
                      </a:lnTo>
                      <a:lnTo>
                        <a:pt x="27" y="6"/>
                      </a:lnTo>
                      <a:lnTo>
                        <a:pt x="25" y="6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4" y="3"/>
                      </a:lnTo>
                      <a:lnTo>
                        <a:pt x="24" y="1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3" name="Freeform 711"/>
                <p:cNvSpPr>
                  <a:spLocks/>
                </p:cNvSpPr>
                <p:nvPr/>
              </p:nvSpPr>
              <p:spPr bwMode="auto">
                <a:xfrm>
                  <a:off x="5134" y="844"/>
                  <a:ext cx="16" cy="19"/>
                </a:xfrm>
                <a:custGeom>
                  <a:avLst/>
                  <a:gdLst>
                    <a:gd name="T0" fmla="*/ 1 w 31"/>
                    <a:gd name="T1" fmla="*/ 7 h 39"/>
                    <a:gd name="T2" fmla="*/ 1 w 31"/>
                    <a:gd name="T3" fmla="*/ 9 h 39"/>
                    <a:gd name="T4" fmla="*/ 1 w 31"/>
                    <a:gd name="T5" fmla="*/ 11 h 39"/>
                    <a:gd name="T6" fmla="*/ 1 w 31"/>
                    <a:gd name="T7" fmla="*/ 13 h 39"/>
                    <a:gd name="T8" fmla="*/ 2 w 31"/>
                    <a:gd name="T9" fmla="*/ 15 h 39"/>
                    <a:gd name="T10" fmla="*/ 3 w 31"/>
                    <a:gd name="T11" fmla="*/ 17 h 39"/>
                    <a:gd name="T12" fmla="*/ 5 w 31"/>
                    <a:gd name="T13" fmla="*/ 18 h 39"/>
                    <a:gd name="T14" fmla="*/ 6 w 31"/>
                    <a:gd name="T15" fmla="*/ 18 h 39"/>
                    <a:gd name="T16" fmla="*/ 8 w 31"/>
                    <a:gd name="T17" fmla="*/ 18 h 39"/>
                    <a:gd name="T18" fmla="*/ 10 w 31"/>
                    <a:gd name="T19" fmla="*/ 18 h 39"/>
                    <a:gd name="T20" fmla="*/ 12 w 31"/>
                    <a:gd name="T21" fmla="*/ 17 h 39"/>
                    <a:gd name="T22" fmla="*/ 13 w 31"/>
                    <a:gd name="T23" fmla="*/ 15 h 39"/>
                    <a:gd name="T24" fmla="*/ 15 w 31"/>
                    <a:gd name="T25" fmla="*/ 13 h 39"/>
                    <a:gd name="T26" fmla="*/ 16 w 31"/>
                    <a:gd name="T27" fmla="*/ 10 h 39"/>
                    <a:gd name="T28" fmla="*/ 16 w 31"/>
                    <a:gd name="T29" fmla="*/ 8 h 39"/>
                    <a:gd name="T30" fmla="*/ 15 w 31"/>
                    <a:gd name="T31" fmla="*/ 6 h 39"/>
                    <a:gd name="T32" fmla="*/ 14 w 31"/>
                    <a:gd name="T33" fmla="*/ 4 h 39"/>
                    <a:gd name="T34" fmla="*/ 13 w 31"/>
                    <a:gd name="T35" fmla="*/ 2 h 39"/>
                    <a:gd name="T36" fmla="*/ 13 w 31"/>
                    <a:gd name="T37" fmla="*/ 1 h 39"/>
                    <a:gd name="T38" fmla="*/ 8 w 31"/>
                    <a:gd name="T39" fmla="*/ 0 h 39"/>
                    <a:gd name="T40" fmla="*/ 6 w 31"/>
                    <a:gd name="T41" fmla="*/ 0 h 39"/>
                    <a:gd name="T42" fmla="*/ 3 w 31"/>
                    <a:gd name="T43" fmla="*/ 1 h 39"/>
                    <a:gd name="T44" fmla="*/ 3 w 31"/>
                    <a:gd name="T45" fmla="*/ 2 h 39"/>
                    <a:gd name="T46" fmla="*/ 1 w 31"/>
                    <a:gd name="T47" fmla="*/ 5 h 39"/>
                    <a:gd name="T48" fmla="*/ 3 w 31"/>
                    <a:gd name="T49" fmla="*/ 5 h 39"/>
                    <a:gd name="T50" fmla="*/ 3 w 31"/>
                    <a:gd name="T51" fmla="*/ 3 h 39"/>
                    <a:gd name="T52" fmla="*/ 4 w 31"/>
                    <a:gd name="T53" fmla="*/ 2 h 39"/>
                    <a:gd name="T54" fmla="*/ 6 w 31"/>
                    <a:gd name="T55" fmla="*/ 1 h 39"/>
                    <a:gd name="T56" fmla="*/ 8 w 31"/>
                    <a:gd name="T57" fmla="*/ 1 h 39"/>
                    <a:gd name="T58" fmla="*/ 10 w 31"/>
                    <a:gd name="T59" fmla="*/ 1 h 39"/>
                    <a:gd name="T60" fmla="*/ 13 w 31"/>
                    <a:gd name="T61" fmla="*/ 3 h 39"/>
                    <a:gd name="T62" fmla="*/ 13 w 31"/>
                    <a:gd name="T63" fmla="*/ 5 h 39"/>
                    <a:gd name="T64" fmla="*/ 14 w 31"/>
                    <a:gd name="T65" fmla="*/ 6 h 39"/>
                    <a:gd name="T66" fmla="*/ 14 w 31"/>
                    <a:gd name="T67" fmla="*/ 8 h 39"/>
                    <a:gd name="T68" fmla="*/ 14 w 31"/>
                    <a:gd name="T69" fmla="*/ 10 h 39"/>
                    <a:gd name="T70" fmla="*/ 13 w 31"/>
                    <a:gd name="T71" fmla="*/ 14 h 39"/>
                    <a:gd name="T72" fmla="*/ 13 w 31"/>
                    <a:gd name="T73" fmla="*/ 16 h 39"/>
                    <a:gd name="T74" fmla="*/ 11 w 31"/>
                    <a:gd name="T75" fmla="*/ 17 h 39"/>
                    <a:gd name="T76" fmla="*/ 9 w 31"/>
                    <a:gd name="T77" fmla="*/ 17 h 39"/>
                    <a:gd name="T78" fmla="*/ 8 w 31"/>
                    <a:gd name="T79" fmla="*/ 17 h 39"/>
                    <a:gd name="T80" fmla="*/ 6 w 31"/>
                    <a:gd name="T81" fmla="*/ 17 h 39"/>
                    <a:gd name="T82" fmla="*/ 5 w 31"/>
                    <a:gd name="T83" fmla="*/ 17 h 39"/>
                    <a:gd name="T84" fmla="*/ 3 w 31"/>
                    <a:gd name="T85" fmla="*/ 16 h 39"/>
                    <a:gd name="T86" fmla="*/ 3 w 31"/>
                    <a:gd name="T87" fmla="*/ 14 h 39"/>
                    <a:gd name="T88" fmla="*/ 2 w 31"/>
                    <a:gd name="T89" fmla="*/ 12 h 39"/>
                    <a:gd name="T90" fmla="*/ 1 w 31"/>
                    <a:gd name="T91" fmla="*/ 10 h 39"/>
                    <a:gd name="T92" fmla="*/ 1 w 31"/>
                    <a:gd name="T93" fmla="*/ 8 h 39"/>
                    <a:gd name="T94" fmla="*/ 3 w 31"/>
                    <a:gd name="T95" fmla="*/ 6 h 3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1"/>
                    <a:gd name="T145" fmla="*/ 0 h 39"/>
                    <a:gd name="T146" fmla="*/ 31 w 31"/>
                    <a:gd name="T147" fmla="*/ 39 h 3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1" h="39">
                      <a:moveTo>
                        <a:pt x="1" y="10"/>
                      </a:moveTo>
                      <a:lnTo>
                        <a:pt x="1" y="13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20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5" y="34"/>
                      </a:lnTo>
                      <a:lnTo>
                        <a:pt x="6" y="34"/>
                      </a:lnTo>
                      <a:lnTo>
                        <a:pt x="8" y="35"/>
                      </a:lnTo>
                      <a:lnTo>
                        <a:pt x="10" y="37"/>
                      </a:lnTo>
                      <a:lnTo>
                        <a:pt x="11" y="37"/>
                      </a:lnTo>
                      <a:lnTo>
                        <a:pt x="13" y="37"/>
                      </a:lnTo>
                      <a:lnTo>
                        <a:pt x="15" y="39"/>
                      </a:lnTo>
                      <a:lnTo>
                        <a:pt x="15" y="37"/>
                      </a:lnTo>
                      <a:lnTo>
                        <a:pt x="16" y="37"/>
                      </a:lnTo>
                      <a:lnTo>
                        <a:pt x="20" y="37"/>
                      </a:lnTo>
                      <a:lnTo>
                        <a:pt x="21" y="37"/>
                      </a:lnTo>
                      <a:lnTo>
                        <a:pt x="21" y="35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6" y="30"/>
                      </a:lnTo>
                      <a:lnTo>
                        <a:pt x="28" y="29"/>
                      </a:lnTo>
                      <a:lnTo>
                        <a:pt x="30" y="27"/>
                      </a:lnTo>
                      <a:lnTo>
                        <a:pt x="30" y="23"/>
                      </a:lnTo>
                      <a:lnTo>
                        <a:pt x="30" y="22"/>
                      </a:lnTo>
                      <a:lnTo>
                        <a:pt x="31" y="20"/>
                      </a:lnTo>
                      <a:lnTo>
                        <a:pt x="31" y="18"/>
                      </a:lnTo>
                      <a:lnTo>
                        <a:pt x="31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8" y="8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3"/>
                      </a:lnTo>
                      <a:lnTo>
                        <a:pt x="25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6" y="2"/>
                      </a:lnTo>
                      <a:lnTo>
                        <a:pt x="6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1" y="10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6" y="7"/>
                      </a:lnTo>
                      <a:lnTo>
                        <a:pt x="6" y="5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1" y="2"/>
                      </a:lnTo>
                      <a:lnTo>
                        <a:pt x="15" y="2"/>
                      </a:lnTo>
                      <a:lnTo>
                        <a:pt x="16" y="2"/>
                      </a:lnTo>
                      <a:lnTo>
                        <a:pt x="20" y="2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5" y="8"/>
                      </a:lnTo>
                      <a:lnTo>
                        <a:pt x="26" y="8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28" y="13"/>
                      </a:lnTo>
                      <a:lnTo>
                        <a:pt x="28" y="17"/>
                      </a:lnTo>
                      <a:lnTo>
                        <a:pt x="30" y="17"/>
                      </a:lnTo>
                      <a:lnTo>
                        <a:pt x="28" y="17"/>
                      </a:lnTo>
                      <a:lnTo>
                        <a:pt x="30" y="18"/>
                      </a:lnTo>
                      <a:lnTo>
                        <a:pt x="30" y="20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6" y="29"/>
                      </a:lnTo>
                      <a:lnTo>
                        <a:pt x="25" y="30"/>
                      </a:lnTo>
                      <a:lnTo>
                        <a:pt x="25" y="32"/>
                      </a:lnTo>
                      <a:lnTo>
                        <a:pt x="23" y="32"/>
                      </a:lnTo>
                      <a:lnTo>
                        <a:pt x="23" y="34"/>
                      </a:lnTo>
                      <a:lnTo>
                        <a:pt x="21" y="34"/>
                      </a:lnTo>
                      <a:lnTo>
                        <a:pt x="20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5" y="34"/>
                      </a:lnTo>
                      <a:lnTo>
                        <a:pt x="15" y="35"/>
                      </a:lnTo>
                      <a:lnTo>
                        <a:pt x="13" y="34"/>
                      </a:lnTo>
                      <a:lnTo>
                        <a:pt x="11" y="34"/>
                      </a:lnTo>
                      <a:lnTo>
                        <a:pt x="10" y="34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6" y="30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3" y="25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1" y="15"/>
                      </a:lnTo>
                      <a:lnTo>
                        <a:pt x="3" y="15"/>
                      </a:lnTo>
                      <a:lnTo>
                        <a:pt x="5" y="12"/>
                      </a:ln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4" name="Freeform 712"/>
                <p:cNvSpPr>
                  <a:spLocks/>
                </p:cNvSpPr>
                <p:nvPr/>
              </p:nvSpPr>
              <p:spPr bwMode="auto">
                <a:xfrm>
                  <a:off x="5133" y="836"/>
                  <a:ext cx="14" cy="37"/>
                </a:xfrm>
                <a:custGeom>
                  <a:avLst/>
                  <a:gdLst>
                    <a:gd name="T0" fmla="*/ 14 w 28"/>
                    <a:gd name="T1" fmla="*/ 9 h 74"/>
                    <a:gd name="T2" fmla="*/ 12 w 28"/>
                    <a:gd name="T3" fmla="*/ 12 h 74"/>
                    <a:gd name="T4" fmla="*/ 14 w 28"/>
                    <a:gd name="T5" fmla="*/ 21 h 74"/>
                    <a:gd name="T6" fmla="*/ 14 w 28"/>
                    <a:gd name="T7" fmla="*/ 22 h 74"/>
                    <a:gd name="T8" fmla="*/ 1 w 28"/>
                    <a:gd name="T9" fmla="*/ 37 h 74"/>
                    <a:gd name="T10" fmla="*/ 0 w 28"/>
                    <a:gd name="T11" fmla="*/ 0 h 74"/>
                    <a:gd name="T12" fmla="*/ 14 w 28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4"/>
                    <a:gd name="T23" fmla="*/ 28 w 28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4">
                      <a:moveTo>
                        <a:pt x="27" y="17"/>
                      </a:moveTo>
                      <a:lnTo>
                        <a:pt x="23" y="25"/>
                      </a:lnTo>
                      <a:lnTo>
                        <a:pt x="27" y="42"/>
                      </a:lnTo>
                      <a:lnTo>
                        <a:pt x="28" y="45"/>
                      </a:lnTo>
                      <a:lnTo>
                        <a:pt x="2" y="74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5" name="Freeform 713"/>
                <p:cNvSpPr>
                  <a:spLocks/>
                </p:cNvSpPr>
                <p:nvPr/>
              </p:nvSpPr>
              <p:spPr bwMode="auto">
                <a:xfrm>
                  <a:off x="5132" y="835"/>
                  <a:ext cx="16" cy="38"/>
                </a:xfrm>
                <a:custGeom>
                  <a:avLst/>
                  <a:gdLst>
                    <a:gd name="T0" fmla="*/ 14 w 32"/>
                    <a:gd name="T1" fmla="*/ 10 h 76"/>
                    <a:gd name="T2" fmla="*/ 14 w 32"/>
                    <a:gd name="T3" fmla="*/ 9 h 76"/>
                    <a:gd name="T4" fmla="*/ 12 w 32"/>
                    <a:gd name="T5" fmla="*/ 12 h 76"/>
                    <a:gd name="T6" fmla="*/ 12 w 32"/>
                    <a:gd name="T7" fmla="*/ 12 h 76"/>
                    <a:gd name="T8" fmla="*/ 14 w 32"/>
                    <a:gd name="T9" fmla="*/ 22 h 76"/>
                    <a:gd name="T10" fmla="*/ 14 w 32"/>
                    <a:gd name="T11" fmla="*/ 23 h 76"/>
                    <a:gd name="T12" fmla="*/ 14 w 32"/>
                    <a:gd name="T13" fmla="*/ 23 h 76"/>
                    <a:gd name="T14" fmla="*/ 1 w 32"/>
                    <a:gd name="T15" fmla="*/ 37 h 76"/>
                    <a:gd name="T16" fmla="*/ 2 w 32"/>
                    <a:gd name="T17" fmla="*/ 37 h 76"/>
                    <a:gd name="T18" fmla="*/ 2 w 32"/>
                    <a:gd name="T19" fmla="*/ 1 h 76"/>
                    <a:gd name="T20" fmla="*/ 0 w 32"/>
                    <a:gd name="T21" fmla="*/ 1 h 76"/>
                    <a:gd name="T22" fmla="*/ 14 w 32"/>
                    <a:gd name="T23" fmla="*/ 10 h 76"/>
                    <a:gd name="T24" fmla="*/ 14 w 32"/>
                    <a:gd name="T25" fmla="*/ 9 h 76"/>
                    <a:gd name="T26" fmla="*/ 1 w 32"/>
                    <a:gd name="T27" fmla="*/ 0 h 76"/>
                    <a:gd name="T28" fmla="*/ 0 w 32"/>
                    <a:gd name="T29" fmla="*/ 0 h 76"/>
                    <a:gd name="T30" fmla="*/ 0 w 32"/>
                    <a:gd name="T31" fmla="*/ 1 h 76"/>
                    <a:gd name="T32" fmla="*/ 1 w 32"/>
                    <a:gd name="T33" fmla="*/ 37 h 76"/>
                    <a:gd name="T34" fmla="*/ 1 w 32"/>
                    <a:gd name="T35" fmla="*/ 38 h 76"/>
                    <a:gd name="T36" fmla="*/ 2 w 32"/>
                    <a:gd name="T37" fmla="*/ 38 h 76"/>
                    <a:gd name="T38" fmla="*/ 2 w 32"/>
                    <a:gd name="T39" fmla="*/ 38 h 76"/>
                    <a:gd name="T40" fmla="*/ 16 w 32"/>
                    <a:gd name="T41" fmla="*/ 23 h 76"/>
                    <a:gd name="T42" fmla="*/ 16 w 32"/>
                    <a:gd name="T43" fmla="*/ 24 h 76"/>
                    <a:gd name="T44" fmla="*/ 16 w 32"/>
                    <a:gd name="T45" fmla="*/ 23 h 76"/>
                    <a:gd name="T46" fmla="*/ 16 w 32"/>
                    <a:gd name="T47" fmla="*/ 23 h 76"/>
                    <a:gd name="T48" fmla="*/ 14 w 32"/>
                    <a:gd name="T49" fmla="*/ 21 h 76"/>
                    <a:gd name="T50" fmla="*/ 13 w 32"/>
                    <a:gd name="T51" fmla="*/ 12 h 76"/>
                    <a:gd name="T52" fmla="*/ 13 w 32"/>
                    <a:gd name="T53" fmla="*/ 12 h 76"/>
                    <a:gd name="T54" fmla="*/ 14 w 32"/>
                    <a:gd name="T55" fmla="*/ 10 h 76"/>
                    <a:gd name="T56" fmla="*/ 14 w 32"/>
                    <a:gd name="T57" fmla="*/ 9 h 76"/>
                    <a:gd name="T58" fmla="*/ 14 w 32"/>
                    <a:gd name="T59" fmla="*/ 10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2"/>
                    <a:gd name="T91" fmla="*/ 0 h 76"/>
                    <a:gd name="T92" fmla="*/ 32 w 32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2" h="76">
                      <a:moveTo>
                        <a:pt x="29" y="19"/>
                      </a:moveTo>
                      <a:lnTo>
                        <a:pt x="29" y="17"/>
                      </a:lnTo>
                      <a:lnTo>
                        <a:pt x="24" y="25"/>
                      </a:lnTo>
                      <a:lnTo>
                        <a:pt x="29" y="44"/>
                      </a:lnTo>
                      <a:lnTo>
                        <a:pt x="29" y="47"/>
                      </a:lnTo>
                      <a:lnTo>
                        <a:pt x="29" y="46"/>
                      </a:lnTo>
                      <a:lnTo>
                        <a:pt x="2" y="74"/>
                      </a:lnTo>
                      <a:lnTo>
                        <a:pt x="4" y="74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32" y="47"/>
                      </a:lnTo>
                      <a:lnTo>
                        <a:pt x="32" y="49"/>
                      </a:lnTo>
                      <a:lnTo>
                        <a:pt x="32" y="47"/>
                      </a:lnTo>
                      <a:lnTo>
                        <a:pt x="32" y="46"/>
                      </a:lnTo>
                      <a:lnTo>
                        <a:pt x="29" y="42"/>
                      </a:lnTo>
                      <a:lnTo>
                        <a:pt x="27" y="25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9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6" name="Freeform 714"/>
                <p:cNvSpPr>
                  <a:spLocks/>
                </p:cNvSpPr>
                <p:nvPr/>
              </p:nvSpPr>
              <p:spPr bwMode="auto">
                <a:xfrm>
                  <a:off x="5265" y="846"/>
                  <a:ext cx="18" cy="22"/>
                </a:xfrm>
                <a:custGeom>
                  <a:avLst/>
                  <a:gdLst>
                    <a:gd name="T0" fmla="*/ 12 w 34"/>
                    <a:gd name="T1" fmla="*/ 1 h 44"/>
                    <a:gd name="T2" fmla="*/ 11 w 34"/>
                    <a:gd name="T3" fmla="*/ 1 h 44"/>
                    <a:gd name="T4" fmla="*/ 10 w 34"/>
                    <a:gd name="T5" fmla="*/ 0 h 44"/>
                    <a:gd name="T6" fmla="*/ 8 w 34"/>
                    <a:gd name="T7" fmla="*/ 0 h 44"/>
                    <a:gd name="T8" fmla="*/ 7 w 34"/>
                    <a:gd name="T9" fmla="*/ 0 h 44"/>
                    <a:gd name="T10" fmla="*/ 7 w 34"/>
                    <a:gd name="T11" fmla="*/ 0 h 44"/>
                    <a:gd name="T12" fmla="*/ 4 w 34"/>
                    <a:gd name="T13" fmla="*/ 2 h 44"/>
                    <a:gd name="T14" fmla="*/ 3 w 34"/>
                    <a:gd name="T15" fmla="*/ 3 h 44"/>
                    <a:gd name="T16" fmla="*/ 2 w 34"/>
                    <a:gd name="T17" fmla="*/ 3 h 44"/>
                    <a:gd name="T18" fmla="*/ 2 w 34"/>
                    <a:gd name="T19" fmla="*/ 5 h 44"/>
                    <a:gd name="T20" fmla="*/ 1 w 34"/>
                    <a:gd name="T21" fmla="*/ 5 h 44"/>
                    <a:gd name="T22" fmla="*/ 0 w 34"/>
                    <a:gd name="T23" fmla="*/ 7 h 44"/>
                    <a:gd name="T24" fmla="*/ 0 w 34"/>
                    <a:gd name="T25" fmla="*/ 9 h 44"/>
                    <a:gd name="T26" fmla="*/ 0 w 34"/>
                    <a:gd name="T27" fmla="*/ 10 h 44"/>
                    <a:gd name="T28" fmla="*/ 0 w 34"/>
                    <a:gd name="T29" fmla="*/ 11 h 44"/>
                    <a:gd name="T30" fmla="*/ 0 w 34"/>
                    <a:gd name="T31" fmla="*/ 13 h 44"/>
                    <a:gd name="T32" fmla="*/ 0 w 34"/>
                    <a:gd name="T33" fmla="*/ 13 h 44"/>
                    <a:gd name="T34" fmla="*/ 1 w 34"/>
                    <a:gd name="T35" fmla="*/ 16 h 44"/>
                    <a:gd name="T36" fmla="*/ 1 w 34"/>
                    <a:gd name="T37" fmla="*/ 18 h 44"/>
                    <a:gd name="T38" fmla="*/ 2 w 34"/>
                    <a:gd name="T39" fmla="*/ 19 h 44"/>
                    <a:gd name="T40" fmla="*/ 2 w 34"/>
                    <a:gd name="T41" fmla="*/ 19 h 44"/>
                    <a:gd name="T42" fmla="*/ 2 w 34"/>
                    <a:gd name="T43" fmla="*/ 20 h 44"/>
                    <a:gd name="T44" fmla="*/ 4 w 34"/>
                    <a:gd name="T45" fmla="*/ 21 h 44"/>
                    <a:gd name="T46" fmla="*/ 5 w 34"/>
                    <a:gd name="T47" fmla="*/ 21 h 44"/>
                    <a:gd name="T48" fmla="*/ 7 w 34"/>
                    <a:gd name="T49" fmla="*/ 22 h 44"/>
                    <a:gd name="T50" fmla="*/ 7 w 34"/>
                    <a:gd name="T51" fmla="*/ 22 h 44"/>
                    <a:gd name="T52" fmla="*/ 7 w 34"/>
                    <a:gd name="T53" fmla="*/ 22 h 44"/>
                    <a:gd name="T54" fmla="*/ 8 w 34"/>
                    <a:gd name="T55" fmla="*/ 22 h 44"/>
                    <a:gd name="T56" fmla="*/ 10 w 34"/>
                    <a:gd name="T57" fmla="*/ 22 h 44"/>
                    <a:gd name="T58" fmla="*/ 10 w 34"/>
                    <a:gd name="T59" fmla="*/ 22 h 44"/>
                    <a:gd name="T60" fmla="*/ 13 w 34"/>
                    <a:gd name="T61" fmla="*/ 21 h 44"/>
                    <a:gd name="T62" fmla="*/ 14 w 34"/>
                    <a:gd name="T63" fmla="*/ 20 h 44"/>
                    <a:gd name="T64" fmla="*/ 15 w 34"/>
                    <a:gd name="T65" fmla="*/ 20 h 44"/>
                    <a:gd name="T66" fmla="*/ 15 w 34"/>
                    <a:gd name="T67" fmla="*/ 19 h 44"/>
                    <a:gd name="T68" fmla="*/ 16 w 34"/>
                    <a:gd name="T69" fmla="*/ 18 h 44"/>
                    <a:gd name="T70" fmla="*/ 16 w 34"/>
                    <a:gd name="T71" fmla="*/ 16 h 44"/>
                    <a:gd name="T72" fmla="*/ 18 w 34"/>
                    <a:gd name="T73" fmla="*/ 14 h 44"/>
                    <a:gd name="T74" fmla="*/ 18 w 34"/>
                    <a:gd name="T75" fmla="*/ 13 h 44"/>
                    <a:gd name="T76" fmla="*/ 18 w 34"/>
                    <a:gd name="T77" fmla="*/ 12 h 44"/>
                    <a:gd name="T78" fmla="*/ 18 w 34"/>
                    <a:gd name="T79" fmla="*/ 11 h 44"/>
                    <a:gd name="T80" fmla="*/ 18 w 34"/>
                    <a:gd name="T81" fmla="*/ 10 h 44"/>
                    <a:gd name="T82" fmla="*/ 17 w 34"/>
                    <a:gd name="T83" fmla="*/ 6 h 44"/>
                    <a:gd name="T84" fmla="*/ 16 w 34"/>
                    <a:gd name="T85" fmla="*/ 5 h 44"/>
                    <a:gd name="T86" fmla="*/ 16 w 34"/>
                    <a:gd name="T87" fmla="*/ 5 h 44"/>
                    <a:gd name="T88" fmla="*/ 15 w 34"/>
                    <a:gd name="T89" fmla="*/ 3 h 44"/>
                    <a:gd name="T90" fmla="*/ 15 w 34"/>
                    <a:gd name="T91" fmla="*/ 3 h 44"/>
                    <a:gd name="T92" fmla="*/ 14 w 34"/>
                    <a:gd name="T93" fmla="*/ 2 h 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4"/>
                    <a:gd name="T142" fmla="*/ 0 h 44"/>
                    <a:gd name="T143" fmla="*/ 34 w 34"/>
                    <a:gd name="T144" fmla="*/ 44 h 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4" h="44">
                      <a:moveTo>
                        <a:pt x="24" y="2"/>
                      </a:move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9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3" y="9"/>
                      </a:lnTo>
                      <a:lnTo>
                        <a:pt x="1" y="10"/>
                      </a:lnTo>
                      <a:lnTo>
                        <a:pt x="1" y="14"/>
                      </a:lnTo>
                      <a:lnTo>
                        <a:pt x="0" y="15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4" y="37"/>
                      </a:lnTo>
                      <a:lnTo>
                        <a:pt x="4" y="39"/>
                      </a:lnTo>
                      <a:lnTo>
                        <a:pt x="6" y="41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9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9" y="44"/>
                      </a:lnTo>
                      <a:lnTo>
                        <a:pt x="21" y="44"/>
                      </a:lnTo>
                      <a:lnTo>
                        <a:pt x="24" y="42"/>
                      </a:lnTo>
                      <a:lnTo>
                        <a:pt x="26" y="41"/>
                      </a:lnTo>
                      <a:lnTo>
                        <a:pt x="26" y="39"/>
                      </a:lnTo>
                      <a:lnTo>
                        <a:pt x="28" y="39"/>
                      </a:lnTo>
                      <a:lnTo>
                        <a:pt x="29" y="37"/>
                      </a:lnTo>
                      <a:lnTo>
                        <a:pt x="31" y="36"/>
                      </a:lnTo>
                      <a:lnTo>
                        <a:pt x="31" y="34"/>
                      </a:lnTo>
                      <a:lnTo>
                        <a:pt x="31" y="32"/>
                      </a:lnTo>
                      <a:lnTo>
                        <a:pt x="33" y="31"/>
                      </a:lnTo>
                      <a:lnTo>
                        <a:pt x="34" y="29"/>
                      </a:lnTo>
                      <a:lnTo>
                        <a:pt x="34" y="27"/>
                      </a:lnTo>
                      <a:lnTo>
                        <a:pt x="34" y="26"/>
                      </a:lnTo>
                      <a:lnTo>
                        <a:pt x="34" y="24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4" y="19"/>
                      </a:lnTo>
                      <a:lnTo>
                        <a:pt x="34" y="17"/>
                      </a:lnTo>
                      <a:lnTo>
                        <a:pt x="33" y="12"/>
                      </a:lnTo>
                      <a:lnTo>
                        <a:pt x="31" y="10"/>
                      </a:lnTo>
                      <a:lnTo>
                        <a:pt x="31" y="9"/>
                      </a:lnTo>
                      <a:lnTo>
                        <a:pt x="29" y="7"/>
                      </a:lnTo>
                      <a:lnTo>
                        <a:pt x="29" y="5"/>
                      </a:lnTo>
                      <a:lnTo>
                        <a:pt x="28" y="5"/>
                      </a:lnTo>
                      <a:lnTo>
                        <a:pt x="26" y="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7" name="Freeform 715"/>
                <p:cNvSpPr>
                  <a:spLocks/>
                </p:cNvSpPr>
                <p:nvPr/>
              </p:nvSpPr>
              <p:spPr bwMode="auto">
                <a:xfrm>
                  <a:off x="5264" y="846"/>
                  <a:ext cx="20" cy="22"/>
                </a:xfrm>
                <a:custGeom>
                  <a:avLst/>
                  <a:gdLst>
                    <a:gd name="T0" fmla="*/ 1 w 38"/>
                    <a:gd name="T1" fmla="*/ 9 h 44"/>
                    <a:gd name="T2" fmla="*/ 0 w 38"/>
                    <a:gd name="T3" fmla="*/ 11 h 44"/>
                    <a:gd name="T4" fmla="*/ 0 w 38"/>
                    <a:gd name="T5" fmla="*/ 13 h 44"/>
                    <a:gd name="T6" fmla="*/ 1 w 38"/>
                    <a:gd name="T7" fmla="*/ 13 h 44"/>
                    <a:gd name="T8" fmla="*/ 1 w 38"/>
                    <a:gd name="T9" fmla="*/ 16 h 44"/>
                    <a:gd name="T10" fmla="*/ 3 w 38"/>
                    <a:gd name="T11" fmla="*/ 18 h 44"/>
                    <a:gd name="T12" fmla="*/ 4 w 38"/>
                    <a:gd name="T13" fmla="*/ 21 h 44"/>
                    <a:gd name="T14" fmla="*/ 6 w 38"/>
                    <a:gd name="T15" fmla="*/ 22 h 44"/>
                    <a:gd name="T16" fmla="*/ 8 w 38"/>
                    <a:gd name="T17" fmla="*/ 22 h 44"/>
                    <a:gd name="T18" fmla="*/ 11 w 38"/>
                    <a:gd name="T19" fmla="*/ 22 h 44"/>
                    <a:gd name="T20" fmla="*/ 14 w 38"/>
                    <a:gd name="T21" fmla="*/ 22 h 44"/>
                    <a:gd name="T22" fmla="*/ 16 w 38"/>
                    <a:gd name="T23" fmla="*/ 20 h 44"/>
                    <a:gd name="T24" fmla="*/ 17 w 38"/>
                    <a:gd name="T25" fmla="*/ 18 h 44"/>
                    <a:gd name="T26" fmla="*/ 19 w 38"/>
                    <a:gd name="T27" fmla="*/ 15 h 44"/>
                    <a:gd name="T28" fmla="*/ 19 w 38"/>
                    <a:gd name="T29" fmla="*/ 13 h 44"/>
                    <a:gd name="T30" fmla="*/ 19 w 38"/>
                    <a:gd name="T31" fmla="*/ 11 h 44"/>
                    <a:gd name="T32" fmla="*/ 19 w 38"/>
                    <a:gd name="T33" fmla="*/ 7 h 44"/>
                    <a:gd name="T34" fmla="*/ 17 w 38"/>
                    <a:gd name="T35" fmla="*/ 5 h 44"/>
                    <a:gd name="T36" fmla="*/ 16 w 38"/>
                    <a:gd name="T37" fmla="*/ 3 h 44"/>
                    <a:gd name="T38" fmla="*/ 14 w 38"/>
                    <a:gd name="T39" fmla="*/ 0 h 44"/>
                    <a:gd name="T40" fmla="*/ 12 w 38"/>
                    <a:gd name="T41" fmla="*/ 0 h 44"/>
                    <a:gd name="T42" fmla="*/ 9 w 38"/>
                    <a:gd name="T43" fmla="*/ 0 h 44"/>
                    <a:gd name="T44" fmla="*/ 8 w 38"/>
                    <a:gd name="T45" fmla="*/ 0 h 44"/>
                    <a:gd name="T46" fmla="*/ 5 w 38"/>
                    <a:gd name="T47" fmla="*/ 2 h 44"/>
                    <a:gd name="T48" fmla="*/ 4 w 38"/>
                    <a:gd name="T49" fmla="*/ 3 h 44"/>
                    <a:gd name="T50" fmla="*/ 3 w 38"/>
                    <a:gd name="T51" fmla="*/ 3 h 44"/>
                    <a:gd name="T52" fmla="*/ 3 w 38"/>
                    <a:gd name="T53" fmla="*/ 5 h 44"/>
                    <a:gd name="T54" fmla="*/ 3 w 38"/>
                    <a:gd name="T55" fmla="*/ 7 h 44"/>
                    <a:gd name="T56" fmla="*/ 3 w 38"/>
                    <a:gd name="T57" fmla="*/ 5 h 44"/>
                    <a:gd name="T58" fmla="*/ 4 w 38"/>
                    <a:gd name="T59" fmla="*/ 3 h 44"/>
                    <a:gd name="T60" fmla="*/ 5 w 38"/>
                    <a:gd name="T61" fmla="*/ 3 h 44"/>
                    <a:gd name="T62" fmla="*/ 8 w 38"/>
                    <a:gd name="T63" fmla="*/ 2 h 44"/>
                    <a:gd name="T64" fmla="*/ 9 w 38"/>
                    <a:gd name="T65" fmla="*/ 1 h 44"/>
                    <a:gd name="T66" fmla="*/ 12 w 38"/>
                    <a:gd name="T67" fmla="*/ 1 h 44"/>
                    <a:gd name="T68" fmla="*/ 15 w 38"/>
                    <a:gd name="T69" fmla="*/ 3 h 44"/>
                    <a:gd name="T70" fmla="*/ 16 w 38"/>
                    <a:gd name="T71" fmla="*/ 3 h 44"/>
                    <a:gd name="T72" fmla="*/ 17 w 38"/>
                    <a:gd name="T73" fmla="*/ 5 h 44"/>
                    <a:gd name="T74" fmla="*/ 17 w 38"/>
                    <a:gd name="T75" fmla="*/ 7 h 44"/>
                    <a:gd name="T76" fmla="*/ 19 w 38"/>
                    <a:gd name="T77" fmla="*/ 10 h 44"/>
                    <a:gd name="T78" fmla="*/ 19 w 38"/>
                    <a:gd name="T79" fmla="*/ 13 h 44"/>
                    <a:gd name="T80" fmla="*/ 17 w 38"/>
                    <a:gd name="T81" fmla="*/ 15 h 44"/>
                    <a:gd name="T82" fmla="*/ 16 w 38"/>
                    <a:gd name="T83" fmla="*/ 17 h 44"/>
                    <a:gd name="T84" fmla="*/ 16 w 38"/>
                    <a:gd name="T85" fmla="*/ 19 h 44"/>
                    <a:gd name="T86" fmla="*/ 14 w 38"/>
                    <a:gd name="T87" fmla="*/ 20 h 44"/>
                    <a:gd name="T88" fmla="*/ 12 w 38"/>
                    <a:gd name="T89" fmla="*/ 21 h 44"/>
                    <a:gd name="T90" fmla="*/ 11 w 38"/>
                    <a:gd name="T91" fmla="*/ 22 h 44"/>
                    <a:gd name="T92" fmla="*/ 8 w 38"/>
                    <a:gd name="T93" fmla="*/ 21 h 44"/>
                    <a:gd name="T94" fmla="*/ 6 w 38"/>
                    <a:gd name="T95" fmla="*/ 21 h 44"/>
                    <a:gd name="T96" fmla="*/ 3 w 38"/>
                    <a:gd name="T97" fmla="*/ 19 h 44"/>
                    <a:gd name="T98" fmla="*/ 3 w 38"/>
                    <a:gd name="T99" fmla="*/ 17 h 44"/>
                    <a:gd name="T100" fmla="*/ 3 w 38"/>
                    <a:gd name="T101" fmla="*/ 15 h 44"/>
                    <a:gd name="T102" fmla="*/ 2 w 38"/>
                    <a:gd name="T103" fmla="*/ 13 h 44"/>
                    <a:gd name="T104" fmla="*/ 1 w 38"/>
                    <a:gd name="T105" fmla="*/ 11 h 44"/>
                    <a:gd name="T106" fmla="*/ 2 w 38"/>
                    <a:gd name="T107" fmla="*/ 10 h 44"/>
                    <a:gd name="T108" fmla="*/ 2 w 38"/>
                    <a:gd name="T109" fmla="*/ 7 h 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4"/>
                    <a:gd name="T167" fmla="*/ 38 w 38"/>
                    <a:gd name="T168" fmla="*/ 44 h 4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4">
                      <a:moveTo>
                        <a:pt x="3" y="14"/>
                      </a:move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3" y="32"/>
                      </a:lnTo>
                      <a:lnTo>
                        <a:pt x="3" y="34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6" y="39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4"/>
                      </a:lnTo>
                      <a:lnTo>
                        <a:pt x="28" y="42"/>
                      </a:lnTo>
                      <a:lnTo>
                        <a:pt x="30" y="41"/>
                      </a:lnTo>
                      <a:lnTo>
                        <a:pt x="31" y="39"/>
                      </a:lnTo>
                      <a:lnTo>
                        <a:pt x="31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5" y="32"/>
                      </a:lnTo>
                      <a:lnTo>
                        <a:pt x="36" y="31"/>
                      </a:lnTo>
                      <a:lnTo>
                        <a:pt x="36" y="27"/>
                      </a:lnTo>
                      <a:lnTo>
                        <a:pt x="36" y="26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8" y="19"/>
                      </a:lnTo>
                      <a:lnTo>
                        <a:pt x="36" y="17"/>
                      </a:lnTo>
                      <a:lnTo>
                        <a:pt x="36" y="15"/>
                      </a:lnTo>
                      <a:lnTo>
                        <a:pt x="36" y="12"/>
                      </a:lnTo>
                      <a:lnTo>
                        <a:pt x="35" y="9"/>
                      </a:lnTo>
                      <a:lnTo>
                        <a:pt x="33" y="9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4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1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6" y="9"/>
                      </a:lnTo>
                      <a:lnTo>
                        <a:pt x="5" y="9"/>
                      </a:lnTo>
                      <a:lnTo>
                        <a:pt x="3" y="14"/>
                      </a:lnTo>
                      <a:lnTo>
                        <a:pt x="5" y="14"/>
                      </a:lnTo>
                      <a:lnTo>
                        <a:pt x="5" y="10"/>
                      </a:lnTo>
                      <a:lnTo>
                        <a:pt x="6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4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3" y="4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1" y="7"/>
                      </a:lnTo>
                      <a:lnTo>
                        <a:pt x="31" y="9"/>
                      </a:lnTo>
                      <a:lnTo>
                        <a:pt x="33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5"/>
                      </a:lnTo>
                      <a:lnTo>
                        <a:pt x="36" y="17"/>
                      </a:lnTo>
                      <a:lnTo>
                        <a:pt x="36" y="20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6"/>
                      </a:lnTo>
                      <a:lnTo>
                        <a:pt x="36" y="27"/>
                      </a:lnTo>
                      <a:lnTo>
                        <a:pt x="35" y="27"/>
                      </a:lnTo>
                      <a:lnTo>
                        <a:pt x="33" y="31"/>
                      </a:lnTo>
                      <a:lnTo>
                        <a:pt x="33" y="32"/>
                      </a:lnTo>
                      <a:lnTo>
                        <a:pt x="31" y="34"/>
                      </a:lnTo>
                      <a:lnTo>
                        <a:pt x="31" y="36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6" y="39"/>
                      </a:lnTo>
                      <a:lnTo>
                        <a:pt x="26" y="41"/>
                      </a:lnTo>
                      <a:lnTo>
                        <a:pt x="23" y="42"/>
                      </a:lnTo>
                      <a:lnTo>
                        <a:pt x="21" y="42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6" y="37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3" y="22"/>
                      </a:lnTo>
                      <a:lnTo>
                        <a:pt x="2" y="22"/>
                      </a:lnTo>
                      <a:lnTo>
                        <a:pt x="3" y="20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3" y="15"/>
                      </a:lnTo>
                      <a:lnTo>
                        <a:pt x="5" y="14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8" name="Freeform 716"/>
                <p:cNvSpPr>
                  <a:spLocks/>
                </p:cNvSpPr>
                <p:nvPr/>
              </p:nvSpPr>
              <p:spPr bwMode="auto">
                <a:xfrm>
                  <a:off x="5264" y="849"/>
                  <a:ext cx="15" cy="16"/>
                </a:xfrm>
                <a:custGeom>
                  <a:avLst/>
                  <a:gdLst>
                    <a:gd name="T0" fmla="*/ 10 w 30"/>
                    <a:gd name="T1" fmla="*/ 1 h 32"/>
                    <a:gd name="T2" fmla="*/ 9 w 30"/>
                    <a:gd name="T3" fmla="*/ 0 h 32"/>
                    <a:gd name="T4" fmla="*/ 8 w 30"/>
                    <a:gd name="T5" fmla="*/ 0 h 32"/>
                    <a:gd name="T6" fmla="*/ 7 w 30"/>
                    <a:gd name="T7" fmla="*/ 0 h 32"/>
                    <a:gd name="T8" fmla="*/ 6 w 30"/>
                    <a:gd name="T9" fmla="*/ 0 h 32"/>
                    <a:gd name="T10" fmla="*/ 6 w 30"/>
                    <a:gd name="T11" fmla="*/ 0 h 32"/>
                    <a:gd name="T12" fmla="*/ 5 w 30"/>
                    <a:gd name="T13" fmla="*/ 1 h 32"/>
                    <a:gd name="T14" fmla="*/ 4 w 30"/>
                    <a:gd name="T15" fmla="*/ 1 h 32"/>
                    <a:gd name="T16" fmla="*/ 3 w 30"/>
                    <a:gd name="T17" fmla="*/ 1 h 32"/>
                    <a:gd name="T18" fmla="*/ 3 w 30"/>
                    <a:gd name="T19" fmla="*/ 2 h 32"/>
                    <a:gd name="T20" fmla="*/ 2 w 30"/>
                    <a:gd name="T21" fmla="*/ 2 h 32"/>
                    <a:gd name="T22" fmla="*/ 2 w 30"/>
                    <a:gd name="T23" fmla="*/ 3 h 32"/>
                    <a:gd name="T24" fmla="*/ 1 w 30"/>
                    <a:gd name="T25" fmla="*/ 5 h 32"/>
                    <a:gd name="T26" fmla="*/ 1 w 30"/>
                    <a:gd name="T27" fmla="*/ 6 h 32"/>
                    <a:gd name="T28" fmla="*/ 0 w 30"/>
                    <a:gd name="T29" fmla="*/ 7 h 32"/>
                    <a:gd name="T30" fmla="*/ 0 w 30"/>
                    <a:gd name="T31" fmla="*/ 8 h 32"/>
                    <a:gd name="T32" fmla="*/ 0 w 30"/>
                    <a:gd name="T33" fmla="*/ 10 h 32"/>
                    <a:gd name="T34" fmla="*/ 1 w 30"/>
                    <a:gd name="T35" fmla="*/ 11 h 32"/>
                    <a:gd name="T36" fmla="*/ 1 w 30"/>
                    <a:gd name="T37" fmla="*/ 12 h 32"/>
                    <a:gd name="T38" fmla="*/ 2 w 30"/>
                    <a:gd name="T39" fmla="*/ 12 h 32"/>
                    <a:gd name="T40" fmla="*/ 2 w 30"/>
                    <a:gd name="T41" fmla="*/ 13 h 32"/>
                    <a:gd name="T42" fmla="*/ 3 w 30"/>
                    <a:gd name="T43" fmla="*/ 14 h 32"/>
                    <a:gd name="T44" fmla="*/ 3 w 30"/>
                    <a:gd name="T45" fmla="*/ 15 h 32"/>
                    <a:gd name="T46" fmla="*/ 3 w 30"/>
                    <a:gd name="T47" fmla="*/ 16 h 32"/>
                    <a:gd name="T48" fmla="*/ 5 w 30"/>
                    <a:gd name="T49" fmla="*/ 16 h 32"/>
                    <a:gd name="T50" fmla="*/ 6 w 30"/>
                    <a:gd name="T51" fmla="*/ 16 h 32"/>
                    <a:gd name="T52" fmla="*/ 7 w 30"/>
                    <a:gd name="T53" fmla="*/ 16 h 32"/>
                    <a:gd name="T54" fmla="*/ 8 w 30"/>
                    <a:gd name="T55" fmla="*/ 16 h 32"/>
                    <a:gd name="T56" fmla="*/ 9 w 30"/>
                    <a:gd name="T57" fmla="*/ 16 h 32"/>
                    <a:gd name="T58" fmla="*/ 10 w 30"/>
                    <a:gd name="T59" fmla="*/ 16 h 32"/>
                    <a:gd name="T60" fmla="*/ 11 w 30"/>
                    <a:gd name="T61" fmla="*/ 16 h 32"/>
                    <a:gd name="T62" fmla="*/ 12 w 30"/>
                    <a:gd name="T63" fmla="*/ 15 h 32"/>
                    <a:gd name="T64" fmla="*/ 13 w 30"/>
                    <a:gd name="T65" fmla="*/ 14 h 32"/>
                    <a:gd name="T66" fmla="*/ 13 w 30"/>
                    <a:gd name="T67" fmla="*/ 13 h 32"/>
                    <a:gd name="T68" fmla="*/ 13 w 30"/>
                    <a:gd name="T69" fmla="*/ 12 h 32"/>
                    <a:gd name="T70" fmla="*/ 14 w 30"/>
                    <a:gd name="T71" fmla="*/ 10 h 32"/>
                    <a:gd name="T72" fmla="*/ 15 w 30"/>
                    <a:gd name="T73" fmla="*/ 8 h 32"/>
                    <a:gd name="T74" fmla="*/ 15 w 30"/>
                    <a:gd name="T75" fmla="*/ 7 h 32"/>
                    <a:gd name="T76" fmla="*/ 14 w 30"/>
                    <a:gd name="T77" fmla="*/ 6 h 32"/>
                    <a:gd name="T78" fmla="*/ 14 w 30"/>
                    <a:gd name="T79" fmla="*/ 6 h 32"/>
                    <a:gd name="T80" fmla="*/ 14 w 30"/>
                    <a:gd name="T81" fmla="*/ 5 h 32"/>
                    <a:gd name="T82" fmla="*/ 13 w 30"/>
                    <a:gd name="T83" fmla="*/ 4 h 32"/>
                    <a:gd name="T84" fmla="*/ 13 w 30"/>
                    <a:gd name="T85" fmla="*/ 3 h 32"/>
                    <a:gd name="T86" fmla="*/ 13 w 30"/>
                    <a:gd name="T87" fmla="*/ 3 h 32"/>
                    <a:gd name="T88" fmla="*/ 13 w 30"/>
                    <a:gd name="T89" fmla="*/ 2 h 32"/>
                    <a:gd name="T90" fmla="*/ 13 w 30"/>
                    <a:gd name="T91" fmla="*/ 2 h 32"/>
                    <a:gd name="T92" fmla="*/ 13 w 30"/>
                    <a:gd name="T93" fmla="*/ 1 h 32"/>
                    <a:gd name="T94" fmla="*/ 11 w 30"/>
                    <a:gd name="T95" fmla="*/ 1 h 3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2"/>
                    <a:gd name="T146" fmla="*/ 30 w 30"/>
                    <a:gd name="T147" fmla="*/ 32 h 3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2">
                      <a:moveTo>
                        <a:pt x="21" y="2"/>
                      </a:move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3"/>
                      </a:lnTo>
                      <a:lnTo>
                        <a:pt x="6" y="5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6" y="30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2"/>
                      </a:lnTo>
                      <a:lnTo>
                        <a:pt x="13" y="32"/>
                      </a:lnTo>
                      <a:lnTo>
                        <a:pt x="15" y="32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1" y="30"/>
                      </a:lnTo>
                      <a:lnTo>
                        <a:pt x="23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6" y="27"/>
                      </a:lnTo>
                      <a:lnTo>
                        <a:pt x="26" y="25"/>
                      </a:lnTo>
                      <a:lnTo>
                        <a:pt x="26" y="24"/>
                      </a:lnTo>
                      <a:lnTo>
                        <a:pt x="28" y="22"/>
                      </a:lnTo>
                      <a:lnTo>
                        <a:pt x="28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28" y="12"/>
                      </a:lnTo>
                      <a:lnTo>
                        <a:pt x="30" y="12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9" name="Freeform 717"/>
                <p:cNvSpPr>
                  <a:spLocks/>
                </p:cNvSpPr>
                <p:nvPr/>
              </p:nvSpPr>
              <p:spPr bwMode="auto">
                <a:xfrm>
                  <a:off x="5264" y="848"/>
                  <a:ext cx="15" cy="19"/>
                </a:xfrm>
                <a:custGeom>
                  <a:avLst/>
                  <a:gdLst>
                    <a:gd name="T0" fmla="*/ 1 w 32"/>
                    <a:gd name="T1" fmla="*/ 9 h 37"/>
                    <a:gd name="T2" fmla="*/ 1 w 32"/>
                    <a:gd name="T3" fmla="*/ 11 h 37"/>
                    <a:gd name="T4" fmla="*/ 1 w 32"/>
                    <a:gd name="T5" fmla="*/ 13 h 37"/>
                    <a:gd name="T6" fmla="*/ 2 w 32"/>
                    <a:gd name="T7" fmla="*/ 16 h 37"/>
                    <a:gd name="T8" fmla="*/ 2 w 32"/>
                    <a:gd name="T9" fmla="*/ 16 h 37"/>
                    <a:gd name="T10" fmla="*/ 5 w 32"/>
                    <a:gd name="T11" fmla="*/ 18 h 37"/>
                    <a:gd name="T12" fmla="*/ 6 w 32"/>
                    <a:gd name="T13" fmla="*/ 19 h 37"/>
                    <a:gd name="T14" fmla="*/ 7 w 32"/>
                    <a:gd name="T15" fmla="*/ 19 h 37"/>
                    <a:gd name="T16" fmla="*/ 8 w 32"/>
                    <a:gd name="T17" fmla="*/ 19 h 37"/>
                    <a:gd name="T18" fmla="*/ 11 w 32"/>
                    <a:gd name="T19" fmla="*/ 17 h 37"/>
                    <a:gd name="T20" fmla="*/ 12 w 32"/>
                    <a:gd name="T21" fmla="*/ 16 h 37"/>
                    <a:gd name="T22" fmla="*/ 14 w 32"/>
                    <a:gd name="T23" fmla="*/ 15 h 37"/>
                    <a:gd name="T24" fmla="*/ 14 w 32"/>
                    <a:gd name="T25" fmla="*/ 12 h 37"/>
                    <a:gd name="T26" fmla="*/ 15 w 32"/>
                    <a:gd name="T27" fmla="*/ 10 h 37"/>
                    <a:gd name="T28" fmla="*/ 14 w 32"/>
                    <a:gd name="T29" fmla="*/ 8 h 37"/>
                    <a:gd name="T30" fmla="*/ 14 w 32"/>
                    <a:gd name="T31" fmla="*/ 5 h 37"/>
                    <a:gd name="T32" fmla="*/ 13 w 32"/>
                    <a:gd name="T33" fmla="*/ 4 h 37"/>
                    <a:gd name="T34" fmla="*/ 12 w 32"/>
                    <a:gd name="T35" fmla="*/ 2 h 37"/>
                    <a:gd name="T36" fmla="*/ 8 w 32"/>
                    <a:gd name="T37" fmla="*/ 0 h 37"/>
                    <a:gd name="T38" fmla="*/ 6 w 32"/>
                    <a:gd name="T39" fmla="*/ 0 h 37"/>
                    <a:gd name="T40" fmla="*/ 5 w 32"/>
                    <a:gd name="T41" fmla="*/ 2 h 37"/>
                    <a:gd name="T42" fmla="*/ 3 w 32"/>
                    <a:gd name="T43" fmla="*/ 2 h 37"/>
                    <a:gd name="T44" fmla="*/ 2 w 32"/>
                    <a:gd name="T45" fmla="*/ 5 h 37"/>
                    <a:gd name="T46" fmla="*/ 2 w 32"/>
                    <a:gd name="T47" fmla="*/ 6 h 37"/>
                    <a:gd name="T48" fmla="*/ 2 w 32"/>
                    <a:gd name="T49" fmla="*/ 5 h 37"/>
                    <a:gd name="T50" fmla="*/ 4 w 32"/>
                    <a:gd name="T51" fmla="*/ 3 h 37"/>
                    <a:gd name="T52" fmla="*/ 6 w 32"/>
                    <a:gd name="T53" fmla="*/ 2 h 37"/>
                    <a:gd name="T54" fmla="*/ 7 w 32"/>
                    <a:gd name="T55" fmla="*/ 2 h 37"/>
                    <a:gd name="T56" fmla="*/ 8 w 32"/>
                    <a:gd name="T57" fmla="*/ 2 h 37"/>
                    <a:gd name="T58" fmla="*/ 12 w 32"/>
                    <a:gd name="T59" fmla="*/ 3 h 37"/>
                    <a:gd name="T60" fmla="*/ 12 w 32"/>
                    <a:gd name="T61" fmla="*/ 5 h 37"/>
                    <a:gd name="T62" fmla="*/ 13 w 32"/>
                    <a:gd name="T63" fmla="*/ 5 h 37"/>
                    <a:gd name="T64" fmla="*/ 14 w 32"/>
                    <a:gd name="T65" fmla="*/ 7 h 37"/>
                    <a:gd name="T66" fmla="*/ 14 w 32"/>
                    <a:gd name="T67" fmla="*/ 10 h 37"/>
                    <a:gd name="T68" fmla="*/ 14 w 32"/>
                    <a:gd name="T69" fmla="*/ 12 h 37"/>
                    <a:gd name="T70" fmla="*/ 13 w 32"/>
                    <a:gd name="T71" fmla="*/ 15 h 37"/>
                    <a:gd name="T72" fmla="*/ 12 w 32"/>
                    <a:gd name="T73" fmla="*/ 16 h 37"/>
                    <a:gd name="T74" fmla="*/ 10 w 32"/>
                    <a:gd name="T75" fmla="*/ 16 h 37"/>
                    <a:gd name="T76" fmla="*/ 8 w 32"/>
                    <a:gd name="T77" fmla="*/ 17 h 37"/>
                    <a:gd name="T78" fmla="*/ 7 w 32"/>
                    <a:gd name="T79" fmla="*/ 18 h 37"/>
                    <a:gd name="T80" fmla="*/ 6 w 32"/>
                    <a:gd name="T81" fmla="*/ 17 h 37"/>
                    <a:gd name="T82" fmla="*/ 5 w 32"/>
                    <a:gd name="T83" fmla="*/ 17 h 37"/>
                    <a:gd name="T84" fmla="*/ 3 w 32"/>
                    <a:gd name="T85" fmla="*/ 16 h 37"/>
                    <a:gd name="T86" fmla="*/ 2 w 32"/>
                    <a:gd name="T87" fmla="*/ 14 h 37"/>
                    <a:gd name="T88" fmla="*/ 1 w 32"/>
                    <a:gd name="T89" fmla="*/ 11 h 37"/>
                    <a:gd name="T90" fmla="*/ 1 w 32"/>
                    <a:gd name="T91" fmla="*/ 10 h 37"/>
                    <a:gd name="T92" fmla="*/ 2 w 32"/>
                    <a:gd name="T93" fmla="*/ 7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7"/>
                    <a:gd name="T143" fmla="*/ 32 w 32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7">
                      <a:moveTo>
                        <a:pt x="2" y="12"/>
                      </a:moveTo>
                      <a:lnTo>
                        <a:pt x="2" y="14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4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6"/>
                      </a:lnTo>
                      <a:lnTo>
                        <a:pt x="22" y="36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5" y="32"/>
                      </a:lnTo>
                      <a:lnTo>
                        <a:pt x="27" y="31"/>
                      </a:lnTo>
                      <a:lnTo>
                        <a:pt x="28" y="31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0" y="26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0" y="15"/>
                      </a:lnTo>
                      <a:lnTo>
                        <a:pt x="30" y="12"/>
                      </a:lnTo>
                      <a:lnTo>
                        <a:pt x="30" y="9"/>
                      </a:lnTo>
                      <a:lnTo>
                        <a:pt x="28" y="9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4"/>
                      </a:lnTo>
                      <a:lnTo>
                        <a:pt x="20" y="2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3" y="2"/>
                      </a:lnTo>
                      <a:lnTo>
                        <a:pt x="10" y="4"/>
                      </a:lnTo>
                      <a:lnTo>
                        <a:pt x="7" y="4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5" y="12"/>
                      </a:lnTo>
                      <a:lnTo>
                        <a:pt x="5" y="9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5" y="9"/>
                      </a:lnTo>
                      <a:lnTo>
                        <a:pt x="27" y="9"/>
                      </a:lnTo>
                      <a:lnTo>
                        <a:pt x="27" y="12"/>
                      </a:lnTo>
                      <a:lnTo>
                        <a:pt x="28" y="12"/>
                      </a:lnTo>
                      <a:lnTo>
                        <a:pt x="30" y="14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2"/>
                      </a:lnTo>
                      <a:lnTo>
                        <a:pt x="30" y="24"/>
                      </a:lnTo>
                      <a:lnTo>
                        <a:pt x="28" y="26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0" y="34"/>
                      </a:lnTo>
                      <a:lnTo>
                        <a:pt x="18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5" y="36"/>
                      </a:lnTo>
                      <a:lnTo>
                        <a:pt x="13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4" y="26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4"/>
                      </a:lnTo>
                      <a:lnTo>
                        <a:pt x="5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" name="Freeform 718"/>
                <p:cNvSpPr>
                  <a:spLocks/>
                </p:cNvSpPr>
                <p:nvPr/>
              </p:nvSpPr>
              <p:spPr bwMode="auto">
                <a:xfrm>
                  <a:off x="5264" y="841"/>
                  <a:ext cx="14" cy="36"/>
                </a:xfrm>
                <a:custGeom>
                  <a:avLst/>
                  <a:gdLst>
                    <a:gd name="T0" fmla="*/ 13 w 28"/>
                    <a:gd name="T1" fmla="*/ 8 h 73"/>
                    <a:gd name="T2" fmla="*/ 12 w 28"/>
                    <a:gd name="T3" fmla="*/ 12 h 73"/>
                    <a:gd name="T4" fmla="*/ 13 w 28"/>
                    <a:gd name="T5" fmla="*/ 21 h 73"/>
                    <a:gd name="T6" fmla="*/ 14 w 28"/>
                    <a:gd name="T7" fmla="*/ 23 h 73"/>
                    <a:gd name="T8" fmla="*/ 1 w 28"/>
                    <a:gd name="T9" fmla="*/ 36 h 73"/>
                    <a:gd name="T10" fmla="*/ 0 w 28"/>
                    <a:gd name="T11" fmla="*/ 0 h 73"/>
                    <a:gd name="T12" fmla="*/ 13 w 28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3"/>
                    <a:gd name="T23" fmla="*/ 28 w 28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3">
                      <a:moveTo>
                        <a:pt x="25" y="17"/>
                      </a:moveTo>
                      <a:lnTo>
                        <a:pt x="23" y="24"/>
                      </a:lnTo>
                      <a:lnTo>
                        <a:pt x="25" y="42"/>
                      </a:lnTo>
                      <a:lnTo>
                        <a:pt x="28" y="46"/>
                      </a:lnTo>
                      <a:lnTo>
                        <a:pt x="2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" name="Freeform 719"/>
                <p:cNvSpPr>
                  <a:spLocks/>
                </p:cNvSpPr>
                <p:nvPr/>
              </p:nvSpPr>
              <p:spPr bwMode="auto">
                <a:xfrm>
                  <a:off x="5263" y="840"/>
                  <a:ext cx="15" cy="38"/>
                </a:xfrm>
                <a:custGeom>
                  <a:avLst/>
                  <a:gdLst>
                    <a:gd name="T0" fmla="*/ 13 w 29"/>
                    <a:gd name="T1" fmla="*/ 10 h 76"/>
                    <a:gd name="T2" fmla="*/ 13 w 29"/>
                    <a:gd name="T3" fmla="*/ 10 h 76"/>
                    <a:gd name="T4" fmla="*/ 12 w 29"/>
                    <a:gd name="T5" fmla="*/ 13 h 76"/>
                    <a:gd name="T6" fmla="*/ 13 w 29"/>
                    <a:gd name="T7" fmla="*/ 22 h 76"/>
                    <a:gd name="T8" fmla="*/ 15 w 29"/>
                    <a:gd name="T9" fmla="*/ 24 h 76"/>
                    <a:gd name="T10" fmla="*/ 15 w 29"/>
                    <a:gd name="T11" fmla="*/ 24 h 76"/>
                    <a:gd name="T12" fmla="*/ 1 w 29"/>
                    <a:gd name="T13" fmla="*/ 37 h 76"/>
                    <a:gd name="T14" fmla="*/ 2 w 29"/>
                    <a:gd name="T15" fmla="*/ 38 h 76"/>
                    <a:gd name="T16" fmla="*/ 1 w 29"/>
                    <a:gd name="T17" fmla="*/ 1 h 76"/>
                    <a:gd name="T18" fmla="*/ 0 w 29"/>
                    <a:gd name="T19" fmla="*/ 2 h 76"/>
                    <a:gd name="T20" fmla="*/ 13 w 29"/>
                    <a:gd name="T21" fmla="*/ 10 h 76"/>
                    <a:gd name="T22" fmla="*/ 14 w 29"/>
                    <a:gd name="T23" fmla="*/ 10 h 76"/>
                    <a:gd name="T24" fmla="*/ 1 w 29"/>
                    <a:gd name="T25" fmla="*/ 1 h 76"/>
                    <a:gd name="T26" fmla="*/ 1 w 29"/>
                    <a:gd name="T27" fmla="*/ 0 h 76"/>
                    <a:gd name="T28" fmla="*/ 1 w 29"/>
                    <a:gd name="T29" fmla="*/ 1 h 76"/>
                    <a:gd name="T30" fmla="*/ 0 w 29"/>
                    <a:gd name="T31" fmla="*/ 0 h 76"/>
                    <a:gd name="T32" fmla="*/ 0 w 29"/>
                    <a:gd name="T33" fmla="*/ 1 h 76"/>
                    <a:gd name="T34" fmla="*/ 1 w 29"/>
                    <a:gd name="T35" fmla="*/ 38 h 76"/>
                    <a:gd name="T36" fmla="*/ 1 w 29"/>
                    <a:gd name="T37" fmla="*/ 38 h 76"/>
                    <a:gd name="T38" fmla="*/ 1 w 29"/>
                    <a:gd name="T39" fmla="*/ 38 h 76"/>
                    <a:gd name="T40" fmla="*/ 2 w 29"/>
                    <a:gd name="T41" fmla="*/ 38 h 76"/>
                    <a:gd name="T42" fmla="*/ 15 w 29"/>
                    <a:gd name="T43" fmla="*/ 24 h 76"/>
                    <a:gd name="T44" fmla="*/ 15 w 29"/>
                    <a:gd name="T45" fmla="*/ 24 h 76"/>
                    <a:gd name="T46" fmla="*/ 15 w 29"/>
                    <a:gd name="T47" fmla="*/ 22 h 76"/>
                    <a:gd name="T48" fmla="*/ 12 w 29"/>
                    <a:gd name="T49" fmla="*/ 13 h 76"/>
                    <a:gd name="T50" fmla="*/ 15 w 29"/>
                    <a:gd name="T51" fmla="*/ 10 h 76"/>
                    <a:gd name="T52" fmla="*/ 15 w 29"/>
                    <a:gd name="T53" fmla="*/ 10 h 76"/>
                    <a:gd name="T54" fmla="*/ 14 w 29"/>
                    <a:gd name="T55" fmla="*/ 10 h 76"/>
                    <a:gd name="T56" fmla="*/ 13 w 29"/>
                    <a:gd name="T57" fmla="*/ 10 h 7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9"/>
                    <a:gd name="T88" fmla="*/ 0 h 76"/>
                    <a:gd name="T89" fmla="*/ 29 w 29"/>
                    <a:gd name="T90" fmla="*/ 76 h 7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9" h="76">
                      <a:moveTo>
                        <a:pt x="26" y="21"/>
                      </a:moveTo>
                      <a:lnTo>
                        <a:pt x="26" y="19"/>
                      </a:lnTo>
                      <a:lnTo>
                        <a:pt x="23" y="26"/>
                      </a:lnTo>
                      <a:lnTo>
                        <a:pt x="26" y="44"/>
                      </a:lnTo>
                      <a:lnTo>
                        <a:pt x="29" y="48"/>
                      </a:lnTo>
                      <a:lnTo>
                        <a:pt x="1" y="73"/>
                      </a:lnTo>
                      <a:lnTo>
                        <a:pt x="3" y="75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26" y="21"/>
                      </a:lnTo>
                      <a:lnTo>
                        <a:pt x="28" y="19"/>
                      </a:lnTo>
                      <a:lnTo>
                        <a:pt x="1" y="2"/>
                      </a:lnTo>
                      <a:lnTo>
                        <a:pt x="1" y="0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3" y="76"/>
                      </a:lnTo>
                      <a:lnTo>
                        <a:pt x="29" y="48"/>
                      </a:lnTo>
                      <a:lnTo>
                        <a:pt x="29" y="44"/>
                      </a:lnTo>
                      <a:lnTo>
                        <a:pt x="24" y="26"/>
                      </a:lnTo>
                      <a:lnTo>
                        <a:pt x="29" y="21"/>
                      </a:lnTo>
                      <a:lnTo>
                        <a:pt x="29" y="19"/>
                      </a:lnTo>
                      <a:lnTo>
                        <a:pt x="28" y="19"/>
                      </a:lnTo>
                      <a:lnTo>
                        <a:pt x="26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" name="Freeform 720"/>
                <p:cNvSpPr>
                  <a:spLocks/>
                </p:cNvSpPr>
                <p:nvPr/>
              </p:nvSpPr>
              <p:spPr bwMode="auto">
                <a:xfrm>
                  <a:off x="5217" y="844"/>
                  <a:ext cx="50" cy="60"/>
                </a:xfrm>
                <a:custGeom>
                  <a:avLst/>
                  <a:gdLst>
                    <a:gd name="T0" fmla="*/ 34 w 100"/>
                    <a:gd name="T1" fmla="*/ 1 h 120"/>
                    <a:gd name="T2" fmla="*/ 30 w 100"/>
                    <a:gd name="T3" fmla="*/ 1 h 120"/>
                    <a:gd name="T4" fmla="*/ 27 w 100"/>
                    <a:gd name="T5" fmla="*/ 1 h 120"/>
                    <a:gd name="T6" fmla="*/ 25 w 100"/>
                    <a:gd name="T7" fmla="*/ 0 h 120"/>
                    <a:gd name="T8" fmla="*/ 24 w 100"/>
                    <a:gd name="T9" fmla="*/ 1 h 120"/>
                    <a:gd name="T10" fmla="*/ 20 w 100"/>
                    <a:gd name="T11" fmla="*/ 1 h 120"/>
                    <a:gd name="T12" fmla="*/ 16 w 100"/>
                    <a:gd name="T13" fmla="*/ 2 h 120"/>
                    <a:gd name="T14" fmla="*/ 14 w 100"/>
                    <a:gd name="T15" fmla="*/ 4 h 120"/>
                    <a:gd name="T16" fmla="*/ 13 w 100"/>
                    <a:gd name="T17" fmla="*/ 4 h 120"/>
                    <a:gd name="T18" fmla="*/ 11 w 100"/>
                    <a:gd name="T19" fmla="*/ 6 h 120"/>
                    <a:gd name="T20" fmla="*/ 9 w 100"/>
                    <a:gd name="T21" fmla="*/ 8 h 120"/>
                    <a:gd name="T22" fmla="*/ 6 w 100"/>
                    <a:gd name="T23" fmla="*/ 10 h 120"/>
                    <a:gd name="T24" fmla="*/ 5 w 100"/>
                    <a:gd name="T25" fmla="*/ 12 h 120"/>
                    <a:gd name="T26" fmla="*/ 3 w 100"/>
                    <a:gd name="T27" fmla="*/ 15 h 120"/>
                    <a:gd name="T28" fmla="*/ 2 w 100"/>
                    <a:gd name="T29" fmla="*/ 20 h 120"/>
                    <a:gd name="T30" fmla="*/ 0 w 100"/>
                    <a:gd name="T31" fmla="*/ 24 h 120"/>
                    <a:gd name="T32" fmla="*/ 0 w 100"/>
                    <a:gd name="T33" fmla="*/ 28 h 120"/>
                    <a:gd name="T34" fmla="*/ 0 w 100"/>
                    <a:gd name="T35" fmla="*/ 31 h 120"/>
                    <a:gd name="T36" fmla="*/ 0 w 100"/>
                    <a:gd name="T37" fmla="*/ 35 h 120"/>
                    <a:gd name="T38" fmla="*/ 0 w 100"/>
                    <a:gd name="T39" fmla="*/ 38 h 120"/>
                    <a:gd name="T40" fmla="*/ 1 w 100"/>
                    <a:gd name="T41" fmla="*/ 41 h 120"/>
                    <a:gd name="T42" fmla="*/ 3 w 100"/>
                    <a:gd name="T43" fmla="*/ 45 h 120"/>
                    <a:gd name="T44" fmla="*/ 4 w 100"/>
                    <a:gd name="T45" fmla="*/ 47 h 120"/>
                    <a:gd name="T46" fmla="*/ 6 w 100"/>
                    <a:gd name="T47" fmla="*/ 50 h 120"/>
                    <a:gd name="T48" fmla="*/ 7 w 100"/>
                    <a:gd name="T49" fmla="*/ 53 h 120"/>
                    <a:gd name="T50" fmla="*/ 10 w 100"/>
                    <a:gd name="T51" fmla="*/ 54 h 120"/>
                    <a:gd name="T52" fmla="*/ 13 w 100"/>
                    <a:gd name="T53" fmla="*/ 56 h 120"/>
                    <a:gd name="T54" fmla="*/ 18 w 100"/>
                    <a:gd name="T55" fmla="*/ 59 h 120"/>
                    <a:gd name="T56" fmla="*/ 20 w 100"/>
                    <a:gd name="T57" fmla="*/ 59 h 120"/>
                    <a:gd name="T58" fmla="*/ 24 w 100"/>
                    <a:gd name="T59" fmla="*/ 60 h 120"/>
                    <a:gd name="T60" fmla="*/ 26 w 100"/>
                    <a:gd name="T61" fmla="*/ 59 h 120"/>
                    <a:gd name="T62" fmla="*/ 28 w 100"/>
                    <a:gd name="T63" fmla="*/ 59 h 120"/>
                    <a:gd name="T64" fmla="*/ 31 w 100"/>
                    <a:gd name="T65" fmla="*/ 59 h 120"/>
                    <a:gd name="T66" fmla="*/ 35 w 100"/>
                    <a:gd name="T67" fmla="*/ 57 h 120"/>
                    <a:gd name="T68" fmla="*/ 37 w 100"/>
                    <a:gd name="T69" fmla="*/ 56 h 120"/>
                    <a:gd name="T70" fmla="*/ 39 w 100"/>
                    <a:gd name="T71" fmla="*/ 54 h 120"/>
                    <a:gd name="T72" fmla="*/ 41 w 100"/>
                    <a:gd name="T73" fmla="*/ 53 h 120"/>
                    <a:gd name="T74" fmla="*/ 43 w 100"/>
                    <a:gd name="T75" fmla="*/ 50 h 120"/>
                    <a:gd name="T76" fmla="*/ 45 w 100"/>
                    <a:gd name="T77" fmla="*/ 47 h 120"/>
                    <a:gd name="T78" fmla="*/ 48 w 100"/>
                    <a:gd name="T79" fmla="*/ 42 h 120"/>
                    <a:gd name="T80" fmla="*/ 49 w 100"/>
                    <a:gd name="T81" fmla="*/ 39 h 120"/>
                    <a:gd name="T82" fmla="*/ 49 w 100"/>
                    <a:gd name="T83" fmla="*/ 36 h 120"/>
                    <a:gd name="T84" fmla="*/ 49 w 100"/>
                    <a:gd name="T85" fmla="*/ 32 h 120"/>
                    <a:gd name="T86" fmla="*/ 50 w 100"/>
                    <a:gd name="T87" fmla="*/ 29 h 120"/>
                    <a:gd name="T88" fmla="*/ 49 w 100"/>
                    <a:gd name="T89" fmla="*/ 26 h 120"/>
                    <a:gd name="T90" fmla="*/ 49 w 100"/>
                    <a:gd name="T91" fmla="*/ 22 h 120"/>
                    <a:gd name="T92" fmla="*/ 49 w 100"/>
                    <a:gd name="T93" fmla="*/ 20 h 120"/>
                    <a:gd name="T94" fmla="*/ 48 w 100"/>
                    <a:gd name="T95" fmla="*/ 16 h 120"/>
                    <a:gd name="T96" fmla="*/ 46 w 100"/>
                    <a:gd name="T97" fmla="*/ 13 h 120"/>
                    <a:gd name="T98" fmla="*/ 44 w 100"/>
                    <a:gd name="T99" fmla="*/ 10 h 120"/>
                    <a:gd name="T100" fmla="*/ 42 w 100"/>
                    <a:gd name="T101" fmla="*/ 8 h 120"/>
                    <a:gd name="T102" fmla="*/ 41 w 100"/>
                    <a:gd name="T103" fmla="*/ 6 h 120"/>
                    <a:gd name="T104" fmla="*/ 39 w 100"/>
                    <a:gd name="T105" fmla="*/ 4 h 12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20"/>
                    <a:gd name="T161" fmla="*/ 100 w 100"/>
                    <a:gd name="T162" fmla="*/ 120 h 12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20">
                      <a:moveTo>
                        <a:pt x="72" y="5"/>
                      </a:moveTo>
                      <a:lnTo>
                        <a:pt x="68" y="3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7" y="2"/>
                      </a:lnTo>
                      <a:lnTo>
                        <a:pt x="55" y="0"/>
                      </a:lnTo>
                      <a:lnTo>
                        <a:pt x="55" y="2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8"/>
                      </a:lnTo>
                      <a:lnTo>
                        <a:pt x="25" y="8"/>
                      </a:lnTo>
                      <a:lnTo>
                        <a:pt x="25" y="10"/>
                      </a:lnTo>
                      <a:lnTo>
                        <a:pt x="23" y="10"/>
                      </a:lnTo>
                      <a:lnTo>
                        <a:pt x="23" y="12"/>
                      </a:lnTo>
                      <a:lnTo>
                        <a:pt x="22" y="12"/>
                      </a:lnTo>
                      <a:lnTo>
                        <a:pt x="22" y="13"/>
                      </a:lnTo>
                      <a:lnTo>
                        <a:pt x="20" y="13"/>
                      </a:lnTo>
                      <a:lnTo>
                        <a:pt x="18" y="15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8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2" y="20"/>
                      </a:lnTo>
                      <a:lnTo>
                        <a:pt x="12" y="22"/>
                      </a:lnTo>
                      <a:lnTo>
                        <a:pt x="12" y="23"/>
                      </a:lnTo>
                      <a:lnTo>
                        <a:pt x="10" y="23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5" y="37"/>
                      </a:lnTo>
                      <a:lnTo>
                        <a:pt x="3" y="39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0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0" y="72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0" y="79"/>
                      </a:lnTo>
                      <a:lnTo>
                        <a:pt x="2" y="79"/>
                      </a:lnTo>
                      <a:lnTo>
                        <a:pt x="2" y="81"/>
                      </a:lnTo>
                      <a:lnTo>
                        <a:pt x="3" y="84"/>
                      </a:lnTo>
                      <a:lnTo>
                        <a:pt x="3" y="86"/>
                      </a:lnTo>
                      <a:lnTo>
                        <a:pt x="5" y="88"/>
                      </a:lnTo>
                      <a:lnTo>
                        <a:pt x="5" y="89"/>
                      </a:lnTo>
                      <a:lnTo>
                        <a:pt x="7" y="89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7" y="94"/>
                      </a:lnTo>
                      <a:lnTo>
                        <a:pt x="8" y="94"/>
                      </a:lnTo>
                      <a:lnTo>
                        <a:pt x="8" y="96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2" y="100"/>
                      </a:lnTo>
                      <a:lnTo>
                        <a:pt x="13" y="101"/>
                      </a:lnTo>
                      <a:lnTo>
                        <a:pt x="15" y="103"/>
                      </a:lnTo>
                      <a:lnTo>
                        <a:pt x="15" y="105"/>
                      </a:lnTo>
                      <a:lnTo>
                        <a:pt x="17" y="105"/>
                      </a:lnTo>
                      <a:lnTo>
                        <a:pt x="17" y="106"/>
                      </a:lnTo>
                      <a:lnTo>
                        <a:pt x="18" y="106"/>
                      </a:lnTo>
                      <a:lnTo>
                        <a:pt x="18" y="108"/>
                      </a:lnTo>
                      <a:lnTo>
                        <a:pt x="20" y="108"/>
                      </a:lnTo>
                      <a:lnTo>
                        <a:pt x="22" y="110"/>
                      </a:lnTo>
                      <a:lnTo>
                        <a:pt x="23" y="111"/>
                      </a:lnTo>
                      <a:lnTo>
                        <a:pt x="25" y="111"/>
                      </a:lnTo>
                      <a:lnTo>
                        <a:pt x="27" y="115"/>
                      </a:lnTo>
                      <a:lnTo>
                        <a:pt x="28" y="116"/>
                      </a:lnTo>
                      <a:lnTo>
                        <a:pt x="30" y="116"/>
                      </a:lnTo>
                      <a:lnTo>
                        <a:pt x="32" y="116"/>
                      </a:lnTo>
                      <a:lnTo>
                        <a:pt x="35" y="118"/>
                      </a:lnTo>
                      <a:lnTo>
                        <a:pt x="37" y="118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7" y="120"/>
                      </a:lnTo>
                      <a:lnTo>
                        <a:pt x="47" y="118"/>
                      </a:lnTo>
                      <a:lnTo>
                        <a:pt x="48" y="120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8" y="118"/>
                      </a:lnTo>
                      <a:lnTo>
                        <a:pt x="62" y="118"/>
                      </a:lnTo>
                      <a:lnTo>
                        <a:pt x="63" y="118"/>
                      </a:lnTo>
                      <a:lnTo>
                        <a:pt x="67" y="116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70" y="113"/>
                      </a:lnTo>
                      <a:lnTo>
                        <a:pt x="70" y="111"/>
                      </a:lnTo>
                      <a:lnTo>
                        <a:pt x="72" y="111"/>
                      </a:lnTo>
                      <a:lnTo>
                        <a:pt x="73" y="111"/>
                      </a:lnTo>
                      <a:lnTo>
                        <a:pt x="75" y="111"/>
                      </a:lnTo>
                      <a:lnTo>
                        <a:pt x="75" y="110"/>
                      </a:lnTo>
                      <a:lnTo>
                        <a:pt x="77" y="110"/>
                      </a:lnTo>
                      <a:lnTo>
                        <a:pt x="77" y="108"/>
                      </a:lnTo>
                      <a:lnTo>
                        <a:pt x="78" y="108"/>
                      </a:lnTo>
                      <a:lnTo>
                        <a:pt x="78" y="106"/>
                      </a:lnTo>
                      <a:lnTo>
                        <a:pt x="80" y="106"/>
                      </a:lnTo>
                      <a:lnTo>
                        <a:pt x="80" y="105"/>
                      </a:lnTo>
                      <a:lnTo>
                        <a:pt x="82" y="105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5" y="100"/>
                      </a:lnTo>
                      <a:lnTo>
                        <a:pt x="87" y="98"/>
                      </a:lnTo>
                      <a:lnTo>
                        <a:pt x="88" y="96"/>
                      </a:lnTo>
                      <a:lnTo>
                        <a:pt x="90" y="96"/>
                      </a:lnTo>
                      <a:lnTo>
                        <a:pt x="90" y="94"/>
                      </a:lnTo>
                      <a:lnTo>
                        <a:pt x="90" y="93"/>
                      </a:lnTo>
                      <a:lnTo>
                        <a:pt x="92" y="91"/>
                      </a:lnTo>
                      <a:lnTo>
                        <a:pt x="93" y="89"/>
                      </a:lnTo>
                      <a:lnTo>
                        <a:pt x="93" y="88"/>
                      </a:lnTo>
                      <a:lnTo>
                        <a:pt x="95" y="84"/>
                      </a:lnTo>
                      <a:lnTo>
                        <a:pt x="97" y="81"/>
                      </a:lnTo>
                      <a:lnTo>
                        <a:pt x="97" y="79"/>
                      </a:lnTo>
                      <a:lnTo>
                        <a:pt x="97" y="78"/>
                      </a:lnTo>
                      <a:lnTo>
                        <a:pt x="98" y="78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2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7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7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5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0"/>
                      </a:lnTo>
                      <a:lnTo>
                        <a:pt x="98" y="39"/>
                      </a:lnTo>
                      <a:lnTo>
                        <a:pt x="97" y="39"/>
                      </a:lnTo>
                      <a:lnTo>
                        <a:pt x="97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3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2" y="25"/>
                      </a:lnTo>
                      <a:lnTo>
                        <a:pt x="92" y="23"/>
                      </a:lnTo>
                      <a:lnTo>
                        <a:pt x="90" y="23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7" y="20"/>
                      </a:lnTo>
                      <a:lnTo>
                        <a:pt x="85" y="18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3"/>
                      </a:lnTo>
                      <a:lnTo>
                        <a:pt x="82" y="13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7" y="8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3" name="Freeform 721"/>
                <p:cNvSpPr>
                  <a:spLocks/>
                </p:cNvSpPr>
                <p:nvPr/>
              </p:nvSpPr>
              <p:spPr bwMode="auto">
                <a:xfrm>
                  <a:off x="5216" y="843"/>
                  <a:ext cx="52" cy="62"/>
                </a:xfrm>
                <a:custGeom>
                  <a:avLst/>
                  <a:gdLst>
                    <a:gd name="T0" fmla="*/ 1 w 103"/>
                    <a:gd name="T1" fmla="*/ 25 h 123"/>
                    <a:gd name="T2" fmla="*/ 0 w 103"/>
                    <a:gd name="T3" fmla="*/ 32 h 123"/>
                    <a:gd name="T4" fmla="*/ 1 w 103"/>
                    <a:gd name="T5" fmla="*/ 39 h 123"/>
                    <a:gd name="T6" fmla="*/ 4 w 103"/>
                    <a:gd name="T7" fmla="*/ 46 h 123"/>
                    <a:gd name="T8" fmla="*/ 7 w 103"/>
                    <a:gd name="T9" fmla="*/ 52 h 123"/>
                    <a:gd name="T10" fmla="*/ 11 w 103"/>
                    <a:gd name="T11" fmla="*/ 57 h 123"/>
                    <a:gd name="T12" fmla="*/ 17 w 103"/>
                    <a:gd name="T13" fmla="*/ 60 h 123"/>
                    <a:gd name="T14" fmla="*/ 24 w 103"/>
                    <a:gd name="T15" fmla="*/ 62 h 123"/>
                    <a:gd name="T16" fmla="*/ 30 w 103"/>
                    <a:gd name="T17" fmla="*/ 61 h 123"/>
                    <a:gd name="T18" fmla="*/ 35 w 103"/>
                    <a:gd name="T19" fmla="*/ 59 h 123"/>
                    <a:gd name="T20" fmla="*/ 41 w 103"/>
                    <a:gd name="T21" fmla="*/ 55 h 123"/>
                    <a:gd name="T22" fmla="*/ 46 w 103"/>
                    <a:gd name="T23" fmla="*/ 50 h 123"/>
                    <a:gd name="T24" fmla="*/ 49 w 103"/>
                    <a:gd name="T25" fmla="*/ 43 h 123"/>
                    <a:gd name="T26" fmla="*/ 52 w 103"/>
                    <a:gd name="T27" fmla="*/ 37 h 123"/>
                    <a:gd name="T28" fmla="*/ 52 w 103"/>
                    <a:gd name="T29" fmla="*/ 29 h 123"/>
                    <a:gd name="T30" fmla="*/ 51 w 103"/>
                    <a:gd name="T31" fmla="*/ 22 h 123"/>
                    <a:gd name="T32" fmla="*/ 49 w 103"/>
                    <a:gd name="T33" fmla="*/ 15 h 123"/>
                    <a:gd name="T34" fmla="*/ 45 w 103"/>
                    <a:gd name="T35" fmla="*/ 10 h 123"/>
                    <a:gd name="T36" fmla="*/ 40 w 103"/>
                    <a:gd name="T37" fmla="*/ 5 h 123"/>
                    <a:gd name="T38" fmla="*/ 33 w 103"/>
                    <a:gd name="T39" fmla="*/ 1 h 123"/>
                    <a:gd name="T40" fmla="*/ 26 w 103"/>
                    <a:gd name="T41" fmla="*/ 0 h 123"/>
                    <a:gd name="T42" fmla="*/ 20 w 103"/>
                    <a:gd name="T43" fmla="*/ 2 h 123"/>
                    <a:gd name="T44" fmla="*/ 15 w 103"/>
                    <a:gd name="T45" fmla="*/ 5 h 123"/>
                    <a:gd name="T46" fmla="*/ 10 w 103"/>
                    <a:gd name="T47" fmla="*/ 9 h 123"/>
                    <a:gd name="T48" fmla="*/ 5 w 103"/>
                    <a:gd name="T49" fmla="*/ 15 h 123"/>
                    <a:gd name="T50" fmla="*/ 5 w 103"/>
                    <a:gd name="T51" fmla="*/ 18 h 123"/>
                    <a:gd name="T52" fmla="*/ 9 w 103"/>
                    <a:gd name="T53" fmla="*/ 11 h 123"/>
                    <a:gd name="T54" fmla="*/ 12 w 103"/>
                    <a:gd name="T55" fmla="*/ 7 h 123"/>
                    <a:gd name="T56" fmla="*/ 19 w 103"/>
                    <a:gd name="T57" fmla="*/ 4 h 123"/>
                    <a:gd name="T58" fmla="*/ 25 w 103"/>
                    <a:gd name="T59" fmla="*/ 2 h 123"/>
                    <a:gd name="T60" fmla="*/ 30 w 103"/>
                    <a:gd name="T61" fmla="*/ 2 h 123"/>
                    <a:gd name="T62" fmla="*/ 36 w 103"/>
                    <a:gd name="T63" fmla="*/ 4 h 123"/>
                    <a:gd name="T64" fmla="*/ 43 w 103"/>
                    <a:gd name="T65" fmla="*/ 9 h 123"/>
                    <a:gd name="T66" fmla="*/ 46 w 103"/>
                    <a:gd name="T67" fmla="*/ 13 h 123"/>
                    <a:gd name="T68" fmla="*/ 49 w 103"/>
                    <a:gd name="T69" fmla="*/ 20 h 123"/>
                    <a:gd name="T70" fmla="*/ 51 w 103"/>
                    <a:gd name="T71" fmla="*/ 27 h 123"/>
                    <a:gd name="T72" fmla="*/ 51 w 103"/>
                    <a:gd name="T73" fmla="*/ 33 h 123"/>
                    <a:gd name="T74" fmla="*/ 50 w 103"/>
                    <a:gd name="T75" fmla="*/ 40 h 123"/>
                    <a:gd name="T76" fmla="*/ 46 w 103"/>
                    <a:gd name="T77" fmla="*/ 47 h 123"/>
                    <a:gd name="T78" fmla="*/ 43 w 103"/>
                    <a:gd name="T79" fmla="*/ 53 h 123"/>
                    <a:gd name="T80" fmla="*/ 38 w 103"/>
                    <a:gd name="T81" fmla="*/ 57 h 123"/>
                    <a:gd name="T82" fmla="*/ 32 w 103"/>
                    <a:gd name="T83" fmla="*/ 60 h 123"/>
                    <a:gd name="T84" fmla="*/ 26 w 103"/>
                    <a:gd name="T85" fmla="*/ 60 h 123"/>
                    <a:gd name="T86" fmla="*/ 20 w 103"/>
                    <a:gd name="T87" fmla="*/ 60 h 123"/>
                    <a:gd name="T88" fmla="*/ 15 w 103"/>
                    <a:gd name="T89" fmla="*/ 58 h 123"/>
                    <a:gd name="T90" fmla="*/ 10 w 103"/>
                    <a:gd name="T91" fmla="*/ 54 h 123"/>
                    <a:gd name="T92" fmla="*/ 5 w 103"/>
                    <a:gd name="T93" fmla="*/ 48 h 123"/>
                    <a:gd name="T94" fmla="*/ 3 w 103"/>
                    <a:gd name="T95" fmla="*/ 42 h 123"/>
                    <a:gd name="T96" fmla="*/ 2 w 103"/>
                    <a:gd name="T97" fmla="*/ 34 h 123"/>
                    <a:gd name="T98" fmla="*/ 2 w 103"/>
                    <a:gd name="T99" fmla="*/ 28 h 123"/>
                    <a:gd name="T100" fmla="*/ 4 w 103"/>
                    <a:gd name="T101" fmla="*/ 21 h 123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3"/>
                    <a:gd name="T155" fmla="*/ 103 w 103"/>
                    <a:gd name="T156" fmla="*/ 123 h 123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3">
                      <a:moveTo>
                        <a:pt x="7" y="37"/>
                      </a:moveTo>
                      <a:lnTo>
                        <a:pt x="5" y="41"/>
                      </a:lnTo>
                      <a:lnTo>
                        <a:pt x="4" y="44"/>
                      </a:lnTo>
                      <a:lnTo>
                        <a:pt x="4" y="46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61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2" y="69"/>
                      </a:lnTo>
                      <a:lnTo>
                        <a:pt x="2" y="73"/>
                      </a:lnTo>
                      <a:lnTo>
                        <a:pt x="2" y="74"/>
                      </a:lnTo>
                      <a:lnTo>
                        <a:pt x="2" y="78"/>
                      </a:lnTo>
                      <a:lnTo>
                        <a:pt x="4" y="81"/>
                      </a:lnTo>
                      <a:lnTo>
                        <a:pt x="4" y="83"/>
                      </a:lnTo>
                      <a:lnTo>
                        <a:pt x="5" y="86"/>
                      </a:lnTo>
                      <a:lnTo>
                        <a:pt x="5" y="90"/>
                      </a:lnTo>
                      <a:lnTo>
                        <a:pt x="7" y="91"/>
                      </a:lnTo>
                      <a:lnTo>
                        <a:pt x="7" y="95"/>
                      </a:lnTo>
                      <a:lnTo>
                        <a:pt x="9" y="96"/>
                      </a:lnTo>
                      <a:lnTo>
                        <a:pt x="10" y="100"/>
                      </a:lnTo>
                      <a:lnTo>
                        <a:pt x="10" y="102"/>
                      </a:lnTo>
                      <a:lnTo>
                        <a:pt x="14" y="103"/>
                      </a:lnTo>
                      <a:lnTo>
                        <a:pt x="15" y="105"/>
                      </a:lnTo>
                      <a:lnTo>
                        <a:pt x="17" y="107"/>
                      </a:lnTo>
                      <a:lnTo>
                        <a:pt x="20" y="110"/>
                      </a:lnTo>
                      <a:lnTo>
                        <a:pt x="22" y="112"/>
                      </a:lnTo>
                      <a:lnTo>
                        <a:pt x="22" y="113"/>
                      </a:lnTo>
                      <a:lnTo>
                        <a:pt x="24" y="115"/>
                      </a:lnTo>
                      <a:lnTo>
                        <a:pt x="29" y="117"/>
                      </a:lnTo>
                      <a:lnTo>
                        <a:pt x="30" y="118"/>
                      </a:lnTo>
                      <a:lnTo>
                        <a:pt x="32" y="120"/>
                      </a:lnTo>
                      <a:lnTo>
                        <a:pt x="34" y="120"/>
                      </a:lnTo>
                      <a:lnTo>
                        <a:pt x="37" y="120"/>
                      </a:lnTo>
                      <a:lnTo>
                        <a:pt x="39" y="122"/>
                      </a:lnTo>
                      <a:lnTo>
                        <a:pt x="42" y="122"/>
                      </a:lnTo>
                      <a:lnTo>
                        <a:pt x="44" y="122"/>
                      </a:lnTo>
                      <a:lnTo>
                        <a:pt x="47" y="123"/>
                      </a:lnTo>
                      <a:lnTo>
                        <a:pt x="50" y="122"/>
                      </a:lnTo>
                      <a:lnTo>
                        <a:pt x="52" y="123"/>
                      </a:lnTo>
                      <a:lnTo>
                        <a:pt x="54" y="122"/>
                      </a:lnTo>
                      <a:lnTo>
                        <a:pt x="57" y="122"/>
                      </a:lnTo>
                      <a:lnTo>
                        <a:pt x="60" y="122"/>
                      </a:lnTo>
                      <a:lnTo>
                        <a:pt x="62" y="122"/>
                      </a:lnTo>
                      <a:lnTo>
                        <a:pt x="64" y="120"/>
                      </a:lnTo>
                      <a:lnTo>
                        <a:pt x="65" y="120"/>
                      </a:lnTo>
                      <a:lnTo>
                        <a:pt x="69" y="120"/>
                      </a:lnTo>
                      <a:lnTo>
                        <a:pt x="70" y="118"/>
                      </a:lnTo>
                      <a:lnTo>
                        <a:pt x="74" y="117"/>
                      </a:lnTo>
                      <a:lnTo>
                        <a:pt x="77" y="115"/>
                      </a:lnTo>
                      <a:lnTo>
                        <a:pt x="79" y="113"/>
                      </a:lnTo>
                      <a:lnTo>
                        <a:pt x="80" y="112"/>
                      </a:lnTo>
                      <a:lnTo>
                        <a:pt x="82" y="110"/>
                      </a:lnTo>
                      <a:lnTo>
                        <a:pt x="84" y="108"/>
                      </a:lnTo>
                      <a:lnTo>
                        <a:pt x="85" y="107"/>
                      </a:lnTo>
                      <a:lnTo>
                        <a:pt x="89" y="103"/>
                      </a:lnTo>
                      <a:lnTo>
                        <a:pt x="89" y="102"/>
                      </a:lnTo>
                      <a:lnTo>
                        <a:pt x="92" y="100"/>
                      </a:lnTo>
                      <a:lnTo>
                        <a:pt x="94" y="98"/>
                      </a:lnTo>
                      <a:lnTo>
                        <a:pt x="94" y="95"/>
                      </a:lnTo>
                      <a:lnTo>
                        <a:pt x="95" y="91"/>
                      </a:lnTo>
                      <a:lnTo>
                        <a:pt x="97" y="90"/>
                      </a:lnTo>
                      <a:lnTo>
                        <a:pt x="97" y="86"/>
                      </a:lnTo>
                      <a:lnTo>
                        <a:pt x="99" y="83"/>
                      </a:lnTo>
                      <a:lnTo>
                        <a:pt x="100" y="81"/>
                      </a:lnTo>
                      <a:lnTo>
                        <a:pt x="102" y="78"/>
                      </a:lnTo>
                      <a:lnTo>
                        <a:pt x="102" y="74"/>
                      </a:lnTo>
                      <a:lnTo>
                        <a:pt x="103" y="73"/>
                      </a:lnTo>
                      <a:lnTo>
                        <a:pt x="103" y="69"/>
                      </a:lnTo>
                      <a:lnTo>
                        <a:pt x="103" y="66"/>
                      </a:lnTo>
                      <a:lnTo>
                        <a:pt x="103" y="63"/>
                      </a:lnTo>
                      <a:lnTo>
                        <a:pt x="103" y="61"/>
                      </a:lnTo>
                      <a:lnTo>
                        <a:pt x="103" y="58"/>
                      </a:lnTo>
                      <a:lnTo>
                        <a:pt x="103" y="54"/>
                      </a:lnTo>
                      <a:lnTo>
                        <a:pt x="103" y="51"/>
                      </a:lnTo>
                      <a:lnTo>
                        <a:pt x="103" y="49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0" y="41"/>
                      </a:lnTo>
                      <a:lnTo>
                        <a:pt x="99" y="37"/>
                      </a:lnTo>
                      <a:lnTo>
                        <a:pt x="99" y="36"/>
                      </a:lnTo>
                      <a:lnTo>
                        <a:pt x="97" y="32"/>
                      </a:lnTo>
                      <a:lnTo>
                        <a:pt x="97" y="29"/>
                      </a:lnTo>
                      <a:lnTo>
                        <a:pt x="95" y="27"/>
                      </a:lnTo>
                      <a:lnTo>
                        <a:pt x="94" y="25"/>
                      </a:lnTo>
                      <a:lnTo>
                        <a:pt x="92" y="22"/>
                      </a:lnTo>
                      <a:lnTo>
                        <a:pt x="92" y="20"/>
                      </a:lnTo>
                      <a:lnTo>
                        <a:pt x="89" y="19"/>
                      </a:lnTo>
                      <a:lnTo>
                        <a:pt x="87" y="17"/>
                      </a:lnTo>
                      <a:lnTo>
                        <a:pt x="85" y="14"/>
                      </a:lnTo>
                      <a:lnTo>
                        <a:pt x="84" y="12"/>
                      </a:lnTo>
                      <a:lnTo>
                        <a:pt x="80" y="10"/>
                      </a:lnTo>
                      <a:lnTo>
                        <a:pt x="79" y="9"/>
                      </a:lnTo>
                      <a:lnTo>
                        <a:pt x="77" y="9"/>
                      </a:lnTo>
                      <a:lnTo>
                        <a:pt x="72" y="4"/>
                      </a:lnTo>
                      <a:lnTo>
                        <a:pt x="69" y="4"/>
                      </a:lnTo>
                      <a:lnTo>
                        <a:pt x="67" y="4"/>
                      </a:lnTo>
                      <a:lnTo>
                        <a:pt x="65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2" y="0"/>
                      </a:lnTo>
                      <a:lnTo>
                        <a:pt x="50" y="2"/>
                      </a:lnTo>
                      <a:lnTo>
                        <a:pt x="49" y="2"/>
                      </a:lnTo>
                      <a:lnTo>
                        <a:pt x="45" y="2"/>
                      </a:lnTo>
                      <a:lnTo>
                        <a:pt x="42" y="4"/>
                      </a:lnTo>
                      <a:lnTo>
                        <a:pt x="40" y="4"/>
                      </a:lnTo>
                      <a:lnTo>
                        <a:pt x="37" y="4"/>
                      </a:lnTo>
                      <a:lnTo>
                        <a:pt x="35" y="4"/>
                      </a:lnTo>
                      <a:lnTo>
                        <a:pt x="34" y="7"/>
                      </a:lnTo>
                      <a:lnTo>
                        <a:pt x="32" y="9"/>
                      </a:lnTo>
                      <a:lnTo>
                        <a:pt x="29" y="9"/>
                      </a:lnTo>
                      <a:lnTo>
                        <a:pt x="27" y="10"/>
                      </a:lnTo>
                      <a:lnTo>
                        <a:pt x="24" y="12"/>
                      </a:lnTo>
                      <a:lnTo>
                        <a:pt x="22" y="14"/>
                      </a:lnTo>
                      <a:lnTo>
                        <a:pt x="20" y="17"/>
                      </a:lnTo>
                      <a:lnTo>
                        <a:pt x="19" y="17"/>
                      </a:lnTo>
                      <a:lnTo>
                        <a:pt x="17" y="20"/>
                      </a:lnTo>
                      <a:lnTo>
                        <a:pt x="15" y="22"/>
                      </a:lnTo>
                      <a:lnTo>
                        <a:pt x="14" y="24"/>
                      </a:lnTo>
                      <a:lnTo>
                        <a:pt x="10" y="25"/>
                      </a:lnTo>
                      <a:lnTo>
                        <a:pt x="10" y="29"/>
                      </a:lnTo>
                      <a:lnTo>
                        <a:pt x="9" y="32"/>
                      </a:lnTo>
                      <a:lnTo>
                        <a:pt x="7" y="34"/>
                      </a:lnTo>
                      <a:lnTo>
                        <a:pt x="7" y="37"/>
                      </a:lnTo>
                      <a:lnTo>
                        <a:pt x="7" y="39"/>
                      </a:lnTo>
                      <a:lnTo>
                        <a:pt x="9" y="36"/>
                      </a:lnTo>
                      <a:lnTo>
                        <a:pt x="10" y="32"/>
                      </a:lnTo>
                      <a:lnTo>
                        <a:pt x="10" y="31"/>
                      </a:lnTo>
                      <a:lnTo>
                        <a:pt x="14" y="27"/>
                      </a:lnTo>
                      <a:lnTo>
                        <a:pt x="15" y="25"/>
                      </a:lnTo>
                      <a:lnTo>
                        <a:pt x="17" y="22"/>
                      </a:lnTo>
                      <a:lnTo>
                        <a:pt x="19" y="22"/>
                      </a:lnTo>
                      <a:lnTo>
                        <a:pt x="20" y="19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4" y="14"/>
                      </a:lnTo>
                      <a:lnTo>
                        <a:pt x="29" y="12"/>
                      </a:lnTo>
                      <a:lnTo>
                        <a:pt x="30" y="10"/>
                      </a:lnTo>
                      <a:lnTo>
                        <a:pt x="32" y="9"/>
                      </a:lnTo>
                      <a:lnTo>
                        <a:pt x="34" y="9"/>
                      </a:lnTo>
                      <a:lnTo>
                        <a:pt x="37" y="7"/>
                      </a:lnTo>
                      <a:lnTo>
                        <a:pt x="39" y="7"/>
                      </a:lnTo>
                      <a:lnTo>
                        <a:pt x="40" y="5"/>
                      </a:lnTo>
                      <a:lnTo>
                        <a:pt x="42" y="4"/>
                      </a:lnTo>
                      <a:lnTo>
                        <a:pt x="45" y="4"/>
                      </a:lnTo>
                      <a:lnTo>
                        <a:pt x="49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4" y="4"/>
                      </a:lnTo>
                      <a:lnTo>
                        <a:pt x="57" y="4"/>
                      </a:lnTo>
                      <a:lnTo>
                        <a:pt x="60" y="4"/>
                      </a:lnTo>
                      <a:lnTo>
                        <a:pt x="62" y="4"/>
                      </a:lnTo>
                      <a:lnTo>
                        <a:pt x="65" y="4"/>
                      </a:lnTo>
                      <a:lnTo>
                        <a:pt x="67" y="4"/>
                      </a:lnTo>
                      <a:lnTo>
                        <a:pt x="69" y="7"/>
                      </a:lnTo>
                      <a:lnTo>
                        <a:pt x="72" y="7"/>
                      </a:lnTo>
                      <a:lnTo>
                        <a:pt x="77" y="9"/>
                      </a:lnTo>
                      <a:lnTo>
                        <a:pt x="79" y="10"/>
                      </a:lnTo>
                      <a:lnTo>
                        <a:pt x="80" y="12"/>
                      </a:lnTo>
                      <a:lnTo>
                        <a:pt x="82" y="14"/>
                      </a:lnTo>
                      <a:lnTo>
                        <a:pt x="85" y="17"/>
                      </a:lnTo>
                      <a:lnTo>
                        <a:pt x="89" y="20"/>
                      </a:lnTo>
                      <a:lnTo>
                        <a:pt x="89" y="22"/>
                      </a:lnTo>
                      <a:lnTo>
                        <a:pt x="92" y="24"/>
                      </a:lnTo>
                      <a:lnTo>
                        <a:pt x="92" y="25"/>
                      </a:lnTo>
                      <a:lnTo>
                        <a:pt x="94" y="29"/>
                      </a:lnTo>
                      <a:lnTo>
                        <a:pt x="94" y="31"/>
                      </a:lnTo>
                      <a:lnTo>
                        <a:pt x="95" y="32"/>
                      </a:lnTo>
                      <a:lnTo>
                        <a:pt x="97" y="36"/>
                      </a:lnTo>
                      <a:lnTo>
                        <a:pt x="97" y="39"/>
                      </a:lnTo>
                      <a:lnTo>
                        <a:pt x="99" y="41"/>
                      </a:lnTo>
                      <a:lnTo>
                        <a:pt x="99" y="44"/>
                      </a:lnTo>
                      <a:lnTo>
                        <a:pt x="100" y="46"/>
                      </a:lnTo>
                      <a:lnTo>
                        <a:pt x="100" y="49"/>
                      </a:lnTo>
                      <a:lnTo>
                        <a:pt x="102" y="53"/>
                      </a:lnTo>
                      <a:lnTo>
                        <a:pt x="102" y="56"/>
                      </a:lnTo>
                      <a:lnTo>
                        <a:pt x="102" y="58"/>
                      </a:lnTo>
                      <a:lnTo>
                        <a:pt x="102" y="61"/>
                      </a:lnTo>
                      <a:lnTo>
                        <a:pt x="102" y="63"/>
                      </a:lnTo>
                      <a:lnTo>
                        <a:pt x="102" y="66"/>
                      </a:lnTo>
                      <a:lnTo>
                        <a:pt x="102" y="68"/>
                      </a:lnTo>
                      <a:lnTo>
                        <a:pt x="100" y="73"/>
                      </a:lnTo>
                      <a:lnTo>
                        <a:pt x="100" y="74"/>
                      </a:lnTo>
                      <a:lnTo>
                        <a:pt x="99" y="78"/>
                      </a:lnTo>
                      <a:lnTo>
                        <a:pt x="99" y="80"/>
                      </a:lnTo>
                      <a:lnTo>
                        <a:pt x="97" y="83"/>
                      </a:lnTo>
                      <a:lnTo>
                        <a:pt x="97" y="85"/>
                      </a:lnTo>
                      <a:lnTo>
                        <a:pt x="95" y="90"/>
                      </a:lnTo>
                      <a:lnTo>
                        <a:pt x="94" y="91"/>
                      </a:lnTo>
                      <a:lnTo>
                        <a:pt x="92" y="93"/>
                      </a:lnTo>
                      <a:lnTo>
                        <a:pt x="92" y="96"/>
                      </a:lnTo>
                      <a:lnTo>
                        <a:pt x="90" y="98"/>
                      </a:lnTo>
                      <a:lnTo>
                        <a:pt x="89" y="102"/>
                      </a:lnTo>
                      <a:lnTo>
                        <a:pt x="87" y="102"/>
                      </a:lnTo>
                      <a:lnTo>
                        <a:pt x="85" y="105"/>
                      </a:lnTo>
                      <a:lnTo>
                        <a:pt x="82" y="107"/>
                      </a:lnTo>
                      <a:lnTo>
                        <a:pt x="80" y="108"/>
                      </a:lnTo>
                      <a:lnTo>
                        <a:pt x="79" y="110"/>
                      </a:lnTo>
                      <a:lnTo>
                        <a:pt x="77" y="112"/>
                      </a:lnTo>
                      <a:lnTo>
                        <a:pt x="75" y="113"/>
                      </a:lnTo>
                      <a:lnTo>
                        <a:pt x="74" y="115"/>
                      </a:lnTo>
                      <a:lnTo>
                        <a:pt x="70" y="115"/>
                      </a:lnTo>
                      <a:lnTo>
                        <a:pt x="67" y="117"/>
                      </a:lnTo>
                      <a:lnTo>
                        <a:pt x="65" y="118"/>
                      </a:lnTo>
                      <a:lnTo>
                        <a:pt x="64" y="120"/>
                      </a:lnTo>
                      <a:lnTo>
                        <a:pt x="62" y="120"/>
                      </a:lnTo>
                      <a:lnTo>
                        <a:pt x="60" y="120"/>
                      </a:lnTo>
                      <a:lnTo>
                        <a:pt x="57" y="120"/>
                      </a:lnTo>
                      <a:lnTo>
                        <a:pt x="54" y="120"/>
                      </a:lnTo>
                      <a:lnTo>
                        <a:pt x="52" y="120"/>
                      </a:lnTo>
                      <a:lnTo>
                        <a:pt x="50" y="120"/>
                      </a:lnTo>
                      <a:lnTo>
                        <a:pt x="49" y="120"/>
                      </a:lnTo>
                      <a:lnTo>
                        <a:pt x="45" y="120"/>
                      </a:lnTo>
                      <a:lnTo>
                        <a:pt x="42" y="120"/>
                      </a:lnTo>
                      <a:lnTo>
                        <a:pt x="40" y="120"/>
                      </a:lnTo>
                      <a:lnTo>
                        <a:pt x="37" y="120"/>
                      </a:lnTo>
                      <a:lnTo>
                        <a:pt x="35" y="118"/>
                      </a:lnTo>
                      <a:lnTo>
                        <a:pt x="34" y="117"/>
                      </a:lnTo>
                      <a:lnTo>
                        <a:pt x="32" y="117"/>
                      </a:lnTo>
                      <a:lnTo>
                        <a:pt x="29" y="115"/>
                      </a:lnTo>
                      <a:lnTo>
                        <a:pt x="25" y="113"/>
                      </a:lnTo>
                      <a:lnTo>
                        <a:pt x="24" y="112"/>
                      </a:lnTo>
                      <a:lnTo>
                        <a:pt x="22" y="110"/>
                      </a:lnTo>
                      <a:lnTo>
                        <a:pt x="20" y="108"/>
                      </a:lnTo>
                      <a:lnTo>
                        <a:pt x="19" y="107"/>
                      </a:lnTo>
                      <a:lnTo>
                        <a:pt x="17" y="103"/>
                      </a:lnTo>
                      <a:lnTo>
                        <a:pt x="15" y="102"/>
                      </a:lnTo>
                      <a:lnTo>
                        <a:pt x="14" y="100"/>
                      </a:lnTo>
                      <a:lnTo>
                        <a:pt x="10" y="98"/>
                      </a:lnTo>
                      <a:lnTo>
                        <a:pt x="10" y="96"/>
                      </a:lnTo>
                      <a:lnTo>
                        <a:pt x="9" y="93"/>
                      </a:lnTo>
                      <a:lnTo>
                        <a:pt x="9" y="91"/>
                      </a:lnTo>
                      <a:lnTo>
                        <a:pt x="7" y="88"/>
                      </a:lnTo>
                      <a:lnTo>
                        <a:pt x="7" y="85"/>
                      </a:lnTo>
                      <a:lnTo>
                        <a:pt x="5" y="83"/>
                      </a:lnTo>
                      <a:lnTo>
                        <a:pt x="5" y="80"/>
                      </a:lnTo>
                      <a:lnTo>
                        <a:pt x="4" y="78"/>
                      </a:lnTo>
                      <a:lnTo>
                        <a:pt x="4" y="74"/>
                      </a:lnTo>
                      <a:lnTo>
                        <a:pt x="4" y="73"/>
                      </a:lnTo>
                      <a:lnTo>
                        <a:pt x="4" y="68"/>
                      </a:lnTo>
                      <a:lnTo>
                        <a:pt x="4" y="66"/>
                      </a:lnTo>
                      <a:lnTo>
                        <a:pt x="4" y="63"/>
                      </a:lnTo>
                      <a:lnTo>
                        <a:pt x="4" y="61"/>
                      </a:lnTo>
                      <a:lnTo>
                        <a:pt x="4" y="58"/>
                      </a:lnTo>
                      <a:lnTo>
                        <a:pt x="4" y="56"/>
                      </a:lnTo>
                      <a:lnTo>
                        <a:pt x="4" y="53"/>
                      </a:lnTo>
                      <a:lnTo>
                        <a:pt x="5" y="49"/>
                      </a:lnTo>
                      <a:lnTo>
                        <a:pt x="5" y="46"/>
                      </a:lnTo>
                      <a:lnTo>
                        <a:pt x="7" y="44"/>
                      </a:lnTo>
                      <a:lnTo>
                        <a:pt x="7" y="41"/>
                      </a:lnTo>
                      <a:lnTo>
                        <a:pt x="7" y="39"/>
                      </a:lnTo>
                      <a:lnTo>
                        <a:pt x="7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4" name="Freeform 722"/>
                <p:cNvSpPr>
                  <a:spLocks/>
                </p:cNvSpPr>
                <p:nvPr/>
              </p:nvSpPr>
              <p:spPr bwMode="auto">
                <a:xfrm>
                  <a:off x="5239" y="865"/>
                  <a:ext cx="35" cy="17"/>
                </a:xfrm>
                <a:custGeom>
                  <a:avLst/>
                  <a:gdLst>
                    <a:gd name="T0" fmla="*/ 1 w 72"/>
                    <a:gd name="T1" fmla="*/ 11 h 34"/>
                    <a:gd name="T2" fmla="*/ 0 w 72"/>
                    <a:gd name="T3" fmla="*/ 17 h 34"/>
                    <a:gd name="T4" fmla="*/ 35 w 72"/>
                    <a:gd name="T5" fmla="*/ 14 h 34"/>
                    <a:gd name="T6" fmla="*/ 25 w 72"/>
                    <a:gd name="T7" fmla="*/ 0 h 34"/>
                    <a:gd name="T8" fmla="*/ 1 w 72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34"/>
                    <a:gd name="T17" fmla="*/ 72 w 7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34">
                      <a:moveTo>
                        <a:pt x="2" y="22"/>
                      </a:moveTo>
                      <a:lnTo>
                        <a:pt x="0" y="34"/>
                      </a:lnTo>
                      <a:lnTo>
                        <a:pt x="72" y="29"/>
                      </a:lnTo>
                      <a:lnTo>
                        <a:pt x="52" y="0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5" name="Freeform 723"/>
                <p:cNvSpPr>
                  <a:spLocks/>
                </p:cNvSpPr>
                <p:nvPr/>
              </p:nvSpPr>
              <p:spPr bwMode="auto">
                <a:xfrm>
                  <a:off x="5196" y="843"/>
                  <a:ext cx="37" cy="26"/>
                </a:xfrm>
                <a:custGeom>
                  <a:avLst/>
                  <a:gdLst>
                    <a:gd name="T0" fmla="*/ 23 w 74"/>
                    <a:gd name="T1" fmla="*/ 0 h 53"/>
                    <a:gd name="T2" fmla="*/ 22 w 74"/>
                    <a:gd name="T3" fmla="*/ 0 h 53"/>
                    <a:gd name="T4" fmla="*/ 20 w 74"/>
                    <a:gd name="T5" fmla="*/ 0 h 53"/>
                    <a:gd name="T6" fmla="*/ 19 w 74"/>
                    <a:gd name="T7" fmla="*/ 0 h 53"/>
                    <a:gd name="T8" fmla="*/ 17 w 74"/>
                    <a:gd name="T9" fmla="*/ 0 h 53"/>
                    <a:gd name="T10" fmla="*/ 13 w 74"/>
                    <a:gd name="T11" fmla="*/ 0 h 53"/>
                    <a:gd name="T12" fmla="*/ 12 w 74"/>
                    <a:gd name="T13" fmla="*/ 1 h 53"/>
                    <a:gd name="T14" fmla="*/ 9 w 74"/>
                    <a:gd name="T15" fmla="*/ 2 h 53"/>
                    <a:gd name="T16" fmla="*/ 7 w 74"/>
                    <a:gd name="T17" fmla="*/ 2 h 53"/>
                    <a:gd name="T18" fmla="*/ 6 w 74"/>
                    <a:gd name="T19" fmla="*/ 3 h 53"/>
                    <a:gd name="T20" fmla="*/ 5 w 74"/>
                    <a:gd name="T21" fmla="*/ 4 h 53"/>
                    <a:gd name="T22" fmla="*/ 3 w 74"/>
                    <a:gd name="T23" fmla="*/ 6 h 53"/>
                    <a:gd name="T24" fmla="*/ 0 w 74"/>
                    <a:gd name="T25" fmla="*/ 11 h 53"/>
                    <a:gd name="T26" fmla="*/ 0 w 74"/>
                    <a:gd name="T27" fmla="*/ 12 h 53"/>
                    <a:gd name="T28" fmla="*/ 0 w 74"/>
                    <a:gd name="T29" fmla="*/ 12 h 53"/>
                    <a:gd name="T30" fmla="*/ 0 w 74"/>
                    <a:gd name="T31" fmla="*/ 14 h 53"/>
                    <a:gd name="T32" fmla="*/ 1 w 74"/>
                    <a:gd name="T33" fmla="*/ 16 h 53"/>
                    <a:gd name="T34" fmla="*/ 1 w 74"/>
                    <a:gd name="T35" fmla="*/ 17 h 53"/>
                    <a:gd name="T36" fmla="*/ 2 w 74"/>
                    <a:gd name="T37" fmla="*/ 18 h 53"/>
                    <a:gd name="T38" fmla="*/ 5 w 74"/>
                    <a:gd name="T39" fmla="*/ 21 h 53"/>
                    <a:gd name="T40" fmla="*/ 6 w 74"/>
                    <a:gd name="T41" fmla="*/ 22 h 53"/>
                    <a:gd name="T42" fmla="*/ 7 w 74"/>
                    <a:gd name="T43" fmla="*/ 23 h 53"/>
                    <a:gd name="T44" fmla="*/ 11 w 74"/>
                    <a:gd name="T45" fmla="*/ 23 h 53"/>
                    <a:gd name="T46" fmla="*/ 14 w 74"/>
                    <a:gd name="T47" fmla="*/ 25 h 53"/>
                    <a:gd name="T48" fmla="*/ 16 w 74"/>
                    <a:gd name="T49" fmla="*/ 26 h 53"/>
                    <a:gd name="T50" fmla="*/ 18 w 74"/>
                    <a:gd name="T51" fmla="*/ 26 h 53"/>
                    <a:gd name="T52" fmla="*/ 19 w 74"/>
                    <a:gd name="T53" fmla="*/ 26 h 53"/>
                    <a:gd name="T54" fmla="*/ 20 w 74"/>
                    <a:gd name="T55" fmla="*/ 25 h 53"/>
                    <a:gd name="T56" fmla="*/ 22 w 74"/>
                    <a:gd name="T57" fmla="*/ 25 h 53"/>
                    <a:gd name="T58" fmla="*/ 25 w 74"/>
                    <a:gd name="T59" fmla="*/ 24 h 53"/>
                    <a:gd name="T60" fmla="*/ 26 w 74"/>
                    <a:gd name="T61" fmla="*/ 23 h 53"/>
                    <a:gd name="T62" fmla="*/ 27 w 74"/>
                    <a:gd name="T63" fmla="*/ 23 h 53"/>
                    <a:gd name="T64" fmla="*/ 29 w 74"/>
                    <a:gd name="T65" fmla="*/ 23 h 53"/>
                    <a:gd name="T66" fmla="*/ 31 w 74"/>
                    <a:gd name="T67" fmla="*/ 22 h 53"/>
                    <a:gd name="T68" fmla="*/ 32 w 74"/>
                    <a:gd name="T69" fmla="*/ 22 h 53"/>
                    <a:gd name="T70" fmla="*/ 34 w 74"/>
                    <a:gd name="T71" fmla="*/ 19 h 53"/>
                    <a:gd name="T72" fmla="*/ 36 w 74"/>
                    <a:gd name="T73" fmla="*/ 16 h 53"/>
                    <a:gd name="T74" fmla="*/ 37 w 74"/>
                    <a:gd name="T75" fmla="*/ 14 h 53"/>
                    <a:gd name="T76" fmla="*/ 36 w 74"/>
                    <a:gd name="T77" fmla="*/ 13 h 53"/>
                    <a:gd name="T78" fmla="*/ 37 w 74"/>
                    <a:gd name="T79" fmla="*/ 12 h 53"/>
                    <a:gd name="T80" fmla="*/ 37 w 74"/>
                    <a:gd name="T81" fmla="*/ 11 h 53"/>
                    <a:gd name="T82" fmla="*/ 36 w 74"/>
                    <a:gd name="T83" fmla="*/ 9 h 53"/>
                    <a:gd name="T84" fmla="*/ 36 w 74"/>
                    <a:gd name="T85" fmla="*/ 7 h 53"/>
                    <a:gd name="T86" fmla="*/ 35 w 74"/>
                    <a:gd name="T87" fmla="*/ 7 h 53"/>
                    <a:gd name="T88" fmla="*/ 35 w 74"/>
                    <a:gd name="T89" fmla="*/ 5 h 53"/>
                    <a:gd name="T90" fmla="*/ 34 w 74"/>
                    <a:gd name="T91" fmla="*/ 4 h 53"/>
                    <a:gd name="T92" fmla="*/ 32 w 74"/>
                    <a:gd name="T93" fmla="*/ 4 h 53"/>
                    <a:gd name="T94" fmla="*/ 31 w 74"/>
                    <a:gd name="T95" fmla="*/ 2 h 53"/>
                    <a:gd name="T96" fmla="*/ 30 w 74"/>
                    <a:gd name="T97" fmla="*/ 2 h 53"/>
                    <a:gd name="T98" fmla="*/ 27 w 74"/>
                    <a:gd name="T99" fmla="*/ 1 h 5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4"/>
                    <a:gd name="T151" fmla="*/ 0 h 53"/>
                    <a:gd name="T152" fmla="*/ 74 w 74"/>
                    <a:gd name="T153" fmla="*/ 53 h 5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4" h="53">
                      <a:moveTo>
                        <a:pt x="54" y="2"/>
                      </a:move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29" y="0"/>
                      </a:lnTo>
                      <a:lnTo>
                        <a:pt x="27" y="0"/>
                      </a:lnTo>
                      <a:lnTo>
                        <a:pt x="25" y="2"/>
                      </a:lnTo>
                      <a:lnTo>
                        <a:pt x="24" y="2"/>
                      </a:lnTo>
                      <a:lnTo>
                        <a:pt x="24" y="4"/>
                      </a:lnTo>
                      <a:lnTo>
                        <a:pt x="20" y="4"/>
                      </a:lnTo>
                      <a:lnTo>
                        <a:pt x="19" y="4"/>
                      </a:lnTo>
                      <a:lnTo>
                        <a:pt x="15" y="5"/>
                      </a:lnTo>
                      <a:lnTo>
                        <a:pt x="14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9" y="9"/>
                      </a:lnTo>
                      <a:lnTo>
                        <a:pt x="7" y="12"/>
                      </a:lnTo>
                      <a:lnTo>
                        <a:pt x="5" y="15"/>
                      </a:lnTo>
                      <a:lnTo>
                        <a:pt x="4" y="19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4" y="34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7" y="41"/>
                      </a:lnTo>
                      <a:lnTo>
                        <a:pt x="9" y="42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4" y="46"/>
                      </a:lnTo>
                      <a:lnTo>
                        <a:pt x="15" y="47"/>
                      </a:lnTo>
                      <a:lnTo>
                        <a:pt x="17" y="47"/>
                      </a:lnTo>
                      <a:lnTo>
                        <a:pt x="22" y="47"/>
                      </a:lnTo>
                      <a:lnTo>
                        <a:pt x="25" y="51"/>
                      </a:lnTo>
                      <a:lnTo>
                        <a:pt x="27" y="49"/>
                      </a:lnTo>
                      <a:lnTo>
                        <a:pt x="29" y="51"/>
                      </a:lnTo>
                      <a:lnTo>
                        <a:pt x="30" y="51"/>
                      </a:lnTo>
                      <a:lnTo>
                        <a:pt x="32" y="53"/>
                      </a:lnTo>
                      <a:lnTo>
                        <a:pt x="34" y="51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9" y="53"/>
                      </a:lnTo>
                      <a:lnTo>
                        <a:pt x="40" y="53"/>
                      </a:lnTo>
                      <a:lnTo>
                        <a:pt x="40" y="51"/>
                      </a:lnTo>
                      <a:lnTo>
                        <a:pt x="40" y="53"/>
                      </a:lnTo>
                      <a:lnTo>
                        <a:pt x="44" y="51"/>
                      </a:lnTo>
                      <a:lnTo>
                        <a:pt x="45" y="51"/>
                      </a:lnTo>
                      <a:lnTo>
                        <a:pt x="47" y="49"/>
                      </a:lnTo>
                      <a:lnTo>
                        <a:pt x="50" y="49"/>
                      </a:lnTo>
                      <a:lnTo>
                        <a:pt x="50" y="47"/>
                      </a:lnTo>
                      <a:lnTo>
                        <a:pt x="52" y="49"/>
                      </a:lnTo>
                      <a:lnTo>
                        <a:pt x="52" y="47"/>
                      </a:lnTo>
                      <a:lnTo>
                        <a:pt x="54" y="47"/>
                      </a:lnTo>
                      <a:lnTo>
                        <a:pt x="55" y="47"/>
                      </a:lnTo>
                      <a:lnTo>
                        <a:pt x="57" y="47"/>
                      </a:lnTo>
                      <a:lnTo>
                        <a:pt x="57" y="46"/>
                      </a:lnTo>
                      <a:lnTo>
                        <a:pt x="59" y="46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4" y="44"/>
                      </a:lnTo>
                      <a:lnTo>
                        <a:pt x="65" y="41"/>
                      </a:lnTo>
                      <a:lnTo>
                        <a:pt x="67" y="41"/>
                      </a:lnTo>
                      <a:lnTo>
                        <a:pt x="67" y="39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72" y="32"/>
                      </a:lnTo>
                      <a:lnTo>
                        <a:pt x="72" y="31"/>
                      </a:lnTo>
                      <a:lnTo>
                        <a:pt x="74" y="29"/>
                      </a:lnTo>
                      <a:lnTo>
                        <a:pt x="72" y="29"/>
                      </a:lnTo>
                      <a:lnTo>
                        <a:pt x="74" y="27"/>
                      </a:lnTo>
                      <a:lnTo>
                        <a:pt x="72" y="27"/>
                      </a:lnTo>
                      <a:lnTo>
                        <a:pt x="74" y="25"/>
                      </a:lnTo>
                      <a:lnTo>
                        <a:pt x="72" y="25"/>
                      </a:lnTo>
                      <a:lnTo>
                        <a:pt x="74" y="25"/>
                      </a:lnTo>
                      <a:lnTo>
                        <a:pt x="74" y="24"/>
                      </a:lnTo>
                      <a:lnTo>
                        <a:pt x="74" y="22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9"/>
                      </a:lnTo>
                      <a:lnTo>
                        <a:pt x="72" y="17"/>
                      </a:lnTo>
                      <a:lnTo>
                        <a:pt x="72" y="15"/>
                      </a:lnTo>
                      <a:lnTo>
                        <a:pt x="70" y="15"/>
                      </a:lnTo>
                      <a:lnTo>
                        <a:pt x="72" y="15"/>
                      </a:lnTo>
                      <a:lnTo>
                        <a:pt x="70" y="14"/>
                      </a:lnTo>
                      <a:lnTo>
                        <a:pt x="69" y="14"/>
                      </a:lnTo>
                      <a:lnTo>
                        <a:pt x="69" y="12"/>
                      </a:lnTo>
                      <a:lnTo>
                        <a:pt x="69" y="10"/>
                      </a:lnTo>
                      <a:lnTo>
                        <a:pt x="67" y="10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4" y="9"/>
                      </a:lnTo>
                      <a:lnTo>
                        <a:pt x="64" y="7"/>
                      </a:lnTo>
                      <a:lnTo>
                        <a:pt x="62" y="7"/>
                      </a:lnTo>
                      <a:lnTo>
                        <a:pt x="62" y="5"/>
                      </a:lnTo>
                      <a:lnTo>
                        <a:pt x="60" y="5"/>
                      </a:lnTo>
                      <a:lnTo>
                        <a:pt x="60" y="4"/>
                      </a:lnTo>
                      <a:lnTo>
                        <a:pt x="57" y="4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6" name="Freeform 724"/>
                <p:cNvSpPr>
                  <a:spLocks/>
                </p:cNvSpPr>
                <p:nvPr/>
              </p:nvSpPr>
              <p:spPr bwMode="auto">
                <a:xfrm>
                  <a:off x="5223" y="844"/>
                  <a:ext cx="37" cy="17"/>
                </a:xfrm>
                <a:custGeom>
                  <a:avLst/>
                  <a:gdLst>
                    <a:gd name="T0" fmla="*/ 0 w 75"/>
                    <a:gd name="T1" fmla="*/ 11 h 34"/>
                    <a:gd name="T2" fmla="*/ 0 w 75"/>
                    <a:gd name="T3" fmla="*/ 17 h 34"/>
                    <a:gd name="T4" fmla="*/ 37 w 75"/>
                    <a:gd name="T5" fmla="*/ 13 h 34"/>
                    <a:gd name="T6" fmla="*/ 26 w 75"/>
                    <a:gd name="T7" fmla="*/ 0 h 34"/>
                    <a:gd name="T8" fmla="*/ 0 w 75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34"/>
                    <a:gd name="T17" fmla="*/ 75 w 75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34">
                      <a:moveTo>
                        <a:pt x="1" y="22"/>
                      </a:moveTo>
                      <a:lnTo>
                        <a:pt x="0" y="34"/>
                      </a:lnTo>
                      <a:lnTo>
                        <a:pt x="75" y="27"/>
                      </a:lnTo>
                      <a:lnTo>
                        <a:pt x="53" y="0"/>
                      </a:lnTo>
                      <a:lnTo>
                        <a:pt x="1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7" name="Freeform 725"/>
                <p:cNvSpPr>
                  <a:spLocks/>
                </p:cNvSpPr>
                <p:nvPr/>
              </p:nvSpPr>
              <p:spPr bwMode="auto">
                <a:xfrm>
                  <a:off x="5196" y="870"/>
                  <a:ext cx="37" cy="26"/>
                </a:xfrm>
                <a:custGeom>
                  <a:avLst/>
                  <a:gdLst>
                    <a:gd name="T0" fmla="*/ 23 w 74"/>
                    <a:gd name="T1" fmla="*/ 1 h 53"/>
                    <a:gd name="T2" fmla="*/ 22 w 74"/>
                    <a:gd name="T3" fmla="*/ 0 h 53"/>
                    <a:gd name="T4" fmla="*/ 20 w 74"/>
                    <a:gd name="T5" fmla="*/ 0 h 53"/>
                    <a:gd name="T6" fmla="*/ 19 w 74"/>
                    <a:gd name="T7" fmla="*/ 0 h 53"/>
                    <a:gd name="T8" fmla="*/ 18 w 74"/>
                    <a:gd name="T9" fmla="*/ 0 h 53"/>
                    <a:gd name="T10" fmla="*/ 14 w 74"/>
                    <a:gd name="T11" fmla="*/ 1 h 53"/>
                    <a:gd name="T12" fmla="*/ 12 w 74"/>
                    <a:gd name="T13" fmla="*/ 2 h 53"/>
                    <a:gd name="T14" fmla="*/ 10 w 74"/>
                    <a:gd name="T15" fmla="*/ 2 h 53"/>
                    <a:gd name="T16" fmla="*/ 9 w 74"/>
                    <a:gd name="T17" fmla="*/ 2 h 53"/>
                    <a:gd name="T18" fmla="*/ 7 w 74"/>
                    <a:gd name="T19" fmla="*/ 3 h 53"/>
                    <a:gd name="T20" fmla="*/ 6 w 74"/>
                    <a:gd name="T21" fmla="*/ 4 h 53"/>
                    <a:gd name="T22" fmla="*/ 5 w 74"/>
                    <a:gd name="T23" fmla="*/ 5 h 53"/>
                    <a:gd name="T24" fmla="*/ 2 w 74"/>
                    <a:gd name="T25" fmla="*/ 7 h 53"/>
                    <a:gd name="T26" fmla="*/ 1 w 74"/>
                    <a:gd name="T27" fmla="*/ 11 h 53"/>
                    <a:gd name="T28" fmla="*/ 0 w 74"/>
                    <a:gd name="T29" fmla="*/ 13 h 53"/>
                    <a:gd name="T30" fmla="*/ 0 w 74"/>
                    <a:gd name="T31" fmla="*/ 13 h 53"/>
                    <a:gd name="T32" fmla="*/ 0 w 74"/>
                    <a:gd name="T33" fmla="*/ 15 h 53"/>
                    <a:gd name="T34" fmla="*/ 1 w 74"/>
                    <a:gd name="T35" fmla="*/ 17 h 53"/>
                    <a:gd name="T36" fmla="*/ 2 w 74"/>
                    <a:gd name="T37" fmla="*/ 18 h 53"/>
                    <a:gd name="T38" fmla="*/ 3 w 74"/>
                    <a:gd name="T39" fmla="*/ 19 h 53"/>
                    <a:gd name="T40" fmla="*/ 5 w 74"/>
                    <a:gd name="T41" fmla="*/ 22 h 53"/>
                    <a:gd name="T42" fmla="*/ 6 w 74"/>
                    <a:gd name="T43" fmla="*/ 23 h 53"/>
                    <a:gd name="T44" fmla="*/ 7 w 74"/>
                    <a:gd name="T45" fmla="*/ 24 h 53"/>
                    <a:gd name="T46" fmla="*/ 12 w 74"/>
                    <a:gd name="T47" fmla="*/ 25 h 53"/>
                    <a:gd name="T48" fmla="*/ 14 w 74"/>
                    <a:gd name="T49" fmla="*/ 25 h 53"/>
                    <a:gd name="T50" fmla="*/ 17 w 74"/>
                    <a:gd name="T51" fmla="*/ 25 h 53"/>
                    <a:gd name="T52" fmla="*/ 19 w 74"/>
                    <a:gd name="T53" fmla="*/ 26 h 53"/>
                    <a:gd name="T54" fmla="*/ 20 w 74"/>
                    <a:gd name="T55" fmla="*/ 26 h 53"/>
                    <a:gd name="T56" fmla="*/ 20 w 74"/>
                    <a:gd name="T57" fmla="*/ 26 h 53"/>
                    <a:gd name="T58" fmla="*/ 23 w 74"/>
                    <a:gd name="T59" fmla="*/ 25 h 53"/>
                    <a:gd name="T60" fmla="*/ 25 w 74"/>
                    <a:gd name="T61" fmla="*/ 24 h 53"/>
                    <a:gd name="T62" fmla="*/ 27 w 74"/>
                    <a:gd name="T63" fmla="*/ 24 h 53"/>
                    <a:gd name="T64" fmla="*/ 28 w 74"/>
                    <a:gd name="T65" fmla="*/ 24 h 53"/>
                    <a:gd name="T66" fmla="*/ 30 w 74"/>
                    <a:gd name="T67" fmla="*/ 23 h 53"/>
                    <a:gd name="T68" fmla="*/ 31 w 74"/>
                    <a:gd name="T69" fmla="*/ 22 h 53"/>
                    <a:gd name="T70" fmla="*/ 33 w 74"/>
                    <a:gd name="T71" fmla="*/ 20 h 53"/>
                    <a:gd name="T72" fmla="*/ 35 w 74"/>
                    <a:gd name="T73" fmla="*/ 19 h 53"/>
                    <a:gd name="T74" fmla="*/ 36 w 74"/>
                    <a:gd name="T75" fmla="*/ 16 h 53"/>
                    <a:gd name="T76" fmla="*/ 36 w 74"/>
                    <a:gd name="T77" fmla="*/ 14 h 53"/>
                    <a:gd name="T78" fmla="*/ 37 w 74"/>
                    <a:gd name="T79" fmla="*/ 13 h 53"/>
                    <a:gd name="T80" fmla="*/ 37 w 74"/>
                    <a:gd name="T81" fmla="*/ 13 h 53"/>
                    <a:gd name="T82" fmla="*/ 36 w 74"/>
                    <a:gd name="T83" fmla="*/ 11 h 53"/>
                    <a:gd name="T84" fmla="*/ 36 w 74"/>
                    <a:gd name="T85" fmla="*/ 9 h 53"/>
                    <a:gd name="T86" fmla="*/ 35 w 74"/>
                    <a:gd name="T87" fmla="*/ 7 h 53"/>
                    <a:gd name="T88" fmla="*/ 35 w 74"/>
                    <a:gd name="T89" fmla="*/ 7 h 53"/>
                    <a:gd name="T90" fmla="*/ 34 w 74"/>
                    <a:gd name="T91" fmla="*/ 6 h 53"/>
                    <a:gd name="T92" fmla="*/ 34 w 74"/>
                    <a:gd name="T93" fmla="*/ 4 h 53"/>
                    <a:gd name="T94" fmla="*/ 32 w 74"/>
                    <a:gd name="T95" fmla="*/ 3 h 53"/>
                    <a:gd name="T96" fmla="*/ 31 w 74"/>
                    <a:gd name="T97" fmla="*/ 3 h 53"/>
                    <a:gd name="T98" fmla="*/ 28 w 74"/>
                    <a:gd name="T99" fmla="*/ 2 h 5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4"/>
                    <a:gd name="T151" fmla="*/ 0 h 53"/>
                    <a:gd name="T152" fmla="*/ 74 w 74"/>
                    <a:gd name="T153" fmla="*/ 53 h 5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4" h="53">
                      <a:moveTo>
                        <a:pt x="54" y="4"/>
                      </a:move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5" y="2"/>
                      </a:lnTo>
                      <a:lnTo>
                        <a:pt x="44" y="0"/>
                      </a:lnTo>
                      <a:lnTo>
                        <a:pt x="44" y="2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29" y="2"/>
                      </a:lnTo>
                      <a:lnTo>
                        <a:pt x="27" y="2"/>
                      </a:lnTo>
                      <a:lnTo>
                        <a:pt x="25" y="4"/>
                      </a:lnTo>
                      <a:lnTo>
                        <a:pt x="24" y="4"/>
                      </a:lnTo>
                      <a:lnTo>
                        <a:pt x="20" y="4"/>
                      </a:lnTo>
                      <a:lnTo>
                        <a:pt x="19" y="4"/>
                      </a:lnTo>
                      <a:lnTo>
                        <a:pt x="19" y="5"/>
                      </a:lnTo>
                      <a:lnTo>
                        <a:pt x="15" y="7"/>
                      </a:lnTo>
                      <a:lnTo>
                        <a:pt x="14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10" y="10"/>
                      </a:lnTo>
                      <a:lnTo>
                        <a:pt x="9" y="10"/>
                      </a:lnTo>
                      <a:lnTo>
                        <a:pt x="7" y="14"/>
                      </a:lnTo>
                      <a:lnTo>
                        <a:pt x="5" y="15"/>
                      </a:lnTo>
                      <a:lnTo>
                        <a:pt x="4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4" y="34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1"/>
                      </a:lnTo>
                      <a:lnTo>
                        <a:pt x="9" y="42"/>
                      </a:lnTo>
                      <a:lnTo>
                        <a:pt x="10" y="44"/>
                      </a:lnTo>
                      <a:lnTo>
                        <a:pt x="10" y="46"/>
                      </a:lnTo>
                      <a:lnTo>
                        <a:pt x="12" y="46"/>
                      </a:lnTo>
                      <a:lnTo>
                        <a:pt x="14" y="46"/>
                      </a:lnTo>
                      <a:lnTo>
                        <a:pt x="15" y="48"/>
                      </a:lnTo>
                      <a:lnTo>
                        <a:pt x="17" y="48"/>
                      </a:lnTo>
                      <a:lnTo>
                        <a:pt x="22" y="49"/>
                      </a:lnTo>
                      <a:lnTo>
                        <a:pt x="25" y="51"/>
                      </a:lnTo>
                      <a:lnTo>
                        <a:pt x="27" y="51"/>
                      </a:lnTo>
                      <a:lnTo>
                        <a:pt x="29" y="51"/>
                      </a:lnTo>
                      <a:lnTo>
                        <a:pt x="30" y="51"/>
                      </a:lnTo>
                      <a:lnTo>
                        <a:pt x="32" y="53"/>
                      </a:lnTo>
                      <a:lnTo>
                        <a:pt x="34" y="51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9" y="53"/>
                      </a:lnTo>
                      <a:lnTo>
                        <a:pt x="40" y="53"/>
                      </a:lnTo>
                      <a:lnTo>
                        <a:pt x="40" y="51"/>
                      </a:lnTo>
                      <a:lnTo>
                        <a:pt x="40" y="53"/>
                      </a:lnTo>
                      <a:lnTo>
                        <a:pt x="44" y="51"/>
                      </a:lnTo>
                      <a:lnTo>
                        <a:pt x="45" y="51"/>
                      </a:lnTo>
                      <a:lnTo>
                        <a:pt x="47" y="51"/>
                      </a:lnTo>
                      <a:lnTo>
                        <a:pt x="50" y="51"/>
                      </a:lnTo>
                      <a:lnTo>
                        <a:pt x="50" y="49"/>
                      </a:lnTo>
                      <a:lnTo>
                        <a:pt x="52" y="51"/>
                      </a:lnTo>
                      <a:lnTo>
                        <a:pt x="52" y="49"/>
                      </a:lnTo>
                      <a:lnTo>
                        <a:pt x="54" y="49"/>
                      </a:lnTo>
                      <a:lnTo>
                        <a:pt x="55" y="48"/>
                      </a:lnTo>
                      <a:lnTo>
                        <a:pt x="57" y="48"/>
                      </a:lnTo>
                      <a:lnTo>
                        <a:pt x="57" y="46"/>
                      </a:lnTo>
                      <a:lnTo>
                        <a:pt x="59" y="46"/>
                      </a:lnTo>
                      <a:lnTo>
                        <a:pt x="60" y="46"/>
                      </a:lnTo>
                      <a:lnTo>
                        <a:pt x="62" y="46"/>
                      </a:lnTo>
                      <a:lnTo>
                        <a:pt x="62" y="44"/>
                      </a:lnTo>
                      <a:lnTo>
                        <a:pt x="64" y="44"/>
                      </a:lnTo>
                      <a:lnTo>
                        <a:pt x="65" y="41"/>
                      </a:lnTo>
                      <a:lnTo>
                        <a:pt x="67" y="41"/>
                      </a:lnTo>
                      <a:lnTo>
                        <a:pt x="67" y="39"/>
                      </a:lnTo>
                      <a:lnTo>
                        <a:pt x="69" y="39"/>
                      </a:lnTo>
                      <a:lnTo>
                        <a:pt x="69" y="37"/>
                      </a:lnTo>
                      <a:lnTo>
                        <a:pt x="72" y="34"/>
                      </a:lnTo>
                      <a:lnTo>
                        <a:pt x="72" y="32"/>
                      </a:lnTo>
                      <a:lnTo>
                        <a:pt x="72" y="31"/>
                      </a:lnTo>
                      <a:lnTo>
                        <a:pt x="74" y="29"/>
                      </a:lnTo>
                      <a:lnTo>
                        <a:pt x="72" y="29"/>
                      </a:lnTo>
                      <a:lnTo>
                        <a:pt x="74" y="29"/>
                      </a:lnTo>
                      <a:lnTo>
                        <a:pt x="72" y="29"/>
                      </a:lnTo>
                      <a:lnTo>
                        <a:pt x="74" y="27"/>
                      </a:lnTo>
                      <a:lnTo>
                        <a:pt x="72" y="27"/>
                      </a:lnTo>
                      <a:lnTo>
                        <a:pt x="74" y="27"/>
                      </a:lnTo>
                      <a:lnTo>
                        <a:pt x="74" y="26"/>
                      </a:lnTo>
                      <a:lnTo>
                        <a:pt x="74" y="24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9"/>
                      </a:lnTo>
                      <a:lnTo>
                        <a:pt x="72" y="15"/>
                      </a:lnTo>
                      <a:lnTo>
                        <a:pt x="70" y="15"/>
                      </a:lnTo>
                      <a:lnTo>
                        <a:pt x="72" y="15"/>
                      </a:lnTo>
                      <a:lnTo>
                        <a:pt x="70" y="14"/>
                      </a:lnTo>
                      <a:lnTo>
                        <a:pt x="69" y="14"/>
                      </a:lnTo>
                      <a:lnTo>
                        <a:pt x="69" y="12"/>
                      </a:lnTo>
                      <a:lnTo>
                        <a:pt x="67" y="12"/>
                      </a:lnTo>
                      <a:lnTo>
                        <a:pt x="67" y="10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4" y="9"/>
                      </a:lnTo>
                      <a:lnTo>
                        <a:pt x="64" y="7"/>
                      </a:lnTo>
                      <a:lnTo>
                        <a:pt x="62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7" y="5"/>
                      </a:lnTo>
                      <a:lnTo>
                        <a:pt x="57" y="4"/>
                      </a:lnTo>
                      <a:lnTo>
                        <a:pt x="54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8" name="Freeform 726"/>
                <p:cNvSpPr>
                  <a:spLocks/>
                </p:cNvSpPr>
                <p:nvPr/>
              </p:nvSpPr>
              <p:spPr bwMode="auto">
                <a:xfrm>
                  <a:off x="5195" y="869"/>
                  <a:ext cx="39" cy="27"/>
                </a:xfrm>
                <a:custGeom>
                  <a:avLst/>
                  <a:gdLst>
                    <a:gd name="T0" fmla="*/ 0 w 76"/>
                    <a:gd name="T1" fmla="*/ 10 h 54"/>
                    <a:gd name="T2" fmla="*/ 0 w 76"/>
                    <a:gd name="T3" fmla="*/ 14 h 54"/>
                    <a:gd name="T4" fmla="*/ 0 w 76"/>
                    <a:gd name="T5" fmla="*/ 17 h 54"/>
                    <a:gd name="T6" fmla="*/ 2 w 76"/>
                    <a:gd name="T7" fmla="*/ 19 h 54"/>
                    <a:gd name="T8" fmla="*/ 3 w 76"/>
                    <a:gd name="T9" fmla="*/ 23 h 54"/>
                    <a:gd name="T10" fmla="*/ 6 w 76"/>
                    <a:gd name="T11" fmla="*/ 25 h 54"/>
                    <a:gd name="T12" fmla="*/ 10 w 76"/>
                    <a:gd name="T13" fmla="*/ 26 h 54"/>
                    <a:gd name="T14" fmla="*/ 13 w 76"/>
                    <a:gd name="T15" fmla="*/ 27 h 54"/>
                    <a:gd name="T16" fmla="*/ 16 w 76"/>
                    <a:gd name="T17" fmla="*/ 27 h 54"/>
                    <a:gd name="T18" fmla="*/ 20 w 76"/>
                    <a:gd name="T19" fmla="*/ 27 h 54"/>
                    <a:gd name="T20" fmla="*/ 23 w 76"/>
                    <a:gd name="T21" fmla="*/ 27 h 54"/>
                    <a:gd name="T22" fmla="*/ 28 w 76"/>
                    <a:gd name="T23" fmla="*/ 26 h 54"/>
                    <a:gd name="T24" fmla="*/ 31 w 76"/>
                    <a:gd name="T25" fmla="*/ 25 h 54"/>
                    <a:gd name="T26" fmla="*/ 34 w 76"/>
                    <a:gd name="T27" fmla="*/ 22 h 54"/>
                    <a:gd name="T28" fmla="*/ 37 w 76"/>
                    <a:gd name="T29" fmla="*/ 19 h 54"/>
                    <a:gd name="T30" fmla="*/ 39 w 76"/>
                    <a:gd name="T31" fmla="*/ 16 h 54"/>
                    <a:gd name="T32" fmla="*/ 39 w 76"/>
                    <a:gd name="T33" fmla="*/ 13 h 54"/>
                    <a:gd name="T34" fmla="*/ 39 w 76"/>
                    <a:gd name="T35" fmla="*/ 11 h 54"/>
                    <a:gd name="T36" fmla="*/ 37 w 76"/>
                    <a:gd name="T37" fmla="*/ 8 h 54"/>
                    <a:gd name="T38" fmla="*/ 34 w 76"/>
                    <a:gd name="T39" fmla="*/ 5 h 54"/>
                    <a:gd name="T40" fmla="*/ 33 w 76"/>
                    <a:gd name="T41" fmla="*/ 3 h 54"/>
                    <a:gd name="T42" fmla="*/ 31 w 76"/>
                    <a:gd name="T43" fmla="*/ 3 h 54"/>
                    <a:gd name="T44" fmla="*/ 23 w 76"/>
                    <a:gd name="T45" fmla="*/ 0 h 54"/>
                    <a:gd name="T46" fmla="*/ 20 w 76"/>
                    <a:gd name="T47" fmla="*/ 0 h 54"/>
                    <a:gd name="T48" fmla="*/ 15 w 76"/>
                    <a:gd name="T49" fmla="*/ 0 h 54"/>
                    <a:gd name="T50" fmla="*/ 10 w 76"/>
                    <a:gd name="T51" fmla="*/ 2 h 54"/>
                    <a:gd name="T52" fmla="*/ 8 w 76"/>
                    <a:gd name="T53" fmla="*/ 3 h 54"/>
                    <a:gd name="T54" fmla="*/ 5 w 76"/>
                    <a:gd name="T55" fmla="*/ 4 h 54"/>
                    <a:gd name="T56" fmla="*/ 2 w 76"/>
                    <a:gd name="T57" fmla="*/ 8 h 54"/>
                    <a:gd name="T58" fmla="*/ 6 w 76"/>
                    <a:gd name="T59" fmla="*/ 7 h 54"/>
                    <a:gd name="T60" fmla="*/ 9 w 76"/>
                    <a:gd name="T61" fmla="*/ 4 h 54"/>
                    <a:gd name="T62" fmla="*/ 11 w 76"/>
                    <a:gd name="T63" fmla="*/ 3 h 54"/>
                    <a:gd name="T64" fmla="*/ 18 w 76"/>
                    <a:gd name="T65" fmla="*/ 2 h 54"/>
                    <a:gd name="T66" fmla="*/ 21 w 76"/>
                    <a:gd name="T67" fmla="*/ 2 h 54"/>
                    <a:gd name="T68" fmla="*/ 24 w 76"/>
                    <a:gd name="T69" fmla="*/ 2 h 54"/>
                    <a:gd name="T70" fmla="*/ 30 w 76"/>
                    <a:gd name="T71" fmla="*/ 4 h 54"/>
                    <a:gd name="T72" fmla="*/ 31 w 76"/>
                    <a:gd name="T73" fmla="*/ 4 h 54"/>
                    <a:gd name="T74" fmla="*/ 33 w 76"/>
                    <a:gd name="T75" fmla="*/ 6 h 54"/>
                    <a:gd name="T76" fmla="*/ 36 w 76"/>
                    <a:gd name="T77" fmla="*/ 8 h 54"/>
                    <a:gd name="T78" fmla="*/ 37 w 76"/>
                    <a:gd name="T79" fmla="*/ 12 h 54"/>
                    <a:gd name="T80" fmla="*/ 37 w 76"/>
                    <a:gd name="T81" fmla="*/ 14 h 54"/>
                    <a:gd name="T82" fmla="*/ 36 w 76"/>
                    <a:gd name="T83" fmla="*/ 17 h 54"/>
                    <a:gd name="T84" fmla="*/ 33 w 76"/>
                    <a:gd name="T85" fmla="*/ 20 h 54"/>
                    <a:gd name="T86" fmla="*/ 30 w 76"/>
                    <a:gd name="T87" fmla="*/ 23 h 54"/>
                    <a:gd name="T88" fmla="*/ 26 w 76"/>
                    <a:gd name="T89" fmla="*/ 25 h 54"/>
                    <a:gd name="T90" fmla="*/ 21 w 76"/>
                    <a:gd name="T91" fmla="*/ 26 h 54"/>
                    <a:gd name="T92" fmla="*/ 18 w 76"/>
                    <a:gd name="T93" fmla="*/ 26 h 54"/>
                    <a:gd name="T94" fmla="*/ 15 w 76"/>
                    <a:gd name="T95" fmla="*/ 26 h 54"/>
                    <a:gd name="T96" fmla="*/ 12 w 76"/>
                    <a:gd name="T97" fmla="*/ 25 h 54"/>
                    <a:gd name="T98" fmla="*/ 9 w 76"/>
                    <a:gd name="T99" fmla="*/ 24 h 54"/>
                    <a:gd name="T100" fmla="*/ 6 w 76"/>
                    <a:gd name="T101" fmla="*/ 23 h 54"/>
                    <a:gd name="T102" fmla="*/ 3 w 76"/>
                    <a:gd name="T103" fmla="*/ 19 h 54"/>
                    <a:gd name="T104" fmla="*/ 2 w 76"/>
                    <a:gd name="T105" fmla="*/ 14 h 54"/>
                    <a:gd name="T106" fmla="*/ 3 w 76"/>
                    <a:gd name="T107" fmla="*/ 12 h 54"/>
                    <a:gd name="T108" fmla="*/ 3 w 76"/>
                    <a:gd name="T109" fmla="*/ 8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6"/>
                    <a:gd name="T166" fmla="*/ 0 h 54"/>
                    <a:gd name="T167" fmla="*/ 76 w 76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6" h="54">
                      <a:moveTo>
                        <a:pt x="3" y="16"/>
                      </a:move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1" y="35"/>
                      </a:lnTo>
                      <a:lnTo>
                        <a:pt x="1" y="38"/>
                      </a:lnTo>
                      <a:lnTo>
                        <a:pt x="3" y="38"/>
                      </a:lnTo>
                      <a:lnTo>
                        <a:pt x="3" y="40"/>
                      </a:lnTo>
                      <a:lnTo>
                        <a:pt x="5" y="43"/>
                      </a:lnTo>
                      <a:lnTo>
                        <a:pt x="6" y="45"/>
                      </a:lnTo>
                      <a:lnTo>
                        <a:pt x="10" y="45"/>
                      </a:lnTo>
                      <a:lnTo>
                        <a:pt x="11" y="47"/>
                      </a:lnTo>
                      <a:lnTo>
                        <a:pt x="11" y="49"/>
                      </a:lnTo>
                      <a:lnTo>
                        <a:pt x="16" y="50"/>
                      </a:lnTo>
                      <a:lnTo>
                        <a:pt x="18" y="52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5" y="54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8" y="54"/>
                      </a:lnTo>
                      <a:lnTo>
                        <a:pt x="41" y="54"/>
                      </a:lnTo>
                      <a:lnTo>
                        <a:pt x="45" y="54"/>
                      </a:lnTo>
                      <a:lnTo>
                        <a:pt x="46" y="54"/>
                      </a:lnTo>
                      <a:lnTo>
                        <a:pt x="53" y="52"/>
                      </a:lnTo>
                      <a:lnTo>
                        <a:pt x="55" y="52"/>
                      </a:lnTo>
                      <a:lnTo>
                        <a:pt x="56" y="50"/>
                      </a:lnTo>
                      <a:lnTo>
                        <a:pt x="58" y="50"/>
                      </a:lnTo>
                      <a:lnTo>
                        <a:pt x="60" y="49"/>
                      </a:lnTo>
                      <a:lnTo>
                        <a:pt x="61" y="47"/>
                      </a:lnTo>
                      <a:lnTo>
                        <a:pt x="63" y="45"/>
                      </a:lnTo>
                      <a:lnTo>
                        <a:pt x="66" y="43"/>
                      </a:lnTo>
                      <a:lnTo>
                        <a:pt x="70" y="43"/>
                      </a:lnTo>
                      <a:lnTo>
                        <a:pt x="70" y="42"/>
                      </a:lnTo>
                      <a:lnTo>
                        <a:pt x="73" y="38"/>
                      </a:lnTo>
                      <a:lnTo>
                        <a:pt x="76" y="35"/>
                      </a:lnTo>
                      <a:lnTo>
                        <a:pt x="76" y="33"/>
                      </a:lnTo>
                      <a:lnTo>
                        <a:pt x="76" y="32"/>
                      </a:lnTo>
                      <a:lnTo>
                        <a:pt x="76" y="28"/>
                      </a:lnTo>
                      <a:lnTo>
                        <a:pt x="76" y="27"/>
                      </a:lnTo>
                      <a:lnTo>
                        <a:pt x="76" y="25"/>
                      </a:lnTo>
                      <a:lnTo>
                        <a:pt x="76" y="23"/>
                      </a:lnTo>
                      <a:lnTo>
                        <a:pt x="76" y="21"/>
                      </a:lnTo>
                      <a:lnTo>
                        <a:pt x="75" y="18"/>
                      </a:lnTo>
                      <a:lnTo>
                        <a:pt x="75" y="16"/>
                      </a:lnTo>
                      <a:lnTo>
                        <a:pt x="73" y="16"/>
                      </a:lnTo>
                      <a:lnTo>
                        <a:pt x="73" y="13"/>
                      </a:lnTo>
                      <a:lnTo>
                        <a:pt x="70" y="11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5" y="6"/>
                      </a:lnTo>
                      <a:lnTo>
                        <a:pt x="63" y="6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0" y="3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6" y="6"/>
                      </a:lnTo>
                      <a:lnTo>
                        <a:pt x="13" y="6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6" y="11"/>
                      </a:lnTo>
                      <a:lnTo>
                        <a:pt x="5" y="13"/>
                      </a:lnTo>
                      <a:lnTo>
                        <a:pt x="3" y="16"/>
                      </a:lnTo>
                      <a:lnTo>
                        <a:pt x="6" y="16"/>
                      </a:lnTo>
                      <a:lnTo>
                        <a:pt x="8" y="15"/>
                      </a:lnTo>
                      <a:lnTo>
                        <a:pt x="11" y="13"/>
                      </a:lnTo>
                      <a:lnTo>
                        <a:pt x="11" y="11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21" y="8"/>
                      </a:lnTo>
                      <a:lnTo>
                        <a:pt x="21" y="6"/>
                      </a:lnTo>
                      <a:lnTo>
                        <a:pt x="25" y="5"/>
                      </a:lnTo>
                      <a:lnTo>
                        <a:pt x="31" y="3"/>
                      </a:lnTo>
                      <a:lnTo>
                        <a:pt x="35" y="3"/>
                      </a:lnTo>
                      <a:lnTo>
                        <a:pt x="36" y="3"/>
                      </a:lnTo>
                      <a:lnTo>
                        <a:pt x="38" y="3"/>
                      </a:lnTo>
                      <a:lnTo>
                        <a:pt x="41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6" y="6"/>
                      </a:lnTo>
                      <a:lnTo>
                        <a:pt x="58" y="8"/>
                      </a:lnTo>
                      <a:lnTo>
                        <a:pt x="61" y="8"/>
                      </a:lnTo>
                      <a:lnTo>
                        <a:pt x="63" y="11"/>
                      </a:lnTo>
                      <a:lnTo>
                        <a:pt x="65" y="11"/>
                      </a:lnTo>
                      <a:lnTo>
                        <a:pt x="66" y="13"/>
                      </a:lnTo>
                      <a:lnTo>
                        <a:pt x="66" y="15"/>
                      </a:lnTo>
                      <a:lnTo>
                        <a:pt x="70" y="16"/>
                      </a:lnTo>
                      <a:lnTo>
                        <a:pt x="70" y="20"/>
                      </a:lnTo>
                      <a:lnTo>
                        <a:pt x="71" y="23"/>
                      </a:lnTo>
                      <a:lnTo>
                        <a:pt x="73" y="23"/>
                      </a:lnTo>
                      <a:lnTo>
                        <a:pt x="71" y="25"/>
                      </a:lnTo>
                      <a:lnTo>
                        <a:pt x="73" y="27"/>
                      </a:lnTo>
                      <a:lnTo>
                        <a:pt x="73" y="28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0" y="33"/>
                      </a:lnTo>
                      <a:lnTo>
                        <a:pt x="70" y="37"/>
                      </a:lnTo>
                      <a:lnTo>
                        <a:pt x="66" y="40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6" y="45"/>
                      </a:lnTo>
                      <a:lnTo>
                        <a:pt x="55" y="47"/>
                      </a:lnTo>
                      <a:lnTo>
                        <a:pt x="50" y="50"/>
                      </a:lnTo>
                      <a:lnTo>
                        <a:pt x="45" y="50"/>
                      </a:lnTo>
                      <a:lnTo>
                        <a:pt x="45" y="52"/>
                      </a:lnTo>
                      <a:lnTo>
                        <a:pt x="41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3" y="52"/>
                      </a:lnTo>
                      <a:lnTo>
                        <a:pt x="30" y="52"/>
                      </a:lnTo>
                      <a:lnTo>
                        <a:pt x="28" y="52"/>
                      </a:lnTo>
                      <a:lnTo>
                        <a:pt x="26" y="52"/>
                      </a:lnTo>
                      <a:lnTo>
                        <a:pt x="23" y="50"/>
                      </a:lnTo>
                      <a:lnTo>
                        <a:pt x="21" y="50"/>
                      </a:lnTo>
                      <a:lnTo>
                        <a:pt x="21" y="49"/>
                      </a:lnTo>
                      <a:lnTo>
                        <a:pt x="18" y="47"/>
                      </a:lnTo>
                      <a:lnTo>
                        <a:pt x="16" y="45"/>
                      </a:lnTo>
                      <a:lnTo>
                        <a:pt x="13" y="45"/>
                      </a:lnTo>
                      <a:lnTo>
                        <a:pt x="11" y="45"/>
                      </a:lnTo>
                      <a:lnTo>
                        <a:pt x="11" y="43"/>
                      </a:lnTo>
                      <a:lnTo>
                        <a:pt x="10" y="42"/>
                      </a:lnTo>
                      <a:lnTo>
                        <a:pt x="6" y="38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3" y="28"/>
                      </a:lnTo>
                      <a:lnTo>
                        <a:pt x="5" y="27"/>
                      </a:lnTo>
                      <a:lnTo>
                        <a:pt x="5" y="23"/>
                      </a:lnTo>
                      <a:lnTo>
                        <a:pt x="5" y="21"/>
                      </a:lnTo>
                      <a:lnTo>
                        <a:pt x="5" y="20"/>
                      </a:lnTo>
                      <a:lnTo>
                        <a:pt x="6" y="16"/>
                      </a:lnTo>
                      <a:lnTo>
                        <a:pt x="3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9" name="Freeform 727"/>
                <p:cNvSpPr>
                  <a:spLocks/>
                </p:cNvSpPr>
                <p:nvPr/>
              </p:nvSpPr>
              <p:spPr bwMode="auto">
                <a:xfrm>
                  <a:off x="5181" y="846"/>
                  <a:ext cx="46" cy="33"/>
                </a:xfrm>
                <a:custGeom>
                  <a:avLst/>
                  <a:gdLst>
                    <a:gd name="T0" fmla="*/ 29 w 92"/>
                    <a:gd name="T1" fmla="*/ 2 h 66"/>
                    <a:gd name="T2" fmla="*/ 27 w 92"/>
                    <a:gd name="T3" fmla="*/ 1 h 66"/>
                    <a:gd name="T4" fmla="*/ 25 w 92"/>
                    <a:gd name="T5" fmla="*/ 1 h 66"/>
                    <a:gd name="T6" fmla="*/ 24 w 92"/>
                    <a:gd name="T7" fmla="*/ 0 h 66"/>
                    <a:gd name="T8" fmla="*/ 23 w 92"/>
                    <a:gd name="T9" fmla="*/ 0 h 66"/>
                    <a:gd name="T10" fmla="*/ 21 w 92"/>
                    <a:gd name="T11" fmla="*/ 1 h 66"/>
                    <a:gd name="T12" fmla="*/ 20 w 92"/>
                    <a:gd name="T13" fmla="*/ 1 h 66"/>
                    <a:gd name="T14" fmla="*/ 12 w 92"/>
                    <a:gd name="T15" fmla="*/ 2 h 66"/>
                    <a:gd name="T16" fmla="*/ 10 w 92"/>
                    <a:gd name="T17" fmla="*/ 3 h 66"/>
                    <a:gd name="T18" fmla="*/ 10 w 92"/>
                    <a:gd name="T19" fmla="*/ 4 h 66"/>
                    <a:gd name="T20" fmla="*/ 9 w 92"/>
                    <a:gd name="T21" fmla="*/ 5 h 66"/>
                    <a:gd name="T22" fmla="*/ 7 w 92"/>
                    <a:gd name="T23" fmla="*/ 6 h 66"/>
                    <a:gd name="T24" fmla="*/ 5 w 92"/>
                    <a:gd name="T25" fmla="*/ 7 h 66"/>
                    <a:gd name="T26" fmla="*/ 3 w 92"/>
                    <a:gd name="T27" fmla="*/ 8 h 66"/>
                    <a:gd name="T28" fmla="*/ 2 w 92"/>
                    <a:gd name="T29" fmla="*/ 13 h 66"/>
                    <a:gd name="T30" fmla="*/ 0 w 92"/>
                    <a:gd name="T31" fmla="*/ 13 h 66"/>
                    <a:gd name="T32" fmla="*/ 0 w 92"/>
                    <a:gd name="T33" fmla="*/ 15 h 66"/>
                    <a:gd name="T34" fmla="*/ 0 w 92"/>
                    <a:gd name="T35" fmla="*/ 18 h 66"/>
                    <a:gd name="T36" fmla="*/ 0 w 92"/>
                    <a:gd name="T37" fmla="*/ 19 h 66"/>
                    <a:gd name="T38" fmla="*/ 3 w 92"/>
                    <a:gd name="T39" fmla="*/ 25 h 66"/>
                    <a:gd name="T40" fmla="*/ 5 w 92"/>
                    <a:gd name="T41" fmla="*/ 26 h 66"/>
                    <a:gd name="T42" fmla="*/ 5 w 92"/>
                    <a:gd name="T43" fmla="*/ 27 h 66"/>
                    <a:gd name="T44" fmla="*/ 6 w 92"/>
                    <a:gd name="T45" fmla="*/ 29 h 66"/>
                    <a:gd name="T46" fmla="*/ 9 w 92"/>
                    <a:gd name="T47" fmla="*/ 29 h 66"/>
                    <a:gd name="T48" fmla="*/ 11 w 92"/>
                    <a:gd name="T49" fmla="*/ 30 h 66"/>
                    <a:gd name="T50" fmla="*/ 15 w 92"/>
                    <a:gd name="T51" fmla="*/ 33 h 66"/>
                    <a:gd name="T52" fmla="*/ 19 w 92"/>
                    <a:gd name="T53" fmla="*/ 33 h 66"/>
                    <a:gd name="T54" fmla="*/ 20 w 92"/>
                    <a:gd name="T55" fmla="*/ 33 h 66"/>
                    <a:gd name="T56" fmla="*/ 22 w 92"/>
                    <a:gd name="T57" fmla="*/ 33 h 66"/>
                    <a:gd name="T58" fmla="*/ 23 w 92"/>
                    <a:gd name="T59" fmla="*/ 33 h 66"/>
                    <a:gd name="T60" fmla="*/ 26 w 92"/>
                    <a:gd name="T61" fmla="*/ 33 h 66"/>
                    <a:gd name="T62" fmla="*/ 27 w 92"/>
                    <a:gd name="T63" fmla="*/ 33 h 66"/>
                    <a:gd name="T64" fmla="*/ 35 w 92"/>
                    <a:gd name="T65" fmla="*/ 31 h 66"/>
                    <a:gd name="T66" fmla="*/ 35 w 92"/>
                    <a:gd name="T67" fmla="*/ 30 h 66"/>
                    <a:gd name="T68" fmla="*/ 37 w 92"/>
                    <a:gd name="T69" fmla="*/ 29 h 66"/>
                    <a:gd name="T70" fmla="*/ 39 w 92"/>
                    <a:gd name="T71" fmla="*/ 29 h 66"/>
                    <a:gd name="T72" fmla="*/ 40 w 92"/>
                    <a:gd name="T73" fmla="*/ 27 h 66"/>
                    <a:gd name="T74" fmla="*/ 42 w 92"/>
                    <a:gd name="T75" fmla="*/ 26 h 66"/>
                    <a:gd name="T76" fmla="*/ 44 w 92"/>
                    <a:gd name="T77" fmla="*/ 24 h 66"/>
                    <a:gd name="T78" fmla="*/ 46 w 92"/>
                    <a:gd name="T79" fmla="*/ 21 h 66"/>
                    <a:gd name="T80" fmla="*/ 46 w 92"/>
                    <a:gd name="T81" fmla="*/ 19 h 66"/>
                    <a:gd name="T82" fmla="*/ 46 w 92"/>
                    <a:gd name="T83" fmla="*/ 18 h 66"/>
                    <a:gd name="T84" fmla="*/ 46 w 92"/>
                    <a:gd name="T85" fmla="*/ 15 h 66"/>
                    <a:gd name="T86" fmla="*/ 46 w 92"/>
                    <a:gd name="T87" fmla="*/ 13 h 66"/>
                    <a:gd name="T88" fmla="*/ 46 w 92"/>
                    <a:gd name="T89" fmla="*/ 13 h 66"/>
                    <a:gd name="T90" fmla="*/ 43 w 92"/>
                    <a:gd name="T91" fmla="*/ 7 h 66"/>
                    <a:gd name="T92" fmla="*/ 41 w 92"/>
                    <a:gd name="T93" fmla="*/ 7 h 66"/>
                    <a:gd name="T94" fmla="*/ 40 w 92"/>
                    <a:gd name="T95" fmla="*/ 5 h 66"/>
                    <a:gd name="T96" fmla="*/ 39 w 92"/>
                    <a:gd name="T97" fmla="*/ 4 h 66"/>
                    <a:gd name="T98" fmla="*/ 37 w 92"/>
                    <a:gd name="T99" fmla="*/ 4 h 66"/>
                    <a:gd name="T100" fmla="*/ 35 w 92"/>
                    <a:gd name="T101" fmla="*/ 2 h 6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2"/>
                    <a:gd name="T154" fmla="*/ 0 h 66"/>
                    <a:gd name="T155" fmla="*/ 92 w 92"/>
                    <a:gd name="T156" fmla="*/ 66 h 6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2" h="66">
                      <a:moveTo>
                        <a:pt x="65" y="4"/>
                      </a:moveTo>
                      <a:lnTo>
                        <a:pt x="62" y="4"/>
                      </a:lnTo>
                      <a:lnTo>
                        <a:pt x="59" y="4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9" y="2"/>
                      </a:lnTo>
                      <a:lnTo>
                        <a:pt x="49" y="0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2" y="2"/>
                      </a:lnTo>
                      <a:lnTo>
                        <a:pt x="39" y="2"/>
                      </a:lnTo>
                      <a:lnTo>
                        <a:pt x="27" y="5"/>
                      </a:lnTo>
                      <a:lnTo>
                        <a:pt x="24" y="5"/>
                      </a:lnTo>
                      <a:lnTo>
                        <a:pt x="24" y="7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20" y="9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5" y="22"/>
                      </a:lnTo>
                      <a:lnTo>
                        <a:pt x="4" y="24"/>
                      </a:lnTo>
                      <a:lnTo>
                        <a:pt x="4" y="26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2"/>
                      </a:lnTo>
                      <a:lnTo>
                        <a:pt x="5" y="51"/>
                      </a:lnTo>
                      <a:lnTo>
                        <a:pt x="7" y="51"/>
                      </a:lnTo>
                      <a:lnTo>
                        <a:pt x="7" y="53"/>
                      </a:lnTo>
                      <a:lnTo>
                        <a:pt x="9" y="53"/>
                      </a:lnTo>
                      <a:lnTo>
                        <a:pt x="9" y="54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19" y="61"/>
                      </a:lnTo>
                      <a:lnTo>
                        <a:pt x="22" y="61"/>
                      </a:lnTo>
                      <a:lnTo>
                        <a:pt x="22" y="63"/>
                      </a:lnTo>
                      <a:lnTo>
                        <a:pt x="27" y="64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9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9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5" y="66"/>
                      </a:lnTo>
                      <a:lnTo>
                        <a:pt x="65" y="64"/>
                      </a:lnTo>
                      <a:lnTo>
                        <a:pt x="67" y="63"/>
                      </a:lnTo>
                      <a:lnTo>
                        <a:pt x="69" y="63"/>
                      </a:lnTo>
                      <a:lnTo>
                        <a:pt x="70" y="63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4" y="59"/>
                      </a:lnTo>
                      <a:lnTo>
                        <a:pt x="75" y="59"/>
                      </a:lnTo>
                      <a:lnTo>
                        <a:pt x="77" y="58"/>
                      </a:lnTo>
                      <a:lnTo>
                        <a:pt x="80" y="56"/>
                      </a:lnTo>
                      <a:lnTo>
                        <a:pt x="80" y="54"/>
                      </a:lnTo>
                      <a:lnTo>
                        <a:pt x="82" y="54"/>
                      </a:lnTo>
                      <a:lnTo>
                        <a:pt x="82" y="53"/>
                      </a:lnTo>
                      <a:lnTo>
                        <a:pt x="84" y="53"/>
                      </a:lnTo>
                      <a:lnTo>
                        <a:pt x="85" y="51"/>
                      </a:lnTo>
                      <a:lnTo>
                        <a:pt x="87" y="48"/>
                      </a:lnTo>
                      <a:lnTo>
                        <a:pt x="89" y="44"/>
                      </a:lnTo>
                      <a:lnTo>
                        <a:pt x="92" y="42"/>
                      </a:lnTo>
                      <a:lnTo>
                        <a:pt x="92" y="41"/>
                      </a:lnTo>
                      <a:lnTo>
                        <a:pt x="92" y="39"/>
                      </a:lnTo>
                      <a:lnTo>
                        <a:pt x="92" y="37"/>
                      </a:lnTo>
                      <a:lnTo>
                        <a:pt x="92" y="36"/>
                      </a:lnTo>
                      <a:lnTo>
                        <a:pt x="92" y="34"/>
                      </a:lnTo>
                      <a:lnTo>
                        <a:pt x="92" y="32"/>
                      </a:lnTo>
                      <a:lnTo>
                        <a:pt x="92" y="31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2" y="26"/>
                      </a:lnTo>
                      <a:lnTo>
                        <a:pt x="87" y="17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4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0"/>
                      </a:lnTo>
                      <a:lnTo>
                        <a:pt x="79" y="9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4" y="9"/>
                      </a:lnTo>
                      <a:lnTo>
                        <a:pt x="74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0" name="Freeform 728"/>
                <p:cNvSpPr>
                  <a:spLocks/>
                </p:cNvSpPr>
                <p:nvPr/>
              </p:nvSpPr>
              <p:spPr bwMode="auto">
                <a:xfrm>
                  <a:off x="5180" y="846"/>
                  <a:ext cx="48" cy="34"/>
                </a:xfrm>
                <a:custGeom>
                  <a:avLst/>
                  <a:gdLst>
                    <a:gd name="T0" fmla="*/ 0 w 95"/>
                    <a:gd name="T1" fmla="*/ 13 h 69"/>
                    <a:gd name="T2" fmla="*/ 0 w 95"/>
                    <a:gd name="T3" fmla="*/ 18 h 69"/>
                    <a:gd name="T4" fmla="*/ 0 w 95"/>
                    <a:gd name="T5" fmla="*/ 21 h 69"/>
                    <a:gd name="T6" fmla="*/ 3 w 95"/>
                    <a:gd name="T7" fmla="*/ 26 h 69"/>
                    <a:gd name="T8" fmla="*/ 7 w 95"/>
                    <a:gd name="T9" fmla="*/ 29 h 69"/>
                    <a:gd name="T10" fmla="*/ 12 w 95"/>
                    <a:gd name="T11" fmla="*/ 32 h 69"/>
                    <a:gd name="T12" fmla="*/ 18 w 95"/>
                    <a:gd name="T13" fmla="*/ 34 h 69"/>
                    <a:gd name="T14" fmla="*/ 24 w 95"/>
                    <a:gd name="T15" fmla="*/ 34 h 69"/>
                    <a:gd name="T16" fmla="*/ 29 w 95"/>
                    <a:gd name="T17" fmla="*/ 33 h 69"/>
                    <a:gd name="T18" fmla="*/ 37 w 95"/>
                    <a:gd name="T19" fmla="*/ 31 h 69"/>
                    <a:gd name="T20" fmla="*/ 41 w 95"/>
                    <a:gd name="T21" fmla="*/ 28 h 69"/>
                    <a:gd name="T22" fmla="*/ 44 w 95"/>
                    <a:gd name="T23" fmla="*/ 24 h 69"/>
                    <a:gd name="T24" fmla="*/ 47 w 95"/>
                    <a:gd name="T25" fmla="*/ 22 h 69"/>
                    <a:gd name="T26" fmla="*/ 47 w 95"/>
                    <a:gd name="T27" fmla="*/ 18 h 69"/>
                    <a:gd name="T28" fmla="*/ 47 w 95"/>
                    <a:gd name="T29" fmla="*/ 13 h 69"/>
                    <a:gd name="T30" fmla="*/ 43 w 95"/>
                    <a:gd name="T31" fmla="*/ 7 h 69"/>
                    <a:gd name="T32" fmla="*/ 39 w 95"/>
                    <a:gd name="T33" fmla="*/ 4 h 69"/>
                    <a:gd name="T34" fmla="*/ 37 w 95"/>
                    <a:gd name="T35" fmla="*/ 2 h 69"/>
                    <a:gd name="T36" fmla="*/ 28 w 95"/>
                    <a:gd name="T37" fmla="*/ 0 h 69"/>
                    <a:gd name="T38" fmla="*/ 22 w 95"/>
                    <a:gd name="T39" fmla="*/ 0 h 69"/>
                    <a:gd name="T40" fmla="*/ 14 w 95"/>
                    <a:gd name="T41" fmla="*/ 2 h 69"/>
                    <a:gd name="T42" fmla="*/ 10 w 95"/>
                    <a:gd name="T43" fmla="*/ 3 h 69"/>
                    <a:gd name="T44" fmla="*/ 7 w 95"/>
                    <a:gd name="T45" fmla="*/ 5 h 69"/>
                    <a:gd name="T46" fmla="*/ 3 w 95"/>
                    <a:gd name="T47" fmla="*/ 10 h 69"/>
                    <a:gd name="T48" fmla="*/ 7 w 95"/>
                    <a:gd name="T49" fmla="*/ 7 h 69"/>
                    <a:gd name="T50" fmla="*/ 11 w 95"/>
                    <a:gd name="T51" fmla="*/ 5 h 69"/>
                    <a:gd name="T52" fmla="*/ 14 w 95"/>
                    <a:gd name="T53" fmla="*/ 3 h 69"/>
                    <a:gd name="T54" fmla="*/ 21 w 95"/>
                    <a:gd name="T55" fmla="*/ 2 h 69"/>
                    <a:gd name="T56" fmla="*/ 26 w 95"/>
                    <a:gd name="T57" fmla="*/ 2 h 69"/>
                    <a:gd name="T58" fmla="*/ 31 w 95"/>
                    <a:gd name="T59" fmla="*/ 2 h 69"/>
                    <a:gd name="T60" fmla="*/ 38 w 95"/>
                    <a:gd name="T61" fmla="*/ 5 h 69"/>
                    <a:gd name="T62" fmla="*/ 42 w 95"/>
                    <a:gd name="T63" fmla="*/ 7 h 69"/>
                    <a:gd name="T64" fmla="*/ 44 w 95"/>
                    <a:gd name="T65" fmla="*/ 12 h 69"/>
                    <a:gd name="T66" fmla="*/ 45 w 95"/>
                    <a:gd name="T67" fmla="*/ 18 h 69"/>
                    <a:gd name="T68" fmla="*/ 44 w 95"/>
                    <a:gd name="T69" fmla="*/ 20 h 69"/>
                    <a:gd name="T70" fmla="*/ 43 w 95"/>
                    <a:gd name="T71" fmla="*/ 23 h 69"/>
                    <a:gd name="T72" fmla="*/ 39 w 95"/>
                    <a:gd name="T73" fmla="*/ 27 h 69"/>
                    <a:gd name="T74" fmla="*/ 36 w 95"/>
                    <a:gd name="T75" fmla="*/ 29 h 69"/>
                    <a:gd name="T76" fmla="*/ 33 w 95"/>
                    <a:gd name="T77" fmla="*/ 30 h 69"/>
                    <a:gd name="T78" fmla="*/ 27 w 95"/>
                    <a:gd name="T79" fmla="*/ 32 h 69"/>
                    <a:gd name="T80" fmla="*/ 21 w 95"/>
                    <a:gd name="T81" fmla="*/ 33 h 69"/>
                    <a:gd name="T82" fmla="*/ 15 w 95"/>
                    <a:gd name="T83" fmla="*/ 31 h 69"/>
                    <a:gd name="T84" fmla="*/ 12 w 95"/>
                    <a:gd name="T85" fmla="*/ 30 h 69"/>
                    <a:gd name="T86" fmla="*/ 8 w 95"/>
                    <a:gd name="T87" fmla="*/ 27 h 69"/>
                    <a:gd name="T88" fmla="*/ 5 w 95"/>
                    <a:gd name="T89" fmla="*/ 24 h 69"/>
                    <a:gd name="T90" fmla="*/ 3 w 95"/>
                    <a:gd name="T91" fmla="*/ 19 h 69"/>
                    <a:gd name="T92" fmla="*/ 3 w 95"/>
                    <a:gd name="T93" fmla="*/ 16 h 69"/>
                    <a:gd name="T94" fmla="*/ 3 w 95"/>
                    <a:gd name="T95" fmla="*/ 13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20"/>
                      </a:moveTo>
                      <a:lnTo>
                        <a:pt x="1" y="24"/>
                      </a:lnTo>
                      <a:lnTo>
                        <a:pt x="0" y="27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1" y="44"/>
                      </a:lnTo>
                      <a:lnTo>
                        <a:pt x="3" y="48"/>
                      </a:lnTo>
                      <a:lnTo>
                        <a:pt x="6" y="51"/>
                      </a:lnTo>
                      <a:lnTo>
                        <a:pt x="6" y="53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1" y="58"/>
                      </a:lnTo>
                      <a:lnTo>
                        <a:pt x="13" y="59"/>
                      </a:lnTo>
                      <a:lnTo>
                        <a:pt x="15" y="61"/>
                      </a:lnTo>
                      <a:lnTo>
                        <a:pt x="18" y="63"/>
                      </a:lnTo>
                      <a:lnTo>
                        <a:pt x="21" y="63"/>
                      </a:lnTo>
                      <a:lnTo>
                        <a:pt x="23" y="64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6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5" y="69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6" y="66"/>
                      </a:lnTo>
                      <a:lnTo>
                        <a:pt x="58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71" y="63"/>
                      </a:lnTo>
                      <a:lnTo>
                        <a:pt x="73" y="63"/>
                      </a:lnTo>
                      <a:lnTo>
                        <a:pt x="75" y="61"/>
                      </a:lnTo>
                      <a:lnTo>
                        <a:pt x="76" y="61"/>
                      </a:lnTo>
                      <a:lnTo>
                        <a:pt x="78" y="59"/>
                      </a:lnTo>
                      <a:lnTo>
                        <a:pt x="81" y="56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6" y="53"/>
                      </a:lnTo>
                      <a:lnTo>
                        <a:pt x="88" y="49"/>
                      </a:lnTo>
                      <a:lnTo>
                        <a:pt x="90" y="49"/>
                      </a:lnTo>
                      <a:lnTo>
                        <a:pt x="90" y="48"/>
                      </a:lnTo>
                      <a:lnTo>
                        <a:pt x="90" y="46"/>
                      </a:lnTo>
                      <a:lnTo>
                        <a:pt x="93" y="44"/>
                      </a:lnTo>
                      <a:lnTo>
                        <a:pt x="93" y="42"/>
                      </a:lnTo>
                      <a:lnTo>
                        <a:pt x="93" y="39"/>
                      </a:lnTo>
                      <a:lnTo>
                        <a:pt x="95" y="39"/>
                      </a:lnTo>
                      <a:lnTo>
                        <a:pt x="93" y="37"/>
                      </a:lnTo>
                      <a:lnTo>
                        <a:pt x="95" y="36"/>
                      </a:lnTo>
                      <a:lnTo>
                        <a:pt x="95" y="31"/>
                      </a:lnTo>
                      <a:lnTo>
                        <a:pt x="93" y="27"/>
                      </a:lnTo>
                      <a:lnTo>
                        <a:pt x="93" y="26"/>
                      </a:lnTo>
                      <a:lnTo>
                        <a:pt x="90" y="19"/>
                      </a:lnTo>
                      <a:lnTo>
                        <a:pt x="88" y="17"/>
                      </a:lnTo>
                      <a:lnTo>
                        <a:pt x="88" y="15"/>
                      </a:lnTo>
                      <a:lnTo>
                        <a:pt x="86" y="15"/>
                      </a:lnTo>
                      <a:lnTo>
                        <a:pt x="85" y="14"/>
                      </a:lnTo>
                      <a:lnTo>
                        <a:pt x="85" y="12"/>
                      </a:lnTo>
                      <a:lnTo>
                        <a:pt x="81" y="9"/>
                      </a:lnTo>
                      <a:lnTo>
                        <a:pt x="78" y="9"/>
                      </a:lnTo>
                      <a:lnTo>
                        <a:pt x="78" y="7"/>
                      </a:lnTo>
                      <a:lnTo>
                        <a:pt x="76" y="5"/>
                      </a:lnTo>
                      <a:lnTo>
                        <a:pt x="73" y="5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3" y="0"/>
                      </a:lnTo>
                      <a:lnTo>
                        <a:pt x="28" y="4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1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5" y="20"/>
                      </a:lnTo>
                      <a:lnTo>
                        <a:pt x="10" y="22"/>
                      </a:lnTo>
                      <a:lnTo>
                        <a:pt x="11" y="15"/>
                      </a:lnTo>
                      <a:lnTo>
                        <a:pt x="13" y="15"/>
                      </a:lnTo>
                      <a:lnTo>
                        <a:pt x="15" y="14"/>
                      </a:lnTo>
                      <a:lnTo>
                        <a:pt x="18" y="12"/>
                      </a:lnTo>
                      <a:lnTo>
                        <a:pt x="21" y="10"/>
                      </a:lnTo>
                      <a:lnTo>
                        <a:pt x="23" y="9"/>
                      </a:lnTo>
                      <a:lnTo>
                        <a:pt x="25" y="9"/>
                      </a:lnTo>
                      <a:lnTo>
                        <a:pt x="25" y="7"/>
                      </a:lnTo>
                      <a:lnTo>
                        <a:pt x="28" y="7"/>
                      </a:lnTo>
                      <a:lnTo>
                        <a:pt x="31" y="5"/>
                      </a:lnTo>
                      <a:lnTo>
                        <a:pt x="35" y="5"/>
                      </a:lnTo>
                      <a:lnTo>
                        <a:pt x="40" y="5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6" y="4"/>
                      </a:lnTo>
                      <a:lnTo>
                        <a:pt x="48" y="4"/>
                      </a:lnTo>
                      <a:lnTo>
                        <a:pt x="51" y="4"/>
                      </a:lnTo>
                      <a:lnTo>
                        <a:pt x="56" y="4"/>
                      </a:lnTo>
                      <a:lnTo>
                        <a:pt x="58" y="5"/>
                      </a:lnTo>
                      <a:lnTo>
                        <a:pt x="60" y="5"/>
                      </a:lnTo>
                      <a:lnTo>
                        <a:pt x="61" y="5"/>
                      </a:lnTo>
                      <a:lnTo>
                        <a:pt x="70" y="7"/>
                      </a:lnTo>
                      <a:lnTo>
                        <a:pt x="71" y="9"/>
                      </a:lnTo>
                      <a:lnTo>
                        <a:pt x="73" y="9"/>
                      </a:lnTo>
                      <a:lnTo>
                        <a:pt x="76" y="10"/>
                      </a:lnTo>
                      <a:lnTo>
                        <a:pt x="76" y="12"/>
                      </a:lnTo>
                      <a:lnTo>
                        <a:pt x="80" y="14"/>
                      </a:lnTo>
                      <a:lnTo>
                        <a:pt x="81" y="15"/>
                      </a:lnTo>
                      <a:lnTo>
                        <a:pt x="83" y="15"/>
                      </a:lnTo>
                      <a:lnTo>
                        <a:pt x="83" y="17"/>
                      </a:lnTo>
                      <a:lnTo>
                        <a:pt x="85" y="19"/>
                      </a:lnTo>
                      <a:lnTo>
                        <a:pt x="86" y="20"/>
                      </a:lnTo>
                      <a:lnTo>
                        <a:pt x="88" y="24"/>
                      </a:lnTo>
                      <a:lnTo>
                        <a:pt x="88" y="26"/>
                      </a:lnTo>
                      <a:lnTo>
                        <a:pt x="88" y="27"/>
                      </a:lnTo>
                      <a:lnTo>
                        <a:pt x="90" y="31"/>
                      </a:lnTo>
                      <a:lnTo>
                        <a:pt x="90" y="36"/>
                      </a:lnTo>
                      <a:lnTo>
                        <a:pt x="90" y="37"/>
                      </a:lnTo>
                      <a:lnTo>
                        <a:pt x="88" y="39"/>
                      </a:lnTo>
                      <a:lnTo>
                        <a:pt x="88" y="41"/>
                      </a:lnTo>
                      <a:lnTo>
                        <a:pt x="88" y="42"/>
                      </a:lnTo>
                      <a:lnTo>
                        <a:pt x="86" y="46"/>
                      </a:lnTo>
                      <a:lnTo>
                        <a:pt x="86" y="48"/>
                      </a:lnTo>
                      <a:lnTo>
                        <a:pt x="86" y="46"/>
                      </a:lnTo>
                      <a:lnTo>
                        <a:pt x="85" y="49"/>
                      </a:lnTo>
                      <a:lnTo>
                        <a:pt x="83" y="51"/>
                      </a:lnTo>
                      <a:lnTo>
                        <a:pt x="81" y="53"/>
                      </a:lnTo>
                      <a:lnTo>
                        <a:pt x="78" y="54"/>
                      </a:lnTo>
                      <a:lnTo>
                        <a:pt x="76" y="56"/>
                      </a:lnTo>
                      <a:lnTo>
                        <a:pt x="73" y="58"/>
                      </a:lnTo>
                      <a:lnTo>
                        <a:pt x="71" y="59"/>
                      </a:lnTo>
                      <a:lnTo>
                        <a:pt x="71" y="61"/>
                      </a:lnTo>
                      <a:lnTo>
                        <a:pt x="68" y="61"/>
                      </a:lnTo>
                      <a:lnTo>
                        <a:pt x="66" y="61"/>
                      </a:lnTo>
                      <a:lnTo>
                        <a:pt x="65" y="61"/>
                      </a:lnTo>
                      <a:lnTo>
                        <a:pt x="63" y="63"/>
                      </a:lnTo>
                      <a:lnTo>
                        <a:pt x="56" y="64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1" y="64"/>
                      </a:lnTo>
                      <a:lnTo>
                        <a:pt x="48" y="66"/>
                      </a:lnTo>
                      <a:lnTo>
                        <a:pt x="46" y="66"/>
                      </a:lnTo>
                      <a:lnTo>
                        <a:pt x="41" y="66"/>
                      </a:lnTo>
                      <a:lnTo>
                        <a:pt x="40" y="66"/>
                      </a:lnTo>
                      <a:lnTo>
                        <a:pt x="36" y="64"/>
                      </a:lnTo>
                      <a:lnTo>
                        <a:pt x="35" y="64"/>
                      </a:lnTo>
                      <a:lnTo>
                        <a:pt x="30" y="63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1" y="61"/>
                      </a:lnTo>
                      <a:lnTo>
                        <a:pt x="18" y="58"/>
                      </a:lnTo>
                      <a:lnTo>
                        <a:pt x="16" y="56"/>
                      </a:lnTo>
                      <a:lnTo>
                        <a:pt x="15" y="54"/>
                      </a:lnTo>
                      <a:lnTo>
                        <a:pt x="13" y="54"/>
                      </a:lnTo>
                      <a:lnTo>
                        <a:pt x="11" y="53"/>
                      </a:lnTo>
                      <a:lnTo>
                        <a:pt x="10" y="51"/>
                      </a:lnTo>
                      <a:lnTo>
                        <a:pt x="10" y="49"/>
                      </a:lnTo>
                      <a:lnTo>
                        <a:pt x="6" y="46"/>
                      </a:lnTo>
                      <a:lnTo>
                        <a:pt x="6" y="44"/>
                      </a:lnTo>
                      <a:lnTo>
                        <a:pt x="6" y="41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6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6" y="29"/>
                      </a:lnTo>
                      <a:lnTo>
                        <a:pt x="6" y="27"/>
                      </a:lnTo>
                      <a:lnTo>
                        <a:pt x="6" y="26"/>
                      </a:lnTo>
                      <a:lnTo>
                        <a:pt x="10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1" name="Freeform 729"/>
                <p:cNvSpPr>
                  <a:spLocks/>
                </p:cNvSpPr>
                <p:nvPr/>
              </p:nvSpPr>
              <p:spPr bwMode="auto">
                <a:xfrm>
                  <a:off x="5179" y="851"/>
                  <a:ext cx="21" cy="17"/>
                </a:xfrm>
                <a:custGeom>
                  <a:avLst/>
                  <a:gdLst>
                    <a:gd name="T0" fmla="*/ 15 w 41"/>
                    <a:gd name="T1" fmla="*/ 0 h 36"/>
                    <a:gd name="T2" fmla="*/ 21 w 41"/>
                    <a:gd name="T3" fmla="*/ 2 h 36"/>
                    <a:gd name="T4" fmla="*/ 7 w 41"/>
                    <a:gd name="T5" fmla="*/ 17 h 36"/>
                    <a:gd name="T6" fmla="*/ 0 w 41"/>
                    <a:gd name="T7" fmla="*/ 10 h 36"/>
                    <a:gd name="T8" fmla="*/ 15 w 41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1"/>
                    <a:gd name="T16" fmla="*/ 0 h 36"/>
                    <a:gd name="T17" fmla="*/ 41 w 41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1" h="36">
                      <a:moveTo>
                        <a:pt x="29" y="0"/>
                      </a:moveTo>
                      <a:lnTo>
                        <a:pt x="41" y="4"/>
                      </a:lnTo>
                      <a:lnTo>
                        <a:pt x="14" y="36"/>
                      </a:lnTo>
                      <a:lnTo>
                        <a:pt x="0" y="22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2" name="Freeform 730"/>
                <p:cNvSpPr>
                  <a:spLocks/>
                </p:cNvSpPr>
                <p:nvPr/>
              </p:nvSpPr>
              <p:spPr bwMode="auto">
                <a:xfrm>
                  <a:off x="5177" y="850"/>
                  <a:ext cx="24" cy="19"/>
                </a:xfrm>
                <a:custGeom>
                  <a:avLst/>
                  <a:gdLst>
                    <a:gd name="T0" fmla="*/ 18 w 48"/>
                    <a:gd name="T1" fmla="*/ 0 h 39"/>
                    <a:gd name="T2" fmla="*/ 16 w 48"/>
                    <a:gd name="T3" fmla="*/ 0 h 39"/>
                    <a:gd name="T4" fmla="*/ 22 w 48"/>
                    <a:gd name="T5" fmla="*/ 4 h 39"/>
                    <a:gd name="T6" fmla="*/ 22 w 48"/>
                    <a:gd name="T7" fmla="*/ 2 h 39"/>
                    <a:gd name="T8" fmla="*/ 9 w 48"/>
                    <a:gd name="T9" fmla="*/ 17 h 39"/>
                    <a:gd name="T10" fmla="*/ 10 w 48"/>
                    <a:gd name="T11" fmla="*/ 17 h 39"/>
                    <a:gd name="T12" fmla="*/ 3 w 48"/>
                    <a:gd name="T13" fmla="*/ 11 h 39"/>
                    <a:gd name="T14" fmla="*/ 3 w 48"/>
                    <a:gd name="T15" fmla="*/ 11 h 39"/>
                    <a:gd name="T16" fmla="*/ 18 w 48"/>
                    <a:gd name="T17" fmla="*/ 0 h 39"/>
                    <a:gd name="T18" fmla="*/ 16 w 48"/>
                    <a:gd name="T19" fmla="*/ 0 h 39"/>
                    <a:gd name="T20" fmla="*/ 1 w 48"/>
                    <a:gd name="T21" fmla="*/ 11 h 39"/>
                    <a:gd name="T22" fmla="*/ 0 w 48"/>
                    <a:gd name="T23" fmla="*/ 11 h 39"/>
                    <a:gd name="T24" fmla="*/ 1 w 48"/>
                    <a:gd name="T25" fmla="*/ 11 h 39"/>
                    <a:gd name="T26" fmla="*/ 9 w 48"/>
                    <a:gd name="T27" fmla="*/ 18 h 39"/>
                    <a:gd name="T28" fmla="*/ 9 w 48"/>
                    <a:gd name="T29" fmla="*/ 19 h 39"/>
                    <a:gd name="T30" fmla="*/ 9 w 48"/>
                    <a:gd name="T31" fmla="*/ 19 h 39"/>
                    <a:gd name="T32" fmla="*/ 10 w 48"/>
                    <a:gd name="T33" fmla="*/ 19 h 39"/>
                    <a:gd name="T34" fmla="*/ 10 w 48"/>
                    <a:gd name="T35" fmla="*/ 18 h 39"/>
                    <a:gd name="T36" fmla="*/ 24 w 48"/>
                    <a:gd name="T37" fmla="*/ 3 h 39"/>
                    <a:gd name="T38" fmla="*/ 24 w 48"/>
                    <a:gd name="T39" fmla="*/ 3 h 39"/>
                    <a:gd name="T40" fmla="*/ 24 w 48"/>
                    <a:gd name="T41" fmla="*/ 3 h 39"/>
                    <a:gd name="T42" fmla="*/ 24 w 48"/>
                    <a:gd name="T43" fmla="*/ 2 h 39"/>
                    <a:gd name="T44" fmla="*/ 24 w 48"/>
                    <a:gd name="T45" fmla="*/ 2 h 39"/>
                    <a:gd name="T46" fmla="*/ 18 w 48"/>
                    <a:gd name="T47" fmla="*/ 0 h 39"/>
                    <a:gd name="T48" fmla="*/ 17 w 48"/>
                    <a:gd name="T49" fmla="*/ 0 h 39"/>
                    <a:gd name="T50" fmla="*/ 16 w 48"/>
                    <a:gd name="T51" fmla="*/ 0 h 39"/>
                    <a:gd name="T52" fmla="*/ 16 w 48"/>
                    <a:gd name="T53" fmla="*/ 0 h 39"/>
                    <a:gd name="T54" fmla="*/ 18 w 48"/>
                    <a:gd name="T55" fmla="*/ 0 h 3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8"/>
                    <a:gd name="T85" fmla="*/ 0 h 39"/>
                    <a:gd name="T86" fmla="*/ 48 w 48"/>
                    <a:gd name="T87" fmla="*/ 39 h 3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8" h="39">
                      <a:moveTo>
                        <a:pt x="35" y="1"/>
                      </a:moveTo>
                      <a:lnTo>
                        <a:pt x="32" y="1"/>
                      </a:lnTo>
                      <a:lnTo>
                        <a:pt x="43" y="8"/>
                      </a:lnTo>
                      <a:lnTo>
                        <a:pt x="43" y="5"/>
                      </a:lnTo>
                      <a:lnTo>
                        <a:pt x="17" y="35"/>
                      </a:lnTo>
                      <a:lnTo>
                        <a:pt x="20" y="35"/>
                      </a:lnTo>
                      <a:lnTo>
                        <a:pt x="5" y="23"/>
                      </a:lnTo>
                      <a:lnTo>
                        <a:pt x="35" y="1"/>
                      </a:lnTo>
                      <a:lnTo>
                        <a:pt x="32" y="0"/>
                      </a:lnTo>
                      <a:lnTo>
                        <a:pt x="2" y="23"/>
                      </a:lnTo>
                      <a:lnTo>
                        <a:pt x="0" y="23"/>
                      </a:lnTo>
                      <a:lnTo>
                        <a:pt x="2" y="23"/>
                      </a:lnTo>
                      <a:lnTo>
                        <a:pt x="17" y="37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20" y="37"/>
                      </a:lnTo>
                      <a:lnTo>
                        <a:pt x="48" y="6"/>
                      </a:lnTo>
                      <a:lnTo>
                        <a:pt x="47" y="6"/>
                      </a:lnTo>
                      <a:lnTo>
                        <a:pt x="48" y="6"/>
                      </a:lnTo>
                      <a:lnTo>
                        <a:pt x="47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3" name="Freeform 731"/>
                <p:cNvSpPr>
                  <a:spLocks/>
                </p:cNvSpPr>
                <p:nvPr/>
              </p:nvSpPr>
              <p:spPr bwMode="auto">
                <a:xfrm>
                  <a:off x="5250" y="851"/>
                  <a:ext cx="19" cy="22"/>
                </a:xfrm>
                <a:custGeom>
                  <a:avLst/>
                  <a:gdLst>
                    <a:gd name="T0" fmla="*/ 12 w 36"/>
                    <a:gd name="T1" fmla="*/ 1 h 44"/>
                    <a:gd name="T2" fmla="*/ 12 w 36"/>
                    <a:gd name="T3" fmla="*/ 1 h 44"/>
                    <a:gd name="T4" fmla="*/ 11 w 36"/>
                    <a:gd name="T5" fmla="*/ 0 h 44"/>
                    <a:gd name="T6" fmla="*/ 10 w 36"/>
                    <a:gd name="T7" fmla="*/ 0 h 44"/>
                    <a:gd name="T8" fmla="*/ 8 w 36"/>
                    <a:gd name="T9" fmla="*/ 0 h 44"/>
                    <a:gd name="T10" fmla="*/ 8 w 36"/>
                    <a:gd name="T11" fmla="*/ 1 h 44"/>
                    <a:gd name="T12" fmla="*/ 5 w 36"/>
                    <a:gd name="T13" fmla="*/ 2 h 44"/>
                    <a:gd name="T14" fmla="*/ 4 w 36"/>
                    <a:gd name="T15" fmla="*/ 2 h 44"/>
                    <a:gd name="T16" fmla="*/ 4 w 36"/>
                    <a:gd name="T17" fmla="*/ 3 h 44"/>
                    <a:gd name="T18" fmla="*/ 3 w 36"/>
                    <a:gd name="T19" fmla="*/ 3 h 44"/>
                    <a:gd name="T20" fmla="*/ 3 w 36"/>
                    <a:gd name="T21" fmla="*/ 3 h 44"/>
                    <a:gd name="T22" fmla="*/ 2 w 36"/>
                    <a:gd name="T23" fmla="*/ 6 h 44"/>
                    <a:gd name="T24" fmla="*/ 1 w 36"/>
                    <a:gd name="T25" fmla="*/ 8 h 44"/>
                    <a:gd name="T26" fmla="*/ 1 w 36"/>
                    <a:gd name="T27" fmla="*/ 10 h 44"/>
                    <a:gd name="T28" fmla="*/ 0 w 36"/>
                    <a:gd name="T29" fmla="*/ 11 h 44"/>
                    <a:gd name="T30" fmla="*/ 0 w 36"/>
                    <a:gd name="T31" fmla="*/ 12 h 44"/>
                    <a:gd name="T32" fmla="*/ 0 w 36"/>
                    <a:gd name="T33" fmla="*/ 13 h 44"/>
                    <a:gd name="T34" fmla="*/ 1 w 36"/>
                    <a:gd name="T35" fmla="*/ 14 h 44"/>
                    <a:gd name="T36" fmla="*/ 1 w 36"/>
                    <a:gd name="T37" fmla="*/ 17 h 44"/>
                    <a:gd name="T38" fmla="*/ 2 w 36"/>
                    <a:gd name="T39" fmla="*/ 19 h 44"/>
                    <a:gd name="T40" fmla="*/ 3 w 36"/>
                    <a:gd name="T41" fmla="*/ 19 h 44"/>
                    <a:gd name="T42" fmla="*/ 3 w 36"/>
                    <a:gd name="T43" fmla="*/ 20 h 44"/>
                    <a:gd name="T44" fmla="*/ 4 w 36"/>
                    <a:gd name="T45" fmla="*/ 21 h 44"/>
                    <a:gd name="T46" fmla="*/ 5 w 36"/>
                    <a:gd name="T47" fmla="*/ 22 h 44"/>
                    <a:gd name="T48" fmla="*/ 6 w 36"/>
                    <a:gd name="T49" fmla="*/ 22 h 44"/>
                    <a:gd name="T50" fmla="*/ 8 w 36"/>
                    <a:gd name="T51" fmla="*/ 22 h 44"/>
                    <a:gd name="T52" fmla="*/ 8 w 36"/>
                    <a:gd name="T53" fmla="*/ 22 h 44"/>
                    <a:gd name="T54" fmla="*/ 10 w 36"/>
                    <a:gd name="T55" fmla="*/ 22 h 44"/>
                    <a:gd name="T56" fmla="*/ 11 w 36"/>
                    <a:gd name="T57" fmla="*/ 22 h 44"/>
                    <a:gd name="T58" fmla="*/ 14 w 36"/>
                    <a:gd name="T59" fmla="*/ 22 h 44"/>
                    <a:gd name="T60" fmla="*/ 15 w 36"/>
                    <a:gd name="T61" fmla="*/ 21 h 44"/>
                    <a:gd name="T62" fmla="*/ 16 w 36"/>
                    <a:gd name="T63" fmla="*/ 20 h 44"/>
                    <a:gd name="T64" fmla="*/ 16 w 36"/>
                    <a:gd name="T65" fmla="*/ 19 h 44"/>
                    <a:gd name="T66" fmla="*/ 16 w 36"/>
                    <a:gd name="T67" fmla="*/ 19 h 44"/>
                    <a:gd name="T68" fmla="*/ 17 w 36"/>
                    <a:gd name="T69" fmla="*/ 18 h 44"/>
                    <a:gd name="T70" fmla="*/ 17 w 36"/>
                    <a:gd name="T71" fmla="*/ 16 h 44"/>
                    <a:gd name="T72" fmla="*/ 18 w 36"/>
                    <a:gd name="T73" fmla="*/ 14 h 44"/>
                    <a:gd name="T74" fmla="*/ 19 w 36"/>
                    <a:gd name="T75" fmla="*/ 13 h 44"/>
                    <a:gd name="T76" fmla="*/ 19 w 36"/>
                    <a:gd name="T77" fmla="*/ 12 h 44"/>
                    <a:gd name="T78" fmla="*/ 19 w 36"/>
                    <a:gd name="T79" fmla="*/ 11 h 44"/>
                    <a:gd name="T80" fmla="*/ 19 w 36"/>
                    <a:gd name="T81" fmla="*/ 9 h 44"/>
                    <a:gd name="T82" fmla="*/ 17 w 36"/>
                    <a:gd name="T83" fmla="*/ 5 h 44"/>
                    <a:gd name="T84" fmla="*/ 17 w 36"/>
                    <a:gd name="T85" fmla="*/ 3 h 44"/>
                    <a:gd name="T86" fmla="*/ 16 w 36"/>
                    <a:gd name="T87" fmla="*/ 3 h 44"/>
                    <a:gd name="T88" fmla="*/ 16 w 36"/>
                    <a:gd name="T89" fmla="*/ 3 h 44"/>
                    <a:gd name="T90" fmla="*/ 16 w 36"/>
                    <a:gd name="T91" fmla="*/ 2 h 44"/>
                    <a:gd name="T92" fmla="*/ 14 w 36"/>
                    <a:gd name="T93" fmla="*/ 2 h 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6"/>
                    <a:gd name="T142" fmla="*/ 0 h 44"/>
                    <a:gd name="T143" fmla="*/ 36 w 36"/>
                    <a:gd name="T144" fmla="*/ 44 h 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6" h="44">
                      <a:moveTo>
                        <a:pt x="26" y="4"/>
                      </a:moveTo>
                      <a:lnTo>
                        <a:pt x="23" y="2"/>
                      </a:lnTo>
                      <a:lnTo>
                        <a:pt x="23" y="0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2"/>
                      </a:lnTo>
                      <a:lnTo>
                        <a:pt x="1" y="14"/>
                      </a:lnTo>
                      <a:lnTo>
                        <a:pt x="1" y="16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3" y="38"/>
                      </a:lnTo>
                      <a:lnTo>
                        <a:pt x="5" y="38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1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1" y="43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6" y="43"/>
                      </a:lnTo>
                      <a:lnTo>
                        <a:pt x="26" y="41"/>
                      </a:lnTo>
                      <a:lnTo>
                        <a:pt x="28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8"/>
                      </a:lnTo>
                      <a:lnTo>
                        <a:pt x="31" y="38"/>
                      </a:lnTo>
                      <a:lnTo>
                        <a:pt x="31" y="36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4" y="31"/>
                      </a:lnTo>
                      <a:lnTo>
                        <a:pt x="34" y="29"/>
                      </a:lnTo>
                      <a:lnTo>
                        <a:pt x="36" y="27"/>
                      </a:lnTo>
                      <a:lnTo>
                        <a:pt x="36" y="26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6" y="21"/>
                      </a:lnTo>
                      <a:lnTo>
                        <a:pt x="36" y="19"/>
                      </a:lnTo>
                      <a:lnTo>
                        <a:pt x="36" y="17"/>
                      </a:lnTo>
                      <a:lnTo>
                        <a:pt x="34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1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6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4" name="Freeform 732"/>
                <p:cNvSpPr>
                  <a:spLocks/>
                </p:cNvSpPr>
                <p:nvPr/>
              </p:nvSpPr>
              <p:spPr bwMode="auto">
                <a:xfrm>
                  <a:off x="5249" y="851"/>
                  <a:ext cx="20" cy="22"/>
                </a:xfrm>
                <a:custGeom>
                  <a:avLst/>
                  <a:gdLst>
                    <a:gd name="T0" fmla="*/ 1 w 38"/>
                    <a:gd name="T1" fmla="*/ 9 h 46"/>
                    <a:gd name="T2" fmla="*/ 0 w 38"/>
                    <a:gd name="T3" fmla="*/ 11 h 46"/>
                    <a:gd name="T4" fmla="*/ 1 w 38"/>
                    <a:gd name="T5" fmla="*/ 13 h 46"/>
                    <a:gd name="T6" fmla="*/ 1 w 38"/>
                    <a:gd name="T7" fmla="*/ 15 h 46"/>
                    <a:gd name="T8" fmla="*/ 2 w 38"/>
                    <a:gd name="T9" fmla="*/ 17 h 46"/>
                    <a:gd name="T10" fmla="*/ 3 w 38"/>
                    <a:gd name="T11" fmla="*/ 19 h 46"/>
                    <a:gd name="T12" fmla="*/ 4 w 38"/>
                    <a:gd name="T13" fmla="*/ 21 h 46"/>
                    <a:gd name="T14" fmla="*/ 6 w 38"/>
                    <a:gd name="T15" fmla="*/ 21 h 46"/>
                    <a:gd name="T16" fmla="*/ 9 w 38"/>
                    <a:gd name="T17" fmla="*/ 22 h 46"/>
                    <a:gd name="T18" fmla="*/ 12 w 38"/>
                    <a:gd name="T19" fmla="*/ 21 h 46"/>
                    <a:gd name="T20" fmla="*/ 14 w 38"/>
                    <a:gd name="T21" fmla="*/ 21 h 46"/>
                    <a:gd name="T22" fmla="*/ 16 w 38"/>
                    <a:gd name="T23" fmla="*/ 19 h 46"/>
                    <a:gd name="T24" fmla="*/ 17 w 38"/>
                    <a:gd name="T25" fmla="*/ 18 h 46"/>
                    <a:gd name="T26" fmla="*/ 18 w 38"/>
                    <a:gd name="T27" fmla="*/ 15 h 46"/>
                    <a:gd name="T28" fmla="*/ 20 w 38"/>
                    <a:gd name="T29" fmla="*/ 13 h 46"/>
                    <a:gd name="T30" fmla="*/ 20 w 38"/>
                    <a:gd name="T31" fmla="*/ 11 h 46"/>
                    <a:gd name="T32" fmla="*/ 18 w 38"/>
                    <a:gd name="T33" fmla="*/ 6 h 46"/>
                    <a:gd name="T34" fmla="*/ 18 w 38"/>
                    <a:gd name="T35" fmla="*/ 4 h 46"/>
                    <a:gd name="T36" fmla="*/ 17 w 38"/>
                    <a:gd name="T37" fmla="*/ 2 h 46"/>
                    <a:gd name="T38" fmla="*/ 16 w 38"/>
                    <a:gd name="T39" fmla="*/ 2 h 46"/>
                    <a:gd name="T40" fmla="*/ 13 w 38"/>
                    <a:gd name="T41" fmla="*/ 0 h 46"/>
                    <a:gd name="T42" fmla="*/ 11 w 38"/>
                    <a:gd name="T43" fmla="*/ 0 h 46"/>
                    <a:gd name="T44" fmla="*/ 8 w 38"/>
                    <a:gd name="T45" fmla="*/ 0 h 46"/>
                    <a:gd name="T46" fmla="*/ 5 w 38"/>
                    <a:gd name="T47" fmla="*/ 2 h 46"/>
                    <a:gd name="T48" fmla="*/ 4 w 38"/>
                    <a:gd name="T49" fmla="*/ 2 h 46"/>
                    <a:gd name="T50" fmla="*/ 3 w 38"/>
                    <a:gd name="T51" fmla="*/ 3 h 46"/>
                    <a:gd name="T52" fmla="*/ 3 w 38"/>
                    <a:gd name="T53" fmla="*/ 4 h 46"/>
                    <a:gd name="T54" fmla="*/ 3 w 38"/>
                    <a:gd name="T55" fmla="*/ 8 h 46"/>
                    <a:gd name="T56" fmla="*/ 4 w 38"/>
                    <a:gd name="T57" fmla="*/ 4 h 46"/>
                    <a:gd name="T58" fmla="*/ 4 w 38"/>
                    <a:gd name="T59" fmla="*/ 3 h 46"/>
                    <a:gd name="T60" fmla="*/ 6 w 38"/>
                    <a:gd name="T61" fmla="*/ 2 h 46"/>
                    <a:gd name="T62" fmla="*/ 8 w 38"/>
                    <a:gd name="T63" fmla="*/ 2 h 46"/>
                    <a:gd name="T64" fmla="*/ 9 w 38"/>
                    <a:gd name="T65" fmla="*/ 1 h 46"/>
                    <a:gd name="T66" fmla="*/ 12 w 38"/>
                    <a:gd name="T67" fmla="*/ 1 h 46"/>
                    <a:gd name="T68" fmla="*/ 15 w 38"/>
                    <a:gd name="T69" fmla="*/ 2 h 46"/>
                    <a:gd name="T70" fmla="*/ 16 w 38"/>
                    <a:gd name="T71" fmla="*/ 3 h 46"/>
                    <a:gd name="T72" fmla="*/ 17 w 38"/>
                    <a:gd name="T73" fmla="*/ 5 h 46"/>
                    <a:gd name="T74" fmla="*/ 18 w 38"/>
                    <a:gd name="T75" fmla="*/ 7 h 46"/>
                    <a:gd name="T76" fmla="*/ 18 w 38"/>
                    <a:gd name="T77" fmla="*/ 9 h 46"/>
                    <a:gd name="T78" fmla="*/ 18 w 38"/>
                    <a:gd name="T79" fmla="*/ 12 h 46"/>
                    <a:gd name="T80" fmla="*/ 18 w 38"/>
                    <a:gd name="T81" fmla="*/ 15 h 46"/>
                    <a:gd name="T82" fmla="*/ 17 w 38"/>
                    <a:gd name="T83" fmla="*/ 17 h 46"/>
                    <a:gd name="T84" fmla="*/ 16 w 38"/>
                    <a:gd name="T85" fmla="*/ 18 h 46"/>
                    <a:gd name="T86" fmla="*/ 14 w 38"/>
                    <a:gd name="T87" fmla="*/ 19 h 46"/>
                    <a:gd name="T88" fmla="*/ 12 w 38"/>
                    <a:gd name="T89" fmla="*/ 21 h 46"/>
                    <a:gd name="T90" fmla="*/ 11 w 38"/>
                    <a:gd name="T91" fmla="*/ 21 h 46"/>
                    <a:gd name="T92" fmla="*/ 8 w 38"/>
                    <a:gd name="T93" fmla="*/ 21 h 46"/>
                    <a:gd name="T94" fmla="*/ 6 w 38"/>
                    <a:gd name="T95" fmla="*/ 21 h 46"/>
                    <a:gd name="T96" fmla="*/ 4 w 38"/>
                    <a:gd name="T97" fmla="*/ 19 h 46"/>
                    <a:gd name="T98" fmla="*/ 3 w 38"/>
                    <a:gd name="T99" fmla="*/ 17 h 46"/>
                    <a:gd name="T100" fmla="*/ 2 w 38"/>
                    <a:gd name="T101" fmla="*/ 15 h 46"/>
                    <a:gd name="T102" fmla="*/ 1 w 38"/>
                    <a:gd name="T103" fmla="*/ 13 h 46"/>
                    <a:gd name="T104" fmla="*/ 1 w 38"/>
                    <a:gd name="T105" fmla="*/ 11 h 46"/>
                    <a:gd name="T106" fmla="*/ 1 w 38"/>
                    <a:gd name="T107" fmla="*/ 10 h 46"/>
                    <a:gd name="T108" fmla="*/ 1 w 38"/>
                    <a:gd name="T109" fmla="*/ 8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6"/>
                    <a:gd name="T167" fmla="*/ 38 w 38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6">
                      <a:moveTo>
                        <a:pt x="2" y="14"/>
                      </a:move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5" y="38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2" y="43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7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2" y="44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7" y="43"/>
                      </a:lnTo>
                      <a:lnTo>
                        <a:pt x="28" y="43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8"/>
                      </a:lnTo>
                      <a:lnTo>
                        <a:pt x="33" y="38"/>
                      </a:lnTo>
                      <a:lnTo>
                        <a:pt x="35" y="36"/>
                      </a:lnTo>
                      <a:lnTo>
                        <a:pt x="35" y="32"/>
                      </a:lnTo>
                      <a:lnTo>
                        <a:pt x="35" y="31"/>
                      </a:lnTo>
                      <a:lnTo>
                        <a:pt x="36" y="31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6"/>
                      </a:lnTo>
                      <a:lnTo>
                        <a:pt x="38" y="24"/>
                      </a:lnTo>
                      <a:lnTo>
                        <a:pt x="38" y="21"/>
                      </a:lnTo>
                      <a:lnTo>
                        <a:pt x="38" y="17"/>
                      </a:lnTo>
                      <a:lnTo>
                        <a:pt x="35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4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0"/>
                      </a:lnTo>
                      <a:lnTo>
                        <a:pt x="2" y="14"/>
                      </a:lnTo>
                      <a:lnTo>
                        <a:pt x="5" y="16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8" y="7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5" y="12"/>
                      </a:lnTo>
                      <a:lnTo>
                        <a:pt x="35" y="14"/>
                      </a:lnTo>
                      <a:lnTo>
                        <a:pt x="35" y="16"/>
                      </a:lnTo>
                      <a:lnTo>
                        <a:pt x="35" y="17"/>
                      </a:lnTo>
                      <a:lnTo>
                        <a:pt x="35" y="19"/>
                      </a:lnTo>
                      <a:lnTo>
                        <a:pt x="35" y="21"/>
                      </a:lnTo>
                      <a:lnTo>
                        <a:pt x="35" y="24"/>
                      </a:lnTo>
                      <a:lnTo>
                        <a:pt x="35" y="26"/>
                      </a:lnTo>
                      <a:lnTo>
                        <a:pt x="35" y="27"/>
                      </a:lnTo>
                      <a:lnTo>
                        <a:pt x="35" y="31"/>
                      </a:lnTo>
                      <a:lnTo>
                        <a:pt x="33" y="31"/>
                      </a:lnTo>
                      <a:lnTo>
                        <a:pt x="32" y="32"/>
                      </a:lnTo>
                      <a:lnTo>
                        <a:pt x="32" y="36"/>
                      </a:lnTo>
                      <a:lnTo>
                        <a:pt x="32" y="38"/>
                      </a:lnTo>
                      <a:lnTo>
                        <a:pt x="30" y="38"/>
                      </a:lnTo>
                      <a:lnTo>
                        <a:pt x="28" y="39"/>
                      </a:lnTo>
                      <a:lnTo>
                        <a:pt x="27" y="39"/>
                      </a:lnTo>
                      <a:lnTo>
                        <a:pt x="27" y="41"/>
                      </a:lnTo>
                      <a:lnTo>
                        <a:pt x="25" y="43"/>
                      </a:lnTo>
                      <a:lnTo>
                        <a:pt x="23" y="43"/>
                      </a:lnTo>
                      <a:lnTo>
                        <a:pt x="22" y="43"/>
                      </a:lnTo>
                      <a:lnTo>
                        <a:pt x="20" y="43"/>
                      </a:lnTo>
                      <a:lnTo>
                        <a:pt x="18" y="43"/>
                      </a:lnTo>
                      <a:lnTo>
                        <a:pt x="17" y="43"/>
                      </a:lnTo>
                      <a:lnTo>
                        <a:pt x="15" y="43"/>
                      </a:lnTo>
                      <a:lnTo>
                        <a:pt x="13" y="43"/>
                      </a:lnTo>
                      <a:lnTo>
                        <a:pt x="12" y="43"/>
                      </a:lnTo>
                      <a:lnTo>
                        <a:pt x="10" y="41"/>
                      </a:lnTo>
                      <a:lnTo>
                        <a:pt x="10" y="39"/>
                      </a:lnTo>
                      <a:lnTo>
                        <a:pt x="8" y="39"/>
                      </a:lnTo>
                      <a:lnTo>
                        <a:pt x="7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3" y="31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6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5" y="16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5" name="Freeform 733"/>
                <p:cNvSpPr>
                  <a:spLocks/>
                </p:cNvSpPr>
                <p:nvPr/>
              </p:nvSpPr>
              <p:spPr bwMode="auto">
                <a:xfrm>
                  <a:off x="5249" y="854"/>
                  <a:ext cx="15" cy="18"/>
                </a:xfrm>
                <a:custGeom>
                  <a:avLst/>
                  <a:gdLst>
                    <a:gd name="T0" fmla="*/ 10 w 30"/>
                    <a:gd name="T1" fmla="*/ 0 h 36"/>
                    <a:gd name="T2" fmla="*/ 9 w 30"/>
                    <a:gd name="T3" fmla="*/ 0 h 36"/>
                    <a:gd name="T4" fmla="*/ 8 w 30"/>
                    <a:gd name="T5" fmla="*/ 0 h 36"/>
                    <a:gd name="T6" fmla="*/ 7 w 30"/>
                    <a:gd name="T7" fmla="*/ 0 h 36"/>
                    <a:gd name="T8" fmla="*/ 5 w 30"/>
                    <a:gd name="T9" fmla="*/ 0 h 36"/>
                    <a:gd name="T10" fmla="*/ 5 w 30"/>
                    <a:gd name="T11" fmla="*/ 1 h 36"/>
                    <a:gd name="T12" fmla="*/ 4 w 30"/>
                    <a:gd name="T13" fmla="*/ 1 h 36"/>
                    <a:gd name="T14" fmla="*/ 3 w 30"/>
                    <a:gd name="T15" fmla="*/ 1 h 36"/>
                    <a:gd name="T16" fmla="*/ 3 w 30"/>
                    <a:gd name="T17" fmla="*/ 1 h 36"/>
                    <a:gd name="T18" fmla="*/ 2 w 30"/>
                    <a:gd name="T19" fmla="*/ 2 h 36"/>
                    <a:gd name="T20" fmla="*/ 1 w 30"/>
                    <a:gd name="T21" fmla="*/ 3 h 36"/>
                    <a:gd name="T22" fmla="*/ 1 w 30"/>
                    <a:gd name="T23" fmla="*/ 5 h 36"/>
                    <a:gd name="T24" fmla="*/ 1 w 30"/>
                    <a:gd name="T25" fmla="*/ 6 h 36"/>
                    <a:gd name="T26" fmla="*/ 0 w 30"/>
                    <a:gd name="T27" fmla="*/ 7 h 36"/>
                    <a:gd name="T28" fmla="*/ 0 w 30"/>
                    <a:gd name="T29" fmla="*/ 9 h 36"/>
                    <a:gd name="T30" fmla="*/ 0 w 30"/>
                    <a:gd name="T31" fmla="*/ 10 h 36"/>
                    <a:gd name="T32" fmla="*/ 0 w 30"/>
                    <a:gd name="T33" fmla="*/ 12 h 36"/>
                    <a:gd name="T34" fmla="*/ 1 w 30"/>
                    <a:gd name="T35" fmla="*/ 12 h 36"/>
                    <a:gd name="T36" fmla="*/ 1 w 30"/>
                    <a:gd name="T37" fmla="*/ 13 h 36"/>
                    <a:gd name="T38" fmla="*/ 1 w 30"/>
                    <a:gd name="T39" fmla="*/ 14 h 36"/>
                    <a:gd name="T40" fmla="*/ 2 w 30"/>
                    <a:gd name="T41" fmla="*/ 15 h 36"/>
                    <a:gd name="T42" fmla="*/ 3 w 30"/>
                    <a:gd name="T43" fmla="*/ 16 h 36"/>
                    <a:gd name="T44" fmla="*/ 4 w 30"/>
                    <a:gd name="T45" fmla="*/ 16 h 36"/>
                    <a:gd name="T46" fmla="*/ 4 w 30"/>
                    <a:gd name="T47" fmla="*/ 16 h 36"/>
                    <a:gd name="T48" fmla="*/ 5 w 30"/>
                    <a:gd name="T49" fmla="*/ 17 h 36"/>
                    <a:gd name="T50" fmla="*/ 7 w 30"/>
                    <a:gd name="T51" fmla="*/ 18 h 36"/>
                    <a:gd name="T52" fmla="*/ 8 w 30"/>
                    <a:gd name="T53" fmla="*/ 18 h 36"/>
                    <a:gd name="T54" fmla="*/ 9 w 30"/>
                    <a:gd name="T55" fmla="*/ 18 h 36"/>
                    <a:gd name="T56" fmla="*/ 10 w 30"/>
                    <a:gd name="T57" fmla="*/ 17 h 36"/>
                    <a:gd name="T58" fmla="*/ 11 w 30"/>
                    <a:gd name="T59" fmla="*/ 16 h 36"/>
                    <a:gd name="T60" fmla="*/ 12 w 30"/>
                    <a:gd name="T61" fmla="*/ 16 h 36"/>
                    <a:gd name="T62" fmla="*/ 13 w 30"/>
                    <a:gd name="T63" fmla="*/ 15 h 36"/>
                    <a:gd name="T64" fmla="*/ 14 w 30"/>
                    <a:gd name="T65" fmla="*/ 14 h 36"/>
                    <a:gd name="T66" fmla="*/ 14 w 30"/>
                    <a:gd name="T67" fmla="*/ 12 h 36"/>
                    <a:gd name="T68" fmla="*/ 14 w 30"/>
                    <a:gd name="T69" fmla="*/ 11 h 36"/>
                    <a:gd name="T70" fmla="*/ 15 w 30"/>
                    <a:gd name="T71" fmla="*/ 9 h 36"/>
                    <a:gd name="T72" fmla="*/ 15 w 30"/>
                    <a:gd name="T73" fmla="*/ 9 h 36"/>
                    <a:gd name="T74" fmla="*/ 15 w 30"/>
                    <a:gd name="T75" fmla="*/ 7 h 36"/>
                    <a:gd name="T76" fmla="*/ 15 w 30"/>
                    <a:gd name="T77" fmla="*/ 7 h 36"/>
                    <a:gd name="T78" fmla="*/ 14 w 30"/>
                    <a:gd name="T79" fmla="*/ 6 h 36"/>
                    <a:gd name="T80" fmla="*/ 14 w 30"/>
                    <a:gd name="T81" fmla="*/ 5 h 36"/>
                    <a:gd name="T82" fmla="*/ 14 w 30"/>
                    <a:gd name="T83" fmla="*/ 3 h 36"/>
                    <a:gd name="T84" fmla="*/ 14 w 30"/>
                    <a:gd name="T85" fmla="*/ 3 h 36"/>
                    <a:gd name="T86" fmla="*/ 14 w 30"/>
                    <a:gd name="T87" fmla="*/ 2 h 36"/>
                    <a:gd name="T88" fmla="*/ 13 w 30"/>
                    <a:gd name="T89" fmla="*/ 1 h 36"/>
                    <a:gd name="T90" fmla="*/ 13 w 30"/>
                    <a:gd name="T91" fmla="*/ 1 h 36"/>
                    <a:gd name="T92" fmla="*/ 11 w 30"/>
                    <a:gd name="T93" fmla="*/ 1 h 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6"/>
                    <a:gd name="T143" fmla="*/ 30 w 30"/>
                    <a:gd name="T144" fmla="*/ 36 h 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6">
                      <a:moveTo>
                        <a:pt x="20" y="2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9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8" y="32"/>
                      </a:lnTo>
                      <a:lnTo>
                        <a:pt x="10" y="34"/>
                      </a:lnTo>
                      <a:lnTo>
                        <a:pt x="12" y="36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17" y="36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3" y="32"/>
                      </a:lnTo>
                      <a:lnTo>
                        <a:pt x="25" y="32"/>
                      </a:lnTo>
                      <a:lnTo>
                        <a:pt x="25" y="31"/>
                      </a:lnTo>
                      <a:lnTo>
                        <a:pt x="25" y="29"/>
                      </a:lnTo>
                      <a:lnTo>
                        <a:pt x="27" y="29"/>
                      </a:lnTo>
                      <a:lnTo>
                        <a:pt x="28" y="27"/>
                      </a:lnTo>
                      <a:lnTo>
                        <a:pt x="28" y="24"/>
                      </a:lnTo>
                      <a:lnTo>
                        <a:pt x="28" y="22"/>
                      </a:lnTo>
                      <a:lnTo>
                        <a:pt x="28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28" y="14"/>
                      </a:lnTo>
                      <a:lnTo>
                        <a:pt x="30" y="14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6" name="Freeform 734"/>
                <p:cNvSpPr>
                  <a:spLocks/>
                </p:cNvSpPr>
                <p:nvPr/>
              </p:nvSpPr>
              <p:spPr bwMode="auto">
                <a:xfrm>
                  <a:off x="5249" y="853"/>
                  <a:ext cx="15" cy="19"/>
                </a:xfrm>
                <a:custGeom>
                  <a:avLst/>
                  <a:gdLst>
                    <a:gd name="T0" fmla="*/ 0 w 30"/>
                    <a:gd name="T1" fmla="*/ 9 h 38"/>
                    <a:gd name="T2" fmla="*/ 0 w 30"/>
                    <a:gd name="T3" fmla="*/ 10 h 38"/>
                    <a:gd name="T4" fmla="*/ 0 w 30"/>
                    <a:gd name="T5" fmla="*/ 13 h 38"/>
                    <a:gd name="T6" fmla="*/ 2 w 30"/>
                    <a:gd name="T7" fmla="*/ 15 h 38"/>
                    <a:gd name="T8" fmla="*/ 4 w 30"/>
                    <a:gd name="T9" fmla="*/ 18 h 38"/>
                    <a:gd name="T10" fmla="*/ 5 w 30"/>
                    <a:gd name="T11" fmla="*/ 19 h 38"/>
                    <a:gd name="T12" fmla="*/ 6 w 30"/>
                    <a:gd name="T13" fmla="*/ 19 h 38"/>
                    <a:gd name="T14" fmla="*/ 8 w 30"/>
                    <a:gd name="T15" fmla="*/ 19 h 38"/>
                    <a:gd name="T16" fmla="*/ 10 w 30"/>
                    <a:gd name="T17" fmla="*/ 19 h 38"/>
                    <a:gd name="T18" fmla="*/ 11 w 30"/>
                    <a:gd name="T19" fmla="*/ 18 h 38"/>
                    <a:gd name="T20" fmla="*/ 13 w 30"/>
                    <a:gd name="T21" fmla="*/ 17 h 38"/>
                    <a:gd name="T22" fmla="*/ 14 w 30"/>
                    <a:gd name="T23" fmla="*/ 14 h 38"/>
                    <a:gd name="T24" fmla="*/ 15 w 30"/>
                    <a:gd name="T25" fmla="*/ 10 h 38"/>
                    <a:gd name="T26" fmla="*/ 15 w 30"/>
                    <a:gd name="T27" fmla="*/ 8 h 38"/>
                    <a:gd name="T28" fmla="*/ 14 w 30"/>
                    <a:gd name="T29" fmla="*/ 5 h 38"/>
                    <a:gd name="T30" fmla="*/ 14 w 30"/>
                    <a:gd name="T31" fmla="*/ 3 h 38"/>
                    <a:gd name="T32" fmla="*/ 13 w 30"/>
                    <a:gd name="T33" fmla="*/ 2 h 38"/>
                    <a:gd name="T34" fmla="*/ 9 w 30"/>
                    <a:gd name="T35" fmla="*/ 0 h 38"/>
                    <a:gd name="T36" fmla="*/ 7 w 30"/>
                    <a:gd name="T37" fmla="*/ 0 h 38"/>
                    <a:gd name="T38" fmla="*/ 5 w 30"/>
                    <a:gd name="T39" fmla="*/ 1 h 38"/>
                    <a:gd name="T40" fmla="*/ 4 w 30"/>
                    <a:gd name="T41" fmla="*/ 2 h 38"/>
                    <a:gd name="T42" fmla="*/ 2 w 30"/>
                    <a:gd name="T43" fmla="*/ 3 h 38"/>
                    <a:gd name="T44" fmla="*/ 1 w 30"/>
                    <a:gd name="T45" fmla="*/ 6 h 38"/>
                    <a:gd name="T46" fmla="*/ 3 w 30"/>
                    <a:gd name="T47" fmla="*/ 5 h 38"/>
                    <a:gd name="T48" fmla="*/ 4 w 30"/>
                    <a:gd name="T49" fmla="*/ 3 h 38"/>
                    <a:gd name="T50" fmla="*/ 5 w 30"/>
                    <a:gd name="T51" fmla="*/ 2 h 38"/>
                    <a:gd name="T52" fmla="*/ 7 w 30"/>
                    <a:gd name="T53" fmla="*/ 1 h 38"/>
                    <a:gd name="T54" fmla="*/ 9 w 30"/>
                    <a:gd name="T55" fmla="*/ 2 h 38"/>
                    <a:gd name="T56" fmla="*/ 12 w 30"/>
                    <a:gd name="T57" fmla="*/ 3 h 38"/>
                    <a:gd name="T58" fmla="*/ 13 w 30"/>
                    <a:gd name="T59" fmla="*/ 5 h 38"/>
                    <a:gd name="T60" fmla="*/ 14 w 30"/>
                    <a:gd name="T61" fmla="*/ 6 h 38"/>
                    <a:gd name="T62" fmla="*/ 14 w 30"/>
                    <a:gd name="T63" fmla="*/ 9 h 38"/>
                    <a:gd name="T64" fmla="*/ 14 w 30"/>
                    <a:gd name="T65" fmla="*/ 11 h 38"/>
                    <a:gd name="T66" fmla="*/ 14 w 30"/>
                    <a:gd name="T67" fmla="*/ 13 h 38"/>
                    <a:gd name="T68" fmla="*/ 13 w 30"/>
                    <a:gd name="T69" fmla="*/ 15 h 38"/>
                    <a:gd name="T70" fmla="*/ 12 w 30"/>
                    <a:gd name="T71" fmla="*/ 17 h 38"/>
                    <a:gd name="T72" fmla="*/ 10 w 30"/>
                    <a:gd name="T73" fmla="*/ 17 h 38"/>
                    <a:gd name="T74" fmla="*/ 9 w 30"/>
                    <a:gd name="T75" fmla="*/ 18 h 38"/>
                    <a:gd name="T76" fmla="*/ 7 w 30"/>
                    <a:gd name="T77" fmla="*/ 19 h 38"/>
                    <a:gd name="T78" fmla="*/ 6 w 30"/>
                    <a:gd name="T79" fmla="*/ 18 h 38"/>
                    <a:gd name="T80" fmla="*/ 5 w 30"/>
                    <a:gd name="T81" fmla="*/ 18 h 38"/>
                    <a:gd name="T82" fmla="*/ 4 w 30"/>
                    <a:gd name="T83" fmla="*/ 17 h 38"/>
                    <a:gd name="T84" fmla="*/ 2 w 30"/>
                    <a:gd name="T85" fmla="*/ 14 h 38"/>
                    <a:gd name="T86" fmla="*/ 1 w 30"/>
                    <a:gd name="T87" fmla="*/ 12 h 38"/>
                    <a:gd name="T88" fmla="*/ 1 w 30"/>
                    <a:gd name="T89" fmla="*/ 10 h 38"/>
                    <a:gd name="T90" fmla="*/ 1 w 30"/>
                    <a:gd name="T91" fmla="*/ 8 h 38"/>
                    <a:gd name="T92" fmla="*/ 1 w 30"/>
                    <a:gd name="T93" fmla="*/ 6 h 3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8"/>
                    <a:gd name="T143" fmla="*/ 30 w 30"/>
                    <a:gd name="T144" fmla="*/ 38 h 3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8">
                      <a:moveTo>
                        <a:pt x="2" y="12"/>
                      </a:move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3" y="31"/>
                      </a:lnTo>
                      <a:lnTo>
                        <a:pt x="3" y="33"/>
                      </a:lnTo>
                      <a:lnTo>
                        <a:pt x="5" y="34"/>
                      </a:lnTo>
                      <a:lnTo>
                        <a:pt x="7" y="36"/>
                      </a:lnTo>
                      <a:lnTo>
                        <a:pt x="8" y="38"/>
                      </a:lnTo>
                      <a:lnTo>
                        <a:pt x="10" y="38"/>
                      </a:lnTo>
                      <a:lnTo>
                        <a:pt x="12" y="38"/>
                      </a:lnTo>
                      <a:lnTo>
                        <a:pt x="13" y="38"/>
                      </a:lnTo>
                      <a:lnTo>
                        <a:pt x="15" y="38"/>
                      </a:lnTo>
                      <a:lnTo>
                        <a:pt x="17" y="38"/>
                      </a:lnTo>
                      <a:lnTo>
                        <a:pt x="18" y="38"/>
                      </a:lnTo>
                      <a:lnTo>
                        <a:pt x="20" y="38"/>
                      </a:lnTo>
                      <a:lnTo>
                        <a:pt x="22" y="38"/>
                      </a:lnTo>
                      <a:lnTo>
                        <a:pt x="22" y="36"/>
                      </a:lnTo>
                      <a:lnTo>
                        <a:pt x="23" y="36"/>
                      </a:lnTo>
                      <a:lnTo>
                        <a:pt x="25" y="34"/>
                      </a:lnTo>
                      <a:lnTo>
                        <a:pt x="27" y="31"/>
                      </a:lnTo>
                      <a:lnTo>
                        <a:pt x="28" y="31"/>
                      </a:lnTo>
                      <a:lnTo>
                        <a:pt x="28" y="29"/>
                      </a:lnTo>
                      <a:lnTo>
                        <a:pt x="28" y="27"/>
                      </a:lnTo>
                      <a:lnTo>
                        <a:pt x="30" y="24"/>
                      </a:lnTo>
                      <a:lnTo>
                        <a:pt x="30" y="21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30" y="14"/>
                      </a:lnTo>
                      <a:lnTo>
                        <a:pt x="28" y="12"/>
                      </a:lnTo>
                      <a:lnTo>
                        <a:pt x="28" y="11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7" y="4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2" y="4"/>
                      </a:lnTo>
                      <a:lnTo>
                        <a:pt x="13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5" y="7"/>
                      </a:lnTo>
                      <a:lnTo>
                        <a:pt x="25" y="9"/>
                      </a:lnTo>
                      <a:lnTo>
                        <a:pt x="27" y="11"/>
                      </a:lnTo>
                      <a:lnTo>
                        <a:pt x="27" y="12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28" y="17"/>
                      </a:lnTo>
                      <a:lnTo>
                        <a:pt x="28" y="19"/>
                      </a:lnTo>
                      <a:lnTo>
                        <a:pt x="28" y="21"/>
                      </a:lnTo>
                      <a:lnTo>
                        <a:pt x="28" y="22"/>
                      </a:lnTo>
                      <a:lnTo>
                        <a:pt x="28" y="24"/>
                      </a:lnTo>
                      <a:lnTo>
                        <a:pt x="28" y="26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5" y="29"/>
                      </a:lnTo>
                      <a:lnTo>
                        <a:pt x="25" y="31"/>
                      </a:lnTo>
                      <a:lnTo>
                        <a:pt x="23" y="33"/>
                      </a:lnTo>
                      <a:lnTo>
                        <a:pt x="22" y="34"/>
                      </a:lnTo>
                      <a:lnTo>
                        <a:pt x="20" y="34"/>
                      </a:lnTo>
                      <a:lnTo>
                        <a:pt x="18" y="36"/>
                      </a:lnTo>
                      <a:lnTo>
                        <a:pt x="17" y="36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3" y="38"/>
                      </a:lnTo>
                      <a:lnTo>
                        <a:pt x="13" y="36"/>
                      </a:lnTo>
                      <a:lnTo>
                        <a:pt x="12" y="36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7" y="34"/>
                      </a:lnTo>
                      <a:lnTo>
                        <a:pt x="7" y="33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4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6"/>
                      </a:lnTo>
                      <a:lnTo>
                        <a:pt x="3" y="16"/>
                      </a:lnTo>
                      <a:lnTo>
                        <a:pt x="3" y="14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7" name="Freeform 735"/>
                <p:cNvSpPr>
                  <a:spLocks/>
                </p:cNvSpPr>
                <p:nvPr/>
              </p:nvSpPr>
              <p:spPr bwMode="auto">
                <a:xfrm>
                  <a:off x="5249" y="846"/>
                  <a:ext cx="14" cy="37"/>
                </a:xfrm>
                <a:custGeom>
                  <a:avLst/>
                  <a:gdLst>
                    <a:gd name="T0" fmla="*/ 13 w 29"/>
                    <a:gd name="T1" fmla="*/ 8 h 75"/>
                    <a:gd name="T2" fmla="*/ 12 w 29"/>
                    <a:gd name="T3" fmla="*/ 12 h 75"/>
                    <a:gd name="T4" fmla="*/ 13 w 29"/>
                    <a:gd name="T5" fmla="*/ 21 h 75"/>
                    <a:gd name="T6" fmla="*/ 14 w 29"/>
                    <a:gd name="T7" fmla="*/ 23 h 75"/>
                    <a:gd name="T8" fmla="*/ 1 w 29"/>
                    <a:gd name="T9" fmla="*/ 37 h 75"/>
                    <a:gd name="T10" fmla="*/ 0 w 29"/>
                    <a:gd name="T11" fmla="*/ 0 h 75"/>
                    <a:gd name="T12" fmla="*/ 13 w 29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5"/>
                    <a:gd name="T23" fmla="*/ 29 w 29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5">
                      <a:moveTo>
                        <a:pt x="27" y="17"/>
                      </a:moveTo>
                      <a:lnTo>
                        <a:pt x="24" y="24"/>
                      </a:lnTo>
                      <a:lnTo>
                        <a:pt x="27" y="42"/>
                      </a:lnTo>
                      <a:lnTo>
                        <a:pt x="29" y="46"/>
                      </a:lnTo>
                      <a:lnTo>
                        <a:pt x="2" y="75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8" name="Freeform 736"/>
                <p:cNvSpPr>
                  <a:spLocks/>
                </p:cNvSpPr>
                <p:nvPr/>
              </p:nvSpPr>
              <p:spPr bwMode="auto">
                <a:xfrm>
                  <a:off x="5248" y="846"/>
                  <a:ext cx="16" cy="37"/>
                </a:xfrm>
                <a:custGeom>
                  <a:avLst/>
                  <a:gdLst>
                    <a:gd name="T0" fmla="*/ 14 w 31"/>
                    <a:gd name="T1" fmla="*/ 9 h 75"/>
                    <a:gd name="T2" fmla="*/ 14 w 31"/>
                    <a:gd name="T3" fmla="*/ 8 h 75"/>
                    <a:gd name="T4" fmla="*/ 12 w 31"/>
                    <a:gd name="T5" fmla="*/ 13 h 75"/>
                    <a:gd name="T6" fmla="*/ 14 w 31"/>
                    <a:gd name="T7" fmla="*/ 22 h 75"/>
                    <a:gd name="T8" fmla="*/ 14 w 31"/>
                    <a:gd name="T9" fmla="*/ 24 h 75"/>
                    <a:gd name="T10" fmla="*/ 14 w 31"/>
                    <a:gd name="T11" fmla="*/ 23 h 75"/>
                    <a:gd name="T12" fmla="*/ 1 w 31"/>
                    <a:gd name="T13" fmla="*/ 36 h 75"/>
                    <a:gd name="T14" fmla="*/ 2 w 31"/>
                    <a:gd name="T15" fmla="*/ 37 h 75"/>
                    <a:gd name="T16" fmla="*/ 2 w 31"/>
                    <a:gd name="T17" fmla="*/ 0 h 75"/>
                    <a:gd name="T18" fmla="*/ 0 w 31"/>
                    <a:gd name="T19" fmla="*/ 1 h 75"/>
                    <a:gd name="T20" fmla="*/ 14 w 31"/>
                    <a:gd name="T21" fmla="*/ 9 h 75"/>
                    <a:gd name="T22" fmla="*/ 14 w 31"/>
                    <a:gd name="T23" fmla="*/ 8 h 75"/>
                    <a:gd name="T24" fmla="*/ 1 w 31"/>
                    <a:gd name="T25" fmla="*/ 0 h 75"/>
                    <a:gd name="T26" fmla="*/ 0 w 31"/>
                    <a:gd name="T27" fmla="*/ 0 h 75"/>
                    <a:gd name="T28" fmla="*/ 1 w 31"/>
                    <a:gd name="T29" fmla="*/ 37 h 75"/>
                    <a:gd name="T30" fmla="*/ 1 w 31"/>
                    <a:gd name="T31" fmla="*/ 37 h 75"/>
                    <a:gd name="T32" fmla="*/ 2 w 31"/>
                    <a:gd name="T33" fmla="*/ 37 h 75"/>
                    <a:gd name="T34" fmla="*/ 16 w 31"/>
                    <a:gd name="T35" fmla="*/ 24 h 75"/>
                    <a:gd name="T36" fmla="*/ 16 w 31"/>
                    <a:gd name="T37" fmla="*/ 23 h 75"/>
                    <a:gd name="T38" fmla="*/ 14 w 31"/>
                    <a:gd name="T39" fmla="*/ 21 h 75"/>
                    <a:gd name="T40" fmla="*/ 13 w 31"/>
                    <a:gd name="T41" fmla="*/ 13 h 75"/>
                    <a:gd name="T42" fmla="*/ 14 w 31"/>
                    <a:gd name="T43" fmla="*/ 9 h 75"/>
                    <a:gd name="T44" fmla="*/ 14 w 31"/>
                    <a:gd name="T45" fmla="*/ 8 h 75"/>
                    <a:gd name="T46" fmla="*/ 14 w 31"/>
                    <a:gd name="T47" fmla="*/ 8 h 75"/>
                    <a:gd name="T48" fmla="*/ 14 w 31"/>
                    <a:gd name="T49" fmla="*/ 9 h 7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"/>
                    <a:gd name="T76" fmla="*/ 0 h 75"/>
                    <a:gd name="T77" fmla="*/ 31 w 31"/>
                    <a:gd name="T78" fmla="*/ 75 h 75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" h="75">
                      <a:moveTo>
                        <a:pt x="28" y="19"/>
                      </a:moveTo>
                      <a:lnTo>
                        <a:pt x="28" y="17"/>
                      </a:lnTo>
                      <a:lnTo>
                        <a:pt x="23" y="26"/>
                      </a:lnTo>
                      <a:lnTo>
                        <a:pt x="28" y="44"/>
                      </a:lnTo>
                      <a:lnTo>
                        <a:pt x="28" y="48"/>
                      </a:lnTo>
                      <a:lnTo>
                        <a:pt x="28" y="46"/>
                      </a:lnTo>
                      <a:lnTo>
                        <a:pt x="1" y="73"/>
                      </a:lnTo>
                      <a:lnTo>
                        <a:pt x="3" y="75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75"/>
                      </a:lnTo>
                      <a:lnTo>
                        <a:pt x="3" y="75"/>
                      </a:lnTo>
                      <a:lnTo>
                        <a:pt x="31" y="48"/>
                      </a:lnTo>
                      <a:lnTo>
                        <a:pt x="31" y="46"/>
                      </a:lnTo>
                      <a:lnTo>
                        <a:pt x="28" y="42"/>
                      </a:lnTo>
                      <a:lnTo>
                        <a:pt x="26" y="26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9" name="Freeform 737"/>
                <p:cNvSpPr>
                  <a:spLocks/>
                </p:cNvSpPr>
                <p:nvPr/>
              </p:nvSpPr>
              <p:spPr bwMode="auto">
                <a:xfrm>
                  <a:off x="5203" y="850"/>
                  <a:ext cx="49" cy="59"/>
                </a:xfrm>
                <a:custGeom>
                  <a:avLst/>
                  <a:gdLst>
                    <a:gd name="T0" fmla="*/ 33 w 98"/>
                    <a:gd name="T1" fmla="*/ 1 h 118"/>
                    <a:gd name="T2" fmla="*/ 29 w 98"/>
                    <a:gd name="T3" fmla="*/ 0 h 118"/>
                    <a:gd name="T4" fmla="*/ 26 w 98"/>
                    <a:gd name="T5" fmla="*/ 0 h 118"/>
                    <a:gd name="T6" fmla="*/ 23 w 98"/>
                    <a:gd name="T7" fmla="*/ 0 h 118"/>
                    <a:gd name="T8" fmla="*/ 21 w 98"/>
                    <a:gd name="T9" fmla="*/ 1 h 118"/>
                    <a:gd name="T10" fmla="*/ 18 w 98"/>
                    <a:gd name="T11" fmla="*/ 1 h 118"/>
                    <a:gd name="T12" fmla="*/ 14 w 98"/>
                    <a:gd name="T13" fmla="*/ 3 h 118"/>
                    <a:gd name="T14" fmla="*/ 11 w 98"/>
                    <a:gd name="T15" fmla="*/ 5 h 118"/>
                    <a:gd name="T16" fmla="*/ 8 w 98"/>
                    <a:gd name="T17" fmla="*/ 7 h 118"/>
                    <a:gd name="T18" fmla="*/ 6 w 98"/>
                    <a:gd name="T19" fmla="*/ 10 h 118"/>
                    <a:gd name="T20" fmla="*/ 4 w 98"/>
                    <a:gd name="T21" fmla="*/ 12 h 118"/>
                    <a:gd name="T22" fmla="*/ 3 w 98"/>
                    <a:gd name="T23" fmla="*/ 14 h 118"/>
                    <a:gd name="T24" fmla="*/ 3 w 98"/>
                    <a:gd name="T25" fmla="*/ 19 h 118"/>
                    <a:gd name="T26" fmla="*/ 1 w 98"/>
                    <a:gd name="T27" fmla="*/ 22 h 118"/>
                    <a:gd name="T28" fmla="*/ 1 w 98"/>
                    <a:gd name="T29" fmla="*/ 25 h 118"/>
                    <a:gd name="T30" fmla="*/ 0 w 98"/>
                    <a:gd name="T31" fmla="*/ 28 h 118"/>
                    <a:gd name="T32" fmla="*/ 0 w 98"/>
                    <a:gd name="T33" fmla="*/ 32 h 118"/>
                    <a:gd name="T34" fmla="*/ 0 w 98"/>
                    <a:gd name="T35" fmla="*/ 35 h 118"/>
                    <a:gd name="T36" fmla="*/ 1 w 98"/>
                    <a:gd name="T37" fmla="*/ 38 h 118"/>
                    <a:gd name="T38" fmla="*/ 3 w 98"/>
                    <a:gd name="T39" fmla="*/ 42 h 118"/>
                    <a:gd name="T40" fmla="*/ 3 w 98"/>
                    <a:gd name="T41" fmla="*/ 46 h 118"/>
                    <a:gd name="T42" fmla="*/ 4 w 98"/>
                    <a:gd name="T43" fmla="*/ 48 h 118"/>
                    <a:gd name="T44" fmla="*/ 6 w 98"/>
                    <a:gd name="T45" fmla="*/ 50 h 118"/>
                    <a:gd name="T46" fmla="*/ 7 w 98"/>
                    <a:gd name="T47" fmla="*/ 52 h 118"/>
                    <a:gd name="T48" fmla="*/ 9 w 98"/>
                    <a:gd name="T49" fmla="*/ 54 h 118"/>
                    <a:gd name="T50" fmla="*/ 12 w 98"/>
                    <a:gd name="T51" fmla="*/ 55 h 118"/>
                    <a:gd name="T52" fmla="*/ 15 w 98"/>
                    <a:gd name="T53" fmla="*/ 58 h 118"/>
                    <a:gd name="T54" fmla="*/ 19 w 98"/>
                    <a:gd name="T55" fmla="*/ 58 h 118"/>
                    <a:gd name="T56" fmla="*/ 23 w 98"/>
                    <a:gd name="T57" fmla="*/ 58 h 118"/>
                    <a:gd name="T58" fmla="*/ 24 w 98"/>
                    <a:gd name="T59" fmla="*/ 58 h 118"/>
                    <a:gd name="T60" fmla="*/ 27 w 98"/>
                    <a:gd name="T61" fmla="*/ 58 h 118"/>
                    <a:gd name="T62" fmla="*/ 30 w 98"/>
                    <a:gd name="T63" fmla="*/ 58 h 118"/>
                    <a:gd name="T64" fmla="*/ 33 w 98"/>
                    <a:gd name="T65" fmla="*/ 57 h 118"/>
                    <a:gd name="T66" fmla="*/ 36 w 98"/>
                    <a:gd name="T67" fmla="*/ 55 h 118"/>
                    <a:gd name="T68" fmla="*/ 38 w 98"/>
                    <a:gd name="T69" fmla="*/ 54 h 118"/>
                    <a:gd name="T70" fmla="*/ 39 w 98"/>
                    <a:gd name="T71" fmla="*/ 52 h 118"/>
                    <a:gd name="T72" fmla="*/ 42 w 98"/>
                    <a:gd name="T73" fmla="*/ 50 h 118"/>
                    <a:gd name="T74" fmla="*/ 43 w 98"/>
                    <a:gd name="T75" fmla="*/ 48 h 118"/>
                    <a:gd name="T76" fmla="*/ 45 w 98"/>
                    <a:gd name="T77" fmla="*/ 46 h 118"/>
                    <a:gd name="T78" fmla="*/ 46 w 98"/>
                    <a:gd name="T79" fmla="*/ 43 h 118"/>
                    <a:gd name="T80" fmla="*/ 48 w 98"/>
                    <a:gd name="T81" fmla="*/ 37 h 118"/>
                    <a:gd name="T82" fmla="*/ 48 w 98"/>
                    <a:gd name="T83" fmla="*/ 35 h 118"/>
                    <a:gd name="T84" fmla="*/ 48 w 98"/>
                    <a:gd name="T85" fmla="*/ 32 h 118"/>
                    <a:gd name="T86" fmla="*/ 49 w 98"/>
                    <a:gd name="T87" fmla="*/ 30 h 118"/>
                    <a:gd name="T88" fmla="*/ 48 w 98"/>
                    <a:gd name="T89" fmla="*/ 25 h 118"/>
                    <a:gd name="T90" fmla="*/ 48 w 98"/>
                    <a:gd name="T91" fmla="*/ 22 h 118"/>
                    <a:gd name="T92" fmla="*/ 47 w 98"/>
                    <a:gd name="T93" fmla="*/ 17 h 118"/>
                    <a:gd name="T94" fmla="*/ 46 w 98"/>
                    <a:gd name="T95" fmla="*/ 14 h 118"/>
                    <a:gd name="T96" fmla="*/ 45 w 98"/>
                    <a:gd name="T97" fmla="*/ 11 h 118"/>
                    <a:gd name="T98" fmla="*/ 43 w 98"/>
                    <a:gd name="T99" fmla="*/ 9 h 118"/>
                    <a:gd name="T100" fmla="*/ 42 w 98"/>
                    <a:gd name="T101" fmla="*/ 7 h 118"/>
                    <a:gd name="T102" fmla="*/ 40 w 98"/>
                    <a:gd name="T103" fmla="*/ 6 h 118"/>
                    <a:gd name="T104" fmla="*/ 38 w 98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8"/>
                    <a:gd name="T160" fmla="*/ 0 h 118"/>
                    <a:gd name="T161" fmla="*/ 98 w 98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8" h="118">
                      <a:moveTo>
                        <a:pt x="70" y="5"/>
                      </a:moveTo>
                      <a:lnTo>
                        <a:pt x="68" y="5"/>
                      </a:lnTo>
                      <a:lnTo>
                        <a:pt x="66" y="5"/>
                      </a:lnTo>
                      <a:lnTo>
                        <a:pt x="65" y="1"/>
                      </a:lnTo>
                      <a:lnTo>
                        <a:pt x="63" y="1"/>
                      </a:lnTo>
                      <a:lnTo>
                        <a:pt x="61" y="1"/>
                      </a:lnTo>
                      <a:lnTo>
                        <a:pt x="60" y="1"/>
                      </a:lnTo>
                      <a:lnTo>
                        <a:pt x="58" y="1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1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6" y="1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6" y="6"/>
                      </a:lnTo>
                      <a:lnTo>
                        <a:pt x="25" y="8"/>
                      </a:lnTo>
                      <a:lnTo>
                        <a:pt x="23" y="8"/>
                      </a:lnTo>
                      <a:lnTo>
                        <a:pt x="21" y="10"/>
                      </a:lnTo>
                      <a:lnTo>
                        <a:pt x="20" y="10"/>
                      </a:lnTo>
                      <a:lnTo>
                        <a:pt x="20" y="11"/>
                      </a:lnTo>
                      <a:lnTo>
                        <a:pt x="18" y="13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5" y="17"/>
                      </a:lnTo>
                      <a:lnTo>
                        <a:pt x="15" y="18"/>
                      </a:lnTo>
                      <a:lnTo>
                        <a:pt x="13" y="18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0" y="22"/>
                      </a:lnTo>
                      <a:lnTo>
                        <a:pt x="10" y="23"/>
                      </a:lnTo>
                      <a:lnTo>
                        <a:pt x="8" y="23"/>
                      </a:lnTo>
                      <a:lnTo>
                        <a:pt x="8" y="25"/>
                      </a:lnTo>
                      <a:lnTo>
                        <a:pt x="8" y="27"/>
                      </a:lnTo>
                      <a:lnTo>
                        <a:pt x="6" y="27"/>
                      </a:lnTo>
                      <a:lnTo>
                        <a:pt x="6" y="28"/>
                      </a:lnTo>
                      <a:lnTo>
                        <a:pt x="6" y="30"/>
                      </a:lnTo>
                      <a:lnTo>
                        <a:pt x="5" y="30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3" y="37"/>
                      </a:lnTo>
                      <a:lnTo>
                        <a:pt x="1" y="40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1" y="45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9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1" y="71"/>
                      </a:lnTo>
                      <a:lnTo>
                        <a:pt x="1" y="72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7"/>
                      </a:lnTo>
                      <a:lnTo>
                        <a:pt x="1" y="79"/>
                      </a:lnTo>
                      <a:lnTo>
                        <a:pt x="1" y="81"/>
                      </a:lnTo>
                      <a:lnTo>
                        <a:pt x="5" y="82"/>
                      </a:lnTo>
                      <a:lnTo>
                        <a:pt x="5" y="84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6" y="89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3"/>
                      </a:lnTo>
                      <a:lnTo>
                        <a:pt x="8" y="94"/>
                      </a:lnTo>
                      <a:lnTo>
                        <a:pt x="8" y="96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1" y="98"/>
                      </a:lnTo>
                      <a:lnTo>
                        <a:pt x="11" y="99"/>
                      </a:lnTo>
                      <a:lnTo>
                        <a:pt x="13" y="99"/>
                      </a:lnTo>
                      <a:lnTo>
                        <a:pt x="13" y="101"/>
                      </a:lnTo>
                      <a:lnTo>
                        <a:pt x="13" y="103"/>
                      </a:lnTo>
                      <a:lnTo>
                        <a:pt x="15" y="103"/>
                      </a:lnTo>
                      <a:lnTo>
                        <a:pt x="16" y="103"/>
                      </a:lnTo>
                      <a:lnTo>
                        <a:pt x="16" y="104"/>
                      </a:lnTo>
                      <a:lnTo>
                        <a:pt x="18" y="106"/>
                      </a:lnTo>
                      <a:lnTo>
                        <a:pt x="18" y="108"/>
                      </a:lnTo>
                      <a:lnTo>
                        <a:pt x="20" y="108"/>
                      </a:lnTo>
                      <a:lnTo>
                        <a:pt x="20" y="109"/>
                      </a:lnTo>
                      <a:lnTo>
                        <a:pt x="21" y="109"/>
                      </a:lnTo>
                      <a:lnTo>
                        <a:pt x="25" y="109"/>
                      </a:lnTo>
                      <a:lnTo>
                        <a:pt x="25" y="111"/>
                      </a:lnTo>
                      <a:lnTo>
                        <a:pt x="26" y="113"/>
                      </a:lnTo>
                      <a:lnTo>
                        <a:pt x="28" y="113"/>
                      </a:lnTo>
                      <a:lnTo>
                        <a:pt x="30" y="113"/>
                      </a:lnTo>
                      <a:lnTo>
                        <a:pt x="31" y="115"/>
                      </a:lnTo>
                      <a:lnTo>
                        <a:pt x="33" y="115"/>
                      </a:lnTo>
                      <a:lnTo>
                        <a:pt x="35" y="116"/>
                      </a:lnTo>
                      <a:lnTo>
                        <a:pt x="36" y="116"/>
                      </a:lnTo>
                      <a:lnTo>
                        <a:pt x="38" y="116"/>
                      </a:lnTo>
                      <a:lnTo>
                        <a:pt x="40" y="116"/>
                      </a:lnTo>
                      <a:lnTo>
                        <a:pt x="41" y="116"/>
                      </a:lnTo>
                      <a:lnTo>
                        <a:pt x="45" y="116"/>
                      </a:lnTo>
                      <a:lnTo>
                        <a:pt x="45" y="118"/>
                      </a:lnTo>
                      <a:lnTo>
                        <a:pt x="46" y="116"/>
                      </a:lnTo>
                      <a:lnTo>
                        <a:pt x="46" y="118"/>
                      </a:lnTo>
                      <a:lnTo>
                        <a:pt x="46" y="116"/>
                      </a:lnTo>
                      <a:lnTo>
                        <a:pt x="48" y="116"/>
                      </a:lnTo>
                      <a:lnTo>
                        <a:pt x="50" y="116"/>
                      </a:lnTo>
                      <a:lnTo>
                        <a:pt x="51" y="116"/>
                      </a:lnTo>
                      <a:lnTo>
                        <a:pt x="53" y="116"/>
                      </a:lnTo>
                      <a:lnTo>
                        <a:pt x="55" y="116"/>
                      </a:lnTo>
                      <a:lnTo>
                        <a:pt x="56" y="116"/>
                      </a:lnTo>
                      <a:lnTo>
                        <a:pt x="58" y="116"/>
                      </a:lnTo>
                      <a:lnTo>
                        <a:pt x="60" y="116"/>
                      </a:lnTo>
                      <a:lnTo>
                        <a:pt x="60" y="115"/>
                      </a:lnTo>
                      <a:lnTo>
                        <a:pt x="61" y="115"/>
                      </a:lnTo>
                      <a:lnTo>
                        <a:pt x="65" y="113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70" y="111"/>
                      </a:lnTo>
                      <a:lnTo>
                        <a:pt x="71" y="109"/>
                      </a:lnTo>
                      <a:lnTo>
                        <a:pt x="73" y="109"/>
                      </a:lnTo>
                      <a:lnTo>
                        <a:pt x="75" y="109"/>
                      </a:lnTo>
                      <a:lnTo>
                        <a:pt x="75" y="108"/>
                      </a:lnTo>
                      <a:lnTo>
                        <a:pt x="76" y="106"/>
                      </a:lnTo>
                      <a:lnTo>
                        <a:pt x="78" y="106"/>
                      </a:lnTo>
                      <a:lnTo>
                        <a:pt x="78" y="103"/>
                      </a:lnTo>
                      <a:lnTo>
                        <a:pt x="80" y="103"/>
                      </a:lnTo>
                      <a:lnTo>
                        <a:pt x="81" y="101"/>
                      </a:lnTo>
                      <a:lnTo>
                        <a:pt x="83" y="101"/>
                      </a:lnTo>
                      <a:lnTo>
                        <a:pt x="83" y="99"/>
                      </a:lnTo>
                      <a:lnTo>
                        <a:pt x="83" y="98"/>
                      </a:lnTo>
                      <a:lnTo>
                        <a:pt x="85" y="98"/>
                      </a:lnTo>
                      <a:lnTo>
                        <a:pt x="85" y="96"/>
                      </a:lnTo>
                      <a:lnTo>
                        <a:pt x="86" y="94"/>
                      </a:lnTo>
                      <a:lnTo>
                        <a:pt x="86" y="93"/>
                      </a:lnTo>
                      <a:lnTo>
                        <a:pt x="88" y="91"/>
                      </a:lnTo>
                      <a:lnTo>
                        <a:pt x="90" y="91"/>
                      </a:lnTo>
                      <a:lnTo>
                        <a:pt x="90" y="89"/>
                      </a:lnTo>
                      <a:lnTo>
                        <a:pt x="90" y="88"/>
                      </a:lnTo>
                      <a:lnTo>
                        <a:pt x="91" y="86"/>
                      </a:lnTo>
                      <a:lnTo>
                        <a:pt x="91" y="82"/>
                      </a:lnTo>
                      <a:lnTo>
                        <a:pt x="93" y="81"/>
                      </a:lnTo>
                      <a:lnTo>
                        <a:pt x="93" y="79"/>
                      </a:lnTo>
                      <a:lnTo>
                        <a:pt x="95" y="76"/>
                      </a:lnTo>
                      <a:lnTo>
                        <a:pt x="95" y="74"/>
                      </a:lnTo>
                      <a:lnTo>
                        <a:pt x="96" y="74"/>
                      </a:lnTo>
                      <a:lnTo>
                        <a:pt x="96" y="72"/>
                      </a:lnTo>
                      <a:lnTo>
                        <a:pt x="96" y="71"/>
                      </a:lnTo>
                      <a:lnTo>
                        <a:pt x="96" y="69"/>
                      </a:lnTo>
                      <a:lnTo>
                        <a:pt x="96" y="67"/>
                      </a:lnTo>
                      <a:lnTo>
                        <a:pt x="96" y="66"/>
                      </a:lnTo>
                      <a:lnTo>
                        <a:pt x="96" y="64"/>
                      </a:lnTo>
                      <a:lnTo>
                        <a:pt x="96" y="62"/>
                      </a:lnTo>
                      <a:lnTo>
                        <a:pt x="98" y="62"/>
                      </a:lnTo>
                      <a:lnTo>
                        <a:pt x="98" y="60"/>
                      </a:lnTo>
                      <a:lnTo>
                        <a:pt x="98" y="59"/>
                      </a:lnTo>
                      <a:lnTo>
                        <a:pt x="98" y="55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6" y="52"/>
                      </a:lnTo>
                      <a:lnTo>
                        <a:pt x="96" y="50"/>
                      </a:lnTo>
                      <a:lnTo>
                        <a:pt x="96" y="49"/>
                      </a:lnTo>
                      <a:lnTo>
                        <a:pt x="96" y="47"/>
                      </a:lnTo>
                      <a:lnTo>
                        <a:pt x="96" y="45"/>
                      </a:lnTo>
                      <a:lnTo>
                        <a:pt x="96" y="44"/>
                      </a:lnTo>
                      <a:lnTo>
                        <a:pt x="96" y="42"/>
                      </a:lnTo>
                      <a:lnTo>
                        <a:pt x="96" y="40"/>
                      </a:lnTo>
                      <a:lnTo>
                        <a:pt x="96" y="37"/>
                      </a:lnTo>
                      <a:lnTo>
                        <a:pt x="95" y="37"/>
                      </a:lnTo>
                      <a:lnTo>
                        <a:pt x="93" y="33"/>
                      </a:lnTo>
                      <a:lnTo>
                        <a:pt x="93" y="32"/>
                      </a:lnTo>
                      <a:lnTo>
                        <a:pt x="91" y="30"/>
                      </a:lnTo>
                      <a:lnTo>
                        <a:pt x="91" y="28"/>
                      </a:lnTo>
                      <a:lnTo>
                        <a:pt x="91" y="27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90" y="23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6" y="22"/>
                      </a:lnTo>
                      <a:lnTo>
                        <a:pt x="86" y="20"/>
                      </a:lnTo>
                      <a:lnTo>
                        <a:pt x="86" y="18"/>
                      </a:lnTo>
                      <a:lnTo>
                        <a:pt x="85" y="18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1" y="15"/>
                      </a:lnTo>
                      <a:lnTo>
                        <a:pt x="81" y="13"/>
                      </a:lnTo>
                      <a:lnTo>
                        <a:pt x="80" y="13"/>
                      </a:lnTo>
                      <a:lnTo>
                        <a:pt x="80" y="11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3" y="6"/>
                      </a:lnTo>
                      <a:lnTo>
                        <a:pt x="71" y="5"/>
                      </a:lnTo>
                      <a:lnTo>
                        <a:pt x="7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0" name="Freeform 738"/>
                <p:cNvSpPr>
                  <a:spLocks/>
                </p:cNvSpPr>
                <p:nvPr/>
              </p:nvSpPr>
              <p:spPr bwMode="auto">
                <a:xfrm>
                  <a:off x="5201" y="849"/>
                  <a:ext cx="51" cy="61"/>
                </a:xfrm>
                <a:custGeom>
                  <a:avLst/>
                  <a:gdLst>
                    <a:gd name="T0" fmla="*/ 1 w 102"/>
                    <a:gd name="T1" fmla="*/ 24 h 122"/>
                    <a:gd name="T2" fmla="*/ 0 w 102"/>
                    <a:gd name="T3" fmla="*/ 31 h 122"/>
                    <a:gd name="T4" fmla="*/ 1 w 102"/>
                    <a:gd name="T5" fmla="*/ 39 h 122"/>
                    <a:gd name="T6" fmla="*/ 3 w 102"/>
                    <a:gd name="T7" fmla="*/ 46 h 122"/>
                    <a:gd name="T8" fmla="*/ 7 w 102"/>
                    <a:gd name="T9" fmla="*/ 52 h 122"/>
                    <a:gd name="T10" fmla="*/ 11 w 102"/>
                    <a:gd name="T11" fmla="*/ 57 h 122"/>
                    <a:gd name="T12" fmla="*/ 17 w 102"/>
                    <a:gd name="T13" fmla="*/ 59 h 122"/>
                    <a:gd name="T14" fmla="*/ 23 w 102"/>
                    <a:gd name="T15" fmla="*/ 61 h 122"/>
                    <a:gd name="T16" fmla="*/ 29 w 102"/>
                    <a:gd name="T17" fmla="*/ 61 h 122"/>
                    <a:gd name="T18" fmla="*/ 35 w 102"/>
                    <a:gd name="T19" fmla="*/ 59 h 122"/>
                    <a:gd name="T20" fmla="*/ 41 w 102"/>
                    <a:gd name="T21" fmla="*/ 54 h 122"/>
                    <a:gd name="T22" fmla="*/ 45 w 102"/>
                    <a:gd name="T23" fmla="*/ 49 h 122"/>
                    <a:gd name="T24" fmla="*/ 49 w 102"/>
                    <a:gd name="T25" fmla="*/ 43 h 122"/>
                    <a:gd name="T26" fmla="*/ 51 w 102"/>
                    <a:gd name="T27" fmla="*/ 36 h 122"/>
                    <a:gd name="T28" fmla="*/ 51 w 102"/>
                    <a:gd name="T29" fmla="*/ 29 h 122"/>
                    <a:gd name="T30" fmla="*/ 50 w 102"/>
                    <a:gd name="T31" fmla="*/ 21 h 122"/>
                    <a:gd name="T32" fmla="*/ 48 w 102"/>
                    <a:gd name="T33" fmla="*/ 15 h 122"/>
                    <a:gd name="T34" fmla="*/ 45 w 102"/>
                    <a:gd name="T35" fmla="*/ 10 h 122"/>
                    <a:gd name="T36" fmla="*/ 40 w 102"/>
                    <a:gd name="T37" fmla="*/ 4 h 122"/>
                    <a:gd name="T38" fmla="*/ 32 w 102"/>
                    <a:gd name="T39" fmla="*/ 1 h 122"/>
                    <a:gd name="T40" fmla="*/ 26 w 102"/>
                    <a:gd name="T41" fmla="*/ 0 h 122"/>
                    <a:gd name="T42" fmla="*/ 20 w 102"/>
                    <a:gd name="T43" fmla="*/ 2 h 122"/>
                    <a:gd name="T44" fmla="*/ 14 w 102"/>
                    <a:gd name="T45" fmla="*/ 4 h 122"/>
                    <a:gd name="T46" fmla="*/ 9 w 102"/>
                    <a:gd name="T47" fmla="*/ 9 h 122"/>
                    <a:gd name="T48" fmla="*/ 5 w 102"/>
                    <a:gd name="T49" fmla="*/ 15 h 122"/>
                    <a:gd name="T50" fmla="*/ 5 w 102"/>
                    <a:gd name="T51" fmla="*/ 18 h 122"/>
                    <a:gd name="T52" fmla="*/ 9 w 102"/>
                    <a:gd name="T53" fmla="*/ 12 h 122"/>
                    <a:gd name="T54" fmla="*/ 13 w 102"/>
                    <a:gd name="T55" fmla="*/ 7 h 122"/>
                    <a:gd name="T56" fmla="*/ 18 w 102"/>
                    <a:gd name="T57" fmla="*/ 4 h 122"/>
                    <a:gd name="T58" fmla="*/ 24 w 102"/>
                    <a:gd name="T59" fmla="*/ 2 h 122"/>
                    <a:gd name="T60" fmla="*/ 29 w 102"/>
                    <a:gd name="T61" fmla="*/ 2 h 122"/>
                    <a:gd name="T62" fmla="*/ 35 w 102"/>
                    <a:gd name="T63" fmla="*/ 4 h 122"/>
                    <a:gd name="T64" fmla="*/ 42 w 102"/>
                    <a:gd name="T65" fmla="*/ 8 h 122"/>
                    <a:gd name="T66" fmla="*/ 46 w 102"/>
                    <a:gd name="T67" fmla="*/ 13 h 122"/>
                    <a:gd name="T68" fmla="*/ 49 w 102"/>
                    <a:gd name="T69" fmla="*/ 19 h 122"/>
                    <a:gd name="T70" fmla="*/ 50 w 102"/>
                    <a:gd name="T71" fmla="*/ 26 h 122"/>
                    <a:gd name="T72" fmla="*/ 50 w 102"/>
                    <a:gd name="T73" fmla="*/ 33 h 122"/>
                    <a:gd name="T74" fmla="*/ 49 w 102"/>
                    <a:gd name="T75" fmla="*/ 41 h 122"/>
                    <a:gd name="T76" fmla="*/ 46 w 102"/>
                    <a:gd name="T77" fmla="*/ 47 h 122"/>
                    <a:gd name="T78" fmla="*/ 42 w 102"/>
                    <a:gd name="T79" fmla="*/ 52 h 122"/>
                    <a:gd name="T80" fmla="*/ 37 w 102"/>
                    <a:gd name="T81" fmla="*/ 57 h 122"/>
                    <a:gd name="T82" fmla="*/ 32 w 102"/>
                    <a:gd name="T83" fmla="*/ 59 h 122"/>
                    <a:gd name="T84" fmla="*/ 26 w 102"/>
                    <a:gd name="T85" fmla="*/ 61 h 122"/>
                    <a:gd name="T86" fmla="*/ 20 w 102"/>
                    <a:gd name="T87" fmla="*/ 59 h 122"/>
                    <a:gd name="T88" fmla="*/ 14 w 102"/>
                    <a:gd name="T89" fmla="*/ 57 h 122"/>
                    <a:gd name="T90" fmla="*/ 9 w 102"/>
                    <a:gd name="T91" fmla="*/ 53 h 122"/>
                    <a:gd name="T92" fmla="*/ 6 w 102"/>
                    <a:gd name="T93" fmla="*/ 48 h 122"/>
                    <a:gd name="T94" fmla="*/ 3 w 102"/>
                    <a:gd name="T95" fmla="*/ 41 h 122"/>
                    <a:gd name="T96" fmla="*/ 1 w 102"/>
                    <a:gd name="T97" fmla="*/ 34 h 122"/>
                    <a:gd name="T98" fmla="*/ 1 w 102"/>
                    <a:gd name="T99" fmla="*/ 27 h 122"/>
                    <a:gd name="T100" fmla="*/ 3 w 102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2"/>
                    <a:gd name="T155" fmla="*/ 102 w 102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2">
                      <a:moveTo>
                        <a:pt x="5" y="37"/>
                      </a:moveTo>
                      <a:lnTo>
                        <a:pt x="5" y="41"/>
                      </a:lnTo>
                      <a:lnTo>
                        <a:pt x="4" y="42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51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1"/>
                      </a:lnTo>
                      <a:lnTo>
                        <a:pt x="4" y="83"/>
                      </a:lnTo>
                      <a:lnTo>
                        <a:pt x="5" y="86"/>
                      </a:lnTo>
                      <a:lnTo>
                        <a:pt x="5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9" y="96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4" y="103"/>
                      </a:lnTo>
                      <a:lnTo>
                        <a:pt x="14" y="105"/>
                      </a:lnTo>
                      <a:lnTo>
                        <a:pt x="17" y="108"/>
                      </a:lnTo>
                      <a:lnTo>
                        <a:pt x="19" y="108"/>
                      </a:lnTo>
                      <a:lnTo>
                        <a:pt x="20" y="110"/>
                      </a:lnTo>
                      <a:lnTo>
                        <a:pt x="22" y="113"/>
                      </a:lnTo>
                      <a:lnTo>
                        <a:pt x="25" y="113"/>
                      </a:lnTo>
                      <a:lnTo>
                        <a:pt x="27" y="115"/>
                      </a:lnTo>
                      <a:lnTo>
                        <a:pt x="29" y="117"/>
                      </a:lnTo>
                      <a:lnTo>
                        <a:pt x="32" y="118"/>
                      </a:lnTo>
                      <a:lnTo>
                        <a:pt x="34" y="118"/>
                      </a:lnTo>
                      <a:lnTo>
                        <a:pt x="37" y="122"/>
                      </a:lnTo>
                      <a:lnTo>
                        <a:pt x="40" y="122"/>
                      </a:lnTo>
                      <a:lnTo>
                        <a:pt x="42" y="122"/>
                      </a:lnTo>
                      <a:lnTo>
                        <a:pt x="44" y="122"/>
                      </a:lnTo>
                      <a:lnTo>
                        <a:pt x="45" y="122"/>
                      </a:lnTo>
                      <a:lnTo>
                        <a:pt x="49" y="122"/>
                      </a:lnTo>
                      <a:lnTo>
                        <a:pt x="52" y="122"/>
                      </a:lnTo>
                      <a:lnTo>
                        <a:pt x="54" y="122"/>
                      </a:lnTo>
                      <a:lnTo>
                        <a:pt x="55" y="122"/>
                      </a:lnTo>
                      <a:lnTo>
                        <a:pt x="59" y="122"/>
                      </a:lnTo>
                      <a:lnTo>
                        <a:pt x="60" y="122"/>
                      </a:lnTo>
                      <a:lnTo>
                        <a:pt x="64" y="120"/>
                      </a:lnTo>
                      <a:lnTo>
                        <a:pt x="65" y="118"/>
                      </a:lnTo>
                      <a:lnTo>
                        <a:pt x="67" y="118"/>
                      </a:lnTo>
                      <a:lnTo>
                        <a:pt x="70" y="117"/>
                      </a:lnTo>
                      <a:lnTo>
                        <a:pt x="72" y="117"/>
                      </a:lnTo>
                      <a:lnTo>
                        <a:pt x="75" y="113"/>
                      </a:lnTo>
                      <a:lnTo>
                        <a:pt x="77" y="113"/>
                      </a:lnTo>
                      <a:lnTo>
                        <a:pt x="79" y="111"/>
                      </a:lnTo>
                      <a:lnTo>
                        <a:pt x="82" y="108"/>
                      </a:lnTo>
                      <a:lnTo>
                        <a:pt x="85" y="105"/>
                      </a:lnTo>
                      <a:lnTo>
                        <a:pt x="85" y="103"/>
                      </a:lnTo>
                      <a:lnTo>
                        <a:pt x="89" y="101"/>
                      </a:lnTo>
                      <a:lnTo>
                        <a:pt x="90" y="98"/>
                      </a:lnTo>
                      <a:lnTo>
                        <a:pt x="92" y="96"/>
                      </a:lnTo>
                      <a:lnTo>
                        <a:pt x="92" y="95"/>
                      </a:lnTo>
                      <a:lnTo>
                        <a:pt x="95" y="91"/>
                      </a:lnTo>
                      <a:lnTo>
                        <a:pt x="95" y="90"/>
                      </a:lnTo>
                      <a:lnTo>
                        <a:pt x="97" y="86"/>
                      </a:lnTo>
                      <a:lnTo>
                        <a:pt x="97" y="83"/>
                      </a:lnTo>
                      <a:lnTo>
                        <a:pt x="99" y="81"/>
                      </a:lnTo>
                      <a:lnTo>
                        <a:pt x="100" y="78"/>
                      </a:lnTo>
                      <a:lnTo>
                        <a:pt x="100" y="76"/>
                      </a:lnTo>
                      <a:lnTo>
                        <a:pt x="102" y="71"/>
                      </a:lnTo>
                      <a:lnTo>
                        <a:pt x="102" y="68"/>
                      </a:lnTo>
                      <a:lnTo>
                        <a:pt x="102" y="66"/>
                      </a:lnTo>
                      <a:lnTo>
                        <a:pt x="102" y="62"/>
                      </a:lnTo>
                      <a:lnTo>
                        <a:pt x="102" y="59"/>
                      </a:lnTo>
                      <a:lnTo>
                        <a:pt x="102" y="57"/>
                      </a:lnTo>
                      <a:lnTo>
                        <a:pt x="102" y="52"/>
                      </a:lnTo>
                      <a:lnTo>
                        <a:pt x="102" y="51"/>
                      </a:lnTo>
                      <a:lnTo>
                        <a:pt x="102" y="47"/>
                      </a:lnTo>
                      <a:lnTo>
                        <a:pt x="100" y="46"/>
                      </a:lnTo>
                      <a:lnTo>
                        <a:pt x="100" y="42"/>
                      </a:lnTo>
                      <a:lnTo>
                        <a:pt x="99" y="41"/>
                      </a:lnTo>
                      <a:lnTo>
                        <a:pt x="97" y="37"/>
                      </a:lnTo>
                      <a:lnTo>
                        <a:pt x="97" y="35"/>
                      </a:lnTo>
                      <a:lnTo>
                        <a:pt x="97" y="32"/>
                      </a:lnTo>
                      <a:lnTo>
                        <a:pt x="95" y="30"/>
                      </a:lnTo>
                      <a:lnTo>
                        <a:pt x="95" y="27"/>
                      </a:lnTo>
                      <a:lnTo>
                        <a:pt x="92" y="24"/>
                      </a:lnTo>
                      <a:lnTo>
                        <a:pt x="92" y="22"/>
                      </a:lnTo>
                      <a:lnTo>
                        <a:pt x="89" y="20"/>
                      </a:lnTo>
                      <a:lnTo>
                        <a:pt x="89" y="19"/>
                      </a:lnTo>
                      <a:lnTo>
                        <a:pt x="85" y="15"/>
                      </a:lnTo>
                      <a:lnTo>
                        <a:pt x="84" y="15"/>
                      </a:lnTo>
                      <a:lnTo>
                        <a:pt x="82" y="13"/>
                      </a:lnTo>
                      <a:lnTo>
                        <a:pt x="80" y="10"/>
                      </a:lnTo>
                      <a:lnTo>
                        <a:pt x="79" y="8"/>
                      </a:lnTo>
                      <a:lnTo>
                        <a:pt x="75" y="7"/>
                      </a:lnTo>
                      <a:lnTo>
                        <a:pt x="70" y="5"/>
                      </a:lnTo>
                      <a:lnTo>
                        <a:pt x="69" y="3"/>
                      </a:lnTo>
                      <a:lnTo>
                        <a:pt x="67" y="2"/>
                      </a:lnTo>
                      <a:lnTo>
                        <a:pt x="64" y="2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2" y="0"/>
                      </a:lnTo>
                      <a:lnTo>
                        <a:pt x="49" y="2"/>
                      </a:lnTo>
                      <a:lnTo>
                        <a:pt x="47" y="2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3"/>
                      </a:lnTo>
                      <a:lnTo>
                        <a:pt x="37" y="3"/>
                      </a:lnTo>
                      <a:lnTo>
                        <a:pt x="35" y="5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29" y="8"/>
                      </a:lnTo>
                      <a:lnTo>
                        <a:pt x="27" y="10"/>
                      </a:lnTo>
                      <a:lnTo>
                        <a:pt x="24" y="12"/>
                      </a:lnTo>
                      <a:lnTo>
                        <a:pt x="22" y="15"/>
                      </a:lnTo>
                      <a:lnTo>
                        <a:pt x="20" y="15"/>
                      </a:lnTo>
                      <a:lnTo>
                        <a:pt x="17" y="17"/>
                      </a:lnTo>
                      <a:lnTo>
                        <a:pt x="17" y="20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2" y="25"/>
                      </a:lnTo>
                      <a:lnTo>
                        <a:pt x="10" y="29"/>
                      </a:lnTo>
                      <a:lnTo>
                        <a:pt x="7" y="30"/>
                      </a:lnTo>
                      <a:lnTo>
                        <a:pt x="7" y="34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9" y="35"/>
                      </a:lnTo>
                      <a:lnTo>
                        <a:pt x="10" y="32"/>
                      </a:lnTo>
                      <a:lnTo>
                        <a:pt x="12" y="30"/>
                      </a:lnTo>
                      <a:lnTo>
                        <a:pt x="14" y="27"/>
                      </a:lnTo>
                      <a:lnTo>
                        <a:pt x="14" y="24"/>
                      </a:lnTo>
                      <a:lnTo>
                        <a:pt x="17" y="24"/>
                      </a:lnTo>
                      <a:lnTo>
                        <a:pt x="17" y="20"/>
                      </a:lnTo>
                      <a:lnTo>
                        <a:pt x="19" y="19"/>
                      </a:lnTo>
                      <a:lnTo>
                        <a:pt x="20" y="17"/>
                      </a:lnTo>
                      <a:lnTo>
                        <a:pt x="24" y="15"/>
                      </a:lnTo>
                      <a:lnTo>
                        <a:pt x="25" y="13"/>
                      </a:lnTo>
                      <a:lnTo>
                        <a:pt x="27" y="12"/>
                      </a:lnTo>
                      <a:lnTo>
                        <a:pt x="29" y="10"/>
                      </a:lnTo>
                      <a:lnTo>
                        <a:pt x="30" y="8"/>
                      </a:lnTo>
                      <a:lnTo>
                        <a:pt x="32" y="7"/>
                      </a:lnTo>
                      <a:lnTo>
                        <a:pt x="35" y="7"/>
                      </a:lnTo>
                      <a:lnTo>
                        <a:pt x="39" y="7"/>
                      </a:lnTo>
                      <a:lnTo>
                        <a:pt x="40" y="5"/>
                      </a:lnTo>
                      <a:lnTo>
                        <a:pt x="42" y="5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50" y="3"/>
                      </a:lnTo>
                      <a:lnTo>
                        <a:pt x="52" y="2"/>
                      </a:lnTo>
                      <a:lnTo>
                        <a:pt x="54" y="3"/>
                      </a:lnTo>
                      <a:lnTo>
                        <a:pt x="57" y="3"/>
                      </a:lnTo>
                      <a:lnTo>
                        <a:pt x="59" y="3"/>
                      </a:lnTo>
                      <a:lnTo>
                        <a:pt x="60" y="3"/>
                      </a:lnTo>
                      <a:lnTo>
                        <a:pt x="64" y="3"/>
                      </a:lnTo>
                      <a:lnTo>
                        <a:pt x="67" y="5"/>
                      </a:lnTo>
                      <a:lnTo>
                        <a:pt x="69" y="7"/>
                      </a:lnTo>
                      <a:lnTo>
                        <a:pt x="70" y="7"/>
                      </a:lnTo>
                      <a:lnTo>
                        <a:pt x="75" y="8"/>
                      </a:lnTo>
                      <a:lnTo>
                        <a:pt x="77" y="12"/>
                      </a:lnTo>
                      <a:lnTo>
                        <a:pt x="80" y="13"/>
                      </a:lnTo>
                      <a:lnTo>
                        <a:pt x="82" y="15"/>
                      </a:lnTo>
                      <a:lnTo>
                        <a:pt x="84" y="15"/>
                      </a:lnTo>
                      <a:lnTo>
                        <a:pt x="85" y="17"/>
                      </a:lnTo>
                      <a:lnTo>
                        <a:pt x="85" y="20"/>
                      </a:lnTo>
                      <a:lnTo>
                        <a:pt x="89" y="22"/>
                      </a:lnTo>
                      <a:lnTo>
                        <a:pt x="89" y="24"/>
                      </a:lnTo>
                      <a:lnTo>
                        <a:pt x="92" y="25"/>
                      </a:lnTo>
                      <a:lnTo>
                        <a:pt x="92" y="29"/>
                      </a:lnTo>
                      <a:lnTo>
                        <a:pt x="94" y="30"/>
                      </a:lnTo>
                      <a:lnTo>
                        <a:pt x="95" y="32"/>
                      </a:lnTo>
                      <a:lnTo>
                        <a:pt x="95" y="35"/>
                      </a:lnTo>
                      <a:lnTo>
                        <a:pt x="97" y="37"/>
                      </a:lnTo>
                      <a:lnTo>
                        <a:pt x="97" y="41"/>
                      </a:lnTo>
                      <a:lnTo>
                        <a:pt x="97" y="42"/>
                      </a:lnTo>
                      <a:lnTo>
                        <a:pt x="99" y="46"/>
                      </a:lnTo>
                      <a:lnTo>
                        <a:pt x="99" y="49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0" y="57"/>
                      </a:lnTo>
                      <a:lnTo>
                        <a:pt x="100" y="59"/>
                      </a:lnTo>
                      <a:lnTo>
                        <a:pt x="100" y="62"/>
                      </a:lnTo>
                      <a:lnTo>
                        <a:pt x="100" y="66"/>
                      </a:lnTo>
                      <a:lnTo>
                        <a:pt x="100" y="68"/>
                      </a:lnTo>
                      <a:lnTo>
                        <a:pt x="99" y="71"/>
                      </a:lnTo>
                      <a:lnTo>
                        <a:pt x="99" y="74"/>
                      </a:lnTo>
                      <a:lnTo>
                        <a:pt x="97" y="76"/>
                      </a:lnTo>
                      <a:lnTo>
                        <a:pt x="97" y="81"/>
                      </a:lnTo>
                      <a:lnTo>
                        <a:pt x="95" y="86"/>
                      </a:lnTo>
                      <a:lnTo>
                        <a:pt x="95" y="88"/>
                      </a:lnTo>
                      <a:lnTo>
                        <a:pt x="92" y="91"/>
                      </a:lnTo>
                      <a:lnTo>
                        <a:pt x="92" y="93"/>
                      </a:lnTo>
                      <a:lnTo>
                        <a:pt x="90" y="96"/>
                      </a:lnTo>
                      <a:lnTo>
                        <a:pt x="89" y="98"/>
                      </a:lnTo>
                      <a:lnTo>
                        <a:pt x="87" y="100"/>
                      </a:lnTo>
                      <a:lnTo>
                        <a:pt x="85" y="103"/>
                      </a:lnTo>
                      <a:lnTo>
                        <a:pt x="84" y="103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9" y="108"/>
                      </a:lnTo>
                      <a:lnTo>
                        <a:pt x="75" y="111"/>
                      </a:lnTo>
                      <a:lnTo>
                        <a:pt x="74" y="113"/>
                      </a:lnTo>
                      <a:lnTo>
                        <a:pt x="72" y="113"/>
                      </a:lnTo>
                      <a:lnTo>
                        <a:pt x="70" y="113"/>
                      </a:lnTo>
                      <a:lnTo>
                        <a:pt x="67" y="117"/>
                      </a:lnTo>
                      <a:lnTo>
                        <a:pt x="65" y="117"/>
                      </a:lnTo>
                      <a:lnTo>
                        <a:pt x="64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5" y="120"/>
                      </a:lnTo>
                      <a:lnTo>
                        <a:pt x="54" y="120"/>
                      </a:lnTo>
                      <a:lnTo>
                        <a:pt x="52" y="122"/>
                      </a:lnTo>
                      <a:lnTo>
                        <a:pt x="49" y="122"/>
                      </a:lnTo>
                      <a:lnTo>
                        <a:pt x="47" y="120"/>
                      </a:lnTo>
                      <a:lnTo>
                        <a:pt x="44" y="120"/>
                      </a:lnTo>
                      <a:lnTo>
                        <a:pt x="42" y="120"/>
                      </a:lnTo>
                      <a:lnTo>
                        <a:pt x="40" y="118"/>
                      </a:lnTo>
                      <a:lnTo>
                        <a:pt x="37" y="118"/>
                      </a:lnTo>
                      <a:lnTo>
                        <a:pt x="35" y="117"/>
                      </a:lnTo>
                      <a:lnTo>
                        <a:pt x="32" y="117"/>
                      </a:lnTo>
                      <a:lnTo>
                        <a:pt x="30" y="115"/>
                      </a:lnTo>
                      <a:lnTo>
                        <a:pt x="29" y="113"/>
                      </a:lnTo>
                      <a:lnTo>
                        <a:pt x="25" y="111"/>
                      </a:lnTo>
                      <a:lnTo>
                        <a:pt x="24" y="110"/>
                      </a:lnTo>
                      <a:lnTo>
                        <a:pt x="22" y="108"/>
                      </a:lnTo>
                      <a:lnTo>
                        <a:pt x="20" y="108"/>
                      </a:lnTo>
                      <a:lnTo>
                        <a:pt x="17" y="105"/>
                      </a:lnTo>
                      <a:lnTo>
                        <a:pt x="17" y="103"/>
                      </a:lnTo>
                      <a:lnTo>
                        <a:pt x="14" y="101"/>
                      </a:lnTo>
                      <a:lnTo>
                        <a:pt x="14" y="98"/>
                      </a:lnTo>
                      <a:lnTo>
                        <a:pt x="12" y="98"/>
                      </a:lnTo>
                      <a:lnTo>
                        <a:pt x="12" y="95"/>
                      </a:lnTo>
                      <a:lnTo>
                        <a:pt x="9" y="91"/>
                      </a:lnTo>
                      <a:lnTo>
                        <a:pt x="7" y="90"/>
                      </a:lnTo>
                      <a:lnTo>
                        <a:pt x="7" y="86"/>
                      </a:lnTo>
                      <a:lnTo>
                        <a:pt x="5" y="86"/>
                      </a:lnTo>
                      <a:lnTo>
                        <a:pt x="5" y="81"/>
                      </a:lnTo>
                      <a:lnTo>
                        <a:pt x="4" y="76"/>
                      </a:lnTo>
                      <a:lnTo>
                        <a:pt x="4" y="74"/>
                      </a:lnTo>
                      <a:lnTo>
                        <a:pt x="2" y="71"/>
                      </a:lnTo>
                      <a:lnTo>
                        <a:pt x="2" y="68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2" y="59"/>
                      </a:lnTo>
                      <a:lnTo>
                        <a:pt x="2" y="57"/>
                      </a:lnTo>
                      <a:lnTo>
                        <a:pt x="2" y="54"/>
                      </a:lnTo>
                      <a:lnTo>
                        <a:pt x="4" y="52"/>
                      </a:lnTo>
                      <a:lnTo>
                        <a:pt x="5" y="49"/>
                      </a:lnTo>
                      <a:lnTo>
                        <a:pt x="5" y="46"/>
                      </a:lnTo>
                      <a:lnTo>
                        <a:pt x="5" y="42"/>
                      </a:lnTo>
                      <a:lnTo>
                        <a:pt x="7" y="41"/>
                      </a:lnTo>
                      <a:lnTo>
                        <a:pt x="7" y="37"/>
                      </a:lnTo>
                      <a:lnTo>
                        <a:pt x="5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1" name="Freeform 739"/>
                <p:cNvSpPr>
                  <a:spLocks/>
                </p:cNvSpPr>
                <p:nvPr/>
              </p:nvSpPr>
              <p:spPr bwMode="auto">
                <a:xfrm>
                  <a:off x="5223" y="872"/>
                  <a:ext cx="37" cy="15"/>
                </a:xfrm>
                <a:custGeom>
                  <a:avLst/>
                  <a:gdLst>
                    <a:gd name="T0" fmla="*/ 0 w 75"/>
                    <a:gd name="T1" fmla="*/ 10 h 30"/>
                    <a:gd name="T2" fmla="*/ 0 w 75"/>
                    <a:gd name="T3" fmla="*/ 15 h 30"/>
                    <a:gd name="T4" fmla="*/ 37 w 75"/>
                    <a:gd name="T5" fmla="*/ 13 h 30"/>
                    <a:gd name="T6" fmla="*/ 26 w 75"/>
                    <a:gd name="T7" fmla="*/ 0 h 30"/>
                    <a:gd name="T8" fmla="*/ 0 w 75"/>
                    <a:gd name="T9" fmla="*/ 10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30"/>
                    <a:gd name="T17" fmla="*/ 75 w 75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30">
                      <a:moveTo>
                        <a:pt x="1" y="20"/>
                      </a:moveTo>
                      <a:lnTo>
                        <a:pt x="0" y="30"/>
                      </a:lnTo>
                      <a:lnTo>
                        <a:pt x="75" y="25"/>
                      </a:lnTo>
                      <a:lnTo>
                        <a:pt x="53" y="0"/>
                      </a:lnTo>
                      <a:lnTo>
                        <a:pt x="1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2" name="Freeform 740"/>
                <p:cNvSpPr>
                  <a:spLocks/>
                </p:cNvSpPr>
                <p:nvPr/>
              </p:nvSpPr>
              <p:spPr bwMode="auto">
                <a:xfrm>
                  <a:off x="5210" y="884"/>
                  <a:ext cx="36" cy="26"/>
                </a:xfrm>
                <a:custGeom>
                  <a:avLst/>
                  <a:gdLst>
                    <a:gd name="T0" fmla="*/ 23 w 73"/>
                    <a:gd name="T1" fmla="*/ 0 h 53"/>
                    <a:gd name="T2" fmla="*/ 21 w 73"/>
                    <a:gd name="T3" fmla="*/ 0 h 53"/>
                    <a:gd name="T4" fmla="*/ 20 w 73"/>
                    <a:gd name="T5" fmla="*/ 0 h 53"/>
                    <a:gd name="T6" fmla="*/ 18 w 73"/>
                    <a:gd name="T7" fmla="*/ 0 h 53"/>
                    <a:gd name="T8" fmla="*/ 16 w 73"/>
                    <a:gd name="T9" fmla="*/ 0 h 53"/>
                    <a:gd name="T10" fmla="*/ 13 w 73"/>
                    <a:gd name="T11" fmla="*/ 1 h 53"/>
                    <a:gd name="T12" fmla="*/ 11 w 73"/>
                    <a:gd name="T13" fmla="*/ 1 h 53"/>
                    <a:gd name="T14" fmla="*/ 9 w 73"/>
                    <a:gd name="T15" fmla="*/ 2 h 53"/>
                    <a:gd name="T16" fmla="*/ 8 w 73"/>
                    <a:gd name="T17" fmla="*/ 2 h 53"/>
                    <a:gd name="T18" fmla="*/ 6 w 73"/>
                    <a:gd name="T19" fmla="*/ 4 h 53"/>
                    <a:gd name="T20" fmla="*/ 5 w 73"/>
                    <a:gd name="T21" fmla="*/ 4 h 53"/>
                    <a:gd name="T22" fmla="*/ 4 w 73"/>
                    <a:gd name="T23" fmla="*/ 5 h 53"/>
                    <a:gd name="T24" fmla="*/ 2 w 73"/>
                    <a:gd name="T25" fmla="*/ 8 h 53"/>
                    <a:gd name="T26" fmla="*/ 1 w 73"/>
                    <a:gd name="T27" fmla="*/ 11 h 53"/>
                    <a:gd name="T28" fmla="*/ 1 w 73"/>
                    <a:gd name="T29" fmla="*/ 13 h 53"/>
                    <a:gd name="T30" fmla="*/ 0 w 73"/>
                    <a:gd name="T31" fmla="*/ 13 h 53"/>
                    <a:gd name="T32" fmla="*/ 1 w 73"/>
                    <a:gd name="T33" fmla="*/ 16 h 53"/>
                    <a:gd name="T34" fmla="*/ 1 w 73"/>
                    <a:gd name="T35" fmla="*/ 18 h 53"/>
                    <a:gd name="T36" fmla="*/ 1 w 73"/>
                    <a:gd name="T37" fmla="*/ 19 h 53"/>
                    <a:gd name="T38" fmla="*/ 3 w 73"/>
                    <a:gd name="T39" fmla="*/ 21 h 53"/>
                    <a:gd name="T40" fmla="*/ 5 w 73"/>
                    <a:gd name="T41" fmla="*/ 22 h 53"/>
                    <a:gd name="T42" fmla="*/ 6 w 73"/>
                    <a:gd name="T43" fmla="*/ 22 h 53"/>
                    <a:gd name="T44" fmla="*/ 6 w 73"/>
                    <a:gd name="T45" fmla="*/ 24 h 53"/>
                    <a:gd name="T46" fmla="*/ 8 w 73"/>
                    <a:gd name="T47" fmla="*/ 24 h 53"/>
                    <a:gd name="T48" fmla="*/ 13 w 73"/>
                    <a:gd name="T49" fmla="*/ 26 h 53"/>
                    <a:gd name="T50" fmla="*/ 15 w 73"/>
                    <a:gd name="T51" fmla="*/ 26 h 53"/>
                    <a:gd name="T52" fmla="*/ 17 w 73"/>
                    <a:gd name="T53" fmla="*/ 26 h 53"/>
                    <a:gd name="T54" fmla="*/ 19 w 73"/>
                    <a:gd name="T55" fmla="*/ 26 h 53"/>
                    <a:gd name="T56" fmla="*/ 21 w 73"/>
                    <a:gd name="T57" fmla="*/ 26 h 53"/>
                    <a:gd name="T58" fmla="*/ 23 w 73"/>
                    <a:gd name="T59" fmla="*/ 26 h 53"/>
                    <a:gd name="T60" fmla="*/ 25 w 73"/>
                    <a:gd name="T61" fmla="*/ 25 h 53"/>
                    <a:gd name="T62" fmla="*/ 26 w 73"/>
                    <a:gd name="T63" fmla="*/ 24 h 53"/>
                    <a:gd name="T64" fmla="*/ 28 w 73"/>
                    <a:gd name="T65" fmla="*/ 24 h 53"/>
                    <a:gd name="T66" fmla="*/ 30 w 73"/>
                    <a:gd name="T67" fmla="*/ 23 h 53"/>
                    <a:gd name="T68" fmla="*/ 31 w 73"/>
                    <a:gd name="T69" fmla="*/ 22 h 53"/>
                    <a:gd name="T70" fmla="*/ 31 w 73"/>
                    <a:gd name="T71" fmla="*/ 22 h 53"/>
                    <a:gd name="T72" fmla="*/ 34 w 73"/>
                    <a:gd name="T73" fmla="*/ 19 h 53"/>
                    <a:gd name="T74" fmla="*/ 36 w 73"/>
                    <a:gd name="T75" fmla="*/ 17 h 53"/>
                    <a:gd name="T76" fmla="*/ 36 w 73"/>
                    <a:gd name="T77" fmla="*/ 15 h 53"/>
                    <a:gd name="T78" fmla="*/ 36 w 73"/>
                    <a:gd name="T79" fmla="*/ 13 h 53"/>
                    <a:gd name="T80" fmla="*/ 36 w 73"/>
                    <a:gd name="T81" fmla="*/ 13 h 53"/>
                    <a:gd name="T82" fmla="*/ 36 w 73"/>
                    <a:gd name="T83" fmla="*/ 11 h 53"/>
                    <a:gd name="T84" fmla="*/ 36 w 73"/>
                    <a:gd name="T85" fmla="*/ 9 h 53"/>
                    <a:gd name="T86" fmla="*/ 36 w 73"/>
                    <a:gd name="T87" fmla="*/ 8 h 53"/>
                    <a:gd name="T88" fmla="*/ 35 w 73"/>
                    <a:gd name="T89" fmla="*/ 7 h 53"/>
                    <a:gd name="T90" fmla="*/ 33 w 73"/>
                    <a:gd name="T91" fmla="*/ 6 h 53"/>
                    <a:gd name="T92" fmla="*/ 33 w 73"/>
                    <a:gd name="T93" fmla="*/ 4 h 53"/>
                    <a:gd name="T94" fmla="*/ 31 w 73"/>
                    <a:gd name="T95" fmla="*/ 4 h 53"/>
                    <a:gd name="T96" fmla="*/ 31 w 73"/>
                    <a:gd name="T97" fmla="*/ 2 h 53"/>
                    <a:gd name="T98" fmla="*/ 26 w 73"/>
                    <a:gd name="T99" fmla="*/ 1 h 5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3"/>
                    <a:gd name="T151" fmla="*/ 0 h 53"/>
                    <a:gd name="T152" fmla="*/ 73 w 73"/>
                    <a:gd name="T153" fmla="*/ 53 h 5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3" h="53">
                      <a:moveTo>
                        <a:pt x="53" y="2"/>
                      </a:move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5" y="7"/>
                      </a:lnTo>
                      <a:lnTo>
                        <a:pt x="13" y="9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10" y="10"/>
                      </a:lnTo>
                      <a:lnTo>
                        <a:pt x="8" y="10"/>
                      </a:lnTo>
                      <a:lnTo>
                        <a:pt x="7" y="14"/>
                      </a:lnTo>
                      <a:lnTo>
                        <a:pt x="5" y="17"/>
                      </a:lnTo>
                      <a:lnTo>
                        <a:pt x="3" y="19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2" y="36"/>
                      </a:lnTo>
                      <a:lnTo>
                        <a:pt x="3" y="37"/>
                      </a:lnTo>
                      <a:lnTo>
                        <a:pt x="3" y="39"/>
                      </a:lnTo>
                      <a:lnTo>
                        <a:pt x="5" y="39"/>
                      </a:lnTo>
                      <a:lnTo>
                        <a:pt x="7" y="41"/>
                      </a:lnTo>
                      <a:lnTo>
                        <a:pt x="7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3" y="48"/>
                      </a:lnTo>
                      <a:lnTo>
                        <a:pt x="15" y="48"/>
                      </a:lnTo>
                      <a:lnTo>
                        <a:pt x="17" y="49"/>
                      </a:lnTo>
                      <a:lnTo>
                        <a:pt x="22" y="51"/>
                      </a:lnTo>
                      <a:lnTo>
                        <a:pt x="25" y="53"/>
                      </a:lnTo>
                      <a:lnTo>
                        <a:pt x="27" y="53"/>
                      </a:lnTo>
                      <a:lnTo>
                        <a:pt x="28" y="53"/>
                      </a:lnTo>
                      <a:lnTo>
                        <a:pt x="30" y="53"/>
                      </a:lnTo>
                      <a:lnTo>
                        <a:pt x="32" y="53"/>
                      </a:lnTo>
                      <a:lnTo>
                        <a:pt x="33" y="53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8" y="53"/>
                      </a:lnTo>
                      <a:lnTo>
                        <a:pt x="40" y="53"/>
                      </a:lnTo>
                      <a:lnTo>
                        <a:pt x="42" y="53"/>
                      </a:lnTo>
                      <a:lnTo>
                        <a:pt x="45" y="53"/>
                      </a:lnTo>
                      <a:lnTo>
                        <a:pt x="47" y="53"/>
                      </a:lnTo>
                      <a:lnTo>
                        <a:pt x="50" y="53"/>
                      </a:lnTo>
                      <a:lnTo>
                        <a:pt x="50" y="51"/>
                      </a:lnTo>
                      <a:lnTo>
                        <a:pt x="52" y="53"/>
                      </a:lnTo>
                      <a:lnTo>
                        <a:pt x="52" y="51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7" y="48"/>
                      </a:lnTo>
                      <a:lnTo>
                        <a:pt x="58" y="48"/>
                      </a:lnTo>
                      <a:lnTo>
                        <a:pt x="60" y="46"/>
                      </a:lnTo>
                      <a:lnTo>
                        <a:pt x="62" y="46"/>
                      </a:lnTo>
                      <a:lnTo>
                        <a:pt x="62" y="44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7" y="39"/>
                      </a:lnTo>
                      <a:lnTo>
                        <a:pt x="68" y="39"/>
                      </a:lnTo>
                      <a:lnTo>
                        <a:pt x="70" y="39"/>
                      </a:lnTo>
                      <a:lnTo>
                        <a:pt x="72" y="34"/>
                      </a:lnTo>
                      <a:lnTo>
                        <a:pt x="73" y="32"/>
                      </a:lnTo>
                      <a:lnTo>
                        <a:pt x="73" y="31"/>
                      </a:lnTo>
                      <a:lnTo>
                        <a:pt x="73" y="29"/>
                      </a:lnTo>
                      <a:lnTo>
                        <a:pt x="73" y="27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3" y="21"/>
                      </a:lnTo>
                      <a:lnTo>
                        <a:pt x="72" y="19"/>
                      </a:lnTo>
                      <a:lnTo>
                        <a:pt x="73" y="19"/>
                      </a:lnTo>
                      <a:lnTo>
                        <a:pt x="72" y="19"/>
                      </a:lnTo>
                      <a:lnTo>
                        <a:pt x="72" y="17"/>
                      </a:lnTo>
                      <a:lnTo>
                        <a:pt x="70" y="17"/>
                      </a:lnTo>
                      <a:lnTo>
                        <a:pt x="72" y="17"/>
                      </a:lnTo>
                      <a:lnTo>
                        <a:pt x="70" y="15"/>
                      </a:lnTo>
                      <a:lnTo>
                        <a:pt x="68" y="12"/>
                      </a:lnTo>
                      <a:lnTo>
                        <a:pt x="67" y="12"/>
                      </a:lnTo>
                      <a:lnTo>
                        <a:pt x="67" y="10"/>
                      </a:lnTo>
                      <a:lnTo>
                        <a:pt x="67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2" y="9"/>
                      </a:lnTo>
                      <a:lnTo>
                        <a:pt x="62" y="7"/>
                      </a:lnTo>
                      <a:lnTo>
                        <a:pt x="62" y="5"/>
                      </a:lnTo>
                      <a:lnTo>
                        <a:pt x="60" y="5"/>
                      </a:lnTo>
                      <a:lnTo>
                        <a:pt x="58" y="4"/>
                      </a:lnTo>
                      <a:lnTo>
                        <a:pt x="5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3" name="Freeform 741"/>
                <p:cNvSpPr>
                  <a:spLocks/>
                </p:cNvSpPr>
                <p:nvPr/>
              </p:nvSpPr>
              <p:spPr bwMode="auto">
                <a:xfrm>
                  <a:off x="5209" y="883"/>
                  <a:ext cx="38" cy="28"/>
                </a:xfrm>
                <a:custGeom>
                  <a:avLst/>
                  <a:gdLst>
                    <a:gd name="T0" fmla="*/ 0 w 77"/>
                    <a:gd name="T1" fmla="*/ 11 h 55"/>
                    <a:gd name="T2" fmla="*/ 0 w 77"/>
                    <a:gd name="T3" fmla="*/ 14 h 55"/>
                    <a:gd name="T4" fmla="*/ 0 w 77"/>
                    <a:gd name="T5" fmla="*/ 18 h 55"/>
                    <a:gd name="T6" fmla="*/ 2 w 77"/>
                    <a:gd name="T7" fmla="*/ 20 h 55"/>
                    <a:gd name="T8" fmla="*/ 3 w 77"/>
                    <a:gd name="T9" fmla="*/ 23 h 55"/>
                    <a:gd name="T10" fmla="*/ 7 w 77"/>
                    <a:gd name="T11" fmla="*/ 25 h 55"/>
                    <a:gd name="T12" fmla="*/ 10 w 77"/>
                    <a:gd name="T13" fmla="*/ 27 h 55"/>
                    <a:gd name="T14" fmla="*/ 12 w 77"/>
                    <a:gd name="T15" fmla="*/ 28 h 55"/>
                    <a:gd name="T16" fmla="*/ 16 w 77"/>
                    <a:gd name="T17" fmla="*/ 28 h 55"/>
                    <a:gd name="T18" fmla="*/ 19 w 77"/>
                    <a:gd name="T19" fmla="*/ 28 h 55"/>
                    <a:gd name="T20" fmla="*/ 22 w 77"/>
                    <a:gd name="T21" fmla="*/ 28 h 55"/>
                    <a:gd name="T22" fmla="*/ 27 w 77"/>
                    <a:gd name="T23" fmla="*/ 26 h 55"/>
                    <a:gd name="T24" fmla="*/ 30 w 77"/>
                    <a:gd name="T25" fmla="*/ 25 h 55"/>
                    <a:gd name="T26" fmla="*/ 33 w 77"/>
                    <a:gd name="T27" fmla="*/ 23 h 55"/>
                    <a:gd name="T28" fmla="*/ 36 w 77"/>
                    <a:gd name="T29" fmla="*/ 20 h 55"/>
                    <a:gd name="T30" fmla="*/ 37 w 77"/>
                    <a:gd name="T31" fmla="*/ 14 h 55"/>
                    <a:gd name="T32" fmla="*/ 38 w 77"/>
                    <a:gd name="T33" fmla="*/ 12 h 55"/>
                    <a:gd name="T34" fmla="*/ 37 w 77"/>
                    <a:gd name="T35" fmla="*/ 9 h 55"/>
                    <a:gd name="T36" fmla="*/ 35 w 77"/>
                    <a:gd name="T37" fmla="*/ 6 h 55"/>
                    <a:gd name="T38" fmla="*/ 33 w 77"/>
                    <a:gd name="T39" fmla="*/ 4 h 55"/>
                    <a:gd name="T40" fmla="*/ 32 w 77"/>
                    <a:gd name="T41" fmla="*/ 3 h 55"/>
                    <a:gd name="T42" fmla="*/ 24 w 77"/>
                    <a:gd name="T43" fmla="*/ 0 h 55"/>
                    <a:gd name="T44" fmla="*/ 22 w 77"/>
                    <a:gd name="T45" fmla="*/ 0 h 55"/>
                    <a:gd name="T46" fmla="*/ 17 w 77"/>
                    <a:gd name="T47" fmla="*/ 0 h 55"/>
                    <a:gd name="T48" fmla="*/ 12 w 77"/>
                    <a:gd name="T49" fmla="*/ 1 h 55"/>
                    <a:gd name="T50" fmla="*/ 9 w 77"/>
                    <a:gd name="T51" fmla="*/ 2 h 55"/>
                    <a:gd name="T52" fmla="*/ 7 w 77"/>
                    <a:gd name="T53" fmla="*/ 3 h 55"/>
                    <a:gd name="T54" fmla="*/ 3 w 77"/>
                    <a:gd name="T55" fmla="*/ 6 h 55"/>
                    <a:gd name="T56" fmla="*/ 3 w 77"/>
                    <a:gd name="T57" fmla="*/ 9 h 55"/>
                    <a:gd name="T58" fmla="*/ 7 w 77"/>
                    <a:gd name="T59" fmla="*/ 6 h 55"/>
                    <a:gd name="T60" fmla="*/ 9 w 77"/>
                    <a:gd name="T61" fmla="*/ 3 h 55"/>
                    <a:gd name="T62" fmla="*/ 12 w 77"/>
                    <a:gd name="T63" fmla="*/ 3 h 55"/>
                    <a:gd name="T64" fmla="*/ 18 w 77"/>
                    <a:gd name="T65" fmla="*/ 2 h 55"/>
                    <a:gd name="T66" fmla="*/ 22 w 77"/>
                    <a:gd name="T67" fmla="*/ 2 h 55"/>
                    <a:gd name="T68" fmla="*/ 23 w 77"/>
                    <a:gd name="T69" fmla="*/ 2 h 55"/>
                    <a:gd name="T70" fmla="*/ 29 w 77"/>
                    <a:gd name="T71" fmla="*/ 4 h 55"/>
                    <a:gd name="T72" fmla="*/ 32 w 77"/>
                    <a:gd name="T73" fmla="*/ 5 h 55"/>
                    <a:gd name="T74" fmla="*/ 33 w 77"/>
                    <a:gd name="T75" fmla="*/ 7 h 55"/>
                    <a:gd name="T76" fmla="*/ 35 w 77"/>
                    <a:gd name="T77" fmla="*/ 10 h 55"/>
                    <a:gd name="T78" fmla="*/ 36 w 77"/>
                    <a:gd name="T79" fmla="*/ 12 h 55"/>
                    <a:gd name="T80" fmla="*/ 36 w 77"/>
                    <a:gd name="T81" fmla="*/ 14 h 55"/>
                    <a:gd name="T82" fmla="*/ 35 w 77"/>
                    <a:gd name="T83" fmla="*/ 18 h 55"/>
                    <a:gd name="T84" fmla="*/ 32 w 77"/>
                    <a:gd name="T85" fmla="*/ 21 h 55"/>
                    <a:gd name="T86" fmla="*/ 29 w 77"/>
                    <a:gd name="T87" fmla="*/ 23 h 55"/>
                    <a:gd name="T88" fmla="*/ 25 w 77"/>
                    <a:gd name="T89" fmla="*/ 25 h 55"/>
                    <a:gd name="T90" fmla="*/ 21 w 77"/>
                    <a:gd name="T91" fmla="*/ 26 h 55"/>
                    <a:gd name="T92" fmla="*/ 17 w 77"/>
                    <a:gd name="T93" fmla="*/ 27 h 55"/>
                    <a:gd name="T94" fmla="*/ 15 w 77"/>
                    <a:gd name="T95" fmla="*/ 27 h 55"/>
                    <a:gd name="T96" fmla="*/ 12 w 77"/>
                    <a:gd name="T97" fmla="*/ 25 h 55"/>
                    <a:gd name="T98" fmla="*/ 9 w 77"/>
                    <a:gd name="T99" fmla="*/ 25 h 55"/>
                    <a:gd name="T100" fmla="*/ 7 w 77"/>
                    <a:gd name="T101" fmla="*/ 23 h 55"/>
                    <a:gd name="T102" fmla="*/ 3 w 77"/>
                    <a:gd name="T103" fmla="*/ 20 h 55"/>
                    <a:gd name="T104" fmla="*/ 2 w 77"/>
                    <a:gd name="T105" fmla="*/ 16 h 55"/>
                    <a:gd name="T106" fmla="*/ 2 w 77"/>
                    <a:gd name="T107" fmla="*/ 13 h 55"/>
                    <a:gd name="T108" fmla="*/ 2 w 77"/>
                    <a:gd name="T109" fmla="*/ 11 h 5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55"/>
                    <a:gd name="T167" fmla="*/ 77 w 77"/>
                    <a:gd name="T168" fmla="*/ 55 h 5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55">
                      <a:moveTo>
                        <a:pt x="4" y="16"/>
                      </a:moveTo>
                      <a:lnTo>
                        <a:pt x="2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2" y="37"/>
                      </a:lnTo>
                      <a:lnTo>
                        <a:pt x="2" y="40"/>
                      </a:lnTo>
                      <a:lnTo>
                        <a:pt x="4" y="40"/>
                      </a:lnTo>
                      <a:lnTo>
                        <a:pt x="5" y="45"/>
                      </a:lnTo>
                      <a:lnTo>
                        <a:pt x="7" y="45"/>
                      </a:lnTo>
                      <a:lnTo>
                        <a:pt x="10" y="47"/>
                      </a:lnTo>
                      <a:lnTo>
                        <a:pt x="12" y="49"/>
                      </a:lnTo>
                      <a:lnTo>
                        <a:pt x="14" y="50"/>
                      </a:lnTo>
                      <a:lnTo>
                        <a:pt x="17" y="52"/>
                      </a:lnTo>
                      <a:lnTo>
                        <a:pt x="19" y="54"/>
                      </a:lnTo>
                      <a:lnTo>
                        <a:pt x="20" y="54"/>
                      </a:lnTo>
                      <a:lnTo>
                        <a:pt x="22" y="54"/>
                      </a:lnTo>
                      <a:lnTo>
                        <a:pt x="25" y="55"/>
                      </a:lnTo>
                      <a:lnTo>
                        <a:pt x="29" y="55"/>
                      </a:lnTo>
                      <a:lnTo>
                        <a:pt x="30" y="55"/>
                      </a:lnTo>
                      <a:lnTo>
                        <a:pt x="32" y="55"/>
                      </a:lnTo>
                      <a:lnTo>
                        <a:pt x="34" y="55"/>
                      </a:lnTo>
                      <a:lnTo>
                        <a:pt x="35" y="55"/>
                      </a:lnTo>
                      <a:lnTo>
                        <a:pt x="39" y="55"/>
                      </a:lnTo>
                      <a:lnTo>
                        <a:pt x="42" y="55"/>
                      </a:lnTo>
                      <a:lnTo>
                        <a:pt x="44" y="55"/>
                      </a:lnTo>
                      <a:lnTo>
                        <a:pt x="47" y="55"/>
                      </a:lnTo>
                      <a:lnTo>
                        <a:pt x="54" y="54"/>
                      </a:lnTo>
                      <a:lnTo>
                        <a:pt x="55" y="52"/>
                      </a:lnTo>
                      <a:lnTo>
                        <a:pt x="57" y="52"/>
                      </a:lnTo>
                      <a:lnTo>
                        <a:pt x="59" y="50"/>
                      </a:lnTo>
                      <a:lnTo>
                        <a:pt x="60" y="50"/>
                      </a:lnTo>
                      <a:lnTo>
                        <a:pt x="62" y="49"/>
                      </a:lnTo>
                      <a:lnTo>
                        <a:pt x="64" y="47"/>
                      </a:lnTo>
                      <a:lnTo>
                        <a:pt x="67" y="45"/>
                      </a:lnTo>
                      <a:lnTo>
                        <a:pt x="70" y="43"/>
                      </a:lnTo>
                      <a:lnTo>
                        <a:pt x="70" y="42"/>
                      </a:lnTo>
                      <a:lnTo>
                        <a:pt x="72" y="40"/>
                      </a:lnTo>
                      <a:lnTo>
                        <a:pt x="75" y="35"/>
                      </a:lnTo>
                      <a:lnTo>
                        <a:pt x="75" y="33"/>
                      </a:lnTo>
                      <a:lnTo>
                        <a:pt x="75" y="28"/>
                      </a:lnTo>
                      <a:lnTo>
                        <a:pt x="77" y="27"/>
                      </a:lnTo>
                      <a:lnTo>
                        <a:pt x="75" y="25"/>
                      </a:lnTo>
                      <a:lnTo>
                        <a:pt x="77" y="23"/>
                      </a:lnTo>
                      <a:lnTo>
                        <a:pt x="75" y="22"/>
                      </a:lnTo>
                      <a:lnTo>
                        <a:pt x="75" y="20"/>
                      </a:lnTo>
                      <a:lnTo>
                        <a:pt x="75" y="18"/>
                      </a:lnTo>
                      <a:lnTo>
                        <a:pt x="74" y="16"/>
                      </a:lnTo>
                      <a:lnTo>
                        <a:pt x="72" y="13"/>
                      </a:lnTo>
                      <a:lnTo>
                        <a:pt x="70" y="11"/>
                      </a:lnTo>
                      <a:lnTo>
                        <a:pt x="70" y="10"/>
                      </a:lnTo>
                      <a:lnTo>
                        <a:pt x="67" y="10"/>
                      </a:lnTo>
                      <a:lnTo>
                        <a:pt x="67" y="8"/>
                      </a:lnTo>
                      <a:lnTo>
                        <a:pt x="65" y="8"/>
                      </a:lnTo>
                      <a:lnTo>
                        <a:pt x="64" y="6"/>
                      </a:lnTo>
                      <a:lnTo>
                        <a:pt x="64" y="5"/>
                      </a:lnTo>
                      <a:lnTo>
                        <a:pt x="60" y="5"/>
                      </a:lnTo>
                      <a:lnTo>
                        <a:pt x="60" y="3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9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25" y="1"/>
                      </a:lnTo>
                      <a:lnTo>
                        <a:pt x="24" y="3"/>
                      </a:lnTo>
                      <a:lnTo>
                        <a:pt x="20" y="3"/>
                      </a:lnTo>
                      <a:lnTo>
                        <a:pt x="19" y="3"/>
                      </a:lnTo>
                      <a:lnTo>
                        <a:pt x="17" y="3"/>
                      </a:lnTo>
                      <a:lnTo>
                        <a:pt x="17" y="5"/>
                      </a:lnTo>
                      <a:lnTo>
                        <a:pt x="14" y="6"/>
                      </a:lnTo>
                      <a:lnTo>
                        <a:pt x="10" y="8"/>
                      </a:lnTo>
                      <a:lnTo>
                        <a:pt x="7" y="11"/>
                      </a:lnTo>
                      <a:lnTo>
                        <a:pt x="5" y="13"/>
                      </a:lnTo>
                      <a:lnTo>
                        <a:pt x="4" y="16"/>
                      </a:lnTo>
                      <a:lnTo>
                        <a:pt x="7" y="18"/>
                      </a:lnTo>
                      <a:lnTo>
                        <a:pt x="9" y="16"/>
                      </a:lnTo>
                      <a:lnTo>
                        <a:pt x="12" y="13"/>
                      </a:lnTo>
                      <a:lnTo>
                        <a:pt x="14" y="11"/>
                      </a:lnTo>
                      <a:lnTo>
                        <a:pt x="17" y="8"/>
                      </a:lnTo>
                      <a:lnTo>
                        <a:pt x="19" y="8"/>
                      </a:lnTo>
                      <a:lnTo>
                        <a:pt x="19" y="6"/>
                      </a:lnTo>
                      <a:lnTo>
                        <a:pt x="22" y="6"/>
                      </a:lnTo>
                      <a:lnTo>
                        <a:pt x="25" y="5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9" y="3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57" y="6"/>
                      </a:lnTo>
                      <a:lnTo>
                        <a:pt x="59" y="6"/>
                      </a:lnTo>
                      <a:lnTo>
                        <a:pt x="59" y="8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4" y="10"/>
                      </a:lnTo>
                      <a:lnTo>
                        <a:pt x="64" y="11"/>
                      </a:lnTo>
                      <a:lnTo>
                        <a:pt x="65" y="11"/>
                      </a:lnTo>
                      <a:lnTo>
                        <a:pt x="67" y="13"/>
                      </a:lnTo>
                      <a:lnTo>
                        <a:pt x="67" y="16"/>
                      </a:lnTo>
                      <a:lnTo>
                        <a:pt x="70" y="16"/>
                      </a:lnTo>
                      <a:lnTo>
                        <a:pt x="70" y="20"/>
                      </a:lnTo>
                      <a:lnTo>
                        <a:pt x="72" y="22"/>
                      </a:lnTo>
                      <a:lnTo>
                        <a:pt x="72" y="23"/>
                      </a:lnTo>
                      <a:lnTo>
                        <a:pt x="72" y="25"/>
                      </a:lnTo>
                      <a:lnTo>
                        <a:pt x="72" y="27"/>
                      </a:lnTo>
                      <a:lnTo>
                        <a:pt x="72" y="28"/>
                      </a:lnTo>
                      <a:lnTo>
                        <a:pt x="72" y="32"/>
                      </a:lnTo>
                      <a:lnTo>
                        <a:pt x="70" y="33"/>
                      </a:lnTo>
                      <a:lnTo>
                        <a:pt x="70" y="35"/>
                      </a:lnTo>
                      <a:lnTo>
                        <a:pt x="70" y="38"/>
                      </a:lnTo>
                      <a:lnTo>
                        <a:pt x="67" y="40"/>
                      </a:lnTo>
                      <a:lnTo>
                        <a:pt x="65" y="42"/>
                      </a:lnTo>
                      <a:lnTo>
                        <a:pt x="64" y="43"/>
                      </a:lnTo>
                      <a:lnTo>
                        <a:pt x="60" y="45"/>
                      </a:lnTo>
                      <a:lnTo>
                        <a:pt x="59" y="45"/>
                      </a:lnTo>
                      <a:lnTo>
                        <a:pt x="57" y="47"/>
                      </a:lnTo>
                      <a:lnTo>
                        <a:pt x="55" y="49"/>
                      </a:lnTo>
                      <a:lnTo>
                        <a:pt x="50" y="50"/>
                      </a:lnTo>
                      <a:lnTo>
                        <a:pt x="45" y="52"/>
                      </a:lnTo>
                      <a:lnTo>
                        <a:pt x="44" y="52"/>
                      </a:lnTo>
                      <a:lnTo>
                        <a:pt x="42" y="52"/>
                      </a:lnTo>
                      <a:lnTo>
                        <a:pt x="39" y="54"/>
                      </a:lnTo>
                      <a:lnTo>
                        <a:pt x="35" y="54"/>
                      </a:lnTo>
                      <a:lnTo>
                        <a:pt x="34" y="54"/>
                      </a:lnTo>
                      <a:lnTo>
                        <a:pt x="30" y="54"/>
                      </a:lnTo>
                      <a:lnTo>
                        <a:pt x="29" y="52"/>
                      </a:lnTo>
                      <a:lnTo>
                        <a:pt x="25" y="50"/>
                      </a:lnTo>
                      <a:lnTo>
                        <a:pt x="22" y="50"/>
                      </a:lnTo>
                      <a:lnTo>
                        <a:pt x="19" y="49"/>
                      </a:lnTo>
                      <a:lnTo>
                        <a:pt x="17" y="47"/>
                      </a:lnTo>
                      <a:lnTo>
                        <a:pt x="14" y="45"/>
                      </a:lnTo>
                      <a:lnTo>
                        <a:pt x="12" y="43"/>
                      </a:lnTo>
                      <a:lnTo>
                        <a:pt x="10" y="42"/>
                      </a:lnTo>
                      <a:lnTo>
                        <a:pt x="7" y="40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5" y="32"/>
                      </a:lnTo>
                      <a:lnTo>
                        <a:pt x="4" y="28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5" y="23"/>
                      </a:lnTo>
                      <a:lnTo>
                        <a:pt x="5" y="22"/>
                      </a:lnTo>
                      <a:lnTo>
                        <a:pt x="7" y="18"/>
                      </a:lnTo>
                      <a:lnTo>
                        <a:pt x="4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4" name="Freeform 742"/>
                <p:cNvSpPr>
                  <a:spLocks/>
                </p:cNvSpPr>
                <p:nvPr/>
              </p:nvSpPr>
              <p:spPr bwMode="auto">
                <a:xfrm>
                  <a:off x="5195" y="859"/>
                  <a:ext cx="45" cy="33"/>
                </a:xfrm>
                <a:custGeom>
                  <a:avLst/>
                  <a:gdLst>
                    <a:gd name="T0" fmla="*/ 28 w 92"/>
                    <a:gd name="T1" fmla="*/ 1 h 66"/>
                    <a:gd name="T2" fmla="*/ 27 w 92"/>
                    <a:gd name="T3" fmla="*/ 0 h 66"/>
                    <a:gd name="T4" fmla="*/ 25 w 92"/>
                    <a:gd name="T5" fmla="*/ 0 h 66"/>
                    <a:gd name="T6" fmla="*/ 23 w 92"/>
                    <a:gd name="T7" fmla="*/ 0 h 66"/>
                    <a:gd name="T8" fmla="*/ 22 w 92"/>
                    <a:gd name="T9" fmla="*/ 0 h 66"/>
                    <a:gd name="T10" fmla="*/ 21 w 92"/>
                    <a:gd name="T11" fmla="*/ 0 h 66"/>
                    <a:gd name="T12" fmla="*/ 13 w 92"/>
                    <a:gd name="T13" fmla="*/ 2 h 66"/>
                    <a:gd name="T14" fmla="*/ 11 w 92"/>
                    <a:gd name="T15" fmla="*/ 3 h 66"/>
                    <a:gd name="T16" fmla="*/ 9 w 92"/>
                    <a:gd name="T17" fmla="*/ 4 h 66"/>
                    <a:gd name="T18" fmla="*/ 8 w 92"/>
                    <a:gd name="T19" fmla="*/ 4 h 66"/>
                    <a:gd name="T20" fmla="*/ 6 w 92"/>
                    <a:gd name="T21" fmla="*/ 5 h 66"/>
                    <a:gd name="T22" fmla="*/ 5 w 92"/>
                    <a:gd name="T23" fmla="*/ 7 h 66"/>
                    <a:gd name="T24" fmla="*/ 3 w 92"/>
                    <a:gd name="T25" fmla="*/ 8 h 66"/>
                    <a:gd name="T26" fmla="*/ 1 w 92"/>
                    <a:gd name="T27" fmla="*/ 12 h 66"/>
                    <a:gd name="T28" fmla="*/ 0 w 92"/>
                    <a:gd name="T29" fmla="*/ 13 h 66"/>
                    <a:gd name="T30" fmla="*/ 0 w 92"/>
                    <a:gd name="T31" fmla="*/ 14 h 66"/>
                    <a:gd name="T32" fmla="*/ 0 w 92"/>
                    <a:gd name="T33" fmla="*/ 17 h 66"/>
                    <a:gd name="T34" fmla="*/ 0 w 92"/>
                    <a:gd name="T35" fmla="*/ 18 h 66"/>
                    <a:gd name="T36" fmla="*/ 1 w 92"/>
                    <a:gd name="T37" fmla="*/ 21 h 66"/>
                    <a:gd name="T38" fmla="*/ 3 w 92"/>
                    <a:gd name="T39" fmla="*/ 25 h 66"/>
                    <a:gd name="T40" fmla="*/ 5 w 92"/>
                    <a:gd name="T41" fmla="*/ 26 h 66"/>
                    <a:gd name="T42" fmla="*/ 6 w 92"/>
                    <a:gd name="T43" fmla="*/ 28 h 66"/>
                    <a:gd name="T44" fmla="*/ 6 w 92"/>
                    <a:gd name="T45" fmla="*/ 29 h 66"/>
                    <a:gd name="T46" fmla="*/ 8 w 92"/>
                    <a:gd name="T47" fmla="*/ 29 h 66"/>
                    <a:gd name="T48" fmla="*/ 11 w 92"/>
                    <a:gd name="T49" fmla="*/ 31 h 66"/>
                    <a:gd name="T50" fmla="*/ 16 w 92"/>
                    <a:gd name="T51" fmla="*/ 33 h 66"/>
                    <a:gd name="T52" fmla="*/ 18 w 92"/>
                    <a:gd name="T53" fmla="*/ 33 h 66"/>
                    <a:gd name="T54" fmla="*/ 20 w 92"/>
                    <a:gd name="T55" fmla="*/ 33 h 66"/>
                    <a:gd name="T56" fmla="*/ 22 w 92"/>
                    <a:gd name="T57" fmla="*/ 33 h 66"/>
                    <a:gd name="T58" fmla="*/ 23 w 92"/>
                    <a:gd name="T59" fmla="*/ 33 h 66"/>
                    <a:gd name="T60" fmla="*/ 26 w 92"/>
                    <a:gd name="T61" fmla="*/ 33 h 66"/>
                    <a:gd name="T62" fmla="*/ 32 w 92"/>
                    <a:gd name="T63" fmla="*/ 32 h 66"/>
                    <a:gd name="T64" fmla="*/ 33 w 92"/>
                    <a:gd name="T65" fmla="*/ 31 h 66"/>
                    <a:gd name="T66" fmla="*/ 34 w 92"/>
                    <a:gd name="T67" fmla="*/ 30 h 66"/>
                    <a:gd name="T68" fmla="*/ 36 w 92"/>
                    <a:gd name="T69" fmla="*/ 29 h 66"/>
                    <a:gd name="T70" fmla="*/ 37 w 92"/>
                    <a:gd name="T71" fmla="*/ 29 h 66"/>
                    <a:gd name="T72" fmla="*/ 38 w 92"/>
                    <a:gd name="T73" fmla="*/ 27 h 66"/>
                    <a:gd name="T74" fmla="*/ 40 w 92"/>
                    <a:gd name="T75" fmla="*/ 26 h 66"/>
                    <a:gd name="T76" fmla="*/ 42 w 92"/>
                    <a:gd name="T77" fmla="*/ 25 h 66"/>
                    <a:gd name="T78" fmla="*/ 43 w 92"/>
                    <a:gd name="T79" fmla="*/ 22 h 66"/>
                    <a:gd name="T80" fmla="*/ 44 w 92"/>
                    <a:gd name="T81" fmla="*/ 18 h 66"/>
                    <a:gd name="T82" fmla="*/ 45 w 92"/>
                    <a:gd name="T83" fmla="*/ 17 h 66"/>
                    <a:gd name="T84" fmla="*/ 45 w 92"/>
                    <a:gd name="T85" fmla="*/ 15 h 66"/>
                    <a:gd name="T86" fmla="*/ 44 w 92"/>
                    <a:gd name="T87" fmla="*/ 14 h 66"/>
                    <a:gd name="T88" fmla="*/ 44 w 92"/>
                    <a:gd name="T89" fmla="*/ 13 h 66"/>
                    <a:gd name="T90" fmla="*/ 42 w 92"/>
                    <a:gd name="T91" fmla="*/ 7 h 66"/>
                    <a:gd name="T92" fmla="*/ 40 w 92"/>
                    <a:gd name="T93" fmla="*/ 7 h 66"/>
                    <a:gd name="T94" fmla="*/ 40 w 92"/>
                    <a:gd name="T95" fmla="*/ 5 h 66"/>
                    <a:gd name="T96" fmla="*/ 38 w 92"/>
                    <a:gd name="T97" fmla="*/ 4 h 66"/>
                    <a:gd name="T98" fmla="*/ 37 w 92"/>
                    <a:gd name="T99" fmla="*/ 4 h 66"/>
                    <a:gd name="T100" fmla="*/ 34 w 92"/>
                    <a:gd name="T101" fmla="*/ 2 h 6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2"/>
                    <a:gd name="T154" fmla="*/ 0 h 66"/>
                    <a:gd name="T155" fmla="*/ 92 w 92"/>
                    <a:gd name="T156" fmla="*/ 66 h 6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2" h="66">
                      <a:moveTo>
                        <a:pt x="65" y="4"/>
                      </a:move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7" y="0"/>
                      </a:lnTo>
                      <a:lnTo>
                        <a:pt x="57" y="2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3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7" y="9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5" y="21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2"/>
                      </a:lnTo>
                      <a:lnTo>
                        <a:pt x="5" y="49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10" y="53"/>
                      </a:lnTo>
                      <a:lnTo>
                        <a:pt x="10" y="54"/>
                      </a:lnTo>
                      <a:lnTo>
                        <a:pt x="12" y="54"/>
                      </a:lnTo>
                      <a:lnTo>
                        <a:pt x="12" y="56"/>
                      </a:lnTo>
                      <a:lnTo>
                        <a:pt x="13" y="56"/>
                      </a:lnTo>
                      <a:lnTo>
                        <a:pt x="13" y="58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8" y="59"/>
                      </a:lnTo>
                      <a:lnTo>
                        <a:pt x="22" y="61"/>
                      </a:lnTo>
                      <a:lnTo>
                        <a:pt x="22" y="63"/>
                      </a:lnTo>
                      <a:lnTo>
                        <a:pt x="27" y="64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3" y="66"/>
                      </a:lnTo>
                      <a:lnTo>
                        <a:pt x="55" y="66"/>
                      </a:lnTo>
                      <a:lnTo>
                        <a:pt x="65" y="64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70" y="63"/>
                      </a:lnTo>
                      <a:lnTo>
                        <a:pt x="70" y="61"/>
                      </a:lnTo>
                      <a:lnTo>
                        <a:pt x="72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5" y="58"/>
                      </a:lnTo>
                      <a:lnTo>
                        <a:pt x="77" y="58"/>
                      </a:lnTo>
                      <a:lnTo>
                        <a:pt x="78" y="56"/>
                      </a:lnTo>
                      <a:lnTo>
                        <a:pt x="78" y="54"/>
                      </a:lnTo>
                      <a:lnTo>
                        <a:pt x="80" y="54"/>
                      </a:lnTo>
                      <a:lnTo>
                        <a:pt x="82" y="53"/>
                      </a:lnTo>
                      <a:lnTo>
                        <a:pt x="83" y="51"/>
                      </a:lnTo>
                      <a:lnTo>
                        <a:pt x="85" y="51"/>
                      </a:lnTo>
                      <a:lnTo>
                        <a:pt x="87" y="48"/>
                      </a:lnTo>
                      <a:lnTo>
                        <a:pt x="88" y="44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6"/>
                      </a:lnTo>
                      <a:lnTo>
                        <a:pt x="92" y="34"/>
                      </a:lnTo>
                      <a:lnTo>
                        <a:pt x="90" y="34"/>
                      </a:lnTo>
                      <a:lnTo>
                        <a:pt x="92" y="32"/>
                      </a:lnTo>
                      <a:lnTo>
                        <a:pt x="92" y="31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6"/>
                      </a:lnTo>
                      <a:lnTo>
                        <a:pt x="87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2" y="10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0" y="5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5" name="Freeform 743"/>
                <p:cNvSpPr>
                  <a:spLocks/>
                </p:cNvSpPr>
                <p:nvPr/>
              </p:nvSpPr>
              <p:spPr bwMode="auto">
                <a:xfrm>
                  <a:off x="5194" y="858"/>
                  <a:ext cx="47" cy="35"/>
                </a:xfrm>
                <a:custGeom>
                  <a:avLst/>
                  <a:gdLst>
                    <a:gd name="T0" fmla="*/ 1 w 95"/>
                    <a:gd name="T1" fmla="*/ 14 h 69"/>
                    <a:gd name="T2" fmla="*/ 0 w 95"/>
                    <a:gd name="T3" fmla="*/ 19 h 69"/>
                    <a:gd name="T4" fmla="*/ 1 w 95"/>
                    <a:gd name="T5" fmla="*/ 23 h 69"/>
                    <a:gd name="T6" fmla="*/ 4 w 95"/>
                    <a:gd name="T7" fmla="*/ 27 h 69"/>
                    <a:gd name="T8" fmla="*/ 7 w 95"/>
                    <a:gd name="T9" fmla="*/ 30 h 69"/>
                    <a:gd name="T10" fmla="*/ 13 w 95"/>
                    <a:gd name="T11" fmla="*/ 33 h 69"/>
                    <a:gd name="T12" fmla="*/ 17 w 95"/>
                    <a:gd name="T13" fmla="*/ 35 h 69"/>
                    <a:gd name="T14" fmla="*/ 24 w 95"/>
                    <a:gd name="T15" fmla="*/ 35 h 69"/>
                    <a:gd name="T16" fmla="*/ 29 w 95"/>
                    <a:gd name="T17" fmla="*/ 34 h 69"/>
                    <a:gd name="T18" fmla="*/ 37 w 95"/>
                    <a:gd name="T19" fmla="*/ 32 h 69"/>
                    <a:gd name="T20" fmla="*/ 42 w 95"/>
                    <a:gd name="T21" fmla="*/ 29 h 69"/>
                    <a:gd name="T22" fmla="*/ 44 w 95"/>
                    <a:gd name="T23" fmla="*/ 25 h 69"/>
                    <a:gd name="T24" fmla="*/ 47 w 95"/>
                    <a:gd name="T25" fmla="*/ 22 h 69"/>
                    <a:gd name="T26" fmla="*/ 47 w 95"/>
                    <a:gd name="T27" fmla="*/ 18 h 69"/>
                    <a:gd name="T28" fmla="*/ 47 w 95"/>
                    <a:gd name="T29" fmla="*/ 13 h 69"/>
                    <a:gd name="T30" fmla="*/ 43 w 95"/>
                    <a:gd name="T31" fmla="*/ 7 h 69"/>
                    <a:gd name="T32" fmla="*/ 39 w 95"/>
                    <a:gd name="T33" fmla="*/ 4 h 69"/>
                    <a:gd name="T34" fmla="*/ 37 w 95"/>
                    <a:gd name="T35" fmla="*/ 3 h 69"/>
                    <a:gd name="T36" fmla="*/ 29 w 95"/>
                    <a:gd name="T37" fmla="*/ 0 h 69"/>
                    <a:gd name="T38" fmla="*/ 22 w 95"/>
                    <a:gd name="T39" fmla="*/ 0 h 69"/>
                    <a:gd name="T40" fmla="*/ 15 w 95"/>
                    <a:gd name="T41" fmla="*/ 1 h 69"/>
                    <a:gd name="T42" fmla="*/ 10 w 95"/>
                    <a:gd name="T43" fmla="*/ 4 h 69"/>
                    <a:gd name="T44" fmla="*/ 7 w 95"/>
                    <a:gd name="T45" fmla="*/ 6 h 69"/>
                    <a:gd name="T46" fmla="*/ 2 w 95"/>
                    <a:gd name="T47" fmla="*/ 10 h 69"/>
                    <a:gd name="T48" fmla="*/ 7 w 95"/>
                    <a:gd name="T49" fmla="*/ 7 h 69"/>
                    <a:gd name="T50" fmla="*/ 11 w 95"/>
                    <a:gd name="T51" fmla="*/ 5 h 69"/>
                    <a:gd name="T52" fmla="*/ 14 w 95"/>
                    <a:gd name="T53" fmla="*/ 4 h 69"/>
                    <a:gd name="T54" fmla="*/ 21 w 95"/>
                    <a:gd name="T55" fmla="*/ 2 h 69"/>
                    <a:gd name="T56" fmla="*/ 26 w 95"/>
                    <a:gd name="T57" fmla="*/ 2 h 69"/>
                    <a:gd name="T58" fmla="*/ 31 w 95"/>
                    <a:gd name="T59" fmla="*/ 3 h 69"/>
                    <a:gd name="T60" fmla="*/ 37 w 95"/>
                    <a:gd name="T61" fmla="*/ 5 h 69"/>
                    <a:gd name="T62" fmla="*/ 42 w 95"/>
                    <a:gd name="T63" fmla="*/ 8 h 69"/>
                    <a:gd name="T64" fmla="*/ 43 w 95"/>
                    <a:gd name="T65" fmla="*/ 10 h 69"/>
                    <a:gd name="T66" fmla="*/ 45 w 95"/>
                    <a:gd name="T67" fmla="*/ 15 h 69"/>
                    <a:gd name="T68" fmla="*/ 44 w 95"/>
                    <a:gd name="T69" fmla="*/ 20 h 69"/>
                    <a:gd name="T70" fmla="*/ 42 w 95"/>
                    <a:gd name="T71" fmla="*/ 25 h 69"/>
                    <a:gd name="T72" fmla="*/ 39 w 95"/>
                    <a:gd name="T73" fmla="*/ 27 h 69"/>
                    <a:gd name="T74" fmla="*/ 36 w 95"/>
                    <a:gd name="T75" fmla="*/ 30 h 69"/>
                    <a:gd name="T76" fmla="*/ 32 w 95"/>
                    <a:gd name="T77" fmla="*/ 32 h 69"/>
                    <a:gd name="T78" fmla="*/ 26 w 95"/>
                    <a:gd name="T79" fmla="*/ 33 h 69"/>
                    <a:gd name="T80" fmla="*/ 20 w 95"/>
                    <a:gd name="T81" fmla="*/ 33 h 69"/>
                    <a:gd name="T82" fmla="*/ 14 w 95"/>
                    <a:gd name="T83" fmla="*/ 32 h 69"/>
                    <a:gd name="T84" fmla="*/ 11 w 95"/>
                    <a:gd name="T85" fmla="*/ 30 h 69"/>
                    <a:gd name="T86" fmla="*/ 7 w 95"/>
                    <a:gd name="T87" fmla="*/ 26 h 69"/>
                    <a:gd name="T88" fmla="*/ 3 w 95"/>
                    <a:gd name="T89" fmla="*/ 24 h 69"/>
                    <a:gd name="T90" fmla="*/ 2 w 95"/>
                    <a:gd name="T91" fmla="*/ 19 h 69"/>
                    <a:gd name="T92" fmla="*/ 2 w 95"/>
                    <a:gd name="T93" fmla="*/ 15 h 69"/>
                    <a:gd name="T94" fmla="*/ 5 w 95"/>
                    <a:gd name="T95" fmla="*/ 11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20"/>
                      </a:move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2" y="42"/>
                      </a:lnTo>
                      <a:lnTo>
                        <a:pt x="2" y="45"/>
                      </a:lnTo>
                      <a:lnTo>
                        <a:pt x="4" y="49"/>
                      </a:lnTo>
                      <a:lnTo>
                        <a:pt x="5" y="50"/>
                      </a:lnTo>
                      <a:lnTo>
                        <a:pt x="7" y="52"/>
                      </a:lnTo>
                      <a:lnTo>
                        <a:pt x="9" y="54"/>
                      </a:lnTo>
                      <a:lnTo>
                        <a:pt x="10" y="54"/>
                      </a:lnTo>
                      <a:lnTo>
                        <a:pt x="12" y="59"/>
                      </a:lnTo>
                      <a:lnTo>
                        <a:pt x="14" y="60"/>
                      </a:lnTo>
                      <a:lnTo>
                        <a:pt x="15" y="60"/>
                      </a:lnTo>
                      <a:lnTo>
                        <a:pt x="19" y="64"/>
                      </a:lnTo>
                      <a:lnTo>
                        <a:pt x="22" y="64"/>
                      </a:lnTo>
                      <a:lnTo>
                        <a:pt x="24" y="64"/>
                      </a:lnTo>
                      <a:lnTo>
                        <a:pt x="27" y="65"/>
                      </a:lnTo>
                      <a:lnTo>
                        <a:pt x="27" y="67"/>
                      </a:lnTo>
                      <a:lnTo>
                        <a:pt x="30" y="67"/>
                      </a:lnTo>
                      <a:lnTo>
                        <a:pt x="34" y="67"/>
                      </a:lnTo>
                      <a:lnTo>
                        <a:pt x="35" y="69"/>
                      </a:lnTo>
                      <a:lnTo>
                        <a:pt x="40" y="69"/>
                      </a:lnTo>
                      <a:lnTo>
                        <a:pt x="44" y="69"/>
                      </a:lnTo>
                      <a:lnTo>
                        <a:pt x="45" y="69"/>
                      </a:lnTo>
                      <a:lnTo>
                        <a:pt x="49" y="69"/>
                      </a:lnTo>
                      <a:lnTo>
                        <a:pt x="52" y="69"/>
                      </a:lnTo>
                      <a:lnTo>
                        <a:pt x="55" y="69"/>
                      </a:lnTo>
                      <a:lnTo>
                        <a:pt x="57" y="67"/>
                      </a:lnTo>
                      <a:lnTo>
                        <a:pt x="59" y="67"/>
                      </a:lnTo>
                      <a:lnTo>
                        <a:pt x="69" y="65"/>
                      </a:lnTo>
                      <a:lnTo>
                        <a:pt x="69" y="64"/>
                      </a:lnTo>
                      <a:lnTo>
                        <a:pt x="72" y="64"/>
                      </a:lnTo>
                      <a:lnTo>
                        <a:pt x="74" y="64"/>
                      </a:lnTo>
                      <a:lnTo>
                        <a:pt x="75" y="60"/>
                      </a:lnTo>
                      <a:lnTo>
                        <a:pt x="77" y="60"/>
                      </a:lnTo>
                      <a:lnTo>
                        <a:pt x="79" y="60"/>
                      </a:lnTo>
                      <a:lnTo>
                        <a:pt x="84" y="57"/>
                      </a:lnTo>
                      <a:lnTo>
                        <a:pt x="84" y="55"/>
                      </a:lnTo>
                      <a:lnTo>
                        <a:pt x="85" y="54"/>
                      </a:lnTo>
                      <a:lnTo>
                        <a:pt x="87" y="52"/>
                      </a:lnTo>
                      <a:lnTo>
                        <a:pt x="89" y="50"/>
                      </a:lnTo>
                      <a:lnTo>
                        <a:pt x="90" y="49"/>
                      </a:lnTo>
                      <a:lnTo>
                        <a:pt x="90" y="47"/>
                      </a:lnTo>
                      <a:lnTo>
                        <a:pt x="94" y="43"/>
                      </a:lnTo>
                      <a:lnTo>
                        <a:pt x="94" y="42"/>
                      </a:lnTo>
                      <a:lnTo>
                        <a:pt x="94" y="40"/>
                      </a:lnTo>
                      <a:lnTo>
                        <a:pt x="95" y="37"/>
                      </a:lnTo>
                      <a:lnTo>
                        <a:pt x="94" y="35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4" y="27"/>
                      </a:lnTo>
                      <a:lnTo>
                        <a:pt x="94" y="25"/>
                      </a:lnTo>
                      <a:lnTo>
                        <a:pt x="90" y="18"/>
                      </a:lnTo>
                      <a:lnTo>
                        <a:pt x="89" y="16"/>
                      </a:lnTo>
                      <a:lnTo>
                        <a:pt x="87" y="13"/>
                      </a:lnTo>
                      <a:lnTo>
                        <a:pt x="85" y="13"/>
                      </a:lnTo>
                      <a:lnTo>
                        <a:pt x="85" y="11"/>
                      </a:lnTo>
                      <a:lnTo>
                        <a:pt x="82" y="10"/>
                      </a:lnTo>
                      <a:lnTo>
                        <a:pt x="79" y="8"/>
                      </a:lnTo>
                      <a:lnTo>
                        <a:pt x="77" y="6"/>
                      </a:lnTo>
                      <a:lnTo>
                        <a:pt x="74" y="5"/>
                      </a:lnTo>
                      <a:lnTo>
                        <a:pt x="64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30" y="1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6"/>
                      </a:lnTo>
                      <a:lnTo>
                        <a:pt x="20" y="8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4" y="11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9" y="15"/>
                      </a:lnTo>
                      <a:lnTo>
                        <a:pt x="5" y="20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19" y="11"/>
                      </a:lnTo>
                      <a:lnTo>
                        <a:pt x="22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9" y="8"/>
                      </a:lnTo>
                      <a:lnTo>
                        <a:pt x="32" y="5"/>
                      </a:lnTo>
                      <a:lnTo>
                        <a:pt x="35" y="5"/>
                      </a:lnTo>
                      <a:lnTo>
                        <a:pt x="40" y="3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49" y="1"/>
                      </a:lnTo>
                      <a:lnTo>
                        <a:pt x="52" y="3"/>
                      </a:lnTo>
                      <a:lnTo>
                        <a:pt x="57" y="3"/>
                      </a:lnTo>
                      <a:lnTo>
                        <a:pt x="59" y="3"/>
                      </a:lnTo>
                      <a:lnTo>
                        <a:pt x="60" y="3"/>
                      </a:lnTo>
                      <a:lnTo>
                        <a:pt x="62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4" y="10"/>
                      </a:lnTo>
                      <a:lnTo>
                        <a:pt x="77" y="10"/>
                      </a:lnTo>
                      <a:lnTo>
                        <a:pt x="77" y="11"/>
                      </a:lnTo>
                      <a:lnTo>
                        <a:pt x="80" y="13"/>
                      </a:lnTo>
                      <a:lnTo>
                        <a:pt x="84" y="15"/>
                      </a:lnTo>
                      <a:lnTo>
                        <a:pt x="84" y="16"/>
                      </a:lnTo>
                      <a:lnTo>
                        <a:pt x="85" y="18"/>
                      </a:lnTo>
                      <a:lnTo>
                        <a:pt x="87" y="20"/>
                      </a:lnTo>
                      <a:lnTo>
                        <a:pt x="89" y="25"/>
                      </a:lnTo>
                      <a:lnTo>
                        <a:pt x="89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89" y="37"/>
                      </a:lnTo>
                      <a:lnTo>
                        <a:pt x="89" y="40"/>
                      </a:lnTo>
                      <a:lnTo>
                        <a:pt x="89" y="42"/>
                      </a:lnTo>
                      <a:lnTo>
                        <a:pt x="87" y="45"/>
                      </a:lnTo>
                      <a:lnTo>
                        <a:pt x="87" y="47"/>
                      </a:lnTo>
                      <a:lnTo>
                        <a:pt x="85" y="49"/>
                      </a:lnTo>
                      <a:lnTo>
                        <a:pt x="84" y="50"/>
                      </a:lnTo>
                      <a:lnTo>
                        <a:pt x="82" y="52"/>
                      </a:lnTo>
                      <a:lnTo>
                        <a:pt x="79" y="52"/>
                      </a:lnTo>
                      <a:lnTo>
                        <a:pt x="79" y="54"/>
                      </a:lnTo>
                      <a:lnTo>
                        <a:pt x="77" y="57"/>
                      </a:lnTo>
                      <a:lnTo>
                        <a:pt x="74" y="59"/>
                      </a:lnTo>
                      <a:lnTo>
                        <a:pt x="72" y="60"/>
                      </a:lnTo>
                      <a:lnTo>
                        <a:pt x="69" y="60"/>
                      </a:lnTo>
                      <a:lnTo>
                        <a:pt x="67" y="60"/>
                      </a:lnTo>
                      <a:lnTo>
                        <a:pt x="65" y="62"/>
                      </a:lnTo>
                      <a:lnTo>
                        <a:pt x="64" y="64"/>
                      </a:lnTo>
                      <a:lnTo>
                        <a:pt x="59" y="64"/>
                      </a:lnTo>
                      <a:lnTo>
                        <a:pt x="55" y="65"/>
                      </a:lnTo>
                      <a:lnTo>
                        <a:pt x="54" y="65"/>
                      </a:lnTo>
                      <a:lnTo>
                        <a:pt x="52" y="65"/>
                      </a:lnTo>
                      <a:lnTo>
                        <a:pt x="49" y="65"/>
                      </a:lnTo>
                      <a:lnTo>
                        <a:pt x="47" y="65"/>
                      </a:lnTo>
                      <a:lnTo>
                        <a:pt x="44" y="65"/>
                      </a:lnTo>
                      <a:lnTo>
                        <a:pt x="40" y="65"/>
                      </a:lnTo>
                      <a:lnTo>
                        <a:pt x="37" y="65"/>
                      </a:lnTo>
                      <a:lnTo>
                        <a:pt x="35" y="64"/>
                      </a:lnTo>
                      <a:lnTo>
                        <a:pt x="30" y="64"/>
                      </a:lnTo>
                      <a:lnTo>
                        <a:pt x="29" y="64"/>
                      </a:lnTo>
                      <a:lnTo>
                        <a:pt x="30" y="64"/>
                      </a:lnTo>
                      <a:lnTo>
                        <a:pt x="25" y="60"/>
                      </a:lnTo>
                      <a:lnTo>
                        <a:pt x="24" y="60"/>
                      </a:lnTo>
                      <a:lnTo>
                        <a:pt x="22" y="60"/>
                      </a:lnTo>
                      <a:lnTo>
                        <a:pt x="19" y="59"/>
                      </a:lnTo>
                      <a:lnTo>
                        <a:pt x="17" y="57"/>
                      </a:lnTo>
                      <a:lnTo>
                        <a:pt x="15" y="55"/>
                      </a:lnTo>
                      <a:lnTo>
                        <a:pt x="14" y="52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10" y="49"/>
                      </a:lnTo>
                      <a:lnTo>
                        <a:pt x="7" y="47"/>
                      </a:lnTo>
                      <a:lnTo>
                        <a:pt x="7" y="43"/>
                      </a:lnTo>
                      <a:lnTo>
                        <a:pt x="5" y="42"/>
                      </a:lnTo>
                      <a:lnTo>
                        <a:pt x="5" y="40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10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6" name="Freeform 744"/>
                <p:cNvSpPr>
                  <a:spLocks/>
                </p:cNvSpPr>
                <p:nvPr/>
              </p:nvSpPr>
              <p:spPr bwMode="auto">
                <a:xfrm>
                  <a:off x="5134" y="861"/>
                  <a:ext cx="18" cy="21"/>
                </a:xfrm>
                <a:custGeom>
                  <a:avLst/>
                  <a:gdLst>
                    <a:gd name="T0" fmla="*/ 11 w 36"/>
                    <a:gd name="T1" fmla="*/ 0 h 42"/>
                    <a:gd name="T2" fmla="*/ 10 w 36"/>
                    <a:gd name="T3" fmla="*/ 0 h 42"/>
                    <a:gd name="T4" fmla="*/ 10 w 36"/>
                    <a:gd name="T5" fmla="*/ 0 h 42"/>
                    <a:gd name="T6" fmla="*/ 9 w 36"/>
                    <a:gd name="T7" fmla="*/ 0 h 42"/>
                    <a:gd name="T8" fmla="*/ 7 w 36"/>
                    <a:gd name="T9" fmla="*/ 0 h 42"/>
                    <a:gd name="T10" fmla="*/ 6 w 36"/>
                    <a:gd name="T11" fmla="*/ 0 h 42"/>
                    <a:gd name="T12" fmla="*/ 5 w 36"/>
                    <a:gd name="T13" fmla="*/ 1 h 42"/>
                    <a:gd name="T14" fmla="*/ 4 w 36"/>
                    <a:gd name="T15" fmla="*/ 1 h 42"/>
                    <a:gd name="T16" fmla="*/ 3 w 36"/>
                    <a:gd name="T17" fmla="*/ 1 h 42"/>
                    <a:gd name="T18" fmla="*/ 2 w 36"/>
                    <a:gd name="T19" fmla="*/ 3 h 42"/>
                    <a:gd name="T20" fmla="*/ 2 w 36"/>
                    <a:gd name="T21" fmla="*/ 3 h 42"/>
                    <a:gd name="T22" fmla="*/ 1 w 36"/>
                    <a:gd name="T23" fmla="*/ 5 h 42"/>
                    <a:gd name="T24" fmla="*/ 1 w 36"/>
                    <a:gd name="T25" fmla="*/ 6 h 42"/>
                    <a:gd name="T26" fmla="*/ 1 w 36"/>
                    <a:gd name="T27" fmla="*/ 9 h 42"/>
                    <a:gd name="T28" fmla="*/ 0 w 36"/>
                    <a:gd name="T29" fmla="*/ 9 h 42"/>
                    <a:gd name="T30" fmla="*/ 0 w 36"/>
                    <a:gd name="T31" fmla="*/ 10 h 42"/>
                    <a:gd name="T32" fmla="*/ 0 w 36"/>
                    <a:gd name="T33" fmla="*/ 11 h 42"/>
                    <a:gd name="T34" fmla="*/ 1 w 36"/>
                    <a:gd name="T35" fmla="*/ 12 h 42"/>
                    <a:gd name="T36" fmla="*/ 1 w 36"/>
                    <a:gd name="T37" fmla="*/ 15 h 42"/>
                    <a:gd name="T38" fmla="*/ 1 w 36"/>
                    <a:gd name="T39" fmla="*/ 17 h 42"/>
                    <a:gd name="T40" fmla="*/ 2 w 36"/>
                    <a:gd name="T41" fmla="*/ 18 h 42"/>
                    <a:gd name="T42" fmla="*/ 2 w 36"/>
                    <a:gd name="T43" fmla="*/ 18 h 42"/>
                    <a:gd name="T44" fmla="*/ 3 w 36"/>
                    <a:gd name="T45" fmla="*/ 19 h 42"/>
                    <a:gd name="T46" fmla="*/ 4 w 36"/>
                    <a:gd name="T47" fmla="*/ 20 h 42"/>
                    <a:gd name="T48" fmla="*/ 5 w 36"/>
                    <a:gd name="T49" fmla="*/ 20 h 42"/>
                    <a:gd name="T50" fmla="*/ 5 w 36"/>
                    <a:gd name="T51" fmla="*/ 21 h 42"/>
                    <a:gd name="T52" fmla="*/ 7 w 36"/>
                    <a:gd name="T53" fmla="*/ 21 h 42"/>
                    <a:gd name="T54" fmla="*/ 8 w 36"/>
                    <a:gd name="T55" fmla="*/ 21 h 42"/>
                    <a:gd name="T56" fmla="*/ 9 w 36"/>
                    <a:gd name="T57" fmla="*/ 21 h 42"/>
                    <a:gd name="T58" fmla="*/ 10 w 36"/>
                    <a:gd name="T59" fmla="*/ 21 h 42"/>
                    <a:gd name="T60" fmla="*/ 12 w 36"/>
                    <a:gd name="T61" fmla="*/ 20 h 42"/>
                    <a:gd name="T62" fmla="*/ 13 w 36"/>
                    <a:gd name="T63" fmla="*/ 20 h 42"/>
                    <a:gd name="T64" fmla="*/ 14 w 36"/>
                    <a:gd name="T65" fmla="*/ 19 h 42"/>
                    <a:gd name="T66" fmla="*/ 15 w 36"/>
                    <a:gd name="T67" fmla="*/ 18 h 42"/>
                    <a:gd name="T68" fmla="*/ 15 w 36"/>
                    <a:gd name="T69" fmla="*/ 18 h 42"/>
                    <a:gd name="T70" fmla="*/ 15 w 36"/>
                    <a:gd name="T71" fmla="*/ 17 h 42"/>
                    <a:gd name="T72" fmla="*/ 18 w 36"/>
                    <a:gd name="T73" fmla="*/ 14 h 42"/>
                    <a:gd name="T74" fmla="*/ 18 w 36"/>
                    <a:gd name="T75" fmla="*/ 12 h 42"/>
                    <a:gd name="T76" fmla="*/ 18 w 36"/>
                    <a:gd name="T77" fmla="*/ 11 h 42"/>
                    <a:gd name="T78" fmla="*/ 18 w 36"/>
                    <a:gd name="T79" fmla="*/ 10 h 42"/>
                    <a:gd name="T80" fmla="*/ 18 w 36"/>
                    <a:gd name="T81" fmla="*/ 9 h 42"/>
                    <a:gd name="T82" fmla="*/ 18 w 36"/>
                    <a:gd name="T83" fmla="*/ 7 h 42"/>
                    <a:gd name="T84" fmla="*/ 17 w 36"/>
                    <a:gd name="T85" fmla="*/ 4 h 42"/>
                    <a:gd name="T86" fmla="*/ 15 w 36"/>
                    <a:gd name="T87" fmla="*/ 3 h 42"/>
                    <a:gd name="T88" fmla="*/ 15 w 36"/>
                    <a:gd name="T89" fmla="*/ 3 h 42"/>
                    <a:gd name="T90" fmla="*/ 15 w 36"/>
                    <a:gd name="T91" fmla="*/ 1 h 42"/>
                    <a:gd name="T92" fmla="*/ 14 w 36"/>
                    <a:gd name="T93" fmla="*/ 1 h 42"/>
                    <a:gd name="T94" fmla="*/ 12 w 36"/>
                    <a:gd name="T95" fmla="*/ 0 h 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"/>
                    <a:gd name="T145" fmla="*/ 0 h 42"/>
                    <a:gd name="T146" fmla="*/ 36 w 36"/>
                    <a:gd name="T147" fmla="*/ 42 h 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" h="42">
                      <a:moveTo>
                        <a:pt x="25" y="0"/>
                      </a:move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8" y="3"/>
                      </a:lnTo>
                      <a:lnTo>
                        <a:pt x="6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5" y="8"/>
                      </a:lnTo>
                      <a:lnTo>
                        <a:pt x="3" y="10"/>
                      </a:lnTo>
                      <a:lnTo>
                        <a:pt x="1" y="11"/>
                      </a:lnTo>
                      <a:lnTo>
                        <a:pt x="1" y="13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3" y="33"/>
                      </a:lnTo>
                      <a:lnTo>
                        <a:pt x="3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6" y="37"/>
                      </a:lnTo>
                      <a:lnTo>
                        <a:pt x="6" y="38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11" y="40"/>
                      </a:lnTo>
                      <a:lnTo>
                        <a:pt x="11" y="42"/>
                      </a:lnTo>
                      <a:lnTo>
                        <a:pt x="13" y="42"/>
                      </a:lnTo>
                      <a:lnTo>
                        <a:pt x="15" y="42"/>
                      </a:lnTo>
                      <a:lnTo>
                        <a:pt x="16" y="42"/>
                      </a:lnTo>
                      <a:lnTo>
                        <a:pt x="18" y="42"/>
                      </a:lnTo>
                      <a:lnTo>
                        <a:pt x="20" y="42"/>
                      </a:lnTo>
                      <a:lnTo>
                        <a:pt x="21" y="42"/>
                      </a:lnTo>
                      <a:lnTo>
                        <a:pt x="25" y="40"/>
                      </a:lnTo>
                      <a:lnTo>
                        <a:pt x="26" y="40"/>
                      </a:lnTo>
                      <a:lnTo>
                        <a:pt x="28" y="38"/>
                      </a:lnTo>
                      <a:lnTo>
                        <a:pt x="28" y="37"/>
                      </a:lnTo>
                      <a:lnTo>
                        <a:pt x="30" y="37"/>
                      </a:lnTo>
                      <a:lnTo>
                        <a:pt x="30" y="35"/>
                      </a:lnTo>
                      <a:lnTo>
                        <a:pt x="31" y="35"/>
                      </a:lnTo>
                      <a:lnTo>
                        <a:pt x="31" y="33"/>
                      </a:lnTo>
                      <a:lnTo>
                        <a:pt x="33" y="32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5" y="22"/>
                      </a:lnTo>
                      <a:lnTo>
                        <a:pt x="36" y="20"/>
                      </a:lnTo>
                      <a:lnTo>
                        <a:pt x="35" y="18"/>
                      </a:lnTo>
                      <a:lnTo>
                        <a:pt x="35" y="17"/>
                      </a:lnTo>
                      <a:lnTo>
                        <a:pt x="35" y="15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1" y="6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8" y="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7" name="Freeform 745"/>
                <p:cNvSpPr>
                  <a:spLocks/>
                </p:cNvSpPr>
                <p:nvPr/>
              </p:nvSpPr>
              <p:spPr bwMode="auto">
                <a:xfrm>
                  <a:off x="5133" y="860"/>
                  <a:ext cx="19" cy="23"/>
                </a:xfrm>
                <a:custGeom>
                  <a:avLst/>
                  <a:gdLst>
                    <a:gd name="T0" fmla="*/ 1 w 38"/>
                    <a:gd name="T1" fmla="*/ 10 h 46"/>
                    <a:gd name="T2" fmla="*/ 0 w 38"/>
                    <a:gd name="T3" fmla="*/ 12 h 46"/>
                    <a:gd name="T4" fmla="*/ 1 w 38"/>
                    <a:gd name="T5" fmla="*/ 13 h 46"/>
                    <a:gd name="T6" fmla="*/ 1 w 38"/>
                    <a:gd name="T7" fmla="*/ 17 h 46"/>
                    <a:gd name="T8" fmla="*/ 2 w 38"/>
                    <a:gd name="T9" fmla="*/ 19 h 46"/>
                    <a:gd name="T10" fmla="*/ 3 w 38"/>
                    <a:gd name="T11" fmla="*/ 21 h 46"/>
                    <a:gd name="T12" fmla="*/ 6 w 38"/>
                    <a:gd name="T13" fmla="*/ 22 h 46"/>
                    <a:gd name="T14" fmla="*/ 9 w 38"/>
                    <a:gd name="T15" fmla="*/ 23 h 46"/>
                    <a:gd name="T16" fmla="*/ 11 w 38"/>
                    <a:gd name="T17" fmla="*/ 22 h 46"/>
                    <a:gd name="T18" fmla="*/ 13 w 38"/>
                    <a:gd name="T19" fmla="*/ 21 h 46"/>
                    <a:gd name="T20" fmla="*/ 15 w 38"/>
                    <a:gd name="T21" fmla="*/ 20 h 46"/>
                    <a:gd name="T22" fmla="*/ 16 w 38"/>
                    <a:gd name="T23" fmla="*/ 19 h 46"/>
                    <a:gd name="T24" fmla="*/ 17 w 38"/>
                    <a:gd name="T25" fmla="*/ 18 h 46"/>
                    <a:gd name="T26" fmla="*/ 18 w 38"/>
                    <a:gd name="T27" fmla="*/ 15 h 46"/>
                    <a:gd name="T28" fmla="*/ 19 w 38"/>
                    <a:gd name="T29" fmla="*/ 13 h 46"/>
                    <a:gd name="T30" fmla="*/ 19 w 38"/>
                    <a:gd name="T31" fmla="*/ 12 h 46"/>
                    <a:gd name="T32" fmla="*/ 18 w 38"/>
                    <a:gd name="T33" fmla="*/ 6 h 46"/>
                    <a:gd name="T34" fmla="*/ 17 w 38"/>
                    <a:gd name="T35" fmla="*/ 3 h 46"/>
                    <a:gd name="T36" fmla="*/ 15 w 38"/>
                    <a:gd name="T37" fmla="*/ 1 h 46"/>
                    <a:gd name="T38" fmla="*/ 12 w 38"/>
                    <a:gd name="T39" fmla="*/ 1 h 46"/>
                    <a:gd name="T40" fmla="*/ 10 w 38"/>
                    <a:gd name="T41" fmla="*/ 0 h 46"/>
                    <a:gd name="T42" fmla="*/ 9 w 38"/>
                    <a:gd name="T43" fmla="*/ 0 h 46"/>
                    <a:gd name="T44" fmla="*/ 6 w 38"/>
                    <a:gd name="T45" fmla="*/ 1 h 46"/>
                    <a:gd name="T46" fmla="*/ 4 w 38"/>
                    <a:gd name="T47" fmla="*/ 1 h 46"/>
                    <a:gd name="T48" fmla="*/ 2 w 38"/>
                    <a:gd name="T49" fmla="*/ 3 h 46"/>
                    <a:gd name="T50" fmla="*/ 1 w 38"/>
                    <a:gd name="T51" fmla="*/ 4 h 46"/>
                    <a:gd name="T52" fmla="*/ 1 w 38"/>
                    <a:gd name="T53" fmla="*/ 7 h 46"/>
                    <a:gd name="T54" fmla="*/ 3 w 38"/>
                    <a:gd name="T55" fmla="*/ 5 h 46"/>
                    <a:gd name="T56" fmla="*/ 4 w 38"/>
                    <a:gd name="T57" fmla="*/ 3 h 46"/>
                    <a:gd name="T58" fmla="*/ 6 w 38"/>
                    <a:gd name="T59" fmla="*/ 1 h 46"/>
                    <a:gd name="T60" fmla="*/ 9 w 38"/>
                    <a:gd name="T61" fmla="*/ 1 h 46"/>
                    <a:gd name="T62" fmla="*/ 10 w 38"/>
                    <a:gd name="T63" fmla="*/ 1 h 46"/>
                    <a:gd name="T64" fmla="*/ 12 w 38"/>
                    <a:gd name="T65" fmla="*/ 1 h 46"/>
                    <a:gd name="T66" fmla="*/ 15 w 38"/>
                    <a:gd name="T67" fmla="*/ 3 h 46"/>
                    <a:gd name="T68" fmla="*/ 16 w 38"/>
                    <a:gd name="T69" fmla="*/ 4 h 46"/>
                    <a:gd name="T70" fmla="*/ 17 w 38"/>
                    <a:gd name="T71" fmla="*/ 6 h 46"/>
                    <a:gd name="T72" fmla="*/ 17 w 38"/>
                    <a:gd name="T73" fmla="*/ 7 h 46"/>
                    <a:gd name="T74" fmla="*/ 18 w 38"/>
                    <a:gd name="T75" fmla="*/ 10 h 46"/>
                    <a:gd name="T76" fmla="*/ 18 w 38"/>
                    <a:gd name="T77" fmla="*/ 12 h 46"/>
                    <a:gd name="T78" fmla="*/ 17 w 38"/>
                    <a:gd name="T79" fmla="*/ 16 h 46"/>
                    <a:gd name="T80" fmla="*/ 16 w 38"/>
                    <a:gd name="T81" fmla="*/ 19 h 46"/>
                    <a:gd name="T82" fmla="*/ 15 w 38"/>
                    <a:gd name="T83" fmla="*/ 19 h 46"/>
                    <a:gd name="T84" fmla="*/ 13 w 38"/>
                    <a:gd name="T85" fmla="*/ 21 h 46"/>
                    <a:gd name="T86" fmla="*/ 11 w 38"/>
                    <a:gd name="T87" fmla="*/ 21 h 46"/>
                    <a:gd name="T88" fmla="*/ 10 w 38"/>
                    <a:gd name="T89" fmla="*/ 21 h 46"/>
                    <a:gd name="T90" fmla="*/ 9 w 38"/>
                    <a:gd name="T91" fmla="*/ 21 h 46"/>
                    <a:gd name="T92" fmla="*/ 6 w 38"/>
                    <a:gd name="T93" fmla="*/ 21 h 46"/>
                    <a:gd name="T94" fmla="*/ 5 w 38"/>
                    <a:gd name="T95" fmla="*/ 20 h 46"/>
                    <a:gd name="T96" fmla="*/ 3 w 38"/>
                    <a:gd name="T97" fmla="*/ 19 h 46"/>
                    <a:gd name="T98" fmla="*/ 2 w 38"/>
                    <a:gd name="T99" fmla="*/ 17 h 46"/>
                    <a:gd name="T100" fmla="*/ 1 w 38"/>
                    <a:gd name="T101" fmla="*/ 15 h 46"/>
                    <a:gd name="T102" fmla="*/ 1 w 38"/>
                    <a:gd name="T103" fmla="*/ 13 h 46"/>
                    <a:gd name="T104" fmla="*/ 1 w 38"/>
                    <a:gd name="T105" fmla="*/ 12 h 46"/>
                    <a:gd name="T106" fmla="*/ 1 w 38"/>
                    <a:gd name="T107" fmla="*/ 10 h 46"/>
                    <a:gd name="T108" fmla="*/ 1 w 38"/>
                    <a:gd name="T109" fmla="*/ 7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6"/>
                    <a:gd name="T167" fmla="*/ 38 w 38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6">
                      <a:moveTo>
                        <a:pt x="2" y="13"/>
                      </a:move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2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7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2" y="44"/>
                      </a:lnTo>
                      <a:lnTo>
                        <a:pt x="23" y="44"/>
                      </a:lnTo>
                      <a:lnTo>
                        <a:pt x="27" y="42"/>
                      </a:lnTo>
                      <a:lnTo>
                        <a:pt x="28" y="42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3" y="32"/>
                      </a:lnTo>
                      <a:lnTo>
                        <a:pt x="35" y="32"/>
                      </a:lnTo>
                      <a:lnTo>
                        <a:pt x="35" y="30"/>
                      </a:lnTo>
                      <a:lnTo>
                        <a:pt x="37" y="30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4"/>
                      </a:lnTo>
                      <a:lnTo>
                        <a:pt x="38" y="20"/>
                      </a:lnTo>
                      <a:lnTo>
                        <a:pt x="38" y="17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30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2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2" y="13"/>
                      </a:lnTo>
                      <a:lnTo>
                        <a:pt x="3" y="15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7" y="7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8"/>
                      </a:lnTo>
                      <a:lnTo>
                        <a:pt x="32" y="10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3" y="15"/>
                      </a:lnTo>
                      <a:lnTo>
                        <a:pt x="33" y="17"/>
                      </a:lnTo>
                      <a:lnTo>
                        <a:pt x="35" y="19"/>
                      </a:lnTo>
                      <a:lnTo>
                        <a:pt x="35" y="20"/>
                      </a:lnTo>
                      <a:lnTo>
                        <a:pt x="35" y="24"/>
                      </a:lnTo>
                      <a:lnTo>
                        <a:pt x="35" y="25"/>
                      </a:lnTo>
                      <a:lnTo>
                        <a:pt x="33" y="27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2" y="34"/>
                      </a:lnTo>
                      <a:lnTo>
                        <a:pt x="32" y="35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7" y="39"/>
                      </a:lnTo>
                      <a:lnTo>
                        <a:pt x="27" y="42"/>
                      </a:lnTo>
                      <a:lnTo>
                        <a:pt x="23" y="42"/>
                      </a:lnTo>
                      <a:lnTo>
                        <a:pt x="22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7" y="42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8" y="39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3" y="15"/>
                      </a:ln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8" name="Freeform 746"/>
                <p:cNvSpPr>
                  <a:spLocks/>
                </p:cNvSpPr>
                <p:nvPr/>
              </p:nvSpPr>
              <p:spPr bwMode="auto">
                <a:xfrm>
                  <a:off x="5192" y="863"/>
                  <a:ext cx="21" cy="19"/>
                </a:xfrm>
                <a:custGeom>
                  <a:avLst/>
                  <a:gdLst>
                    <a:gd name="T0" fmla="*/ 15 w 42"/>
                    <a:gd name="T1" fmla="*/ 0 h 37"/>
                    <a:gd name="T2" fmla="*/ 21 w 42"/>
                    <a:gd name="T3" fmla="*/ 3 h 37"/>
                    <a:gd name="T4" fmla="*/ 7 w 42"/>
                    <a:gd name="T5" fmla="*/ 19 h 37"/>
                    <a:gd name="T6" fmla="*/ 0 w 42"/>
                    <a:gd name="T7" fmla="*/ 12 h 37"/>
                    <a:gd name="T8" fmla="*/ 15 w 42"/>
                    <a:gd name="T9" fmla="*/ 0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7"/>
                    <a:gd name="T17" fmla="*/ 42 w 42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7">
                      <a:moveTo>
                        <a:pt x="30" y="0"/>
                      </a:moveTo>
                      <a:lnTo>
                        <a:pt x="42" y="5"/>
                      </a:lnTo>
                      <a:lnTo>
                        <a:pt x="15" y="37"/>
                      </a:lnTo>
                      <a:lnTo>
                        <a:pt x="0" y="2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9" name="Freeform 747"/>
                <p:cNvSpPr>
                  <a:spLocks/>
                </p:cNvSpPr>
                <p:nvPr/>
              </p:nvSpPr>
              <p:spPr bwMode="auto">
                <a:xfrm>
                  <a:off x="5190" y="863"/>
                  <a:ext cx="25" cy="19"/>
                </a:xfrm>
                <a:custGeom>
                  <a:avLst/>
                  <a:gdLst>
                    <a:gd name="T0" fmla="*/ 18 w 48"/>
                    <a:gd name="T1" fmla="*/ 1 h 37"/>
                    <a:gd name="T2" fmla="*/ 17 w 48"/>
                    <a:gd name="T3" fmla="*/ 1 h 37"/>
                    <a:gd name="T4" fmla="*/ 22 w 48"/>
                    <a:gd name="T5" fmla="*/ 3 h 37"/>
                    <a:gd name="T6" fmla="*/ 22 w 48"/>
                    <a:gd name="T7" fmla="*/ 3 h 37"/>
                    <a:gd name="T8" fmla="*/ 8 w 48"/>
                    <a:gd name="T9" fmla="*/ 18 h 37"/>
                    <a:gd name="T10" fmla="*/ 11 w 48"/>
                    <a:gd name="T11" fmla="*/ 18 h 37"/>
                    <a:gd name="T12" fmla="*/ 3 w 48"/>
                    <a:gd name="T13" fmla="*/ 11 h 37"/>
                    <a:gd name="T14" fmla="*/ 3 w 48"/>
                    <a:gd name="T15" fmla="*/ 12 h 37"/>
                    <a:gd name="T16" fmla="*/ 18 w 48"/>
                    <a:gd name="T17" fmla="*/ 1 h 37"/>
                    <a:gd name="T18" fmla="*/ 17 w 48"/>
                    <a:gd name="T19" fmla="*/ 0 h 37"/>
                    <a:gd name="T20" fmla="*/ 0 w 48"/>
                    <a:gd name="T21" fmla="*/ 11 h 37"/>
                    <a:gd name="T22" fmla="*/ 0 w 48"/>
                    <a:gd name="T23" fmla="*/ 11 h 37"/>
                    <a:gd name="T24" fmla="*/ 0 w 48"/>
                    <a:gd name="T25" fmla="*/ 12 h 37"/>
                    <a:gd name="T26" fmla="*/ 8 w 48"/>
                    <a:gd name="T27" fmla="*/ 19 h 37"/>
                    <a:gd name="T28" fmla="*/ 9 w 48"/>
                    <a:gd name="T29" fmla="*/ 19 h 37"/>
                    <a:gd name="T30" fmla="*/ 9 w 48"/>
                    <a:gd name="T31" fmla="*/ 19 h 37"/>
                    <a:gd name="T32" fmla="*/ 10 w 48"/>
                    <a:gd name="T33" fmla="*/ 19 h 37"/>
                    <a:gd name="T34" fmla="*/ 11 w 48"/>
                    <a:gd name="T35" fmla="*/ 19 h 37"/>
                    <a:gd name="T36" fmla="*/ 25 w 48"/>
                    <a:gd name="T37" fmla="*/ 3 h 37"/>
                    <a:gd name="T38" fmla="*/ 24 w 48"/>
                    <a:gd name="T39" fmla="*/ 3 h 37"/>
                    <a:gd name="T40" fmla="*/ 25 w 48"/>
                    <a:gd name="T41" fmla="*/ 3 h 37"/>
                    <a:gd name="T42" fmla="*/ 24 w 48"/>
                    <a:gd name="T43" fmla="*/ 3 h 37"/>
                    <a:gd name="T44" fmla="*/ 24 w 48"/>
                    <a:gd name="T45" fmla="*/ 2 h 37"/>
                    <a:gd name="T46" fmla="*/ 18 w 48"/>
                    <a:gd name="T47" fmla="*/ 0 h 37"/>
                    <a:gd name="T48" fmla="*/ 17 w 48"/>
                    <a:gd name="T49" fmla="*/ 0 h 37"/>
                    <a:gd name="T50" fmla="*/ 17 w 48"/>
                    <a:gd name="T51" fmla="*/ 0 h 37"/>
                    <a:gd name="T52" fmla="*/ 18 w 48"/>
                    <a:gd name="T53" fmla="*/ 1 h 3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8"/>
                    <a:gd name="T82" fmla="*/ 0 h 37"/>
                    <a:gd name="T83" fmla="*/ 48 w 48"/>
                    <a:gd name="T84" fmla="*/ 37 h 3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8" h="37">
                      <a:moveTo>
                        <a:pt x="35" y="1"/>
                      </a:moveTo>
                      <a:lnTo>
                        <a:pt x="33" y="1"/>
                      </a:lnTo>
                      <a:lnTo>
                        <a:pt x="43" y="6"/>
                      </a:lnTo>
                      <a:lnTo>
                        <a:pt x="43" y="5"/>
                      </a:lnTo>
                      <a:lnTo>
                        <a:pt x="16" y="35"/>
                      </a:lnTo>
                      <a:lnTo>
                        <a:pt x="21" y="35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5" y="1"/>
                      </a:lnTo>
                      <a:lnTo>
                        <a:pt x="33" y="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1" y="37"/>
                      </a:lnTo>
                      <a:lnTo>
                        <a:pt x="48" y="6"/>
                      </a:lnTo>
                      <a:lnTo>
                        <a:pt x="46" y="5"/>
                      </a:lnTo>
                      <a:lnTo>
                        <a:pt x="48" y="5"/>
                      </a:lnTo>
                      <a:lnTo>
                        <a:pt x="46" y="5"/>
                      </a:lnTo>
                      <a:lnTo>
                        <a:pt x="46" y="3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0" name="Freeform 748"/>
                <p:cNvSpPr>
                  <a:spLocks/>
                </p:cNvSpPr>
                <p:nvPr/>
              </p:nvSpPr>
              <p:spPr bwMode="auto">
                <a:xfrm>
                  <a:off x="5130" y="860"/>
                  <a:ext cx="80" cy="57"/>
                </a:xfrm>
                <a:custGeom>
                  <a:avLst/>
                  <a:gdLst>
                    <a:gd name="T0" fmla="*/ 52 w 162"/>
                    <a:gd name="T1" fmla="*/ 1 h 115"/>
                    <a:gd name="T2" fmla="*/ 48 w 162"/>
                    <a:gd name="T3" fmla="*/ 1 h 115"/>
                    <a:gd name="T4" fmla="*/ 44 w 162"/>
                    <a:gd name="T5" fmla="*/ 0 h 115"/>
                    <a:gd name="T6" fmla="*/ 40 w 162"/>
                    <a:gd name="T7" fmla="*/ 0 h 115"/>
                    <a:gd name="T8" fmla="*/ 37 w 162"/>
                    <a:gd name="T9" fmla="*/ 1 h 115"/>
                    <a:gd name="T10" fmla="*/ 32 w 162"/>
                    <a:gd name="T11" fmla="*/ 1 h 115"/>
                    <a:gd name="T12" fmla="*/ 24 w 162"/>
                    <a:gd name="T13" fmla="*/ 2 h 115"/>
                    <a:gd name="T14" fmla="*/ 21 w 162"/>
                    <a:gd name="T15" fmla="*/ 3 h 115"/>
                    <a:gd name="T16" fmla="*/ 17 w 162"/>
                    <a:gd name="T17" fmla="*/ 6 h 115"/>
                    <a:gd name="T18" fmla="*/ 13 w 162"/>
                    <a:gd name="T19" fmla="*/ 7 h 115"/>
                    <a:gd name="T20" fmla="*/ 11 w 162"/>
                    <a:gd name="T21" fmla="*/ 10 h 115"/>
                    <a:gd name="T22" fmla="*/ 8 w 162"/>
                    <a:gd name="T23" fmla="*/ 12 h 115"/>
                    <a:gd name="T24" fmla="*/ 2 w 162"/>
                    <a:gd name="T25" fmla="*/ 18 h 115"/>
                    <a:gd name="T26" fmla="*/ 1 w 162"/>
                    <a:gd name="T27" fmla="*/ 23 h 115"/>
                    <a:gd name="T28" fmla="*/ 1 w 162"/>
                    <a:gd name="T29" fmla="*/ 25 h 115"/>
                    <a:gd name="T30" fmla="*/ 0 w 162"/>
                    <a:gd name="T31" fmla="*/ 28 h 115"/>
                    <a:gd name="T32" fmla="*/ 0 w 162"/>
                    <a:gd name="T33" fmla="*/ 32 h 115"/>
                    <a:gd name="T34" fmla="*/ 1 w 162"/>
                    <a:gd name="T35" fmla="*/ 34 h 115"/>
                    <a:gd name="T36" fmla="*/ 2 w 162"/>
                    <a:gd name="T37" fmla="*/ 40 h 115"/>
                    <a:gd name="T38" fmla="*/ 6 w 162"/>
                    <a:gd name="T39" fmla="*/ 44 h 115"/>
                    <a:gd name="T40" fmla="*/ 7 w 162"/>
                    <a:gd name="T41" fmla="*/ 46 h 115"/>
                    <a:gd name="T42" fmla="*/ 10 w 162"/>
                    <a:gd name="T43" fmla="*/ 47 h 115"/>
                    <a:gd name="T44" fmla="*/ 12 w 162"/>
                    <a:gd name="T45" fmla="*/ 50 h 115"/>
                    <a:gd name="T46" fmla="*/ 15 w 162"/>
                    <a:gd name="T47" fmla="*/ 52 h 115"/>
                    <a:gd name="T48" fmla="*/ 20 w 162"/>
                    <a:gd name="T49" fmla="*/ 53 h 115"/>
                    <a:gd name="T50" fmla="*/ 27 w 162"/>
                    <a:gd name="T51" fmla="*/ 56 h 115"/>
                    <a:gd name="T52" fmla="*/ 32 w 162"/>
                    <a:gd name="T53" fmla="*/ 56 h 115"/>
                    <a:gd name="T54" fmla="*/ 36 w 162"/>
                    <a:gd name="T55" fmla="*/ 56 h 115"/>
                    <a:gd name="T56" fmla="*/ 39 w 162"/>
                    <a:gd name="T57" fmla="*/ 57 h 115"/>
                    <a:gd name="T58" fmla="*/ 42 w 162"/>
                    <a:gd name="T59" fmla="*/ 56 h 115"/>
                    <a:gd name="T60" fmla="*/ 46 w 162"/>
                    <a:gd name="T61" fmla="*/ 56 h 115"/>
                    <a:gd name="T62" fmla="*/ 54 w 162"/>
                    <a:gd name="T63" fmla="*/ 55 h 115"/>
                    <a:gd name="T64" fmla="*/ 58 w 162"/>
                    <a:gd name="T65" fmla="*/ 53 h 115"/>
                    <a:gd name="T66" fmla="*/ 61 w 162"/>
                    <a:gd name="T67" fmla="*/ 52 h 115"/>
                    <a:gd name="T68" fmla="*/ 64 w 162"/>
                    <a:gd name="T69" fmla="*/ 50 h 115"/>
                    <a:gd name="T70" fmla="*/ 68 w 162"/>
                    <a:gd name="T71" fmla="*/ 49 h 115"/>
                    <a:gd name="T72" fmla="*/ 71 w 162"/>
                    <a:gd name="T73" fmla="*/ 45 h 115"/>
                    <a:gd name="T74" fmla="*/ 73 w 162"/>
                    <a:gd name="T75" fmla="*/ 44 h 115"/>
                    <a:gd name="T76" fmla="*/ 78 w 162"/>
                    <a:gd name="T77" fmla="*/ 38 h 115"/>
                    <a:gd name="T78" fmla="*/ 79 w 162"/>
                    <a:gd name="T79" fmla="*/ 34 h 115"/>
                    <a:gd name="T80" fmla="*/ 80 w 162"/>
                    <a:gd name="T81" fmla="*/ 32 h 115"/>
                    <a:gd name="T82" fmla="*/ 80 w 162"/>
                    <a:gd name="T83" fmla="*/ 28 h 115"/>
                    <a:gd name="T84" fmla="*/ 80 w 162"/>
                    <a:gd name="T85" fmla="*/ 25 h 115"/>
                    <a:gd name="T86" fmla="*/ 80 w 162"/>
                    <a:gd name="T87" fmla="*/ 22 h 115"/>
                    <a:gd name="T88" fmla="*/ 76 w 162"/>
                    <a:gd name="T89" fmla="*/ 14 h 115"/>
                    <a:gd name="T90" fmla="*/ 74 w 162"/>
                    <a:gd name="T91" fmla="*/ 12 h 115"/>
                    <a:gd name="T92" fmla="*/ 73 w 162"/>
                    <a:gd name="T93" fmla="*/ 10 h 115"/>
                    <a:gd name="T94" fmla="*/ 69 w 162"/>
                    <a:gd name="T95" fmla="*/ 9 h 115"/>
                    <a:gd name="T96" fmla="*/ 68 w 162"/>
                    <a:gd name="T97" fmla="*/ 6 h 115"/>
                    <a:gd name="T98" fmla="*/ 65 w 162"/>
                    <a:gd name="T99" fmla="*/ 6 h 115"/>
                    <a:gd name="T100" fmla="*/ 61 w 162"/>
                    <a:gd name="T101" fmla="*/ 3 h 11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2"/>
                    <a:gd name="T154" fmla="*/ 0 h 115"/>
                    <a:gd name="T155" fmla="*/ 162 w 162"/>
                    <a:gd name="T156" fmla="*/ 115 h 11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2" h="115">
                      <a:moveTo>
                        <a:pt x="117" y="5"/>
                      </a:moveTo>
                      <a:lnTo>
                        <a:pt x="112" y="2"/>
                      </a:lnTo>
                      <a:lnTo>
                        <a:pt x="110" y="2"/>
                      </a:lnTo>
                      <a:lnTo>
                        <a:pt x="107" y="2"/>
                      </a:lnTo>
                      <a:lnTo>
                        <a:pt x="105" y="2"/>
                      </a:lnTo>
                      <a:lnTo>
                        <a:pt x="103" y="2"/>
                      </a:lnTo>
                      <a:lnTo>
                        <a:pt x="102" y="2"/>
                      </a:lnTo>
                      <a:lnTo>
                        <a:pt x="100" y="2"/>
                      </a:lnTo>
                      <a:lnTo>
                        <a:pt x="99" y="2"/>
                      </a:lnTo>
                      <a:lnTo>
                        <a:pt x="97" y="2"/>
                      </a:lnTo>
                      <a:lnTo>
                        <a:pt x="95" y="2"/>
                      </a:lnTo>
                      <a:lnTo>
                        <a:pt x="94" y="0"/>
                      </a:lnTo>
                      <a:lnTo>
                        <a:pt x="90" y="2"/>
                      </a:lnTo>
                      <a:lnTo>
                        <a:pt x="90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4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9" y="2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2" y="3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7"/>
                      </a:lnTo>
                      <a:lnTo>
                        <a:pt x="45" y="7"/>
                      </a:lnTo>
                      <a:lnTo>
                        <a:pt x="44" y="7"/>
                      </a:lnTo>
                      <a:lnTo>
                        <a:pt x="42" y="7"/>
                      </a:lnTo>
                      <a:lnTo>
                        <a:pt x="40" y="8"/>
                      </a:lnTo>
                      <a:lnTo>
                        <a:pt x="39" y="10"/>
                      </a:lnTo>
                      <a:lnTo>
                        <a:pt x="37" y="10"/>
                      </a:lnTo>
                      <a:lnTo>
                        <a:pt x="35" y="12"/>
                      </a:lnTo>
                      <a:lnTo>
                        <a:pt x="34" y="12"/>
                      </a:lnTo>
                      <a:lnTo>
                        <a:pt x="32" y="13"/>
                      </a:lnTo>
                      <a:lnTo>
                        <a:pt x="30" y="13"/>
                      </a:lnTo>
                      <a:lnTo>
                        <a:pt x="27" y="15"/>
                      </a:lnTo>
                      <a:lnTo>
                        <a:pt x="27" y="17"/>
                      </a:lnTo>
                      <a:lnTo>
                        <a:pt x="24" y="17"/>
                      </a:lnTo>
                      <a:lnTo>
                        <a:pt x="24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9" y="22"/>
                      </a:lnTo>
                      <a:lnTo>
                        <a:pt x="19" y="24"/>
                      </a:lnTo>
                      <a:lnTo>
                        <a:pt x="17" y="24"/>
                      </a:lnTo>
                      <a:lnTo>
                        <a:pt x="15" y="25"/>
                      </a:lnTo>
                      <a:lnTo>
                        <a:pt x="14" y="27"/>
                      </a:lnTo>
                      <a:lnTo>
                        <a:pt x="12" y="29"/>
                      </a:lnTo>
                      <a:lnTo>
                        <a:pt x="9" y="34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2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2" y="64"/>
                      </a:lnTo>
                      <a:lnTo>
                        <a:pt x="0" y="64"/>
                      </a:lnTo>
                      <a:lnTo>
                        <a:pt x="2" y="64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4" y="73"/>
                      </a:lnTo>
                      <a:lnTo>
                        <a:pt x="4" y="74"/>
                      </a:lnTo>
                      <a:lnTo>
                        <a:pt x="4" y="76"/>
                      </a:lnTo>
                      <a:lnTo>
                        <a:pt x="5" y="81"/>
                      </a:lnTo>
                      <a:lnTo>
                        <a:pt x="7" y="81"/>
                      </a:lnTo>
                      <a:lnTo>
                        <a:pt x="9" y="86"/>
                      </a:lnTo>
                      <a:lnTo>
                        <a:pt x="10" y="86"/>
                      </a:lnTo>
                      <a:lnTo>
                        <a:pt x="12" y="88"/>
                      </a:lnTo>
                      <a:lnTo>
                        <a:pt x="12" y="89"/>
                      </a:lnTo>
                      <a:lnTo>
                        <a:pt x="15" y="91"/>
                      </a:lnTo>
                      <a:lnTo>
                        <a:pt x="15" y="93"/>
                      </a:lnTo>
                      <a:lnTo>
                        <a:pt x="17" y="93"/>
                      </a:lnTo>
                      <a:lnTo>
                        <a:pt x="19" y="93"/>
                      </a:lnTo>
                      <a:lnTo>
                        <a:pt x="19" y="95"/>
                      </a:lnTo>
                      <a:lnTo>
                        <a:pt x="20" y="95"/>
                      </a:lnTo>
                      <a:lnTo>
                        <a:pt x="22" y="96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4" y="100"/>
                      </a:lnTo>
                      <a:lnTo>
                        <a:pt x="25" y="100"/>
                      </a:lnTo>
                      <a:lnTo>
                        <a:pt x="27" y="100"/>
                      </a:lnTo>
                      <a:lnTo>
                        <a:pt x="27" y="101"/>
                      </a:lnTo>
                      <a:lnTo>
                        <a:pt x="29" y="103"/>
                      </a:lnTo>
                      <a:lnTo>
                        <a:pt x="30" y="103"/>
                      </a:lnTo>
                      <a:lnTo>
                        <a:pt x="30" y="105"/>
                      </a:lnTo>
                      <a:lnTo>
                        <a:pt x="34" y="105"/>
                      </a:lnTo>
                      <a:lnTo>
                        <a:pt x="35" y="105"/>
                      </a:lnTo>
                      <a:lnTo>
                        <a:pt x="35" y="106"/>
                      </a:lnTo>
                      <a:lnTo>
                        <a:pt x="40" y="106"/>
                      </a:lnTo>
                      <a:lnTo>
                        <a:pt x="40" y="108"/>
                      </a:lnTo>
                      <a:lnTo>
                        <a:pt x="47" y="110"/>
                      </a:lnTo>
                      <a:lnTo>
                        <a:pt x="52" y="111"/>
                      </a:lnTo>
                      <a:lnTo>
                        <a:pt x="55" y="113"/>
                      </a:lnTo>
                      <a:lnTo>
                        <a:pt x="59" y="113"/>
                      </a:lnTo>
                      <a:lnTo>
                        <a:pt x="62" y="113"/>
                      </a:lnTo>
                      <a:lnTo>
                        <a:pt x="64" y="113"/>
                      </a:lnTo>
                      <a:lnTo>
                        <a:pt x="65" y="113"/>
                      </a:lnTo>
                      <a:lnTo>
                        <a:pt x="67" y="113"/>
                      </a:lnTo>
                      <a:lnTo>
                        <a:pt x="69" y="113"/>
                      </a:lnTo>
                      <a:lnTo>
                        <a:pt x="70" y="113"/>
                      </a:lnTo>
                      <a:lnTo>
                        <a:pt x="72" y="113"/>
                      </a:lnTo>
                      <a:lnTo>
                        <a:pt x="74" y="115"/>
                      </a:lnTo>
                      <a:lnTo>
                        <a:pt x="75" y="113"/>
                      </a:lnTo>
                      <a:lnTo>
                        <a:pt x="77" y="113"/>
                      </a:lnTo>
                      <a:lnTo>
                        <a:pt x="79" y="115"/>
                      </a:lnTo>
                      <a:lnTo>
                        <a:pt x="80" y="115"/>
                      </a:lnTo>
                      <a:lnTo>
                        <a:pt x="84" y="113"/>
                      </a:lnTo>
                      <a:lnTo>
                        <a:pt x="85" y="113"/>
                      </a:lnTo>
                      <a:lnTo>
                        <a:pt x="87" y="113"/>
                      </a:lnTo>
                      <a:lnTo>
                        <a:pt x="90" y="113"/>
                      </a:lnTo>
                      <a:lnTo>
                        <a:pt x="92" y="113"/>
                      </a:lnTo>
                      <a:lnTo>
                        <a:pt x="94" y="113"/>
                      </a:lnTo>
                      <a:lnTo>
                        <a:pt x="95" y="113"/>
                      </a:lnTo>
                      <a:lnTo>
                        <a:pt x="97" y="113"/>
                      </a:lnTo>
                      <a:lnTo>
                        <a:pt x="103" y="111"/>
                      </a:lnTo>
                      <a:lnTo>
                        <a:pt x="105" y="111"/>
                      </a:lnTo>
                      <a:lnTo>
                        <a:pt x="110" y="110"/>
                      </a:lnTo>
                      <a:lnTo>
                        <a:pt x="112" y="110"/>
                      </a:lnTo>
                      <a:lnTo>
                        <a:pt x="113" y="110"/>
                      </a:lnTo>
                      <a:lnTo>
                        <a:pt x="115" y="108"/>
                      </a:lnTo>
                      <a:lnTo>
                        <a:pt x="118" y="108"/>
                      </a:lnTo>
                      <a:lnTo>
                        <a:pt x="118" y="106"/>
                      </a:lnTo>
                      <a:lnTo>
                        <a:pt x="120" y="106"/>
                      </a:lnTo>
                      <a:lnTo>
                        <a:pt x="122" y="106"/>
                      </a:lnTo>
                      <a:lnTo>
                        <a:pt x="123" y="106"/>
                      </a:lnTo>
                      <a:lnTo>
                        <a:pt x="123" y="105"/>
                      </a:lnTo>
                      <a:lnTo>
                        <a:pt x="125" y="105"/>
                      </a:lnTo>
                      <a:lnTo>
                        <a:pt x="127" y="105"/>
                      </a:lnTo>
                      <a:lnTo>
                        <a:pt x="128" y="103"/>
                      </a:lnTo>
                      <a:lnTo>
                        <a:pt x="130" y="103"/>
                      </a:lnTo>
                      <a:lnTo>
                        <a:pt x="130" y="101"/>
                      </a:lnTo>
                      <a:lnTo>
                        <a:pt x="133" y="100"/>
                      </a:lnTo>
                      <a:lnTo>
                        <a:pt x="135" y="100"/>
                      </a:lnTo>
                      <a:lnTo>
                        <a:pt x="135" y="98"/>
                      </a:lnTo>
                      <a:lnTo>
                        <a:pt x="138" y="98"/>
                      </a:lnTo>
                      <a:lnTo>
                        <a:pt x="138" y="95"/>
                      </a:lnTo>
                      <a:lnTo>
                        <a:pt x="140" y="95"/>
                      </a:lnTo>
                      <a:lnTo>
                        <a:pt x="142" y="93"/>
                      </a:lnTo>
                      <a:lnTo>
                        <a:pt x="143" y="93"/>
                      </a:lnTo>
                      <a:lnTo>
                        <a:pt x="143" y="91"/>
                      </a:lnTo>
                      <a:lnTo>
                        <a:pt x="145" y="91"/>
                      </a:lnTo>
                      <a:lnTo>
                        <a:pt x="147" y="89"/>
                      </a:lnTo>
                      <a:lnTo>
                        <a:pt x="148" y="88"/>
                      </a:lnTo>
                      <a:lnTo>
                        <a:pt x="150" y="86"/>
                      </a:lnTo>
                      <a:lnTo>
                        <a:pt x="152" y="86"/>
                      </a:lnTo>
                      <a:lnTo>
                        <a:pt x="155" y="81"/>
                      </a:lnTo>
                      <a:lnTo>
                        <a:pt x="157" y="78"/>
                      </a:lnTo>
                      <a:lnTo>
                        <a:pt x="157" y="76"/>
                      </a:lnTo>
                      <a:lnTo>
                        <a:pt x="158" y="73"/>
                      </a:lnTo>
                      <a:lnTo>
                        <a:pt x="158" y="71"/>
                      </a:lnTo>
                      <a:lnTo>
                        <a:pt x="158" y="69"/>
                      </a:lnTo>
                      <a:lnTo>
                        <a:pt x="160" y="69"/>
                      </a:lnTo>
                      <a:lnTo>
                        <a:pt x="160" y="68"/>
                      </a:lnTo>
                      <a:lnTo>
                        <a:pt x="162" y="68"/>
                      </a:lnTo>
                      <a:lnTo>
                        <a:pt x="162" y="66"/>
                      </a:lnTo>
                      <a:lnTo>
                        <a:pt x="162" y="64"/>
                      </a:lnTo>
                      <a:lnTo>
                        <a:pt x="162" y="62"/>
                      </a:lnTo>
                      <a:lnTo>
                        <a:pt x="162" y="61"/>
                      </a:lnTo>
                      <a:lnTo>
                        <a:pt x="162" y="59"/>
                      </a:lnTo>
                      <a:lnTo>
                        <a:pt x="162" y="57"/>
                      </a:lnTo>
                      <a:lnTo>
                        <a:pt x="162" y="56"/>
                      </a:lnTo>
                      <a:lnTo>
                        <a:pt x="162" y="54"/>
                      </a:lnTo>
                      <a:lnTo>
                        <a:pt x="162" y="52"/>
                      </a:lnTo>
                      <a:lnTo>
                        <a:pt x="162" y="51"/>
                      </a:lnTo>
                      <a:lnTo>
                        <a:pt x="162" y="47"/>
                      </a:lnTo>
                      <a:lnTo>
                        <a:pt x="162" y="46"/>
                      </a:lnTo>
                      <a:lnTo>
                        <a:pt x="162" y="44"/>
                      </a:lnTo>
                      <a:lnTo>
                        <a:pt x="158" y="42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3" y="29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2" y="25"/>
                      </a:lnTo>
                      <a:lnTo>
                        <a:pt x="150" y="25"/>
                      </a:lnTo>
                      <a:lnTo>
                        <a:pt x="148" y="24"/>
                      </a:lnTo>
                      <a:lnTo>
                        <a:pt x="147" y="24"/>
                      </a:lnTo>
                      <a:lnTo>
                        <a:pt x="147" y="22"/>
                      </a:lnTo>
                      <a:lnTo>
                        <a:pt x="147" y="20"/>
                      </a:lnTo>
                      <a:lnTo>
                        <a:pt x="145" y="20"/>
                      </a:lnTo>
                      <a:lnTo>
                        <a:pt x="143" y="20"/>
                      </a:lnTo>
                      <a:lnTo>
                        <a:pt x="142" y="20"/>
                      </a:lnTo>
                      <a:lnTo>
                        <a:pt x="140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7" y="13"/>
                      </a:lnTo>
                      <a:lnTo>
                        <a:pt x="135" y="13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0" y="12"/>
                      </a:lnTo>
                      <a:lnTo>
                        <a:pt x="130" y="10"/>
                      </a:lnTo>
                      <a:lnTo>
                        <a:pt x="127" y="10"/>
                      </a:lnTo>
                      <a:lnTo>
                        <a:pt x="127" y="8"/>
                      </a:lnTo>
                      <a:lnTo>
                        <a:pt x="123" y="7"/>
                      </a:lnTo>
                      <a:lnTo>
                        <a:pt x="122" y="7"/>
                      </a:ln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1" name="Freeform 749"/>
                <p:cNvSpPr>
                  <a:spLocks/>
                </p:cNvSpPr>
                <p:nvPr/>
              </p:nvSpPr>
              <p:spPr bwMode="auto">
                <a:xfrm>
                  <a:off x="5129" y="858"/>
                  <a:ext cx="82" cy="60"/>
                </a:xfrm>
                <a:custGeom>
                  <a:avLst/>
                  <a:gdLst>
                    <a:gd name="T0" fmla="*/ 1 w 164"/>
                    <a:gd name="T1" fmla="*/ 24 h 120"/>
                    <a:gd name="T2" fmla="*/ 0 w 164"/>
                    <a:gd name="T3" fmla="*/ 30 h 120"/>
                    <a:gd name="T4" fmla="*/ 0 w 164"/>
                    <a:gd name="T5" fmla="*/ 36 h 120"/>
                    <a:gd name="T6" fmla="*/ 3 w 164"/>
                    <a:gd name="T7" fmla="*/ 42 h 120"/>
                    <a:gd name="T8" fmla="*/ 5 w 164"/>
                    <a:gd name="T9" fmla="*/ 47 h 120"/>
                    <a:gd name="T10" fmla="*/ 12 w 164"/>
                    <a:gd name="T11" fmla="*/ 52 h 120"/>
                    <a:gd name="T12" fmla="*/ 19 w 164"/>
                    <a:gd name="T13" fmla="*/ 56 h 120"/>
                    <a:gd name="T14" fmla="*/ 26 w 164"/>
                    <a:gd name="T15" fmla="*/ 59 h 120"/>
                    <a:gd name="T16" fmla="*/ 35 w 164"/>
                    <a:gd name="T17" fmla="*/ 60 h 120"/>
                    <a:gd name="T18" fmla="*/ 42 w 164"/>
                    <a:gd name="T19" fmla="*/ 60 h 120"/>
                    <a:gd name="T20" fmla="*/ 50 w 164"/>
                    <a:gd name="T21" fmla="*/ 59 h 120"/>
                    <a:gd name="T22" fmla="*/ 59 w 164"/>
                    <a:gd name="T23" fmla="*/ 57 h 120"/>
                    <a:gd name="T24" fmla="*/ 68 w 164"/>
                    <a:gd name="T25" fmla="*/ 52 h 120"/>
                    <a:gd name="T26" fmla="*/ 74 w 164"/>
                    <a:gd name="T27" fmla="*/ 47 h 120"/>
                    <a:gd name="T28" fmla="*/ 78 w 164"/>
                    <a:gd name="T29" fmla="*/ 43 h 120"/>
                    <a:gd name="T30" fmla="*/ 81 w 164"/>
                    <a:gd name="T31" fmla="*/ 38 h 120"/>
                    <a:gd name="T32" fmla="*/ 82 w 164"/>
                    <a:gd name="T33" fmla="*/ 32 h 120"/>
                    <a:gd name="T34" fmla="*/ 82 w 164"/>
                    <a:gd name="T35" fmla="*/ 26 h 120"/>
                    <a:gd name="T36" fmla="*/ 81 w 164"/>
                    <a:gd name="T37" fmla="*/ 21 h 120"/>
                    <a:gd name="T38" fmla="*/ 77 w 164"/>
                    <a:gd name="T39" fmla="*/ 14 h 120"/>
                    <a:gd name="T40" fmla="*/ 72 w 164"/>
                    <a:gd name="T41" fmla="*/ 9 h 120"/>
                    <a:gd name="T42" fmla="*/ 65 w 164"/>
                    <a:gd name="T43" fmla="*/ 5 h 120"/>
                    <a:gd name="T44" fmla="*/ 49 w 164"/>
                    <a:gd name="T45" fmla="*/ 0 h 120"/>
                    <a:gd name="T46" fmla="*/ 41 w 164"/>
                    <a:gd name="T47" fmla="*/ 0 h 120"/>
                    <a:gd name="T48" fmla="*/ 33 w 164"/>
                    <a:gd name="T49" fmla="*/ 0 h 120"/>
                    <a:gd name="T50" fmla="*/ 24 w 164"/>
                    <a:gd name="T51" fmla="*/ 3 h 120"/>
                    <a:gd name="T52" fmla="*/ 15 w 164"/>
                    <a:gd name="T53" fmla="*/ 7 h 120"/>
                    <a:gd name="T54" fmla="*/ 10 w 164"/>
                    <a:gd name="T55" fmla="*/ 11 h 120"/>
                    <a:gd name="T56" fmla="*/ 4 w 164"/>
                    <a:gd name="T57" fmla="*/ 18 h 120"/>
                    <a:gd name="T58" fmla="*/ 10 w 164"/>
                    <a:gd name="T59" fmla="*/ 14 h 120"/>
                    <a:gd name="T60" fmla="*/ 15 w 164"/>
                    <a:gd name="T61" fmla="*/ 9 h 120"/>
                    <a:gd name="T62" fmla="*/ 23 w 164"/>
                    <a:gd name="T63" fmla="*/ 5 h 120"/>
                    <a:gd name="T64" fmla="*/ 30 w 164"/>
                    <a:gd name="T65" fmla="*/ 3 h 120"/>
                    <a:gd name="T66" fmla="*/ 38 w 164"/>
                    <a:gd name="T67" fmla="*/ 2 h 120"/>
                    <a:gd name="T68" fmla="*/ 45 w 164"/>
                    <a:gd name="T69" fmla="*/ 2 h 120"/>
                    <a:gd name="T70" fmla="*/ 54 w 164"/>
                    <a:gd name="T71" fmla="*/ 3 h 120"/>
                    <a:gd name="T72" fmla="*/ 66 w 164"/>
                    <a:gd name="T73" fmla="*/ 8 h 120"/>
                    <a:gd name="T74" fmla="*/ 72 w 164"/>
                    <a:gd name="T75" fmla="*/ 12 h 120"/>
                    <a:gd name="T76" fmla="*/ 76 w 164"/>
                    <a:gd name="T77" fmla="*/ 16 h 120"/>
                    <a:gd name="T78" fmla="*/ 79 w 164"/>
                    <a:gd name="T79" fmla="*/ 23 h 120"/>
                    <a:gd name="T80" fmla="*/ 80 w 164"/>
                    <a:gd name="T81" fmla="*/ 28 h 120"/>
                    <a:gd name="T82" fmla="*/ 80 w 164"/>
                    <a:gd name="T83" fmla="*/ 34 h 120"/>
                    <a:gd name="T84" fmla="*/ 78 w 164"/>
                    <a:gd name="T85" fmla="*/ 39 h 120"/>
                    <a:gd name="T86" fmla="*/ 74 w 164"/>
                    <a:gd name="T87" fmla="*/ 45 h 120"/>
                    <a:gd name="T88" fmla="*/ 70 w 164"/>
                    <a:gd name="T89" fmla="*/ 49 h 120"/>
                    <a:gd name="T90" fmla="*/ 64 w 164"/>
                    <a:gd name="T91" fmla="*/ 53 h 120"/>
                    <a:gd name="T92" fmla="*/ 55 w 164"/>
                    <a:gd name="T93" fmla="*/ 56 h 120"/>
                    <a:gd name="T94" fmla="*/ 45 w 164"/>
                    <a:gd name="T95" fmla="*/ 58 h 120"/>
                    <a:gd name="T96" fmla="*/ 38 w 164"/>
                    <a:gd name="T97" fmla="*/ 59 h 120"/>
                    <a:gd name="T98" fmla="*/ 30 w 164"/>
                    <a:gd name="T99" fmla="*/ 57 h 120"/>
                    <a:gd name="T100" fmla="*/ 22 w 164"/>
                    <a:gd name="T101" fmla="*/ 56 h 120"/>
                    <a:gd name="T102" fmla="*/ 15 w 164"/>
                    <a:gd name="T103" fmla="*/ 52 h 120"/>
                    <a:gd name="T104" fmla="*/ 10 w 164"/>
                    <a:gd name="T105" fmla="*/ 47 h 120"/>
                    <a:gd name="T106" fmla="*/ 5 w 164"/>
                    <a:gd name="T107" fmla="*/ 43 h 120"/>
                    <a:gd name="T108" fmla="*/ 3 w 164"/>
                    <a:gd name="T109" fmla="*/ 38 h 120"/>
                    <a:gd name="T110" fmla="*/ 1 w 164"/>
                    <a:gd name="T111" fmla="*/ 33 h 120"/>
                    <a:gd name="T112" fmla="*/ 3 w 164"/>
                    <a:gd name="T113" fmla="*/ 26 h 120"/>
                    <a:gd name="T114" fmla="*/ 5 w 164"/>
                    <a:gd name="T115" fmla="*/ 20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120"/>
                    <a:gd name="T176" fmla="*/ 164 w 164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120">
                      <a:moveTo>
                        <a:pt x="8" y="35"/>
                      </a:moveTo>
                      <a:lnTo>
                        <a:pt x="6" y="38"/>
                      </a:lnTo>
                      <a:lnTo>
                        <a:pt x="3" y="43"/>
                      </a:lnTo>
                      <a:lnTo>
                        <a:pt x="1" y="47"/>
                      </a:lnTo>
                      <a:lnTo>
                        <a:pt x="0" y="49"/>
                      </a:lnTo>
                      <a:lnTo>
                        <a:pt x="0" y="52"/>
                      </a:lnTo>
                      <a:lnTo>
                        <a:pt x="0" y="55"/>
                      </a:lnTo>
                      <a:lnTo>
                        <a:pt x="0" y="59"/>
                      </a:lnTo>
                      <a:lnTo>
                        <a:pt x="0" y="62"/>
                      </a:lnTo>
                      <a:lnTo>
                        <a:pt x="0" y="65"/>
                      </a:lnTo>
                      <a:lnTo>
                        <a:pt x="0" y="67"/>
                      </a:lnTo>
                      <a:lnTo>
                        <a:pt x="0" y="71"/>
                      </a:lnTo>
                      <a:lnTo>
                        <a:pt x="0" y="72"/>
                      </a:lnTo>
                      <a:lnTo>
                        <a:pt x="1" y="76"/>
                      </a:lnTo>
                      <a:lnTo>
                        <a:pt x="3" y="79"/>
                      </a:lnTo>
                      <a:lnTo>
                        <a:pt x="6" y="84"/>
                      </a:lnTo>
                      <a:lnTo>
                        <a:pt x="6" y="86"/>
                      </a:lnTo>
                      <a:lnTo>
                        <a:pt x="10" y="89"/>
                      </a:lnTo>
                      <a:lnTo>
                        <a:pt x="10" y="91"/>
                      </a:lnTo>
                      <a:lnTo>
                        <a:pt x="11" y="94"/>
                      </a:lnTo>
                      <a:lnTo>
                        <a:pt x="15" y="98"/>
                      </a:lnTo>
                      <a:lnTo>
                        <a:pt x="16" y="99"/>
                      </a:lnTo>
                      <a:lnTo>
                        <a:pt x="23" y="104"/>
                      </a:lnTo>
                      <a:lnTo>
                        <a:pt x="25" y="104"/>
                      </a:lnTo>
                      <a:lnTo>
                        <a:pt x="28" y="106"/>
                      </a:lnTo>
                      <a:lnTo>
                        <a:pt x="31" y="109"/>
                      </a:lnTo>
                      <a:lnTo>
                        <a:pt x="35" y="111"/>
                      </a:lnTo>
                      <a:lnTo>
                        <a:pt x="38" y="111"/>
                      </a:lnTo>
                      <a:lnTo>
                        <a:pt x="41" y="113"/>
                      </a:lnTo>
                      <a:lnTo>
                        <a:pt x="46" y="114"/>
                      </a:lnTo>
                      <a:lnTo>
                        <a:pt x="50" y="116"/>
                      </a:lnTo>
                      <a:lnTo>
                        <a:pt x="53" y="118"/>
                      </a:lnTo>
                      <a:lnTo>
                        <a:pt x="56" y="118"/>
                      </a:lnTo>
                      <a:lnTo>
                        <a:pt x="61" y="120"/>
                      </a:lnTo>
                      <a:lnTo>
                        <a:pt x="65" y="120"/>
                      </a:lnTo>
                      <a:lnTo>
                        <a:pt x="70" y="120"/>
                      </a:lnTo>
                      <a:lnTo>
                        <a:pt x="75" y="120"/>
                      </a:lnTo>
                      <a:lnTo>
                        <a:pt x="78" y="120"/>
                      </a:lnTo>
                      <a:lnTo>
                        <a:pt x="81" y="120"/>
                      </a:lnTo>
                      <a:lnTo>
                        <a:pt x="85" y="120"/>
                      </a:lnTo>
                      <a:lnTo>
                        <a:pt x="90" y="120"/>
                      </a:lnTo>
                      <a:lnTo>
                        <a:pt x="93" y="120"/>
                      </a:lnTo>
                      <a:lnTo>
                        <a:pt x="96" y="120"/>
                      </a:lnTo>
                      <a:lnTo>
                        <a:pt x="101" y="118"/>
                      </a:lnTo>
                      <a:lnTo>
                        <a:pt x="104" y="118"/>
                      </a:lnTo>
                      <a:lnTo>
                        <a:pt x="113" y="116"/>
                      </a:lnTo>
                      <a:lnTo>
                        <a:pt x="116" y="113"/>
                      </a:lnTo>
                      <a:lnTo>
                        <a:pt x="119" y="113"/>
                      </a:lnTo>
                      <a:lnTo>
                        <a:pt x="123" y="111"/>
                      </a:lnTo>
                      <a:lnTo>
                        <a:pt x="129" y="108"/>
                      </a:lnTo>
                      <a:lnTo>
                        <a:pt x="133" y="106"/>
                      </a:lnTo>
                      <a:lnTo>
                        <a:pt x="136" y="104"/>
                      </a:lnTo>
                      <a:lnTo>
                        <a:pt x="139" y="103"/>
                      </a:lnTo>
                      <a:lnTo>
                        <a:pt x="143" y="101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9" y="92"/>
                      </a:lnTo>
                      <a:lnTo>
                        <a:pt x="153" y="89"/>
                      </a:lnTo>
                      <a:lnTo>
                        <a:pt x="154" y="87"/>
                      </a:lnTo>
                      <a:lnTo>
                        <a:pt x="156" y="86"/>
                      </a:lnTo>
                      <a:lnTo>
                        <a:pt x="156" y="84"/>
                      </a:lnTo>
                      <a:lnTo>
                        <a:pt x="158" y="82"/>
                      </a:lnTo>
                      <a:lnTo>
                        <a:pt x="159" y="79"/>
                      </a:lnTo>
                      <a:lnTo>
                        <a:pt x="161" y="76"/>
                      </a:lnTo>
                      <a:lnTo>
                        <a:pt x="163" y="72"/>
                      </a:lnTo>
                      <a:lnTo>
                        <a:pt x="163" y="71"/>
                      </a:lnTo>
                      <a:lnTo>
                        <a:pt x="163" y="67"/>
                      </a:lnTo>
                      <a:lnTo>
                        <a:pt x="164" y="64"/>
                      </a:lnTo>
                      <a:lnTo>
                        <a:pt x="164" y="62"/>
                      </a:lnTo>
                      <a:lnTo>
                        <a:pt x="164" y="59"/>
                      </a:lnTo>
                      <a:lnTo>
                        <a:pt x="164" y="55"/>
                      </a:lnTo>
                      <a:lnTo>
                        <a:pt x="164" y="52"/>
                      </a:lnTo>
                      <a:lnTo>
                        <a:pt x="164" y="49"/>
                      </a:lnTo>
                      <a:lnTo>
                        <a:pt x="163" y="47"/>
                      </a:lnTo>
                      <a:lnTo>
                        <a:pt x="163" y="43"/>
                      </a:lnTo>
                      <a:lnTo>
                        <a:pt x="161" y="42"/>
                      </a:lnTo>
                      <a:lnTo>
                        <a:pt x="159" y="38"/>
                      </a:lnTo>
                      <a:lnTo>
                        <a:pt x="158" y="33"/>
                      </a:lnTo>
                      <a:lnTo>
                        <a:pt x="154" y="30"/>
                      </a:lnTo>
                      <a:lnTo>
                        <a:pt x="153" y="28"/>
                      </a:lnTo>
                      <a:lnTo>
                        <a:pt x="151" y="25"/>
                      </a:lnTo>
                      <a:lnTo>
                        <a:pt x="148" y="23"/>
                      </a:lnTo>
                      <a:lnTo>
                        <a:pt x="146" y="20"/>
                      </a:lnTo>
                      <a:lnTo>
                        <a:pt x="144" y="18"/>
                      </a:lnTo>
                      <a:lnTo>
                        <a:pt x="141" y="16"/>
                      </a:lnTo>
                      <a:lnTo>
                        <a:pt x="138" y="13"/>
                      </a:lnTo>
                      <a:lnTo>
                        <a:pt x="134" y="13"/>
                      </a:lnTo>
                      <a:lnTo>
                        <a:pt x="129" y="10"/>
                      </a:lnTo>
                      <a:lnTo>
                        <a:pt x="124" y="8"/>
                      </a:lnTo>
                      <a:lnTo>
                        <a:pt x="109" y="3"/>
                      </a:lnTo>
                      <a:lnTo>
                        <a:pt x="106" y="1"/>
                      </a:lnTo>
                      <a:lnTo>
                        <a:pt x="98" y="0"/>
                      </a:lnTo>
                      <a:lnTo>
                        <a:pt x="93" y="0"/>
                      </a:lnTo>
                      <a:lnTo>
                        <a:pt x="90" y="0"/>
                      </a:lnTo>
                      <a:lnTo>
                        <a:pt x="86" y="0"/>
                      </a:lnTo>
                      <a:lnTo>
                        <a:pt x="81" y="0"/>
                      </a:lnTo>
                      <a:lnTo>
                        <a:pt x="78" y="0"/>
                      </a:lnTo>
                      <a:lnTo>
                        <a:pt x="75" y="0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0" y="3"/>
                      </a:lnTo>
                      <a:lnTo>
                        <a:pt x="55" y="3"/>
                      </a:lnTo>
                      <a:lnTo>
                        <a:pt x="51" y="5"/>
                      </a:lnTo>
                      <a:lnTo>
                        <a:pt x="48" y="6"/>
                      </a:lnTo>
                      <a:lnTo>
                        <a:pt x="45" y="8"/>
                      </a:lnTo>
                      <a:lnTo>
                        <a:pt x="36" y="10"/>
                      </a:lnTo>
                      <a:lnTo>
                        <a:pt x="35" y="13"/>
                      </a:lnTo>
                      <a:lnTo>
                        <a:pt x="31" y="13"/>
                      </a:lnTo>
                      <a:lnTo>
                        <a:pt x="28" y="16"/>
                      </a:lnTo>
                      <a:lnTo>
                        <a:pt x="25" y="16"/>
                      </a:lnTo>
                      <a:lnTo>
                        <a:pt x="21" y="20"/>
                      </a:lnTo>
                      <a:lnTo>
                        <a:pt x="20" y="22"/>
                      </a:lnTo>
                      <a:lnTo>
                        <a:pt x="16" y="25"/>
                      </a:lnTo>
                      <a:lnTo>
                        <a:pt x="13" y="27"/>
                      </a:lnTo>
                      <a:lnTo>
                        <a:pt x="11" y="30"/>
                      </a:lnTo>
                      <a:lnTo>
                        <a:pt x="8" y="35"/>
                      </a:lnTo>
                      <a:lnTo>
                        <a:pt x="11" y="37"/>
                      </a:lnTo>
                      <a:lnTo>
                        <a:pt x="16" y="30"/>
                      </a:lnTo>
                      <a:lnTo>
                        <a:pt x="18" y="30"/>
                      </a:lnTo>
                      <a:lnTo>
                        <a:pt x="20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8" y="20"/>
                      </a:lnTo>
                      <a:lnTo>
                        <a:pt x="31" y="18"/>
                      </a:lnTo>
                      <a:lnTo>
                        <a:pt x="35" y="16"/>
                      </a:lnTo>
                      <a:lnTo>
                        <a:pt x="36" y="15"/>
                      </a:lnTo>
                      <a:lnTo>
                        <a:pt x="40" y="13"/>
                      </a:lnTo>
                      <a:lnTo>
                        <a:pt x="46" y="10"/>
                      </a:lnTo>
                      <a:lnTo>
                        <a:pt x="50" y="10"/>
                      </a:lnTo>
                      <a:lnTo>
                        <a:pt x="53" y="8"/>
                      </a:lnTo>
                      <a:lnTo>
                        <a:pt x="56" y="8"/>
                      </a:lnTo>
                      <a:lnTo>
                        <a:pt x="60" y="6"/>
                      </a:lnTo>
                      <a:lnTo>
                        <a:pt x="63" y="5"/>
                      </a:lnTo>
                      <a:lnTo>
                        <a:pt x="66" y="5"/>
                      </a:lnTo>
                      <a:lnTo>
                        <a:pt x="71" y="3"/>
                      </a:lnTo>
                      <a:lnTo>
                        <a:pt x="76" y="3"/>
                      </a:lnTo>
                      <a:lnTo>
                        <a:pt x="78" y="3"/>
                      </a:lnTo>
                      <a:lnTo>
                        <a:pt x="81" y="3"/>
                      </a:lnTo>
                      <a:lnTo>
                        <a:pt x="86" y="3"/>
                      </a:lnTo>
                      <a:lnTo>
                        <a:pt x="90" y="3"/>
                      </a:lnTo>
                      <a:lnTo>
                        <a:pt x="93" y="3"/>
                      </a:lnTo>
                      <a:lnTo>
                        <a:pt x="98" y="3"/>
                      </a:lnTo>
                      <a:lnTo>
                        <a:pt x="104" y="5"/>
                      </a:lnTo>
                      <a:lnTo>
                        <a:pt x="108" y="6"/>
                      </a:lnTo>
                      <a:lnTo>
                        <a:pt x="116" y="8"/>
                      </a:lnTo>
                      <a:lnTo>
                        <a:pt x="123" y="10"/>
                      </a:lnTo>
                      <a:lnTo>
                        <a:pt x="126" y="13"/>
                      </a:lnTo>
                      <a:lnTo>
                        <a:pt x="131" y="15"/>
                      </a:lnTo>
                      <a:lnTo>
                        <a:pt x="134" y="16"/>
                      </a:lnTo>
                      <a:lnTo>
                        <a:pt x="138" y="18"/>
                      </a:lnTo>
                      <a:lnTo>
                        <a:pt x="141" y="22"/>
                      </a:lnTo>
                      <a:lnTo>
                        <a:pt x="143" y="23"/>
                      </a:lnTo>
                      <a:lnTo>
                        <a:pt x="146" y="25"/>
                      </a:lnTo>
                      <a:lnTo>
                        <a:pt x="148" y="28"/>
                      </a:lnTo>
                      <a:lnTo>
                        <a:pt x="148" y="30"/>
                      </a:lnTo>
                      <a:lnTo>
                        <a:pt x="151" y="32"/>
                      </a:lnTo>
                      <a:lnTo>
                        <a:pt x="153" y="35"/>
                      </a:lnTo>
                      <a:lnTo>
                        <a:pt x="156" y="40"/>
                      </a:lnTo>
                      <a:lnTo>
                        <a:pt x="156" y="42"/>
                      </a:lnTo>
                      <a:lnTo>
                        <a:pt x="158" y="45"/>
                      </a:lnTo>
                      <a:lnTo>
                        <a:pt x="159" y="49"/>
                      </a:lnTo>
                      <a:lnTo>
                        <a:pt x="159" y="50"/>
                      </a:lnTo>
                      <a:lnTo>
                        <a:pt x="159" y="52"/>
                      </a:lnTo>
                      <a:lnTo>
                        <a:pt x="159" y="55"/>
                      </a:lnTo>
                      <a:lnTo>
                        <a:pt x="159" y="59"/>
                      </a:lnTo>
                      <a:lnTo>
                        <a:pt x="159" y="60"/>
                      </a:lnTo>
                      <a:lnTo>
                        <a:pt x="159" y="64"/>
                      </a:lnTo>
                      <a:lnTo>
                        <a:pt x="159" y="67"/>
                      </a:lnTo>
                      <a:lnTo>
                        <a:pt x="159" y="69"/>
                      </a:lnTo>
                      <a:lnTo>
                        <a:pt x="158" y="72"/>
                      </a:lnTo>
                      <a:lnTo>
                        <a:pt x="156" y="76"/>
                      </a:lnTo>
                      <a:lnTo>
                        <a:pt x="156" y="77"/>
                      </a:lnTo>
                      <a:lnTo>
                        <a:pt x="154" y="81"/>
                      </a:lnTo>
                      <a:lnTo>
                        <a:pt x="153" y="84"/>
                      </a:lnTo>
                      <a:lnTo>
                        <a:pt x="149" y="86"/>
                      </a:lnTo>
                      <a:lnTo>
                        <a:pt x="148" y="89"/>
                      </a:lnTo>
                      <a:lnTo>
                        <a:pt x="146" y="91"/>
                      </a:lnTo>
                      <a:lnTo>
                        <a:pt x="144" y="94"/>
                      </a:lnTo>
                      <a:lnTo>
                        <a:pt x="141" y="94"/>
                      </a:lnTo>
                      <a:lnTo>
                        <a:pt x="139" y="98"/>
                      </a:lnTo>
                      <a:lnTo>
                        <a:pt x="136" y="101"/>
                      </a:lnTo>
                      <a:lnTo>
                        <a:pt x="134" y="103"/>
                      </a:lnTo>
                      <a:lnTo>
                        <a:pt x="131" y="104"/>
                      </a:lnTo>
                      <a:lnTo>
                        <a:pt x="128" y="106"/>
                      </a:lnTo>
                      <a:lnTo>
                        <a:pt x="121" y="108"/>
                      </a:lnTo>
                      <a:lnTo>
                        <a:pt x="118" y="109"/>
                      </a:lnTo>
                      <a:lnTo>
                        <a:pt x="114" y="111"/>
                      </a:lnTo>
                      <a:lnTo>
                        <a:pt x="111" y="111"/>
                      </a:lnTo>
                      <a:lnTo>
                        <a:pt x="101" y="114"/>
                      </a:lnTo>
                      <a:lnTo>
                        <a:pt x="96" y="116"/>
                      </a:lnTo>
                      <a:lnTo>
                        <a:pt x="93" y="116"/>
                      </a:lnTo>
                      <a:lnTo>
                        <a:pt x="90" y="116"/>
                      </a:lnTo>
                      <a:lnTo>
                        <a:pt x="85" y="118"/>
                      </a:lnTo>
                      <a:lnTo>
                        <a:pt x="81" y="118"/>
                      </a:lnTo>
                      <a:lnTo>
                        <a:pt x="78" y="118"/>
                      </a:lnTo>
                      <a:lnTo>
                        <a:pt x="75" y="118"/>
                      </a:lnTo>
                      <a:lnTo>
                        <a:pt x="70" y="116"/>
                      </a:lnTo>
                      <a:lnTo>
                        <a:pt x="65" y="116"/>
                      </a:lnTo>
                      <a:lnTo>
                        <a:pt x="63" y="116"/>
                      </a:lnTo>
                      <a:lnTo>
                        <a:pt x="60" y="114"/>
                      </a:lnTo>
                      <a:lnTo>
                        <a:pt x="55" y="113"/>
                      </a:lnTo>
                      <a:lnTo>
                        <a:pt x="51" y="113"/>
                      </a:lnTo>
                      <a:lnTo>
                        <a:pt x="48" y="111"/>
                      </a:lnTo>
                      <a:lnTo>
                        <a:pt x="45" y="111"/>
                      </a:lnTo>
                      <a:lnTo>
                        <a:pt x="40" y="109"/>
                      </a:lnTo>
                      <a:lnTo>
                        <a:pt x="36" y="108"/>
                      </a:lnTo>
                      <a:lnTo>
                        <a:pt x="35" y="106"/>
                      </a:lnTo>
                      <a:lnTo>
                        <a:pt x="31" y="104"/>
                      </a:lnTo>
                      <a:lnTo>
                        <a:pt x="28" y="103"/>
                      </a:lnTo>
                      <a:lnTo>
                        <a:pt x="25" y="101"/>
                      </a:lnTo>
                      <a:lnTo>
                        <a:pt x="21" y="98"/>
                      </a:lnTo>
                      <a:lnTo>
                        <a:pt x="20" y="94"/>
                      </a:lnTo>
                      <a:lnTo>
                        <a:pt x="16" y="92"/>
                      </a:lnTo>
                      <a:lnTo>
                        <a:pt x="13" y="89"/>
                      </a:lnTo>
                      <a:lnTo>
                        <a:pt x="11" y="87"/>
                      </a:lnTo>
                      <a:lnTo>
                        <a:pt x="11" y="86"/>
                      </a:lnTo>
                      <a:lnTo>
                        <a:pt x="10" y="84"/>
                      </a:lnTo>
                      <a:lnTo>
                        <a:pt x="8" y="81"/>
                      </a:lnTo>
                      <a:lnTo>
                        <a:pt x="6" y="77"/>
                      </a:lnTo>
                      <a:lnTo>
                        <a:pt x="6" y="76"/>
                      </a:lnTo>
                      <a:lnTo>
                        <a:pt x="6" y="72"/>
                      </a:lnTo>
                      <a:lnTo>
                        <a:pt x="5" y="69"/>
                      </a:lnTo>
                      <a:lnTo>
                        <a:pt x="3" y="67"/>
                      </a:lnTo>
                      <a:lnTo>
                        <a:pt x="3" y="65"/>
                      </a:lnTo>
                      <a:lnTo>
                        <a:pt x="3" y="62"/>
                      </a:lnTo>
                      <a:lnTo>
                        <a:pt x="3" y="59"/>
                      </a:lnTo>
                      <a:lnTo>
                        <a:pt x="5" y="55"/>
                      </a:lnTo>
                      <a:lnTo>
                        <a:pt x="5" y="52"/>
                      </a:lnTo>
                      <a:lnTo>
                        <a:pt x="6" y="50"/>
                      </a:lnTo>
                      <a:lnTo>
                        <a:pt x="6" y="49"/>
                      </a:lnTo>
                      <a:lnTo>
                        <a:pt x="6" y="45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8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2" name="Freeform 750"/>
                <p:cNvSpPr>
                  <a:spLocks/>
                </p:cNvSpPr>
                <p:nvPr/>
              </p:nvSpPr>
              <p:spPr bwMode="auto">
                <a:xfrm>
                  <a:off x="5133" y="863"/>
                  <a:ext cx="15" cy="17"/>
                </a:xfrm>
                <a:custGeom>
                  <a:avLst/>
                  <a:gdLst>
                    <a:gd name="T0" fmla="*/ 10 w 30"/>
                    <a:gd name="T1" fmla="*/ 0 h 33"/>
                    <a:gd name="T2" fmla="*/ 9 w 30"/>
                    <a:gd name="T3" fmla="*/ 0 h 33"/>
                    <a:gd name="T4" fmla="*/ 8 w 30"/>
                    <a:gd name="T5" fmla="*/ 0 h 33"/>
                    <a:gd name="T6" fmla="*/ 7 w 30"/>
                    <a:gd name="T7" fmla="*/ 0 h 33"/>
                    <a:gd name="T8" fmla="*/ 5 w 30"/>
                    <a:gd name="T9" fmla="*/ 0 h 33"/>
                    <a:gd name="T10" fmla="*/ 5 w 30"/>
                    <a:gd name="T11" fmla="*/ 1 h 33"/>
                    <a:gd name="T12" fmla="*/ 4 w 30"/>
                    <a:gd name="T13" fmla="*/ 1 h 33"/>
                    <a:gd name="T14" fmla="*/ 3 w 30"/>
                    <a:gd name="T15" fmla="*/ 2 h 33"/>
                    <a:gd name="T16" fmla="*/ 3 w 30"/>
                    <a:gd name="T17" fmla="*/ 2 h 33"/>
                    <a:gd name="T18" fmla="*/ 2 w 30"/>
                    <a:gd name="T19" fmla="*/ 3 h 33"/>
                    <a:gd name="T20" fmla="*/ 1 w 30"/>
                    <a:gd name="T21" fmla="*/ 3 h 33"/>
                    <a:gd name="T22" fmla="*/ 1 w 30"/>
                    <a:gd name="T23" fmla="*/ 4 h 33"/>
                    <a:gd name="T24" fmla="*/ 0 w 30"/>
                    <a:gd name="T25" fmla="*/ 7 h 33"/>
                    <a:gd name="T26" fmla="*/ 0 w 30"/>
                    <a:gd name="T27" fmla="*/ 8 h 33"/>
                    <a:gd name="T28" fmla="*/ 0 w 30"/>
                    <a:gd name="T29" fmla="*/ 9 h 33"/>
                    <a:gd name="T30" fmla="*/ 0 w 30"/>
                    <a:gd name="T31" fmla="*/ 10 h 33"/>
                    <a:gd name="T32" fmla="*/ 1 w 30"/>
                    <a:gd name="T33" fmla="*/ 11 h 33"/>
                    <a:gd name="T34" fmla="*/ 1 w 30"/>
                    <a:gd name="T35" fmla="*/ 13 h 33"/>
                    <a:gd name="T36" fmla="*/ 1 w 30"/>
                    <a:gd name="T37" fmla="*/ 13 h 33"/>
                    <a:gd name="T38" fmla="*/ 2 w 30"/>
                    <a:gd name="T39" fmla="*/ 14 h 33"/>
                    <a:gd name="T40" fmla="*/ 3 w 30"/>
                    <a:gd name="T41" fmla="*/ 14 h 33"/>
                    <a:gd name="T42" fmla="*/ 3 w 30"/>
                    <a:gd name="T43" fmla="*/ 14 h 33"/>
                    <a:gd name="T44" fmla="*/ 4 w 30"/>
                    <a:gd name="T45" fmla="*/ 15 h 33"/>
                    <a:gd name="T46" fmla="*/ 5 w 30"/>
                    <a:gd name="T47" fmla="*/ 16 h 33"/>
                    <a:gd name="T48" fmla="*/ 5 w 30"/>
                    <a:gd name="T49" fmla="*/ 17 h 33"/>
                    <a:gd name="T50" fmla="*/ 7 w 30"/>
                    <a:gd name="T51" fmla="*/ 17 h 33"/>
                    <a:gd name="T52" fmla="*/ 8 w 30"/>
                    <a:gd name="T53" fmla="*/ 17 h 33"/>
                    <a:gd name="T54" fmla="*/ 9 w 30"/>
                    <a:gd name="T55" fmla="*/ 17 h 33"/>
                    <a:gd name="T56" fmla="*/ 10 w 30"/>
                    <a:gd name="T57" fmla="*/ 16 h 33"/>
                    <a:gd name="T58" fmla="*/ 11 w 30"/>
                    <a:gd name="T59" fmla="*/ 16 h 33"/>
                    <a:gd name="T60" fmla="*/ 11 w 30"/>
                    <a:gd name="T61" fmla="*/ 15 h 33"/>
                    <a:gd name="T62" fmla="*/ 12 w 30"/>
                    <a:gd name="T63" fmla="*/ 14 h 33"/>
                    <a:gd name="T64" fmla="*/ 13 w 30"/>
                    <a:gd name="T65" fmla="*/ 14 h 33"/>
                    <a:gd name="T66" fmla="*/ 14 w 30"/>
                    <a:gd name="T67" fmla="*/ 14 h 33"/>
                    <a:gd name="T68" fmla="*/ 14 w 30"/>
                    <a:gd name="T69" fmla="*/ 12 h 33"/>
                    <a:gd name="T70" fmla="*/ 14 w 30"/>
                    <a:gd name="T71" fmla="*/ 10 h 33"/>
                    <a:gd name="T72" fmla="*/ 15 w 30"/>
                    <a:gd name="T73" fmla="*/ 10 h 33"/>
                    <a:gd name="T74" fmla="*/ 15 w 30"/>
                    <a:gd name="T75" fmla="*/ 9 h 33"/>
                    <a:gd name="T76" fmla="*/ 15 w 30"/>
                    <a:gd name="T77" fmla="*/ 7 h 33"/>
                    <a:gd name="T78" fmla="*/ 14 w 30"/>
                    <a:gd name="T79" fmla="*/ 7 h 33"/>
                    <a:gd name="T80" fmla="*/ 14 w 30"/>
                    <a:gd name="T81" fmla="*/ 6 h 33"/>
                    <a:gd name="T82" fmla="*/ 14 w 30"/>
                    <a:gd name="T83" fmla="*/ 5 h 33"/>
                    <a:gd name="T84" fmla="*/ 14 w 30"/>
                    <a:gd name="T85" fmla="*/ 3 h 33"/>
                    <a:gd name="T86" fmla="*/ 14 w 30"/>
                    <a:gd name="T87" fmla="*/ 3 h 33"/>
                    <a:gd name="T88" fmla="*/ 13 w 30"/>
                    <a:gd name="T89" fmla="*/ 3 h 33"/>
                    <a:gd name="T90" fmla="*/ 13 w 30"/>
                    <a:gd name="T91" fmla="*/ 2 h 33"/>
                    <a:gd name="T92" fmla="*/ 11 w 30"/>
                    <a:gd name="T93" fmla="*/ 2 h 33"/>
                    <a:gd name="T94" fmla="*/ 10 w 30"/>
                    <a:gd name="T95" fmla="*/ 1 h 3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3"/>
                    <a:gd name="T146" fmla="*/ 30 w 30"/>
                    <a:gd name="T147" fmla="*/ 33 h 3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3">
                      <a:moveTo>
                        <a:pt x="20" y="1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2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5" y="28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10" y="32"/>
                      </a:lnTo>
                      <a:lnTo>
                        <a:pt x="10" y="33"/>
                      </a:lnTo>
                      <a:lnTo>
                        <a:pt x="12" y="33"/>
                      </a:lnTo>
                      <a:lnTo>
                        <a:pt x="13" y="33"/>
                      </a:lnTo>
                      <a:lnTo>
                        <a:pt x="15" y="33"/>
                      </a:lnTo>
                      <a:lnTo>
                        <a:pt x="17" y="33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2" y="28"/>
                      </a:lnTo>
                      <a:lnTo>
                        <a:pt x="23" y="28"/>
                      </a:lnTo>
                      <a:lnTo>
                        <a:pt x="25" y="28"/>
                      </a:lnTo>
                      <a:lnTo>
                        <a:pt x="25" y="27"/>
                      </a:lnTo>
                      <a:lnTo>
                        <a:pt x="27" y="27"/>
                      </a:lnTo>
                      <a:lnTo>
                        <a:pt x="27" y="25"/>
                      </a:lnTo>
                      <a:lnTo>
                        <a:pt x="27" y="23"/>
                      </a:lnTo>
                      <a:lnTo>
                        <a:pt x="28" y="22"/>
                      </a:lnTo>
                      <a:lnTo>
                        <a:pt x="28" y="20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28" y="13"/>
                      </a:lnTo>
                      <a:lnTo>
                        <a:pt x="30" y="13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6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2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3" name="Freeform 751"/>
                <p:cNvSpPr>
                  <a:spLocks/>
                </p:cNvSpPr>
                <p:nvPr/>
              </p:nvSpPr>
              <p:spPr bwMode="auto">
                <a:xfrm>
                  <a:off x="5132" y="863"/>
                  <a:ext cx="16" cy="19"/>
                </a:xfrm>
                <a:custGeom>
                  <a:avLst/>
                  <a:gdLst>
                    <a:gd name="T0" fmla="*/ 0 w 32"/>
                    <a:gd name="T1" fmla="*/ 7 h 37"/>
                    <a:gd name="T2" fmla="*/ 0 w 32"/>
                    <a:gd name="T3" fmla="*/ 9 h 37"/>
                    <a:gd name="T4" fmla="*/ 0 w 32"/>
                    <a:gd name="T5" fmla="*/ 11 h 37"/>
                    <a:gd name="T6" fmla="*/ 2 w 32"/>
                    <a:gd name="T7" fmla="*/ 14 h 37"/>
                    <a:gd name="T8" fmla="*/ 2 w 32"/>
                    <a:gd name="T9" fmla="*/ 15 h 37"/>
                    <a:gd name="T10" fmla="*/ 4 w 32"/>
                    <a:gd name="T11" fmla="*/ 18 h 37"/>
                    <a:gd name="T12" fmla="*/ 6 w 32"/>
                    <a:gd name="T13" fmla="*/ 18 h 37"/>
                    <a:gd name="T14" fmla="*/ 7 w 32"/>
                    <a:gd name="T15" fmla="*/ 19 h 37"/>
                    <a:gd name="T16" fmla="*/ 9 w 32"/>
                    <a:gd name="T17" fmla="*/ 18 h 37"/>
                    <a:gd name="T18" fmla="*/ 11 w 32"/>
                    <a:gd name="T19" fmla="*/ 18 h 37"/>
                    <a:gd name="T20" fmla="*/ 12 w 32"/>
                    <a:gd name="T21" fmla="*/ 17 h 37"/>
                    <a:gd name="T22" fmla="*/ 14 w 32"/>
                    <a:gd name="T23" fmla="*/ 15 h 37"/>
                    <a:gd name="T24" fmla="*/ 15 w 32"/>
                    <a:gd name="T25" fmla="*/ 13 h 37"/>
                    <a:gd name="T26" fmla="*/ 16 w 32"/>
                    <a:gd name="T27" fmla="*/ 9 h 37"/>
                    <a:gd name="T28" fmla="*/ 16 w 32"/>
                    <a:gd name="T29" fmla="*/ 7 h 37"/>
                    <a:gd name="T30" fmla="*/ 15 w 32"/>
                    <a:gd name="T31" fmla="*/ 5 h 37"/>
                    <a:gd name="T32" fmla="*/ 14 w 32"/>
                    <a:gd name="T33" fmla="*/ 3 h 37"/>
                    <a:gd name="T34" fmla="*/ 13 w 32"/>
                    <a:gd name="T35" fmla="*/ 2 h 37"/>
                    <a:gd name="T36" fmla="*/ 10 w 32"/>
                    <a:gd name="T37" fmla="*/ 0 h 37"/>
                    <a:gd name="T38" fmla="*/ 7 w 32"/>
                    <a:gd name="T39" fmla="*/ 0 h 37"/>
                    <a:gd name="T40" fmla="*/ 5 w 32"/>
                    <a:gd name="T41" fmla="*/ 0 h 37"/>
                    <a:gd name="T42" fmla="*/ 3 w 32"/>
                    <a:gd name="T43" fmla="*/ 2 h 37"/>
                    <a:gd name="T44" fmla="*/ 2 w 32"/>
                    <a:gd name="T45" fmla="*/ 3 h 37"/>
                    <a:gd name="T46" fmla="*/ 2 w 32"/>
                    <a:gd name="T47" fmla="*/ 5 h 37"/>
                    <a:gd name="T48" fmla="*/ 2 w 32"/>
                    <a:gd name="T49" fmla="*/ 4 h 37"/>
                    <a:gd name="T50" fmla="*/ 3 w 32"/>
                    <a:gd name="T51" fmla="*/ 3 h 37"/>
                    <a:gd name="T52" fmla="*/ 5 w 32"/>
                    <a:gd name="T53" fmla="*/ 3 h 37"/>
                    <a:gd name="T54" fmla="*/ 7 w 32"/>
                    <a:gd name="T55" fmla="*/ 1 h 37"/>
                    <a:gd name="T56" fmla="*/ 9 w 32"/>
                    <a:gd name="T57" fmla="*/ 0 h 37"/>
                    <a:gd name="T58" fmla="*/ 12 w 32"/>
                    <a:gd name="T59" fmla="*/ 3 h 37"/>
                    <a:gd name="T60" fmla="*/ 13 w 32"/>
                    <a:gd name="T61" fmla="*/ 3 h 37"/>
                    <a:gd name="T62" fmla="*/ 14 w 32"/>
                    <a:gd name="T63" fmla="*/ 5 h 37"/>
                    <a:gd name="T64" fmla="*/ 15 w 32"/>
                    <a:gd name="T65" fmla="*/ 8 h 37"/>
                    <a:gd name="T66" fmla="*/ 14 w 32"/>
                    <a:gd name="T67" fmla="*/ 10 h 37"/>
                    <a:gd name="T68" fmla="*/ 14 w 32"/>
                    <a:gd name="T69" fmla="*/ 14 h 37"/>
                    <a:gd name="T70" fmla="*/ 13 w 32"/>
                    <a:gd name="T71" fmla="*/ 15 h 37"/>
                    <a:gd name="T72" fmla="*/ 12 w 32"/>
                    <a:gd name="T73" fmla="*/ 16 h 37"/>
                    <a:gd name="T74" fmla="*/ 9 w 32"/>
                    <a:gd name="T75" fmla="*/ 17 h 37"/>
                    <a:gd name="T76" fmla="*/ 7 w 32"/>
                    <a:gd name="T77" fmla="*/ 18 h 37"/>
                    <a:gd name="T78" fmla="*/ 6 w 32"/>
                    <a:gd name="T79" fmla="*/ 17 h 37"/>
                    <a:gd name="T80" fmla="*/ 4 w 32"/>
                    <a:gd name="T81" fmla="*/ 16 h 37"/>
                    <a:gd name="T82" fmla="*/ 2 w 32"/>
                    <a:gd name="T83" fmla="*/ 14 h 37"/>
                    <a:gd name="T84" fmla="*/ 2 w 32"/>
                    <a:gd name="T85" fmla="*/ 12 h 37"/>
                    <a:gd name="T86" fmla="*/ 2 w 32"/>
                    <a:gd name="T87" fmla="*/ 9 h 37"/>
                    <a:gd name="T88" fmla="*/ 2 w 32"/>
                    <a:gd name="T89" fmla="*/ 8 h 37"/>
                    <a:gd name="T90" fmla="*/ 2 w 32"/>
                    <a:gd name="T91" fmla="*/ 5 h 3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2"/>
                    <a:gd name="T139" fmla="*/ 0 h 37"/>
                    <a:gd name="T140" fmla="*/ 32 w 32"/>
                    <a:gd name="T141" fmla="*/ 37 h 3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2" h="37">
                      <a:moveTo>
                        <a:pt x="4" y="10"/>
                      </a:move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2" y="25"/>
                      </a:lnTo>
                      <a:lnTo>
                        <a:pt x="4" y="27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3"/>
                      </a:lnTo>
                      <a:lnTo>
                        <a:pt x="9" y="35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4" y="35"/>
                      </a:lnTo>
                      <a:lnTo>
                        <a:pt x="15" y="35"/>
                      </a:lnTo>
                      <a:lnTo>
                        <a:pt x="15" y="37"/>
                      </a:lnTo>
                      <a:lnTo>
                        <a:pt x="15" y="35"/>
                      </a:lnTo>
                      <a:lnTo>
                        <a:pt x="17" y="35"/>
                      </a:lnTo>
                      <a:lnTo>
                        <a:pt x="19" y="35"/>
                      </a:lnTo>
                      <a:lnTo>
                        <a:pt x="22" y="35"/>
                      </a:lnTo>
                      <a:lnTo>
                        <a:pt x="24" y="33"/>
                      </a:lnTo>
                      <a:lnTo>
                        <a:pt x="25" y="33"/>
                      </a:lnTo>
                      <a:lnTo>
                        <a:pt x="27" y="32"/>
                      </a:lnTo>
                      <a:lnTo>
                        <a:pt x="29" y="30"/>
                      </a:lnTo>
                      <a:lnTo>
                        <a:pt x="29" y="28"/>
                      </a:lnTo>
                      <a:lnTo>
                        <a:pt x="29" y="27"/>
                      </a:lnTo>
                      <a:lnTo>
                        <a:pt x="30" y="25"/>
                      </a:lnTo>
                      <a:lnTo>
                        <a:pt x="32" y="22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2" y="13"/>
                      </a:lnTo>
                      <a:lnTo>
                        <a:pt x="32" y="12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29" y="6"/>
                      </a:lnTo>
                      <a:lnTo>
                        <a:pt x="29" y="5"/>
                      </a:lnTo>
                      <a:lnTo>
                        <a:pt x="27" y="5"/>
                      </a:lnTo>
                      <a:lnTo>
                        <a:pt x="27" y="3"/>
                      </a:lnTo>
                      <a:lnTo>
                        <a:pt x="27" y="1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9" y="1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5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2" y="1"/>
                      </a:lnTo>
                      <a:lnTo>
                        <a:pt x="14" y="1"/>
                      </a:lnTo>
                      <a:lnTo>
                        <a:pt x="15" y="0"/>
                      </a:lnTo>
                      <a:lnTo>
                        <a:pt x="19" y="0"/>
                      </a:lnTo>
                      <a:lnTo>
                        <a:pt x="20" y="1"/>
                      </a:lnTo>
                      <a:lnTo>
                        <a:pt x="24" y="5"/>
                      </a:lnTo>
                      <a:lnTo>
                        <a:pt x="25" y="5"/>
                      </a:lnTo>
                      <a:lnTo>
                        <a:pt x="27" y="5"/>
                      </a:lnTo>
                      <a:lnTo>
                        <a:pt x="27" y="6"/>
                      </a:lnTo>
                      <a:lnTo>
                        <a:pt x="29" y="8"/>
                      </a:lnTo>
                      <a:lnTo>
                        <a:pt x="29" y="10"/>
                      </a:lnTo>
                      <a:lnTo>
                        <a:pt x="29" y="13"/>
                      </a:lnTo>
                      <a:lnTo>
                        <a:pt x="29" y="15"/>
                      </a:lnTo>
                      <a:lnTo>
                        <a:pt x="30" y="15"/>
                      </a:lnTo>
                      <a:lnTo>
                        <a:pt x="29" y="17"/>
                      </a:lnTo>
                      <a:lnTo>
                        <a:pt x="30" y="17"/>
                      </a:lnTo>
                      <a:lnTo>
                        <a:pt x="29" y="20"/>
                      </a:lnTo>
                      <a:lnTo>
                        <a:pt x="29" y="22"/>
                      </a:lnTo>
                      <a:lnTo>
                        <a:pt x="29" y="23"/>
                      </a:lnTo>
                      <a:lnTo>
                        <a:pt x="29" y="27"/>
                      </a:lnTo>
                      <a:lnTo>
                        <a:pt x="27" y="28"/>
                      </a:lnTo>
                      <a:lnTo>
                        <a:pt x="27" y="30"/>
                      </a:lnTo>
                      <a:lnTo>
                        <a:pt x="25" y="30"/>
                      </a:lnTo>
                      <a:lnTo>
                        <a:pt x="24" y="30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19" y="33"/>
                      </a:lnTo>
                      <a:lnTo>
                        <a:pt x="17" y="33"/>
                      </a:lnTo>
                      <a:lnTo>
                        <a:pt x="15" y="33"/>
                      </a:lnTo>
                      <a:lnTo>
                        <a:pt x="15" y="35"/>
                      </a:lnTo>
                      <a:lnTo>
                        <a:pt x="15" y="33"/>
                      </a:lnTo>
                      <a:lnTo>
                        <a:pt x="14" y="33"/>
                      </a:lnTo>
                      <a:lnTo>
                        <a:pt x="12" y="33"/>
                      </a:lnTo>
                      <a:lnTo>
                        <a:pt x="10" y="33"/>
                      </a:lnTo>
                      <a:lnTo>
                        <a:pt x="10" y="32"/>
                      </a:lnTo>
                      <a:lnTo>
                        <a:pt x="9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4" y="27"/>
                      </a:lnTo>
                      <a:lnTo>
                        <a:pt x="4" y="23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4" y="18"/>
                      </a:lnTo>
                      <a:lnTo>
                        <a:pt x="4" y="17"/>
                      </a:lnTo>
                      <a:lnTo>
                        <a:pt x="4" y="15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4" name="Freeform 752"/>
                <p:cNvSpPr>
                  <a:spLocks/>
                </p:cNvSpPr>
                <p:nvPr/>
              </p:nvSpPr>
              <p:spPr bwMode="auto">
                <a:xfrm>
                  <a:off x="5132" y="855"/>
                  <a:ext cx="14" cy="37"/>
                </a:xfrm>
                <a:custGeom>
                  <a:avLst/>
                  <a:gdLst>
                    <a:gd name="T0" fmla="*/ 13 w 29"/>
                    <a:gd name="T1" fmla="*/ 9 h 74"/>
                    <a:gd name="T2" fmla="*/ 11 w 29"/>
                    <a:gd name="T3" fmla="*/ 12 h 74"/>
                    <a:gd name="T4" fmla="*/ 13 w 29"/>
                    <a:gd name="T5" fmla="*/ 21 h 74"/>
                    <a:gd name="T6" fmla="*/ 14 w 29"/>
                    <a:gd name="T7" fmla="*/ 22 h 74"/>
                    <a:gd name="T8" fmla="*/ 0 w 29"/>
                    <a:gd name="T9" fmla="*/ 37 h 74"/>
                    <a:gd name="T10" fmla="*/ 0 w 29"/>
                    <a:gd name="T11" fmla="*/ 0 h 74"/>
                    <a:gd name="T12" fmla="*/ 13 w 29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4"/>
                    <a:gd name="T23" fmla="*/ 29 w 29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4">
                      <a:moveTo>
                        <a:pt x="27" y="17"/>
                      </a:moveTo>
                      <a:lnTo>
                        <a:pt x="22" y="25"/>
                      </a:lnTo>
                      <a:lnTo>
                        <a:pt x="27" y="42"/>
                      </a:lnTo>
                      <a:lnTo>
                        <a:pt x="29" y="45"/>
                      </a:lnTo>
                      <a:lnTo>
                        <a:pt x="0" y="74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5" name="Freeform 753"/>
                <p:cNvSpPr>
                  <a:spLocks/>
                </p:cNvSpPr>
                <p:nvPr/>
              </p:nvSpPr>
              <p:spPr bwMode="auto">
                <a:xfrm>
                  <a:off x="5131" y="854"/>
                  <a:ext cx="15" cy="38"/>
                </a:xfrm>
                <a:custGeom>
                  <a:avLst/>
                  <a:gdLst>
                    <a:gd name="T0" fmla="*/ 13 w 30"/>
                    <a:gd name="T1" fmla="*/ 10 h 76"/>
                    <a:gd name="T2" fmla="*/ 13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3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3 h 76"/>
                    <a:gd name="T14" fmla="*/ 1 w 30"/>
                    <a:gd name="T15" fmla="*/ 38 h 76"/>
                    <a:gd name="T16" fmla="*/ 1 w 30"/>
                    <a:gd name="T17" fmla="*/ 38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3 w 30"/>
                    <a:gd name="T23" fmla="*/ 10 h 76"/>
                    <a:gd name="T24" fmla="*/ 13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8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3 h 76"/>
                    <a:gd name="T46" fmla="*/ 14 w 30"/>
                    <a:gd name="T47" fmla="*/ 22 h 76"/>
                    <a:gd name="T48" fmla="*/ 13 w 30"/>
                    <a:gd name="T49" fmla="*/ 12 h 76"/>
                    <a:gd name="T50" fmla="*/ 13 w 30"/>
                    <a:gd name="T51" fmla="*/ 12 h 76"/>
                    <a:gd name="T52" fmla="*/ 14 w 30"/>
                    <a:gd name="T53" fmla="*/ 10 h 76"/>
                    <a:gd name="T54" fmla="*/ 14 w 30"/>
                    <a:gd name="T55" fmla="*/ 9 h 76"/>
                    <a:gd name="T56" fmla="*/ 13 w 30"/>
                    <a:gd name="T57" fmla="*/ 9 h 76"/>
                    <a:gd name="T58" fmla="*/ 13 w 30"/>
                    <a:gd name="T59" fmla="*/ 10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6" y="19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8" y="47"/>
                      </a:lnTo>
                      <a:lnTo>
                        <a:pt x="28" y="46"/>
                      </a:lnTo>
                      <a:lnTo>
                        <a:pt x="1" y="76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26" y="19"/>
                      </a:lnTo>
                      <a:lnTo>
                        <a:pt x="26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6"/>
                      </a:lnTo>
                      <a:lnTo>
                        <a:pt x="28" y="44"/>
                      </a:lnTo>
                      <a:lnTo>
                        <a:pt x="25" y="25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6" name="Freeform 754"/>
                <p:cNvSpPr>
                  <a:spLocks/>
                </p:cNvSpPr>
                <p:nvPr/>
              </p:nvSpPr>
              <p:spPr bwMode="auto">
                <a:xfrm>
                  <a:off x="5216" y="863"/>
                  <a:ext cx="50" cy="59"/>
                </a:xfrm>
                <a:custGeom>
                  <a:avLst/>
                  <a:gdLst>
                    <a:gd name="T0" fmla="*/ 33 w 100"/>
                    <a:gd name="T1" fmla="*/ 1 h 118"/>
                    <a:gd name="T2" fmla="*/ 30 w 100"/>
                    <a:gd name="T3" fmla="*/ 0 h 118"/>
                    <a:gd name="T4" fmla="*/ 27 w 100"/>
                    <a:gd name="T5" fmla="*/ 0 h 118"/>
                    <a:gd name="T6" fmla="*/ 25 w 100"/>
                    <a:gd name="T7" fmla="*/ 0 h 118"/>
                    <a:gd name="T8" fmla="*/ 21 w 100"/>
                    <a:gd name="T9" fmla="*/ 0 h 118"/>
                    <a:gd name="T10" fmla="*/ 19 w 100"/>
                    <a:gd name="T11" fmla="*/ 1 h 118"/>
                    <a:gd name="T12" fmla="*/ 15 w 100"/>
                    <a:gd name="T13" fmla="*/ 3 h 118"/>
                    <a:gd name="T14" fmla="*/ 12 w 100"/>
                    <a:gd name="T15" fmla="*/ 4 h 118"/>
                    <a:gd name="T16" fmla="*/ 10 w 100"/>
                    <a:gd name="T17" fmla="*/ 7 h 118"/>
                    <a:gd name="T18" fmla="*/ 9 w 100"/>
                    <a:gd name="T19" fmla="*/ 9 h 118"/>
                    <a:gd name="T20" fmla="*/ 7 w 100"/>
                    <a:gd name="T21" fmla="*/ 10 h 118"/>
                    <a:gd name="T22" fmla="*/ 5 w 100"/>
                    <a:gd name="T23" fmla="*/ 14 h 118"/>
                    <a:gd name="T24" fmla="*/ 3 w 100"/>
                    <a:gd name="T25" fmla="*/ 16 h 118"/>
                    <a:gd name="T26" fmla="*/ 1 w 100"/>
                    <a:gd name="T27" fmla="*/ 22 h 118"/>
                    <a:gd name="T28" fmla="*/ 1 w 100"/>
                    <a:gd name="T29" fmla="*/ 25 h 118"/>
                    <a:gd name="T30" fmla="*/ 0 w 100"/>
                    <a:gd name="T31" fmla="*/ 29 h 118"/>
                    <a:gd name="T32" fmla="*/ 0 w 100"/>
                    <a:gd name="T33" fmla="*/ 31 h 118"/>
                    <a:gd name="T34" fmla="*/ 0 w 100"/>
                    <a:gd name="T35" fmla="*/ 35 h 118"/>
                    <a:gd name="T36" fmla="*/ 1 w 100"/>
                    <a:gd name="T37" fmla="*/ 38 h 118"/>
                    <a:gd name="T38" fmla="*/ 3 w 100"/>
                    <a:gd name="T39" fmla="*/ 41 h 118"/>
                    <a:gd name="T40" fmla="*/ 3 w 100"/>
                    <a:gd name="T41" fmla="*/ 45 h 118"/>
                    <a:gd name="T42" fmla="*/ 5 w 100"/>
                    <a:gd name="T43" fmla="*/ 48 h 118"/>
                    <a:gd name="T44" fmla="*/ 7 w 100"/>
                    <a:gd name="T45" fmla="*/ 50 h 118"/>
                    <a:gd name="T46" fmla="*/ 9 w 100"/>
                    <a:gd name="T47" fmla="*/ 52 h 118"/>
                    <a:gd name="T48" fmla="*/ 11 w 100"/>
                    <a:gd name="T49" fmla="*/ 55 h 118"/>
                    <a:gd name="T50" fmla="*/ 17 w 100"/>
                    <a:gd name="T51" fmla="*/ 58 h 118"/>
                    <a:gd name="T52" fmla="*/ 20 w 100"/>
                    <a:gd name="T53" fmla="*/ 59 h 118"/>
                    <a:gd name="T54" fmla="*/ 23 w 100"/>
                    <a:gd name="T55" fmla="*/ 59 h 118"/>
                    <a:gd name="T56" fmla="*/ 25 w 100"/>
                    <a:gd name="T57" fmla="*/ 59 h 118"/>
                    <a:gd name="T58" fmla="*/ 28 w 100"/>
                    <a:gd name="T59" fmla="*/ 59 h 118"/>
                    <a:gd name="T60" fmla="*/ 31 w 100"/>
                    <a:gd name="T61" fmla="*/ 58 h 118"/>
                    <a:gd name="T62" fmla="*/ 34 w 100"/>
                    <a:gd name="T63" fmla="*/ 57 h 118"/>
                    <a:gd name="T64" fmla="*/ 36 w 100"/>
                    <a:gd name="T65" fmla="*/ 56 h 118"/>
                    <a:gd name="T66" fmla="*/ 39 w 100"/>
                    <a:gd name="T67" fmla="*/ 53 h 118"/>
                    <a:gd name="T68" fmla="*/ 40 w 100"/>
                    <a:gd name="T69" fmla="*/ 52 h 118"/>
                    <a:gd name="T70" fmla="*/ 43 w 100"/>
                    <a:gd name="T71" fmla="*/ 50 h 118"/>
                    <a:gd name="T72" fmla="*/ 45 w 100"/>
                    <a:gd name="T73" fmla="*/ 47 h 118"/>
                    <a:gd name="T74" fmla="*/ 46 w 100"/>
                    <a:gd name="T75" fmla="*/ 44 h 118"/>
                    <a:gd name="T76" fmla="*/ 48 w 100"/>
                    <a:gd name="T77" fmla="*/ 40 h 118"/>
                    <a:gd name="T78" fmla="*/ 50 w 100"/>
                    <a:gd name="T79" fmla="*/ 37 h 118"/>
                    <a:gd name="T80" fmla="*/ 50 w 100"/>
                    <a:gd name="T81" fmla="*/ 33 h 118"/>
                    <a:gd name="T82" fmla="*/ 50 w 100"/>
                    <a:gd name="T83" fmla="*/ 30 h 118"/>
                    <a:gd name="T84" fmla="*/ 50 w 100"/>
                    <a:gd name="T85" fmla="*/ 26 h 118"/>
                    <a:gd name="T86" fmla="*/ 50 w 100"/>
                    <a:gd name="T87" fmla="*/ 23 h 118"/>
                    <a:gd name="T88" fmla="*/ 50 w 100"/>
                    <a:gd name="T89" fmla="*/ 20 h 118"/>
                    <a:gd name="T90" fmla="*/ 47 w 100"/>
                    <a:gd name="T91" fmla="*/ 16 h 118"/>
                    <a:gd name="T92" fmla="*/ 45 w 100"/>
                    <a:gd name="T93" fmla="*/ 13 h 118"/>
                    <a:gd name="T94" fmla="*/ 45 w 100"/>
                    <a:gd name="T95" fmla="*/ 10 h 118"/>
                    <a:gd name="T96" fmla="*/ 43 w 100"/>
                    <a:gd name="T97" fmla="*/ 7 h 118"/>
                    <a:gd name="T98" fmla="*/ 40 w 100"/>
                    <a:gd name="T99" fmla="*/ 6 h 118"/>
                    <a:gd name="T100" fmla="*/ 39 w 100"/>
                    <a:gd name="T101" fmla="*/ 4 h 11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0"/>
                    <a:gd name="T154" fmla="*/ 0 h 118"/>
                    <a:gd name="T155" fmla="*/ 100 w 100"/>
                    <a:gd name="T156" fmla="*/ 118 h 11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0" h="118">
                      <a:moveTo>
                        <a:pt x="72" y="5"/>
                      </a:moveTo>
                      <a:lnTo>
                        <a:pt x="70" y="3"/>
                      </a:lnTo>
                      <a:lnTo>
                        <a:pt x="69" y="3"/>
                      </a:lnTo>
                      <a:lnTo>
                        <a:pt x="67" y="1"/>
                      </a:lnTo>
                      <a:lnTo>
                        <a:pt x="65" y="1"/>
                      </a:lnTo>
                      <a:lnTo>
                        <a:pt x="64" y="1"/>
                      </a:lnTo>
                      <a:lnTo>
                        <a:pt x="64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1"/>
                      </a:lnTo>
                      <a:lnTo>
                        <a:pt x="37" y="1"/>
                      </a:lnTo>
                      <a:lnTo>
                        <a:pt x="34" y="3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6"/>
                      </a:lnTo>
                      <a:lnTo>
                        <a:pt x="29" y="6"/>
                      </a:lnTo>
                      <a:lnTo>
                        <a:pt x="27" y="6"/>
                      </a:lnTo>
                      <a:lnTo>
                        <a:pt x="25" y="8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22" y="10"/>
                      </a:lnTo>
                      <a:lnTo>
                        <a:pt x="22" y="12"/>
                      </a:lnTo>
                      <a:lnTo>
                        <a:pt x="20" y="13"/>
                      </a:lnTo>
                      <a:lnTo>
                        <a:pt x="19" y="13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4" y="18"/>
                      </a:lnTo>
                      <a:lnTo>
                        <a:pt x="14" y="20"/>
                      </a:lnTo>
                      <a:lnTo>
                        <a:pt x="12" y="22"/>
                      </a:lnTo>
                      <a:lnTo>
                        <a:pt x="10" y="22"/>
                      </a:lnTo>
                      <a:lnTo>
                        <a:pt x="10" y="23"/>
                      </a:lnTo>
                      <a:lnTo>
                        <a:pt x="10" y="27"/>
                      </a:lnTo>
                      <a:lnTo>
                        <a:pt x="9" y="27"/>
                      </a:lnTo>
                      <a:lnTo>
                        <a:pt x="7" y="27"/>
                      </a:lnTo>
                      <a:lnTo>
                        <a:pt x="7" y="28"/>
                      </a:lnTo>
                      <a:lnTo>
                        <a:pt x="7" y="30"/>
                      </a:lnTo>
                      <a:lnTo>
                        <a:pt x="5" y="32"/>
                      </a:lnTo>
                      <a:lnTo>
                        <a:pt x="5" y="35"/>
                      </a:lnTo>
                      <a:lnTo>
                        <a:pt x="5" y="39"/>
                      </a:lnTo>
                      <a:lnTo>
                        <a:pt x="4" y="39"/>
                      </a:lnTo>
                      <a:lnTo>
                        <a:pt x="2" y="40"/>
                      </a:lnTo>
                      <a:lnTo>
                        <a:pt x="2" y="44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7"/>
                      </a:lnTo>
                      <a:lnTo>
                        <a:pt x="2" y="79"/>
                      </a:lnTo>
                      <a:lnTo>
                        <a:pt x="5" y="82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88"/>
                      </a:lnTo>
                      <a:lnTo>
                        <a:pt x="7" y="89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9" y="94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2" y="99"/>
                      </a:lnTo>
                      <a:lnTo>
                        <a:pt x="14" y="99"/>
                      </a:lnTo>
                      <a:lnTo>
                        <a:pt x="14" y="101"/>
                      </a:lnTo>
                      <a:lnTo>
                        <a:pt x="15" y="101"/>
                      </a:lnTo>
                      <a:lnTo>
                        <a:pt x="17" y="103"/>
                      </a:lnTo>
                      <a:lnTo>
                        <a:pt x="17" y="104"/>
                      </a:lnTo>
                      <a:lnTo>
                        <a:pt x="19" y="104"/>
                      </a:lnTo>
                      <a:lnTo>
                        <a:pt x="19" y="106"/>
                      </a:lnTo>
                      <a:lnTo>
                        <a:pt x="20" y="108"/>
                      </a:lnTo>
                      <a:lnTo>
                        <a:pt x="22" y="108"/>
                      </a:lnTo>
                      <a:lnTo>
                        <a:pt x="22" y="110"/>
                      </a:lnTo>
                      <a:lnTo>
                        <a:pt x="25" y="111"/>
                      </a:lnTo>
                      <a:lnTo>
                        <a:pt x="29" y="113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4" y="115"/>
                      </a:lnTo>
                      <a:lnTo>
                        <a:pt x="35" y="116"/>
                      </a:lnTo>
                      <a:lnTo>
                        <a:pt x="37" y="116"/>
                      </a:lnTo>
                      <a:lnTo>
                        <a:pt x="39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4" y="118"/>
                      </a:lnTo>
                      <a:lnTo>
                        <a:pt x="45" y="118"/>
                      </a:lnTo>
                      <a:lnTo>
                        <a:pt x="47" y="118"/>
                      </a:lnTo>
                      <a:lnTo>
                        <a:pt x="49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4" y="118"/>
                      </a:lnTo>
                      <a:lnTo>
                        <a:pt x="55" y="118"/>
                      </a:lnTo>
                      <a:lnTo>
                        <a:pt x="57" y="118"/>
                      </a:lnTo>
                      <a:lnTo>
                        <a:pt x="59" y="118"/>
                      </a:lnTo>
                      <a:lnTo>
                        <a:pt x="60" y="116"/>
                      </a:lnTo>
                      <a:lnTo>
                        <a:pt x="62" y="116"/>
                      </a:lnTo>
                      <a:lnTo>
                        <a:pt x="64" y="116"/>
                      </a:lnTo>
                      <a:lnTo>
                        <a:pt x="65" y="115"/>
                      </a:lnTo>
                      <a:lnTo>
                        <a:pt x="67" y="113"/>
                      </a:lnTo>
                      <a:lnTo>
                        <a:pt x="69" y="113"/>
                      </a:lnTo>
                      <a:lnTo>
                        <a:pt x="70" y="113"/>
                      </a:lnTo>
                      <a:lnTo>
                        <a:pt x="70" y="111"/>
                      </a:lnTo>
                      <a:lnTo>
                        <a:pt x="72" y="111"/>
                      </a:lnTo>
                      <a:lnTo>
                        <a:pt x="74" y="111"/>
                      </a:lnTo>
                      <a:lnTo>
                        <a:pt x="74" y="110"/>
                      </a:lnTo>
                      <a:lnTo>
                        <a:pt x="75" y="110"/>
                      </a:lnTo>
                      <a:lnTo>
                        <a:pt x="77" y="108"/>
                      </a:lnTo>
                      <a:lnTo>
                        <a:pt x="77" y="106"/>
                      </a:lnTo>
                      <a:lnTo>
                        <a:pt x="79" y="106"/>
                      </a:lnTo>
                      <a:lnTo>
                        <a:pt x="79" y="104"/>
                      </a:lnTo>
                      <a:lnTo>
                        <a:pt x="80" y="104"/>
                      </a:lnTo>
                      <a:lnTo>
                        <a:pt x="82" y="104"/>
                      </a:lnTo>
                      <a:lnTo>
                        <a:pt x="82" y="103"/>
                      </a:lnTo>
                      <a:lnTo>
                        <a:pt x="82" y="101"/>
                      </a:lnTo>
                      <a:lnTo>
                        <a:pt x="84" y="99"/>
                      </a:lnTo>
                      <a:lnTo>
                        <a:pt x="85" y="99"/>
                      </a:lnTo>
                      <a:lnTo>
                        <a:pt x="87" y="98"/>
                      </a:lnTo>
                      <a:lnTo>
                        <a:pt x="89" y="96"/>
                      </a:lnTo>
                      <a:lnTo>
                        <a:pt x="89" y="93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0" y="89"/>
                      </a:lnTo>
                      <a:lnTo>
                        <a:pt x="92" y="88"/>
                      </a:lnTo>
                      <a:lnTo>
                        <a:pt x="94" y="86"/>
                      </a:lnTo>
                      <a:lnTo>
                        <a:pt x="94" y="82"/>
                      </a:lnTo>
                      <a:lnTo>
                        <a:pt x="95" y="79"/>
                      </a:lnTo>
                      <a:lnTo>
                        <a:pt x="97" y="77"/>
                      </a:lnTo>
                      <a:lnTo>
                        <a:pt x="97" y="76"/>
                      </a:lnTo>
                      <a:lnTo>
                        <a:pt x="99" y="76"/>
                      </a:lnTo>
                      <a:lnTo>
                        <a:pt x="99" y="74"/>
                      </a:lnTo>
                      <a:lnTo>
                        <a:pt x="99" y="72"/>
                      </a:lnTo>
                      <a:lnTo>
                        <a:pt x="99" y="71"/>
                      </a:lnTo>
                      <a:lnTo>
                        <a:pt x="99" y="69"/>
                      </a:lnTo>
                      <a:lnTo>
                        <a:pt x="99" y="67"/>
                      </a:lnTo>
                      <a:lnTo>
                        <a:pt x="99" y="66"/>
                      </a:lnTo>
                      <a:lnTo>
                        <a:pt x="99" y="64"/>
                      </a:lnTo>
                      <a:lnTo>
                        <a:pt x="99" y="62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7"/>
                      </a:lnTo>
                      <a:lnTo>
                        <a:pt x="100" y="54"/>
                      </a:lnTo>
                      <a:lnTo>
                        <a:pt x="100" y="52"/>
                      </a:lnTo>
                      <a:lnTo>
                        <a:pt x="99" y="52"/>
                      </a:lnTo>
                      <a:lnTo>
                        <a:pt x="99" y="50"/>
                      </a:lnTo>
                      <a:lnTo>
                        <a:pt x="99" y="49"/>
                      </a:lnTo>
                      <a:lnTo>
                        <a:pt x="99" y="47"/>
                      </a:lnTo>
                      <a:lnTo>
                        <a:pt x="99" y="45"/>
                      </a:lnTo>
                      <a:lnTo>
                        <a:pt x="99" y="44"/>
                      </a:lnTo>
                      <a:lnTo>
                        <a:pt x="99" y="40"/>
                      </a:lnTo>
                      <a:lnTo>
                        <a:pt x="99" y="39"/>
                      </a:lnTo>
                      <a:lnTo>
                        <a:pt x="97" y="39"/>
                      </a:lnTo>
                      <a:lnTo>
                        <a:pt x="95" y="35"/>
                      </a:lnTo>
                      <a:lnTo>
                        <a:pt x="95" y="33"/>
                      </a:lnTo>
                      <a:lnTo>
                        <a:pt x="95" y="32"/>
                      </a:lnTo>
                      <a:lnTo>
                        <a:pt x="94" y="32"/>
                      </a:lnTo>
                      <a:lnTo>
                        <a:pt x="94" y="30"/>
                      </a:lnTo>
                      <a:lnTo>
                        <a:pt x="94" y="28"/>
                      </a:lnTo>
                      <a:lnTo>
                        <a:pt x="94" y="27"/>
                      </a:lnTo>
                      <a:lnTo>
                        <a:pt x="92" y="27"/>
                      </a:lnTo>
                      <a:lnTo>
                        <a:pt x="90" y="25"/>
                      </a:lnTo>
                      <a:lnTo>
                        <a:pt x="90" y="23"/>
                      </a:lnTo>
                      <a:lnTo>
                        <a:pt x="90" y="22"/>
                      </a:lnTo>
                      <a:lnTo>
                        <a:pt x="89" y="22"/>
                      </a:lnTo>
                      <a:lnTo>
                        <a:pt x="89" y="20"/>
                      </a:lnTo>
                      <a:lnTo>
                        <a:pt x="89" y="18"/>
                      </a:lnTo>
                      <a:lnTo>
                        <a:pt x="87" y="17"/>
                      </a:lnTo>
                      <a:lnTo>
                        <a:pt x="85" y="15"/>
                      </a:lnTo>
                      <a:lnTo>
                        <a:pt x="84" y="13"/>
                      </a:lnTo>
                      <a:lnTo>
                        <a:pt x="82" y="13"/>
                      </a:lnTo>
                      <a:lnTo>
                        <a:pt x="80" y="12"/>
                      </a:lnTo>
                      <a:lnTo>
                        <a:pt x="79" y="12"/>
                      </a:lnTo>
                      <a:lnTo>
                        <a:pt x="79" y="10"/>
                      </a:lnTo>
                      <a:lnTo>
                        <a:pt x="79" y="8"/>
                      </a:lnTo>
                      <a:lnTo>
                        <a:pt x="77" y="8"/>
                      </a:lnTo>
                      <a:lnTo>
                        <a:pt x="75" y="6"/>
                      </a:lnTo>
                      <a:lnTo>
                        <a:pt x="74" y="6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7" name="Freeform 755"/>
                <p:cNvSpPr>
                  <a:spLocks/>
                </p:cNvSpPr>
                <p:nvPr/>
              </p:nvSpPr>
              <p:spPr bwMode="auto">
                <a:xfrm>
                  <a:off x="5215" y="862"/>
                  <a:ext cx="51" cy="61"/>
                </a:xfrm>
                <a:custGeom>
                  <a:avLst/>
                  <a:gdLst>
                    <a:gd name="T0" fmla="*/ 1 w 101"/>
                    <a:gd name="T1" fmla="*/ 24 h 122"/>
                    <a:gd name="T2" fmla="*/ 0 w 101"/>
                    <a:gd name="T3" fmla="*/ 31 h 122"/>
                    <a:gd name="T4" fmla="*/ 1 w 101"/>
                    <a:gd name="T5" fmla="*/ 38 h 122"/>
                    <a:gd name="T6" fmla="*/ 3 w 101"/>
                    <a:gd name="T7" fmla="*/ 46 h 122"/>
                    <a:gd name="T8" fmla="*/ 6 w 101"/>
                    <a:gd name="T9" fmla="*/ 51 h 122"/>
                    <a:gd name="T10" fmla="*/ 11 w 101"/>
                    <a:gd name="T11" fmla="*/ 56 h 122"/>
                    <a:gd name="T12" fmla="*/ 17 w 101"/>
                    <a:gd name="T13" fmla="*/ 59 h 122"/>
                    <a:gd name="T14" fmla="*/ 23 w 101"/>
                    <a:gd name="T15" fmla="*/ 61 h 122"/>
                    <a:gd name="T16" fmla="*/ 29 w 101"/>
                    <a:gd name="T17" fmla="*/ 60 h 122"/>
                    <a:gd name="T18" fmla="*/ 34 w 101"/>
                    <a:gd name="T19" fmla="*/ 58 h 122"/>
                    <a:gd name="T20" fmla="*/ 40 w 101"/>
                    <a:gd name="T21" fmla="*/ 54 h 122"/>
                    <a:gd name="T22" fmla="*/ 45 w 101"/>
                    <a:gd name="T23" fmla="*/ 49 h 122"/>
                    <a:gd name="T24" fmla="*/ 48 w 101"/>
                    <a:gd name="T25" fmla="*/ 42 h 122"/>
                    <a:gd name="T26" fmla="*/ 50 w 101"/>
                    <a:gd name="T27" fmla="*/ 36 h 122"/>
                    <a:gd name="T28" fmla="*/ 51 w 101"/>
                    <a:gd name="T29" fmla="*/ 29 h 122"/>
                    <a:gd name="T30" fmla="*/ 50 w 101"/>
                    <a:gd name="T31" fmla="*/ 21 h 122"/>
                    <a:gd name="T32" fmla="*/ 48 w 101"/>
                    <a:gd name="T33" fmla="*/ 15 h 122"/>
                    <a:gd name="T34" fmla="*/ 44 w 101"/>
                    <a:gd name="T35" fmla="*/ 9 h 122"/>
                    <a:gd name="T36" fmla="*/ 39 w 101"/>
                    <a:gd name="T37" fmla="*/ 4 h 122"/>
                    <a:gd name="T38" fmla="*/ 32 w 101"/>
                    <a:gd name="T39" fmla="*/ 1 h 122"/>
                    <a:gd name="T40" fmla="*/ 26 w 101"/>
                    <a:gd name="T41" fmla="*/ 0 h 122"/>
                    <a:gd name="T42" fmla="*/ 19 w 101"/>
                    <a:gd name="T43" fmla="*/ 1 h 122"/>
                    <a:gd name="T44" fmla="*/ 13 w 101"/>
                    <a:gd name="T45" fmla="*/ 4 h 122"/>
                    <a:gd name="T46" fmla="*/ 8 w 101"/>
                    <a:gd name="T47" fmla="*/ 9 h 122"/>
                    <a:gd name="T48" fmla="*/ 5 w 101"/>
                    <a:gd name="T49" fmla="*/ 15 h 122"/>
                    <a:gd name="T50" fmla="*/ 4 w 101"/>
                    <a:gd name="T51" fmla="*/ 17 h 122"/>
                    <a:gd name="T52" fmla="*/ 8 w 101"/>
                    <a:gd name="T53" fmla="*/ 11 h 122"/>
                    <a:gd name="T54" fmla="*/ 12 w 101"/>
                    <a:gd name="T55" fmla="*/ 7 h 122"/>
                    <a:gd name="T56" fmla="*/ 18 w 101"/>
                    <a:gd name="T57" fmla="*/ 4 h 122"/>
                    <a:gd name="T58" fmla="*/ 23 w 101"/>
                    <a:gd name="T59" fmla="*/ 1 h 122"/>
                    <a:gd name="T60" fmla="*/ 29 w 101"/>
                    <a:gd name="T61" fmla="*/ 1 h 122"/>
                    <a:gd name="T62" fmla="*/ 35 w 101"/>
                    <a:gd name="T63" fmla="*/ 4 h 122"/>
                    <a:gd name="T64" fmla="*/ 42 w 101"/>
                    <a:gd name="T65" fmla="*/ 8 h 122"/>
                    <a:gd name="T66" fmla="*/ 46 w 101"/>
                    <a:gd name="T67" fmla="*/ 12 h 122"/>
                    <a:gd name="T68" fmla="*/ 48 w 101"/>
                    <a:gd name="T69" fmla="*/ 19 h 122"/>
                    <a:gd name="T70" fmla="*/ 50 w 101"/>
                    <a:gd name="T71" fmla="*/ 26 h 122"/>
                    <a:gd name="T72" fmla="*/ 50 w 101"/>
                    <a:gd name="T73" fmla="*/ 32 h 122"/>
                    <a:gd name="T74" fmla="*/ 48 w 101"/>
                    <a:gd name="T75" fmla="*/ 40 h 122"/>
                    <a:gd name="T76" fmla="*/ 46 w 101"/>
                    <a:gd name="T77" fmla="*/ 46 h 122"/>
                    <a:gd name="T78" fmla="*/ 42 w 101"/>
                    <a:gd name="T79" fmla="*/ 52 h 122"/>
                    <a:gd name="T80" fmla="*/ 37 w 101"/>
                    <a:gd name="T81" fmla="*/ 56 h 122"/>
                    <a:gd name="T82" fmla="*/ 32 w 101"/>
                    <a:gd name="T83" fmla="*/ 59 h 122"/>
                    <a:gd name="T84" fmla="*/ 26 w 101"/>
                    <a:gd name="T85" fmla="*/ 60 h 122"/>
                    <a:gd name="T86" fmla="*/ 19 w 101"/>
                    <a:gd name="T87" fmla="*/ 59 h 122"/>
                    <a:gd name="T88" fmla="*/ 13 w 101"/>
                    <a:gd name="T89" fmla="*/ 57 h 122"/>
                    <a:gd name="T90" fmla="*/ 8 w 101"/>
                    <a:gd name="T91" fmla="*/ 53 h 122"/>
                    <a:gd name="T92" fmla="*/ 5 w 101"/>
                    <a:gd name="T93" fmla="*/ 48 h 122"/>
                    <a:gd name="T94" fmla="*/ 3 w 101"/>
                    <a:gd name="T95" fmla="*/ 41 h 122"/>
                    <a:gd name="T96" fmla="*/ 1 w 101"/>
                    <a:gd name="T97" fmla="*/ 34 h 122"/>
                    <a:gd name="T98" fmla="*/ 1 w 101"/>
                    <a:gd name="T99" fmla="*/ 27 h 122"/>
                    <a:gd name="T100" fmla="*/ 3 w 101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1"/>
                    <a:gd name="T154" fmla="*/ 0 h 122"/>
                    <a:gd name="T155" fmla="*/ 101 w 101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1" h="122">
                      <a:moveTo>
                        <a:pt x="5" y="37"/>
                      </a:moveTo>
                      <a:lnTo>
                        <a:pt x="5" y="39"/>
                      </a:lnTo>
                      <a:lnTo>
                        <a:pt x="3" y="42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51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9"/>
                      </a:lnTo>
                      <a:lnTo>
                        <a:pt x="3" y="83"/>
                      </a:lnTo>
                      <a:lnTo>
                        <a:pt x="3" y="84"/>
                      </a:lnTo>
                      <a:lnTo>
                        <a:pt x="5" y="88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5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1" y="101"/>
                      </a:lnTo>
                      <a:lnTo>
                        <a:pt x="13" y="103"/>
                      </a:lnTo>
                      <a:lnTo>
                        <a:pt x="15" y="106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1" y="112"/>
                      </a:lnTo>
                      <a:lnTo>
                        <a:pt x="23" y="113"/>
                      </a:lnTo>
                      <a:lnTo>
                        <a:pt x="26" y="115"/>
                      </a:lnTo>
                      <a:lnTo>
                        <a:pt x="28" y="115"/>
                      </a:lnTo>
                      <a:lnTo>
                        <a:pt x="31" y="118"/>
                      </a:lnTo>
                      <a:lnTo>
                        <a:pt x="33" y="118"/>
                      </a:lnTo>
                      <a:lnTo>
                        <a:pt x="35" y="120"/>
                      </a:lnTo>
                      <a:lnTo>
                        <a:pt x="38" y="120"/>
                      </a:lnTo>
                      <a:lnTo>
                        <a:pt x="40" y="120"/>
                      </a:lnTo>
                      <a:lnTo>
                        <a:pt x="43" y="120"/>
                      </a:lnTo>
                      <a:lnTo>
                        <a:pt x="45" y="122"/>
                      </a:lnTo>
                      <a:lnTo>
                        <a:pt x="48" y="120"/>
                      </a:lnTo>
                      <a:lnTo>
                        <a:pt x="51" y="122"/>
                      </a:lnTo>
                      <a:lnTo>
                        <a:pt x="53" y="120"/>
                      </a:lnTo>
                      <a:lnTo>
                        <a:pt x="55" y="120"/>
                      </a:lnTo>
                      <a:lnTo>
                        <a:pt x="58" y="120"/>
                      </a:lnTo>
                      <a:lnTo>
                        <a:pt x="61" y="120"/>
                      </a:lnTo>
                      <a:lnTo>
                        <a:pt x="63" y="120"/>
                      </a:lnTo>
                      <a:lnTo>
                        <a:pt x="65" y="118"/>
                      </a:lnTo>
                      <a:lnTo>
                        <a:pt x="66" y="118"/>
                      </a:lnTo>
                      <a:lnTo>
                        <a:pt x="68" y="115"/>
                      </a:lnTo>
                      <a:lnTo>
                        <a:pt x="71" y="115"/>
                      </a:lnTo>
                      <a:lnTo>
                        <a:pt x="75" y="113"/>
                      </a:lnTo>
                      <a:lnTo>
                        <a:pt x="76" y="112"/>
                      </a:lnTo>
                      <a:lnTo>
                        <a:pt x="78" y="110"/>
                      </a:lnTo>
                      <a:lnTo>
                        <a:pt x="80" y="108"/>
                      </a:lnTo>
                      <a:lnTo>
                        <a:pt x="81" y="106"/>
                      </a:lnTo>
                      <a:lnTo>
                        <a:pt x="85" y="105"/>
                      </a:lnTo>
                      <a:lnTo>
                        <a:pt x="86" y="101"/>
                      </a:lnTo>
                      <a:lnTo>
                        <a:pt x="88" y="101"/>
                      </a:lnTo>
                      <a:lnTo>
                        <a:pt x="90" y="98"/>
                      </a:lnTo>
                      <a:lnTo>
                        <a:pt x="91" y="96"/>
                      </a:lnTo>
                      <a:lnTo>
                        <a:pt x="91" y="93"/>
                      </a:lnTo>
                      <a:lnTo>
                        <a:pt x="95" y="91"/>
                      </a:lnTo>
                      <a:lnTo>
                        <a:pt x="95" y="88"/>
                      </a:lnTo>
                      <a:lnTo>
                        <a:pt x="96" y="84"/>
                      </a:lnTo>
                      <a:lnTo>
                        <a:pt x="96" y="83"/>
                      </a:lnTo>
                      <a:lnTo>
                        <a:pt x="98" y="79"/>
                      </a:lnTo>
                      <a:lnTo>
                        <a:pt x="100" y="76"/>
                      </a:lnTo>
                      <a:lnTo>
                        <a:pt x="100" y="74"/>
                      </a:lnTo>
                      <a:lnTo>
                        <a:pt x="100" y="71"/>
                      </a:lnTo>
                      <a:lnTo>
                        <a:pt x="100" y="68"/>
                      </a:lnTo>
                      <a:lnTo>
                        <a:pt x="100" y="64"/>
                      </a:lnTo>
                      <a:lnTo>
                        <a:pt x="101" y="63"/>
                      </a:lnTo>
                      <a:lnTo>
                        <a:pt x="101" y="59"/>
                      </a:lnTo>
                      <a:lnTo>
                        <a:pt x="101" y="57"/>
                      </a:lnTo>
                      <a:lnTo>
                        <a:pt x="101" y="52"/>
                      </a:lnTo>
                      <a:lnTo>
                        <a:pt x="100" y="51"/>
                      </a:lnTo>
                      <a:lnTo>
                        <a:pt x="100" y="47"/>
                      </a:lnTo>
                      <a:lnTo>
                        <a:pt x="100" y="46"/>
                      </a:lnTo>
                      <a:lnTo>
                        <a:pt x="100" y="42"/>
                      </a:lnTo>
                      <a:lnTo>
                        <a:pt x="98" y="39"/>
                      </a:lnTo>
                      <a:lnTo>
                        <a:pt x="96" y="37"/>
                      </a:lnTo>
                      <a:lnTo>
                        <a:pt x="96" y="34"/>
                      </a:lnTo>
                      <a:lnTo>
                        <a:pt x="96" y="30"/>
                      </a:lnTo>
                      <a:lnTo>
                        <a:pt x="95" y="29"/>
                      </a:lnTo>
                      <a:lnTo>
                        <a:pt x="95" y="25"/>
                      </a:lnTo>
                      <a:lnTo>
                        <a:pt x="91" y="24"/>
                      </a:lnTo>
                      <a:lnTo>
                        <a:pt x="91" y="22"/>
                      </a:lnTo>
                      <a:lnTo>
                        <a:pt x="90" y="19"/>
                      </a:lnTo>
                      <a:lnTo>
                        <a:pt x="88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8" y="7"/>
                      </a:lnTo>
                      <a:lnTo>
                        <a:pt x="75" y="7"/>
                      </a:lnTo>
                      <a:lnTo>
                        <a:pt x="70" y="3"/>
                      </a:lnTo>
                      <a:lnTo>
                        <a:pt x="68" y="3"/>
                      </a:lnTo>
                      <a:lnTo>
                        <a:pt x="66" y="2"/>
                      </a:lnTo>
                      <a:lnTo>
                        <a:pt x="63" y="2"/>
                      </a:lnTo>
                      <a:lnTo>
                        <a:pt x="61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5" y="2"/>
                      </a:lnTo>
                      <a:lnTo>
                        <a:pt x="51" y="0"/>
                      </a:ln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3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3"/>
                      </a:lnTo>
                      <a:lnTo>
                        <a:pt x="35" y="3"/>
                      </a:lnTo>
                      <a:lnTo>
                        <a:pt x="33" y="7"/>
                      </a:lnTo>
                      <a:lnTo>
                        <a:pt x="30" y="7"/>
                      </a:lnTo>
                      <a:lnTo>
                        <a:pt x="26" y="7"/>
                      </a:lnTo>
                      <a:lnTo>
                        <a:pt x="26" y="10"/>
                      </a:lnTo>
                      <a:lnTo>
                        <a:pt x="23" y="12"/>
                      </a:lnTo>
                      <a:lnTo>
                        <a:pt x="21" y="14"/>
                      </a:lnTo>
                      <a:lnTo>
                        <a:pt x="20" y="15"/>
                      </a:lnTo>
                      <a:lnTo>
                        <a:pt x="16" y="17"/>
                      </a:lnTo>
                      <a:lnTo>
                        <a:pt x="15" y="19"/>
                      </a:lnTo>
                      <a:lnTo>
                        <a:pt x="13" y="20"/>
                      </a:lnTo>
                      <a:lnTo>
                        <a:pt x="11" y="22"/>
                      </a:lnTo>
                      <a:lnTo>
                        <a:pt x="10" y="25"/>
                      </a:lnTo>
                      <a:lnTo>
                        <a:pt x="10" y="29"/>
                      </a:lnTo>
                      <a:lnTo>
                        <a:pt x="6" y="30"/>
                      </a:lnTo>
                      <a:lnTo>
                        <a:pt x="6" y="34"/>
                      </a:lnTo>
                      <a:lnTo>
                        <a:pt x="5" y="37"/>
                      </a:lnTo>
                      <a:lnTo>
                        <a:pt x="6" y="37"/>
                      </a:lnTo>
                      <a:lnTo>
                        <a:pt x="8" y="34"/>
                      </a:lnTo>
                      <a:lnTo>
                        <a:pt x="10" y="30"/>
                      </a:lnTo>
                      <a:lnTo>
                        <a:pt x="11" y="25"/>
                      </a:lnTo>
                      <a:lnTo>
                        <a:pt x="13" y="24"/>
                      </a:lnTo>
                      <a:lnTo>
                        <a:pt x="15" y="22"/>
                      </a:lnTo>
                      <a:lnTo>
                        <a:pt x="16" y="20"/>
                      </a:lnTo>
                      <a:lnTo>
                        <a:pt x="18" y="19"/>
                      </a:lnTo>
                      <a:lnTo>
                        <a:pt x="20" y="15"/>
                      </a:lnTo>
                      <a:lnTo>
                        <a:pt x="23" y="15"/>
                      </a:lnTo>
                      <a:lnTo>
                        <a:pt x="23" y="14"/>
                      </a:lnTo>
                      <a:lnTo>
                        <a:pt x="26" y="12"/>
                      </a:lnTo>
                      <a:lnTo>
                        <a:pt x="28" y="10"/>
                      </a:lnTo>
                      <a:lnTo>
                        <a:pt x="30" y="7"/>
                      </a:lnTo>
                      <a:lnTo>
                        <a:pt x="33" y="7"/>
                      </a:lnTo>
                      <a:lnTo>
                        <a:pt x="35" y="7"/>
                      </a:lnTo>
                      <a:lnTo>
                        <a:pt x="38" y="7"/>
                      </a:lnTo>
                      <a:lnTo>
                        <a:pt x="40" y="5"/>
                      </a:lnTo>
                      <a:lnTo>
                        <a:pt x="40" y="3"/>
                      </a:lnTo>
                      <a:lnTo>
                        <a:pt x="43" y="3"/>
                      </a:lnTo>
                      <a:lnTo>
                        <a:pt x="46" y="2"/>
                      </a:lnTo>
                      <a:lnTo>
                        <a:pt x="50" y="2"/>
                      </a:lnTo>
                      <a:lnTo>
                        <a:pt x="51" y="2"/>
                      </a:lnTo>
                      <a:lnTo>
                        <a:pt x="53" y="2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1" y="3"/>
                      </a:lnTo>
                      <a:lnTo>
                        <a:pt x="63" y="3"/>
                      </a:lnTo>
                      <a:lnTo>
                        <a:pt x="66" y="3"/>
                      </a:lnTo>
                      <a:lnTo>
                        <a:pt x="68" y="7"/>
                      </a:lnTo>
                      <a:lnTo>
                        <a:pt x="70" y="7"/>
                      </a:lnTo>
                      <a:lnTo>
                        <a:pt x="75" y="8"/>
                      </a:lnTo>
                      <a:lnTo>
                        <a:pt x="76" y="10"/>
                      </a:lnTo>
                      <a:lnTo>
                        <a:pt x="80" y="12"/>
                      </a:lnTo>
                      <a:lnTo>
                        <a:pt x="80" y="14"/>
                      </a:lnTo>
                      <a:lnTo>
                        <a:pt x="83" y="15"/>
                      </a:lnTo>
                      <a:lnTo>
                        <a:pt x="85" y="17"/>
                      </a:lnTo>
                      <a:lnTo>
                        <a:pt x="86" y="19"/>
                      </a:lnTo>
                      <a:lnTo>
                        <a:pt x="88" y="20"/>
                      </a:lnTo>
                      <a:lnTo>
                        <a:pt x="90" y="22"/>
                      </a:lnTo>
                      <a:lnTo>
                        <a:pt x="91" y="24"/>
                      </a:lnTo>
                      <a:lnTo>
                        <a:pt x="91" y="29"/>
                      </a:lnTo>
                      <a:lnTo>
                        <a:pt x="93" y="30"/>
                      </a:lnTo>
                      <a:lnTo>
                        <a:pt x="95" y="32"/>
                      </a:lnTo>
                      <a:lnTo>
                        <a:pt x="95" y="35"/>
                      </a:lnTo>
                      <a:lnTo>
                        <a:pt x="96" y="37"/>
                      </a:lnTo>
                      <a:lnTo>
                        <a:pt x="96" y="41"/>
                      </a:lnTo>
                      <a:lnTo>
                        <a:pt x="96" y="42"/>
                      </a:lnTo>
                      <a:lnTo>
                        <a:pt x="98" y="46"/>
                      </a:lnTo>
                      <a:lnTo>
                        <a:pt x="98" y="47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0" y="57"/>
                      </a:lnTo>
                      <a:lnTo>
                        <a:pt x="100" y="59"/>
                      </a:lnTo>
                      <a:lnTo>
                        <a:pt x="100" y="63"/>
                      </a:lnTo>
                      <a:lnTo>
                        <a:pt x="100" y="64"/>
                      </a:lnTo>
                      <a:lnTo>
                        <a:pt x="100" y="68"/>
                      </a:lnTo>
                      <a:lnTo>
                        <a:pt x="98" y="69"/>
                      </a:lnTo>
                      <a:lnTo>
                        <a:pt x="98" y="74"/>
                      </a:lnTo>
                      <a:lnTo>
                        <a:pt x="96" y="76"/>
                      </a:lnTo>
                      <a:lnTo>
                        <a:pt x="96" y="79"/>
                      </a:lnTo>
                      <a:lnTo>
                        <a:pt x="96" y="81"/>
                      </a:lnTo>
                      <a:lnTo>
                        <a:pt x="95" y="84"/>
                      </a:lnTo>
                      <a:lnTo>
                        <a:pt x="95" y="88"/>
                      </a:lnTo>
                      <a:lnTo>
                        <a:pt x="91" y="91"/>
                      </a:lnTo>
                      <a:lnTo>
                        <a:pt x="90" y="95"/>
                      </a:lnTo>
                      <a:lnTo>
                        <a:pt x="90" y="98"/>
                      </a:lnTo>
                      <a:lnTo>
                        <a:pt x="86" y="100"/>
                      </a:lnTo>
                      <a:lnTo>
                        <a:pt x="85" y="101"/>
                      </a:lnTo>
                      <a:lnTo>
                        <a:pt x="83" y="103"/>
                      </a:lnTo>
                      <a:lnTo>
                        <a:pt x="81" y="106"/>
                      </a:lnTo>
                      <a:lnTo>
                        <a:pt x="80" y="106"/>
                      </a:lnTo>
                      <a:lnTo>
                        <a:pt x="78" y="108"/>
                      </a:lnTo>
                      <a:lnTo>
                        <a:pt x="75" y="110"/>
                      </a:lnTo>
                      <a:lnTo>
                        <a:pt x="73" y="112"/>
                      </a:lnTo>
                      <a:lnTo>
                        <a:pt x="71" y="113"/>
                      </a:lnTo>
                      <a:lnTo>
                        <a:pt x="68" y="113"/>
                      </a:lnTo>
                      <a:lnTo>
                        <a:pt x="66" y="115"/>
                      </a:lnTo>
                      <a:lnTo>
                        <a:pt x="65" y="115"/>
                      </a:lnTo>
                      <a:lnTo>
                        <a:pt x="63" y="118"/>
                      </a:lnTo>
                      <a:lnTo>
                        <a:pt x="61" y="118"/>
                      </a:lnTo>
                      <a:lnTo>
                        <a:pt x="58" y="118"/>
                      </a:lnTo>
                      <a:lnTo>
                        <a:pt x="55" y="120"/>
                      </a:lnTo>
                      <a:lnTo>
                        <a:pt x="53" y="120"/>
                      </a:lnTo>
                      <a:lnTo>
                        <a:pt x="51" y="120"/>
                      </a:lnTo>
                      <a:lnTo>
                        <a:pt x="48" y="120"/>
                      </a:lnTo>
                      <a:lnTo>
                        <a:pt x="46" y="120"/>
                      </a:lnTo>
                      <a:lnTo>
                        <a:pt x="43" y="120"/>
                      </a:lnTo>
                      <a:lnTo>
                        <a:pt x="40" y="120"/>
                      </a:lnTo>
                      <a:lnTo>
                        <a:pt x="38" y="118"/>
                      </a:lnTo>
                      <a:lnTo>
                        <a:pt x="36" y="118"/>
                      </a:lnTo>
                      <a:lnTo>
                        <a:pt x="35" y="115"/>
                      </a:lnTo>
                      <a:lnTo>
                        <a:pt x="33" y="115"/>
                      </a:lnTo>
                      <a:lnTo>
                        <a:pt x="30" y="115"/>
                      </a:lnTo>
                      <a:lnTo>
                        <a:pt x="26" y="113"/>
                      </a:lnTo>
                      <a:lnTo>
                        <a:pt x="25" y="112"/>
                      </a:lnTo>
                      <a:lnTo>
                        <a:pt x="23" y="110"/>
                      </a:lnTo>
                      <a:lnTo>
                        <a:pt x="21" y="108"/>
                      </a:lnTo>
                      <a:lnTo>
                        <a:pt x="20" y="106"/>
                      </a:lnTo>
                      <a:lnTo>
                        <a:pt x="16" y="105"/>
                      </a:lnTo>
                      <a:lnTo>
                        <a:pt x="15" y="101"/>
                      </a:lnTo>
                      <a:lnTo>
                        <a:pt x="13" y="101"/>
                      </a:lnTo>
                      <a:lnTo>
                        <a:pt x="11" y="98"/>
                      </a:lnTo>
                      <a:lnTo>
                        <a:pt x="10" y="98"/>
                      </a:lnTo>
                      <a:lnTo>
                        <a:pt x="10" y="95"/>
                      </a:lnTo>
                      <a:lnTo>
                        <a:pt x="8" y="91"/>
                      </a:lnTo>
                      <a:lnTo>
                        <a:pt x="6" y="90"/>
                      </a:lnTo>
                      <a:lnTo>
                        <a:pt x="6" y="86"/>
                      </a:lnTo>
                      <a:lnTo>
                        <a:pt x="5" y="84"/>
                      </a:lnTo>
                      <a:lnTo>
                        <a:pt x="5" y="81"/>
                      </a:lnTo>
                      <a:lnTo>
                        <a:pt x="3" y="79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1" y="71"/>
                      </a:lnTo>
                      <a:lnTo>
                        <a:pt x="1" y="68"/>
                      </a:lnTo>
                      <a:lnTo>
                        <a:pt x="1" y="66"/>
                      </a:lnTo>
                      <a:lnTo>
                        <a:pt x="1" y="63"/>
                      </a:lnTo>
                      <a:lnTo>
                        <a:pt x="1" y="59"/>
                      </a:lnTo>
                      <a:lnTo>
                        <a:pt x="1" y="57"/>
                      </a:lnTo>
                      <a:lnTo>
                        <a:pt x="1" y="54"/>
                      </a:lnTo>
                      <a:lnTo>
                        <a:pt x="3" y="52"/>
                      </a:lnTo>
                      <a:lnTo>
                        <a:pt x="3" y="47"/>
                      </a:lnTo>
                      <a:lnTo>
                        <a:pt x="5" y="46"/>
                      </a:lnTo>
                      <a:lnTo>
                        <a:pt x="5" y="42"/>
                      </a:lnTo>
                      <a:lnTo>
                        <a:pt x="6" y="41"/>
                      </a:lnTo>
                      <a:lnTo>
                        <a:pt x="6" y="37"/>
                      </a:lnTo>
                      <a:lnTo>
                        <a:pt x="5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8" name="Freeform 756"/>
                <p:cNvSpPr>
                  <a:spLocks/>
                </p:cNvSpPr>
                <p:nvPr/>
              </p:nvSpPr>
              <p:spPr bwMode="auto">
                <a:xfrm>
                  <a:off x="5237" y="884"/>
                  <a:ext cx="37" cy="17"/>
                </a:xfrm>
                <a:custGeom>
                  <a:avLst/>
                  <a:gdLst>
                    <a:gd name="T0" fmla="*/ 1 w 73"/>
                    <a:gd name="T1" fmla="*/ 11 h 32"/>
                    <a:gd name="T2" fmla="*/ 0 w 73"/>
                    <a:gd name="T3" fmla="*/ 17 h 32"/>
                    <a:gd name="T4" fmla="*/ 37 w 73"/>
                    <a:gd name="T5" fmla="*/ 14 h 32"/>
                    <a:gd name="T6" fmla="*/ 27 w 73"/>
                    <a:gd name="T7" fmla="*/ 0 h 32"/>
                    <a:gd name="T8" fmla="*/ 1 w 73"/>
                    <a:gd name="T9" fmla="*/ 11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3" y="27"/>
                      </a:lnTo>
                      <a:lnTo>
                        <a:pt x="53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9" name="Freeform 757"/>
                <p:cNvSpPr>
                  <a:spLocks/>
                </p:cNvSpPr>
                <p:nvPr/>
              </p:nvSpPr>
              <p:spPr bwMode="auto">
                <a:xfrm>
                  <a:off x="5198" y="845"/>
                  <a:ext cx="36" cy="26"/>
                </a:xfrm>
                <a:custGeom>
                  <a:avLst/>
                  <a:gdLst>
                    <a:gd name="T0" fmla="*/ 23 w 71"/>
                    <a:gd name="T1" fmla="*/ 0 h 52"/>
                    <a:gd name="T2" fmla="*/ 21 w 71"/>
                    <a:gd name="T3" fmla="*/ 0 h 52"/>
                    <a:gd name="T4" fmla="*/ 19 w 71"/>
                    <a:gd name="T5" fmla="*/ 0 h 52"/>
                    <a:gd name="T6" fmla="*/ 18 w 71"/>
                    <a:gd name="T7" fmla="*/ 0 h 52"/>
                    <a:gd name="T8" fmla="*/ 16 w 71"/>
                    <a:gd name="T9" fmla="*/ 0 h 52"/>
                    <a:gd name="T10" fmla="*/ 13 w 71"/>
                    <a:gd name="T11" fmla="*/ 0 h 52"/>
                    <a:gd name="T12" fmla="*/ 11 w 71"/>
                    <a:gd name="T13" fmla="*/ 0 h 52"/>
                    <a:gd name="T14" fmla="*/ 9 w 71"/>
                    <a:gd name="T15" fmla="*/ 2 h 52"/>
                    <a:gd name="T16" fmla="*/ 8 w 71"/>
                    <a:gd name="T17" fmla="*/ 3 h 52"/>
                    <a:gd name="T18" fmla="*/ 6 w 71"/>
                    <a:gd name="T19" fmla="*/ 3 h 52"/>
                    <a:gd name="T20" fmla="*/ 5 w 71"/>
                    <a:gd name="T21" fmla="*/ 4 h 52"/>
                    <a:gd name="T22" fmla="*/ 3 w 71"/>
                    <a:gd name="T23" fmla="*/ 5 h 52"/>
                    <a:gd name="T24" fmla="*/ 1 w 71"/>
                    <a:gd name="T25" fmla="*/ 9 h 52"/>
                    <a:gd name="T26" fmla="*/ 1 w 71"/>
                    <a:gd name="T27" fmla="*/ 12 h 52"/>
                    <a:gd name="T28" fmla="*/ 1 w 71"/>
                    <a:gd name="T29" fmla="*/ 13 h 52"/>
                    <a:gd name="T30" fmla="*/ 1 w 71"/>
                    <a:gd name="T31" fmla="*/ 15 h 52"/>
                    <a:gd name="T32" fmla="*/ 1 w 71"/>
                    <a:gd name="T33" fmla="*/ 17 h 52"/>
                    <a:gd name="T34" fmla="*/ 1 w 71"/>
                    <a:gd name="T35" fmla="*/ 19 h 52"/>
                    <a:gd name="T36" fmla="*/ 3 w 71"/>
                    <a:gd name="T37" fmla="*/ 20 h 52"/>
                    <a:gd name="T38" fmla="*/ 4 w 71"/>
                    <a:gd name="T39" fmla="*/ 22 h 52"/>
                    <a:gd name="T40" fmla="*/ 5 w 71"/>
                    <a:gd name="T41" fmla="*/ 22 h 52"/>
                    <a:gd name="T42" fmla="*/ 6 w 71"/>
                    <a:gd name="T43" fmla="*/ 24 h 52"/>
                    <a:gd name="T44" fmla="*/ 8 w 71"/>
                    <a:gd name="T45" fmla="*/ 25 h 52"/>
                    <a:gd name="T46" fmla="*/ 14 w 71"/>
                    <a:gd name="T47" fmla="*/ 25 h 52"/>
                    <a:gd name="T48" fmla="*/ 16 w 71"/>
                    <a:gd name="T49" fmla="*/ 26 h 52"/>
                    <a:gd name="T50" fmla="*/ 18 w 71"/>
                    <a:gd name="T51" fmla="*/ 26 h 52"/>
                    <a:gd name="T52" fmla="*/ 18 w 71"/>
                    <a:gd name="T53" fmla="*/ 26 h 52"/>
                    <a:gd name="T54" fmla="*/ 20 w 71"/>
                    <a:gd name="T55" fmla="*/ 25 h 52"/>
                    <a:gd name="T56" fmla="*/ 23 w 71"/>
                    <a:gd name="T57" fmla="*/ 25 h 52"/>
                    <a:gd name="T58" fmla="*/ 25 w 71"/>
                    <a:gd name="T59" fmla="*/ 25 h 52"/>
                    <a:gd name="T60" fmla="*/ 27 w 71"/>
                    <a:gd name="T61" fmla="*/ 25 h 52"/>
                    <a:gd name="T62" fmla="*/ 29 w 71"/>
                    <a:gd name="T63" fmla="*/ 23 h 52"/>
                    <a:gd name="T64" fmla="*/ 30 w 71"/>
                    <a:gd name="T65" fmla="*/ 22 h 52"/>
                    <a:gd name="T66" fmla="*/ 32 w 71"/>
                    <a:gd name="T67" fmla="*/ 21 h 52"/>
                    <a:gd name="T68" fmla="*/ 33 w 71"/>
                    <a:gd name="T69" fmla="*/ 19 h 52"/>
                    <a:gd name="T70" fmla="*/ 35 w 71"/>
                    <a:gd name="T71" fmla="*/ 16 h 52"/>
                    <a:gd name="T72" fmla="*/ 36 w 71"/>
                    <a:gd name="T73" fmla="*/ 14 h 52"/>
                    <a:gd name="T74" fmla="*/ 36 w 71"/>
                    <a:gd name="T75" fmla="*/ 13 h 52"/>
                    <a:gd name="T76" fmla="*/ 36 w 71"/>
                    <a:gd name="T77" fmla="*/ 13 h 52"/>
                    <a:gd name="T78" fmla="*/ 36 w 71"/>
                    <a:gd name="T79" fmla="*/ 11 h 52"/>
                    <a:gd name="T80" fmla="*/ 36 w 71"/>
                    <a:gd name="T81" fmla="*/ 9 h 52"/>
                    <a:gd name="T82" fmla="*/ 34 w 71"/>
                    <a:gd name="T83" fmla="*/ 7 h 52"/>
                    <a:gd name="T84" fmla="*/ 34 w 71"/>
                    <a:gd name="T85" fmla="*/ 7 h 52"/>
                    <a:gd name="T86" fmla="*/ 33 w 71"/>
                    <a:gd name="T87" fmla="*/ 5 h 52"/>
                    <a:gd name="T88" fmla="*/ 33 w 71"/>
                    <a:gd name="T89" fmla="*/ 4 h 52"/>
                    <a:gd name="T90" fmla="*/ 31 w 71"/>
                    <a:gd name="T91" fmla="*/ 4 h 52"/>
                    <a:gd name="T92" fmla="*/ 30 w 71"/>
                    <a:gd name="T93" fmla="*/ 3 h 52"/>
                    <a:gd name="T94" fmla="*/ 26 w 71"/>
                    <a:gd name="T95" fmla="*/ 0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52"/>
                    <a:gd name="T146" fmla="*/ 71 w 71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52">
                      <a:moveTo>
                        <a:pt x="51" y="0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1" y="1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6"/>
                      </a:ln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1"/>
                      </a:lnTo>
                      <a:lnTo>
                        <a:pt x="5" y="15"/>
                      </a:ln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1" y="21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7"/>
                      </a:lnTo>
                      <a:lnTo>
                        <a:pt x="1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40"/>
                      </a:lnTo>
                      <a:lnTo>
                        <a:pt x="6" y="42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0" y="45"/>
                      </a:lnTo>
                      <a:lnTo>
                        <a:pt x="11" y="45"/>
                      </a:lnTo>
                      <a:lnTo>
                        <a:pt x="11" y="47"/>
                      </a:lnTo>
                      <a:lnTo>
                        <a:pt x="13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0"/>
                      </a:lnTo>
                      <a:lnTo>
                        <a:pt x="28" y="50"/>
                      </a:lnTo>
                      <a:lnTo>
                        <a:pt x="30" y="50"/>
                      </a:lnTo>
                      <a:lnTo>
                        <a:pt x="31" y="52"/>
                      </a:lnTo>
                      <a:lnTo>
                        <a:pt x="31" y="50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3" y="50"/>
                      </a:lnTo>
                      <a:lnTo>
                        <a:pt x="46" y="50"/>
                      </a:lnTo>
                      <a:lnTo>
                        <a:pt x="48" y="50"/>
                      </a:lnTo>
                      <a:lnTo>
                        <a:pt x="50" y="50"/>
                      </a:lnTo>
                      <a:lnTo>
                        <a:pt x="51" y="49"/>
                      </a:lnTo>
                      <a:lnTo>
                        <a:pt x="53" y="49"/>
                      </a:lnTo>
                      <a:lnTo>
                        <a:pt x="55" y="47"/>
                      </a:lnTo>
                      <a:lnTo>
                        <a:pt x="58" y="47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0" y="43"/>
                      </a:lnTo>
                      <a:lnTo>
                        <a:pt x="61" y="43"/>
                      </a:lnTo>
                      <a:lnTo>
                        <a:pt x="63" y="42"/>
                      </a:lnTo>
                      <a:lnTo>
                        <a:pt x="65" y="42"/>
                      </a:lnTo>
                      <a:lnTo>
                        <a:pt x="65" y="38"/>
                      </a:lnTo>
                      <a:lnTo>
                        <a:pt x="66" y="38"/>
                      </a:lnTo>
                      <a:lnTo>
                        <a:pt x="68" y="37"/>
                      </a:lnTo>
                      <a:lnTo>
                        <a:pt x="71" y="33"/>
                      </a:lnTo>
                      <a:lnTo>
                        <a:pt x="70" y="32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1" y="23"/>
                      </a:lnTo>
                      <a:lnTo>
                        <a:pt x="71" y="21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6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1"/>
                      </a:lnTo>
                      <a:lnTo>
                        <a:pt x="66" y="11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8"/>
                      </a:lnTo>
                      <a:lnTo>
                        <a:pt x="61" y="6"/>
                      </a:lnTo>
                      <a:lnTo>
                        <a:pt x="60" y="6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6" y="1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0" name="Freeform 758"/>
                <p:cNvSpPr>
                  <a:spLocks/>
                </p:cNvSpPr>
                <p:nvPr/>
              </p:nvSpPr>
              <p:spPr bwMode="auto">
                <a:xfrm>
                  <a:off x="5224" y="846"/>
                  <a:ext cx="37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7 w 73"/>
                    <a:gd name="T5" fmla="*/ 13 h 32"/>
                    <a:gd name="T6" fmla="*/ 27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1" name="Freeform 759"/>
                <p:cNvSpPr>
                  <a:spLocks/>
                </p:cNvSpPr>
                <p:nvPr/>
              </p:nvSpPr>
              <p:spPr bwMode="auto">
                <a:xfrm>
                  <a:off x="5198" y="872"/>
                  <a:ext cx="36" cy="26"/>
                </a:xfrm>
                <a:custGeom>
                  <a:avLst/>
                  <a:gdLst>
                    <a:gd name="T0" fmla="*/ 23 w 71"/>
                    <a:gd name="T1" fmla="*/ 0 h 52"/>
                    <a:gd name="T2" fmla="*/ 21 w 71"/>
                    <a:gd name="T3" fmla="*/ 0 h 52"/>
                    <a:gd name="T4" fmla="*/ 19 w 71"/>
                    <a:gd name="T5" fmla="*/ 0 h 52"/>
                    <a:gd name="T6" fmla="*/ 18 w 71"/>
                    <a:gd name="T7" fmla="*/ 0 h 52"/>
                    <a:gd name="T8" fmla="*/ 16 w 71"/>
                    <a:gd name="T9" fmla="*/ 0 h 52"/>
                    <a:gd name="T10" fmla="*/ 13 w 71"/>
                    <a:gd name="T11" fmla="*/ 1 h 52"/>
                    <a:gd name="T12" fmla="*/ 11 w 71"/>
                    <a:gd name="T13" fmla="*/ 1 h 52"/>
                    <a:gd name="T14" fmla="*/ 9 w 71"/>
                    <a:gd name="T15" fmla="*/ 2 h 52"/>
                    <a:gd name="T16" fmla="*/ 8 w 71"/>
                    <a:gd name="T17" fmla="*/ 3 h 52"/>
                    <a:gd name="T18" fmla="*/ 6 w 71"/>
                    <a:gd name="T19" fmla="*/ 3 h 52"/>
                    <a:gd name="T20" fmla="*/ 5 w 71"/>
                    <a:gd name="T21" fmla="*/ 4 h 52"/>
                    <a:gd name="T22" fmla="*/ 3 w 71"/>
                    <a:gd name="T23" fmla="*/ 5 h 52"/>
                    <a:gd name="T24" fmla="*/ 1 w 71"/>
                    <a:gd name="T25" fmla="*/ 9 h 52"/>
                    <a:gd name="T26" fmla="*/ 1 w 71"/>
                    <a:gd name="T27" fmla="*/ 12 h 52"/>
                    <a:gd name="T28" fmla="*/ 1 w 71"/>
                    <a:gd name="T29" fmla="*/ 13 h 52"/>
                    <a:gd name="T30" fmla="*/ 1 w 71"/>
                    <a:gd name="T31" fmla="*/ 15 h 52"/>
                    <a:gd name="T32" fmla="*/ 1 w 71"/>
                    <a:gd name="T33" fmla="*/ 17 h 52"/>
                    <a:gd name="T34" fmla="*/ 1 w 71"/>
                    <a:gd name="T35" fmla="*/ 19 h 52"/>
                    <a:gd name="T36" fmla="*/ 3 w 71"/>
                    <a:gd name="T37" fmla="*/ 20 h 52"/>
                    <a:gd name="T38" fmla="*/ 3 w 71"/>
                    <a:gd name="T39" fmla="*/ 21 h 52"/>
                    <a:gd name="T40" fmla="*/ 5 w 71"/>
                    <a:gd name="T41" fmla="*/ 22 h 52"/>
                    <a:gd name="T42" fmla="*/ 6 w 71"/>
                    <a:gd name="T43" fmla="*/ 23 h 52"/>
                    <a:gd name="T44" fmla="*/ 8 w 71"/>
                    <a:gd name="T45" fmla="*/ 24 h 52"/>
                    <a:gd name="T46" fmla="*/ 13 w 71"/>
                    <a:gd name="T47" fmla="*/ 25 h 52"/>
                    <a:gd name="T48" fmla="*/ 15 w 71"/>
                    <a:gd name="T49" fmla="*/ 25 h 52"/>
                    <a:gd name="T50" fmla="*/ 17 w 71"/>
                    <a:gd name="T51" fmla="*/ 26 h 52"/>
                    <a:gd name="T52" fmla="*/ 18 w 71"/>
                    <a:gd name="T53" fmla="*/ 26 h 52"/>
                    <a:gd name="T54" fmla="*/ 20 w 71"/>
                    <a:gd name="T55" fmla="*/ 26 h 52"/>
                    <a:gd name="T56" fmla="*/ 22 w 71"/>
                    <a:gd name="T57" fmla="*/ 25 h 52"/>
                    <a:gd name="T58" fmla="*/ 24 w 71"/>
                    <a:gd name="T59" fmla="*/ 25 h 52"/>
                    <a:gd name="T60" fmla="*/ 27 w 71"/>
                    <a:gd name="T61" fmla="*/ 24 h 52"/>
                    <a:gd name="T62" fmla="*/ 29 w 71"/>
                    <a:gd name="T63" fmla="*/ 24 h 52"/>
                    <a:gd name="T64" fmla="*/ 30 w 71"/>
                    <a:gd name="T65" fmla="*/ 22 h 52"/>
                    <a:gd name="T66" fmla="*/ 31 w 71"/>
                    <a:gd name="T67" fmla="*/ 22 h 52"/>
                    <a:gd name="T68" fmla="*/ 33 w 71"/>
                    <a:gd name="T69" fmla="*/ 19 h 52"/>
                    <a:gd name="T70" fmla="*/ 36 w 71"/>
                    <a:gd name="T71" fmla="*/ 16 h 52"/>
                    <a:gd name="T72" fmla="*/ 36 w 71"/>
                    <a:gd name="T73" fmla="*/ 15 h 52"/>
                    <a:gd name="T74" fmla="*/ 36 w 71"/>
                    <a:gd name="T75" fmla="*/ 14 h 52"/>
                    <a:gd name="T76" fmla="*/ 36 w 71"/>
                    <a:gd name="T77" fmla="*/ 13 h 52"/>
                    <a:gd name="T78" fmla="*/ 36 w 71"/>
                    <a:gd name="T79" fmla="*/ 12 h 52"/>
                    <a:gd name="T80" fmla="*/ 36 w 71"/>
                    <a:gd name="T81" fmla="*/ 10 h 52"/>
                    <a:gd name="T82" fmla="*/ 35 w 71"/>
                    <a:gd name="T83" fmla="*/ 7 h 52"/>
                    <a:gd name="T84" fmla="*/ 34 w 71"/>
                    <a:gd name="T85" fmla="*/ 7 h 52"/>
                    <a:gd name="T86" fmla="*/ 33 w 71"/>
                    <a:gd name="T87" fmla="*/ 6 h 52"/>
                    <a:gd name="T88" fmla="*/ 33 w 71"/>
                    <a:gd name="T89" fmla="*/ 5 h 52"/>
                    <a:gd name="T90" fmla="*/ 32 w 71"/>
                    <a:gd name="T91" fmla="*/ 4 h 52"/>
                    <a:gd name="T92" fmla="*/ 30 w 71"/>
                    <a:gd name="T93" fmla="*/ 3 h 52"/>
                    <a:gd name="T94" fmla="*/ 28 w 71"/>
                    <a:gd name="T95" fmla="*/ 2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1"/>
                    <a:gd name="T145" fmla="*/ 0 h 52"/>
                    <a:gd name="T146" fmla="*/ 71 w 71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1" h="52">
                      <a:moveTo>
                        <a:pt x="51" y="1"/>
                      </a:move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1" y="3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6"/>
                      </a:ln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1"/>
                      </a:lnTo>
                      <a:lnTo>
                        <a:pt x="5" y="15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7"/>
                      </a:lnTo>
                      <a:lnTo>
                        <a:pt x="1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40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0" y="45"/>
                      </a:lnTo>
                      <a:lnTo>
                        <a:pt x="11" y="45"/>
                      </a:lnTo>
                      <a:lnTo>
                        <a:pt x="11" y="47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6" y="47"/>
                      </a:lnTo>
                      <a:lnTo>
                        <a:pt x="20" y="49"/>
                      </a:lnTo>
                      <a:lnTo>
                        <a:pt x="25" y="50"/>
                      </a:lnTo>
                      <a:lnTo>
                        <a:pt x="28" y="50"/>
                      </a:lnTo>
                      <a:lnTo>
                        <a:pt x="30" y="50"/>
                      </a:lnTo>
                      <a:lnTo>
                        <a:pt x="31" y="52"/>
                      </a:lnTo>
                      <a:lnTo>
                        <a:pt x="31" y="50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3" y="50"/>
                      </a:lnTo>
                      <a:lnTo>
                        <a:pt x="46" y="50"/>
                      </a:lnTo>
                      <a:lnTo>
                        <a:pt x="48" y="49"/>
                      </a:lnTo>
                      <a:lnTo>
                        <a:pt x="50" y="49"/>
                      </a:lnTo>
                      <a:lnTo>
                        <a:pt x="51" y="47"/>
                      </a:lnTo>
                      <a:lnTo>
                        <a:pt x="53" y="47"/>
                      </a:lnTo>
                      <a:lnTo>
                        <a:pt x="55" y="47"/>
                      </a:lnTo>
                      <a:lnTo>
                        <a:pt x="58" y="47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0" y="44"/>
                      </a:lnTo>
                      <a:lnTo>
                        <a:pt x="61" y="44"/>
                      </a:lnTo>
                      <a:lnTo>
                        <a:pt x="63" y="42"/>
                      </a:lnTo>
                      <a:lnTo>
                        <a:pt x="65" y="42"/>
                      </a:lnTo>
                      <a:lnTo>
                        <a:pt x="65" y="38"/>
                      </a:lnTo>
                      <a:lnTo>
                        <a:pt x="66" y="38"/>
                      </a:lnTo>
                      <a:lnTo>
                        <a:pt x="68" y="37"/>
                      </a:lnTo>
                      <a:lnTo>
                        <a:pt x="71" y="32"/>
                      </a:lnTo>
                      <a:lnTo>
                        <a:pt x="70" y="32"/>
                      </a:lnTo>
                      <a:lnTo>
                        <a:pt x="71" y="30"/>
                      </a:lnTo>
                      <a:lnTo>
                        <a:pt x="71" y="28"/>
                      </a:lnTo>
                      <a:lnTo>
                        <a:pt x="71" y="27"/>
                      </a:lnTo>
                      <a:lnTo>
                        <a:pt x="71" y="25"/>
                      </a:lnTo>
                      <a:lnTo>
                        <a:pt x="71" y="23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6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1"/>
                      </a:lnTo>
                      <a:lnTo>
                        <a:pt x="66" y="11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8"/>
                      </a:lnTo>
                      <a:lnTo>
                        <a:pt x="61" y="6"/>
                      </a:lnTo>
                      <a:lnTo>
                        <a:pt x="60" y="6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1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2" name="Freeform 760"/>
                <p:cNvSpPr>
                  <a:spLocks/>
                </p:cNvSpPr>
                <p:nvPr/>
              </p:nvSpPr>
              <p:spPr bwMode="auto">
                <a:xfrm>
                  <a:off x="5196" y="872"/>
                  <a:ext cx="39" cy="27"/>
                </a:xfrm>
                <a:custGeom>
                  <a:avLst/>
                  <a:gdLst>
                    <a:gd name="T0" fmla="*/ 0 w 79"/>
                    <a:gd name="T1" fmla="*/ 10 h 54"/>
                    <a:gd name="T2" fmla="*/ 0 w 79"/>
                    <a:gd name="T3" fmla="*/ 13 h 54"/>
                    <a:gd name="T4" fmla="*/ 0 w 79"/>
                    <a:gd name="T5" fmla="*/ 17 h 54"/>
                    <a:gd name="T6" fmla="*/ 2 w 79"/>
                    <a:gd name="T7" fmla="*/ 19 h 54"/>
                    <a:gd name="T8" fmla="*/ 3 w 79"/>
                    <a:gd name="T9" fmla="*/ 22 h 54"/>
                    <a:gd name="T10" fmla="*/ 7 w 79"/>
                    <a:gd name="T11" fmla="*/ 24 h 54"/>
                    <a:gd name="T12" fmla="*/ 10 w 79"/>
                    <a:gd name="T13" fmla="*/ 26 h 54"/>
                    <a:gd name="T14" fmla="*/ 13 w 79"/>
                    <a:gd name="T15" fmla="*/ 27 h 54"/>
                    <a:gd name="T16" fmla="*/ 17 w 79"/>
                    <a:gd name="T17" fmla="*/ 27 h 54"/>
                    <a:gd name="T18" fmla="*/ 19 w 79"/>
                    <a:gd name="T19" fmla="*/ 27 h 54"/>
                    <a:gd name="T20" fmla="*/ 22 w 79"/>
                    <a:gd name="T21" fmla="*/ 27 h 54"/>
                    <a:gd name="T22" fmla="*/ 28 w 79"/>
                    <a:gd name="T23" fmla="*/ 25 h 54"/>
                    <a:gd name="T24" fmla="*/ 31 w 79"/>
                    <a:gd name="T25" fmla="*/ 24 h 54"/>
                    <a:gd name="T26" fmla="*/ 34 w 79"/>
                    <a:gd name="T27" fmla="*/ 22 h 54"/>
                    <a:gd name="T28" fmla="*/ 37 w 79"/>
                    <a:gd name="T29" fmla="*/ 19 h 54"/>
                    <a:gd name="T30" fmla="*/ 38 w 79"/>
                    <a:gd name="T31" fmla="*/ 14 h 54"/>
                    <a:gd name="T32" fmla="*/ 39 w 79"/>
                    <a:gd name="T33" fmla="*/ 12 h 54"/>
                    <a:gd name="T34" fmla="*/ 38 w 79"/>
                    <a:gd name="T35" fmla="*/ 9 h 54"/>
                    <a:gd name="T36" fmla="*/ 37 w 79"/>
                    <a:gd name="T37" fmla="*/ 7 h 54"/>
                    <a:gd name="T38" fmla="*/ 34 w 79"/>
                    <a:gd name="T39" fmla="*/ 4 h 54"/>
                    <a:gd name="T40" fmla="*/ 32 w 79"/>
                    <a:gd name="T41" fmla="*/ 3 h 54"/>
                    <a:gd name="T42" fmla="*/ 31 w 79"/>
                    <a:gd name="T43" fmla="*/ 2 h 54"/>
                    <a:gd name="T44" fmla="*/ 23 w 79"/>
                    <a:gd name="T45" fmla="*/ 0 h 54"/>
                    <a:gd name="T46" fmla="*/ 19 w 79"/>
                    <a:gd name="T47" fmla="*/ 0 h 54"/>
                    <a:gd name="T48" fmla="*/ 16 w 79"/>
                    <a:gd name="T49" fmla="*/ 0 h 54"/>
                    <a:gd name="T50" fmla="*/ 10 w 79"/>
                    <a:gd name="T51" fmla="*/ 2 h 54"/>
                    <a:gd name="T52" fmla="*/ 8 w 79"/>
                    <a:gd name="T53" fmla="*/ 3 h 54"/>
                    <a:gd name="T54" fmla="*/ 5 w 79"/>
                    <a:gd name="T55" fmla="*/ 4 h 54"/>
                    <a:gd name="T56" fmla="*/ 2 w 79"/>
                    <a:gd name="T57" fmla="*/ 7 h 54"/>
                    <a:gd name="T58" fmla="*/ 6 w 79"/>
                    <a:gd name="T59" fmla="*/ 6 h 54"/>
                    <a:gd name="T60" fmla="*/ 9 w 79"/>
                    <a:gd name="T61" fmla="*/ 4 h 54"/>
                    <a:gd name="T62" fmla="*/ 12 w 79"/>
                    <a:gd name="T63" fmla="*/ 3 h 54"/>
                    <a:gd name="T64" fmla="*/ 17 w 79"/>
                    <a:gd name="T65" fmla="*/ 1 h 54"/>
                    <a:gd name="T66" fmla="*/ 22 w 79"/>
                    <a:gd name="T67" fmla="*/ 1 h 54"/>
                    <a:gd name="T68" fmla="*/ 23 w 79"/>
                    <a:gd name="T69" fmla="*/ 2 h 54"/>
                    <a:gd name="T70" fmla="*/ 30 w 79"/>
                    <a:gd name="T71" fmla="*/ 3 h 54"/>
                    <a:gd name="T72" fmla="*/ 32 w 79"/>
                    <a:gd name="T73" fmla="*/ 4 h 54"/>
                    <a:gd name="T74" fmla="*/ 32 w 79"/>
                    <a:gd name="T75" fmla="*/ 6 h 54"/>
                    <a:gd name="T76" fmla="*/ 35 w 79"/>
                    <a:gd name="T77" fmla="*/ 7 h 54"/>
                    <a:gd name="T78" fmla="*/ 37 w 79"/>
                    <a:gd name="T79" fmla="*/ 12 h 54"/>
                    <a:gd name="T80" fmla="*/ 37 w 79"/>
                    <a:gd name="T81" fmla="*/ 14 h 54"/>
                    <a:gd name="T82" fmla="*/ 35 w 79"/>
                    <a:gd name="T83" fmla="*/ 18 h 54"/>
                    <a:gd name="T84" fmla="*/ 32 w 79"/>
                    <a:gd name="T85" fmla="*/ 21 h 54"/>
                    <a:gd name="T86" fmla="*/ 29 w 79"/>
                    <a:gd name="T87" fmla="*/ 23 h 54"/>
                    <a:gd name="T88" fmla="*/ 27 w 79"/>
                    <a:gd name="T89" fmla="*/ 24 h 54"/>
                    <a:gd name="T90" fmla="*/ 22 w 79"/>
                    <a:gd name="T91" fmla="*/ 25 h 54"/>
                    <a:gd name="T92" fmla="*/ 19 w 79"/>
                    <a:gd name="T93" fmla="*/ 26 h 54"/>
                    <a:gd name="T94" fmla="*/ 17 w 79"/>
                    <a:gd name="T95" fmla="*/ 26 h 54"/>
                    <a:gd name="T96" fmla="*/ 14 w 79"/>
                    <a:gd name="T97" fmla="*/ 25 h 54"/>
                    <a:gd name="T98" fmla="*/ 11 w 79"/>
                    <a:gd name="T99" fmla="*/ 24 h 54"/>
                    <a:gd name="T100" fmla="*/ 7 w 79"/>
                    <a:gd name="T101" fmla="*/ 23 h 54"/>
                    <a:gd name="T102" fmla="*/ 5 w 79"/>
                    <a:gd name="T103" fmla="*/ 20 h 54"/>
                    <a:gd name="T104" fmla="*/ 2 w 79"/>
                    <a:gd name="T105" fmla="*/ 15 h 54"/>
                    <a:gd name="T106" fmla="*/ 2 w 79"/>
                    <a:gd name="T107" fmla="*/ 12 h 54"/>
                    <a:gd name="T108" fmla="*/ 3 w 79"/>
                    <a:gd name="T109" fmla="*/ 8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9"/>
                    <a:gd name="T166" fmla="*/ 0 h 54"/>
                    <a:gd name="T167" fmla="*/ 79 w 79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9" h="54">
                      <a:moveTo>
                        <a:pt x="4" y="15"/>
                      </a:move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3"/>
                      </a:lnTo>
                      <a:lnTo>
                        <a:pt x="2" y="35"/>
                      </a:lnTo>
                      <a:lnTo>
                        <a:pt x="2" y="38"/>
                      </a:lnTo>
                      <a:lnTo>
                        <a:pt x="4" y="38"/>
                      </a:lnTo>
                      <a:lnTo>
                        <a:pt x="4" y="40"/>
                      </a:lnTo>
                      <a:lnTo>
                        <a:pt x="7" y="44"/>
                      </a:lnTo>
                      <a:lnTo>
                        <a:pt x="10" y="45"/>
                      </a:lnTo>
                      <a:lnTo>
                        <a:pt x="12" y="47"/>
                      </a:lnTo>
                      <a:lnTo>
                        <a:pt x="15" y="47"/>
                      </a:lnTo>
                      <a:lnTo>
                        <a:pt x="17" y="49"/>
                      </a:lnTo>
                      <a:lnTo>
                        <a:pt x="19" y="52"/>
                      </a:lnTo>
                      <a:lnTo>
                        <a:pt x="20" y="52"/>
                      </a:lnTo>
                      <a:lnTo>
                        <a:pt x="22" y="54"/>
                      </a:lnTo>
                      <a:lnTo>
                        <a:pt x="24" y="54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9" y="54"/>
                      </a:lnTo>
                      <a:lnTo>
                        <a:pt x="40" y="54"/>
                      </a:lnTo>
                      <a:lnTo>
                        <a:pt x="44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4" y="52"/>
                      </a:lnTo>
                      <a:lnTo>
                        <a:pt x="57" y="50"/>
                      </a:lnTo>
                      <a:lnTo>
                        <a:pt x="59" y="49"/>
                      </a:lnTo>
                      <a:lnTo>
                        <a:pt x="60" y="49"/>
                      </a:lnTo>
                      <a:lnTo>
                        <a:pt x="62" y="47"/>
                      </a:lnTo>
                      <a:lnTo>
                        <a:pt x="64" y="47"/>
                      </a:lnTo>
                      <a:lnTo>
                        <a:pt x="64" y="45"/>
                      </a:lnTo>
                      <a:lnTo>
                        <a:pt x="69" y="44"/>
                      </a:lnTo>
                      <a:lnTo>
                        <a:pt x="70" y="42"/>
                      </a:lnTo>
                      <a:lnTo>
                        <a:pt x="72" y="40"/>
                      </a:lnTo>
                      <a:lnTo>
                        <a:pt x="74" y="38"/>
                      </a:lnTo>
                      <a:lnTo>
                        <a:pt x="77" y="33"/>
                      </a:lnTo>
                      <a:lnTo>
                        <a:pt x="77" y="30"/>
                      </a:lnTo>
                      <a:lnTo>
                        <a:pt x="77" y="27"/>
                      </a:lnTo>
                      <a:lnTo>
                        <a:pt x="79" y="25"/>
                      </a:lnTo>
                      <a:lnTo>
                        <a:pt x="77" y="23"/>
                      </a:lnTo>
                      <a:lnTo>
                        <a:pt x="79" y="23"/>
                      </a:lnTo>
                      <a:lnTo>
                        <a:pt x="77" y="22"/>
                      </a:lnTo>
                      <a:lnTo>
                        <a:pt x="77" y="20"/>
                      </a:lnTo>
                      <a:lnTo>
                        <a:pt x="77" y="18"/>
                      </a:lnTo>
                      <a:lnTo>
                        <a:pt x="77" y="16"/>
                      </a:lnTo>
                      <a:lnTo>
                        <a:pt x="75" y="15"/>
                      </a:lnTo>
                      <a:lnTo>
                        <a:pt x="74" y="13"/>
                      </a:lnTo>
                      <a:lnTo>
                        <a:pt x="72" y="11"/>
                      </a:lnTo>
                      <a:lnTo>
                        <a:pt x="70" y="10"/>
                      </a:lnTo>
                      <a:lnTo>
                        <a:pt x="69" y="8"/>
                      </a:lnTo>
                      <a:lnTo>
                        <a:pt x="65" y="8"/>
                      </a:lnTo>
                      <a:lnTo>
                        <a:pt x="65" y="6"/>
                      </a:lnTo>
                      <a:lnTo>
                        <a:pt x="64" y="5"/>
                      </a:lnTo>
                      <a:lnTo>
                        <a:pt x="62" y="3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0" y="3"/>
                      </a:lnTo>
                      <a:lnTo>
                        <a:pt x="19" y="3"/>
                      </a:lnTo>
                      <a:lnTo>
                        <a:pt x="17" y="3"/>
                      </a:lnTo>
                      <a:lnTo>
                        <a:pt x="17" y="5"/>
                      </a:lnTo>
                      <a:lnTo>
                        <a:pt x="15" y="6"/>
                      </a:lnTo>
                      <a:lnTo>
                        <a:pt x="14" y="6"/>
                      </a:lnTo>
                      <a:lnTo>
                        <a:pt x="10" y="8"/>
                      </a:lnTo>
                      <a:lnTo>
                        <a:pt x="7" y="10"/>
                      </a:lnTo>
                      <a:lnTo>
                        <a:pt x="5" y="13"/>
                      </a:lnTo>
                      <a:lnTo>
                        <a:pt x="4" y="15"/>
                      </a:lnTo>
                      <a:lnTo>
                        <a:pt x="7" y="16"/>
                      </a:lnTo>
                      <a:lnTo>
                        <a:pt x="10" y="15"/>
                      </a:lnTo>
                      <a:lnTo>
                        <a:pt x="12" y="11"/>
                      </a:lnTo>
                      <a:lnTo>
                        <a:pt x="15" y="10"/>
                      </a:lnTo>
                      <a:lnTo>
                        <a:pt x="17" y="8"/>
                      </a:lnTo>
                      <a:lnTo>
                        <a:pt x="19" y="8"/>
                      </a:lnTo>
                      <a:lnTo>
                        <a:pt x="20" y="6"/>
                      </a:lnTo>
                      <a:lnTo>
                        <a:pt x="22" y="6"/>
                      </a:lnTo>
                      <a:lnTo>
                        <a:pt x="24" y="6"/>
                      </a:lnTo>
                      <a:lnTo>
                        <a:pt x="27" y="3"/>
                      </a:lnTo>
                      <a:lnTo>
                        <a:pt x="34" y="3"/>
                      </a:lnTo>
                      <a:lnTo>
                        <a:pt x="35" y="1"/>
                      </a:lnTo>
                      <a:lnTo>
                        <a:pt x="37" y="1"/>
                      </a:lnTo>
                      <a:lnTo>
                        <a:pt x="40" y="1"/>
                      </a:lnTo>
                      <a:lnTo>
                        <a:pt x="44" y="1"/>
                      </a:lnTo>
                      <a:lnTo>
                        <a:pt x="45" y="1"/>
                      </a:lnTo>
                      <a:lnTo>
                        <a:pt x="47" y="3"/>
                      </a:lnTo>
                      <a:lnTo>
                        <a:pt x="49" y="3"/>
                      </a:lnTo>
                      <a:lnTo>
                        <a:pt x="59" y="6"/>
                      </a:lnTo>
                      <a:lnTo>
                        <a:pt x="60" y="6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4" y="8"/>
                      </a:lnTo>
                      <a:lnTo>
                        <a:pt x="64" y="10"/>
                      </a:lnTo>
                      <a:lnTo>
                        <a:pt x="65" y="10"/>
                      </a:lnTo>
                      <a:lnTo>
                        <a:pt x="65" y="11"/>
                      </a:lnTo>
                      <a:lnTo>
                        <a:pt x="69" y="13"/>
                      </a:lnTo>
                      <a:lnTo>
                        <a:pt x="69" y="15"/>
                      </a:lnTo>
                      <a:lnTo>
                        <a:pt x="70" y="15"/>
                      </a:lnTo>
                      <a:lnTo>
                        <a:pt x="72" y="18"/>
                      </a:lnTo>
                      <a:lnTo>
                        <a:pt x="72" y="22"/>
                      </a:lnTo>
                      <a:lnTo>
                        <a:pt x="74" y="23"/>
                      </a:lnTo>
                      <a:lnTo>
                        <a:pt x="72" y="23"/>
                      </a:lnTo>
                      <a:lnTo>
                        <a:pt x="74" y="25"/>
                      </a:lnTo>
                      <a:lnTo>
                        <a:pt x="74" y="27"/>
                      </a:lnTo>
                      <a:lnTo>
                        <a:pt x="72" y="30"/>
                      </a:lnTo>
                      <a:lnTo>
                        <a:pt x="72" y="33"/>
                      </a:lnTo>
                      <a:lnTo>
                        <a:pt x="70" y="35"/>
                      </a:lnTo>
                      <a:lnTo>
                        <a:pt x="67" y="40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2" y="44"/>
                      </a:lnTo>
                      <a:lnTo>
                        <a:pt x="60" y="45"/>
                      </a:lnTo>
                      <a:lnTo>
                        <a:pt x="59" y="45"/>
                      </a:lnTo>
                      <a:lnTo>
                        <a:pt x="57" y="45"/>
                      </a:lnTo>
                      <a:lnTo>
                        <a:pt x="55" y="45"/>
                      </a:lnTo>
                      <a:lnTo>
                        <a:pt x="55" y="47"/>
                      </a:lnTo>
                      <a:lnTo>
                        <a:pt x="50" y="49"/>
                      </a:lnTo>
                      <a:lnTo>
                        <a:pt x="47" y="49"/>
                      </a:lnTo>
                      <a:lnTo>
                        <a:pt x="45" y="50"/>
                      </a:lnTo>
                      <a:lnTo>
                        <a:pt x="42" y="50"/>
                      </a:lnTo>
                      <a:lnTo>
                        <a:pt x="40" y="52"/>
                      </a:lnTo>
                      <a:lnTo>
                        <a:pt x="39" y="52"/>
                      </a:lnTo>
                      <a:lnTo>
                        <a:pt x="37" y="52"/>
                      </a:lnTo>
                      <a:lnTo>
                        <a:pt x="34" y="52"/>
                      </a:lnTo>
                      <a:lnTo>
                        <a:pt x="32" y="52"/>
                      </a:lnTo>
                      <a:lnTo>
                        <a:pt x="29" y="50"/>
                      </a:lnTo>
                      <a:lnTo>
                        <a:pt x="25" y="49"/>
                      </a:lnTo>
                      <a:lnTo>
                        <a:pt x="24" y="49"/>
                      </a:lnTo>
                      <a:lnTo>
                        <a:pt x="22" y="47"/>
                      </a:lnTo>
                      <a:lnTo>
                        <a:pt x="19" y="47"/>
                      </a:lnTo>
                      <a:lnTo>
                        <a:pt x="17" y="45"/>
                      </a:lnTo>
                      <a:lnTo>
                        <a:pt x="15" y="45"/>
                      </a:lnTo>
                      <a:lnTo>
                        <a:pt x="15" y="44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7" y="38"/>
                      </a:lnTo>
                      <a:lnTo>
                        <a:pt x="5" y="35"/>
                      </a:lnTo>
                      <a:lnTo>
                        <a:pt x="5" y="30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5" y="23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7" y="16"/>
                      </a:lnTo>
                      <a:lnTo>
                        <a:pt x="4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69" name="Group 761"/>
              <p:cNvGrpSpPr>
                <a:grpSpLocks/>
              </p:cNvGrpSpPr>
              <p:nvPr/>
            </p:nvGrpSpPr>
            <p:grpSpPr bwMode="auto">
              <a:xfrm>
                <a:off x="5126" y="846"/>
                <a:ext cx="163" cy="130"/>
                <a:chOff x="5126" y="846"/>
                <a:chExt cx="163" cy="130"/>
              </a:xfrm>
            </p:grpSpPr>
            <p:sp>
              <p:nvSpPr>
                <p:cNvPr id="463" name="Freeform 762"/>
                <p:cNvSpPr>
                  <a:spLocks/>
                </p:cNvSpPr>
                <p:nvPr/>
              </p:nvSpPr>
              <p:spPr bwMode="auto">
                <a:xfrm>
                  <a:off x="5182" y="846"/>
                  <a:ext cx="46" cy="34"/>
                </a:xfrm>
                <a:custGeom>
                  <a:avLst/>
                  <a:gdLst>
                    <a:gd name="T0" fmla="*/ 30 w 92"/>
                    <a:gd name="T1" fmla="*/ 1 h 67"/>
                    <a:gd name="T2" fmla="*/ 27 w 92"/>
                    <a:gd name="T3" fmla="*/ 1 h 67"/>
                    <a:gd name="T4" fmla="*/ 25 w 92"/>
                    <a:gd name="T5" fmla="*/ 1 h 67"/>
                    <a:gd name="T6" fmla="*/ 25 w 92"/>
                    <a:gd name="T7" fmla="*/ 0 h 67"/>
                    <a:gd name="T8" fmla="*/ 23 w 92"/>
                    <a:gd name="T9" fmla="*/ 0 h 67"/>
                    <a:gd name="T10" fmla="*/ 21 w 92"/>
                    <a:gd name="T11" fmla="*/ 1 h 67"/>
                    <a:gd name="T12" fmla="*/ 19 w 92"/>
                    <a:gd name="T13" fmla="*/ 1 h 67"/>
                    <a:gd name="T14" fmla="*/ 12 w 92"/>
                    <a:gd name="T15" fmla="*/ 3 h 67"/>
                    <a:gd name="T16" fmla="*/ 11 w 92"/>
                    <a:gd name="T17" fmla="*/ 4 h 67"/>
                    <a:gd name="T18" fmla="*/ 9 w 92"/>
                    <a:gd name="T19" fmla="*/ 4 h 67"/>
                    <a:gd name="T20" fmla="*/ 9 w 92"/>
                    <a:gd name="T21" fmla="*/ 5 h 67"/>
                    <a:gd name="T22" fmla="*/ 6 w 92"/>
                    <a:gd name="T23" fmla="*/ 6 h 67"/>
                    <a:gd name="T24" fmla="*/ 5 w 92"/>
                    <a:gd name="T25" fmla="*/ 8 h 67"/>
                    <a:gd name="T26" fmla="*/ 3 w 92"/>
                    <a:gd name="T27" fmla="*/ 10 h 67"/>
                    <a:gd name="T28" fmla="*/ 1 w 92"/>
                    <a:gd name="T29" fmla="*/ 13 h 67"/>
                    <a:gd name="T30" fmla="*/ 1 w 92"/>
                    <a:gd name="T31" fmla="*/ 15 h 67"/>
                    <a:gd name="T32" fmla="*/ 1 w 92"/>
                    <a:gd name="T33" fmla="*/ 16 h 67"/>
                    <a:gd name="T34" fmla="*/ 0 w 92"/>
                    <a:gd name="T35" fmla="*/ 18 h 67"/>
                    <a:gd name="T36" fmla="*/ 1 w 92"/>
                    <a:gd name="T37" fmla="*/ 19 h 67"/>
                    <a:gd name="T38" fmla="*/ 1 w 92"/>
                    <a:gd name="T39" fmla="*/ 20 h 67"/>
                    <a:gd name="T40" fmla="*/ 1 w 92"/>
                    <a:gd name="T41" fmla="*/ 21 h 67"/>
                    <a:gd name="T42" fmla="*/ 3 w 92"/>
                    <a:gd name="T43" fmla="*/ 26 h 67"/>
                    <a:gd name="T44" fmla="*/ 5 w 92"/>
                    <a:gd name="T45" fmla="*/ 27 h 67"/>
                    <a:gd name="T46" fmla="*/ 6 w 92"/>
                    <a:gd name="T47" fmla="*/ 29 h 67"/>
                    <a:gd name="T48" fmla="*/ 6 w 92"/>
                    <a:gd name="T49" fmla="*/ 30 h 67"/>
                    <a:gd name="T50" fmla="*/ 9 w 92"/>
                    <a:gd name="T51" fmla="*/ 30 h 67"/>
                    <a:gd name="T52" fmla="*/ 11 w 92"/>
                    <a:gd name="T53" fmla="*/ 31 h 67"/>
                    <a:gd name="T54" fmla="*/ 16 w 92"/>
                    <a:gd name="T55" fmla="*/ 33 h 67"/>
                    <a:gd name="T56" fmla="*/ 19 w 92"/>
                    <a:gd name="T57" fmla="*/ 33 h 67"/>
                    <a:gd name="T58" fmla="*/ 20 w 92"/>
                    <a:gd name="T59" fmla="*/ 34 h 67"/>
                    <a:gd name="T60" fmla="*/ 23 w 92"/>
                    <a:gd name="T61" fmla="*/ 34 h 67"/>
                    <a:gd name="T62" fmla="*/ 23 w 92"/>
                    <a:gd name="T63" fmla="*/ 33 h 67"/>
                    <a:gd name="T64" fmla="*/ 26 w 92"/>
                    <a:gd name="T65" fmla="*/ 33 h 67"/>
                    <a:gd name="T66" fmla="*/ 27 w 92"/>
                    <a:gd name="T67" fmla="*/ 33 h 67"/>
                    <a:gd name="T68" fmla="*/ 34 w 92"/>
                    <a:gd name="T69" fmla="*/ 31 h 67"/>
                    <a:gd name="T70" fmla="*/ 35 w 92"/>
                    <a:gd name="T71" fmla="*/ 31 h 67"/>
                    <a:gd name="T72" fmla="*/ 37 w 92"/>
                    <a:gd name="T73" fmla="*/ 30 h 67"/>
                    <a:gd name="T74" fmla="*/ 38 w 92"/>
                    <a:gd name="T75" fmla="*/ 30 h 67"/>
                    <a:gd name="T76" fmla="*/ 39 w 92"/>
                    <a:gd name="T77" fmla="*/ 29 h 67"/>
                    <a:gd name="T78" fmla="*/ 40 w 92"/>
                    <a:gd name="T79" fmla="*/ 28 h 67"/>
                    <a:gd name="T80" fmla="*/ 41 w 92"/>
                    <a:gd name="T81" fmla="*/ 26 h 67"/>
                    <a:gd name="T82" fmla="*/ 43 w 92"/>
                    <a:gd name="T83" fmla="*/ 24 h 67"/>
                    <a:gd name="T84" fmla="*/ 45 w 92"/>
                    <a:gd name="T85" fmla="*/ 20 h 67"/>
                    <a:gd name="T86" fmla="*/ 46 w 92"/>
                    <a:gd name="T87" fmla="*/ 20 h 67"/>
                    <a:gd name="T88" fmla="*/ 46 w 92"/>
                    <a:gd name="T89" fmla="*/ 18 h 67"/>
                    <a:gd name="T90" fmla="*/ 46 w 92"/>
                    <a:gd name="T91" fmla="*/ 17 h 67"/>
                    <a:gd name="T92" fmla="*/ 46 w 92"/>
                    <a:gd name="T93" fmla="*/ 15 h 67"/>
                    <a:gd name="T94" fmla="*/ 46 w 92"/>
                    <a:gd name="T95" fmla="*/ 14 h 67"/>
                    <a:gd name="T96" fmla="*/ 43 w 92"/>
                    <a:gd name="T97" fmla="*/ 9 h 67"/>
                    <a:gd name="T98" fmla="*/ 41 w 92"/>
                    <a:gd name="T99" fmla="*/ 7 h 67"/>
                    <a:gd name="T100" fmla="*/ 40 w 92"/>
                    <a:gd name="T101" fmla="*/ 6 h 67"/>
                    <a:gd name="T102" fmla="*/ 39 w 92"/>
                    <a:gd name="T103" fmla="*/ 5 h 67"/>
                    <a:gd name="T104" fmla="*/ 39 w 92"/>
                    <a:gd name="T105" fmla="*/ 4 h 67"/>
                    <a:gd name="T106" fmla="*/ 37 w 92"/>
                    <a:gd name="T107" fmla="*/ 4 h 67"/>
                    <a:gd name="T108" fmla="*/ 35 w 92"/>
                    <a:gd name="T109" fmla="*/ 3 h 6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92"/>
                    <a:gd name="T166" fmla="*/ 0 h 67"/>
                    <a:gd name="T167" fmla="*/ 92 w 92"/>
                    <a:gd name="T168" fmla="*/ 67 h 6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92" h="67">
                      <a:moveTo>
                        <a:pt x="65" y="3"/>
                      </a:move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2" y="2"/>
                      </a:lnTo>
                      <a:lnTo>
                        <a:pt x="38" y="2"/>
                      </a:lnTo>
                      <a:lnTo>
                        <a:pt x="27" y="3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3" y="7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2" y="13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3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2" y="39"/>
                      </a:lnTo>
                      <a:lnTo>
                        <a:pt x="2" y="40"/>
                      </a:lnTo>
                      <a:lnTo>
                        <a:pt x="2" y="42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8" y="52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2" y="56"/>
                      </a:lnTo>
                      <a:lnTo>
                        <a:pt x="12" y="57"/>
                      </a:lnTo>
                      <a:lnTo>
                        <a:pt x="13" y="57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2" y="62"/>
                      </a:lnTo>
                      <a:lnTo>
                        <a:pt x="27" y="62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3" y="67"/>
                      </a:lnTo>
                      <a:lnTo>
                        <a:pt x="45" y="67"/>
                      </a:lnTo>
                      <a:lnTo>
                        <a:pt x="45" y="66"/>
                      </a:lnTo>
                      <a:lnTo>
                        <a:pt x="45" y="67"/>
                      </a:lnTo>
                      <a:lnTo>
                        <a:pt x="47" y="66"/>
                      </a:lnTo>
                      <a:lnTo>
                        <a:pt x="48" y="67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3" y="66"/>
                      </a:lnTo>
                      <a:lnTo>
                        <a:pt x="55" y="66"/>
                      </a:lnTo>
                      <a:lnTo>
                        <a:pt x="65" y="62"/>
                      </a:lnTo>
                      <a:lnTo>
                        <a:pt x="67" y="62"/>
                      </a:lnTo>
                      <a:lnTo>
                        <a:pt x="68" y="62"/>
                      </a:lnTo>
                      <a:lnTo>
                        <a:pt x="70" y="62"/>
                      </a:lnTo>
                      <a:lnTo>
                        <a:pt x="72" y="61"/>
                      </a:lnTo>
                      <a:lnTo>
                        <a:pt x="72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7" y="59"/>
                      </a:lnTo>
                      <a:lnTo>
                        <a:pt x="78" y="57"/>
                      </a:lnTo>
                      <a:lnTo>
                        <a:pt x="78" y="56"/>
                      </a:lnTo>
                      <a:lnTo>
                        <a:pt x="80" y="56"/>
                      </a:lnTo>
                      <a:lnTo>
                        <a:pt x="80" y="54"/>
                      </a:lnTo>
                      <a:lnTo>
                        <a:pt x="82" y="52"/>
                      </a:lnTo>
                      <a:lnTo>
                        <a:pt x="83" y="51"/>
                      </a:lnTo>
                      <a:lnTo>
                        <a:pt x="85" y="51"/>
                      </a:lnTo>
                      <a:lnTo>
                        <a:pt x="85" y="47"/>
                      </a:lnTo>
                      <a:lnTo>
                        <a:pt x="88" y="44"/>
                      </a:lnTo>
                      <a:lnTo>
                        <a:pt x="88" y="42"/>
                      </a:lnTo>
                      <a:lnTo>
                        <a:pt x="90" y="40"/>
                      </a:lnTo>
                      <a:lnTo>
                        <a:pt x="92" y="39"/>
                      </a:lnTo>
                      <a:lnTo>
                        <a:pt x="90" y="39"/>
                      </a:lnTo>
                      <a:lnTo>
                        <a:pt x="92" y="39"/>
                      </a:lnTo>
                      <a:lnTo>
                        <a:pt x="92" y="37"/>
                      </a:lnTo>
                      <a:lnTo>
                        <a:pt x="92" y="35"/>
                      </a:lnTo>
                      <a:lnTo>
                        <a:pt x="92" y="34"/>
                      </a:lnTo>
                      <a:lnTo>
                        <a:pt x="92" y="32"/>
                      </a:lnTo>
                      <a:lnTo>
                        <a:pt x="92" y="30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0" y="25"/>
                      </a:lnTo>
                      <a:lnTo>
                        <a:pt x="85" y="18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2" y="13"/>
                      </a:lnTo>
                      <a:lnTo>
                        <a:pt x="80" y="13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8"/>
                      </a:lnTo>
                      <a:lnTo>
                        <a:pt x="77" y="8"/>
                      </a:lnTo>
                      <a:lnTo>
                        <a:pt x="75" y="8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4" name="Freeform 763"/>
                <p:cNvSpPr>
                  <a:spLocks/>
                </p:cNvSpPr>
                <p:nvPr/>
              </p:nvSpPr>
              <p:spPr bwMode="auto">
                <a:xfrm>
                  <a:off x="5181" y="846"/>
                  <a:ext cx="48" cy="35"/>
                </a:xfrm>
                <a:custGeom>
                  <a:avLst/>
                  <a:gdLst>
                    <a:gd name="T0" fmla="*/ 0 w 95"/>
                    <a:gd name="T1" fmla="*/ 15 h 69"/>
                    <a:gd name="T2" fmla="*/ 0 w 95"/>
                    <a:gd name="T3" fmla="*/ 18 h 69"/>
                    <a:gd name="T4" fmla="*/ 0 w 95"/>
                    <a:gd name="T5" fmla="*/ 21 h 69"/>
                    <a:gd name="T6" fmla="*/ 4 w 95"/>
                    <a:gd name="T7" fmla="*/ 27 h 69"/>
                    <a:gd name="T8" fmla="*/ 6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5 h 69"/>
                    <a:gd name="T14" fmla="*/ 22 w 95"/>
                    <a:gd name="T15" fmla="*/ 35 h 69"/>
                    <a:gd name="T16" fmla="*/ 29 w 95"/>
                    <a:gd name="T17" fmla="*/ 35 h 69"/>
                    <a:gd name="T18" fmla="*/ 36 w 95"/>
                    <a:gd name="T19" fmla="*/ 32 h 69"/>
                    <a:gd name="T20" fmla="*/ 40 w 95"/>
                    <a:gd name="T21" fmla="*/ 30 h 69"/>
                    <a:gd name="T22" fmla="*/ 44 w 95"/>
                    <a:gd name="T23" fmla="*/ 27 h 69"/>
                    <a:gd name="T24" fmla="*/ 47 w 95"/>
                    <a:gd name="T25" fmla="*/ 22 h 69"/>
                    <a:gd name="T26" fmla="*/ 47 w 95"/>
                    <a:gd name="T27" fmla="*/ 19 h 69"/>
                    <a:gd name="T28" fmla="*/ 47 w 95"/>
                    <a:gd name="T29" fmla="*/ 13 h 69"/>
                    <a:gd name="T30" fmla="*/ 44 w 95"/>
                    <a:gd name="T31" fmla="*/ 8 h 69"/>
                    <a:gd name="T32" fmla="*/ 40 w 95"/>
                    <a:gd name="T33" fmla="*/ 4 h 69"/>
                    <a:gd name="T34" fmla="*/ 37 w 95"/>
                    <a:gd name="T35" fmla="*/ 3 h 69"/>
                    <a:gd name="T36" fmla="*/ 29 w 95"/>
                    <a:gd name="T37" fmla="*/ 1 h 69"/>
                    <a:gd name="T38" fmla="*/ 22 w 95"/>
                    <a:gd name="T39" fmla="*/ 1 h 69"/>
                    <a:gd name="T40" fmla="*/ 15 w 95"/>
                    <a:gd name="T41" fmla="*/ 1 h 69"/>
                    <a:gd name="T42" fmla="*/ 10 w 95"/>
                    <a:gd name="T43" fmla="*/ 4 h 69"/>
                    <a:gd name="T44" fmla="*/ 6 w 95"/>
                    <a:gd name="T45" fmla="*/ 6 h 69"/>
                    <a:gd name="T46" fmla="*/ 3 w 95"/>
                    <a:gd name="T47" fmla="*/ 10 h 69"/>
                    <a:gd name="T48" fmla="*/ 7 w 95"/>
                    <a:gd name="T49" fmla="*/ 8 h 69"/>
                    <a:gd name="T50" fmla="*/ 10 w 95"/>
                    <a:gd name="T51" fmla="*/ 5 h 69"/>
                    <a:gd name="T52" fmla="*/ 14 w 95"/>
                    <a:gd name="T53" fmla="*/ 4 h 69"/>
                    <a:gd name="T54" fmla="*/ 21 w 95"/>
                    <a:gd name="T55" fmla="*/ 1 h 69"/>
                    <a:gd name="T56" fmla="*/ 26 w 95"/>
                    <a:gd name="T57" fmla="*/ 1 h 69"/>
                    <a:gd name="T58" fmla="*/ 31 w 95"/>
                    <a:gd name="T59" fmla="*/ 3 h 69"/>
                    <a:gd name="T60" fmla="*/ 38 w 95"/>
                    <a:gd name="T61" fmla="*/ 5 h 69"/>
                    <a:gd name="T62" fmla="*/ 42 w 95"/>
                    <a:gd name="T63" fmla="*/ 8 h 69"/>
                    <a:gd name="T64" fmla="*/ 44 w 95"/>
                    <a:gd name="T65" fmla="*/ 10 h 69"/>
                    <a:gd name="T66" fmla="*/ 45 w 95"/>
                    <a:gd name="T67" fmla="*/ 15 h 69"/>
                    <a:gd name="T68" fmla="*/ 45 w 95"/>
                    <a:gd name="T69" fmla="*/ 20 h 69"/>
                    <a:gd name="T70" fmla="*/ 44 w 95"/>
                    <a:gd name="T71" fmla="*/ 24 h 69"/>
                    <a:gd name="T72" fmla="*/ 40 w 95"/>
                    <a:gd name="T73" fmla="*/ 27 h 69"/>
                    <a:gd name="T74" fmla="*/ 36 w 95"/>
                    <a:gd name="T75" fmla="*/ 30 h 69"/>
                    <a:gd name="T76" fmla="*/ 33 w 95"/>
                    <a:gd name="T77" fmla="*/ 31 h 69"/>
                    <a:gd name="T78" fmla="*/ 27 w 95"/>
                    <a:gd name="T79" fmla="*/ 33 h 69"/>
                    <a:gd name="T80" fmla="*/ 21 w 95"/>
                    <a:gd name="T81" fmla="*/ 33 h 69"/>
                    <a:gd name="T82" fmla="*/ 15 w 95"/>
                    <a:gd name="T83" fmla="*/ 32 h 69"/>
                    <a:gd name="T84" fmla="*/ 12 w 95"/>
                    <a:gd name="T85" fmla="*/ 31 h 69"/>
                    <a:gd name="T86" fmla="*/ 8 w 95"/>
                    <a:gd name="T87" fmla="*/ 28 h 69"/>
                    <a:gd name="T88" fmla="*/ 5 w 95"/>
                    <a:gd name="T89" fmla="*/ 26 h 69"/>
                    <a:gd name="T90" fmla="*/ 3 w 95"/>
                    <a:gd name="T91" fmla="*/ 20 h 69"/>
                    <a:gd name="T92" fmla="*/ 3 w 95"/>
                    <a:gd name="T93" fmla="*/ 17 h 69"/>
                    <a:gd name="T94" fmla="*/ 3 w 95"/>
                    <a:gd name="T95" fmla="*/ 14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20"/>
                      </a:move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4" y="49"/>
                      </a:lnTo>
                      <a:lnTo>
                        <a:pt x="5" y="51"/>
                      </a:lnTo>
                      <a:lnTo>
                        <a:pt x="7" y="54"/>
                      </a:lnTo>
                      <a:lnTo>
                        <a:pt x="9" y="54"/>
                      </a:lnTo>
                      <a:lnTo>
                        <a:pt x="12" y="57"/>
                      </a:lnTo>
                      <a:lnTo>
                        <a:pt x="12" y="59"/>
                      </a:lnTo>
                      <a:lnTo>
                        <a:pt x="15" y="61"/>
                      </a:lnTo>
                      <a:lnTo>
                        <a:pt x="19" y="62"/>
                      </a:lnTo>
                      <a:lnTo>
                        <a:pt x="20" y="64"/>
                      </a:lnTo>
                      <a:lnTo>
                        <a:pt x="24" y="64"/>
                      </a:lnTo>
                      <a:lnTo>
                        <a:pt x="27" y="66"/>
                      </a:lnTo>
                      <a:lnTo>
                        <a:pt x="27" y="67"/>
                      </a:lnTo>
                      <a:lnTo>
                        <a:pt x="29" y="67"/>
                      </a:lnTo>
                      <a:lnTo>
                        <a:pt x="34" y="69"/>
                      </a:lnTo>
                      <a:lnTo>
                        <a:pt x="37" y="69"/>
                      </a:lnTo>
                      <a:lnTo>
                        <a:pt x="40" y="69"/>
                      </a:lnTo>
                      <a:lnTo>
                        <a:pt x="42" y="69"/>
                      </a:lnTo>
                      <a:lnTo>
                        <a:pt x="44" y="69"/>
                      </a:lnTo>
                      <a:lnTo>
                        <a:pt x="50" y="69"/>
                      </a:lnTo>
                      <a:lnTo>
                        <a:pt x="52" y="69"/>
                      </a:lnTo>
                      <a:lnTo>
                        <a:pt x="54" y="69"/>
                      </a:lnTo>
                      <a:lnTo>
                        <a:pt x="57" y="69"/>
                      </a:lnTo>
                      <a:lnTo>
                        <a:pt x="59" y="69"/>
                      </a:lnTo>
                      <a:lnTo>
                        <a:pt x="69" y="66"/>
                      </a:lnTo>
                      <a:lnTo>
                        <a:pt x="69" y="64"/>
                      </a:lnTo>
                      <a:lnTo>
                        <a:pt x="72" y="64"/>
                      </a:lnTo>
                      <a:lnTo>
                        <a:pt x="74" y="62"/>
                      </a:lnTo>
                      <a:lnTo>
                        <a:pt x="75" y="61"/>
                      </a:lnTo>
                      <a:lnTo>
                        <a:pt x="77" y="61"/>
                      </a:lnTo>
                      <a:lnTo>
                        <a:pt x="80" y="59"/>
                      </a:lnTo>
                      <a:lnTo>
                        <a:pt x="84" y="57"/>
                      </a:lnTo>
                      <a:lnTo>
                        <a:pt x="85" y="56"/>
                      </a:lnTo>
                      <a:lnTo>
                        <a:pt x="85" y="54"/>
                      </a:lnTo>
                      <a:lnTo>
                        <a:pt x="87" y="54"/>
                      </a:lnTo>
                      <a:lnTo>
                        <a:pt x="89" y="51"/>
                      </a:lnTo>
                      <a:lnTo>
                        <a:pt x="90" y="49"/>
                      </a:lnTo>
                      <a:lnTo>
                        <a:pt x="90" y="47"/>
                      </a:lnTo>
                      <a:lnTo>
                        <a:pt x="94" y="44"/>
                      </a:lnTo>
                      <a:lnTo>
                        <a:pt x="94" y="42"/>
                      </a:lnTo>
                      <a:lnTo>
                        <a:pt x="94" y="40"/>
                      </a:lnTo>
                      <a:lnTo>
                        <a:pt x="95" y="37"/>
                      </a:lnTo>
                      <a:lnTo>
                        <a:pt x="94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4" y="25"/>
                      </a:lnTo>
                      <a:lnTo>
                        <a:pt x="90" y="18"/>
                      </a:lnTo>
                      <a:lnTo>
                        <a:pt x="90" y="17"/>
                      </a:lnTo>
                      <a:lnTo>
                        <a:pt x="89" y="15"/>
                      </a:lnTo>
                      <a:lnTo>
                        <a:pt x="87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4" y="10"/>
                      </a:lnTo>
                      <a:lnTo>
                        <a:pt x="80" y="8"/>
                      </a:lnTo>
                      <a:lnTo>
                        <a:pt x="77" y="7"/>
                      </a:lnTo>
                      <a:lnTo>
                        <a:pt x="75" y="5"/>
                      </a:lnTo>
                      <a:lnTo>
                        <a:pt x="74" y="5"/>
                      </a:lnTo>
                      <a:lnTo>
                        <a:pt x="64" y="2"/>
                      </a:lnTo>
                      <a:lnTo>
                        <a:pt x="62" y="2"/>
                      </a:lnTo>
                      <a:lnTo>
                        <a:pt x="59" y="2"/>
                      </a:lnTo>
                      <a:lnTo>
                        <a:pt x="57" y="2"/>
                      </a:lnTo>
                      <a:lnTo>
                        <a:pt x="52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4" y="2"/>
                      </a:lnTo>
                      <a:lnTo>
                        <a:pt x="29" y="2"/>
                      </a:lnTo>
                      <a:lnTo>
                        <a:pt x="25" y="3"/>
                      </a:lnTo>
                      <a:lnTo>
                        <a:pt x="24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2" y="12"/>
                      </a:lnTo>
                      <a:lnTo>
                        <a:pt x="10" y="12"/>
                      </a:lnTo>
                      <a:lnTo>
                        <a:pt x="10" y="15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9" y="22"/>
                      </a:lnTo>
                      <a:lnTo>
                        <a:pt x="12" y="17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3"/>
                      </a:lnTo>
                      <a:lnTo>
                        <a:pt x="17" y="12"/>
                      </a:lnTo>
                      <a:lnTo>
                        <a:pt x="19" y="12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32" y="5"/>
                      </a:lnTo>
                      <a:lnTo>
                        <a:pt x="37" y="5"/>
                      </a:lnTo>
                      <a:lnTo>
                        <a:pt x="39" y="3"/>
                      </a:lnTo>
                      <a:lnTo>
                        <a:pt x="42" y="2"/>
                      </a:lnTo>
                      <a:lnTo>
                        <a:pt x="44" y="2"/>
                      </a:lnTo>
                      <a:lnTo>
                        <a:pt x="45" y="2"/>
                      </a:lnTo>
                      <a:lnTo>
                        <a:pt x="47" y="2"/>
                      </a:lnTo>
                      <a:lnTo>
                        <a:pt x="52" y="2"/>
                      </a:lnTo>
                      <a:lnTo>
                        <a:pt x="57" y="2"/>
                      </a:lnTo>
                      <a:lnTo>
                        <a:pt x="59" y="3"/>
                      </a:lnTo>
                      <a:lnTo>
                        <a:pt x="60" y="3"/>
                      </a:lnTo>
                      <a:lnTo>
                        <a:pt x="62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5" y="10"/>
                      </a:lnTo>
                      <a:lnTo>
                        <a:pt x="77" y="10"/>
                      </a:lnTo>
                      <a:lnTo>
                        <a:pt x="79" y="12"/>
                      </a:lnTo>
                      <a:lnTo>
                        <a:pt x="82" y="15"/>
                      </a:lnTo>
                      <a:lnTo>
                        <a:pt x="84" y="15"/>
                      </a:lnTo>
                      <a:lnTo>
                        <a:pt x="84" y="17"/>
                      </a:lnTo>
                      <a:lnTo>
                        <a:pt x="85" y="17"/>
                      </a:lnTo>
                      <a:lnTo>
                        <a:pt x="85" y="18"/>
                      </a:lnTo>
                      <a:lnTo>
                        <a:pt x="87" y="20"/>
                      </a:lnTo>
                      <a:lnTo>
                        <a:pt x="89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9" y="42"/>
                      </a:lnTo>
                      <a:lnTo>
                        <a:pt x="87" y="46"/>
                      </a:lnTo>
                      <a:lnTo>
                        <a:pt x="87" y="47"/>
                      </a:lnTo>
                      <a:lnTo>
                        <a:pt x="85" y="49"/>
                      </a:lnTo>
                      <a:lnTo>
                        <a:pt x="84" y="51"/>
                      </a:lnTo>
                      <a:lnTo>
                        <a:pt x="84" y="52"/>
                      </a:lnTo>
                      <a:lnTo>
                        <a:pt x="80" y="54"/>
                      </a:lnTo>
                      <a:lnTo>
                        <a:pt x="75" y="57"/>
                      </a:lnTo>
                      <a:lnTo>
                        <a:pt x="74" y="57"/>
                      </a:lnTo>
                      <a:lnTo>
                        <a:pt x="72" y="59"/>
                      </a:lnTo>
                      <a:lnTo>
                        <a:pt x="70" y="61"/>
                      </a:lnTo>
                      <a:lnTo>
                        <a:pt x="69" y="61"/>
                      </a:lnTo>
                      <a:lnTo>
                        <a:pt x="67" y="61"/>
                      </a:lnTo>
                      <a:lnTo>
                        <a:pt x="65" y="62"/>
                      </a:lnTo>
                      <a:lnTo>
                        <a:pt x="64" y="62"/>
                      </a:lnTo>
                      <a:lnTo>
                        <a:pt x="57" y="64"/>
                      </a:lnTo>
                      <a:lnTo>
                        <a:pt x="55" y="66"/>
                      </a:lnTo>
                      <a:lnTo>
                        <a:pt x="54" y="66"/>
                      </a:lnTo>
                      <a:lnTo>
                        <a:pt x="52" y="66"/>
                      </a:lnTo>
                      <a:lnTo>
                        <a:pt x="49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40" y="66"/>
                      </a:lnTo>
                      <a:lnTo>
                        <a:pt x="37" y="66"/>
                      </a:lnTo>
                      <a:lnTo>
                        <a:pt x="35" y="64"/>
                      </a:lnTo>
                      <a:lnTo>
                        <a:pt x="30" y="64"/>
                      </a:lnTo>
                      <a:lnTo>
                        <a:pt x="27" y="62"/>
                      </a:lnTo>
                      <a:lnTo>
                        <a:pt x="29" y="64"/>
                      </a:lnTo>
                      <a:lnTo>
                        <a:pt x="25" y="61"/>
                      </a:lnTo>
                      <a:lnTo>
                        <a:pt x="24" y="61"/>
                      </a:lnTo>
                      <a:lnTo>
                        <a:pt x="22" y="61"/>
                      </a:lnTo>
                      <a:lnTo>
                        <a:pt x="19" y="57"/>
                      </a:lnTo>
                      <a:lnTo>
                        <a:pt x="15" y="57"/>
                      </a:lnTo>
                      <a:lnTo>
                        <a:pt x="15" y="56"/>
                      </a:lnTo>
                      <a:lnTo>
                        <a:pt x="12" y="54"/>
                      </a:lnTo>
                      <a:lnTo>
                        <a:pt x="12" y="52"/>
                      </a:lnTo>
                      <a:lnTo>
                        <a:pt x="10" y="51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9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5" name="Freeform 764"/>
                <p:cNvSpPr>
                  <a:spLocks/>
                </p:cNvSpPr>
                <p:nvPr/>
              </p:nvSpPr>
              <p:spPr bwMode="auto">
                <a:xfrm>
                  <a:off x="5180" y="852"/>
                  <a:ext cx="21" cy="17"/>
                </a:xfrm>
                <a:custGeom>
                  <a:avLst/>
                  <a:gdLst>
                    <a:gd name="T0" fmla="*/ 16 w 43"/>
                    <a:gd name="T1" fmla="*/ 0 h 36"/>
                    <a:gd name="T2" fmla="*/ 21 w 43"/>
                    <a:gd name="T3" fmla="*/ 1 h 36"/>
                    <a:gd name="T4" fmla="*/ 8 w 43"/>
                    <a:gd name="T5" fmla="*/ 17 h 36"/>
                    <a:gd name="T6" fmla="*/ 0 w 43"/>
                    <a:gd name="T7" fmla="*/ 10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2" y="0"/>
                      </a:moveTo>
                      <a:lnTo>
                        <a:pt x="43" y="3"/>
                      </a:lnTo>
                      <a:lnTo>
                        <a:pt x="17" y="36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6" name="Freeform 765"/>
                <p:cNvSpPr>
                  <a:spLocks/>
                </p:cNvSpPr>
                <p:nvPr/>
              </p:nvSpPr>
              <p:spPr bwMode="auto">
                <a:xfrm>
                  <a:off x="5178" y="851"/>
                  <a:ext cx="24" cy="19"/>
                </a:xfrm>
                <a:custGeom>
                  <a:avLst/>
                  <a:gdLst>
                    <a:gd name="T0" fmla="*/ 18 w 48"/>
                    <a:gd name="T1" fmla="*/ 2 h 39"/>
                    <a:gd name="T2" fmla="*/ 17 w 48"/>
                    <a:gd name="T3" fmla="*/ 2 h 39"/>
                    <a:gd name="T4" fmla="*/ 23 w 48"/>
                    <a:gd name="T5" fmla="*/ 4 h 39"/>
                    <a:gd name="T6" fmla="*/ 23 w 48"/>
                    <a:gd name="T7" fmla="*/ 3 h 39"/>
                    <a:gd name="T8" fmla="*/ 8 w 48"/>
                    <a:gd name="T9" fmla="*/ 19 h 39"/>
                    <a:gd name="T10" fmla="*/ 10 w 48"/>
                    <a:gd name="T11" fmla="*/ 19 h 39"/>
                    <a:gd name="T12" fmla="*/ 2 w 48"/>
                    <a:gd name="T13" fmla="*/ 12 h 39"/>
                    <a:gd name="T14" fmla="*/ 2 w 48"/>
                    <a:gd name="T15" fmla="*/ 13 h 39"/>
                    <a:gd name="T16" fmla="*/ 18 w 48"/>
                    <a:gd name="T17" fmla="*/ 2 h 39"/>
                    <a:gd name="T18" fmla="*/ 17 w 48"/>
                    <a:gd name="T19" fmla="*/ 1 h 39"/>
                    <a:gd name="T20" fmla="*/ 1 w 48"/>
                    <a:gd name="T21" fmla="*/ 12 h 39"/>
                    <a:gd name="T22" fmla="*/ 0 w 48"/>
                    <a:gd name="T23" fmla="*/ 13 h 39"/>
                    <a:gd name="T24" fmla="*/ 1 w 48"/>
                    <a:gd name="T25" fmla="*/ 13 h 39"/>
                    <a:gd name="T26" fmla="*/ 8 w 48"/>
                    <a:gd name="T27" fmla="*/ 19 h 39"/>
                    <a:gd name="T28" fmla="*/ 9 w 48"/>
                    <a:gd name="T29" fmla="*/ 19 h 39"/>
                    <a:gd name="T30" fmla="*/ 9 w 48"/>
                    <a:gd name="T31" fmla="*/ 19 h 39"/>
                    <a:gd name="T32" fmla="*/ 10 w 48"/>
                    <a:gd name="T33" fmla="*/ 19 h 39"/>
                    <a:gd name="T34" fmla="*/ 10 w 48"/>
                    <a:gd name="T35" fmla="*/ 19 h 39"/>
                    <a:gd name="T36" fmla="*/ 24 w 48"/>
                    <a:gd name="T37" fmla="*/ 4 h 39"/>
                    <a:gd name="T38" fmla="*/ 23 w 48"/>
                    <a:gd name="T39" fmla="*/ 3 h 39"/>
                    <a:gd name="T40" fmla="*/ 24 w 48"/>
                    <a:gd name="T41" fmla="*/ 3 h 39"/>
                    <a:gd name="T42" fmla="*/ 23 w 48"/>
                    <a:gd name="T43" fmla="*/ 3 h 39"/>
                    <a:gd name="T44" fmla="*/ 23 w 48"/>
                    <a:gd name="T45" fmla="*/ 2 h 39"/>
                    <a:gd name="T46" fmla="*/ 18 w 48"/>
                    <a:gd name="T47" fmla="*/ 0 h 39"/>
                    <a:gd name="T48" fmla="*/ 17 w 48"/>
                    <a:gd name="T49" fmla="*/ 0 h 39"/>
                    <a:gd name="T50" fmla="*/ 17 w 48"/>
                    <a:gd name="T51" fmla="*/ 0 h 39"/>
                    <a:gd name="T52" fmla="*/ 17 w 48"/>
                    <a:gd name="T53" fmla="*/ 1 h 39"/>
                    <a:gd name="T54" fmla="*/ 18 w 48"/>
                    <a:gd name="T55" fmla="*/ 2 h 3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8"/>
                    <a:gd name="T85" fmla="*/ 0 h 39"/>
                    <a:gd name="T86" fmla="*/ 48 w 48"/>
                    <a:gd name="T87" fmla="*/ 39 h 3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8" h="39">
                      <a:moveTo>
                        <a:pt x="35" y="4"/>
                      </a:moveTo>
                      <a:lnTo>
                        <a:pt x="33" y="4"/>
                      </a:lnTo>
                      <a:lnTo>
                        <a:pt x="45" y="9"/>
                      </a:lnTo>
                      <a:lnTo>
                        <a:pt x="45" y="7"/>
                      </a:lnTo>
                      <a:lnTo>
                        <a:pt x="16" y="38"/>
                      </a:lnTo>
                      <a:lnTo>
                        <a:pt x="20" y="38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35" y="4"/>
                      </a:lnTo>
                      <a:lnTo>
                        <a:pt x="33" y="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48" y="9"/>
                      </a:lnTo>
                      <a:lnTo>
                        <a:pt x="46" y="7"/>
                      </a:lnTo>
                      <a:lnTo>
                        <a:pt x="48" y="7"/>
                      </a:lnTo>
                      <a:lnTo>
                        <a:pt x="46" y="7"/>
                      </a:lnTo>
                      <a:lnTo>
                        <a:pt x="46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2"/>
                      </a:lnTo>
                      <a:lnTo>
                        <a:pt x="3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7" name="Freeform 766"/>
                <p:cNvSpPr>
                  <a:spLocks/>
                </p:cNvSpPr>
                <p:nvPr/>
              </p:nvSpPr>
              <p:spPr bwMode="auto">
                <a:xfrm>
                  <a:off x="5251" y="852"/>
                  <a:ext cx="18" cy="21"/>
                </a:xfrm>
                <a:custGeom>
                  <a:avLst/>
                  <a:gdLst>
                    <a:gd name="T0" fmla="*/ 12 w 37"/>
                    <a:gd name="T1" fmla="*/ 0 h 42"/>
                    <a:gd name="T2" fmla="*/ 11 w 37"/>
                    <a:gd name="T3" fmla="*/ 0 h 42"/>
                    <a:gd name="T4" fmla="*/ 10 w 37"/>
                    <a:gd name="T5" fmla="*/ 0 h 42"/>
                    <a:gd name="T6" fmla="*/ 8 w 37"/>
                    <a:gd name="T7" fmla="*/ 0 h 42"/>
                    <a:gd name="T8" fmla="*/ 7 w 37"/>
                    <a:gd name="T9" fmla="*/ 0 h 42"/>
                    <a:gd name="T10" fmla="*/ 5 w 37"/>
                    <a:gd name="T11" fmla="*/ 1 h 42"/>
                    <a:gd name="T12" fmla="*/ 4 w 37"/>
                    <a:gd name="T13" fmla="*/ 1 h 42"/>
                    <a:gd name="T14" fmla="*/ 4 w 37"/>
                    <a:gd name="T15" fmla="*/ 1 h 42"/>
                    <a:gd name="T16" fmla="*/ 2 w 37"/>
                    <a:gd name="T17" fmla="*/ 3 h 42"/>
                    <a:gd name="T18" fmla="*/ 2 w 37"/>
                    <a:gd name="T19" fmla="*/ 3 h 42"/>
                    <a:gd name="T20" fmla="*/ 2 w 37"/>
                    <a:gd name="T21" fmla="*/ 5 h 42"/>
                    <a:gd name="T22" fmla="*/ 0 w 37"/>
                    <a:gd name="T23" fmla="*/ 6 h 42"/>
                    <a:gd name="T24" fmla="*/ 0 w 37"/>
                    <a:gd name="T25" fmla="*/ 9 h 42"/>
                    <a:gd name="T26" fmla="*/ 0 w 37"/>
                    <a:gd name="T27" fmla="*/ 10 h 42"/>
                    <a:gd name="T28" fmla="*/ 0 w 37"/>
                    <a:gd name="T29" fmla="*/ 11 h 42"/>
                    <a:gd name="T30" fmla="*/ 0 w 37"/>
                    <a:gd name="T31" fmla="*/ 12 h 42"/>
                    <a:gd name="T32" fmla="*/ 1 w 37"/>
                    <a:gd name="T33" fmla="*/ 15 h 42"/>
                    <a:gd name="T34" fmla="*/ 2 w 37"/>
                    <a:gd name="T35" fmla="*/ 17 h 42"/>
                    <a:gd name="T36" fmla="*/ 2 w 37"/>
                    <a:gd name="T37" fmla="*/ 18 h 42"/>
                    <a:gd name="T38" fmla="*/ 2 w 37"/>
                    <a:gd name="T39" fmla="*/ 18 h 42"/>
                    <a:gd name="T40" fmla="*/ 2 w 37"/>
                    <a:gd name="T41" fmla="*/ 19 h 42"/>
                    <a:gd name="T42" fmla="*/ 3 w 37"/>
                    <a:gd name="T43" fmla="*/ 20 h 42"/>
                    <a:gd name="T44" fmla="*/ 5 w 37"/>
                    <a:gd name="T45" fmla="*/ 21 h 42"/>
                    <a:gd name="T46" fmla="*/ 7 w 37"/>
                    <a:gd name="T47" fmla="*/ 21 h 42"/>
                    <a:gd name="T48" fmla="*/ 7 w 37"/>
                    <a:gd name="T49" fmla="*/ 21 h 42"/>
                    <a:gd name="T50" fmla="*/ 8 w 37"/>
                    <a:gd name="T51" fmla="*/ 21 h 42"/>
                    <a:gd name="T52" fmla="*/ 9 w 37"/>
                    <a:gd name="T53" fmla="*/ 21 h 42"/>
                    <a:gd name="T54" fmla="*/ 11 w 37"/>
                    <a:gd name="T55" fmla="*/ 21 h 42"/>
                    <a:gd name="T56" fmla="*/ 13 w 37"/>
                    <a:gd name="T57" fmla="*/ 21 h 42"/>
                    <a:gd name="T58" fmla="*/ 14 w 37"/>
                    <a:gd name="T59" fmla="*/ 20 h 42"/>
                    <a:gd name="T60" fmla="*/ 15 w 37"/>
                    <a:gd name="T61" fmla="*/ 19 h 42"/>
                    <a:gd name="T62" fmla="*/ 16 w 37"/>
                    <a:gd name="T63" fmla="*/ 18 h 42"/>
                    <a:gd name="T64" fmla="*/ 16 w 37"/>
                    <a:gd name="T65" fmla="*/ 17 h 42"/>
                    <a:gd name="T66" fmla="*/ 16 w 37"/>
                    <a:gd name="T67" fmla="*/ 16 h 42"/>
                    <a:gd name="T68" fmla="*/ 17 w 37"/>
                    <a:gd name="T69" fmla="*/ 14 h 42"/>
                    <a:gd name="T70" fmla="*/ 18 w 37"/>
                    <a:gd name="T71" fmla="*/ 12 h 42"/>
                    <a:gd name="T72" fmla="*/ 18 w 37"/>
                    <a:gd name="T73" fmla="*/ 11 h 42"/>
                    <a:gd name="T74" fmla="*/ 18 w 37"/>
                    <a:gd name="T75" fmla="*/ 10 h 42"/>
                    <a:gd name="T76" fmla="*/ 18 w 37"/>
                    <a:gd name="T77" fmla="*/ 9 h 42"/>
                    <a:gd name="T78" fmla="*/ 17 w 37"/>
                    <a:gd name="T79" fmla="*/ 5 h 42"/>
                    <a:gd name="T80" fmla="*/ 16 w 37"/>
                    <a:gd name="T81" fmla="*/ 3 h 42"/>
                    <a:gd name="T82" fmla="*/ 16 w 37"/>
                    <a:gd name="T83" fmla="*/ 3 h 42"/>
                    <a:gd name="T84" fmla="*/ 16 w 37"/>
                    <a:gd name="T85" fmla="*/ 3 h 42"/>
                    <a:gd name="T86" fmla="*/ 15 w 37"/>
                    <a:gd name="T87" fmla="*/ 1 h 42"/>
                    <a:gd name="T88" fmla="*/ 14 w 37"/>
                    <a:gd name="T89" fmla="*/ 1 h 4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7"/>
                    <a:gd name="T136" fmla="*/ 0 h 42"/>
                    <a:gd name="T137" fmla="*/ 37 w 37"/>
                    <a:gd name="T138" fmla="*/ 42 h 4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7" h="42">
                      <a:moveTo>
                        <a:pt x="27" y="1"/>
                      </a:moveTo>
                      <a:lnTo>
                        <a:pt x="25" y="0"/>
                      </a:lnTo>
                      <a:lnTo>
                        <a:pt x="24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30"/>
                      </a:lnTo>
                      <a:lnTo>
                        <a:pt x="4" y="32"/>
                      </a:lnTo>
                      <a:lnTo>
                        <a:pt x="4" y="34"/>
                      </a:lnTo>
                      <a:lnTo>
                        <a:pt x="4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9" y="40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5" y="42"/>
                      </a:lnTo>
                      <a:lnTo>
                        <a:pt x="17" y="42"/>
                      </a:lnTo>
                      <a:lnTo>
                        <a:pt x="19" y="42"/>
                      </a:lnTo>
                      <a:lnTo>
                        <a:pt x="20" y="42"/>
                      </a:lnTo>
                      <a:lnTo>
                        <a:pt x="22" y="42"/>
                      </a:lnTo>
                      <a:lnTo>
                        <a:pt x="27" y="42"/>
                      </a:lnTo>
                      <a:lnTo>
                        <a:pt x="27" y="40"/>
                      </a:lnTo>
                      <a:lnTo>
                        <a:pt x="29" y="40"/>
                      </a:lnTo>
                      <a:lnTo>
                        <a:pt x="29" y="39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2" y="34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5" y="28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7" y="22"/>
                      </a:lnTo>
                      <a:lnTo>
                        <a:pt x="37" y="20"/>
                      </a:lnTo>
                      <a:lnTo>
                        <a:pt x="37" y="18"/>
                      </a:lnTo>
                      <a:lnTo>
                        <a:pt x="37" y="15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3" y="6"/>
                      </a:lnTo>
                      <a:lnTo>
                        <a:pt x="32" y="6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9" y="3"/>
                      </a:lnTo>
                      <a:lnTo>
                        <a:pt x="27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8" name="Freeform 767"/>
                <p:cNvSpPr>
                  <a:spLocks/>
                </p:cNvSpPr>
                <p:nvPr/>
              </p:nvSpPr>
              <p:spPr bwMode="auto">
                <a:xfrm>
                  <a:off x="5250" y="852"/>
                  <a:ext cx="20" cy="22"/>
                </a:xfrm>
                <a:custGeom>
                  <a:avLst/>
                  <a:gdLst>
                    <a:gd name="T0" fmla="*/ 0 w 39"/>
                    <a:gd name="T1" fmla="*/ 9 h 46"/>
                    <a:gd name="T2" fmla="*/ 0 w 39"/>
                    <a:gd name="T3" fmla="*/ 11 h 46"/>
                    <a:gd name="T4" fmla="*/ 0 w 39"/>
                    <a:gd name="T5" fmla="*/ 13 h 46"/>
                    <a:gd name="T6" fmla="*/ 0 w 39"/>
                    <a:gd name="T7" fmla="*/ 14 h 46"/>
                    <a:gd name="T8" fmla="*/ 3 w 39"/>
                    <a:gd name="T9" fmla="*/ 17 h 46"/>
                    <a:gd name="T10" fmla="*/ 3 w 39"/>
                    <a:gd name="T11" fmla="*/ 19 h 46"/>
                    <a:gd name="T12" fmla="*/ 5 w 39"/>
                    <a:gd name="T13" fmla="*/ 21 h 46"/>
                    <a:gd name="T14" fmla="*/ 7 w 39"/>
                    <a:gd name="T15" fmla="*/ 21 h 46"/>
                    <a:gd name="T16" fmla="*/ 9 w 39"/>
                    <a:gd name="T17" fmla="*/ 22 h 46"/>
                    <a:gd name="T18" fmla="*/ 12 w 39"/>
                    <a:gd name="T19" fmla="*/ 21 h 46"/>
                    <a:gd name="T20" fmla="*/ 14 w 39"/>
                    <a:gd name="T21" fmla="*/ 21 h 46"/>
                    <a:gd name="T22" fmla="*/ 16 w 39"/>
                    <a:gd name="T23" fmla="*/ 20 h 46"/>
                    <a:gd name="T24" fmla="*/ 17 w 39"/>
                    <a:gd name="T25" fmla="*/ 19 h 46"/>
                    <a:gd name="T26" fmla="*/ 17 w 39"/>
                    <a:gd name="T27" fmla="*/ 17 h 46"/>
                    <a:gd name="T28" fmla="*/ 18 w 39"/>
                    <a:gd name="T29" fmla="*/ 14 h 46"/>
                    <a:gd name="T30" fmla="*/ 19 w 39"/>
                    <a:gd name="T31" fmla="*/ 13 h 46"/>
                    <a:gd name="T32" fmla="*/ 19 w 39"/>
                    <a:gd name="T33" fmla="*/ 11 h 46"/>
                    <a:gd name="T34" fmla="*/ 18 w 39"/>
                    <a:gd name="T35" fmla="*/ 7 h 46"/>
                    <a:gd name="T36" fmla="*/ 17 w 39"/>
                    <a:gd name="T37" fmla="*/ 4 h 46"/>
                    <a:gd name="T38" fmla="*/ 17 w 39"/>
                    <a:gd name="T39" fmla="*/ 2 h 46"/>
                    <a:gd name="T40" fmla="*/ 16 w 39"/>
                    <a:gd name="T41" fmla="*/ 1 h 46"/>
                    <a:gd name="T42" fmla="*/ 13 w 39"/>
                    <a:gd name="T43" fmla="*/ 0 h 46"/>
                    <a:gd name="T44" fmla="*/ 12 w 39"/>
                    <a:gd name="T45" fmla="*/ 0 h 46"/>
                    <a:gd name="T46" fmla="*/ 9 w 39"/>
                    <a:gd name="T47" fmla="*/ 0 h 46"/>
                    <a:gd name="T48" fmla="*/ 8 w 39"/>
                    <a:gd name="T49" fmla="*/ 0 h 46"/>
                    <a:gd name="T50" fmla="*/ 5 w 39"/>
                    <a:gd name="T51" fmla="*/ 1 h 46"/>
                    <a:gd name="T52" fmla="*/ 3 w 39"/>
                    <a:gd name="T53" fmla="*/ 3 h 46"/>
                    <a:gd name="T54" fmla="*/ 3 w 39"/>
                    <a:gd name="T55" fmla="*/ 4 h 46"/>
                    <a:gd name="T56" fmla="*/ 3 w 39"/>
                    <a:gd name="T57" fmla="*/ 7 h 46"/>
                    <a:gd name="T58" fmla="*/ 3 w 39"/>
                    <a:gd name="T59" fmla="*/ 4 h 46"/>
                    <a:gd name="T60" fmla="*/ 5 w 39"/>
                    <a:gd name="T61" fmla="*/ 4 h 46"/>
                    <a:gd name="T62" fmla="*/ 6 w 39"/>
                    <a:gd name="T63" fmla="*/ 2 h 46"/>
                    <a:gd name="T64" fmla="*/ 8 w 39"/>
                    <a:gd name="T65" fmla="*/ 1 h 46"/>
                    <a:gd name="T66" fmla="*/ 9 w 39"/>
                    <a:gd name="T67" fmla="*/ 1 h 46"/>
                    <a:gd name="T68" fmla="*/ 12 w 39"/>
                    <a:gd name="T69" fmla="*/ 1 h 46"/>
                    <a:gd name="T70" fmla="*/ 15 w 39"/>
                    <a:gd name="T71" fmla="*/ 2 h 46"/>
                    <a:gd name="T72" fmla="*/ 16 w 39"/>
                    <a:gd name="T73" fmla="*/ 3 h 46"/>
                    <a:gd name="T74" fmla="*/ 17 w 39"/>
                    <a:gd name="T75" fmla="*/ 5 h 46"/>
                    <a:gd name="T76" fmla="*/ 18 w 39"/>
                    <a:gd name="T77" fmla="*/ 7 h 46"/>
                    <a:gd name="T78" fmla="*/ 18 w 39"/>
                    <a:gd name="T79" fmla="*/ 10 h 46"/>
                    <a:gd name="T80" fmla="*/ 18 w 39"/>
                    <a:gd name="T81" fmla="*/ 13 h 46"/>
                    <a:gd name="T82" fmla="*/ 17 w 39"/>
                    <a:gd name="T83" fmla="*/ 14 h 46"/>
                    <a:gd name="T84" fmla="*/ 17 w 39"/>
                    <a:gd name="T85" fmla="*/ 17 h 46"/>
                    <a:gd name="T86" fmla="*/ 16 w 39"/>
                    <a:gd name="T87" fmla="*/ 18 h 46"/>
                    <a:gd name="T88" fmla="*/ 14 w 39"/>
                    <a:gd name="T89" fmla="*/ 20 h 46"/>
                    <a:gd name="T90" fmla="*/ 12 w 39"/>
                    <a:gd name="T91" fmla="*/ 21 h 46"/>
                    <a:gd name="T92" fmla="*/ 10 w 39"/>
                    <a:gd name="T93" fmla="*/ 21 h 46"/>
                    <a:gd name="T94" fmla="*/ 8 w 39"/>
                    <a:gd name="T95" fmla="*/ 21 h 46"/>
                    <a:gd name="T96" fmla="*/ 6 w 39"/>
                    <a:gd name="T97" fmla="*/ 20 h 46"/>
                    <a:gd name="T98" fmla="*/ 4 w 39"/>
                    <a:gd name="T99" fmla="*/ 19 h 46"/>
                    <a:gd name="T100" fmla="*/ 3 w 39"/>
                    <a:gd name="T101" fmla="*/ 17 h 46"/>
                    <a:gd name="T102" fmla="*/ 3 w 39"/>
                    <a:gd name="T103" fmla="*/ 15 h 46"/>
                    <a:gd name="T104" fmla="*/ 2 w 39"/>
                    <a:gd name="T105" fmla="*/ 14 h 46"/>
                    <a:gd name="T106" fmla="*/ 2 w 39"/>
                    <a:gd name="T107" fmla="*/ 13 h 46"/>
                    <a:gd name="T108" fmla="*/ 2 w 39"/>
                    <a:gd name="T109" fmla="*/ 11 h 46"/>
                    <a:gd name="T110" fmla="*/ 2 w 39"/>
                    <a:gd name="T111" fmla="*/ 9 h 46"/>
                    <a:gd name="T112" fmla="*/ 3 w 39"/>
                    <a:gd name="T113" fmla="*/ 7 h 4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9"/>
                    <a:gd name="T172" fmla="*/ 0 h 46"/>
                    <a:gd name="T173" fmla="*/ 39 w 39"/>
                    <a:gd name="T174" fmla="*/ 46 h 4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9" h="46">
                      <a:moveTo>
                        <a:pt x="3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1" y="32"/>
                      </a:lnTo>
                      <a:lnTo>
                        <a:pt x="3" y="34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1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3" y="46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8" y="44"/>
                      </a:lnTo>
                      <a:lnTo>
                        <a:pt x="30" y="42"/>
                      </a:lnTo>
                      <a:lnTo>
                        <a:pt x="31" y="42"/>
                      </a:lnTo>
                      <a:lnTo>
                        <a:pt x="31" y="41"/>
                      </a:lnTo>
                      <a:lnTo>
                        <a:pt x="31" y="39"/>
                      </a:lnTo>
                      <a:lnTo>
                        <a:pt x="33" y="39"/>
                      </a:lnTo>
                      <a:lnTo>
                        <a:pt x="34" y="37"/>
                      </a:lnTo>
                      <a:lnTo>
                        <a:pt x="34" y="36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4"/>
                      </a:lnTo>
                      <a:lnTo>
                        <a:pt x="39" y="19"/>
                      </a:lnTo>
                      <a:lnTo>
                        <a:pt x="38" y="17"/>
                      </a:lnTo>
                      <a:lnTo>
                        <a:pt x="36" y="14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4" y="8"/>
                      </a:lnTo>
                      <a:lnTo>
                        <a:pt x="34" y="7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30" y="2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5"/>
                      </a:lnTo>
                      <a:lnTo>
                        <a:pt x="6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10"/>
                      </a:lnTo>
                      <a:lnTo>
                        <a:pt x="3" y="14"/>
                      </a:lnTo>
                      <a:lnTo>
                        <a:pt x="5" y="14"/>
                      </a:lnTo>
                      <a:lnTo>
                        <a:pt x="5" y="12"/>
                      </a:lnTo>
                      <a:lnTo>
                        <a:pt x="6" y="10"/>
                      </a:lnTo>
                      <a:lnTo>
                        <a:pt x="6" y="8"/>
                      </a:lnTo>
                      <a:lnTo>
                        <a:pt x="8" y="8"/>
                      </a:lnTo>
                      <a:lnTo>
                        <a:pt x="10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6" y="3"/>
                      </a:lnTo>
                      <a:lnTo>
                        <a:pt x="30" y="5"/>
                      </a:lnTo>
                      <a:lnTo>
                        <a:pt x="31" y="5"/>
                      </a:lnTo>
                      <a:lnTo>
                        <a:pt x="31" y="7"/>
                      </a:lnTo>
                      <a:lnTo>
                        <a:pt x="31" y="8"/>
                      </a:lnTo>
                      <a:lnTo>
                        <a:pt x="33" y="8"/>
                      </a:lnTo>
                      <a:lnTo>
                        <a:pt x="34" y="10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6" y="15"/>
                      </a:lnTo>
                      <a:lnTo>
                        <a:pt x="36" y="17"/>
                      </a:lnTo>
                      <a:lnTo>
                        <a:pt x="36" y="19"/>
                      </a:lnTo>
                      <a:lnTo>
                        <a:pt x="36" y="20"/>
                      </a:lnTo>
                      <a:lnTo>
                        <a:pt x="36" y="24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6" y="29"/>
                      </a:lnTo>
                      <a:lnTo>
                        <a:pt x="34" y="30"/>
                      </a:lnTo>
                      <a:lnTo>
                        <a:pt x="34" y="32"/>
                      </a:lnTo>
                      <a:lnTo>
                        <a:pt x="34" y="34"/>
                      </a:lnTo>
                      <a:lnTo>
                        <a:pt x="33" y="36"/>
                      </a:lnTo>
                      <a:lnTo>
                        <a:pt x="31" y="37"/>
                      </a:lnTo>
                      <a:lnTo>
                        <a:pt x="30" y="39"/>
                      </a:lnTo>
                      <a:lnTo>
                        <a:pt x="28" y="41"/>
                      </a:lnTo>
                      <a:lnTo>
                        <a:pt x="26" y="42"/>
                      </a:lnTo>
                      <a:lnTo>
                        <a:pt x="25" y="42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4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8" y="37"/>
                      </a:lnTo>
                      <a:lnTo>
                        <a:pt x="6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1" y="24"/>
                      </a:lnTo>
                      <a:lnTo>
                        <a:pt x="3" y="22"/>
                      </a:lnTo>
                      <a:lnTo>
                        <a:pt x="1" y="20"/>
                      </a:lnTo>
                      <a:lnTo>
                        <a:pt x="3" y="20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5" y="14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9" name="Freeform 768"/>
                <p:cNvSpPr>
                  <a:spLocks/>
                </p:cNvSpPr>
                <p:nvPr/>
              </p:nvSpPr>
              <p:spPr bwMode="auto">
                <a:xfrm>
                  <a:off x="5250" y="856"/>
                  <a:ext cx="15" cy="17"/>
                </a:xfrm>
                <a:custGeom>
                  <a:avLst/>
                  <a:gdLst>
                    <a:gd name="T0" fmla="*/ 9 w 30"/>
                    <a:gd name="T1" fmla="*/ 0 h 34"/>
                    <a:gd name="T2" fmla="*/ 8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6 w 30"/>
                    <a:gd name="T9" fmla="*/ 0 h 34"/>
                    <a:gd name="T10" fmla="*/ 5 w 30"/>
                    <a:gd name="T11" fmla="*/ 0 h 34"/>
                    <a:gd name="T12" fmla="*/ 4 w 30"/>
                    <a:gd name="T13" fmla="*/ 1 h 34"/>
                    <a:gd name="T14" fmla="*/ 3 w 30"/>
                    <a:gd name="T15" fmla="*/ 2 h 34"/>
                    <a:gd name="T16" fmla="*/ 3 w 30"/>
                    <a:gd name="T17" fmla="*/ 3 h 34"/>
                    <a:gd name="T18" fmla="*/ 2 w 30"/>
                    <a:gd name="T19" fmla="*/ 4 h 34"/>
                    <a:gd name="T20" fmla="*/ 0 w 30"/>
                    <a:gd name="T21" fmla="*/ 6 h 34"/>
                    <a:gd name="T22" fmla="*/ 0 w 30"/>
                    <a:gd name="T23" fmla="*/ 8 h 34"/>
                    <a:gd name="T24" fmla="*/ 0 w 30"/>
                    <a:gd name="T25" fmla="*/ 9 h 34"/>
                    <a:gd name="T26" fmla="*/ 0 w 30"/>
                    <a:gd name="T27" fmla="*/ 9 h 34"/>
                    <a:gd name="T28" fmla="*/ 0 w 30"/>
                    <a:gd name="T29" fmla="*/ 11 h 34"/>
                    <a:gd name="T30" fmla="*/ 0 w 30"/>
                    <a:gd name="T31" fmla="*/ 12 h 34"/>
                    <a:gd name="T32" fmla="*/ 1 w 30"/>
                    <a:gd name="T33" fmla="*/ 13 h 34"/>
                    <a:gd name="T34" fmla="*/ 2 w 30"/>
                    <a:gd name="T35" fmla="*/ 13 h 34"/>
                    <a:gd name="T36" fmla="*/ 3 w 30"/>
                    <a:gd name="T37" fmla="*/ 14 h 34"/>
                    <a:gd name="T38" fmla="*/ 3 w 30"/>
                    <a:gd name="T39" fmla="*/ 15 h 34"/>
                    <a:gd name="T40" fmla="*/ 3 w 30"/>
                    <a:gd name="T41" fmla="*/ 15 h 34"/>
                    <a:gd name="T42" fmla="*/ 4 w 30"/>
                    <a:gd name="T43" fmla="*/ 17 h 34"/>
                    <a:gd name="T44" fmla="*/ 6 w 30"/>
                    <a:gd name="T45" fmla="*/ 17 h 34"/>
                    <a:gd name="T46" fmla="*/ 7 w 30"/>
                    <a:gd name="T47" fmla="*/ 17 h 34"/>
                    <a:gd name="T48" fmla="*/ 8 w 30"/>
                    <a:gd name="T49" fmla="*/ 17 h 34"/>
                    <a:gd name="T50" fmla="*/ 8 w 30"/>
                    <a:gd name="T51" fmla="*/ 17 h 34"/>
                    <a:gd name="T52" fmla="*/ 9 w 30"/>
                    <a:gd name="T53" fmla="*/ 17 h 34"/>
                    <a:gd name="T54" fmla="*/ 11 w 30"/>
                    <a:gd name="T55" fmla="*/ 17 h 34"/>
                    <a:gd name="T56" fmla="*/ 12 w 30"/>
                    <a:gd name="T57" fmla="*/ 17 h 34"/>
                    <a:gd name="T58" fmla="*/ 13 w 30"/>
                    <a:gd name="T59" fmla="*/ 15 h 34"/>
                    <a:gd name="T60" fmla="*/ 13 w 30"/>
                    <a:gd name="T61" fmla="*/ 14 h 34"/>
                    <a:gd name="T62" fmla="*/ 14 w 30"/>
                    <a:gd name="T63" fmla="*/ 13 h 34"/>
                    <a:gd name="T64" fmla="*/ 15 w 30"/>
                    <a:gd name="T65" fmla="*/ 11 h 34"/>
                    <a:gd name="T66" fmla="*/ 15 w 30"/>
                    <a:gd name="T67" fmla="*/ 9 h 34"/>
                    <a:gd name="T68" fmla="*/ 15 w 30"/>
                    <a:gd name="T69" fmla="*/ 9 h 34"/>
                    <a:gd name="T70" fmla="*/ 15 w 30"/>
                    <a:gd name="T71" fmla="*/ 8 h 34"/>
                    <a:gd name="T72" fmla="*/ 15 w 30"/>
                    <a:gd name="T73" fmla="*/ 7 h 34"/>
                    <a:gd name="T74" fmla="*/ 15 w 30"/>
                    <a:gd name="T75" fmla="*/ 7 h 34"/>
                    <a:gd name="T76" fmla="*/ 15 w 30"/>
                    <a:gd name="T77" fmla="*/ 5 h 34"/>
                    <a:gd name="T78" fmla="*/ 14 w 30"/>
                    <a:gd name="T79" fmla="*/ 4 h 34"/>
                    <a:gd name="T80" fmla="*/ 14 w 30"/>
                    <a:gd name="T81" fmla="*/ 3 h 34"/>
                    <a:gd name="T82" fmla="*/ 14 w 30"/>
                    <a:gd name="T83" fmla="*/ 3 h 34"/>
                    <a:gd name="T84" fmla="*/ 13 w 30"/>
                    <a:gd name="T85" fmla="*/ 3 h 34"/>
                    <a:gd name="T86" fmla="*/ 13 w 30"/>
                    <a:gd name="T87" fmla="*/ 2 h 34"/>
                    <a:gd name="T88" fmla="*/ 13 w 30"/>
                    <a:gd name="T89" fmla="*/ 1 h 34"/>
                    <a:gd name="T90" fmla="*/ 12 w 30"/>
                    <a:gd name="T91" fmla="*/ 1 h 3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0"/>
                    <a:gd name="T139" fmla="*/ 0 h 34"/>
                    <a:gd name="T140" fmla="*/ 30 w 30"/>
                    <a:gd name="T141" fmla="*/ 34 h 3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0" h="34">
                      <a:moveTo>
                        <a:pt x="21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6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1" y="9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3" y="26"/>
                      </a:lnTo>
                      <a:lnTo>
                        <a:pt x="3" y="28"/>
                      </a:lnTo>
                      <a:lnTo>
                        <a:pt x="5" y="28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6" y="31"/>
                      </a:lnTo>
                      <a:lnTo>
                        <a:pt x="6" y="33"/>
                      </a:lnTo>
                      <a:lnTo>
                        <a:pt x="8" y="33"/>
                      </a:lnTo>
                      <a:lnTo>
                        <a:pt x="10" y="33"/>
                      </a:lnTo>
                      <a:lnTo>
                        <a:pt x="11" y="33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8" y="33"/>
                      </a:lnTo>
                      <a:lnTo>
                        <a:pt x="20" y="33"/>
                      </a:lnTo>
                      <a:lnTo>
                        <a:pt x="21" y="33"/>
                      </a:lnTo>
                      <a:lnTo>
                        <a:pt x="23" y="33"/>
                      </a:lnTo>
                      <a:lnTo>
                        <a:pt x="23" y="31"/>
                      </a:lnTo>
                      <a:lnTo>
                        <a:pt x="25" y="31"/>
                      </a:lnTo>
                      <a:lnTo>
                        <a:pt x="25" y="29"/>
                      </a:lnTo>
                      <a:lnTo>
                        <a:pt x="26" y="29"/>
                      </a:lnTo>
                      <a:lnTo>
                        <a:pt x="26" y="28"/>
                      </a:lnTo>
                      <a:lnTo>
                        <a:pt x="28" y="26"/>
                      </a:lnTo>
                      <a:lnTo>
                        <a:pt x="30" y="22"/>
                      </a:lnTo>
                      <a:lnTo>
                        <a:pt x="30" y="21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1"/>
                      </a:lnTo>
                      <a:lnTo>
                        <a:pt x="28" y="11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6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0" name="Freeform 769"/>
                <p:cNvSpPr>
                  <a:spLocks/>
                </p:cNvSpPr>
                <p:nvPr/>
              </p:nvSpPr>
              <p:spPr bwMode="auto">
                <a:xfrm>
                  <a:off x="5250" y="855"/>
                  <a:ext cx="15" cy="18"/>
                </a:xfrm>
                <a:custGeom>
                  <a:avLst/>
                  <a:gdLst>
                    <a:gd name="T0" fmla="*/ 1 w 30"/>
                    <a:gd name="T1" fmla="*/ 7 h 37"/>
                    <a:gd name="T2" fmla="*/ 1 w 30"/>
                    <a:gd name="T3" fmla="*/ 9 h 37"/>
                    <a:gd name="T4" fmla="*/ 1 w 30"/>
                    <a:gd name="T5" fmla="*/ 10 h 37"/>
                    <a:gd name="T6" fmla="*/ 1 w 30"/>
                    <a:gd name="T7" fmla="*/ 11 h 37"/>
                    <a:gd name="T8" fmla="*/ 2 w 30"/>
                    <a:gd name="T9" fmla="*/ 14 h 37"/>
                    <a:gd name="T10" fmla="*/ 3 w 30"/>
                    <a:gd name="T11" fmla="*/ 15 h 37"/>
                    <a:gd name="T12" fmla="*/ 4 w 30"/>
                    <a:gd name="T13" fmla="*/ 17 h 37"/>
                    <a:gd name="T14" fmla="*/ 6 w 30"/>
                    <a:gd name="T15" fmla="*/ 18 h 37"/>
                    <a:gd name="T16" fmla="*/ 8 w 30"/>
                    <a:gd name="T17" fmla="*/ 18 h 37"/>
                    <a:gd name="T18" fmla="*/ 9 w 30"/>
                    <a:gd name="T19" fmla="*/ 18 h 37"/>
                    <a:gd name="T20" fmla="*/ 11 w 30"/>
                    <a:gd name="T21" fmla="*/ 17 h 37"/>
                    <a:gd name="T22" fmla="*/ 12 w 30"/>
                    <a:gd name="T23" fmla="*/ 16 h 37"/>
                    <a:gd name="T24" fmla="*/ 14 w 30"/>
                    <a:gd name="T25" fmla="*/ 14 h 37"/>
                    <a:gd name="T26" fmla="*/ 14 w 30"/>
                    <a:gd name="T27" fmla="*/ 11 h 37"/>
                    <a:gd name="T28" fmla="*/ 15 w 30"/>
                    <a:gd name="T29" fmla="*/ 9 h 37"/>
                    <a:gd name="T30" fmla="*/ 14 w 30"/>
                    <a:gd name="T31" fmla="*/ 7 h 37"/>
                    <a:gd name="T32" fmla="*/ 14 w 30"/>
                    <a:gd name="T33" fmla="*/ 6 h 37"/>
                    <a:gd name="T34" fmla="*/ 13 w 30"/>
                    <a:gd name="T35" fmla="*/ 3 h 37"/>
                    <a:gd name="T36" fmla="*/ 13 w 30"/>
                    <a:gd name="T37" fmla="*/ 2 h 37"/>
                    <a:gd name="T38" fmla="*/ 10 w 30"/>
                    <a:gd name="T39" fmla="*/ 0 h 37"/>
                    <a:gd name="T40" fmla="*/ 8 w 30"/>
                    <a:gd name="T41" fmla="*/ 0 h 37"/>
                    <a:gd name="T42" fmla="*/ 5 w 30"/>
                    <a:gd name="T43" fmla="*/ 0 h 37"/>
                    <a:gd name="T44" fmla="*/ 3 w 30"/>
                    <a:gd name="T45" fmla="*/ 1 h 37"/>
                    <a:gd name="T46" fmla="*/ 3 w 30"/>
                    <a:gd name="T47" fmla="*/ 3 h 37"/>
                    <a:gd name="T48" fmla="*/ 1 w 30"/>
                    <a:gd name="T49" fmla="*/ 6 h 37"/>
                    <a:gd name="T50" fmla="*/ 3 w 30"/>
                    <a:gd name="T51" fmla="*/ 4 h 37"/>
                    <a:gd name="T52" fmla="*/ 3 w 30"/>
                    <a:gd name="T53" fmla="*/ 3 h 37"/>
                    <a:gd name="T54" fmla="*/ 4 w 30"/>
                    <a:gd name="T55" fmla="*/ 2 h 37"/>
                    <a:gd name="T56" fmla="*/ 6 w 30"/>
                    <a:gd name="T57" fmla="*/ 0 h 37"/>
                    <a:gd name="T58" fmla="*/ 8 w 30"/>
                    <a:gd name="T59" fmla="*/ 0 h 37"/>
                    <a:gd name="T60" fmla="*/ 9 w 30"/>
                    <a:gd name="T61" fmla="*/ 0 h 37"/>
                    <a:gd name="T62" fmla="*/ 12 w 30"/>
                    <a:gd name="T63" fmla="*/ 3 h 37"/>
                    <a:gd name="T64" fmla="*/ 13 w 30"/>
                    <a:gd name="T65" fmla="*/ 4 h 37"/>
                    <a:gd name="T66" fmla="*/ 14 w 30"/>
                    <a:gd name="T67" fmla="*/ 6 h 37"/>
                    <a:gd name="T68" fmla="*/ 14 w 30"/>
                    <a:gd name="T69" fmla="*/ 9 h 37"/>
                    <a:gd name="T70" fmla="*/ 14 w 30"/>
                    <a:gd name="T71" fmla="*/ 11 h 37"/>
                    <a:gd name="T72" fmla="*/ 13 w 30"/>
                    <a:gd name="T73" fmla="*/ 14 h 37"/>
                    <a:gd name="T74" fmla="*/ 11 w 30"/>
                    <a:gd name="T75" fmla="*/ 15 h 37"/>
                    <a:gd name="T76" fmla="*/ 10 w 30"/>
                    <a:gd name="T77" fmla="*/ 17 h 37"/>
                    <a:gd name="T78" fmla="*/ 8 w 30"/>
                    <a:gd name="T79" fmla="*/ 17 h 37"/>
                    <a:gd name="T80" fmla="*/ 7 w 30"/>
                    <a:gd name="T81" fmla="*/ 17 h 37"/>
                    <a:gd name="T82" fmla="*/ 5 w 30"/>
                    <a:gd name="T83" fmla="*/ 17 h 37"/>
                    <a:gd name="T84" fmla="*/ 4 w 30"/>
                    <a:gd name="T85" fmla="*/ 17 h 37"/>
                    <a:gd name="T86" fmla="*/ 3 w 30"/>
                    <a:gd name="T87" fmla="*/ 15 h 37"/>
                    <a:gd name="T88" fmla="*/ 2 w 30"/>
                    <a:gd name="T89" fmla="*/ 13 h 37"/>
                    <a:gd name="T90" fmla="*/ 1 w 30"/>
                    <a:gd name="T91" fmla="*/ 10 h 37"/>
                    <a:gd name="T92" fmla="*/ 1 w 30"/>
                    <a:gd name="T93" fmla="*/ 8 h 37"/>
                    <a:gd name="T94" fmla="*/ 2 w 30"/>
                    <a:gd name="T95" fmla="*/ 7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7"/>
                    <a:gd name="T146" fmla="*/ 30 w 30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7">
                      <a:moveTo>
                        <a:pt x="1" y="12"/>
                      </a:moveTo>
                      <a:lnTo>
                        <a:pt x="1" y="13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20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6" y="34"/>
                      </a:lnTo>
                      <a:lnTo>
                        <a:pt x="8" y="35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1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1" y="35"/>
                      </a:lnTo>
                      <a:lnTo>
                        <a:pt x="23" y="34"/>
                      </a:lnTo>
                      <a:lnTo>
                        <a:pt x="23" y="32"/>
                      </a:lnTo>
                      <a:lnTo>
                        <a:pt x="26" y="30"/>
                      </a:lnTo>
                      <a:lnTo>
                        <a:pt x="26" y="29"/>
                      </a:lnTo>
                      <a:lnTo>
                        <a:pt x="28" y="29"/>
                      </a:lnTo>
                      <a:lnTo>
                        <a:pt x="28" y="27"/>
                      </a:lnTo>
                      <a:lnTo>
                        <a:pt x="28" y="25"/>
                      </a:lnTo>
                      <a:lnTo>
                        <a:pt x="28" y="23"/>
                      </a:lnTo>
                      <a:lnTo>
                        <a:pt x="28" y="22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8" y="12"/>
                      </a:lnTo>
                      <a:lnTo>
                        <a:pt x="28" y="8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3" y="3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8"/>
                      </a:lnTo>
                      <a:lnTo>
                        <a:pt x="1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7"/>
                      </a:lnTo>
                      <a:lnTo>
                        <a:pt x="6" y="5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13" y="1"/>
                      </a:lnTo>
                      <a:lnTo>
                        <a:pt x="15" y="1"/>
                      </a:lnTo>
                      <a:lnTo>
                        <a:pt x="16" y="1"/>
                      </a:lnTo>
                      <a:lnTo>
                        <a:pt x="18" y="1"/>
                      </a:lnTo>
                      <a:lnTo>
                        <a:pt x="21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5" y="7"/>
                      </a:lnTo>
                      <a:lnTo>
                        <a:pt x="26" y="8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28" y="13"/>
                      </a:lnTo>
                      <a:lnTo>
                        <a:pt x="28" y="15"/>
                      </a:lnTo>
                      <a:lnTo>
                        <a:pt x="28" y="17"/>
                      </a:lnTo>
                      <a:lnTo>
                        <a:pt x="28" y="18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6" y="23"/>
                      </a:lnTo>
                      <a:lnTo>
                        <a:pt x="26" y="27"/>
                      </a:lnTo>
                      <a:lnTo>
                        <a:pt x="25" y="29"/>
                      </a:lnTo>
                      <a:lnTo>
                        <a:pt x="23" y="30"/>
                      </a:lnTo>
                      <a:lnTo>
                        <a:pt x="21" y="30"/>
                      </a:lnTo>
                      <a:lnTo>
                        <a:pt x="21" y="32"/>
                      </a:lnTo>
                      <a:lnTo>
                        <a:pt x="20" y="34"/>
                      </a:lnTo>
                      <a:lnTo>
                        <a:pt x="18" y="35"/>
                      </a:lnTo>
                      <a:lnTo>
                        <a:pt x="16" y="35"/>
                      </a:lnTo>
                      <a:lnTo>
                        <a:pt x="15" y="35"/>
                      </a:lnTo>
                      <a:lnTo>
                        <a:pt x="13" y="35"/>
                      </a:lnTo>
                      <a:lnTo>
                        <a:pt x="11" y="35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6" y="32"/>
                      </a:lnTo>
                      <a:lnTo>
                        <a:pt x="6" y="30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3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1" y="15"/>
                      </a:lnTo>
                      <a:lnTo>
                        <a:pt x="3" y="15"/>
                      </a:lnTo>
                      <a:lnTo>
                        <a:pt x="3" y="12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1" name="Freeform 770"/>
                <p:cNvSpPr>
                  <a:spLocks/>
                </p:cNvSpPr>
                <p:nvPr/>
              </p:nvSpPr>
              <p:spPr bwMode="auto">
                <a:xfrm>
                  <a:off x="5250" y="847"/>
                  <a:ext cx="14" cy="37"/>
                </a:xfrm>
                <a:custGeom>
                  <a:avLst/>
                  <a:gdLst>
                    <a:gd name="T0" fmla="*/ 13 w 26"/>
                    <a:gd name="T1" fmla="*/ 8 h 74"/>
                    <a:gd name="T2" fmla="*/ 11 w 26"/>
                    <a:gd name="T3" fmla="*/ 12 h 74"/>
                    <a:gd name="T4" fmla="*/ 13 w 26"/>
                    <a:gd name="T5" fmla="*/ 21 h 74"/>
                    <a:gd name="T6" fmla="*/ 14 w 26"/>
                    <a:gd name="T7" fmla="*/ 22 h 74"/>
                    <a:gd name="T8" fmla="*/ 1 w 26"/>
                    <a:gd name="T9" fmla="*/ 37 h 74"/>
                    <a:gd name="T10" fmla="*/ 0 w 26"/>
                    <a:gd name="T11" fmla="*/ 0 h 74"/>
                    <a:gd name="T12" fmla="*/ 13 w 26"/>
                    <a:gd name="T13" fmla="*/ 8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74"/>
                    <a:gd name="T23" fmla="*/ 26 w 26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74">
                      <a:moveTo>
                        <a:pt x="25" y="16"/>
                      </a:moveTo>
                      <a:lnTo>
                        <a:pt x="21" y="25"/>
                      </a:lnTo>
                      <a:lnTo>
                        <a:pt x="25" y="42"/>
                      </a:lnTo>
                      <a:lnTo>
                        <a:pt x="26" y="45"/>
                      </a:lnTo>
                      <a:lnTo>
                        <a:pt x="1" y="74"/>
                      </a:lnTo>
                      <a:lnTo>
                        <a:pt x="0" y="0"/>
                      </a:lnTo>
                      <a:lnTo>
                        <a:pt x="25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2" name="Freeform 771"/>
                <p:cNvSpPr>
                  <a:spLocks/>
                </p:cNvSpPr>
                <p:nvPr/>
              </p:nvSpPr>
              <p:spPr bwMode="auto">
                <a:xfrm>
                  <a:off x="5249" y="846"/>
                  <a:ext cx="15" cy="38"/>
                </a:xfrm>
                <a:custGeom>
                  <a:avLst/>
                  <a:gdLst>
                    <a:gd name="T0" fmla="*/ 14 w 32"/>
                    <a:gd name="T1" fmla="*/ 9 h 76"/>
                    <a:gd name="T2" fmla="*/ 14 w 32"/>
                    <a:gd name="T3" fmla="*/ 9 h 76"/>
                    <a:gd name="T4" fmla="*/ 11 w 32"/>
                    <a:gd name="T5" fmla="*/ 12 h 76"/>
                    <a:gd name="T6" fmla="*/ 11 w 32"/>
                    <a:gd name="T7" fmla="*/ 12 h 76"/>
                    <a:gd name="T8" fmla="*/ 14 w 32"/>
                    <a:gd name="T9" fmla="*/ 22 h 76"/>
                    <a:gd name="T10" fmla="*/ 14 w 32"/>
                    <a:gd name="T11" fmla="*/ 23 h 76"/>
                    <a:gd name="T12" fmla="*/ 14 w 32"/>
                    <a:gd name="T13" fmla="*/ 23 h 76"/>
                    <a:gd name="T14" fmla="*/ 0 w 32"/>
                    <a:gd name="T15" fmla="*/ 37 h 76"/>
                    <a:gd name="T16" fmla="*/ 2 w 32"/>
                    <a:gd name="T17" fmla="*/ 37 h 76"/>
                    <a:gd name="T18" fmla="*/ 1 w 32"/>
                    <a:gd name="T19" fmla="*/ 1 h 76"/>
                    <a:gd name="T20" fmla="*/ 0 w 32"/>
                    <a:gd name="T21" fmla="*/ 1 h 76"/>
                    <a:gd name="T22" fmla="*/ 14 w 32"/>
                    <a:gd name="T23" fmla="*/ 9 h 76"/>
                    <a:gd name="T24" fmla="*/ 14 w 32"/>
                    <a:gd name="T25" fmla="*/ 9 h 76"/>
                    <a:gd name="T26" fmla="*/ 0 w 32"/>
                    <a:gd name="T27" fmla="*/ 0 h 76"/>
                    <a:gd name="T28" fmla="*/ 0 w 32"/>
                    <a:gd name="T29" fmla="*/ 0 h 76"/>
                    <a:gd name="T30" fmla="*/ 0 w 32"/>
                    <a:gd name="T31" fmla="*/ 1 h 76"/>
                    <a:gd name="T32" fmla="*/ 0 w 32"/>
                    <a:gd name="T33" fmla="*/ 37 h 76"/>
                    <a:gd name="T34" fmla="*/ 0 w 32"/>
                    <a:gd name="T35" fmla="*/ 38 h 76"/>
                    <a:gd name="T36" fmla="*/ 1 w 32"/>
                    <a:gd name="T37" fmla="*/ 38 h 76"/>
                    <a:gd name="T38" fmla="*/ 2 w 32"/>
                    <a:gd name="T39" fmla="*/ 38 h 76"/>
                    <a:gd name="T40" fmla="*/ 15 w 32"/>
                    <a:gd name="T41" fmla="*/ 23 h 76"/>
                    <a:gd name="T42" fmla="*/ 15 w 32"/>
                    <a:gd name="T43" fmla="*/ 24 h 76"/>
                    <a:gd name="T44" fmla="*/ 15 w 32"/>
                    <a:gd name="T45" fmla="*/ 23 h 76"/>
                    <a:gd name="T46" fmla="*/ 15 w 32"/>
                    <a:gd name="T47" fmla="*/ 23 h 76"/>
                    <a:gd name="T48" fmla="*/ 14 w 32"/>
                    <a:gd name="T49" fmla="*/ 22 h 76"/>
                    <a:gd name="T50" fmla="*/ 13 w 32"/>
                    <a:gd name="T51" fmla="*/ 12 h 76"/>
                    <a:gd name="T52" fmla="*/ 13 w 32"/>
                    <a:gd name="T53" fmla="*/ 12 h 76"/>
                    <a:gd name="T54" fmla="*/ 14 w 32"/>
                    <a:gd name="T55" fmla="*/ 9 h 76"/>
                    <a:gd name="T56" fmla="*/ 14 w 32"/>
                    <a:gd name="T57" fmla="*/ 9 h 76"/>
                    <a:gd name="T58" fmla="*/ 14 w 32"/>
                    <a:gd name="T59" fmla="*/ 9 h 76"/>
                    <a:gd name="T60" fmla="*/ 14 w 32"/>
                    <a:gd name="T61" fmla="*/ 9 h 7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"/>
                    <a:gd name="T94" fmla="*/ 0 h 76"/>
                    <a:gd name="T95" fmla="*/ 32 w 32"/>
                    <a:gd name="T96" fmla="*/ 76 h 7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" h="76">
                      <a:moveTo>
                        <a:pt x="29" y="18"/>
                      </a:moveTo>
                      <a:lnTo>
                        <a:pt x="29" y="17"/>
                      </a:lnTo>
                      <a:lnTo>
                        <a:pt x="24" y="25"/>
                      </a:lnTo>
                      <a:lnTo>
                        <a:pt x="29" y="44"/>
                      </a:lnTo>
                      <a:lnTo>
                        <a:pt x="30" y="47"/>
                      </a:lnTo>
                      <a:lnTo>
                        <a:pt x="30" y="46"/>
                      </a:lnTo>
                      <a:lnTo>
                        <a:pt x="0" y="74"/>
                      </a:lnTo>
                      <a:lnTo>
                        <a:pt x="4" y="7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9" y="18"/>
                      </a:lnTo>
                      <a:lnTo>
                        <a:pt x="30" y="17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32" y="47"/>
                      </a:lnTo>
                      <a:lnTo>
                        <a:pt x="32" y="49"/>
                      </a:lnTo>
                      <a:lnTo>
                        <a:pt x="32" y="47"/>
                      </a:lnTo>
                      <a:lnTo>
                        <a:pt x="32" y="46"/>
                      </a:lnTo>
                      <a:lnTo>
                        <a:pt x="30" y="44"/>
                      </a:lnTo>
                      <a:lnTo>
                        <a:pt x="27" y="25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29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3" name="Freeform 772"/>
                <p:cNvSpPr>
                  <a:spLocks/>
                </p:cNvSpPr>
                <p:nvPr/>
              </p:nvSpPr>
              <p:spPr bwMode="auto">
                <a:xfrm>
                  <a:off x="5204" y="851"/>
                  <a:ext cx="49" cy="59"/>
                </a:xfrm>
                <a:custGeom>
                  <a:avLst/>
                  <a:gdLst>
                    <a:gd name="T0" fmla="*/ 32 w 99"/>
                    <a:gd name="T1" fmla="*/ 1 h 119"/>
                    <a:gd name="T2" fmla="*/ 29 w 99"/>
                    <a:gd name="T3" fmla="*/ 1 h 119"/>
                    <a:gd name="T4" fmla="*/ 27 w 99"/>
                    <a:gd name="T5" fmla="*/ 0 h 119"/>
                    <a:gd name="T6" fmla="*/ 24 w 99"/>
                    <a:gd name="T7" fmla="*/ 0 h 119"/>
                    <a:gd name="T8" fmla="*/ 21 w 99"/>
                    <a:gd name="T9" fmla="*/ 1 h 119"/>
                    <a:gd name="T10" fmla="*/ 19 w 99"/>
                    <a:gd name="T11" fmla="*/ 1 h 119"/>
                    <a:gd name="T12" fmla="*/ 14 w 99"/>
                    <a:gd name="T13" fmla="*/ 2 h 119"/>
                    <a:gd name="T14" fmla="*/ 13 w 99"/>
                    <a:gd name="T15" fmla="*/ 4 h 119"/>
                    <a:gd name="T16" fmla="*/ 10 w 99"/>
                    <a:gd name="T17" fmla="*/ 6 h 119"/>
                    <a:gd name="T18" fmla="*/ 8 w 99"/>
                    <a:gd name="T19" fmla="*/ 8 h 119"/>
                    <a:gd name="T20" fmla="*/ 7 w 99"/>
                    <a:gd name="T21" fmla="*/ 10 h 119"/>
                    <a:gd name="T22" fmla="*/ 5 w 99"/>
                    <a:gd name="T23" fmla="*/ 13 h 119"/>
                    <a:gd name="T24" fmla="*/ 3 w 99"/>
                    <a:gd name="T25" fmla="*/ 16 h 119"/>
                    <a:gd name="T26" fmla="*/ 1 w 99"/>
                    <a:gd name="T27" fmla="*/ 20 h 119"/>
                    <a:gd name="T28" fmla="*/ 1 w 99"/>
                    <a:gd name="T29" fmla="*/ 24 h 119"/>
                    <a:gd name="T30" fmla="*/ 0 w 99"/>
                    <a:gd name="T31" fmla="*/ 27 h 119"/>
                    <a:gd name="T32" fmla="*/ 0 w 99"/>
                    <a:gd name="T33" fmla="*/ 29 h 119"/>
                    <a:gd name="T34" fmla="*/ 0 w 99"/>
                    <a:gd name="T35" fmla="*/ 33 h 119"/>
                    <a:gd name="T36" fmla="*/ 1 w 99"/>
                    <a:gd name="T37" fmla="*/ 36 h 119"/>
                    <a:gd name="T38" fmla="*/ 1 w 99"/>
                    <a:gd name="T39" fmla="*/ 40 h 119"/>
                    <a:gd name="T40" fmla="*/ 2 w 99"/>
                    <a:gd name="T41" fmla="*/ 44 h 119"/>
                    <a:gd name="T42" fmla="*/ 5 w 99"/>
                    <a:gd name="T43" fmla="*/ 47 h 119"/>
                    <a:gd name="T44" fmla="*/ 6 w 99"/>
                    <a:gd name="T45" fmla="*/ 50 h 119"/>
                    <a:gd name="T46" fmla="*/ 7 w 99"/>
                    <a:gd name="T47" fmla="*/ 51 h 119"/>
                    <a:gd name="T48" fmla="*/ 10 w 99"/>
                    <a:gd name="T49" fmla="*/ 54 h 119"/>
                    <a:gd name="T50" fmla="*/ 12 w 99"/>
                    <a:gd name="T51" fmla="*/ 55 h 119"/>
                    <a:gd name="T52" fmla="*/ 16 w 99"/>
                    <a:gd name="T53" fmla="*/ 58 h 119"/>
                    <a:gd name="T54" fmla="*/ 19 w 99"/>
                    <a:gd name="T55" fmla="*/ 59 h 119"/>
                    <a:gd name="T56" fmla="*/ 22 w 99"/>
                    <a:gd name="T57" fmla="*/ 59 h 119"/>
                    <a:gd name="T58" fmla="*/ 25 w 99"/>
                    <a:gd name="T59" fmla="*/ 59 h 119"/>
                    <a:gd name="T60" fmla="*/ 28 w 99"/>
                    <a:gd name="T61" fmla="*/ 59 h 119"/>
                    <a:gd name="T62" fmla="*/ 32 w 99"/>
                    <a:gd name="T63" fmla="*/ 58 h 119"/>
                    <a:gd name="T64" fmla="*/ 34 w 99"/>
                    <a:gd name="T65" fmla="*/ 57 h 119"/>
                    <a:gd name="T66" fmla="*/ 37 w 99"/>
                    <a:gd name="T67" fmla="*/ 55 h 119"/>
                    <a:gd name="T68" fmla="*/ 38 w 99"/>
                    <a:gd name="T69" fmla="*/ 54 h 119"/>
                    <a:gd name="T70" fmla="*/ 40 w 99"/>
                    <a:gd name="T71" fmla="*/ 52 h 119"/>
                    <a:gd name="T72" fmla="*/ 42 w 99"/>
                    <a:gd name="T73" fmla="*/ 50 h 119"/>
                    <a:gd name="T74" fmla="*/ 43 w 99"/>
                    <a:gd name="T75" fmla="*/ 48 h 119"/>
                    <a:gd name="T76" fmla="*/ 46 w 99"/>
                    <a:gd name="T77" fmla="*/ 45 h 119"/>
                    <a:gd name="T78" fmla="*/ 47 w 99"/>
                    <a:gd name="T79" fmla="*/ 40 h 119"/>
                    <a:gd name="T80" fmla="*/ 48 w 99"/>
                    <a:gd name="T81" fmla="*/ 37 h 119"/>
                    <a:gd name="T82" fmla="*/ 49 w 99"/>
                    <a:gd name="T83" fmla="*/ 34 h 119"/>
                    <a:gd name="T84" fmla="*/ 49 w 99"/>
                    <a:gd name="T85" fmla="*/ 30 h 119"/>
                    <a:gd name="T86" fmla="*/ 49 w 99"/>
                    <a:gd name="T87" fmla="*/ 27 h 119"/>
                    <a:gd name="T88" fmla="*/ 49 w 99"/>
                    <a:gd name="T89" fmla="*/ 24 h 119"/>
                    <a:gd name="T90" fmla="*/ 48 w 99"/>
                    <a:gd name="T91" fmla="*/ 20 h 119"/>
                    <a:gd name="T92" fmla="*/ 47 w 99"/>
                    <a:gd name="T93" fmla="*/ 16 h 119"/>
                    <a:gd name="T94" fmla="*/ 46 w 99"/>
                    <a:gd name="T95" fmla="*/ 13 h 119"/>
                    <a:gd name="T96" fmla="*/ 45 w 99"/>
                    <a:gd name="T97" fmla="*/ 11 h 119"/>
                    <a:gd name="T98" fmla="*/ 43 w 99"/>
                    <a:gd name="T99" fmla="*/ 9 h 119"/>
                    <a:gd name="T100" fmla="*/ 42 w 99"/>
                    <a:gd name="T101" fmla="*/ 8 h 119"/>
                    <a:gd name="T102" fmla="*/ 39 w 99"/>
                    <a:gd name="T103" fmla="*/ 5 h 119"/>
                    <a:gd name="T104" fmla="*/ 37 w 99"/>
                    <a:gd name="T105" fmla="*/ 3 h 119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9"/>
                    <a:gd name="T160" fmla="*/ 0 h 119"/>
                    <a:gd name="T161" fmla="*/ 99 w 99"/>
                    <a:gd name="T162" fmla="*/ 119 h 119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9" h="119">
                      <a:moveTo>
                        <a:pt x="70" y="5"/>
                      </a:moveTo>
                      <a:lnTo>
                        <a:pt x="69" y="4"/>
                      </a:lnTo>
                      <a:lnTo>
                        <a:pt x="67" y="4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2" y="4"/>
                      </a:lnTo>
                      <a:lnTo>
                        <a:pt x="30" y="4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4" y="10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20" y="14"/>
                      </a:lnTo>
                      <a:lnTo>
                        <a:pt x="19" y="14"/>
                      </a:lnTo>
                      <a:lnTo>
                        <a:pt x="19" y="16"/>
                      </a:lnTo>
                      <a:lnTo>
                        <a:pt x="17" y="16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4" y="19"/>
                      </a:lnTo>
                      <a:lnTo>
                        <a:pt x="14" y="21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10" y="27"/>
                      </a:lnTo>
                      <a:lnTo>
                        <a:pt x="9" y="27"/>
                      </a:lnTo>
                      <a:lnTo>
                        <a:pt x="9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4" y="39"/>
                      </a:lnTo>
                      <a:lnTo>
                        <a:pt x="2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1"/>
                      </a:lnTo>
                      <a:lnTo>
                        <a:pt x="5" y="85"/>
                      </a:lnTo>
                      <a:lnTo>
                        <a:pt x="5" y="87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7" y="93"/>
                      </a:lnTo>
                      <a:lnTo>
                        <a:pt x="9" y="95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0" y="98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4" y="100"/>
                      </a:lnTo>
                      <a:lnTo>
                        <a:pt x="14" y="102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7" y="105"/>
                      </a:lnTo>
                      <a:lnTo>
                        <a:pt x="19" y="107"/>
                      </a:lnTo>
                      <a:lnTo>
                        <a:pt x="20" y="108"/>
                      </a:lnTo>
                      <a:lnTo>
                        <a:pt x="20" y="110"/>
                      </a:lnTo>
                      <a:lnTo>
                        <a:pt x="22" y="110"/>
                      </a:lnTo>
                      <a:lnTo>
                        <a:pt x="24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4"/>
                      </a:lnTo>
                      <a:lnTo>
                        <a:pt x="29" y="115"/>
                      </a:lnTo>
                      <a:lnTo>
                        <a:pt x="30" y="115"/>
                      </a:lnTo>
                      <a:lnTo>
                        <a:pt x="32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9" y="119"/>
                      </a:lnTo>
                      <a:lnTo>
                        <a:pt x="40" y="119"/>
                      </a:lnTo>
                      <a:lnTo>
                        <a:pt x="42" y="119"/>
                      </a:lnTo>
                      <a:lnTo>
                        <a:pt x="45" y="119"/>
                      </a:lnTo>
                      <a:lnTo>
                        <a:pt x="47" y="119"/>
                      </a:lnTo>
                      <a:lnTo>
                        <a:pt x="49" y="119"/>
                      </a:lnTo>
                      <a:lnTo>
                        <a:pt x="50" y="119"/>
                      </a:lnTo>
                      <a:lnTo>
                        <a:pt x="52" y="119"/>
                      </a:lnTo>
                      <a:lnTo>
                        <a:pt x="54" y="119"/>
                      </a:lnTo>
                      <a:lnTo>
                        <a:pt x="55" y="119"/>
                      </a:lnTo>
                      <a:lnTo>
                        <a:pt x="57" y="119"/>
                      </a:lnTo>
                      <a:lnTo>
                        <a:pt x="59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4" y="117"/>
                      </a:lnTo>
                      <a:lnTo>
                        <a:pt x="65" y="115"/>
                      </a:lnTo>
                      <a:lnTo>
                        <a:pt x="67" y="115"/>
                      </a:lnTo>
                      <a:lnTo>
                        <a:pt x="67" y="114"/>
                      </a:lnTo>
                      <a:lnTo>
                        <a:pt x="69" y="114"/>
                      </a:lnTo>
                      <a:lnTo>
                        <a:pt x="70" y="114"/>
                      </a:ln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4" y="110"/>
                      </a:lnTo>
                      <a:lnTo>
                        <a:pt x="75" y="110"/>
                      </a:lnTo>
                      <a:lnTo>
                        <a:pt x="77" y="110"/>
                      </a:lnTo>
                      <a:lnTo>
                        <a:pt x="77" y="108"/>
                      </a:lnTo>
                      <a:lnTo>
                        <a:pt x="77" y="107"/>
                      </a:lnTo>
                      <a:lnTo>
                        <a:pt x="79" y="107"/>
                      </a:lnTo>
                      <a:lnTo>
                        <a:pt x="79" y="105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4" y="102"/>
                      </a:lnTo>
                      <a:lnTo>
                        <a:pt x="84" y="100"/>
                      </a:lnTo>
                      <a:lnTo>
                        <a:pt x="85" y="98"/>
                      </a:lnTo>
                      <a:lnTo>
                        <a:pt x="87" y="98"/>
                      </a:lnTo>
                      <a:lnTo>
                        <a:pt x="87" y="97"/>
                      </a:lnTo>
                      <a:lnTo>
                        <a:pt x="87" y="95"/>
                      </a:lnTo>
                      <a:lnTo>
                        <a:pt x="89" y="95"/>
                      </a:lnTo>
                      <a:lnTo>
                        <a:pt x="90" y="93"/>
                      </a:lnTo>
                      <a:lnTo>
                        <a:pt x="90" y="92"/>
                      </a:lnTo>
                      <a:lnTo>
                        <a:pt x="92" y="90"/>
                      </a:lnTo>
                      <a:lnTo>
                        <a:pt x="92" y="88"/>
                      </a:lnTo>
                      <a:lnTo>
                        <a:pt x="92" y="87"/>
                      </a:lnTo>
                      <a:lnTo>
                        <a:pt x="94" y="83"/>
                      </a:lnTo>
                      <a:lnTo>
                        <a:pt x="95" y="81"/>
                      </a:lnTo>
                      <a:lnTo>
                        <a:pt x="95" y="80"/>
                      </a:lnTo>
                      <a:lnTo>
                        <a:pt x="95" y="78"/>
                      </a:lnTo>
                      <a:lnTo>
                        <a:pt x="95" y="76"/>
                      </a:lnTo>
                      <a:lnTo>
                        <a:pt x="97" y="76"/>
                      </a:lnTo>
                      <a:lnTo>
                        <a:pt x="97" y="75"/>
                      </a:lnTo>
                      <a:lnTo>
                        <a:pt x="99" y="73"/>
                      </a:lnTo>
                      <a:lnTo>
                        <a:pt x="99" y="71"/>
                      </a:lnTo>
                      <a:lnTo>
                        <a:pt x="99" y="70"/>
                      </a:lnTo>
                      <a:lnTo>
                        <a:pt x="99" y="68"/>
                      </a:lnTo>
                      <a:lnTo>
                        <a:pt x="99" y="66"/>
                      </a:lnTo>
                      <a:lnTo>
                        <a:pt x="99" y="65"/>
                      </a:lnTo>
                      <a:lnTo>
                        <a:pt x="99" y="63"/>
                      </a:lnTo>
                      <a:lnTo>
                        <a:pt x="99" y="61"/>
                      </a:lnTo>
                      <a:lnTo>
                        <a:pt x="99" y="59"/>
                      </a:lnTo>
                      <a:lnTo>
                        <a:pt x="99" y="58"/>
                      </a:lnTo>
                      <a:lnTo>
                        <a:pt x="99" y="56"/>
                      </a:lnTo>
                      <a:lnTo>
                        <a:pt x="99" y="54"/>
                      </a:lnTo>
                      <a:lnTo>
                        <a:pt x="99" y="53"/>
                      </a:lnTo>
                      <a:lnTo>
                        <a:pt x="99" y="49"/>
                      </a:lnTo>
                      <a:lnTo>
                        <a:pt x="99" y="48"/>
                      </a:lnTo>
                      <a:lnTo>
                        <a:pt x="99" y="46"/>
                      </a:lnTo>
                      <a:lnTo>
                        <a:pt x="99" y="44"/>
                      </a:lnTo>
                      <a:lnTo>
                        <a:pt x="99" y="43"/>
                      </a:lnTo>
                      <a:lnTo>
                        <a:pt x="99" y="41"/>
                      </a:lnTo>
                      <a:lnTo>
                        <a:pt x="97" y="41"/>
                      </a:lnTo>
                      <a:lnTo>
                        <a:pt x="97" y="39"/>
                      </a:lnTo>
                      <a:lnTo>
                        <a:pt x="95" y="38"/>
                      </a:lnTo>
                      <a:lnTo>
                        <a:pt x="95" y="34"/>
                      </a:lnTo>
                      <a:lnTo>
                        <a:pt x="94" y="34"/>
                      </a:lnTo>
                      <a:lnTo>
                        <a:pt x="94" y="32"/>
                      </a:lnTo>
                      <a:lnTo>
                        <a:pt x="94" y="31"/>
                      </a:lnTo>
                      <a:lnTo>
                        <a:pt x="92" y="31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9" y="22"/>
                      </a:lnTo>
                      <a:lnTo>
                        <a:pt x="89" y="21"/>
                      </a:lnTo>
                      <a:lnTo>
                        <a:pt x="87" y="21"/>
                      </a:lnTo>
                      <a:lnTo>
                        <a:pt x="87" y="19"/>
                      </a:lnTo>
                      <a:lnTo>
                        <a:pt x="85" y="19"/>
                      </a:lnTo>
                      <a:lnTo>
                        <a:pt x="85" y="17"/>
                      </a:lnTo>
                      <a:lnTo>
                        <a:pt x="84" y="16"/>
                      </a:lnTo>
                      <a:lnTo>
                        <a:pt x="84" y="14"/>
                      </a:lnTo>
                      <a:lnTo>
                        <a:pt x="82" y="14"/>
                      </a:lnTo>
                      <a:lnTo>
                        <a:pt x="80" y="12"/>
                      </a:lnTo>
                      <a:lnTo>
                        <a:pt x="79" y="10"/>
                      </a:lnTo>
                      <a:lnTo>
                        <a:pt x="79" y="9"/>
                      </a:lnTo>
                      <a:lnTo>
                        <a:pt x="77" y="9"/>
                      </a:lnTo>
                      <a:lnTo>
                        <a:pt x="74" y="7"/>
                      </a:lnTo>
                      <a:lnTo>
                        <a:pt x="7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4" name="Freeform 773"/>
                <p:cNvSpPr>
                  <a:spLocks/>
                </p:cNvSpPr>
                <p:nvPr/>
              </p:nvSpPr>
              <p:spPr bwMode="auto">
                <a:xfrm>
                  <a:off x="5202" y="851"/>
                  <a:ext cx="52" cy="61"/>
                </a:xfrm>
                <a:custGeom>
                  <a:avLst/>
                  <a:gdLst>
                    <a:gd name="T0" fmla="*/ 1 w 103"/>
                    <a:gd name="T1" fmla="*/ 23 h 122"/>
                    <a:gd name="T2" fmla="*/ 0 w 103"/>
                    <a:gd name="T3" fmla="*/ 31 h 122"/>
                    <a:gd name="T4" fmla="*/ 1 w 103"/>
                    <a:gd name="T5" fmla="*/ 38 h 122"/>
                    <a:gd name="T6" fmla="*/ 4 w 103"/>
                    <a:gd name="T7" fmla="*/ 45 h 122"/>
                    <a:gd name="T8" fmla="*/ 6 w 103"/>
                    <a:gd name="T9" fmla="*/ 51 h 122"/>
                    <a:gd name="T10" fmla="*/ 11 w 103"/>
                    <a:gd name="T11" fmla="*/ 56 h 122"/>
                    <a:gd name="T12" fmla="*/ 17 w 103"/>
                    <a:gd name="T13" fmla="*/ 60 h 122"/>
                    <a:gd name="T14" fmla="*/ 24 w 103"/>
                    <a:gd name="T15" fmla="*/ 61 h 122"/>
                    <a:gd name="T16" fmla="*/ 29 w 103"/>
                    <a:gd name="T17" fmla="*/ 60 h 122"/>
                    <a:gd name="T18" fmla="*/ 35 w 103"/>
                    <a:gd name="T19" fmla="*/ 58 h 122"/>
                    <a:gd name="T20" fmla="*/ 41 w 103"/>
                    <a:gd name="T21" fmla="*/ 54 h 122"/>
                    <a:gd name="T22" fmla="*/ 46 w 103"/>
                    <a:gd name="T23" fmla="*/ 49 h 122"/>
                    <a:gd name="T24" fmla="*/ 49 w 103"/>
                    <a:gd name="T25" fmla="*/ 44 h 122"/>
                    <a:gd name="T26" fmla="*/ 51 w 103"/>
                    <a:gd name="T27" fmla="*/ 36 h 122"/>
                    <a:gd name="T28" fmla="*/ 52 w 103"/>
                    <a:gd name="T29" fmla="*/ 28 h 122"/>
                    <a:gd name="T30" fmla="*/ 51 w 103"/>
                    <a:gd name="T31" fmla="*/ 22 h 122"/>
                    <a:gd name="T32" fmla="*/ 49 w 103"/>
                    <a:gd name="T33" fmla="*/ 15 h 122"/>
                    <a:gd name="T34" fmla="*/ 44 w 103"/>
                    <a:gd name="T35" fmla="*/ 9 h 122"/>
                    <a:gd name="T36" fmla="*/ 39 w 103"/>
                    <a:gd name="T37" fmla="*/ 4 h 122"/>
                    <a:gd name="T38" fmla="*/ 33 w 103"/>
                    <a:gd name="T39" fmla="*/ 1 h 122"/>
                    <a:gd name="T40" fmla="*/ 26 w 103"/>
                    <a:gd name="T41" fmla="*/ 0 h 122"/>
                    <a:gd name="T42" fmla="*/ 20 w 103"/>
                    <a:gd name="T43" fmla="*/ 2 h 122"/>
                    <a:gd name="T44" fmla="*/ 14 w 103"/>
                    <a:gd name="T45" fmla="*/ 4 h 122"/>
                    <a:gd name="T46" fmla="*/ 9 w 103"/>
                    <a:gd name="T47" fmla="*/ 9 h 122"/>
                    <a:gd name="T48" fmla="*/ 5 w 103"/>
                    <a:gd name="T49" fmla="*/ 14 h 122"/>
                    <a:gd name="T50" fmla="*/ 4 w 103"/>
                    <a:gd name="T51" fmla="*/ 17 h 122"/>
                    <a:gd name="T52" fmla="*/ 8 w 103"/>
                    <a:gd name="T53" fmla="*/ 11 h 122"/>
                    <a:gd name="T54" fmla="*/ 12 w 103"/>
                    <a:gd name="T55" fmla="*/ 7 h 122"/>
                    <a:gd name="T56" fmla="*/ 19 w 103"/>
                    <a:gd name="T57" fmla="*/ 4 h 122"/>
                    <a:gd name="T58" fmla="*/ 24 w 103"/>
                    <a:gd name="T59" fmla="*/ 2 h 122"/>
                    <a:gd name="T60" fmla="*/ 30 w 103"/>
                    <a:gd name="T61" fmla="*/ 2 h 122"/>
                    <a:gd name="T62" fmla="*/ 36 w 103"/>
                    <a:gd name="T63" fmla="*/ 4 h 122"/>
                    <a:gd name="T64" fmla="*/ 42 w 103"/>
                    <a:gd name="T65" fmla="*/ 8 h 122"/>
                    <a:gd name="T66" fmla="*/ 46 w 103"/>
                    <a:gd name="T67" fmla="*/ 13 h 122"/>
                    <a:gd name="T68" fmla="*/ 49 w 103"/>
                    <a:gd name="T69" fmla="*/ 19 h 122"/>
                    <a:gd name="T70" fmla="*/ 51 w 103"/>
                    <a:gd name="T71" fmla="*/ 26 h 122"/>
                    <a:gd name="T72" fmla="*/ 51 w 103"/>
                    <a:gd name="T73" fmla="*/ 33 h 122"/>
                    <a:gd name="T74" fmla="*/ 49 w 103"/>
                    <a:gd name="T75" fmla="*/ 40 h 122"/>
                    <a:gd name="T76" fmla="*/ 46 w 103"/>
                    <a:gd name="T77" fmla="*/ 46 h 122"/>
                    <a:gd name="T78" fmla="*/ 42 w 103"/>
                    <a:gd name="T79" fmla="*/ 53 h 122"/>
                    <a:gd name="T80" fmla="*/ 38 w 103"/>
                    <a:gd name="T81" fmla="*/ 56 h 122"/>
                    <a:gd name="T82" fmla="*/ 32 w 103"/>
                    <a:gd name="T83" fmla="*/ 59 h 122"/>
                    <a:gd name="T84" fmla="*/ 26 w 103"/>
                    <a:gd name="T85" fmla="*/ 60 h 122"/>
                    <a:gd name="T86" fmla="*/ 20 w 103"/>
                    <a:gd name="T87" fmla="*/ 60 h 122"/>
                    <a:gd name="T88" fmla="*/ 14 w 103"/>
                    <a:gd name="T89" fmla="*/ 57 h 122"/>
                    <a:gd name="T90" fmla="*/ 9 w 103"/>
                    <a:gd name="T91" fmla="*/ 53 h 122"/>
                    <a:gd name="T92" fmla="*/ 5 w 103"/>
                    <a:gd name="T93" fmla="*/ 48 h 122"/>
                    <a:gd name="T94" fmla="*/ 3 w 103"/>
                    <a:gd name="T95" fmla="*/ 42 h 122"/>
                    <a:gd name="T96" fmla="*/ 2 w 103"/>
                    <a:gd name="T97" fmla="*/ 34 h 122"/>
                    <a:gd name="T98" fmla="*/ 2 w 103"/>
                    <a:gd name="T99" fmla="*/ 27 h 122"/>
                    <a:gd name="T100" fmla="*/ 4 w 103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2"/>
                    <a:gd name="T155" fmla="*/ 103 w 103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2">
                      <a:moveTo>
                        <a:pt x="7" y="38"/>
                      </a:moveTo>
                      <a:lnTo>
                        <a:pt x="5" y="39"/>
                      </a:lnTo>
                      <a:lnTo>
                        <a:pt x="3" y="43"/>
                      </a:lnTo>
                      <a:lnTo>
                        <a:pt x="3" y="44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2" y="53"/>
                      </a:lnTo>
                      <a:lnTo>
                        <a:pt x="2" y="56"/>
                      </a:lnTo>
                      <a:lnTo>
                        <a:pt x="2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2" y="68"/>
                      </a:lnTo>
                      <a:lnTo>
                        <a:pt x="2" y="71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3" y="80"/>
                      </a:lnTo>
                      <a:lnTo>
                        <a:pt x="3" y="83"/>
                      </a:lnTo>
                      <a:lnTo>
                        <a:pt x="5" y="87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2"/>
                      </a:lnTo>
                      <a:lnTo>
                        <a:pt x="8" y="95"/>
                      </a:lnTo>
                      <a:lnTo>
                        <a:pt x="10" y="98"/>
                      </a:lnTo>
                      <a:lnTo>
                        <a:pt x="12" y="100"/>
                      </a:lnTo>
                      <a:lnTo>
                        <a:pt x="12" y="102"/>
                      </a:lnTo>
                      <a:lnTo>
                        <a:pt x="15" y="105"/>
                      </a:lnTo>
                      <a:lnTo>
                        <a:pt x="17" y="107"/>
                      </a:lnTo>
                      <a:lnTo>
                        <a:pt x="20" y="108"/>
                      </a:lnTo>
                      <a:lnTo>
                        <a:pt x="22" y="108"/>
                      </a:lnTo>
                      <a:lnTo>
                        <a:pt x="22" y="112"/>
                      </a:lnTo>
                      <a:lnTo>
                        <a:pt x="23" y="114"/>
                      </a:lnTo>
                      <a:lnTo>
                        <a:pt x="27" y="114"/>
                      </a:lnTo>
                      <a:lnTo>
                        <a:pt x="30" y="115"/>
                      </a:lnTo>
                      <a:lnTo>
                        <a:pt x="32" y="117"/>
                      </a:lnTo>
                      <a:lnTo>
                        <a:pt x="33" y="119"/>
                      </a:lnTo>
                      <a:lnTo>
                        <a:pt x="37" y="120"/>
                      </a:lnTo>
                      <a:lnTo>
                        <a:pt x="38" y="120"/>
                      </a:lnTo>
                      <a:lnTo>
                        <a:pt x="42" y="120"/>
                      </a:lnTo>
                      <a:lnTo>
                        <a:pt x="43" y="122"/>
                      </a:lnTo>
                      <a:lnTo>
                        <a:pt x="47" y="122"/>
                      </a:lnTo>
                      <a:lnTo>
                        <a:pt x="50" y="122"/>
                      </a:lnTo>
                      <a:lnTo>
                        <a:pt x="52" y="122"/>
                      </a:lnTo>
                      <a:lnTo>
                        <a:pt x="53" y="122"/>
                      </a:lnTo>
                      <a:lnTo>
                        <a:pt x="55" y="122"/>
                      </a:lnTo>
                      <a:lnTo>
                        <a:pt x="58" y="120"/>
                      </a:lnTo>
                      <a:lnTo>
                        <a:pt x="62" y="120"/>
                      </a:lnTo>
                      <a:lnTo>
                        <a:pt x="63" y="119"/>
                      </a:lnTo>
                      <a:lnTo>
                        <a:pt x="65" y="119"/>
                      </a:lnTo>
                      <a:lnTo>
                        <a:pt x="68" y="117"/>
                      </a:lnTo>
                      <a:lnTo>
                        <a:pt x="70" y="115"/>
                      </a:lnTo>
                      <a:lnTo>
                        <a:pt x="73" y="115"/>
                      </a:lnTo>
                      <a:lnTo>
                        <a:pt x="77" y="114"/>
                      </a:lnTo>
                      <a:lnTo>
                        <a:pt x="78" y="112"/>
                      </a:lnTo>
                      <a:lnTo>
                        <a:pt x="80" y="110"/>
                      </a:lnTo>
                      <a:lnTo>
                        <a:pt x="82" y="108"/>
                      </a:lnTo>
                      <a:lnTo>
                        <a:pt x="83" y="107"/>
                      </a:lnTo>
                      <a:lnTo>
                        <a:pt x="85" y="105"/>
                      </a:lnTo>
                      <a:lnTo>
                        <a:pt x="87" y="103"/>
                      </a:lnTo>
                      <a:lnTo>
                        <a:pt x="88" y="100"/>
                      </a:lnTo>
                      <a:lnTo>
                        <a:pt x="92" y="98"/>
                      </a:lnTo>
                      <a:lnTo>
                        <a:pt x="93" y="97"/>
                      </a:lnTo>
                      <a:lnTo>
                        <a:pt x="93" y="93"/>
                      </a:lnTo>
                      <a:lnTo>
                        <a:pt x="95" y="92"/>
                      </a:lnTo>
                      <a:lnTo>
                        <a:pt x="97" y="88"/>
                      </a:lnTo>
                      <a:lnTo>
                        <a:pt x="97" y="87"/>
                      </a:lnTo>
                      <a:lnTo>
                        <a:pt x="98" y="83"/>
                      </a:lnTo>
                      <a:lnTo>
                        <a:pt x="100" y="80"/>
                      </a:lnTo>
                      <a:lnTo>
                        <a:pt x="102" y="76"/>
                      </a:lnTo>
                      <a:lnTo>
                        <a:pt x="102" y="75"/>
                      </a:lnTo>
                      <a:lnTo>
                        <a:pt x="102" y="71"/>
                      </a:lnTo>
                      <a:lnTo>
                        <a:pt x="102" y="68"/>
                      </a:lnTo>
                      <a:lnTo>
                        <a:pt x="102" y="65"/>
                      </a:lnTo>
                      <a:lnTo>
                        <a:pt x="103" y="63"/>
                      </a:lnTo>
                      <a:lnTo>
                        <a:pt x="103" y="61"/>
                      </a:lnTo>
                      <a:lnTo>
                        <a:pt x="103" y="56"/>
                      </a:lnTo>
                      <a:lnTo>
                        <a:pt x="103" y="53"/>
                      </a:lnTo>
                      <a:lnTo>
                        <a:pt x="102" y="51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2" y="43"/>
                      </a:lnTo>
                      <a:lnTo>
                        <a:pt x="100" y="39"/>
                      </a:lnTo>
                      <a:lnTo>
                        <a:pt x="98" y="38"/>
                      </a:lnTo>
                      <a:lnTo>
                        <a:pt x="98" y="34"/>
                      </a:lnTo>
                      <a:lnTo>
                        <a:pt x="97" y="31"/>
                      </a:lnTo>
                      <a:lnTo>
                        <a:pt x="97" y="29"/>
                      </a:lnTo>
                      <a:lnTo>
                        <a:pt x="95" y="26"/>
                      </a:lnTo>
                      <a:lnTo>
                        <a:pt x="93" y="24"/>
                      </a:lnTo>
                      <a:lnTo>
                        <a:pt x="92" y="22"/>
                      </a:lnTo>
                      <a:lnTo>
                        <a:pt x="92" y="21"/>
                      </a:lnTo>
                      <a:lnTo>
                        <a:pt x="88" y="17"/>
                      </a:lnTo>
                      <a:lnTo>
                        <a:pt x="87" y="16"/>
                      </a:lnTo>
                      <a:lnTo>
                        <a:pt x="83" y="14"/>
                      </a:lnTo>
                      <a:lnTo>
                        <a:pt x="83" y="12"/>
                      </a:lnTo>
                      <a:lnTo>
                        <a:pt x="80" y="9"/>
                      </a:lnTo>
                      <a:lnTo>
                        <a:pt x="78" y="7"/>
                      </a:lnTo>
                      <a:lnTo>
                        <a:pt x="77" y="7"/>
                      </a:lnTo>
                      <a:lnTo>
                        <a:pt x="72" y="4"/>
                      </a:lnTo>
                      <a:lnTo>
                        <a:pt x="68" y="4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2" y="2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40" y="4"/>
                      </a:lnTo>
                      <a:lnTo>
                        <a:pt x="37" y="4"/>
                      </a:lnTo>
                      <a:lnTo>
                        <a:pt x="35" y="4"/>
                      </a:lnTo>
                      <a:lnTo>
                        <a:pt x="33" y="5"/>
                      </a:lnTo>
                      <a:lnTo>
                        <a:pt x="30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3" y="10"/>
                      </a:lnTo>
                      <a:lnTo>
                        <a:pt x="22" y="14"/>
                      </a:lnTo>
                      <a:lnTo>
                        <a:pt x="20" y="16"/>
                      </a:lnTo>
                      <a:lnTo>
                        <a:pt x="18" y="17"/>
                      </a:lnTo>
                      <a:lnTo>
                        <a:pt x="15" y="19"/>
                      </a:lnTo>
                      <a:lnTo>
                        <a:pt x="15" y="21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0" y="27"/>
                      </a:lnTo>
                      <a:lnTo>
                        <a:pt x="8" y="31"/>
                      </a:lnTo>
                      <a:lnTo>
                        <a:pt x="7" y="34"/>
                      </a:lnTo>
                      <a:lnTo>
                        <a:pt x="7" y="38"/>
                      </a:lnTo>
                      <a:lnTo>
                        <a:pt x="8" y="34"/>
                      </a:lnTo>
                      <a:lnTo>
                        <a:pt x="10" y="31"/>
                      </a:lnTo>
                      <a:lnTo>
                        <a:pt x="12" y="29"/>
                      </a:lnTo>
                      <a:lnTo>
                        <a:pt x="12" y="26"/>
                      </a:lnTo>
                      <a:lnTo>
                        <a:pt x="15" y="26"/>
                      </a:lnTo>
                      <a:lnTo>
                        <a:pt x="15" y="22"/>
                      </a:lnTo>
                      <a:lnTo>
                        <a:pt x="18" y="21"/>
                      </a:lnTo>
                      <a:lnTo>
                        <a:pt x="20" y="19"/>
                      </a:lnTo>
                      <a:lnTo>
                        <a:pt x="22" y="16"/>
                      </a:lnTo>
                      <a:lnTo>
                        <a:pt x="23" y="16"/>
                      </a:lnTo>
                      <a:lnTo>
                        <a:pt x="23" y="14"/>
                      </a:lnTo>
                      <a:lnTo>
                        <a:pt x="27" y="10"/>
                      </a:lnTo>
                      <a:lnTo>
                        <a:pt x="30" y="9"/>
                      </a:lnTo>
                      <a:lnTo>
                        <a:pt x="32" y="7"/>
                      </a:lnTo>
                      <a:lnTo>
                        <a:pt x="33" y="7"/>
                      </a:lnTo>
                      <a:lnTo>
                        <a:pt x="37" y="7"/>
                      </a:lnTo>
                      <a:lnTo>
                        <a:pt x="38" y="5"/>
                      </a:lnTo>
                      <a:lnTo>
                        <a:pt x="40" y="5"/>
                      </a:lnTo>
                      <a:lnTo>
                        <a:pt x="42" y="4"/>
                      </a:lnTo>
                      <a:lnTo>
                        <a:pt x="43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2" y="2"/>
                      </a:lnTo>
                      <a:lnTo>
                        <a:pt x="53" y="4"/>
                      </a:lnTo>
                      <a:lnTo>
                        <a:pt x="57" y="4"/>
                      </a:lnTo>
                      <a:lnTo>
                        <a:pt x="60" y="4"/>
                      </a:lnTo>
                      <a:lnTo>
                        <a:pt x="62" y="4"/>
                      </a:lnTo>
                      <a:lnTo>
                        <a:pt x="65" y="4"/>
                      </a:lnTo>
                      <a:lnTo>
                        <a:pt x="67" y="4"/>
                      </a:lnTo>
                      <a:lnTo>
                        <a:pt x="68" y="5"/>
                      </a:lnTo>
                      <a:lnTo>
                        <a:pt x="72" y="7"/>
                      </a:lnTo>
                      <a:lnTo>
                        <a:pt x="77" y="9"/>
                      </a:lnTo>
                      <a:lnTo>
                        <a:pt x="78" y="10"/>
                      </a:lnTo>
                      <a:lnTo>
                        <a:pt x="80" y="12"/>
                      </a:lnTo>
                      <a:lnTo>
                        <a:pt x="82" y="14"/>
                      </a:lnTo>
                      <a:lnTo>
                        <a:pt x="83" y="16"/>
                      </a:lnTo>
                      <a:lnTo>
                        <a:pt x="85" y="17"/>
                      </a:lnTo>
                      <a:lnTo>
                        <a:pt x="87" y="19"/>
                      </a:lnTo>
                      <a:lnTo>
                        <a:pt x="88" y="21"/>
                      </a:lnTo>
                      <a:lnTo>
                        <a:pt x="92" y="24"/>
                      </a:lnTo>
                      <a:lnTo>
                        <a:pt x="92" y="26"/>
                      </a:lnTo>
                      <a:lnTo>
                        <a:pt x="93" y="27"/>
                      </a:lnTo>
                      <a:lnTo>
                        <a:pt x="93" y="31"/>
                      </a:lnTo>
                      <a:lnTo>
                        <a:pt x="95" y="32"/>
                      </a:lnTo>
                      <a:lnTo>
                        <a:pt x="97" y="36"/>
                      </a:lnTo>
                      <a:lnTo>
                        <a:pt x="97" y="38"/>
                      </a:lnTo>
                      <a:lnTo>
                        <a:pt x="98" y="41"/>
                      </a:lnTo>
                      <a:lnTo>
                        <a:pt x="98" y="43"/>
                      </a:lnTo>
                      <a:lnTo>
                        <a:pt x="100" y="46"/>
                      </a:lnTo>
                      <a:lnTo>
                        <a:pt x="100" y="48"/>
                      </a:lnTo>
                      <a:lnTo>
                        <a:pt x="102" y="51"/>
                      </a:lnTo>
                      <a:lnTo>
                        <a:pt x="102" y="53"/>
                      </a:lnTo>
                      <a:lnTo>
                        <a:pt x="102" y="56"/>
                      </a:lnTo>
                      <a:lnTo>
                        <a:pt x="102" y="61"/>
                      </a:lnTo>
                      <a:lnTo>
                        <a:pt x="102" y="63"/>
                      </a:lnTo>
                      <a:lnTo>
                        <a:pt x="102" y="65"/>
                      </a:lnTo>
                      <a:lnTo>
                        <a:pt x="102" y="68"/>
                      </a:lnTo>
                      <a:lnTo>
                        <a:pt x="100" y="70"/>
                      </a:lnTo>
                      <a:lnTo>
                        <a:pt x="100" y="73"/>
                      </a:lnTo>
                      <a:lnTo>
                        <a:pt x="98" y="76"/>
                      </a:lnTo>
                      <a:lnTo>
                        <a:pt x="98" y="80"/>
                      </a:lnTo>
                      <a:lnTo>
                        <a:pt x="97" y="83"/>
                      </a:lnTo>
                      <a:lnTo>
                        <a:pt x="97" y="85"/>
                      </a:lnTo>
                      <a:lnTo>
                        <a:pt x="95" y="87"/>
                      </a:lnTo>
                      <a:lnTo>
                        <a:pt x="93" y="90"/>
                      </a:lnTo>
                      <a:lnTo>
                        <a:pt x="92" y="92"/>
                      </a:lnTo>
                      <a:lnTo>
                        <a:pt x="92" y="95"/>
                      </a:lnTo>
                      <a:lnTo>
                        <a:pt x="90" y="98"/>
                      </a:lnTo>
                      <a:lnTo>
                        <a:pt x="88" y="98"/>
                      </a:lnTo>
                      <a:lnTo>
                        <a:pt x="87" y="102"/>
                      </a:lnTo>
                      <a:lnTo>
                        <a:pt x="83" y="105"/>
                      </a:lnTo>
                      <a:lnTo>
                        <a:pt x="82" y="105"/>
                      </a:lnTo>
                      <a:lnTo>
                        <a:pt x="80" y="107"/>
                      </a:lnTo>
                      <a:lnTo>
                        <a:pt x="78" y="108"/>
                      </a:lnTo>
                      <a:lnTo>
                        <a:pt x="77" y="110"/>
                      </a:lnTo>
                      <a:lnTo>
                        <a:pt x="75" y="112"/>
                      </a:lnTo>
                      <a:lnTo>
                        <a:pt x="73" y="114"/>
                      </a:lnTo>
                      <a:lnTo>
                        <a:pt x="70" y="114"/>
                      </a:lnTo>
                      <a:lnTo>
                        <a:pt x="67" y="115"/>
                      </a:lnTo>
                      <a:lnTo>
                        <a:pt x="65" y="115"/>
                      </a:lnTo>
                      <a:lnTo>
                        <a:pt x="63" y="117"/>
                      </a:lnTo>
                      <a:lnTo>
                        <a:pt x="62" y="117"/>
                      </a:lnTo>
                      <a:lnTo>
                        <a:pt x="58" y="119"/>
                      </a:lnTo>
                      <a:lnTo>
                        <a:pt x="55" y="119"/>
                      </a:lnTo>
                      <a:lnTo>
                        <a:pt x="53" y="119"/>
                      </a:lnTo>
                      <a:lnTo>
                        <a:pt x="52" y="120"/>
                      </a:lnTo>
                      <a:lnTo>
                        <a:pt x="50" y="120"/>
                      </a:lnTo>
                      <a:lnTo>
                        <a:pt x="48" y="119"/>
                      </a:lnTo>
                      <a:lnTo>
                        <a:pt x="43" y="119"/>
                      </a:lnTo>
                      <a:lnTo>
                        <a:pt x="42" y="119"/>
                      </a:lnTo>
                      <a:lnTo>
                        <a:pt x="40" y="119"/>
                      </a:lnTo>
                      <a:lnTo>
                        <a:pt x="37" y="117"/>
                      </a:lnTo>
                      <a:lnTo>
                        <a:pt x="35" y="115"/>
                      </a:lnTo>
                      <a:lnTo>
                        <a:pt x="33" y="115"/>
                      </a:lnTo>
                      <a:lnTo>
                        <a:pt x="30" y="114"/>
                      </a:lnTo>
                      <a:lnTo>
                        <a:pt x="27" y="114"/>
                      </a:lnTo>
                      <a:lnTo>
                        <a:pt x="25" y="110"/>
                      </a:lnTo>
                      <a:lnTo>
                        <a:pt x="23" y="108"/>
                      </a:lnTo>
                      <a:lnTo>
                        <a:pt x="22" y="108"/>
                      </a:lnTo>
                      <a:lnTo>
                        <a:pt x="20" y="107"/>
                      </a:lnTo>
                      <a:lnTo>
                        <a:pt x="18" y="105"/>
                      </a:lnTo>
                      <a:lnTo>
                        <a:pt x="15" y="103"/>
                      </a:lnTo>
                      <a:lnTo>
                        <a:pt x="15" y="100"/>
                      </a:lnTo>
                      <a:lnTo>
                        <a:pt x="12" y="98"/>
                      </a:lnTo>
                      <a:lnTo>
                        <a:pt x="12" y="97"/>
                      </a:lnTo>
                      <a:lnTo>
                        <a:pt x="10" y="95"/>
                      </a:lnTo>
                      <a:lnTo>
                        <a:pt x="8" y="92"/>
                      </a:lnTo>
                      <a:lnTo>
                        <a:pt x="8" y="90"/>
                      </a:lnTo>
                      <a:lnTo>
                        <a:pt x="7" y="87"/>
                      </a:lnTo>
                      <a:lnTo>
                        <a:pt x="7" y="85"/>
                      </a:lnTo>
                      <a:lnTo>
                        <a:pt x="5" y="83"/>
                      </a:lnTo>
                      <a:lnTo>
                        <a:pt x="5" y="80"/>
                      </a:lnTo>
                      <a:lnTo>
                        <a:pt x="3" y="76"/>
                      </a:lnTo>
                      <a:lnTo>
                        <a:pt x="3" y="73"/>
                      </a:lnTo>
                      <a:lnTo>
                        <a:pt x="3" y="71"/>
                      </a:lnTo>
                      <a:lnTo>
                        <a:pt x="3" y="68"/>
                      </a:lnTo>
                      <a:lnTo>
                        <a:pt x="3" y="65"/>
                      </a:lnTo>
                      <a:lnTo>
                        <a:pt x="3" y="63"/>
                      </a:lnTo>
                      <a:lnTo>
                        <a:pt x="3" y="61"/>
                      </a:lnTo>
                      <a:lnTo>
                        <a:pt x="3" y="56"/>
                      </a:lnTo>
                      <a:lnTo>
                        <a:pt x="3" y="53"/>
                      </a:lnTo>
                      <a:lnTo>
                        <a:pt x="3" y="51"/>
                      </a:lnTo>
                      <a:lnTo>
                        <a:pt x="5" y="48"/>
                      </a:lnTo>
                      <a:lnTo>
                        <a:pt x="5" y="46"/>
                      </a:lnTo>
                      <a:lnTo>
                        <a:pt x="7" y="43"/>
                      </a:lnTo>
                      <a:lnTo>
                        <a:pt x="7" y="41"/>
                      </a:lnTo>
                      <a:lnTo>
                        <a:pt x="7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5" name="Freeform 774"/>
                <p:cNvSpPr>
                  <a:spLocks/>
                </p:cNvSpPr>
                <p:nvPr/>
              </p:nvSpPr>
              <p:spPr bwMode="auto">
                <a:xfrm>
                  <a:off x="5224" y="873"/>
                  <a:ext cx="37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7 w 73"/>
                    <a:gd name="T5" fmla="*/ 13 h 32"/>
                    <a:gd name="T6" fmla="*/ 27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1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2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6" name="Freeform 775"/>
                <p:cNvSpPr>
                  <a:spLocks/>
                </p:cNvSpPr>
                <p:nvPr/>
              </p:nvSpPr>
              <p:spPr bwMode="auto">
                <a:xfrm>
                  <a:off x="5210" y="884"/>
                  <a:ext cx="37" cy="28"/>
                </a:xfrm>
                <a:custGeom>
                  <a:avLst/>
                  <a:gdLst>
                    <a:gd name="T0" fmla="*/ 23 w 73"/>
                    <a:gd name="T1" fmla="*/ 1 h 54"/>
                    <a:gd name="T2" fmla="*/ 21 w 73"/>
                    <a:gd name="T3" fmla="*/ 1 h 54"/>
                    <a:gd name="T4" fmla="*/ 19 w 73"/>
                    <a:gd name="T5" fmla="*/ 0 h 54"/>
                    <a:gd name="T6" fmla="*/ 18 w 73"/>
                    <a:gd name="T7" fmla="*/ 0 h 54"/>
                    <a:gd name="T8" fmla="*/ 17 w 73"/>
                    <a:gd name="T9" fmla="*/ 0 h 54"/>
                    <a:gd name="T10" fmla="*/ 13 w 73"/>
                    <a:gd name="T11" fmla="*/ 1 h 54"/>
                    <a:gd name="T12" fmla="*/ 11 w 73"/>
                    <a:gd name="T13" fmla="*/ 2 h 54"/>
                    <a:gd name="T14" fmla="*/ 10 w 73"/>
                    <a:gd name="T15" fmla="*/ 3 h 54"/>
                    <a:gd name="T16" fmla="*/ 8 w 73"/>
                    <a:gd name="T17" fmla="*/ 4 h 54"/>
                    <a:gd name="T18" fmla="*/ 6 w 73"/>
                    <a:gd name="T19" fmla="*/ 4 h 54"/>
                    <a:gd name="T20" fmla="*/ 5 w 73"/>
                    <a:gd name="T21" fmla="*/ 4 h 54"/>
                    <a:gd name="T22" fmla="*/ 3 w 73"/>
                    <a:gd name="T23" fmla="*/ 7 h 54"/>
                    <a:gd name="T24" fmla="*/ 1 w 73"/>
                    <a:gd name="T25" fmla="*/ 11 h 54"/>
                    <a:gd name="T26" fmla="*/ 1 w 73"/>
                    <a:gd name="T27" fmla="*/ 14 h 54"/>
                    <a:gd name="T28" fmla="*/ 0 w 73"/>
                    <a:gd name="T29" fmla="*/ 14 h 54"/>
                    <a:gd name="T30" fmla="*/ 1 w 73"/>
                    <a:gd name="T31" fmla="*/ 17 h 54"/>
                    <a:gd name="T32" fmla="*/ 1 w 73"/>
                    <a:gd name="T33" fmla="*/ 18 h 54"/>
                    <a:gd name="T34" fmla="*/ 1 w 73"/>
                    <a:gd name="T35" fmla="*/ 19 h 54"/>
                    <a:gd name="T36" fmla="*/ 3 w 73"/>
                    <a:gd name="T37" fmla="*/ 21 h 54"/>
                    <a:gd name="T38" fmla="*/ 4 w 73"/>
                    <a:gd name="T39" fmla="*/ 24 h 54"/>
                    <a:gd name="T40" fmla="*/ 5 w 73"/>
                    <a:gd name="T41" fmla="*/ 24 h 54"/>
                    <a:gd name="T42" fmla="*/ 8 w 73"/>
                    <a:gd name="T43" fmla="*/ 25 h 54"/>
                    <a:gd name="T44" fmla="*/ 13 w 73"/>
                    <a:gd name="T45" fmla="*/ 28 h 54"/>
                    <a:gd name="T46" fmla="*/ 15 w 73"/>
                    <a:gd name="T47" fmla="*/ 28 h 54"/>
                    <a:gd name="T48" fmla="*/ 17 w 73"/>
                    <a:gd name="T49" fmla="*/ 28 h 54"/>
                    <a:gd name="T50" fmla="*/ 18 w 73"/>
                    <a:gd name="T51" fmla="*/ 28 h 54"/>
                    <a:gd name="T52" fmla="*/ 19 w 73"/>
                    <a:gd name="T53" fmla="*/ 28 h 54"/>
                    <a:gd name="T54" fmla="*/ 20 w 73"/>
                    <a:gd name="T55" fmla="*/ 28 h 54"/>
                    <a:gd name="T56" fmla="*/ 24 w 73"/>
                    <a:gd name="T57" fmla="*/ 27 h 54"/>
                    <a:gd name="T58" fmla="*/ 26 w 73"/>
                    <a:gd name="T59" fmla="*/ 27 h 54"/>
                    <a:gd name="T60" fmla="*/ 27 w 73"/>
                    <a:gd name="T61" fmla="*/ 25 h 54"/>
                    <a:gd name="T62" fmla="*/ 29 w 73"/>
                    <a:gd name="T63" fmla="*/ 24 h 54"/>
                    <a:gd name="T64" fmla="*/ 31 w 73"/>
                    <a:gd name="T65" fmla="*/ 24 h 54"/>
                    <a:gd name="T66" fmla="*/ 33 w 73"/>
                    <a:gd name="T67" fmla="*/ 22 h 54"/>
                    <a:gd name="T68" fmla="*/ 34 w 73"/>
                    <a:gd name="T69" fmla="*/ 21 h 54"/>
                    <a:gd name="T70" fmla="*/ 36 w 73"/>
                    <a:gd name="T71" fmla="*/ 18 h 54"/>
                    <a:gd name="T72" fmla="*/ 37 w 73"/>
                    <a:gd name="T73" fmla="*/ 16 h 54"/>
                    <a:gd name="T74" fmla="*/ 36 w 73"/>
                    <a:gd name="T75" fmla="*/ 15 h 54"/>
                    <a:gd name="T76" fmla="*/ 37 w 73"/>
                    <a:gd name="T77" fmla="*/ 14 h 54"/>
                    <a:gd name="T78" fmla="*/ 37 w 73"/>
                    <a:gd name="T79" fmla="*/ 12 h 54"/>
                    <a:gd name="T80" fmla="*/ 36 w 73"/>
                    <a:gd name="T81" fmla="*/ 10 h 54"/>
                    <a:gd name="T82" fmla="*/ 35 w 73"/>
                    <a:gd name="T83" fmla="*/ 9 h 54"/>
                    <a:gd name="T84" fmla="*/ 34 w 73"/>
                    <a:gd name="T85" fmla="*/ 8 h 54"/>
                    <a:gd name="T86" fmla="*/ 33 w 73"/>
                    <a:gd name="T87" fmla="*/ 6 h 54"/>
                    <a:gd name="T88" fmla="*/ 33 w 73"/>
                    <a:gd name="T89" fmla="*/ 4 h 54"/>
                    <a:gd name="T90" fmla="*/ 32 w 73"/>
                    <a:gd name="T91" fmla="*/ 4 h 54"/>
                    <a:gd name="T92" fmla="*/ 30 w 73"/>
                    <a:gd name="T93" fmla="*/ 4 h 54"/>
                    <a:gd name="T94" fmla="*/ 28 w 73"/>
                    <a:gd name="T95" fmla="*/ 3 h 5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4"/>
                    <a:gd name="T146" fmla="*/ 73 w 73"/>
                    <a:gd name="T147" fmla="*/ 54 h 5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4">
                      <a:moveTo>
                        <a:pt x="53" y="3"/>
                      </a:moveTo>
                      <a:lnTo>
                        <a:pt x="48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1" y="3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6" y="5"/>
                      </a:lnTo>
                      <a:lnTo>
                        <a:pt x="16" y="7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3" y="8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5" y="17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3" y="39"/>
                      </a:lnTo>
                      <a:lnTo>
                        <a:pt x="5" y="40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3" y="47"/>
                      </a:lnTo>
                      <a:lnTo>
                        <a:pt x="13" y="49"/>
                      </a:lnTo>
                      <a:lnTo>
                        <a:pt x="16" y="49"/>
                      </a:lnTo>
                      <a:lnTo>
                        <a:pt x="20" y="51"/>
                      </a:lnTo>
                      <a:lnTo>
                        <a:pt x="25" y="54"/>
                      </a:lnTo>
                      <a:lnTo>
                        <a:pt x="25" y="52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5" y="54"/>
                      </a:lnTo>
                      <a:lnTo>
                        <a:pt x="46" y="52"/>
                      </a:lnTo>
                      <a:lnTo>
                        <a:pt x="48" y="52"/>
                      </a:lnTo>
                      <a:lnTo>
                        <a:pt x="50" y="52"/>
                      </a:lnTo>
                      <a:lnTo>
                        <a:pt x="51" y="51"/>
                      </a:lnTo>
                      <a:lnTo>
                        <a:pt x="51" y="52"/>
                      </a:lnTo>
                      <a:lnTo>
                        <a:pt x="51" y="51"/>
                      </a:lnTo>
                      <a:lnTo>
                        <a:pt x="53" y="51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8" y="47"/>
                      </a:lnTo>
                      <a:lnTo>
                        <a:pt x="60" y="47"/>
                      </a:lnTo>
                      <a:lnTo>
                        <a:pt x="60" y="46"/>
                      </a:lnTo>
                      <a:lnTo>
                        <a:pt x="61" y="46"/>
                      </a:lnTo>
                      <a:lnTo>
                        <a:pt x="63" y="46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40"/>
                      </a:lnTo>
                      <a:lnTo>
                        <a:pt x="68" y="40"/>
                      </a:lnTo>
                      <a:lnTo>
                        <a:pt x="68" y="39"/>
                      </a:lnTo>
                      <a:lnTo>
                        <a:pt x="71" y="35"/>
                      </a:lnTo>
                      <a:lnTo>
                        <a:pt x="71" y="34"/>
                      </a:lnTo>
                      <a:lnTo>
                        <a:pt x="71" y="32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3" y="29"/>
                      </a:lnTo>
                      <a:lnTo>
                        <a:pt x="71" y="29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3" y="24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3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6" y="5"/>
                      </a:lnTo>
                      <a:lnTo>
                        <a:pt x="5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7" name="Freeform 776"/>
                <p:cNvSpPr>
                  <a:spLocks/>
                </p:cNvSpPr>
                <p:nvPr/>
              </p:nvSpPr>
              <p:spPr bwMode="auto">
                <a:xfrm>
                  <a:off x="5210" y="884"/>
                  <a:ext cx="39" cy="28"/>
                </a:xfrm>
                <a:custGeom>
                  <a:avLst/>
                  <a:gdLst>
                    <a:gd name="T0" fmla="*/ 0 w 78"/>
                    <a:gd name="T1" fmla="*/ 11 h 54"/>
                    <a:gd name="T2" fmla="*/ 0 w 78"/>
                    <a:gd name="T3" fmla="*/ 14 h 54"/>
                    <a:gd name="T4" fmla="*/ 0 w 78"/>
                    <a:gd name="T5" fmla="*/ 18 h 54"/>
                    <a:gd name="T6" fmla="*/ 1 w 78"/>
                    <a:gd name="T7" fmla="*/ 20 h 54"/>
                    <a:gd name="T8" fmla="*/ 3 w 78"/>
                    <a:gd name="T9" fmla="*/ 24 h 54"/>
                    <a:gd name="T10" fmla="*/ 6 w 78"/>
                    <a:gd name="T11" fmla="*/ 25 h 54"/>
                    <a:gd name="T12" fmla="*/ 10 w 78"/>
                    <a:gd name="T13" fmla="*/ 28 h 54"/>
                    <a:gd name="T14" fmla="*/ 13 w 78"/>
                    <a:gd name="T15" fmla="*/ 28 h 54"/>
                    <a:gd name="T16" fmla="*/ 17 w 78"/>
                    <a:gd name="T17" fmla="*/ 28 h 54"/>
                    <a:gd name="T18" fmla="*/ 19 w 78"/>
                    <a:gd name="T19" fmla="*/ 28 h 54"/>
                    <a:gd name="T20" fmla="*/ 22 w 78"/>
                    <a:gd name="T21" fmla="*/ 28 h 54"/>
                    <a:gd name="T22" fmla="*/ 28 w 78"/>
                    <a:gd name="T23" fmla="*/ 27 h 54"/>
                    <a:gd name="T24" fmla="*/ 31 w 78"/>
                    <a:gd name="T25" fmla="*/ 25 h 54"/>
                    <a:gd name="T26" fmla="*/ 34 w 78"/>
                    <a:gd name="T27" fmla="*/ 23 h 54"/>
                    <a:gd name="T28" fmla="*/ 37 w 78"/>
                    <a:gd name="T29" fmla="*/ 20 h 54"/>
                    <a:gd name="T30" fmla="*/ 39 w 78"/>
                    <a:gd name="T31" fmla="*/ 17 h 54"/>
                    <a:gd name="T32" fmla="*/ 39 w 78"/>
                    <a:gd name="T33" fmla="*/ 13 h 54"/>
                    <a:gd name="T34" fmla="*/ 39 w 78"/>
                    <a:gd name="T35" fmla="*/ 11 h 54"/>
                    <a:gd name="T36" fmla="*/ 38 w 78"/>
                    <a:gd name="T37" fmla="*/ 9 h 54"/>
                    <a:gd name="T38" fmla="*/ 35 w 78"/>
                    <a:gd name="T39" fmla="*/ 6 h 54"/>
                    <a:gd name="T40" fmla="*/ 33 w 78"/>
                    <a:gd name="T41" fmla="*/ 4 h 54"/>
                    <a:gd name="T42" fmla="*/ 31 w 78"/>
                    <a:gd name="T43" fmla="*/ 3 h 54"/>
                    <a:gd name="T44" fmla="*/ 23 w 78"/>
                    <a:gd name="T45" fmla="*/ 0 h 54"/>
                    <a:gd name="T46" fmla="*/ 21 w 78"/>
                    <a:gd name="T47" fmla="*/ 0 h 54"/>
                    <a:gd name="T48" fmla="*/ 18 w 78"/>
                    <a:gd name="T49" fmla="*/ 0 h 54"/>
                    <a:gd name="T50" fmla="*/ 12 w 78"/>
                    <a:gd name="T51" fmla="*/ 1 h 54"/>
                    <a:gd name="T52" fmla="*/ 9 w 78"/>
                    <a:gd name="T53" fmla="*/ 3 h 54"/>
                    <a:gd name="T54" fmla="*/ 6 w 78"/>
                    <a:gd name="T55" fmla="*/ 4 h 54"/>
                    <a:gd name="T56" fmla="*/ 2 w 78"/>
                    <a:gd name="T57" fmla="*/ 8 h 54"/>
                    <a:gd name="T58" fmla="*/ 5 w 78"/>
                    <a:gd name="T59" fmla="*/ 8 h 54"/>
                    <a:gd name="T60" fmla="*/ 7 w 78"/>
                    <a:gd name="T61" fmla="*/ 4 h 54"/>
                    <a:gd name="T62" fmla="*/ 11 w 78"/>
                    <a:gd name="T63" fmla="*/ 4 h 54"/>
                    <a:gd name="T64" fmla="*/ 17 w 78"/>
                    <a:gd name="T65" fmla="*/ 2 h 54"/>
                    <a:gd name="T66" fmla="*/ 19 w 78"/>
                    <a:gd name="T67" fmla="*/ 2 h 54"/>
                    <a:gd name="T68" fmla="*/ 22 w 78"/>
                    <a:gd name="T69" fmla="*/ 2 h 54"/>
                    <a:gd name="T70" fmla="*/ 29 w 78"/>
                    <a:gd name="T71" fmla="*/ 4 h 54"/>
                    <a:gd name="T72" fmla="*/ 31 w 78"/>
                    <a:gd name="T73" fmla="*/ 4 h 54"/>
                    <a:gd name="T74" fmla="*/ 33 w 78"/>
                    <a:gd name="T75" fmla="*/ 7 h 54"/>
                    <a:gd name="T76" fmla="*/ 35 w 78"/>
                    <a:gd name="T77" fmla="*/ 9 h 54"/>
                    <a:gd name="T78" fmla="*/ 37 w 78"/>
                    <a:gd name="T79" fmla="*/ 12 h 54"/>
                    <a:gd name="T80" fmla="*/ 37 w 78"/>
                    <a:gd name="T81" fmla="*/ 15 h 54"/>
                    <a:gd name="T82" fmla="*/ 36 w 78"/>
                    <a:gd name="T83" fmla="*/ 18 h 54"/>
                    <a:gd name="T84" fmla="*/ 33 w 78"/>
                    <a:gd name="T85" fmla="*/ 21 h 54"/>
                    <a:gd name="T86" fmla="*/ 30 w 78"/>
                    <a:gd name="T87" fmla="*/ 24 h 54"/>
                    <a:gd name="T88" fmla="*/ 27 w 78"/>
                    <a:gd name="T89" fmla="*/ 24 h 54"/>
                    <a:gd name="T90" fmla="*/ 21 w 78"/>
                    <a:gd name="T91" fmla="*/ 27 h 54"/>
                    <a:gd name="T92" fmla="*/ 19 w 78"/>
                    <a:gd name="T93" fmla="*/ 27 h 54"/>
                    <a:gd name="T94" fmla="*/ 17 w 78"/>
                    <a:gd name="T95" fmla="*/ 27 h 54"/>
                    <a:gd name="T96" fmla="*/ 13 w 78"/>
                    <a:gd name="T97" fmla="*/ 27 h 54"/>
                    <a:gd name="T98" fmla="*/ 11 w 78"/>
                    <a:gd name="T99" fmla="*/ 25 h 54"/>
                    <a:gd name="T100" fmla="*/ 6 w 78"/>
                    <a:gd name="T101" fmla="*/ 24 h 54"/>
                    <a:gd name="T102" fmla="*/ 3 w 78"/>
                    <a:gd name="T103" fmla="*/ 20 h 54"/>
                    <a:gd name="T104" fmla="*/ 1 w 78"/>
                    <a:gd name="T105" fmla="*/ 15 h 54"/>
                    <a:gd name="T106" fmla="*/ 2 w 78"/>
                    <a:gd name="T107" fmla="*/ 12 h 54"/>
                    <a:gd name="T108" fmla="*/ 1 w 78"/>
                    <a:gd name="T109" fmla="*/ 9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8"/>
                    <a:gd name="T166" fmla="*/ 0 h 54"/>
                    <a:gd name="T167" fmla="*/ 78 w 78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8" h="54">
                      <a:moveTo>
                        <a:pt x="3" y="17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3" y="39"/>
                      </a:lnTo>
                      <a:lnTo>
                        <a:pt x="3" y="40"/>
                      </a:lnTo>
                      <a:lnTo>
                        <a:pt x="7" y="44"/>
                      </a:lnTo>
                      <a:lnTo>
                        <a:pt x="7" y="46"/>
                      </a:lnTo>
                      <a:lnTo>
                        <a:pt x="10" y="47"/>
                      </a:lnTo>
                      <a:lnTo>
                        <a:pt x="12" y="47"/>
                      </a:lnTo>
                      <a:lnTo>
                        <a:pt x="13" y="49"/>
                      </a:lnTo>
                      <a:lnTo>
                        <a:pt x="15" y="51"/>
                      </a:lnTo>
                      <a:lnTo>
                        <a:pt x="18" y="52"/>
                      </a:lnTo>
                      <a:lnTo>
                        <a:pt x="20" y="54"/>
                      </a:lnTo>
                      <a:lnTo>
                        <a:pt x="22" y="54"/>
                      </a:lnTo>
                      <a:lnTo>
                        <a:pt x="23" y="54"/>
                      </a:lnTo>
                      <a:lnTo>
                        <a:pt x="27" y="54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3" y="54"/>
                      </a:lnTo>
                      <a:lnTo>
                        <a:pt x="37" y="54"/>
                      </a:lnTo>
                      <a:lnTo>
                        <a:pt x="38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3" y="54"/>
                      </a:lnTo>
                      <a:lnTo>
                        <a:pt x="57" y="52"/>
                      </a:lnTo>
                      <a:lnTo>
                        <a:pt x="58" y="51"/>
                      </a:lnTo>
                      <a:lnTo>
                        <a:pt x="60" y="51"/>
                      </a:lnTo>
                      <a:lnTo>
                        <a:pt x="62" y="49"/>
                      </a:lnTo>
                      <a:lnTo>
                        <a:pt x="62" y="47"/>
                      </a:lnTo>
                      <a:lnTo>
                        <a:pt x="65" y="47"/>
                      </a:lnTo>
                      <a:lnTo>
                        <a:pt x="68" y="44"/>
                      </a:lnTo>
                      <a:lnTo>
                        <a:pt x="70" y="44"/>
                      </a:lnTo>
                      <a:lnTo>
                        <a:pt x="72" y="42"/>
                      </a:lnTo>
                      <a:lnTo>
                        <a:pt x="73" y="39"/>
                      </a:lnTo>
                      <a:lnTo>
                        <a:pt x="77" y="35"/>
                      </a:lnTo>
                      <a:lnTo>
                        <a:pt x="77" y="34"/>
                      </a:lnTo>
                      <a:lnTo>
                        <a:pt x="77" y="32"/>
                      </a:lnTo>
                      <a:lnTo>
                        <a:pt x="77" y="29"/>
                      </a:lnTo>
                      <a:lnTo>
                        <a:pt x="78" y="27"/>
                      </a:lnTo>
                      <a:lnTo>
                        <a:pt x="77" y="25"/>
                      </a:lnTo>
                      <a:lnTo>
                        <a:pt x="78" y="24"/>
                      </a:lnTo>
                      <a:lnTo>
                        <a:pt x="77" y="24"/>
                      </a:lnTo>
                      <a:lnTo>
                        <a:pt x="77" y="22"/>
                      </a:lnTo>
                      <a:lnTo>
                        <a:pt x="75" y="19"/>
                      </a:lnTo>
                      <a:lnTo>
                        <a:pt x="75" y="17"/>
                      </a:lnTo>
                      <a:lnTo>
                        <a:pt x="73" y="15"/>
                      </a:lnTo>
                      <a:lnTo>
                        <a:pt x="72" y="13"/>
                      </a:lnTo>
                      <a:lnTo>
                        <a:pt x="70" y="12"/>
                      </a:lnTo>
                      <a:lnTo>
                        <a:pt x="68" y="10"/>
                      </a:lnTo>
                      <a:lnTo>
                        <a:pt x="68" y="8"/>
                      </a:lnTo>
                      <a:lnTo>
                        <a:pt x="65" y="8"/>
                      </a:lnTo>
                      <a:lnTo>
                        <a:pt x="65" y="7"/>
                      </a:lnTo>
                      <a:lnTo>
                        <a:pt x="63" y="7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0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0" y="3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12"/>
                      </a:lnTo>
                      <a:lnTo>
                        <a:pt x="5" y="15"/>
                      </a:lnTo>
                      <a:lnTo>
                        <a:pt x="3" y="17"/>
                      </a:lnTo>
                      <a:lnTo>
                        <a:pt x="7" y="19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3" y="12"/>
                      </a:lnTo>
                      <a:lnTo>
                        <a:pt x="15" y="8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22" y="8"/>
                      </a:lnTo>
                      <a:lnTo>
                        <a:pt x="23" y="7"/>
                      </a:lnTo>
                      <a:lnTo>
                        <a:pt x="27" y="5"/>
                      </a:lnTo>
                      <a:lnTo>
                        <a:pt x="33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48" y="3"/>
                      </a:lnTo>
                      <a:lnTo>
                        <a:pt x="58" y="7"/>
                      </a:lnTo>
                      <a:lnTo>
                        <a:pt x="58" y="8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3" y="12"/>
                      </a:lnTo>
                      <a:lnTo>
                        <a:pt x="65" y="12"/>
                      </a:lnTo>
                      <a:lnTo>
                        <a:pt x="65" y="13"/>
                      </a:lnTo>
                      <a:lnTo>
                        <a:pt x="68" y="15"/>
                      </a:lnTo>
                      <a:lnTo>
                        <a:pt x="70" y="17"/>
                      </a:lnTo>
                      <a:lnTo>
                        <a:pt x="72" y="20"/>
                      </a:lnTo>
                      <a:lnTo>
                        <a:pt x="72" y="24"/>
                      </a:lnTo>
                      <a:lnTo>
                        <a:pt x="73" y="24"/>
                      </a:lnTo>
                      <a:lnTo>
                        <a:pt x="72" y="25"/>
                      </a:lnTo>
                      <a:lnTo>
                        <a:pt x="73" y="27"/>
                      </a:lnTo>
                      <a:lnTo>
                        <a:pt x="73" y="29"/>
                      </a:lnTo>
                      <a:lnTo>
                        <a:pt x="72" y="32"/>
                      </a:lnTo>
                      <a:lnTo>
                        <a:pt x="72" y="34"/>
                      </a:lnTo>
                      <a:lnTo>
                        <a:pt x="70" y="37"/>
                      </a:lnTo>
                      <a:lnTo>
                        <a:pt x="67" y="40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8" y="47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2" y="51"/>
                      </a:lnTo>
                      <a:lnTo>
                        <a:pt x="45" y="51"/>
                      </a:lnTo>
                      <a:lnTo>
                        <a:pt x="43" y="52"/>
                      </a:lnTo>
                      <a:lnTo>
                        <a:pt x="42" y="52"/>
                      </a:lnTo>
                      <a:lnTo>
                        <a:pt x="38" y="52"/>
                      </a:lnTo>
                      <a:lnTo>
                        <a:pt x="37" y="52"/>
                      </a:lnTo>
                      <a:lnTo>
                        <a:pt x="33" y="52"/>
                      </a:lnTo>
                      <a:lnTo>
                        <a:pt x="30" y="52"/>
                      </a:lnTo>
                      <a:lnTo>
                        <a:pt x="28" y="52"/>
                      </a:lnTo>
                      <a:lnTo>
                        <a:pt x="27" y="52"/>
                      </a:lnTo>
                      <a:lnTo>
                        <a:pt x="25" y="51"/>
                      </a:lnTo>
                      <a:lnTo>
                        <a:pt x="23" y="51"/>
                      </a:lnTo>
                      <a:lnTo>
                        <a:pt x="22" y="49"/>
                      </a:lnTo>
                      <a:lnTo>
                        <a:pt x="18" y="47"/>
                      </a:lnTo>
                      <a:lnTo>
                        <a:pt x="15" y="47"/>
                      </a:lnTo>
                      <a:lnTo>
                        <a:pt x="13" y="46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7" y="39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3" y="29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7" y="19"/>
                      </a:lnTo>
                      <a:lnTo>
                        <a:pt x="3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8" name="Freeform 777"/>
                <p:cNvSpPr>
                  <a:spLocks/>
                </p:cNvSpPr>
                <p:nvPr/>
              </p:nvSpPr>
              <p:spPr bwMode="auto">
                <a:xfrm>
                  <a:off x="5195" y="860"/>
                  <a:ext cx="47" cy="34"/>
                </a:xfrm>
                <a:custGeom>
                  <a:avLst/>
                  <a:gdLst>
                    <a:gd name="T0" fmla="*/ 30 w 93"/>
                    <a:gd name="T1" fmla="*/ 1 h 68"/>
                    <a:gd name="T2" fmla="*/ 28 w 93"/>
                    <a:gd name="T3" fmla="*/ 0 h 68"/>
                    <a:gd name="T4" fmla="*/ 26 w 93"/>
                    <a:gd name="T5" fmla="*/ 0 h 68"/>
                    <a:gd name="T6" fmla="*/ 25 w 93"/>
                    <a:gd name="T7" fmla="*/ 0 h 68"/>
                    <a:gd name="T8" fmla="*/ 23 w 93"/>
                    <a:gd name="T9" fmla="*/ 0 h 68"/>
                    <a:gd name="T10" fmla="*/ 21 w 93"/>
                    <a:gd name="T11" fmla="*/ 0 h 68"/>
                    <a:gd name="T12" fmla="*/ 19 w 93"/>
                    <a:gd name="T13" fmla="*/ 0 h 68"/>
                    <a:gd name="T14" fmla="*/ 13 w 93"/>
                    <a:gd name="T15" fmla="*/ 2 h 68"/>
                    <a:gd name="T16" fmla="*/ 11 w 93"/>
                    <a:gd name="T17" fmla="*/ 3 h 68"/>
                    <a:gd name="T18" fmla="*/ 9 w 93"/>
                    <a:gd name="T19" fmla="*/ 5 h 68"/>
                    <a:gd name="T20" fmla="*/ 8 w 93"/>
                    <a:gd name="T21" fmla="*/ 5 h 68"/>
                    <a:gd name="T22" fmla="*/ 6 w 93"/>
                    <a:gd name="T23" fmla="*/ 6 h 68"/>
                    <a:gd name="T24" fmla="*/ 5 w 93"/>
                    <a:gd name="T25" fmla="*/ 6 h 68"/>
                    <a:gd name="T26" fmla="*/ 3 w 93"/>
                    <a:gd name="T27" fmla="*/ 10 h 68"/>
                    <a:gd name="T28" fmla="*/ 1 w 93"/>
                    <a:gd name="T29" fmla="*/ 13 h 68"/>
                    <a:gd name="T30" fmla="*/ 1 w 93"/>
                    <a:gd name="T31" fmla="*/ 14 h 68"/>
                    <a:gd name="T32" fmla="*/ 0 w 93"/>
                    <a:gd name="T33" fmla="*/ 16 h 68"/>
                    <a:gd name="T34" fmla="*/ 0 w 93"/>
                    <a:gd name="T35" fmla="*/ 17 h 68"/>
                    <a:gd name="T36" fmla="*/ 0 w 93"/>
                    <a:gd name="T37" fmla="*/ 18 h 68"/>
                    <a:gd name="T38" fmla="*/ 0 w 93"/>
                    <a:gd name="T39" fmla="*/ 20 h 68"/>
                    <a:gd name="T40" fmla="*/ 3 w 93"/>
                    <a:gd name="T41" fmla="*/ 26 h 68"/>
                    <a:gd name="T42" fmla="*/ 5 w 93"/>
                    <a:gd name="T43" fmla="*/ 28 h 68"/>
                    <a:gd name="T44" fmla="*/ 6 w 93"/>
                    <a:gd name="T45" fmla="*/ 28 h 68"/>
                    <a:gd name="T46" fmla="*/ 8 w 93"/>
                    <a:gd name="T47" fmla="*/ 29 h 68"/>
                    <a:gd name="T48" fmla="*/ 9 w 93"/>
                    <a:gd name="T49" fmla="*/ 30 h 68"/>
                    <a:gd name="T50" fmla="*/ 11 w 93"/>
                    <a:gd name="T51" fmla="*/ 32 h 68"/>
                    <a:gd name="T52" fmla="*/ 16 w 93"/>
                    <a:gd name="T53" fmla="*/ 34 h 68"/>
                    <a:gd name="T54" fmla="*/ 18 w 93"/>
                    <a:gd name="T55" fmla="*/ 34 h 68"/>
                    <a:gd name="T56" fmla="*/ 20 w 93"/>
                    <a:gd name="T57" fmla="*/ 34 h 68"/>
                    <a:gd name="T58" fmla="*/ 23 w 93"/>
                    <a:gd name="T59" fmla="*/ 34 h 68"/>
                    <a:gd name="T60" fmla="*/ 24 w 93"/>
                    <a:gd name="T61" fmla="*/ 34 h 68"/>
                    <a:gd name="T62" fmla="*/ 27 w 93"/>
                    <a:gd name="T63" fmla="*/ 34 h 68"/>
                    <a:gd name="T64" fmla="*/ 33 w 93"/>
                    <a:gd name="T65" fmla="*/ 32 h 68"/>
                    <a:gd name="T66" fmla="*/ 34 w 93"/>
                    <a:gd name="T67" fmla="*/ 32 h 68"/>
                    <a:gd name="T68" fmla="*/ 36 w 93"/>
                    <a:gd name="T69" fmla="*/ 31 h 68"/>
                    <a:gd name="T70" fmla="*/ 37 w 93"/>
                    <a:gd name="T71" fmla="*/ 30 h 68"/>
                    <a:gd name="T72" fmla="*/ 38 w 93"/>
                    <a:gd name="T73" fmla="*/ 29 h 68"/>
                    <a:gd name="T74" fmla="*/ 40 w 93"/>
                    <a:gd name="T75" fmla="*/ 28 h 68"/>
                    <a:gd name="T76" fmla="*/ 42 w 93"/>
                    <a:gd name="T77" fmla="*/ 27 h 68"/>
                    <a:gd name="T78" fmla="*/ 43 w 93"/>
                    <a:gd name="T79" fmla="*/ 25 h 68"/>
                    <a:gd name="T80" fmla="*/ 45 w 93"/>
                    <a:gd name="T81" fmla="*/ 22 h 68"/>
                    <a:gd name="T82" fmla="*/ 46 w 93"/>
                    <a:gd name="T83" fmla="*/ 19 h 68"/>
                    <a:gd name="T84" fmla="*/ 46 w 93"/>
                    <a:gd name="T85" fmla="*/ 18 h 68"/>
                    <a:gd name="T86" fmla="*/ 46 w 93"/>
                    <a:gd name="T87" fmla="*/ 17 h 68"/>
                    <a:gd name="T88" fmla="*/ 46 w 93"/>
                    <a:gd name="T89" fmla="*/ 15 h 68"/>
                    <a:gd name="T90" fmla="*/ 46 w 93"/>
                    <a:gd name="T91" fmla="*/ 13 h 68"/>
                    <a:gd name="T92" fmla="*/ 43 w 93"/>
                    <a:gd name="T93" fmla="*/ 9 h 68"/>
                    <a:gd name="T94" fmla="*/ 42 w 93"/>
                    <a:gd name="T95" fmla="*/ 6 h 68"/>
                    <a:gd name="T96" fmla="*/ 41 w 93"/>
                    <a:gd name="T97" fmla="*/ 6 h 68"/>
                    <a:gd name="T98" fmla="*/ 40 w 93"/>
                    <a:gd name="T99" fmla="*/ 5 h 68"/>
                    <a:gd name="T100" fmla="*/ 38 w 93"/>
                    <a:gd name="T101" fmla="*/ 4 h 68"/>
                    <a:gd name="T102" fmla="*/ 36 w 93"/>
                    <a:gd name="T103" fmla="*/ 3 h 6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3"/>
                    <a:gd name="T157" fmla="*/ 0 h 68"/>
                    <a:gd name="T158" fmla="*/ 93 w 93"/>
                    <a:gd name="T159" fmla="*/ 68 h 6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3" h="68">
                      <a:moveTo>
                        <a:pt x="65" y="2"/>
                      </a:move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7"/>
                      </a:lnTo>
                      <a:lnTo>
                        <a:pt x="21" y="7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8" y="17"/>
                      </a:lnTo>
                      <a:lnTo>
                        <a:pt x="6" y="17"/>
                      </a:lnTo>
                      <a:lnTo>
                        <a:pt x="6" y="20"/>
                      </a:lnTo>
                      <a:lnTo>
                        <a:pt x="3" y="24"/>
                      </a:lnTo>
                      <a:lnTo>
                        <a:pt x="3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1" y="42"/>
                      </a:lnTo>
                      <a:lnTo>
                        <a:pt x="6" y="51"/>
                      </a:lnTo>
                      <a:lnTo>
                        <a:pt x="6" y="52"/>
                      </a:lnTo>
                      <a:lnTo>
                        <a:pt x="8" y="52"/>
                      </a:lnTo>
                      <a:lnTo>
                        <a:pt x="8" y="56"/>
                      </a:lnTo>
                      <a:lnTo>
                        <a:pt x="10" y="56"/>
                      </a:lnTo>
                      <a:lnTo>
                        <a:pt x="11" y="57"/>
                      </a:lnTo>
                      <a:lnTo>
                        <a:pt x="13" y="57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6" y="61"/>
                      </a:lnTo>
                      <a:lnTo>
                        <a:pt x="18" y="61"/>
                      </a:lnTo>
                      <a:lnTo>
                        <a:pt x="18" y="62"/>
                      </a:lnTo>
                      <a:lnTo>
                        <a:pt x="21" y="62"/>
                      </a:lnTo>
                      <a:lnTo>
                        <a:pt x="21" y="64"/>
                      </a:lnTo>
                      <a:lnTo>
                        <a:pt x="26" y="64"/>
                      </a:lnTo>
                      <a:lnTo>
                        <a:pt x="30" y="68"/>
                      </a:lnTo>
                      <a:lnTo>
                        <a:pt x="31" y="68"/>
                      </a:lnTo>
                      <a:lnTo>
                        <a:pt x="35" y="68"/>
                      </a:lnTo>
                      <a:lnTo>
                        <a:pt x="36" y="68"/>
                      </a:lnTo>
                      <a:lnTo>
                        <a:pt x="38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3" y="68"/>
                      </a:lnTo>
                      <a:lnTo>
                        <a:pt x="45" y="68"/>
                      </a:lnTo>
                      <a:lnTo>
                        <a:pt x="46" y="68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65" y="64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70" y="64"/>
                      </a:lnTo>
                      <a:lnTo>
                        <a:pt x="70" y="62"/>
                      </a:lnTo>
                      <a:lnTo>
                        <a:pt x="71" y="62"/>
                      </a:lnTo>
                      <a:lnTo>
                        <a:pt x="73" y="61"/>
                      </a:lnTo>
                      <a:lnTo>
                        <a:pt x="75" y="61"/>
                      </a:lnTo>
                      <a:lnTo>
                        <a:pt x="75" y="59"/>
                      </a:lnTo>
                      <a:lnTo>
                        <a:pt x="76" y="59"/>
                      </a:lnTo>
                      <a:lnTo>
                        <a:pt x="76" y="57"/>
                      </a:lnTo>
                      <a:lnTo>
                        <a:pt x="78" y="57"/>
                      </a:lnTo>
                      <a:lnTo>
                        <a:pt x="80" y="57"/>
                      </a:lnTo>
                      <a:lnTo>
                        <a:pt x="81" y="56"/>
                      </a:lnTo>
                      <a:lnTo>
                        <a:pt x="83" y="54"/>
                      </a:lnTo>
                      <a:lnTo>
                        <a:pt x="85" y="51"/>
                      </a:lnTo>
                      <a:lnTo>
                        <a:pt x="86" y="51"/>
                      </a:lnTo>
                      <a:lnTo>
                        <a:pt x="86" y="47"/>
                      </a:lnTo>
                      <a:lnTo>
                        <a:pt x="90" y="46"/>
                      </a:lnTo>
                      <a:lnTo>
                        <a:pt x="90" y="44"/>
                      </a:lnTo>
                      <a:lnTo>
                        <a:pt x="91" y="42"/>
                      </a:lnTo>
                      <a:lnTo>
                        <a:pt x="91" y="40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5"/>
                      </a:lnTo>
                      <a:lnTo>
                        <a:pt x="93" y="35"/>
                      </a:lnTo>
                      <a:lnTo>
                        <a:pt x="91" y="34"/>
                      </a:lnTo>
                      <a:lnTo>
                        <a:pt x="93" y="32"/>
                      </a:lnTo>
                      <a:lnTo>
                        <a:pt x="91" y="32"/>
                      </a:lnTo>
                      <a:lnTo>
                        <a:pt x="91" y="30"/>
                      </a:lnTo>
                      <a:lnTo>
                        <a:pt x="91" y="29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3" y="12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5" y="7"/>
                      </a:lnTo>
                      <a:lnTo>
                        <a:pt x="71" y="7"/>
                      </a:lnTo>
                      <a:lnTo>
                        <a:pt x="71" y="5"/>
                      </a:lnTo>
                      <a:lnTo>
                        <a:pt x="6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9" name="Freeform 778"/>
                <p:cNvSpPr>
                  <a:spLocks/>
                </p:cNvSpPr>
                <p:nvPr/>
              </p:nvSpPr>
              <p:spPr bwMode="auto">
                <a:xfrm>
                  <a:off x="5195" y="860"/>
                  <a:ext cx="47" cy="35"/>
                </a:xfrm>
                <a:custGeom>
                  <a:avLst/>
                  <a:gdLst>
                    <a:gd name="T0" fmla="*/ 0 w 93"/>
                    <a:gd name="T1" fmla="*/ 14 h 69"/>
                    <a:gd name="T2" fmla="*/ 0 w 93"/>
                    <a:gd name="T3" fmla="*/ 18 h 69"/>
                    <a:gd name="T4" fmla="*/ 0 w 93"/>
                    <a:gd name="T5" fmla="*/ 21 h 69"/>
                    <a:gd name="T6" fmla="*/ 3 w 93"/>
                    <a:gd name="T7" fmla="*/ 26 h 69"/>
                    <a:gd name="T8" fmla="*/ 6 w 93"/>
                    <a:gd name="T9" fmla="*/ 30 h 69"/>
                    <a:gd name="T10" fmla="*/ 12 w 93"/>
                    <a:gd name="T11" fmla="*/ 32 h 69"/>
                    <a:gd name="T12" fmla="*/ 18 w 93"/>
                    <a:gd name="T13" fmla="*/ 34 h 69"/>
                    <a:gd name="T14" fmla="*/ 24 w 93"/>
                    <a:gd name="T15" fmla="*/ 34 h 69"/>
                    <a:gd name="T16" fmla="*/ 28 w 93"/>
                    <a:gd name="T17" fmla="*/ 34 h 69"/>
                    <a:gd name="T18" fmla="*/ 37 w 93"/>
                    <a:gd name="T19" fmla="*/ 31 h 69"/>
                    <a:gd name="T20" fmla="*/ 41 w 93"/>
                    <a:gd name="T21" fmla="*/ 28 h 69"/>
                    <a:gd name="T22" fmla="*/ 43 w 93"/>
                    <a:gd name="T23" fmla="*/ 25 h 69"/>
                    <a:gd name="T24" fmla="*/ 47 w 93"/>
                    <a:gd name="T25" fmla="*/ 22 h 69"/>
                    <a:gd name="T26" fmla="*/ 47 w 93"/>
                    <a:gd name="T27" fmla="*/ 18 h 69"/>
                    <a:gd name="T28" fmla="*/ 47 w 93"/>
                    <a:gd name="T29" fmla="*/ 13 h 69"/>
                    <a:gd name="T30" fmla="*/ 43 w 93"/>
                    <a:gd name="T31" fmla="*/ 7 h 69"/>
                    <a:gd name="T32" fmla="*/ 40 w 93"/>
                    <a:gd name="T33" fmla="*/ 4 h 69"/>
                    <a:gd name="T34" fmla="*/ 36 w 93"/>
                    <a:gd name="T35" fmla="*/ 2 h 69"/>
                    <a:gd name="T36" fmla="*/ 28 w 93"/>
                    <a:gd name="T37" fmla="*/ 0 h 69"/>
                    <a:gd name="T38" fmla="*/ 22 w 93"/>
                    <a:gd name="T39" fmla="*/ 0 h 69"/>
                    <a:gd name="T40" fmla="*/ 14 w 93"/>
                    <a:gd name="T41" fmla="*/ 1 h 69"/>
                    <a:gd name="T42" fmla="*/ 10 w 93"/>
                    <a:gd name="T43" fmla="*/ 4 h 69"/>
                    <a:gd name="T44" fmla="*/ 6 w 93"/>
                    <a:gd name="T45" fmla="*/ 5 h 69"/>
                    <a:gd name="T46" fmla="*/ 3 w 93"/>
                    <a:gd name="T47" fmla="*/ 10 h 69"/>
                    <a:gd name="T48" fmla="*/ 7 w 93"/>
                    <a:gd name="T49" fmla="*/ 7 h 69"/>
                    <a:gd name="T50" fmla="*/ 10 w 93"/>
                    <a:gd name="T51" fmla="*/ 5 h 69"/>
                    <a:gd name="T52" fmla="*/ 13 w 93"/>
                    <a:gd name="T53" fmla="*/ 4 h 69"/>
                    <a:gd name="T54" fmla="*/ 21 w 93"/>
                    <a:gd name="T55" fmla="*/ 1 h 69"/>
                    <a:gd name="T56" fmla="*/ 26 w 93"/>
                    <a:gd name="T57" fmla="*/ 1 h 69"/>
                    <a:gd name="T58" fmla="*/ 31 w 93"/>
                    <a:gd name="T59" fmla="*/ 2 h 69"/>
                    <a:gd name="T60" fmla="*/ 37 w 93"/>
                    <a:gd name="T61" fmla="*/ 4 h 69"/>
                    <a:gd name="T62" fmla="*/ 41 w 93"/>
                    <a:gd name="T63" fmla="*/ 7 h 69"/>
                    <a:gd name="T64" fmla="*/ 43 w 93"/>
                    <a:gd name="T65" fmla="*/ 10 h 69"/>
                    <a:gd name="T66" fmla="*/ 44 w 93"/>
                    <a:gd name="T67" fmla="*/ 15 h 69"/>
                    <a:gd name="T68" fmla="*/ 44 w 93"/>
                    <a:gd name="T69" fmla="*/ 20 h 69"/>
                    <a:gd name="T70" fmla="*/ 43 w 93"/>
                    <a:gd name="T71" fmla="*/ 24 h 69"/>
                    <a:gd name="T72" fmla="*/ 41 w 93"/>
                    <a:gd name="T73" fmla="*/ 26 h 69"/>
                    <a:gd name="T74" fmla="*/ 37 w 93"/>
                    <a:gd name="T75" fmla="*/ 29 h 69"/>
                    <a:gd name="T76" fmla="*/ 33 w 93"/>
                    <a:gd name="T77" fmla="*/ 31 h 69"/>
                    <a:gd name="T78" fmla="*/ 28 w 93"/>
                    <a:gd name="T79" fmla="*/ 32 h 69"/>
                    <a:gd name="T80" fmla="*/ 23 w 93"/>
                    <a:gd name="T81" fmla="*/ 33 h 69"/>
                    <a:gd name="T82" fmla="*/ 17 w 93"/>
                    <a:gd name="T83" fmla="*/ 32 h 69"/>
                    <a:gd name="T84" fmla="*/ 13 w 93"/>
                    <a:gd name="T85" fmla="*/ 31 h 69"/>
                    <a:gd name="T86" fmla="*/ 8 w 93"/>
                    <a:gd name="T87" fmla="*/ 28 h 69"/>
                    <a:gd name="T88" fmla="*/ 4 w 93"/>
                    <a:gd name="T89" fmla="*/ 26 h 69"/>
                    <a:gd name="T90" fmla="*/ 3 w 93"/>
                    <a:gd name="T91" fmla="*/ 20 h 69"/>
                    <a:gd name="T92" fmla="*/ 3 w 93"/>
                    <a:gd name="T93" fmla="*/ 18 h 69"/>
                    <a:gd name="T94" fmla="*/ 3 w 93"/>
                    <a:gd name="T95" fmla="*/ 15 h 69"/>
                    <a:gd name="T96" fmla="*/ 3 w 93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3"/>
                    <a:gd name="T148" fmla="*/ 0 h 69"/>
                    <a:gd name="T149" fmla="*/ 93 w 93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3" h="69">
                      <a:moveTo>
                        <a:pt x="5" y="19"/>
                      </a:moveTo>
                      <a:lnTo>
                        <a:pt x="1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1" y="44"/>
                      </a:lnTo>
                      <a:lnTo>
                        <a:pt x="3" y="47"/>
                      </a:lnTo>
                      <a:lnTo>
                        <a:pt x="5" y="51"/>
                      </a:lnTo>
                      <a:lnTo>
                        <a:pt x="6" y="52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1" y="57"/>
                      </a:lnTo>
                      <a:lnTo>
                        <a:pt x="11" y="59"/>
                      </a:lnTo>
                      <a:lnTo>
                        <a:pt x="15" y="61"/>
                      </a:lnTo>
                      <a:lnTo>
                        <a:pt x="18" y="62"/>
                      </a:lnTo>
                      <a:lnTo>
                        <a:pt x="20" y="62"/>
                      </a:lnTo>
                      <a:lnTo>
                        <a:pt x="23" y="64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8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3" y="69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56" y="68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70" y="62"/>
                      </a:lnTo>
                      <a:lnTo>
                        <a:pt x="73" y="62"/>
                      </a:lnTo>
                      <a:lnTo>
                        <a:pt x="73" y="61"/>
                      </a:lnTo>
                      <a:lnTo>
                        <a:pt x="75" y="61"/>
                      </a:lnTo>
                      <a:lnTo>
                        <a:pt x="76" y="59"/>
                      </a:lnTo>
                      <a:lnTo>
                        <a:pt x="81" y="56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2"/>
                      </a:lnTo>
                      <a:lnTo>
                        <a:pt x="86" y="49"/>
                      </a:lnTo>
                      <a:lnTo>
                        <a:pt x="88" y="49"/>
                      </a:lnTo>
                      <a:lnTo>
                        <a:pt x="90" y="47"/>
                      </a:lnTo>
                      <a:lnTo>
                        <a:pt x="90" y="46"/>
                      </a:lnTo>
                      <a:lnTo>
                        <a:pt x="93" y="44"/>
                      </a:lnTo>
                      <a:lnTo>
                        <a:pt x="93" y="42"/>
                      </a:lnTo>
                      <a:lnTo>
                        <a:pt x="93" y="39"/>
                      </a:lnTo>
                      <a:lnTo>
                        <a:pt x="93" y="37"/>
                      </a:lnTo>
                      <a:lnTo>
                        <a:pt x="93" y="35"/>
                      </a:lnTo>
                      <a:lnTo>
                        <a:pt x="93" y="30"/>
                      </a:lnTo>
                      <a:lnTo>
                        <a:pt x="93" y="25"/>
                      </a:lnTo>
                      <a:lnTo>
                        <a:pt x="88" y="19"/>
                      </a:lnTo>
                      <a:lnTo>
                        <a:pt x="88" y="17"/>
                      </a:lnTo>
                      <a:lnTo>
                        <a:pt x="86" y="15"/>
                      </a:lnTo>
                      <a:lnTo>
                        <a:pt x="85" y="13"/>
                      </a:lnTo>
                      <a:lnTo>
                        <a:pt x="83" y="12"/>
                      </a:lnTo>
                      <a:lnTo>
                        <a:pt x="81" y="8"/>
                      </a:lnTo>
                      <a:lnTo>
                        <a:pt x="80" y="8"/>
                      </a:lnTo>
                      <a:lnTo>
                        <a:pt x="76" y="7"/>
                      </a:lnTo>
                      <a:lnTo>
                        <a:pt x="75" y="5"/>
                      </a:lnTo>
                      <a:lnTo>
                        <a:pt x="73" y="5"/>
                      </a:lnTo>
                      <a:lnTo>
                        <a:pt x="71" y="3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1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6" y="0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0" y="12"/>
                      </a:lnTo>
                      <a:lnTo>
                        <a:pt x="8" y="13"/>
                      </a:lnTo>
                      <a:lnTo>
                        <a:pt x="6" y="13"/>
                      </a:lnTo>
                      <a:lnTo>
                        <a:pt x="5" y="19"/>
                      </a:lnTo>
                      <a:lnTo>
                        <a:pt x="8" y="20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6" y="13"/>
                      </a:lnTo>
                      <a:lnTo>
                        <a:pt x="16" y="12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8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31" y="5"/>
                      </a:lnTo>
                      <a:lnTo>
                        <a:pt x="35" y="3"/>
                      </a:lnTo>
                      <a:lnTo>
                        <a:pt x="38" y="3"/>
                      </a:lnTo>
                      <a:lnTo>
                        <a:pt x="41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6" y="2"/>
                      </a:lnTo>
                      <a:lnTo>
                        <a:pt x="51" y="2"/>
                      </a:lnTo>
                      <a:lnTo>
                        <a:pt x="55" y="2"/>
                      </a:lnTo>
                      <a:lnTo>
                        <a:pt x="58" y="3"/>
                      </a:lnTo>
                      <a:lnTo>
                        <a:pt x="60" y="3"/>
                      </a:lnTo>
                      <a:lnTo>
                        <a:pt x="61" y="3"/>
                      </a:lnTo>
                      <a:lnTo>
                        <a:pt x="68" y="7"/>
                      </a:lnTo>
                      <a:lnTo>
                        <a:pt x="70" y="8"/>
                      </a:lnTo>
                      <a:lnTo>
                        <a:pt x="73" y="8"/>
                      </a:lnTo>
                      <a:lnTo>
                        <a:pt x="75" y="10"/>
                      </a:lnTo>
                      <a:lnTo>
                        <a:pt x="76" y="12"/>
                      </a:lnTo>
                      <a:lnTo>
                        <a:pt x="80" y="13"/>
                      </a:lnTo>
                      <a:lnTo>
                        <a:pt x="81" y="13"/>
                      </a:lnTo>
                      <a:lnTo>
                        <a:pt x="81" y="15"/>
                      </a:lnTo>
                      <a:lnTo>
                        <a:pt x="83" y="17"/>
                      </a:lnTo>
                      <a:lnTo>
                        <a:pt x="85" y="19"/>
                      </a:lnTo>
                      <a:lnTo>
                        <a:pt x="86" y="24"/>
                      </a:lnTo>
                      <a:lnTo>
                        <a:pt x="86" y="25"/>
                      </a:lnTo>
                      <a:lnTo>
                        <a:pt x="88" y="27"/>
                      </a:lnTo>
                      <a:lnTo>
                        <a:pt x="88" y="30"/>
                      </a:lnTo>
                      <a:lnTo>
                        <a:pt x="88" y="35"/>
                      </a:lnTo>
                      <a:lnTo>
                        <a:pt x="88" y="37"/>
                      </a:lnTo>
                      <a:lnTo>
                        <a:pt x="88" y="39"/>
                      </a:lnTo>
                      <a:lnTo>
                        <a:pt x="88" y="40"/>
                      </a:lnTo>
                      <a:lnTo>
                        <a:pt x="86" y="42"/>
                      </a:lnTo>
                      <a:lnTo>
                        <a:pt x="85" y="46"/>
                      </a:lnTo>
                      <a:lnTo>
                        <a:pt x="85" y="47"/>
                      </a:lnTo>
                      <a:lnTo>
                        <a:pt x="85" y="46"/>
                      </a:lnTo>
                      <a:lnTo>
                        <a:pt x="83" y="49"/>
                      </a:lnTo>
                      <a:lnTo>
                        <a:pt x="81" y="51"/>
                      </a:lnTo>
                      <a:lnTo>
                        <a:pt x="81" y="52"/>
                      </a:lnTo>
                      <a:lnTo>
                        <a:pt x="80" y="54"/>
                      </a:lnTo>
                      <a:lnTo>
                        <a:pt x="76" y="54"/>
                      </a:lnTo>
                      <a:lnTo>
                        <a:pt x="75" y="56"/>
                      </a:lnTo>
                      <a:lnTo>
                        <a:pt x="73" y="57"/>
                      </a:lnTo>
                      <a:lnTo>
                        <a:pt x="70" y="59"/>
                      </a:lnTo>
                      <a:lnTo>
                        <a:pt x="70" y="61"/>
                      </a:lnTo>
                      <a:lnTo>
                        <a:pt x="68" y="61"/>
                      </a:lnTo>
                      <a:lnTo>
                        <a:pt x="65" y="61"/>
                      </a:lnTo>
                      <a:lnTo>
                        <a:pt x="61" y="62"/>
                      </a:lnTo>
                      <a:lnTo>
                        <a:pt x="56" y="64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6"/>
                      </a:lnTo>
                      <a:lnTo>
                        <a:pt x="45" y="66"/>
                      </a:lnTo>
                      <a:lnTo>
                        <a:pt x="41" y="66"/>
                      </a:lnTo>
                      <a:lnTo>
                        <a:pt x="40" y="66"/>
                      </a:lnTo>
                      <a:lnTo>
                        <a:pt x="36" y="64"/>
                      </a:lnTo>
                      <a:lnTo>
                        <a:pt x="33" y="64"/>
                      </a:lnTo>
                      <a:lnTo>
                        <a:pt x="30" y="62"/>
                      </a:lnTo>
                      <a:lnTo>
                        <a:pt x="26" y="62"/>
                      </a:lnTo>
                      <a:lnTo>
                        <a:pt x="28" y="62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0" y="61"/>
                      </a:lnTo>
                      <a:lnTo>
                        <a:pt x="18" y="57"/>
                      </a:lnTo>
                      <a:lnTo>
                        <a:pt x="16" y="56"/>
                      </a:lnTo>
                      <a:lnTo>
                        <a:pt x="16" y="54"/>
                      </a:lnTo>
                      <a:lnTo>
                        <a:pt x="11" y="54"/>
                      </a:lnTo>
                      <a:lnTo>
                        <a:pt x="11" y="52"/>
                      </a:lnTo>
                      <a:lnTo>
                        <a:pt x="8" y="51"/>
                      </a:lnTo>
                      <a:lnTo>
                        <a:pt x="8" y="49"/>
                      </a:lnTo>
                      <a:lnTo>
                        <a:pt x="6" y="46"/>
                      </a:lnTo>
                      <a:lnTo>
                        <a:pt x="6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6" y="25"/>
                      </a:lnTo>
                      <a:lnTo>
                        <a:pt x="8" y="20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0" name="Freeform 779"/>
                <p:cNvSpPr>
                  <a:spLocks/>
                </p:cNvSpPr>
                <p:nvPr/>
              </p:nvSpPr>
              <p:spPr bwMode="auto">
                <a:xfrm>
                  <a:off x="5135" y="862"/>
                  <a:ext cx="18" cy="22"/>
                </a:xfrm>
                <a:custGeom>
                  <a:avLst/>
                  <a:gdLst>
                    <a:gd name="T0" fmla="*/ 12 w 37"/>
                    <a:gd name="T1" fmla="*/ 1 h 44"/>
                    <a:gd name="T2" fmla="*/ 12 w 37"/>
                    <a:gd name="T3" fmla="*/ 1 h 44"/>
                    <a:gd name="T4" fmla="*/ 10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8 w 37"/>
                    <a:gd name="T11" fmla="*/ 1 h 44"/>
                    <a:gd name="T12" fmla="*/ 5 w 37"/>
                    <a:gd name="T13" fmla="*/ 1 h 44"/>
                    <a:gd name="T14" fmla="*/ 5 w 37"/>
                    <a:gd name="T15" fmla="*/ 2 h 44"/>
                    <a:gd name="T16" fmla="*/ 4 w 37"/>
                    <a:gd name="T17" fmla="*/ 2 h 44"/>
                    <a:gd name="T18" fmla="*/ 3 w 37"/>
                    <a:gd name="T19" fmla="*/ 3 h 44"/>
                    <a:gd name="T20" fmla="*/ 2 w 37"/>
                    <a:gd name="T21" fmla="*/ 3 h 44"/>
                    <a:gd name="T22" fmla="*/ 2 w 37"/>
                    <a:gd name="T23" fmla="*/ 5 h 44"/>
                    <a:gd name="T24" fmla="*/ 1 w 37"/>
                    <a:gd name="T25" fmla="*/ 8 h 44"/>
                    <a:gd name="T26" fmla="*/ 1 w 37"/>
                    <a:gd name="T27" fmla="*/ 9 h 44"/>
                    <a:gd name="T28" fmla="*/ 0 w 37"/>
                    <a:gd name="T29" fmla="*/ 11 h 44"/>
                    <a:gd name="T30" fmla="*/ 0 w 37"/>
                    <a:gd name="T31" fmla="*/ 11 h 44"/>
                    <a:gd name="T32" fmla="*/ 0 w 37"/>
                    <a:gd name="T33" fmla="*/ 12 h 44"/>
                    <a:gd name="T34" fmla="*/ 1 w 37"/>
                    <a:gd name="T35" fmla="*/ 16 h 44"/>
                    <a:gd name="T36" fmla="*/ 2 w 37"/>
                    <a:gd name="T37" fmla="*/ 17 h 44"/>
                    <a:gd name="T38" fmla="*/ 2 w 37"/>
                    <a:gd name="T39" fmla="*/ 18 h 44"/>
                    <a:gd name="T40" fmla="*/ 2 w 37"/>
                    <a:gd name="T41" fmla="*/ 19 h 44"/>
                    <a:gd name="T42" fmla="*/ 3 w 37"/>
                    <a:gd name="T43" fmla="*/ 19 h 44"/>
                    <a:gd name="T44" fmla="*/ 3 w 37"/>
                    <a:gd name="T45" fmla="*/ 20 h 44"/>
                    <a:gd name="T46" fmla="*/ 4 w 37"/>
                    <a:gd name="T47" fmla="*/ 22 h 44"/>
                    <a:gd name="T48" fmla="*/ 6 w 37"/>
                    <a:gd name="T49" fmla="*/ 22 h 44"/>
                    <a:gd name="T50" fmla="*/ 7 w 37"/>
                    <a:gd name="T51" fmla="*/ 22 h 44"/>
                    <a:gd name="T52" fmla="*/ 8 w 37"/>
                    <a:gd name="T53" fmla="*/ 22 h 44"/>
                    <a:gd name="T54" fmla="*/ 8 w 37"/>
                    <a:gd name="T55" fmla="*/ 22 h 44"/>
                    <a:gd name="T56" fmla="*/ 9 w 37"/>
                    <a:gd name="T57" fmla="*/ 22 h 44"/>
                    <a:gd name="T58" fmla="*/ 10 w 37"/>
                    <a:gd name="T59" fmla="*/ 22 h 44"/>
                    <a:gd name="T60" fmla="*/ 10 w 37"/>
                    <a:gd name="T61" fmla="*/ 22 h 44"/>
                    <a:gd name="T62" fmla="*/ 13 w 37"/>
                    <a:gd name="T63" fmla="*/ 22 h 44"/>
                    <a:gd name="T64" fmla="*/ 14 w 37"/>
                    <a:gd name="T65" fmla="*/ 20 h 44"/>
                    <a:gd name="T66" fmla="*/ 15 w 37"/>
                    <a:gd name="T67" fmla="*/ 19 h 44"/>
                    <a:gd name="T68" fmla="*/ 16 w 37"/>
                    <a:gd name="T69" fmla="*/ 19 h 44"/>
                    <a:gd name="T70" fmla="*/ 16 w 37"/>
                    <a:gd name="T71" fmla="*/ 17 h 44"/>
                    <a:gd name="T72" fmla="*/ 17 w 37"/>
                    <a:gd name="T73" fmla="*/ 16 h 44"/>
                    <a:gd name="T74" fmla="*/ 17 w 37"/>
                    <a:gd name="T75" fmla="*/ 14 h 44"/>
                    <a:gd name="T76" fmla="*/ 18 w 37"/>
                    <a:gd name="T77" fmla="*/ 13 h 44"/>
                    <a:gd name="T78" fmla="*/ 18 w 37"/>
                    <a:gd name="T79" fmla="*/ 12 h 44"/>
                    <a:gd name="T80" fmla="*/ 18 w 37"/>
                    <a:gd name="T81" fmla="*/ 11 h 44"/>
                    <a:gd name="T82" fmla="*/ 18 w 37"/>
                    <a:gd name="T83" fmla="*/ 10 h 44"/>
                    <a:gd name="T84" fmla="*/ 17 w 37"/>
                    <a:gd name="T85" fmla="*/ 6 h 44"/>
                    <a:gd name="T86" fmla="*/ 17 w 37"/>
                    <a:gd name="T87" fmla="*/ 5 h 44"/>
                    <a:gd name="T88" fmla="*/ 16 w 37"/>
                    <a:gd name="T89" fmla="*/ 3 h 44"/>
                    <a:gd name="T90" fmla="*/ 16 w 37"/>
                    <a:gd name="T91" fmla="*/ 3 h 44"/>
                    <a:gd name="T92" fmla="*/ 15 w 37"/>
                    <a:gd name="T93" fmla="*/ 3 h 44"/>
                    <a:gd name="T94" fmla="*/ 15 w 37"/>
                    <a:gd name="T95" fmla="*/ 2 h 44"/>
                    <a:gd name="T96" fmla="*/ 13 w 37"/>
                    <a:gd name="T97" fmla="*/ 1 h 4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7"/>
                    <a:gd name="T148" fmla="*/ 0 h 44"/>
                    <a:gd name="T149" fmla="*/ 37 w 37"/>
                    <a:gd name="T150" fmla="*/ 44 h 4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7" h="44">
                      <a:moveTo>
                        <a:pt x="27" y="2"/>
                      </a:moveTo>
                      <a:lnTo>
                        <a:pt x="24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9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4" y="10"/>
                      </a:lnTo>
                      <a:lnTo>
                        <a:pt x="4" y="14"/>
                      </a:lnTo>
                      <a:lnTo>
                        <a:pt x="2" y="16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2" y="27"/>
                      </a:lnTo>
                      <a:lnTo>
                        <a:pt x="2" y="32"/>
                      </a:lnTo>
                      <a:lnTo>
                        <a:pt x="4" y="32"/>
                      </a:lnTo>
                      <a:lnTo>
                        <a:pt x="4" y="34"/>
                      </a:lnTo>
                      <a:lnTo>
                        <a:pt x="4" y="36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7" y="39"/>
                      </a:lnTo>
                      <a:lnTo>
                        <a:pt x="9" y="41"/>
                      </a:lnTo>
                      <a:lnTo>
                        <a:pt x="9" y="43"/>
                      </a:lnTo>
                      <a:lnTo>
                        <a:pt x="10" y="43"/>
                      </a:lnTo>
                      <a:lnTo>
                        <a:pt x="12" y="43"/>
                      </a:lnTo>
                      <a:lnTo>
                        <a:pt x="14" y="43"/>
                      </a:lnTo>
                      <a:lnTo>
                        <a:pt x="15" y="43"/>
                      </a:lnTo>
                      <a:lnTo>
                        <a:pt x="17" y="43"/>
                      </a:lnTo>
                      <a:lnTo>
                        <a:pt x="17" y="44"/>
                      </a:lnTo>
                      <a:lnTo>
                        <a:pt x="19" y="43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0" y="43"/>
                      </a:lnTo>
                      <a:lnTo>
                        <a:pt x="20" y="44"/>
                      </a:lnTo>
                      <a:lnTo>
                        <a:pt x="20" y="43"/>
                      </a:lnTo>
                      <a:lnTo>
                        <a:pt x="22" y="43"/>
                      </a:lnTo>
                      <a:lnTo>
                        <a:pt x="27" y="43"/>
                      </a:lnTo>
                      <a:lnTo>
                        <a:pt x="27" y="41"/>
                      </a:lnTo>
                      <a:lnTo>
                        <a:pt x="29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2" y="37"/>
                      </a:lnTo>
                      <a:lnTo>
                        <a:pt x="32" y="36"/>
                      </a:lnTo>
                      <a:lnTo>
                        <a:pt x="32" y="34"/>
                      </a:lnTo>
                      <a:lnTo>
                        <a:pt x="34" y="34"/>
                      </a:lnTo>
                      <a:lnTo>
                        <a:pt x="34" y="32"/>
                      </a:lnTo>
                      <a:lnTo>
                        <a:pt x="35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1"/>
                      </a:lnTo>
                      <a:lnTo>
                        <a:pt x="37" y="19"/>
                      </a:lnTo>
                      <a:lnTo>
                        <a:pt x="37" y="16"/>
                      </a:lnTo>
                      <a:lnTo>
                        <a:pt x="35" y="12"/>
                      </a:lnTo>
                      <a:lnTo>
                        <a:pt x="34" y="10"/>
                      </a:lnTo>
                      <a:lnTo>
                        <a:pt x="34" y="9"/>
                      </a:lnTo>
                      <a:lnTo>
                        <a:pt x="34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9" y="4"/>
                      </a:lnTo>
                      <a:lnTo>
                        <a:pt x="27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1" name="Freeform 780"/>
                <p:cNvSpPr>
                  <a:spLocks/>
                </p:cNvSpPr>
                <p:nvPr/>
              </p:nvSpPr>
              <p:spPr bwMode="auto">
                <a:xfrm>
                  <a:off x="5134" y="861"/>
                  <a:ext cx="20" cy="23"/>
                </a:xfrm>
                <a:custGeom>
                  <a:avLst/>
                  <a:gdLst>
                    <a:gd name="T0" fmla="*/ 0 w 40"/>
                    <a:gd name="T1" fmla="*/ 9 h 45"/>
                    <a:gd name="T2" fmla="*/ 0 w 40"/>
                    <a:gd name="T3" fmla="*/ 11 h 45"/>
                    <a:gd name="T4" fmla="*/ 0 w 40"/>
                    <a:gd name="T5" fmla="*/ 13 h 45"/>
                    <a:gd name="T6" fmla="*/ 0 w 40"/>
                    <a:gd name="T7" fmla="*/ 14 h 45"/>
                    <a:gd name="T8" fmla="*/ 1 w 40"/>
                    <a:gd name="T9" fmla="*/ 16 h 45"/>
                    <a:gd name="T10" fmla="*/ 1 w 40"/>
                    <a:gd name="T11" fmla="*/ 19 h 45"/>
                    <a:gd name="T12" fmla="*/ 3 w 40"/>
                    <a:gd name="T13" fmla="*/ 19 h 45"/>
                    <a:gd name="T14" fmla="*/ 4 w 40"/>
                    <a:gd name="T15" fmla="*/ 22 h 45"/>
                    <a:gd name="T16" fmla="*/ 6 w 40"/>
                    <a:gd name="T17" fmla="*/ 23 h 45"/>
                    <a:gd name="T18" fmla="*/ 10 w 40"/>
                    <a:gd name="T19" fmla="*/ 23 h 45"/>
                    <a:gd name="T20" fmla="*/ 12 w 40"/>
                    <a:gd name="T21" fmla="*/ 22 h 45"/>
                    <a:gd name="T22" fmla="*/ 15 w 40"/>
                    <a:gd name="T23" fmla="*/ 21 h 45"/>
                    <a:gd name="T24" fmla="*/ 15 w 40"/>
                    <a:gd name="T25" fmla="*/ 19 h 45"/>
                    <a:gd name="T26" fmla="*/ 18 w 40"/>
                    <a:gd name="T27" fmla="*/ 19 h 45"/>
                    <a:gd name="T28" fmla="*/ 18 w 40"/>
                    <a:gd name="T29" fmla="*/ 16 h 45"/>
                    <a:gd name="T30" fmla="*/ 19 w 40"/>
                    <a:gd name="T31" fmla="*/ 14 h 45"/>
                    <a:gd name="T32" fmla="*/ 19 w 40"/>
                    <a:gd name="T33" fmla="*/ 13 h 45"/>
                    <a:gd name="T34" fmla="*/ 19 w 40"/>
                    <a:gd name="T35" fmla="*/ 9 h 45"/>
                    <a:gd name="T36" fmla="*/ 18 w 40"/>
                    <a:gd name="T37" fmla="*/ 6 h 45"/>
                    <a:gd name="T38" fmla="*/ 18 w 40"/>
                    <a:gd name="T39" fmla="*/ 4 h 45"/>
                    <a:gd name="T40" fmla="*/ 15 w 40"/>
                    <a:gd name="T41" fmla="*/ 3 h 45"/>
                    <a:gd name="T42" fmla="*/ 13 w 40"/>
                    <a:gd name="T43" fmla="*/ 1 h 45"/>
                    <a:gd name="T44" fmla="*/ 11 w 40"/>
                    <a:gd name="T45" fmla="*/ 0 h 45"/>
                    <a:gd name="T46" fmla="*/ 9 w 40"/>
                    <a:gd name="T47" fmla="*/ 0 h 45"/>
                    <a:gd name="T48" fmla="*/ 6 w 40"/>
                    <a:gd name="T49" fmla="*/ 1 h 45"/>
                    <a:gd name="T50" fmla="*/ 5 w 40"/>
                    <a:gd name="T51" fmla="*/ 3 h 45"/>
                    <a:gd name="T52" fmla="*/ 3 w 40"/>
                    <a:gd name="T53" fmla="*/ 3 h 45"/>
                    <a:gd name="T54" fmla="*/ 1 w 40"/>
                    <a:gd name="T55" fmla="*/ 4 h 45"/>
                    <a:gd name="T56" fmla="*/ 1 w 40"/>
                    <a:gd name="T57" fmla="*/ 8 h 45"/>
                    <a:gd name="T58" fmla="*/ 3 w 40"/>
                    <a:gd name="T59" fmla="*/ 4 h 45"/>
                    <a:gd name="T60" fmla="*/ 5 w 40"/>
                    <a:gd name="T61" fmla="*/ 4 h 45"/>
                    <a:gd name="T62" fmla="*/ 5 w 40"/>
                    <a:gd name="T63" fmla="*/ 3 h 45"/>
                    <a:gd name="T64" fmla="*/ 8 w 40"/>
                    <a:gd name="T65" fmla="*/ 3 h 45"/>
                    <a:gd name="T66" fmla="*/ 9 w 40"/>
                    <a:gd name="T67" fmla="*/ 2 h 45"/>
                    <a:gd name="T68" fmla="*/ 12 w 40"/>
                    <a:gd name="T69" fmla="*/ 3 h 45"/>
                    <a:gd name="T70" fmla="*/ 15 w 40"/>
                    <a:gd name="T71" fmla="*/ 3 h 45"/>
                    <a:gd name="T72" fmla="*/ 15 w 40"/>
                    <a:gd name="T73" fmla="*/ 4 h 45"/>
                    <a:gd name="T74" fmla="*/ 18 w 40"/>
                    <a:gd name="T75" fmla="*/ 6 h 45"/>
                    <a:gd name="T76" fmla="*/ 18 w 40"/>
                    <a:gd name="T77" fmla="*/ 9 h 45"/>
                    <a:gd name="T78" fmla="*/ 18 w 40"/>
                    <a:gd name="T79" fmla="*/ 13 h 45"/>
                    <a:gd name="T80" fmla="*/ 18 w 40"/>
                    <a:gd name="T81" fmla="*/ 15 h 45"/>
                    <a:gd name="T82" fmla="*/ 18 w 40"/>
                    <a:gd name="T83" fmla="*/ 17 h 45"/>
                    <a:gd name="T84" fmla="*/ 15 w 40"/>
                    <a:gd name="T85" fmla="*/ 19 h 45"/>
                    <a:gd name="T86" fmla="*/ 15 w 40"/>
                    <a:gd name="T87" fmla="*/ 19 h 45"/>
                    <a:gd name="T88" fmla="*/ 12 w 40"/>
                    <a:gd name="T89" fmla="*/ 22 h 45"/>
                    <a:gd name="T90" fmla="*/ 10 w 40"/>
                    <a:gd name="T91" fmla="*/ 22 h 45"/>
                    <a:gd name="T92" fmla="*/ 8 w 40"/>
                    <a:gd name="T93" fmla="*/ 22 h 45"/>
                    <a:gd name="T94" fmla="*/ 6 w 40"/>
                    <a:gd name="T95" fmla="*/ 22 h 45"/>
                    <a:gd name="T96" fmla="*/ 5 w 40"/>
                    <a:gd name="T97" fmla="*/ 20 h 45"/>
                    <a:gd name="T98" fmla="*/ 3 w 40"/>
                    <a:gd name="T99" fmla="*/ 19 h 45"/>
                    <a:gd name="T100" fmla="*/ 1 w 40"/>
                    <a:gd name="T101" fmla="*/ 15 h 45"/>
                    <a:gd name="T102" fmla="*/ 1 w 40"/>
                    <a:gd name="T103" fmla="*/ 14 h 45"/>
                    <a:gd name="T104" fmla="*/ 1 w 40"/>
                    <a:gd name="T105" fmla="*/ 13 h 45"/>
                    <a:gd name="T106" fmla="*/ 1 w 40"/>
                    <a:gd name="T107" fmla="*/ 11 h 45"/>
                    <a:gd name="T108" fmla="*/ 1 w 40"/>
                    <a:gd name="T109" fmla="*/ 9 h 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40"/>
                    <a:gd name="T166" fmla="*/ 0 h 45"/>
                    <a:gd name="T167" fmla="*/ 40 w 40"/>
                    <a:gd name="T168" fmla="*/ 45 h 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40" h="45">
                      <a:moveTo>
                        <a:pt x="1" y="13"/>
                      </a:move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3" y="37"/>
                      </a:lnTo>
                      <a:lnTo>
                        <a:pt x="5" y="38"/>
                      </a:lnTo>
                      <a:lnTo>
                        <a:pt x="6" y="38"/>
                      </a:lnTo>
                      <a:lnTo>
                        <a:pt x="6" y="40"/>
                      </a:lnTo>
                      <a:lnTo>
                        <a:pt x="8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5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1" y="45"/>
                      </a:lnTo>
                      <a:lnTo>
                        <a:pt x="23" y="45"/>
                      </a:lnTo>
                      <a:lnTo>
                        <a:pt x="25" y="44"/>
                      </a:lnTo>
                      <a:lnTo>
                        <a:pt x="28" y="44"/>
                      </a:lnTo>
                      <a:lnTo>
                        <a:pt x="30" y="44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1" y="40"/>
                      </a:lnTo>
                      <a:lnTo>
                        <a:pt x="31" y="38"/>
                      </a:lnTo>
                      <a:lnTo>
                        <a:pt x="33" y="38"/>
                      </a:lnTo>
                      <a:lnTo>
                        <a:pt x="35" y="37"/>
                      </a:lnTo>
                      <a:lnTo>
                        <a:pt x="35" y="35"/>
                      </a:lnTo>
                      <a:lnTo>
                        <a:pt x="36" y="33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28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3"/>
                      </a:lnTo>
                      <a:lnTo>
                        <a:pt x="40" y="20"/>
                      </a:lnTo>
                      <a:lnTo>
                        <a:pt x="38" y="18"/>
                      </a:lnTo>
                      <a:lnTo>
                        <a:pt x="38" y="17"/>
                      </a:lnTo>
                      <a:lnTo>
                        <a:pt x="36" y="13"/>
                      </a:lnTo>
                      <a:lnTo>
                        <a:pt x="36" y="11"/>
                      </a:lnTo>
                      <a:lnTo>
                        <a:pt x="36" y="10"/>
                      </a:lnTo>
                      <a:lnTo>
                        <a:pt x="35" y="8"/>
                      </a:lnTo>
                      <a:lnTo>
                        <a:pt x="35" y="6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3" y="1"/>
                      </a:lnTo>
                      <a:lnTo>
                        <a:pt x="11" y="3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6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6" y="8"/>
                      </a:lnTo>
                      <a:lnTo>
                        <a:pt x="8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5"/>
                      </a:lnTo>
                      <a:lnTo>
                        <a:pt x="16" y="5"/>
                      </a:lnTo>
                      <a:lnTo>
                        <a:pt x="18" y="3"/>
                      </a:lnTo>
                      <a:lnTo>
                        <a:pt x="21" y="3"/>
                      </a:lnTo>
                      <a:lnTo>
                        <a:pt x="23" y="3"/>
                      </a:lnTo>
                      <a:lnTo>
                        <a:pt x="25" y="5"/>
                      </a:lnTo>
                      <a:lnTo>
                        <a:pt x="30" y="5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3" y="8"/>
                      </a:lnTo>
                      <a:lnTo>
                        <a:pt x="35" y="10"/>
                      </a:lnTo>
                      <a:lnTo>
                        <a:pt x="35" y="11"/>
                      </a:lnTo>
                      <a:lnTo>
                        <a:pt x="35" y="13"/>
                      </a:lnTo>
                      <a:lnTo>
                        <a:pt x="36" y="17"/>
                      </a:ln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6" y="23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6" y="28"/>
                      </a:lnTo>
                      <a:lnTo>
                        <a:pt x="35" y="30"/>
                      </a:lnTo>
                      <a:lnTo>
                        <a:pt x="35" y="32"/>
                      </a:lnTo>
                      <a:lnTo>
                        <a:pt x="35" y="33"/>
                      </a:lnTo>
                      <a:lnTo>
                        <a:pt x="33" y="35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30" y="38"/>
                      </a:lnTo>
                      <a:lnTo>
                        <a:pt x="28" y="40"/>
                      </a:lnTo>
                      <a:lnTo>
                        <a:pt x="26" y="42"/>
                      </a:lnTo>
                      <a:lnTo>
                        <a:pt x="25" y="44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1" y="44"/>
                      </a:lnTo>
                      <a:lnTo>
                        <a:pt x="10" y="40"/>
                      </a:lnTo>
                      <a:lnTo>
                        <a:pt x="6" y="38"/>
                      </a:lnTo>
                      <a:lnTo>
                        <a:pt x="6" y="37"/>
                      </a:lnTo>
                      <a:lnTo>
                        <a:pt x="5" y="35"/>
                      </a:lnTo>
                      <a:lnTo>
                        <a:pt x="3" y="33"/>
                      </a:lnTo>
                      <a:lnTo>
                        <a:pt x="3" y="30"/>
                      </a:lnTo>
                      <a:lnTo>
                        <a:pt x="1" y="30"/>
                      </a:lnTo>
                      <a:lnTo>
                        <a:pt x="1" y="28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2" name="Freeform 781"/>
                <p:cNvSpPr>
                  <a:spLocks/>
                </p:cNvSpPr>
                <p:nvPr/>
              </p:nvSpPr>
              <p:spPr bwMode="auto">
                <a:xfrm>
                  <a:off x="5193" y="865"/>
                  <a:ext cx="22" cy="18"/>
                </a:xfrm>
                <a:custGeom>
                  <a:avLst/>
                  <a:gdLst>
                    <a:gd name="T0" fmla="*/ 16 w 43"/>
                    <a:gd name="T1" fmla="*/ 0 h 36"/>
                    <a:gd name="T2" fmla="*/ 22 w 43"/>
                    <a:gd name="T3" fmla="*/ 1 h 36"/>
                    <a:gd name="T4" fmla="*/ 8 w 43"/>
                    <a:gd name="T5" fmla="*/ 18 h 36"/>
                    <a:gd name="T6" fmla="*/ 0 w 43"/>
                    <a:gd name="T7" fmla="*/ 11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1" y="0"/>
                      </a:moveTo>
                      <a:lnTo>
                        <a:pt x="43" y="3"/>
                      </a:lnTo>
                      <a:lnTo>
                        <a:pt x="16" y="36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3" name="Freeform 782"/>
                <p:cNvSpPr>
                  <a:spLocks/>
                </p:cNvSpPr>
                <p:nvPr/>
              </p:nvSpPr>
              <p:spPr bwMode="auto">
                <a:xfrm>
                  <a:off x="5192" y="864"/>
                  <a:ext cx="23" cy="20"/>
                </a:xfrm>
                <a:custGeom>
                  <a:avLst/>
                  <a:gdLst>
                    <a:gd name="T0" fmla="*/ 16 w 47"/>
                    <a:gd name="T1" fmla="*/ 1 h 39"/>
                    <a:gd name="T2" fmla="*/ 16 w 47"/>
                    <a:gd name="T3" fmla="*/ 1 h 39"/>
                    <a:gd name="T4" fmla="*/ 21 w 47"/>
                    <a:gd name="T5" fmla="*/ 5 h 39"/>
                    <a:gd name="T6" fmla="*/ 21 w 47"/>
                    <a:gd name="T7" fmla="*/ 3 h 39"/>
                    <a:gd name="T8" fmla="*/ 7 w 47"/>
                    <a:gd name="T9" fmla="*/ 19 h 39"/>
                    <a:gd name="T10" fmla="*/ 10 w 47"/>
                    <a:gd name="T11" fmla="*/ 19 h 39"/>
                    <a:gd name="T12" fmla="*/ 1 w 47"/>
                    <a:gd name="T13" fmla="*/ 12 h 39"/>
                    <a:gd name="T14" fmla="*/ 1 w 47"/>
                    <a:gd name="T15" fmla="*/ 12 h 39"/>
                    <a:gd name="T16" fmla="*/ 16 w 47"/>
                    <a:gd name="T17" fmla="*/ 1 h 39"/>
                    <a:gd name="T18" fmla="*/ 16 w 47"/>
                    <a:gd name="T19" fmla="*/ 1 h 39"/>
                    <a:gd name="T20" fmla="*/ 1 w 47"/>
                    <a:gd name="T21" fmla="*/ 12 h 39"/>
                    <a:gd name="T22" fmla="*/ 0 w 47"/>
                    <a:gd name="T23" fmla="*/ 12 h 39"/>
                    <a:gd name="T24" fmla="*/ 1 w 47"/>
                    <a:gd name="T25" fmla="*/ 12 h 39"/>
                    <a:gd name="T26" fmla="*/ 7 w 47"/>
                    <a:gd name="T27" fmla="*/ 19 h 39"/>
                    <a:gd name="T28" fmla="*/ 8 w 47"/>
                    <a:gd name="T29" fmla="*/ 20 h 39"/>
                    <a:gd name="T30" fmla="*/ 9 w 47"/>
                    <a:gd name="T31" fmla="*/ 20 h 39"/>
                    <a:gd name="T32" fmla="*/ 9 w 47"/>
                    <a:gd name="T33" fmla="*/ 20 h 39"/>
                    <a:gd name="T34" fmla="*/ 10 w 47"/>
                    <a:gd name="T35" fmla="*/ 19 h 39"/>
                    <a:gd name="T36" fmla="*/ 23 w 47"/>
                    <a:gd name="T37" fmla="*/ 4 h 39"/>
                    <a:gd name="T38" fmla="*/ 22 w 47"/>
                    <a:gd name="T39" fmla="*/ 4 h 39"/>
                    <a:gd name="T40" fmla="*/ 23 w 47"/>
                    <a:gd name="T41" fmla="*/ 4 h 39"/>
                    <a:gd name="T42" fmla="*/ 22 w 47"/>
                    <a:gd name="T43" fmla="*/ 3 h 39"/>
                    <a:gd name="T44" fmla="*/ 16 w 47"/>
                    <a:gd name="T45" fmla="*/ 0 h 39"/>
                    <a:gd name="T46" fmla="*/ 16 w 47"/>
                    <a:gd name="T47" fmla="*/ 0 h 39"/>
                    <a:gd name="T48" fmla="*/ 16 w 47"/>
                    <a:gd name="T49" fmla="*/ 0 h 39"/>
                    <a:gd name="T50" fmla="*/ 16 w 47"/>
                    <a:gd name="T51" fmla="*/ 1 h 39"/>
                    <a:gd name="T52" fmla="*/ 16 w 47"/>
                    <a:gd name="T53" fmla="*/ 1 h 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7"/>
                    <a:gd name="T82" fmla="*/ 0 h 39"/>
                    <a:gd name="T83" fmla="*/ 47 w 47"/>
                    <a:gd name="T84" fmla="*/ 39 h 39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7" h="39">
                      <a:moveTo>
                        <a:pt x="33" y="2"/>
                      </a:moveTo>
                      <a:lnTo>
                        <a:pt x="32" y="2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15" y="38"/>
                      </a:lnTo>
                      <a:lnTo>
                        <a:pt x="20" y="38"/>
                      </a:lnTo>
                      <a:lnTo>
                        <a:pt x="3" y="24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2" y="24"/>
                      </a:lnTo>
                      <a:lnTo>
                        <a:pt x="0" y="24"/>
                      </a:lnTo>
                      <a:lnTo>
                        <a:pt x="2" y="24"/>
                      </a:lnTo>
                      <a:lnTo>
                        <a:pt x="15" y="38"/>
                      </a:lnTo>
                      <a:lnTo>
                        <a:pt x="17" y="39"/>
                      </a:lnTo>
                      <a:lnTo>
                        <a:pt x="18" y="39"/>
                      </a:lnTo>
                      <a:lnTo>
                        <a:pt x="20" y="38"/>
                      </a:lnTo>
                      <a:lnTo>
                        <a:pt x="47" y="7"/>
                      </a:lnTo>
                      <a:lnTo>
                        <a:pt x="45" y="7"/>
                      </a:lnTo>
                      <a:lnTo>
                        <a:pt x="47" y="7"/>
                      </a:lnTo>
                      <a:lnTo>
                        <a:pt x="45" y="5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4" name="Freeform 783"/>
                <p:cNvSpPr>
                  <a:spLocks/>
                </p:cNvSpPr>
                <p:nvPr/>
              </p:nvSpPr>
              <p:spPr bwMode="auto">
                <a:xfrm>
                  <a:off x="5131" y="861"/>
                  <a:ext cx="80" cy="57"/>
                </a:xfrm>
                <a:custGeom>
                  <a:avLst/>
                  <a:gdLst>
                    <a:gd name="T0" fmla="*/ 51 w 161"/>
                    <a:gd name="T1" fmla="*/ 1 h 115"/>
                    <a:gd name="T2" fmla="*/ 48 w 161"/>
                    <a:gd name="T3" fmla="*/ 0 h 115"/>
                    <a:gd name="T4" fmla="*/ 44 w 161"/>
                    <a:gd name="T5" fmla="*/ 0 h 115"/>
                    <a:gd name="T6" fmla="*/ 41 w 161"/>
                    <a:gd name="T7" fmla="*/ 0 h 115"/>
                    <a:gd name="T8" fmla="*/ 36 w 161"/>
                    <a:gd name="T9" fmla="*/ 0 h 115"/>
                    <a:gd name="T10" fmla="*/ 33 w 161"/>
                    <a:gd name="T11" fmla="*/ 0 h 115"/>
                    <a:gd name="T12" fmla="*/ 25 w 161"/>
                    <a:gd name="T13" fmla="*/ 2 h 115"/>
                    <a:gd name="T14" fmla="*/ 21 w 161"/>
                    <a:gd name="T15" fmla="*/ 4 h 115"/>
                    <a:gd name="T16" fmla="*/ 17 w 161"/>
                    <a:gd name="T17" fmla="*/ 5 h 115"/>
                    <a:gd name="T18" fmla="*/ 15 w 161"/>
                    <a:gd name="T19" fmla="*/ 6 h 115"/>
                    <a:gd name="T20" fmla="*/ 12 w 161"/>
                    <a:gd name="T21" fmla="*/ 9 h 115"/>
                    <a:gd name="T22" fmla="*/ 11 w 161"/>
                    <a:gd name="T23" fmla="*/ 11 h 115"/>
                    <a:gd name="T24" fmla="*/ 8 w 161"/>
                    <a:gd name="T25" fmla="*/ 12 h 115"/>
                    <a:gd name="T26" fmla="*/ 5 w 161"/>
                    <a:gd name="T27" fmla="*/ 17 h 115"/>
                    <a:gd name="T28" fmla="*/ 1 w 161"/>
                    <a:gd name="T29" fmla="*/ 22 h 115"/>
                    <a:gd name="T30" fmla="*/ 1 w 161"/>
                    <a:gd name="T31" fmla="*/ 24 h 115"/>
                    <a:gd name="T32" fmla="*/ 0 w 161"/>
                    <a:gd name="T33" fmla="*/ 27 h 115"/>
                    <a:gd name="T34" fmla="*/ 0 w 161"/>
                    <a:gd name="T35" fmla="*/ 32 h 115"/>
                    <a:gd name="T36" fmla="*/ 1 w 161"/>
                    <a:gd name="T37" fmla="*/ 34 h 115"/>
                    <a:gd name="T38" fmla="*/ 1 w 161"/>
                    <a:gd name="T39" fmla="*/ 38 h 115"/>
                    <a:gd name="T40" fmla="*/ 5 w 161"/>
                    <a:gd name="T41" fmla="*/ 43 h 115"/>
                    <a:gd name="T42" fmla="*/ 7 w 161"/>
                    <a:gd name="T43" fmla="*/ 45 h 115"/>
                    <a:gd name="T44" fmla="*/ 9 w 161"/>
                    <a:gd name="T45" fmla="*/ 48 h 115"/>
                    <a:gd name="T46" fmla="*/ 12 w 161"/>
                    <a:gd name="T47" fmla="*/ 49 h 115"/>
                    <a:gd name="T48" fmla="*/ 15 w 161"/>
                    <a:gd name="T49" fmla="*/ 51 h 115"/>
                    <a:gd name="T50" fmla="*/ 17 w 161"/>
                    <a:gd name="T51" fmla="*/ 53 h 115"/>
                    <a:gd name="T52" fmla="*/ 26 w 161"/>
                    <a:gd name="T53" fmla="*/ 56 h 115"/>
                    <a:gd name="T54" fmla="*/ 32 w 161"/>
                    <a:gd name="T55" fmla="*/ 57 h 115"/>
                    <a:gd name="T56" fmla="*/ 36 w 161"/>
                    <a:gd name="T57" fmla="*/ 57 h 115"/>
                    <a:gd name="T58" fmla="*/ 39 w 161"/>
                    <a:gd name="T59" fmla="*/ 57 h 115"/>
                    <a:gd name="T60" fmla="*/ 43 w 161"/>
                    <a:gd name="T61" fmla="*/ 57 h 115"/>
                    <a:gd name="T62" fmla="*/ 47 w 161"/>
                    <a:gd name="T63" fmla="*/ 57 h 115"/>
                    <a:gd name="T64" fmla="*/ 55 w 161"/>
                    <a:gd name="T65" fmla="*/ 55 h 115"/>
                    <a:gd name="T66" fmla="*/ 59 w 161"/>
                    <a:gd name="T67" fmla="*/ 54 h 115"/>
                    <a:gd name="T68" fmla="*/ 63 w 161"/>
                    <a:gd name="T69" fmla="*/ 53 h 115"/>
                    <a:gd name="T70" fmla="*/ 65 w 161"/>
                    <a:gd name="T71" fmla="*/ 49 h 115"/>
                    <a:gd name="T72" fmla="*/ 69 w 161"/>
                    <a:gd name="T73" fmla="*/ 49 h 115"/>
                    <a:gd name="T74" fmla="*/ 71 w 161"/>
                    <a:gd name="T75" fmla="*/ 46 h 115"/>
                    <a:gd name="T76" fmla="*/ 74 w 161"/>
                    <a:gd name="T77" fmla="*/ 44 h 115"/>
                    <a:gd name="T78" fmla="*/ 78 w 161"/>
                    <a:gd name="T79" fmla="*/ 38 h 115"/>
                    <a:gd name="T80" fmla="*/ 80 w 161"/>
                    <a:gd name="T81" fmla="*/ 34 h 115"/>
                    <a:gd name="T82" fmla="*/ 80 w 161"/>
                    <a:gd name="T83" fmla="*/ 31 h 115"/>
                    <a:gd name="T84" fmla="*/ 80 w 161"/>
                    <a:gd name="T85" fmla="*/ 27 h 115"/>
                    <a:gd name="T86" fmla="*/ 80 w 161"/>
                    <a:gd name="T87" fmla="*/ 23 h 115"/>
                    <a:gd name="T88" fmla="*/ 79 w 161"/>
                    <a:gd name="T89" fmla="*/ 21 h 115"/>
                    <a:gd name="T90" fmla="*/ 77 w 161"/>
                    <a:gd name="T91" fmla="*/ 16 h 115"/>
                    <a:gd name="T92" fmla="*/ 75 w 161"/>
                    <a:gd name="T93" fmla="*/ 12 h 115"/>
                    <a:gd name="T94" fmla="*/ 72 w 161"/>
                    <a:gd name="T95" fmla="*/ 11 h 115"/>
                    <a:gd name="T96" fmla="*/ 70 w 161"/>
                    <a:gd name="T97" fmla="*/ 9 h 115"/>
                    <a:gd name="T98" fmla="*/ 67 w 161"/>
                    <a:gd name="T99" fmla="*/ 6 h 115"/>
                    <a:gd name="T100" fmla="*/ 64 w 161"/>
                    <a:gd name="T101" fmla="*/ 5 h 115"/>
                    <a:gd name="T102" fmla="*/ 58 w 161"/>
                    <a:gd name="T103" fmla="*/ 2 h 11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1"/>
                    <a:gd name="T157" fmla="*/ 0 h 115"/>
                    <a:gd name="T158" fmla="*/ 161 w 161"/>
                    <a:gd name="T159" fmla="*/ 115 h 11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1" h="115">
                      <a:moveTo>
                        <a:pt x="116" y="5"/>
                      </a:moveTo>
                      <a:lnTo>
                        <a:pt x="111" y="5"/>
                      </a:lnTo>
                      <a:lnTo>
                        <a:pt x="110" y="5"/>
                      </a:lnTo>
                      <a:lnTo>
                        <a:pt x="106" y="3"/>
                      </a:lnTo>
                      <a:lnTo>
                        <a:pt x="103" y="3"/>
                      </a:lnTo>
                      <a:lnTo>
                        <a:pt x="103" y="1"/>
                      </a:lnTo>
                      <a:lnTo>
                        <a:pt x="101" y="1"/>
                      </a:lnTo>
                      <a:lnTo>
                        <a:pt x="100" y="1"/>
                      </a:lnTo>
                      <a:lnTo>
                        <a:pt x="98" y="1"/>
                      </a:lnTo>
                      <a:lnTo>
                        <a:pt x="97" y="1"/>
                      </a:lnTo>
                      <a:lnTo>
                        <a:pt x="95" y="1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90" y="1"/>
                      </a:lnTo>
                      <a:lnTo>
                        <a:pt x="88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3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3" y="1"/>
                      </a:lnTo>
                      <a:lnTo>
                        <a:pt x="72" y="1"/>
                      </a:lnTo>
                      <a:lnTo>
                        <a:pt x="70" y="1"/>
                      </a:lnTo>
                      <a:lnTo>
                        <a:pt x="68" y="1"/>
                      </a:lnTo>
                      <a:lnTo>
                        <a:pt x="67" y="1"/>
                      </a:lnTo>
                      <a:lnTo>
                        <a:pt x="60" y="5"/>
                      </a:lnTo>
                      <a:lnTo>
                        <a:pt x="58" y="5"/>
                      </a:lnTo>
                      <a:lnTo>
                        <a:pt x="53" y="5"/>
                      </a:lnTo>
                      <a:lnTo>
                        <a:pt x="50" y="5"/>
                      </a:lnTo>
                      <a:lnTo>
                        <a:pt x="48" y="6"/>
                      </a:lnTo>
                      <a:lnTo>
                        <a:pt x="45" y="8"/>
                      </a:lnTo>
                      <a:lnTo>
                        <a:pt x="42" y="8"/>
                      </a:lnTo>
                      <a:lnTo>
                        <a:pt x="40" y="8"/>
                      </a:lnTo>
                      <a:lnTo>
                        <a:pt x="38" y="10"/>
                      </a:lnTo>
                      <a:lnTo>
                        <a:pt x="35" y="11"/>
                      </a:lnTo>
                      <a:lnTo>
                        <a:pt x="35" y="13"/>
                      </a:lnTo>
                      <a:lnTo>
                        <a:pt x="33" y="13"/>
                      </a:lnTo>
                      <a:lnTo>
                        <a:pt x="32" y="13"/>
                      </a:lnTo>
                      <a:lnTo>
                        <a:pt x="30" y="13"/>
                      </a:lnTo>
                      <a:lnTo>
                        <a:pt x="28" y="15"/>
                      </a:lnTo>
                      <a:lnTo>
                        <a:pt x="28" y="17"/>
                      </a:lnTo>
                      <a:lnTo>
                        <a:pt x="27" y="17"/>
                      </a:lnTo>
                      <a:lnTo>
                        <a:pt x="25" y="18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2" y="22"/>
                      </a:lnTo>
                      <a:lnTo>
                        <a:pt x="18" y="22"/>
                      </a:lnTo>
                      <a:lnTo>
                        <a:pt x="18" y="23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3" y="27"/>
                      </a:lnTo>
                      <a:lnTo>
                        <a:pt x="13" y="30"/>
                      </a:lnTo>
                      <a:lnTo>
                        <a:pt x="12" y="30"/>
                      </a:lnTo>
                      <a:lnTo>
                        <a:pt x="10" y="35"/>
                      </a:lnTo>
                      <a:lnTo>
                        <a:pt x="7" y="37"/>
                      </a:lnTo>
                      <a:lnTo>
                        <a:pt x="7" y="38"/>
                      </a:lnTo>
                      <a:lnTo>
                        <a:pt x="5" y="42"/>
                      </a:lnTo>
                      <a:lnTo>
                        <a:pt x="5" y="44"/>
                      </a:lnTo>
                      <a:lnTo>
                        <a:pt x="3" y="44"/>
                      </a:lnTo>
                      <a:lnTo>
                        <a:pt x="3" y="45"/>
                      </a:lnTo>
                      <a:lnTo>
                        <a:pt x="3" y="47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2" y="64"/>
                      </a:lnTo>
                      <a:lnTo>
                        <a:pt x="0" y="64"/>
                      </a:lnTo>
                      <a:lnTo>
                        <a:pt x="2" y="66"/>
                      </a:lnTo>
                      <a:lnTo>
                        <a:pt x="2" y="67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3" y="74"/>
                      </a:lnTo>
                      <a:lnTo>
                        <a:pt x="3" y="76"/>
                      </a:lnTo>
                      <a:lnTo>
                        <a:pt x="7" y="81"/>
                      </a:lnTo>
                      <a:lnTo>
                        <a:pt x="7" y="82"/>
                      </a:lnTo>
                      <a:lnTo>
                        <a:pt x="10" y="86"/>
                      </a:lnTo>
                      <a:lnTo>
                        <a:pt x="10" y="87"/>
                      </a:lnTo>
                      <a:lnTo>
                        <a:pt x="12" y="87"/>
                      </a:lnTo>
                      <a:lnTo>
                        <a:pt x="12" y="89"/>
                      </a:lnTo>
                      <a:lnTo>
                        <a:pt x="13" y="89"/>
                      </a:lnTo>
                      <a:lnTo>
                        <a:pt x="13" y="91"/>
                      </a:lnTo>
                      <a:lnTo>
                        <a:pt x="15" y="91"/>
                      </a:lnTo>
                      <a:lnTo>
                        <a:pt x="17" y="93"/>
                      </a:lnTo>
                      <a:lnTo>
                        <a:pt x="17" y="94"/>
                      </a:lnTo>
                      <a:lnTo>
                        <a:pt x="18" y="94"/>
                      </a:lnTo>
                      <a:lnTo>
                        <a:pt x="18" y="96"/>
                      </a:lnTo>
                      <a:lnTo>
                        <a:pt x="22" y="96"/>
                      </a:lnTo>
                      <a:lnTo>
                        <a:pt x="23" y="98"/>
                      </a:lnTo>
                      <a:lnTo>
                        <a:pt x="25" y="99"/>
                      </a:lnTo>
                      <a:lnTo>
                        <a:pt x="27" y="99"/>
                      </a:lnTo>
                      <a:lnTo>
                        <a:pt x="28" y="101"/>
                      </a:lnTo>
                      <a:lnTo>
                        <a:pt x="28" y="103"/>
                      </a:lnTo>
                      <a:lnTo>
                        <a:pt x="30" y="103"/>
                      </a:lnTo>
                      <a:lnTo>
                        <a:pt x="30" y="104"/>
                      </a:lnTo>
                      <a:lnTo>
                        <a:pt x="33" y="104"/>
                      </a:lnTo>
                      <a:lnTo>
                        <a:pt x="33" y="106"/>
                      </a:lnTo>
                      <a:lnTo>
                        <a:pt x="35" y="106"/>
                      </a:lnTo>
                      <a:lnTo>
                        <a:pt x="40" y="108"/>
                      </a:lnTo>
                      <a:lnTo>
                        <a:pt x="42" y="108"/>
                      </a:lnTo>
                      <a:lnTo>
                        <a:pt x="47" y="109"/>
                      </a:lnTo>
                      <a:lnTo>
                        <a:pt x="52" y="113"/>
                      </a:lnTo>
                      <a:lnTo>
                        <a:pt x="53" y="113"/>
                      </a:lnTo>
                      <a:lnTo>
                        <a:pt x="57" y="113"/>
                      </a:lnTo>
                      <a:lnTo>
                        <a:pt x="58" y="113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5" y="115"/>
                      </a:lnTo>
                      <a:lnTo>
                        <a:pt x="67" y="115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3" y="115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8" y="115"/>
                      </a:lnTo>
                      <a:lnTo>
                        <a:pt x="82" y="115"/>
                      </a:lnTo>
                      <a:lnTo>
                        <a:pt x="83" y="115"/>
                      </a:lnTo>
                      <a:lnTo>
                        <a:pt x="85" y="115"/>
                      </a:lnTo>
                      <a:lnTo>
                        <a:pt x="87" y="115"/>
                      </a:lnTo>
                      <a:lnTo>
                        <a:pt x="88" y="115"/>
                      </a:lnTo>
                      <a:lnTo>
                        <a:pt x="90" y="115"/>
                      </a:lnTo>
                      <a:lnTo>
                        <a:pt x="92" y="115"/>
                      </a:lnTo>
                      <a:lnTo>
                        <a:pt x="93" y="115"/>
                      </a:lnTo>
                      <a:lnTo>
                        <a:pt x="95" y="115"/>
                      </a:lnTo>
                      <a:lnTo>
                        <a:pt x="98" y="115"/>
                      </a:lnTo>
                      <a:lnTo>
                        <a:pt x="103" y="113"/>
                      </a:lnTo>
                      <a:lnTo>
                        <a:pt x="110" y="111"/>
                      </a:lnTo>
                      <a:lnTo>
                        <a:pt x="111" y="111"/>
                      </a:lnTo>
                      <a:lnTo>
                        <a:pt x="113" y="109"/>
                      </a:lnTo>
                      <a:lnTo>
                        <a:pt x="115" y="109"/>
                      </a:lnTo>
                      <a:lnTo>
                        <a:pt x="116" y="108"/>
                      </a:lnTo>
                      <a:lnTo>
                        <a:pt x="118" y="108"/>
                      </a:lnTo>
                      <a:lnTo>
                        <a:pt x="120" y="108"/>
                      </a:lnTo>
                      <a:lnTo>
                        <a:pt x="121" y="106"/>
                      </a:lnTo>
                      <a:lnTo>
                        <a:pt x="123" y="106"/>
                      </a:lnTo>
                      <a:lnTo>
                        <a:pt x="125" y="106"/>
                      </a:lnTo>
                      <a:lnTo>
                        <a:pt x="126" y="106"/>
                      </a:lnTo>
                      <a:lnTo>
                        <a:pt x="126" y="104"/>
                      </a:lnTo>
                      <a:lnTo>
                        <a:pt x="128" y="103"/>
                      </a:lnTo>
                      <a:lnTo>
                        <a:pt x="130" y="101"/>
                      </a:lnTo>
                      <a:lnTo>
                        <a:pt x="131" y="99"/>
                      </a:lnTo>
                      <a:lnTo>
                        <a:pt x="133" y="99"/>
                      </a:lnTo>
                      <a:lnTo>
                        <a:pt x="135" y="99"/>
                      </a:lnTo>
                      <a:lnTo>
                        <a:pt x="135" y="98"/>
                      </a:lnTo>
                      <a:lnTo>
                        <a:pt x="136" y="98"/>
                      </a:lnTo>
                      <a:lnTo>
                        <a:pt x="138" y="98"/>
                      </a:lnTo>
                      <a:lnTo>
                        <a:pt x="138" y="96"/>
                      </a:lnTo>
                      <a:lnTo>
                        <a:pt x="140" y="96"/>
                      </a:lnTo>
                      <a:lnTo>
                        <a:pt x="141" y="96"/>
                      </a:lnTo>
                      <a:lnTo>
                        <a:pt x="141" y="94"/>
                      </a:lnTo>
                      <a:lnTo>
                        <a:pt x="143" y="93"/>
                      </a:lnTo>
                      <a:lnTo>
                        <a:pt x="145" y="91"/>
                      </a:lnTo>
                      <a:lnTo>
                        <a:pt x="145" y="89"/>
                      </a:lnTo>
                      <a:lnTo>
                        <a:pt x="146" y="89"/>
                      </a:lnTo>
                      <a:lnTo>
                        <a:pt x="148" y="89"/>
                      </a:lnTo>
                      <a:lnTo>
                        <a:pt x="150" y="86"/>
                      </a:lnTo>
                      <a:lnTo>
                        <a:pt x="151" y="86"/>
                      </a:lnTo>
                      <a:lnTo>
                        <a:pt x="155" y="81"/>
                      </a:lnTo>
                      <a:lnTo>
                        <a:pt x="156" y="79"/>
                      </a:lnTo>
                      <a:lnTo>
                        <a:pt x="156" y="76"/>
                      </a:lnTo>
                      <a:lnTo>
                        <a:pt x="158" y="74"/>
                      </a:lnTo>
                      <a:lnTo>
                        <a:pt x="158" y="72"/>
                      </a:lnTo>
                      <a:lnTo>
                        <a:pt x="158" y="71"/>
                      </a:lnTo>
                      <a:lnTo>
                        <a:pt x="160" y="69"/>
                      </a:lnTo>
                      <a:lnTo>
                        <a:pt x="160" y="67"/>
                      </a:lnTo>
                      <a:lnTo>
                        <a:pt x="161" y="66"/>
                      </a:lnTo>
                      <a:lnTo>
                        <a:pt x="161" y="64"/>
                      </a:lnTo>
                      <a:lnTo>
                        <a:pt x="161" y="62"/>
                      </a:lnTo>
                      <a:lnTo>
                        <a:pt x="161" y="60"/>
                      </a:lnTo>
                      <a:lnTo>
                        <a:pt x="161" y="57"/>
                      </a:lnTo>
                      <a:lnTo>
                        <a:pt x="161" y="55"/>
                      </a:lnTo>
                      <a:lnTo>
                        <a:pt x="161" y="54"/>
                      </a:lnTo>
                      <a:lnTo>
                        <a:pt x="161" y="52"/>
                      </a:lnTo>
                      <a:lnTo>
                        <a:pt x="161" y="50"/>
                      </a:lnTo>
                      <a:lnTo>
                        <a:pt x="161" y="49"/>
                      </a:lnTo>
                      <a:lnTo>
                        <a:pt x="161" y="47"/>
                      </a:lnTo>
                      <a:lnTo>
                        <a:pt x="160" y="47"/>
                      </a:lnTo>
                      <a:lnTo>
                        <a:pt x="160" y="45"/>
                      </a:lnTo>
                      <a:lnTo>
                        <a:pt x="160" y="44"/>
                      </a:lnTo>
                      <a:lnTo>
                        <a:pt x="158" y="42"/>
                      </a:lnTo>
                      <a:lnTo>
                        <a:pt x="158" y="40"/>
                      </a:lnTo>
                      <a:lnTo>
                        <a:pt x="158" y="38"/>
                      </a:lnTo>
                      <a:lnTo>
                        <a:pt x="156" y="35"/>
                      </a:lnTo>
                      <a:lnTo>
                        <a:pt x="155" y="33"/>
                      </a:lnTo>
                      <a:lnTo>
                        <a:pt x="155" y="30"/>
                      </a:lnTo>
                      <a:lnTo>
                        <a:pt x="153" y="30"/>
                      </a:lnTo>
                      <a:lnTo>
                        <a:pt x="151" y="28"/>
                      </a:lnTo>
                      <a:lnTo>
                        <a:pt x="151" y="27"/>
                      </a:lnTo>
                      <a:lnTo>
                        <a:pt x="150" y="25"/>
                      </a:lnTo>
                      <a:lnTo>
                        <a:pt x="148" y="25"/>
                      </a:lnTo>
                      <a:lnTo>
                        <a:pt x="148" y="23"/>
                      </a:lnTo>
                      <a:lnTo>
                        <a:pt x="146" y="23"/>
                      </a:lnTo>
                      <a:lnTo>
                        <a:pt x="145" y="22"/>
                      </a:lnTo>
                      <a:lnTo>
                        <a:pt x="143" y="22"/>
                      </a:lnTo>
                      <a:lnTo>
                        <a:pt x="143" y="20"/>
                      </a:lnTo>
                      <a:lnTo>
                        <a:pt x="141" y="20"/>
                      </a:lnTo>
                      <a:lnTo>
                        <a:pt x="141" y="18"/>
                      </a:lnTo>
                      <a:lnTo>
                        <a:pt x="140" y="18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8" y="13"/>
                      </a:lnTo>
                      <a:lnTo>
                        <a:pt x="135" y="13"/>
                      </a:lnTo>
                      <a:lnTo>
                        <a:pt x="131" y="13"/>
                      </a:lnTo>
                      <a:lnTo>
                        <a:pt x="131" y="11"/>
                      </a:lnTo>
                      <a:lnTo>
                        <a:pt x="130" y="11"/>
                      </a:lnTo>
                      <a:lnTo>
                        <a:pt x="128" y="10"/>
                      </a:lnTo>
                      <a:lnTo>
                        <a:pt x="126" y="8"/>
                      </a:lnTo>
                      <a:lnTo>
                        <a:pt x="123" y="8"/>
                      </a:lnTo>
                      <a:lnTo>
                        <a:pt x="121" y="8"/>
                      </a:lnTo>
                      <a:lnTo>
                        <a:pt x="116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5" name="Freeform 784"/>
                <p:cNvSpPr>
                  <a:spLocks/>
                </p:cNvSpPr>
                <p:nvPr/>
              </p:nvSpPr>
              <p:spPr bwMode="auto">
                <a:xfrm>
                  <a:off x="5130" y="860"/>
                  <a:ext cx="83" cy="60"/>
                </a:xfrm>
                <a:custGeom>
                  <a:avLst/>
                  <a:gdLst>
                    <a:gd name="T0" fmla="*/ 1 w 167"/>
                    <a:gd name="T1" fmla="*/ 24 h 120"/>
                    <a:gd name="T2" fmla="*/ 0 w 167"/>
                    <a:gd name="T3" fmla="*/ 29 h 120"/>
                    <a:gd name="T4" fmla="*/ 1 w 167"/>
                    <a:gd name="T5" fmla="*/ 35 h 120"/>
                    <a:gd name="T6" fmla="*/ 3 w 167"/>
                    <a:gd name="T7" fmla="*/ 42 h 120"/>
                    <a:gd name="T8" fmla="*/ 7 w 167"/>
                    <a:gd name="T9" fmla="*/ 47 h 120"/>
                    <a:gd name="T10" fmla="*/ 13 w 167"/>
                    <a:gd name="T11" fmla="*/ 53 h 120"/>
                    <a:gd name="T12" fmla="*/ 20 w 167"/>
                    <a:gd name="T13" fmla="*/ 56 h 120"/>
                    <a:gd name="T14" fmla="*/ 27 w 167"/>
                    <a:gd name="T15" fmla="*/ 58 h 120"/>
                    <a:gd name="T16" fmla="*/ 36 w 167"/>
                    <a:gd name="T17" fmla="*/ 59 h 120"/>
                    <a:gd name="T18" fmla="*/ 43 w 167"/>
                    <a:gd name="T19" fmla="*/ 59 h 120"/>
                    <a:gd name="T20" fmla="*/ 51 w 167"/>
                    <a:gd name="T21" fmla="*/ 59 h 120"/>
                    <a:gd name="T22" fmla="*/ 60 w 167"/>
                    <a:gd name="T23" fmla="*/ 56 h 120"/>
                    <a:gd name="T24" fmla="*/ 69 w 167"/>
                    <a:gd name="T25" fmla="*/ 52 h 120"/>
                    <a:gd name="T26" fmla="*/ 74 w 167"/>
                    <a:gd name="T27" fmla="*/ 48 h 120"/>
                    <a:gd name="T28" fmla="*/ 79 w 167"/>
                    <a:gd name="T29" fmla="*/ 42 h 120"/>
                    <a:gd name="T30" fmla="*/ 81 w 167"/>
                    <a:gd name="T31" fmla="*/ 38 h 120"/>
                    <a:gd name="T32" fmla="*/ 82 w 167"/>
                    <a:gd name="T33" fmla="*/ 32 h 120"/>
                    <a:gd name="T34" fmla="*/ 82 w 167"/>
                    <a:gd name="T35" fmla="*/ 26 h 120"/>
                    <a:gd name="T36" fmla="*/ 81 w 167"/>
                    <a:gd name="T37" fmla="*/ 20 h 120"/>
                    <a:gd name="T38" fmla="*/ 77 w 167"/>
                    <a:gd name="T39" fmla="*/ 15 h 120"/>
                    <a:gd name="T40" fmla="*/ 72 w 167"/>
                    <a:gd name="T41" fmla="*/ 10 h 120"/>
                    <a:gd name="T42" fmla="*/ 65 w 167"/>
                    <a:gd name="T43" fmla="*/ 4 h 120"/>
                    <a:gd name="T44" fmla="*/ 50 w 167"/>
                    <a:gd name="T45" fmla="*/ 0 h 120"/>
                    <a:gd name="T46" fmla="*/ 42 w 167"/>
                    <a:gd name="T47" fmla="*/ 0 h 120"/>
                    <a:gd name="T48" fmla="*/ 34 w 167"/>
                    <a:gd name="T49" fmla="*/ 0 h 120"/>
                    <a:gd name="T50" fmla="*/ 24 w 167"/>
                    <a:gd name="T51" fmla="*/ 3 h 120"/>
                    <a:gd name="T52" fmla="*/ 16 w 167"/>
                    <a:gd name="T53" fmla="*/ 7 h 120"/>
                    <a:gd name="T54" fmla="*/ 10 w 167"/>
                    <a:gd name="T55" fmla="*/ 11 h 120"/>
                    <a:gd name="T56" fmla="*/ 4 w 167"/>
                    <a:gd name="T57" fmla="*/ 18 h 120"/>
                    <a:gd name="T58" fmla="*/ 10 w 167"/>
                    <a:gd name="T59" fmla="*/ 13 h 120"/>
                    <a:gd name="T60" fmla="*/ 16 w 167"/>
                    <a:gd name="T61" fmla="*/ 10 h 120"/>
                    <a:gd name="T62" fmla="*/ 23 w 167"/>
                    <a:gd name="T63" fmla="*/ 4 h 120"/>
                    <a:gd name="T64" fmla="*/ 31 w 167"/>
                    <a:gd name="T65" fmla="*/ 3 h 120"/>
                    <a:gd name="T66" fmla="*/ 38 w 167"/>
                    <a:gd name="T67" fmla="*/ 2 h 120"/>
                    <a:gd name="T68" fmla="*/ 46 w 167"/>
                    <a:gd name="T69" fmla="*/ 1 h 120"/>
                    <a:gd name="T70" fmla="*/ 55 w 167"/>
                    <a:gd name="T71" fmla="*/ 3 h 120"/>
                    <a:gd name="T72" fmla="*/ 66 w 167"/>
                    <a:gd name="T73" fmla="*/ 7 h 120"/>
                    <a:gd name="T74" fmla="*/ 72 w 167"/>
                    <a:gd name="T75" fmla="*/ 11 h 120"/>
                    <a:gd name="T76" fmla="*/ 76 w 167"/>
                    <a:gd name="T77" fmla="*/ 16 h 120"/>
                    <a:gd name="T78" fmla="*/ 80 w 167"/>
                    <a:gd name="T79" fmla="*/ 22 h 120"/>
                    <a:gd name="T80" fmla="*/ 81 w 167"/>
                    <a:gd name="T81" fmla="*/ 27 h 120"/>
                    <a:gd name="T82" fmla="*/ 80 w 167"/>
                    <a:gd name="T83" fmla="*/ 33 h 120"/>
                    <a:gd name="T84" fmla="*/ 78 w 167"/>
                    <a:gd name="T85" fmla="*/ 38 h 120"/>
                    <a:gd name="T86" fmla="*/ 76 w 167"/>
                    <a:gd name="T87" fmla="*/ 42 h 120"/>
                    <a:gd name="T88" fmla="*/ 71 w 167"/>
                    <a:gd name="T89" fmla="*/ 48 h 120"/>
                    <a:gd name="T90" fmla="*/ 66 w 167"/>
                    <a:gd name="T91" fmla="*/ 52 h 120"/>
                    <a:gd name="T92" fmla="*/ 57 w 167"/>
                    <a:gd name="T93" fmla="*/ 55 h 120"/>
                    <a:gd name="T94" fmla="*/ 47 w 167"/>
                    <a:gd name="T95" fmla="*/ 58 h 120"/>
                    <a:gd name="T96" fmla="*/ 39 w 167"/>
                    <a:gd name="T97" fmla="*/ 58 h 120"/>
                    <a:gd name="T98" fmla="*/ 32 w 167"/>
                    <a:gd name="T99" fmla="*/ 58 h 120"/>
                    <a:gd name="T100" fmla="*/ 24 w 167"/>
                    <a:gd name="T101" fmla="*/ 56 h 120"/>
                    <a:gd name="T102" fmla="*/ 17 w 167"/>
                    <a:gd name="T103" fmla="*/ 53 h 120"/>
                    <a:gd name="T104" fmla="*/ 11 w 167"/>
                    <a:gd name="T105" fmla="*/ 48 h 120"/>
                    <a:gd name="T106" fmla="*/ 7 w 167"/>
                    <a:gd name="T107" fmla="*/ 43 h 120"/>
                    <a:gd name="T108" fmla="*/ 4 w 167"/>
                    <a:gd name="T109" fmla="*/ 38 h 120"/>
                    <a:gd name="T110" fmla="*/ 2 w 167"/>
                    <a:gd name="T111" fmla="*/ 33 h 120"/>
                    <a:gd name="T112" fmla="*/ 2 w 167"/>
                    <a:gd name="T113" fmla="*/ 28 h 120"/>
                    <a:gd name="T114" fmla="*/ 4 w 167"/>
                    <a:gd name="T115" fmla="*/ 22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7"/>
                    <a:gd name="T175" fmla="*/ 0 h 120"/>
                    <a:gd name="T176" fmla="*/ 167 w 167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7" h="120">
                      <a:moveTo>
                        <a:pt x="9" y="35"/>
                      </a:moveTo>
                      <a:lnTo>
                        <a:pt x="7" y="37"/>
                      </a:lnTo>
                      <a:lnTo>
                        <a:pt x="5" y="44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2" y="69"/>
                      </a:lnTo>
                      <a:lnTo>
                        <a:pt x="2" y="73"/>
                      </a:lnTo>
                      <a:lnTo>
                        <a:pt x="2" y="76"/>
                      </a:lnTo>
                      <a:lnTo>
                        <a:pt x="4" y="78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4" y="93"/>
                      </a:lnTo>
                      <a:lnTo>
                        <a:pt x="15" y="96"/>
                      </a:lnTo>
                      <a:lnTo>
                        <a:pt x="19" y="98"/>
                      </a:lnTo>
                      <a:lnTo>
                        <a:pt x="24" y="103"/>
                      </a:lnTo>
                      <a:lnTo>
                        <a:pt x="27" y="105"/>
                      </a:lnTo>
                      <a:lnTo>
                        <a:pt x="30" y="105"/>
                      </a:lnTo>
                      <a:lnTo>
                        <a:pt x="34" y="108"/>
                      </a:lnTo>
                      <a:lnTo>
                        <a:pt x="35" y="110"/>
                      </a:lnTo>
                      <a:lnTo>
                        <a:pt x="40" y="111"/>
                      </a:lnTo>
                      <a:lnTo>
                        <a:pt x="44" y="111"/>
                      </a:lnTo>
                      <a:lnTo>
                        <a:pt x="47" y="113"/>
                      </a:lnTo>
                      <a:lnTo>
                        <a:pt x="50" y="115"/>
                      </a:lnTo>
                      <a:lnTo>
                        <a:pt x="55" y="115"/>
                      </a:lnTo>
                      <a:lnTo>
                        <a:pt x="59" y="117"/>
                      </a:lnTo>
                      <a:lnTo>
                        <a:pt x="62" y="118"/>
                      </a:lnTo>
                      <a:lnTo>
                        <a:pt x="65" y="118"/>
                      </a:lnTo>
                      <a:lnTo>
                        <a:pt x="72" y="118"/>
                      </a:lnTo>
                      <a:lnTo>
                        <a:pt x="75" y="120"/>
                      </a:lnTo>
                      <a:lnTo>
                        <a:pt x="79" y="118"/>
                      </a:lnTo>
                      <a:lnTo>
                        <a:pt x="84" y="118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5" y="118"/>
                      </a:lnTo>
                      <a:lnTo>
                        <a:pt x="99" y="117"/>
                      </a:lnTo>
                      <a:lnTo>
                        <a:pt x="103" y="117"/>
                      </a:lnTo>
                      <a:lnTo>
                        <a:pt x="105" y="115"/>
                      </a:lnTo>
                      <a:lnTo>
                        <a:pt x="115" y="115"/>
                      </a:lnTo>
                      <a:lnTo>
                        <a:pt x="117" y="111"/>
                      </a:lnTo>
                      <a:lnTo>
                        <a:pt x="120" y="111"/>
                      </a:lnTo>
                      <a:lnTo>
                        <a:pt x="125" y="111"/>
                      </a:lnTo>
                      <a:lnTo>
                        <a:pt x="132" y="106"/>
                      </a:lnTo>
                      <a:lnTo>
                        <a:pt x="133" y="105"/>
                      </a:lnTo>
                      <a:lnTo>
                        <a:pt x="138" y="103"/>
                      </a:lnTo>
                      <a:lnTo>
                        <a:pt x="140" y="101"/>
                      </a:lnTo>
                      <a:lnTo>
                        <a:pt x="143" y="98"/>
                      </a:lnTo>
                      <a:lnTo>
                        <a:pt x="145" y="96"/>
                      </a:lnTo>
                      <a:lnTo>
                        <a:pt x="148" y="95"/>
                      </a:lnTo>
                      <a:lnTo>
                        <a:pt x="152" y="93"/>
                      </a:lnTo>
                      <a:lnTo>
                        <a:pt x="155" y="89"/>
                      </a:lnTo>
                      <a:lnTo>
                        <a:pt x="157" y="86"/>
                      </a:lnTo>
                      <a:lnTo>
                        <a:pt x="158" y="84"/>
                      </a:lnTo>
                      <a:lnTo>
                        <a:pt x="158" y="83"/>
                      </a:lnTo>
                      <a:lnTo>
                        <a:pt x="160" y="79"/>
                      </a:lnTo>
                      <a:lnTo>
                        <a:pt x="162" y="78"/>
                      </a:lnTo>
                      <a:lnTo>
                        <a:pt x="162" y="76"/>
                      </a:lnTo>
                      <a:lnTo>
                        <a:pt x="165" y="73"/>
                      </a:lnTo>
                      <a:lnTo>
                        <a:pt x="165" y="69"/>
                      </a:lnTo>
                      <a:lnTo>
                        <a:pt x="165" y="66"/>
                      </a:lnTo>
                      <a:lnTo>
                        <a:pt x="165" y="64"/>
                      </a:lnTo>
                      <a:lnTo>
                        <a:pt x="165" y="61"/>
                      </a:lnTo>
                      <a:lnTo>
                        <a:pt x="165" y="57"/>
                      </a:lnTo>
                      <a:lnTo>
                        <a:pt x="167" y="54"/>
                      </a:lnTo>
                      <a:lnTo>
                        <a:pt x="165" y="52"/>
                      </a:lnTo>
                      <a:lnTo>
                        <a:pt x="165" y="49"/>
                      </a:lnTo>
                      <a:lnTo>
                        <a:pt x="165" y="47"/>
                      </a:lnTo>
                      <a:lnTo>
                        <a:pt x="163" y="44"/>
                      </a:lnTo>
                      <a:lnTo>
                        <a:pt x="162" y="40"/>
                      </a:lnTo>
                      <a:lnTo>
                        <a:pt x="162" y="37"/>
                      </a:lnTo>
                      <a:lnTo>
                        <a:pt x="158" y="32"/>
                      </a:lnTo>
                      <a:lnTo>
                        <a:pt x="157" y="30"/>
                      </a:lnTo>
                      <a:lnTo>
                        <a:pt x="155" y="29"/>
                      </a:lnTo>
                      <a:lnTo>
                        <a:pt x="153" y="24"/>
                      </a:lnTo>
                      <a:lnTo>
                        <a:pt x="150" y="24"/>
                      </a:lnTo>
                      <a:lnTo>
                        <a:pt x="148" y="20"/>
                      </a:lnTo>
                      <a:lnTo>
                        <a:pt x="145" y="19"/>
                      </a:lnTo>
                      <a:lnTo>
                        <a:pt x="143" y="15"/>
                      </a:lnTo>
                      <a:lnTo>
                        <a:pt x="140" y="13"/>
                      </a:lnTo>
                      <a:lnTo>
                        <a:pt x="137" y="13"/>
                      </a:lnTo>
                      <a:lnTo>
                        <a:pt x="130" y="8"/>
                      </a:lnTo>
                      <a:lnTo>
                        <a:pt x="127" y="8"/>
                      </a:lnTo>
                      <a:lnTo>
                        <a:pt x="112" y="2"/>
                      </a:lnTo>
                      <a:lnTo>
                        <a:pt x="108" y="0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4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69" y="0"/>
                      </a:lnTo>
                      <a:lnTo>
                        <a:pt x="60" y="2"/>
                      </a:lnTo>
                      <a:lnTo>
                        <a:pt x="57" y="3"/>
                      </a:lnTo>
                      <a:lnTo>
                        <a:pt x="52" y="3"/>
                      </a:lnTo>
                      <a:lnTo>
                        <a:pt x="49" y="5"/>
                      </a:lnTo>
                      <a:lnTo>
                        <a:pt x="45" y="8"/>
                      </a:lnTo>
                      <a:lnTo>
                        <a:pt x="39" y="8"/>
                      </a:lnTo>
                      <a:lnTo>
                        <a:pt x="35" y="12"/>
                      </a:lnTo>
                      <a:lnTo>
                        <a:pt x="32" y="13"/>
                      </a:lnTo>
                      <a:lnTo>
                        <a:pt x="29" y="15"/>
                      </a:lnTo>
                      <a:lnTo>
                        <a:pt x="25" y="19"/>
                      </a:lnTo>
                      <a:lnTo>
                        <a:pt x="24" y="19"/>
                      </a:lnTo>
                      <a:lnTo>
                        <a:pt x="20" y="22"/>
                      </a:lnTo>
                      <a:lnTo>
                        <a:pt x="17" y="24"/>
                      </a:lnTo>
                      <a:lnTo>
                        <a:pt x="15" y="27"/>
                      </a:lnTo>
                      <a:lnTo>
                        <a:pt x="12" y="30"/>
                      </a:lnTo>
                      <a:lnTo>
                        <a:pt x="9" y="35"/>
                      </a:lnTo>
                      <a:lnTo>
                        <a:pt x="12" y="35"/>
                      </a:lnTo>
                      <a:lnTo>
                        <a:pt x="17" y="32"/>
                      </a:lnTo>
                      <a:lnTo>
                        <a:pt x="19" y="29"/>
                      </a:lnTo>
                      <a:lnTo>
                        <a:pt x="20" y="25"/>
                      </a:lnTo>
                      <a:lnTo>
                        <a:pt x="24" y="24"/>
                      </a:lnTo>
                      <a:lnTo>
                        <a:pt x="27" y="22"/>
                      </a:lnTo>
                      <a:lnTo>
                        <a:pt x="30" y="20"/>
                      </a:lnTo>
                      <a:lnTo>
                        <a:pt x="32" y="19"/>
                      </a:lnTo>
                      <a:lnTo>
                        <a:pt x="35" y="15"/>
                      </a:lnTo>
                      <a:lnTo>
                        <a:pt x="39" y="13"/>
                      </a:lnTo>
                      <a:lnTo>
                        <a:pt x="40" y="13"/>
                      </a:lnTo>
                      <a:lnTo>
                        <a:pt x="47" y="8"/>
                      </a:lnTo>
                      <a:lnTo>
                        <a:pt x="52" y="8"/>
                      </a:lnTo>
                      <a:lnTo>
                        <a:pt x="55" y="8"/>
                      </a:lnTo>
                      <a:lnTo>
                        <a:pt x="59" y="7"/>
                      </a:lnTo>
                      <a:lnTo>
                        <a:pt x="62" y="5"/>
                      </a:lnTo>
                      <a:lnTo>
                        <a:pt x="64" y="5"/>
                      </a:lnTo>
                      <a:lnTo>
                        <a:pt x="69" y="3"/>
                      </a:lnTo>
                      <a:lnTo>
                        <a:pt x="74" y="3"/>
                      </a:lnTo>
                      <a:lnTo>
                        <a:pt x="77" y="3"/>
                      </a:lnTo>
                      <a:lnTo>
                        <a:pt x="80" y="3"/>
                      </a:lnTo>
                      <a:lnTo>
                        <a:pt x="84" y="2"/>
                      </a:lnTo>
                      <a:lnTo>
                        <a:pt x="87" y="2"/>
                      </a:lnTo>
                      <a:lnTo>
                        <a:pt x="92" y="2"/>
                      </a:lnTo>
                      <a:lnTo>
                        <a:pt x="95" y="3"/>
                      </a:lnTo>
                      <a:lnTo>
                        <a:pt x="100" y="3"/>
                      </a:lnTo>
                      <a:lnTo>
                        <a:pt x="105" y="5"/>
                      </a:lnTo>
                      <a:lnTo>
                        <a:pt x="110" y="5"/>
                      </a:lnTo>
                      <a:lnTo>
                        <a:pt x="117" y="8"/>
                      </a:lnTo>
                      <a:lnTo>
                        <a:pt x="125" y="8"/>
                      </a:lnTo>
                      <a:lnTo>
                        <a:pt x="128" y="12"/>
                      </a:lnTo>
                      <a:lnTo>
                        <a:pt x="133" y="13"/>
                      </a:lnTo>
                      <a:lnTo>
                        <a:pt x="137" y="17"/>
                      </a:lnTo>
                      <a:lnTo>
                        <a:pt x="140" y="19"/>
                      </a:lnTo>
                      <a:lnTo>
                        <a:pt x="142" y="20"/>
                      </a:lnTo>
                      <a:lnTo>
                        <a:pt x="145" y="22"/>
                      </a:lnTo>
                      <a:lnTo>
                        <a:pt x="147" y="24"/>
                      </a:lnTo>
                      <a:lnTo>
                        <a:pt x="148" y="27"/>
                      </a:lnTo>
                      <a:lnTo>
                        <a:pt x="150" y="30"/>
                      </a:lnTo>
                      <a:lnTo>
                        <a:pt x="153" y="32"/>
                      </a:lnTo>
                      <a:lnTo>
                        <a:pt x="155" y="35"/>
                      </a:lnTo>
                      <a:lnTo>
                        <a:pt x="157" y="39"/>
                      </a:lnTo>
                      <a:lnTo>
                        <a:pt x="158" y="40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49"/>
                      </a:lnTo>
                      <a:lnTo>
                        <a:pt x="162" y="52"/>
                      </a:lnTo>
                      <a:lnTo>
                        <a:pt x="162" y="54"/>
                      </a:lnTo>
                      <a:lnTo>
                        <a:pt x="162" y="57"/>
                      </a:lnTo>
                      <a:lnTo>
                        <a:pt x="162" y="59"/>
                      </a:lnTo>
                      <a:lnTo>
                        <a:pt x="162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1"/>
                      </a:lnTo>
                      <a:lnTo>
                        <a:pt x="158" y="74"/>
                      </a:lnTo>
                      <a:lnTo>
                        <a:pt x="157" y="76"/>
                      </a:lnTo>
                      <a:lnTo>
                        <a:pt x="157" y="79"/>
                      </a:lnTo>
                      <a:lnTo>
                        <a:pt x="155" y="83"/>
                      </a:lnTo>
                      <a:lnTo>
                        <a:pt x="155" y="81"/>
                      </a:lnTo>
                      <a:lnTo>
                        <a:pt x="152" y="84"/>
                      </a:lnTo>
                      <a:lnTo>
                        <a:pt x="150" y="88"/>
                      </a:lnTo>
                      <a:lnTo>
                        <a:pt x="148" y="89"/>
                      </a:lnTo>
                      <a:lnTo>
                        <a:pt x="145" y="93"/>
                      </a:lnTo>
                      <a:lnTo>
                        <a:pt x="143" y="95"/>
                      </a:lnTo>
                      <a:lnTo>
                        <a:pt x="140" y="96"/>
                      </a:lnTo>
                      <a:lnTo>
                        <a:pt x="137" y="98"/>
                      </a:lnTo>
                      <a:lnTo>
                        <a:pt x="135" y="100"/>
                      </a:lnTo>
                      <a:lnTo>
                        <a:pt x="132" y="103"/>
                      </a:lnTo>
                      <a:lnTo>
                        <a:pt x="128" y="105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5" y="110"/>
                      </a:lnTo>
                      <a:lnTo>
                        <a:pt x="112" y="111"/>
                      </a:lnTo>
                      <a:lnTo>
                        <a:pt x="102" y="113"/>
                      </a:lnTo>
                      <a:lnTo>
                        <a:pt x="97" y="115"/>
                      </a:lnTo>
                      <a:lnTo>
                        <a:pt x="94" y="115"/>
                      </a:lnTo>
                      <a:lnTo>
                        <a:pt x="90" y="115"/>
                      </a:lnTo>
                      <a:lnTo>
                        <a:pt x="87" y="115"/>
                      </a:lnTo>
                      <a:lnTo>
                        <a:pt x="84" y="115"/>
                      </a:lnTo>
                      <a:lnTo>
                        <a:pt x="79" y="115"/>
                      </a:lnTo>
                      <a:lnTo>
                        <a:pt x="75" y="115"/>
                      </a:lnTo>
                      <a:lnTo>
                        <a:pt x="72" y="115"/>
                      </a:lnTo>
                      <a:lnTo>
                        <a:pt x="67" y="115"/>
                      </a:lnTo>
                      <a:lnTo>
                        <a:pt x="64" y="115"/>
                      </a:lnTo>
                      <a:lnTo>
                        <a:pt x="60" y="113"/>
                      </a:lnTo>
                      <a:lnTo>
                        <a:pt x="57" y="113"/>
                      </a:lnTo>
                      <a:lnTo>
                        <a:pt x="52" y="111"/>
                      </a:lnTo>
                      <a:lnTo>
                        <a:pt x="49" y="111"/>
                      </a:lnTo>
                      <a:lnTo>
                        <a:pt x="47" y="110"/>
                      </a:lnTo>
                      <a:lnTo>
                        <a:pt x="42" y="108"/>
                      </a:lnTo>
                      <a:lnTo>
                        <a:pt x="39" y="106"/>
                      </a:lnTo>
                      <a:lnTo>
                        <a:pt x="35" y="105"/>
                      </a:lnTo>
                      <a:lnTo>
                        <a:pt x="34" y="103"/>
                      </a:lnTo>
                      <a:lnTo>
                        <a:pt x="30" y="101"/>
                      </a:lnTo>
                      <a:lnTo>
                        <a:pt x="27" y="100"/>
                      </a:lnTo>
                      <a:lnTo>
                        <a:pt x="22" y="96"/>
                      </a:lnTo>
                      <a:lnTo>
                        <a:pt x="20" y="93"/>
                      </a:lnTo>
                      <a:lnTo>
                        <a:pt x="19" y="91"/>
                      </a:lnTo>
                      <a:lnTo>
                        <a:pt x="15" y="89"/>
                      </a:lnTo>
                      <a:lnTo>
                        <a:pt x="14" y="86"/>
                      </a:lnTo>
                      <a:lnTo>
                        <a:pt x="12" y="84"/>
                      </a:lnTo>
                      <a:lnTo>
                        <a:pt x="10" y="81"/>
                      </a:lnTo>
                      <a:lnTo>
                        <a:pt x="9" y="79"/>
                      </a:lnTo>
                      <a:lnTo>
                        <a:pt x="9" y="76"/>
                      </a:lnTo>
                      <a:lnTo>
                        <a:pt x="7" y="74"/>
                      </a:lnTo>
                      <a:lnTo>
                        <a:pt x="7" y="71"/>
                      </a:lnTo>
                      <a:lnTo>
                        <a:pt x="5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5" y="61"/>
                      </a:lnTo>
                      <a:lnTo>
                        <a:pt x="5" y="57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9" y="44"/>
                      </a:lnTo>
                      <a:lnTo>
                        <a:pt x="12" y="39"/>
                      </a:lnTo>
                      <a:lnTo>
                        <a:pt x="12" y="35"/>
                      </a:lnTo>
                      <a:lnTo>
                        <a:pt x="9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6" name="Freeform 785"/>
                <p:cNvSpPr>
                  <a:spLocks/>
                </p:cNvSpPr>
                <p:nvPr/>
              </p:nvSpPr>
              <p:spPr bwMode="auto">
                <a:xfrm>
                  <a:off x="5134" y="865"/>
                  <a:ext cx="15" cy="17"/>
                </a:xfrm>
                <a:custGeom>
                  <a:avLst/>
                  <a:gdLst>
                    <a:gd name="T0" fmla="*/ 9 w 30"/>
                    <a:gd name="T1" fmla="*/ 0 h 34"/>
                    <a:gd name="T2" fmla="*/ 8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6 w 30"/>
                    <a:gd name="T9" fmla="*/ 0 h 34"/>
                    <a:gd name="T10" fmla="*/ 6 w 30"/>
                    <a:gd name="T11" fmla="*/ 0 h 34"/>
                    <a:gd name="T12" fmla="*/ 5 w 30"/>
                    <a:gd name="T13" fmla="*/ 0 h 34"/>
                    <a:gd name="T14" fmla="*/ 3 w 30"/>
                    <a:gd name="T15" fmla="*/ 1 h 34"/>
                    <a:gd name="T16" fmla="*/ 3 w 30"/>
                    <a:gd name="T17" fmla="*/ 1 h 34"/>
                    <a:gd name="T18" fmla="*/ 2 w 30"/>
                    <a:gd name="T19" fmla="*/ 2 h 34"/>
                    <a:gd name="T20" fmla="*/ 2 w 30"/>
                    <a:gd name="T21" fmla="*/ 3 h 34"/>
                    <a:gd name="T22" fmla="*/ 1 w 30"/>
                    <a:gd name="T23" fmla="*/ 4 h 34"/>
                    <a:gd name="T24" fmla="*/ 0 w 30"/>
                    <a:gd name="T25" fmla="*/ 7 h 34"/>
                    <a:gd name="T26" fmla="*/ 0 w 30"/>
                    <a:gd name="T27" fmla="*/ 7 h 34"/>
                    <a:gd name="T28" fmla="*/ 0 w 30"/>
                    <a:gd name="T29" fmla="*/ 9 h 34"/>
                    <a:gd name="T30" fmla="*/ 0 w 30"/>
                    <a:gd name="T31" fmla="*/ 10 h 34"/>
                    <a:gd name="T32" fmla="*/ 0 w 30"/>
                    <a:gd name="T33" fmla="*/ 11 h 34"/>
                    <a:gd name="T34" fmla="*/ 0 w 30"/>
                    <a:gd name="T35" fmla="*/ 12 h 34"/>
                    <a:gd name="T36" fmla="*/ 1 w 30"/>
                    <a:gd name="T37" fmla="*/ 12 h 34"/>
                    <a:gd name="T38" fmla="*/ 2 w 30"/>
                    <a:gd name="T39" fmla="*/ 13 h 34"/>
                    <a:gd name="T40" fmla="*/ 2 w 30"/>
                    <a:gd name="T41" fmla="*/ 14 h 34"/>
                    <a:gd name="T42" fmla="*/ 3 w 30"/>
                    <a:gd name="T43" fmla="*/ 15 h 34"/>
                    <a:gd name="T44" fmla="*/ 3 w 30"/>
                    <a:gd name="T45" fmla="*/ 16 h 34"/>
                    <a:gd name="T46" fmla="*/ 5 w 30"/>
                    <a:gd name="T47" fmla="*/ 17 h 34"/>
                    <a:gd name="T48" fmla="*/ 6 w 30"/>
                    <a:gd name="T49" fmla="*/ 17 h 34"/>
                    <a:gd name="T50" fmla="*/ 7 w 30"/>
                    <a:gd name="T51" fmla="*/ 17 h 34"/>
                    <a:gd name="T52" fmla="*/ 8 w 30"/>
                    <a:gd name="T53" fmla="*/ 17 h 34"/>
                    <a:gd name="T54" fmla="*/ 9 w 30"/>
                    <a:gd name="T55" fmla="*/ 17 h 34"/>
                    <a:gd name="T56" fmla="*/ 10 w 30"/>
                    <a:gd name="T57" fmla="*/ 16 h 34"/>
                    <a:gd name="T58" fmla="*/ 11 w 30"/>
                    <a:gd name="T59" fmla="*/ 16 h 34"/>
                    <a:gd name="T60" fmla="*/ 12 w 30"/>
                    <a:gd name="T61" fmla="*/ 15 h 34"/>
                    <a:gd name="T62" fmla="*/ 13 w 30"/>
                    <a:gd name="T63" fmla="*/ 14 h 34"/>
                    <a:gd name="T64" fmla="*/ 13 w 30"/>
                    <a:gd name="T65" fmla="*/ 13 h 34"/>
                    <a:gd name="T66" fmla="*/ 14 w 30"/>
                    <a:gd name="T67" fmla="*/ 12 h 34"/>
                    <a:gd name="T68" fmla="*/ 15 w 30"/>
                    <a:gd name="T69" fmla="*/ 10 h 34"/>
                    <a:gd name="T70" fmla="*/ 15 w 30"/>
                    <a:gd name="T71" fmla="*/ 9 h 34"/>
                    <a:gd name="T72" fmla="*/ 15 w 30"/>
                    <a:gd name="T73" fmla="*/ 7 h 34"/>
                    <a:gd name="T74" fmla="*/ 15 w 30"/>
                    <a:gd name="T75" fmla="*/ 7 h 34"/>
                    <a:gd name="T76" fmla="*/ 15 w 30"/>
                    <a:gd name="T77" fmla="*/ 7 h 34"/>
                    <a:gd name="T78" fmla="*/ 15 w 30"/>
                    <a:gd name="T79" fmla="*/ 5 h 34"/>
                    <a:gd name="T80" fmla="*/ 14 w 30"/>
                    <a:gd name="T81" fmla="*/ 4 h 34"/>
                    <a:gd name="T82" fmla="*/ 14 w 30"/>
                    <a:gd name="T83" fmla="*/ 3 h 34"/>
                    <a:gd name="T84" fmla="*/ 14 w 30"/>
                    <a:gd name="T85" fmla="*/ 3 h 34"/>
                    <a:gd name="T86" fmla="*/ 13 w 30"/>
                    <a:gd name="T87" fmla="*/ 2 h 34"/>
                    <a:gd name="T88" fmla="*/ 13 w 30"/>
                    <a:gd name="T89" fmla="*/ 2 h 34"/>
                    <a:gd name="T90" fmla="*/ 13 w 30"/>
                    <a:gd name="T91" fmla="*/ 1 h 34"/>
                    <a:gd name="T92" fmla="*/ 11 w 30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4"/>
                    <a:gd name="T143" fmla="*/ 30 w 30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4">
                      <a:moveTo>
                        <a:pt x="21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9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6" y="30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3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6" y="27"/>
                      </a:lnTo>
                      <a:lnTo>
                        <a:pt x="28" y="25"/>
                      </a:lnTo>
                      <a:lnTo>
                        <a:pt x="30" y="22"/>
                      </a:lnTo>
                      <a:lnTo>
                        <a:pt x="30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8" y="10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7" name="Freeform 786"/>
                <p:cNvSpPr>
                  <a:spLocks/>
                </p:cNvSpPr>
                <p:nvPr/>
              </p:nvSpPr>
              <p:spPr bwMode="auto">
                <a:xfrm>
                  <a:off x="5134" y="864"/>
                  <a:ext cx="15" cy="19"/>
                </a:xfrm>
                <a:custGeom>
                  <a:avLst/>
                  <a:gdLst>
                    <a:gd name="T0" fmla="*/ 1 w 30"/>
                    <a:gd name="T1" fmla="*/ 8 h 38"/>
                    <a:gd name="T2" fmla="*/ 0 w 30"/>
                    <a:gd name="T3" fmla="*/ 10 h 38"/>
                    <a:gd name="T4" fmla="*/ 1 w 30"/>
                    <a:gd name="T5" fmla="*/ 11 h 38"/>
                    <a:gd name="T6" fmla="*/ 1 w 30"/>
                    <a:gd name="T7" fmla="*/ 13 h 38"/>
                    <a:gd name="T8" fmla="*/ 2 w 30"/>
                    <a:gd name="T9" fmla="*/ 15 h 38"/>
                    <a:gd name="T10" fmla="*/ 3 w 30"/>
                    <a:gd name="T11" fmla="*/ 17 h 38"/>
                    <a:gd name="T12" fmla="*/ 5 w 30"/>
                    <a:gd name="T13" fmla="*/ 19 h 38"/>
                    <a:gd name="T14" fmla="*/ 7 w 30"/>
                    <a:gd name="T15" fmla="*/ 19 h 38"/>
                    <a:gd name="T16" fmla="*/ 8 w 30"/>
                    <a:gd name="T17" fmla="*/ 19 h 38"/>
                    <a:gd name="T18" fmla="*/ 10 w 30"/>
                    <a:gd name="T19" fmla="*/ 19 h 38"/>
                    <a:gd name="T20" fmla="*/ 12 w 30"/>
                    <a:gd name="T21" fmla="*/ 17 h 38"/>
                    <a:gd name="T22" fmla="*/ 13 w 30"/>
                    <a:gd name="T23" fmla="*/ 15 h 38"/>
                    <a:gd name="T24" fmla="*/ 13 w 30"/>
                    <a:gd name="T25" fmla="*/ 13 h 38"/>
                    <a:gd name="T26" fmla="*/ 14 w 30"/>
                    <a:gd name="T27" fmla="*/ 11 h 38"/>
                    <a:gd name="T28" fmla="*/ 15 w 30"/>
                    <a:gd name="T29" fmla="*/ 9 h 38"/>
                    <a:gd name="T30" fmla="*/ 14 w 30"/>
                    <a:gd name="T31" fmla="*/ 7 h 38"/>
                    <a:gd name="T32" fmla="*/ 14 w 30"/>
                    <a:gd name="T33" fmla="*/ 5 h 38"/>
                    <a:gd name="T34" fmla="*/ 13 w 30"/>
                    <a:gd name="T35" fmla="*/ 3 h 38"/>
                    <a:gd name="T36" fmla="*/ 12 w 30"/>
                    <a:gd name="T37" fmla="*/ 1 h 38"/>
                    <a:gd name="T38" fmla="*/ 8 w 30"/>
                    <a:gd name="T39" fmla="*/ 0 h 38"/>
                    <a:gd name="T40" fmla="*/ 6 w 30"/>
                    <a:gd name="T41" fmla="*/ 1 h 38"/>
                    <a:gd name="T42" fmla="*/ 3 w 30"/>
                    <a:gd name="T43" fmla="*/ 1 h 38"/>
                    <a:gd name="T44" fmla="*/ 3 w 30"/>
                    <a:gd name="T45" fmla="*/ 2 h 38"/>
                    <a:gd name="T46" fmla="*/ 2 w 30"/>
                    <a:gd name="T47" fmla="*/ 3 h 38"/>
                    <a:gd name="T48" fmla="*/ 2 w 30"/>
                    <a:gd name="T49" fmla="*/ 6 h 38"/>
                    <a:gd name="T50" fmla="*/ 3 w 30"/>
                    <a:gd name="T51" fmla="*/ 3 h 38"/>
                    <a:gd name="T52" fmla="*/ 4 w 30"/>
                    <a:gd name="T53" fmla="*/ 2 h 38"/>
                    <a:gd name="T54" fmla="*/ 6 w 30"/>
                    <a:gd name="T55" fmla="*/ 1 h 38"/>
                    <a:gd name="T56" fmla="*/ 8 w 30"/>
                    <a:gd name="T57" fmla="*/ 1 h 38"/>
                    <a:gd name="T58" fmla="*/ 9 w 30"/>
                    <a:gd name="T59" fmla="*/ 1 h 38"/>
                    <a:gd name="T60" fmla="*/ 12 w 30"/>
                    <a:gd name="T61" fmla="*/ 3 h 38"/>
                    <a:gd name="T62" fmla="*/ 13 w 30"/>
                    <a:gd name="T63" fmla="*/ 3 h 38"/>
                    <a:gd name="T64" fmla="*/ 13 w 30"/>
                    <a:gd name="T65" fmla="*/ 6 h 38"/>
                    <a:gd name="T66" fmla="*/ 14 w 30"/>
                    <a:gd name="T67" fmla="*/ 9 h 38"/>
                    <a:gd name="T68" fmla="*/ 14 w 30"/>
                    <a:gd name="T69" fmla="*/ 10 h 38"/>
                    <a:gd name="T70" fmla="*/ 13 w 30"/>
                    <a:gd name="T71" fmla="*/ 13 h 38"/>
                    <a:gd name="T72" fmla="*/ 13 w 30"/>
                    <a:gd name="T73" fmla="*/ 15 h 38"/>
                    <a:gd name="T74" fmla="*/ 11 w 30"/>
                    <a:gd name="T75" fmla="*/ 15 h 38"/>
                    <a:gd name="T76" fmla="*/ 10 w 30"/>
                    <a:gd name="T77" fmla="*/ 17 h 38"/>
                    <a:gd name="T78" fmla="*/ 8 w 30"/>
                    <a:gd name="T79" fmla="*/ 18 h 38"/>
                    <a:gd name="T80" fmla="*/ 7 w 30"/>
                    <a:gd name="T81" fmla="*/ 18 h 38"/>
                    <a:gd name="T82" fmla="*/ 5 w 30"/>
                    <a:gd name="T83" fmla="*/ 17 h 38"/>
                    <a:gd name="T84" fmla="*/ 4 w 30"/>
                    <a:gd name="T85" fmla="*/ 17 h 38"/>
                    <a:gd name="T86" fmla="*/ 3 w 30"/>
                    <a:gd name="T87" fmla="*/ 15 h 38"/>
                    <a:gd name="T88" fmla="*/ 2 w 30"/>
                    <a:gd name="T89" fmla="*/ 13 h 38"/>
                    <a:gd name="T90" fmla="*/ 1 w 30"/>
                    <a:gd name="T91" fmla="*/ 10 h 38"/>
                    <a:gd name="T92" fmla="*/ 1 w 30"/>
                    <a:gd name="T93" fmla="*/ 9 h 38"/>
                    <a:gd name="T94" fmla="*/ 2 w 30"/>
                    <a:gd name="T95" fmla="*/ 6 h 3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8"/>
                    <a:gd name="T146" fmla="*/ 30 w 30"/>
                    <a:gd name="T147" fmla="*/ 38 h 3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8">
                      <a:moveTo>
                        <a:pt x="1" y="12"/>
                      </a:moveTo>
                      <a:lnTo>
                        <a:pt x="1" y="14"/>
                      </a:lnTo>
                      <a:lnTo>
                        <a:pt x="1" y="16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0" y="19"/>
                      </a:lnTo>
                      <a:lnTo>
                        <a:pt x="1" y="19"/>
                      </a:lnTo>
                      <a:lnTo>
                        <a:pt x="1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31"/>
                      </a:lnTo>
                      <a:lnTo>
                        <a:pt x="5" y="32"/>
                      </a:lnTo>
                      <a:lnTo>
                        <a:pt x="6" y="34"/>
                      </a:lnTo>
                      <a:lnTo>
                        <a:pt x="8" y="36"/>
                      </a:lnTo>
                      <a:lnTo>
                        <a:pt x="8" y="38"/>
                      </a:lnTo>
                      <a:lnTo>
                        <a:pt x="10" y="38"/>
                      </a:lnTo>
                      <a:lnTo>
                        <a:pt x="11" y="38"/>
                      </a:lnTo>
                      <a:lnTo>
                        <a:pt x="13" y="38"/>
                      </a:lnTo>
                      <a:lnTo>
                        <a:pt x="15" y="38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0" y="38"/>
                      </a:lnTo>
                      <a:lnTo>
                        <a:pt x="21" y="36"/>
                      </a:lnTo>
                      <a:lnTo>
                        <a:pt x="23" y="34"/>
                      </a:lnTo>
                      <a:lnTo>
                        <a:pt x="23" y="32"/>
                      </a:lnTo>
                      <a:lnTo>
                        <a:pt x="26" y="31"/>
                      </a:lnTo>
                      <a:lnTo>
                        <a:pt x="26" y="29"/>
                      </a:lnTo>
                      <a:lnTo>
                        <a:pt x="26" y="27"/>
                      </a:lnTo>
                      <a:lnTo>
                        <a:pt x="28" y="26"/>
                      </a:lnTo>
                      <a:lnTo>
                        <a:pt x="28" y="24"/>
                      </a:lnTo>
                      <a:lnTo>
                        <a:pt x="28" y="22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9"/>
                      </a:lnTo>
                      <a:lnTo>
                        <a:pt x="26" y="7"/>
                      </a:lnTo>
                      <a:lnTo>
                        <a:pt x="25" y="5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3" y="12"/>
                      </a:lnTo>
                      <a:lnTo>
                        <a:pt x="3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6" y="7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1" y="2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1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5" y="7"/>
                      </a:lnTo>
                      <a:lnTo>
                        <a:pt x="26" y="9"/>
                      </a:lnTo>
                      <a:lnTo>
                        <a:pt x="26" y="11"/>
                      </a:lnTo>
                      <a:lnTo>
                        <a:pt x="26" y="12"/>
                      </a:lnTo>
                      <a:lnTo>
                        <a:pt x="26" y="14"/>
                      </a:lnTo>
                      <a:lnTo>
                        <a:pt x="26" y="16"/>
                      </a:lnTo>
                      <a:lnTo>
                        <a:pt x="28" y="17"/>
                      </a:lnTo>
                      <a:lnTo>
                        <a:pt x="26" y="19"/>
                      </a:lnTo>
                      <a:lnTo>
                        <a:pt x="28" y="19"/>
                      </a:lnTo>
                      <a:lnTo>
                        <a:pt x="26" y="21"/>
                      </a:lnTo>
                      <a:lnTo>
                        <a:pt x="26" y="22"/>
                      </a:lnTo>
                      <a:lnTo>
                        <a:pt x="26" y="26"/>
                      </a:lnTo>
                      <a:lnTo>
                        <a:pt x="26" y="27"/>
                      </a:lnTo>
                      <a:lnTo>
                        <a:pt x="25" y="29"/>
                      </a:lnTo>
                      <a:lnTo>
                        <a:pt x="25" y="31"/>
                      </a:lnTo>
                      <a:lnTo>
                        <a:pt x="23" y="31"/>
                      </a:lnTo>
                      <a:lnTo>
                        <a:pt x="21" y="31"/>
                      </a:lnTo>
                      <a:lnTo>
                        <a:pt x="21" y="32"/>
                      </a:lnTo>
                      <a:lnTo>
                        <a:pt x="20" y="34"/>
                      </a:lnTo>
                      <a:lnTo>
                        <a:pt x="18" y="36"/>
                      </a:lnTo>
                      <a:lnTo>
                        <a:pt x="16" y="36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1" y="36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8" y="34"/>
                      </a:lnTo>
                      <a:lnTo>
                        <a:pt x="6" y="32"/>
                      </a:lnTo>
                      <a:lnTo>
                        <a:pt x="6" y="31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4"/>
                      </a:lnTo>
                      <a:lnTo>
                        <a:pt x="1" y="22"/>
                      </a:lnTo>
                      <a:lnTo>
                        <a:pt x="1" y="21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1" y="16"/>
                      </a:lnTo>
                      <a:lnTo>
                        <a:pt x="3" y="16"/>
                      </a:lnTo>
                      <a:lnTo>
                        <a:pt x="3" y="12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8" name="Freeform 787"/>
                <p:cNvSpPr>
                  <a:spLocks/>
                </p:cNvSpPr>
                <p:nvPr/>
              </p:nvSpPr>
              <p:spPr bwMode="auto">
                <a:xfrm>
                  <a:off x="5133" y="856"/>
                  <a:ext cx="14" cy="38"/>
                </a:xfrm>
                <a:custGeom>
                  <a:avLst/>
                  <a:gdLst>
                    <a:gd name="T0" fmla="*/ 14 w 28"/>
                    <a:gd name="T1" fmla="*/ 9 h 77"/>
                    <a:gd name="T2" fmla="*/ 12 w 28"/>
                    <a:gd name="T3" fmla="*/ 13 h 77"/>
                    <a:gd name="T4" fmla="*/ 14 w 28"/>
                    <a:gd name="T5" fmla="*/ 22 h 77"/>
                    <a:gd name="T6" fmla="*/ 14 w 28"/>
                    <a:gd name="T7" fmla="*/ 24 h 77"/>
                    <a:gd name="T8" fmla="*/ 1 w 28"/>
                    <a:gd name="T9" fmla="*/ 38 h 77"/>
                    <a:gd name="T10" fmla="*/ 0 w 28"/>
                    <a:gd name="T11" fmla="*/ 0 h 77"/>
                    <a:gd name="T12" fmla="*/ 14 w 28"/>
                    <a:gd name="T13" fmla="*/ 9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7"/>
                    <a:gd name="T23" fmla="*/ 28 w 28"/>
                    <a:gd name="T24" fmla="*/ 77 h 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7">
                      <a:moveTo>
                        <a:pt x="27" y="19"/>
                      </a:moveTo>
                      <a:lnTo>
                        <a:pt x="23" y="26"/>
                      </a:lnTo>
                      <a:lnTo>
                        <a:pt x="27" y="44"/>
                      </a:lnTo>
                      <a:lnTo>
                        <a:pt x="28" y="48"/>
                      </a:lnTo>
                      <a:lnTo>
                        <a:pt x="2" y="77"/>
                      </a:lnTo>
                      <a:lnTo>
                        <a:pt x="0" y="0"/>
                      </a:lnTo>
                      <a:lnTo>
                        <a:pt x="27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89" name="Freeform 788"/>
                <p:cNvSpPr>
                  <a:spLocks/>
                </p:cNvSpPr>
                <p:nvPr/>
              </p:nvSpPr>
              <p:spPr bwMode="auto">
                <a:xfrm>
                  <a:off x="5132" y="856"/>
                  <a:ext cx="16" cy="38"/>
                </a:xfrm>
                <a:custGeom>
                  <a:avLst/>
                  <a:gdLst>
                    <a:gd name="T0" fmla="*/ 14 w 32"/>
                    <a:gd name="T1" fmla="*/ 9 h 77"/>
                    <a:gd name="T2" fmla="*/ 12 w 32"/>
                    <a:gd name="T3" fmla="*/ 13 h 77"/>
                    <a:gd name="T4" fmla="*/ 12 w 32"/>
                    <a:gd name="T5" fmla="*/ 13 h 77"/>
                    <a:gd name="T6" fmla="*/ 14 w 32"/>
                    <a:gd name="T7" fmla="*/ 22 h 77"/>
                    <a:gd name="T8" fmla="*/ 14 w 32"/>
                    <a:gd name="T9" fmla="*/ 24 h 77"/>
                    <a:gd name="T10" fmla="*/ 14 w 32"/>
                    <a:gd name="T11" fmla="*/ 23 h 77"/>
                    <a:gd name="T12" fmla="*/ 1 w 32"/>
                    <a:gd name="T13" fmla="*/ 37 h 77"/>
                    <a:gd name="T14" fmla="*/ 2 w 32"/>
                    <a:gd name="T15" fmla="*/ 38 h 77"/>
                    <a:gd name="T16" fmla="*/ 2 w 32"/>
                    <a:gd name="T17" fmla="*/ 0 h 77"/>
                    <a:gd name="T18" fmla="*/ 0 w 32"/>
                    <a:gd name="T19" fmla="*/ 1 h 77"/>
                    <a:gd name="T20" fmla="*/ 14 w 32"/>
                    <a:gd name="T21" fmla="*/ 9 h 77"/>
                    <a:gd name="T22" fmla="*/ 14 w 32"/>
                    <a:gd name="T23" fmla="*/ 9 h 77"/>
                    <a:gd name="T24" fmla="*/ 1 w 32"/>
                    <a:gd name="T25" fmla="*/ 0 h 77"/>
                    <a:gd name="T26" fmla="*/ 0 w 32"/>
                    <a:gd name="T27" fmla="*/ 0 h 77"/>
                    <a:gd name="T28" fmla="*/ 0 w 32"/>
                    <a:gd name="T29" fmla="*/ 0 h 77"/>
                    <a:gd name="T30" fmla="*/ 1 w 32"/>
                    <a:gd name="T31" fmla="*/ 38 h 77"/>
                    <a:gd name="T32" fmla="*/ 2 w 32"/>
                    <a:gd name="T33" fmla="*/ 38 h 77"/>
                    <a:gd name="T34" fmla="*/ 2 w 32"/>
                    <a:gd name="T35" fmla="*/ 38 h 77"/>
                    <a:gd name="T36" fmla="*/ 16 w 32"/>
                    <a:gd name="T37" fmla="*/ 24 h 77"/>
                    <a:gd name="T38" fmla="*/ 16 w 32"/>
                    <a:gd name="T39" fmla="*/ 24 h 77"/>
                    <a:gd name="T40" fmla="*/ 16 w 32"/>
                    <a:gd name="T41" fmla="*/ 24 h 77"/>
                    <a:gd name="T42" fmla="*/ 16 w 32"/>
                    <a:gd name="T43" fmla="*/ 23 h 77"/>
                    <a:gd name="T44" fmla="*/ 14 w 32"/>
                    <a:gd name="T45" fmla="*/ 22 h 77"/>
                    <a:gd name="T46" fmla="*/ 13 w 32"/>
                    <a:gd name="T47" fmla="*/ 13 h 77"/>
                    <a:gd name="T48" fmla="*/ 13 w 32"/>
                    <a:gd name="T49" fmla="*/ 13 h 77"/>
                    <a:gd name="T50" fmla="*/ 14 w 32"/>
                    <a:gd name="T51" fmla="*/ 9 h 77"/>
                    <a:gd name="T52" fmla="*/ 14 w 32"/>
                    <a:gd name="T53" fmla="*/ 9 h 7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2"/>
                    <a:gd name="T82" fmla="*/ 0 h 77"/>
                    <a:gd name="T83" fmla="*/ 32 w 32"/>
                    <a:gd name="T84" fmla="*/ 77 h 7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2" h="77">
                      <a:moveTo>
                        <a:pt x="29" y="19"/>
                      </a:moveTo>
                      <a:lnTo>
                        <a:pt x="24" y="26"/>
                      </a:lnTo>
                      <a:lnTo>
                        <a:pt x="29" y="44"/>
                      </a:lnTo>
                      <a:lnTo>
                        <a:pt x="29" y="48"/>
                      </a:lnTo>
                      <a:lnTo>
                        <a:pt x="29" y="46"/>
                      </a:lnTo>
                      <a:lnTo>
                        <a:pt x="2" y="75"/>
                      </a:lnTo>
                      <a:lnTo>
                        <a:pt x="4" y="77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9" y="19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77"/>
                      </a:lnTo>
                      <a:lnTo>
                        <a:pt x="4" y="77"/>
                      </a:lnTo>
                      <a:lnTo>
                        <a:pt x="32" y="48"/>
                      </a:lnTo>
                      <a:lnTo>
                        <a:pt x="32" y="49"/>
                      </a:lnTo>
                      <a:lnTo>
                        <a:pt x="32" y="48"/>
                      </a:lnTo>
                      <a:lnTo>
                        <a:pt x="32" y="46"/>
                      </a:lnTo>
                      <a:lnTo>
                        <a:pt x="29" y="44"/>
                      </a:lnTo>
                      <a:lnTo>
                        <a:pt x="27" y="26"/>
                      </a:lnTo>
                      <a:lnTo>
                        <a:pt x="29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0" name="Freeform 789"/>
                <p:cNvSpPr>
                  <a:spLocks/>
                </p:cNvSpPr>
                <p:nvPr/>
              </p:nvSpPr>
              <p:spPr bwMode="auto">
                <a:xfrm>
                  <a:off x="5265" y="865"/>
                  <a:ext cx="18" cy="22"/>
                </a:xfrm>
                <a:custGeom>
                  <a:avLst/>
                  <a:gdLst>
                    <a:gd name="T0" fmla="*/ 12 w 34"/>
                    <a:gd name="T1" fmla="*/ 1 h 44"/>
                    <a:gd name="T2" fmla="*/ 11 w 34"/>
                    <a:gd name="T3" fmla="*/ 1 h 44"/>
                    <a:gd name="T4" fmla="*/ 10 w 34"/>
                    <a:gd name="T5" fmla="*/ 0 h 44"/>
                    <a:gd name="T6" fmla="*/ 8 w 34"/>
                    <a:gd name="T7" fmla="*/ 0 h 44"/>
                    <a:gd name="T8" fmla="*/ 7 w 34"/>
                    <a:gd name="T9" fmla="*/ 0 h 44"/>
                    <a:gd name="T10" fmla="*/ 7 w 34"/>
                    <a:gd name="T11" fmla="*/ 0 h 44"/>
                    <a:gd name="T12" fmla="*/ 5 w 34"/>
                    <a:gd name="T13" fmla="*/ 1 h 44"/>
                    <a:gd name="T14" fmla="*/ 3 w 34"/>
                    <a:gd name="T15" fmla="*/ 3 h 44"/>
                    <a:gd name="T16" fmla="*/ 2 w 34"/>
                    <a:gd name="T17" fmla="*/ 3 h 44"/>
                    <a:gd name="T18" fmla="*/ 2 w 34"/>
                    <a:gd name="T19" fmla="*/ 5 h 44"/>
                    <a:gd name="T20" fmla="*/ 1 w 34"/>
                    <a:gd name="T21" fmla="*/ 7 h 44"/>
                    <a:gd name="T22" fmla="*/ 1 w 34"/>
                    <a:gd name="T23" fmla="*/ 9 h 44"/>
                    <a:gd name="T24" fmla="*/ 0 w 34"/>
                    <a:gd name="T25" fmla="*/ 10 h 44"/>
                    <a:gd name="T26" fmla="*/ 0 w 34"/>
                    <a:gd name="T27" fmla="*/ 11 h 44"/>
                    <a:gd name="T28" fmla="*/ 0 w 34"/>
                    <a:gd name="T29" fmla="*/ 12 h 44"/>
                    <a:gd name="T30" fmla="*/ 0 w 34"/>
                    <a:gd name="T31" fmla="*/ 13 h 44"/>
                    <a:gd name="T32" fmla="*/ 1 w 34"/>
                    <a:gd name="T33" fmla="*/ 16 h 44"/>
                    <a:gd name="T34" fmla="*/ 1 w 34"/>
                    <a:gd name="T35" fmla="*/ 17 h 44"/>
                    <a:gd name="T36" fmla="*/ 1 w 34"/>
                    <a:gd name="T37" fmla="*/ 19 h 44"/>
                    <a:gd name="T38" fmla="*/ 2 w 34"/>
                    <a:gd name="T39" fmla="*/ 19 h 44"/>
                    <a:gd name="T40" fmla="*/ 2 w 34"/>
                    <a:gd name="T41" fmla="*/ 20 h 44"/>
                    <a:gd name="T42" fmla="*/ 4 w 34"/>
                    <a:gd name="T43" fmla="*/ 21 h 44"/>
                    <a:gd name="T44" fmla="*/ 5 w 34"/>
                    <a:gd name="T45" fmla="*/ 21 h 44"/>
                    <a:gd name="T46" fmla="*/ 7 w 34"/>
                    <a:gd name="T47" fmla="*/ 22 h 44"/>
                    <a:gd name="T48" fmla="*/ 7 w 34"/>
                    <a:gd name="T49" fmla="*/ 22 h 44"/>
                    <a:gd name="T50" fmla="*/ 8 w 34"/>
                    <a:gd name="T51" fmla="*/ 22 h 44"/>
                    <a:gd name="T52" fmla="*/ 10 w 34"/>
                    <a:gd name="T53" fmla="*/ 22 h 44"/>
                    <a:gd name="T54" fmla="*/ 11 w 34"/>
                    <a:gd name="T55" fmla="*/ 22 h 44"/>
                    <a:gd name="T56" fmla="*/ 14 w 34"/>
                    <a:gd name="T57" fmla="*/ 21 h 44"/>
                    <a:gd name="T58" fmla="*/ 15 w 34"/>
                    <a:gd name="T59" fmla="*/ 20 h 44"/>
                    <a:gd name="T60" fmla="*/ 15 w 34"/>
                    <a:gd name="T61" fmla="*/ 19 h 44"/>
                    <a:gd name="T62" fmla="*/ 16 w 34"/>
                    <a:gd name="T63" fmla="*/ 19 h 44"/>
                    <a:gd name="T64" fmla="*/ 16 w 34"/>
                    <a:gd name="T65" fmla="*/ 18 h 44"/>
                    <a:gd name="T66" fmla="*/ 16 w 34"/>
                    <a:gd name="T67" fmla="*/ 16 h 44"/>
                    <a:gd name="T68" fmla="*/ 18 w 34"/>
                    <a:gd name="T69" fmla="*/ 14 h 44"/>
                    <a:gd name="T70" fmla="*/ 18 w 34"/>
                    <a:gd name="T71" fmla="*/ 12 h 44"/>
                    <a:gd name="T72" fmla="*/ 18 w 34"/>
                    <a:gd name="T73" fmla="*/ 12 h 44"/>
                    <a:gd name="T74" fmla="*/ 18 w 34"/>
                    <a:gd name="T75" fmla="*/ 11 h 44"/>
                    <a:gd name="T76" fmla="*/ 18 w 34"/>
                    <a:gd name="T77" fmla="*/ 9 h 44"/>
                    <a:gd name="T78" fmla="*/ 16 w 34"/>
                    <a:gd name="T79" fmla="*/ 5 h 44"/>
                    <a:gd name="T80" fmla="*/ 16 w 34"/>
                    <a:gd name="T81" fmla="*/ 5 h 44"/>
                    <a:gd name="T82" fmla="*/ 15 w 34"/>
                    <a:gd name="T83" fmla="*/ 5 h 44"/>
                    <a:gd name="T84" fmla="*/ 15 w 34"/>
                    <a:gd name="T85" fmla="*/ 3 h 44"/>
                    <a:gd name="T86" fmla="*/ 15 w 34"/>
                    <a:gd name="T87" fmla="*/ 3 h 44"/>
                    <a:gd name="T88" fmla="*/ 14 w 34"/>
                    <a:gd name="T89" fmla="*/ 1 h 4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4"/>
                    <a:gd name="T136" fmla="*/ 0 h 44"/>
                    <a:gd name="T137" fmla="*/ 34 w 34"/>
                    <a:gd name="T138" fmla="*/ 44 h 4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4" h="44">
                      <a:moveTo>
                        <a:pt x="24" y="3"/>
                      </a:move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9" y="3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3" y="9"/>
                      </a:lnTo>
                      <a:lnTo>
                        <a:pt x="1" y="12"/>
                      </a:lnTo>
                      <a:lnTo>
                        <a:pt x="1" y="14"/>
                      </a:lnTo>
                      <a:lnTo>
                        <a:pt x="0" y="15"/>
                      </a:lnTo>
                      <a:lnTo>
                        <a:pt x="1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4" y="37"/>
                      </a:lnTo>
                      <a:lnTo>
                        <a:pt x="4" y="39"/>
                      </a:lnTo>
                      <a:lnTo>
                        <a:pt x="6" y="41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9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9" y="44"/>
                      </a:lnTo>
                      <a:lnTo>
                        <a:pt x="21" y="44"/>
                      </a:lnTo>
                      <a:lnTo>
                        <a:pt x="24" y="42"/>
                      </a:lnTo>
                      <a:lnTo>
                        <a:pt x="26" y="41"/>
                      </a:lnTo>
                      <a:lnTo>
                        <a:pt x="26" y="39"/>
                      </a:lnTo>
                      <a:lnTo>
                        <a:pt x="28" y="39"/>
                      </a:lnTo>
                      <a:lnTo>
                        <a:pt x="29" y="37"/>
                      </a:lnTo>
                      <a:lnTo>
                        <a:pt x="31" y="37"/>
                      </a:lnTo>
                      <a:lnTo>
                        <a:pt x="31" y="36"/>
                      </a:lnTo>
                      <a:lnTo>
                        <a:pt x="31" y="34"/>
                      </a:lnTo>
                      <a:lnTo>
                        <a:pt x="31" y="32"/>
                      </a:lnTo>
                      <a:lnTo>
                        <a:pt x="33" y="30"/>
                      </a:lnTo>
                      <a:lnTo>
                        <a:pt x="34" y="29"/>
                      </a:lnTo>
                      <a:lnTo>
                        <a:pt x="34" y="27"/>
                      </a:lnTo>
                      <a:lnTo>
                        <a:pt x="34" y="25"/>
                      </a:lnTo>
                      <a:lnTo>
                        <a:pt x="34" y="24"/>
                      </a:lnTo>
                      <a:lnTo>
                        <a:pt x="34" y="22"/>
                      </a:lnTo>
                      <a:lnTo>
                        <a:pt x="34" y="19"/>
                      </a:lnTo>
                      <a:lnTo>
                        <a:pt x="34" y="17"/>
                      </a:lnTo>
                      <a:lnTo>
                        <a:pt x="33" y="12"/>
                      </a:lnTo>
                      <a:lnTo>
                        <a:pt x="31" y="10"/>
                      </a:lnTo>
                      <a:lnTo>
                        <a:pt x="31" y="9"/>
                      </a:lnTo>
                      <a:lnTo>
                        <a:pt x="29" y="9"/>
                      </a:lnTo>
                      <a:lnTo>
                        <a:pt x="29" y="7"/>
                      </a:lnTo>
                      <a:lnTo>
                        <a:pt x="29" y="5"/>
                      </a:lnTo>
                      <a:lnTo>
                        <a:pt x="28" y="5"/>
                      </a:lnTo>
                      <a:lnTo>
                        <a:pt x="28" y="3"/>
                      </a:lnTo>
                      <a:lnTo>
                        <a:pt x="26" y="3"/>
                      </a:lnTo>
                      <a:lnTo>
                        <a:pt x="2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1" name="Freeform 790"/>
                <p:cNvSpPr>
                  <a:spLocks/>
                </p:cNvSpPr>
                <p:nvPr/>
              </p:nvSpPr>
              <p:spPr bwMode="auto">
                <a:xfrm>
                  <a:off x="5264" y="865"/>
                  <a:ext cx="20" cy="23"/>
                </a:xfrm>
                <a:custGeom>
                  <a:avLst/>
                  <a:gdLst>
                    <a:gd name="T0" fmla="*/ 1 w 38"/>
                    <a:gd name="T1" fmla="*/ 10 h 46"/>
                    <a:gd name="T2" fmla="*/ 0 w 38"/>
                    <a:gd name="T3" fmla="*/ 12 h 46"/>
                    <a:gd name="T4" fmla="*/ 1 w 38"/>
                    <a:gd name="T5" fmla="*/ 13 h 46"/>
                    <a:gd name="T6" fmla="*/ 1 w 38"/>
                    <a:gd name="T7" fmla="*/ 16 h 46"/>
                    <a:gd name="T8" fmla="*/ 3 w 38"/>
                    <a:gd name="T9" fmla="*/ 18 h 46"/>
                    <a:gd name="T10" fmla="*/ 3 w 38"/>
                    <a:gd name="T11" fmla="*/ 20 h 46"/>
                    <a:gd name="T12" fmla="*/ 4 w 38"/>
                    <a:gd name="T13" fmla="*/ 21 h 46"/>
                    <a:gd name="T14" fmla="*/ 7 w 38"/>
                    <a:gd name="T15" fmla="*/ 22 h 46"/>
                    <a:gd name="T16" fmla="*/ 9 w 38"/>
                    <a:gd name="T17" fmla="*/ 23 h 46"/>
                    <a:gd name="T18" fmla="*/ 11 w 38"/>
                    <a:gd name="T19" fmla="*/ 22 h 46"/>
                    <a:gd name="T20" fmla="*/ 14 w 38"/>
                    <a:gd name="T21" fmla="*/ 22 h 46"/>
                    <a:gd name="T22" fmla="*/ 16 w 38"/>
                    <a:gd name="T23" fmla="*/ 20 h 46"/>
                    <a:gd name="T24" fmla="*/ 17 w 38"/>
                    <a:gd name="T25" fmla="*/ 19 h 46"/>
                    <a:gd name="T26" fmla="*/ 19 w 38"/>
                    <a:gd name="T27" fmla="*/ 15 h 46"/>
                    <a:gd name="T28" fmla="*/ 19 w 38"/>
                    <a:gd name="T29" fmla="*/ 13 h 46"/>
                    <a:gd name="T30" fmla="*/ 19 w 38"/>
                    <a:gd name="T31" fmla="*/ 12 h 46"/>
                    <a:gd name="T32" fmla="*/ 19 w 38"/>
                    <a:gd name="T33" fmla="*/ 6 h 46"/>
                    <a:gd name="T34" fmla="*/ 17 w 38"/>
                    <a:gd name="T35" fmla="*/ 5 h 46"/>
                    <a:gd name="T36" fmla="*/ 16 w 38"/>
                    <a:gd name="T37" fmla="*/ 3 h 46"/>
                    <a:gd name="T38" fmla="*/ 16 w 38"/>
                    <a:gd name="T39" fmla="*/ 1 h 46"/>
                    <a:gd name="T40" fmla="*/ 13 w 38"/>
                    <a:gd name="T41" fmla="*/ 0 h 46"/>
                    <a:gd name="T42" fmla="*/ 11 w 38"/>
                    <a:gd name="T43" fmla="*/ 0 h 46"/>
                    <a:gd name="T44" fmla="*/ 9 w 38"/>
                    <a:gd name="T45" fmla="*/ 0 h 46"/>
                    <a:gd name="T46" fmla="*/ 8 w 38"/>
                    <a:gd name="T47" fmla="*/ 1 h 46"/>
                    <a:gd name="T48" fmla="*/ 4 w 38"/>
                    <a:gd name="T49" fmla="*/ 1 h 46"/>
                    <a:gd name="T50" fmla="*/ 3 w 38"/>
                    <a:gd name="T51" fmla="*/ 3 h 46"/>
                    <a:gd name="T52" fmla="*/ 3 w 38"/>
                    <a:gd name="T53" fmla="*/ 5 h 46"/>
                    <a:gd name="T54" fmla="*/ 2 w 38"/>
                    <a:gd name="T55" fmla="*/ 7 h 46"/>
                    <a:gd name="T56" fmla="*/ 3 w 38"/>
                    <a:gd name="T57" fmla="*/ 5 h 46"/>
                    <a:gd name="T58" fmla="*/ 4 w 38"/>
                    <a:gd name="T59" fmla="*/ 5 h 46"/>
                    <a:gd name="T60" fmla="*/ 6 w 38"/>
                    <a:gd name="T61" fmla="*/ 3 h 46"/>
                    <a:gd name="T62" fmla="*/ 8 w 38"/>
                    <a:gd name="T63" fmla="*/ 1 h 46"/>
                    <a:gd name="T64" fmla="*/ 9 w 38"/>
                    <a:gd name="T65" fmla="*/ 1 h 46"/>
                    <a:gd name="T66" fmla="*/ 12 w 38"/>
                    <a:gd name="T67" fmla="*/ 1 h 46"/>
                    <a:gd name="T68" fmla="*/ 16 w 38"/>
                    <a:gd name="T69" fmla="*/ 3 h 46"/>
                    <a:gd name="T70" fmla="*/ 16 w 38"/>
                    <a:gd name="T71" fmla="*/ 3 h 46"/>
                    <a:gd name="T72" fmla="*/ 17 w 38"/>
                    <a:gd name="T73" fmla="*/ 5 h 46"/>
                    <a:gd name="T74" fmla="*/ 17 w 38"/>
                    <a:gd name="T75" fmla="*/ 7 h 46"/>
                    <a:gd name="T76" fmla="*/ 19 w 38"/>
                    <a:gd name="T77" fmla="*/ 10 h 46"/>
                    <a:gd name="T78" fmla="*/ 19 w 38"/>
                    <a:gd name="T79" fmla="*/ 12 h 46"/>
                    <a:gd name="T80" fmla="*/ 17 w 38"/>
                    <a:gd name="T81" fmla="*/ 15 h 46"/>
                    <a:gd name="T82" fmla="*/ 16 w 38"/>
                    <a:gd name="T83" fmla="*/ 18 h 46"/>
                    <a:gd name="T84" fmla="*/ 16 w 38"/>
                    <a:gd name="T85" fmla="*/ 19 h 46"/>
                    <a:gd name="T86" fmla="*/ 14 w 38"/>
                    <a:gd name="T87" fmla="*/ 20 h 46"/>
                    <a:gd name="T88" fmla="*/ 12 w 38"/>
                    <a:gd name="T89" fmla="*/ 21 h 46"/>
                    <a:gd name="T90" fmla="*/ 11 w 38"/>
                    <a:gd name="T91" fmla="*/ 22 h 46"/>
                    <a:gd name="T92" fmla="*/ 8 w 38"/>
                    <a:gd name="T93" fmla="*/ 21 h 46"/>
                    <a:gd name="T94" fmla="*/ 6 w 38"/>
                    <a:gd name="T95" fmla="*/ 21 h 46"/>
                    <a:gd name="T96" fmla="*/ 3 w 38"/>
                    <a:gd name="T97" fmla="*/ 19 h 46"/>
                    <a:gd name="T98" fmla="*/ 3 w 38"/>
                    <a:gd name="T99" fmla="*/ 17 h 46"/>
                    <a:gd name="T100" fmla="*/ 3 w 38"/>
                    <a:gd name="T101" fmla="*/ 15 h 46"/>
                    <a:gd name="T102" fmla="*/ 2 w 38"/>
                    <a:gd name="T103" fmla="*/ 12 h 46"/>
                    <a:gd name="T104" fmla="*/ 1 w 38"/>
                    <a:gd name="T105" fmla="*/ 12 h 46"/>
                    <a:gd name="T106" fmla="*/ 2 w 38"/>
                    <a:gd name="T107" fmla="*/ 10 h 46"/>
                    <a:gd name="T108" fmla="*/ 3 w 38"/>
                    <a:gd name="T109" fmla="*/ 7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6"/>
                    <a:gd name="T167" fmla="*/ 38 w 38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6">
                      <a:moveTo>
                        <a:pt x="3" y="14"/>
                      </a:move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3" y="32"/>
                      </a:lnTo>
                      <a:lnTo>
                        <a:pt x="3" y="34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6" y="39"/>
                      </a:lnTo>
                      <a:lnTo>
                        <a:pt x="8" y="41"/>
                      </a:lnTo>
                      <a:lnTo>
                        <a:pt x="8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1" y="46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4"/>
                      </a:lnTo>
                      <a:lnTo>
                        <a:pt x="28" y="42"/>
                      </a:lnTo>
                      <a:lnTo>
                        <a:pt x="30" y="41"/>
                      </a:lnTo>
                      <a:lnTo>
                        <a:pt x="31" y="39"/>
                      </a:lnTo>
                      <a:lnTo>
                        <a:pt x="31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5" y="32"/>
                      </a:lnTo>
                      <a:lnTo>
                        <a:pt x="36" y="30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4"/>
                      </a:lnTo>
                      <a:lnTo>
                        <a:pt x="38" y="20"/>
                      </a:lnTo>
                      <a:lnTo>
                        <a:pt x="36" y="17"/>
                      </a:lnTo>
                      <a:lnTo>
                        <a:pt x="36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30" y="3"/>
                      </a:lnTo>
                      <a:lnTo>
                        <a:pt x="26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6" y="9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3"/>
                      </a:lnTo>
                      <a:lnTo>
                        <a:pt x="15" y="3"/>
                      </a:lnTo>
                      <a:lnTo>
                        <a:pt x="16" y="3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1" y="9"/>
                      </a:lnTo>
                      <a:lnTo>
                        <a:pt x="33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6" y="19"/>
                      </a:lnTo>
                      <a:lnTo>
                        <a:pt x="36" y="20"/>
                      </a:lnTo>
                      <a:lnTo>
                        <a:pt x="36" y="24"/>
                      </a:lnTo>
                      <a:lnTo>
                        <a:pt x="36" y="25"/>
                      </a:lnTo>
                      <a:lnTo>
                        <a:pt x="35" y="27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1" y="36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6" y="39"/>
                      </a:lnTo>
                      <a:lnTo>
                        <a:pt x="26" y="41"/>
                      </a:lnTo>
                      <a:lnTo>
                        <a:pt x="23" y="42"/>
                      </a:lnTo>
                      <a:lnTo>
                        <a:pt x="21" y="42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6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3" y="24"/>
                      </a:lnTo>
                      <a:lnTo>
                        <a:pt x="2" y="24"/>
                      </a:lnTo>
                      <a:lnTo>
                        <a:pt x="3" y="22"/>
                      </a:lnTo>
                      <a:lnTo>
                        <a:pt x="2" y="22"/>
                      </a:lnTo>
                      <a:lnTo>
                        <a:pt x="3" y="20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5" y="15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2" name="Freeform 791"/>
                <p:cNvSpPr>
                  <a:spLocks/>
                </p:cNvSpPr>
                <p:nvPr/>
              </p:nvSpPr>
              <p:spPr bwMode="auto">
                <a:xfrm>
                  <a:off x="5264" y="869"/>
                  <a:ext cx="15" cy="17"/>
                </a:xfrm>
                <a:custGeom>
                  <a:avLst/>
                  <a:gdLst>
                    <a:gd name="T0" fmla="*/ 10 w 28"/>
                    <a:gd name="T1" fmla="*/ 0 h 33"/>
                    <a:gd name="T2" fmla="*/ 9 w 28"/>
                    <a:gd name="T3" fmla="*/ 0 h 33"/>
                    <a:gd name="T4" fmla="*/ 7 w 28"/>
                    <a:gd name="T5" fmla="*/ 0 h 33"/>
                    <a:gd name="T6" fmla="*/ 6 w 28"/>
                    <a:gd name="T7" fmla="*/ 0 h 33"/>
                    <a:gd name="T8" fmla="*/ 5 w 28"/>
                    <a:gd name="T9" fmla="*/ 0 h 33"/>
                    <a:gd name="T10" fmla="*/ 4 w 28"/>
                    <a:gd name="T11" fmla="*/ 0 h 33"/>
                    <a:gd name="T12" fmla="*/ 3 w 28"/>
                    <a:gd name="T13" fmla="*/ 0 h 33"/>
                    <a:gd name="T14" fmla="*/ 3 w 28"/>
                    <a:gd name="T15" fmla="*/ 1 h 33"/>
                    <a:gd name="T16" fmla="*/ 3 w 28"/>
                    <a:gd name="T17" fmla="*/ 2 h 33"/>
                    <a:gd name="T18" fmla="*/ 2 w 28"/>
                    <a:gd name="T19" fmla="*/ 3 h 33"/>
                    <a:gd name="T20" fmla="*/ 2 w 28"/>
                    <a:gd name="T21" fmla="*/ 3 h 33"/>
                    <a:gd name="T22" fmla="*/ 1 w 28"/>
                    <a:gd name="T23" fmla="*/ 4 h 33"/>
                    <a:gd name="T24" fmla="*/ 1 w 28"/>
                    <a:gd name="T25" fmla="*/ 6 h 33"/>
                    <a:gd name="T26" fmla="*/ 0 w 28"/>
                    <a:gd name="T27" fmla="*/ 7 h 33"/>
                    <a:gd name="T28" fmla="*/ 0 w 28"/>
                    <a:gd name="T29" fmla="*/ 8 h 33"/>
                    <a:gd name="T30" fmla="*/ 0 w 28"/>
                    <a:gd name="T31" fmla="*/ 9 h 33"/>
                    <a:gd name="T32" fmla="*/ 0 w 28"/>
                    <a:gd name="T33" fmla="*/ 11 h 33"/>
                    <a:gd name="T34" fmla="*/ 1 w 28"/>
                    <a:gd name="T35" fmla="*/ 12 h 33"/>
                    <a:gd name="T36" fmla="*/ 1 w 28"/>
                    <a:gd name="T37" fmla="*/ 13 h 33"/>
                    <a:gd name="T38" fmla="*/ 2 w 28"/>
                    <a:gd name="T39" fmla="*/ 13 h 33"/>
                    <a:gd name="T40" fmla="*/ 2 w 28"/>
                    <a:gd name="T41" fmla="*/ 14 h 33"/>
                    <a:gd name="T42" fmla="*/ 3 w 28"/>
                    <a:gd name="T43" fmla="*/ 14 h 33"/>
                    <a:gd name="T44" fmla="*/ 3 w 28"/>
                    <a:gd name="T45" fmla="*/ 15 h 33"/>
                    <a:gd name="T46" fmla="*/ 4 w 28"/>
                    <a:gd name="T47" fmla="*/ 15 h 33"/>
                    <a:gd name="T48" fmla="*/ 5 w 28"/>
                    <a:gd name="T49" fmla="*/ 16 h 33"/>
                    <a:gd name="T50" fmla="*/ 6 w 28"/>
                    <a:gd name="T51" fmla="*/ 17 h 33"/>
                    <a:gd name="T52" fmla="*/ 7 w 28"/>
                    <a:gd name="T53" fmla="*/ 17 h 33"/>
                    <a:gd name="T54" fmla="*/ 9 w 28"/>
                    <a:gd name="T55" fmla="*/ 17 h 33"/>
                    <a:gd name="T56" fmla="*/ 10 w 28"/>
                    <a:gd name="T57" fmla="*/ 16 h 33"/>
                    <a:gd name="T58" fmla="*/ 11 w 28"/>
                    <a:gd name="T59" fmla="*/ 15 h 33"/>
                    <a:gd name="T60" fmla="*/ 11 w 28"/>
                    <a:gd name="T61" fmla="*/ 15 h 33"/>
                    <a:gd name="T62" fmla="*/ 12 w 28"/>
                    <a:gd name="T63" fmla="*/ 15 h 33"/>
                    <a:gd name="T64" fmla="*/ 13 w 28"/>
                    <a:gd name="T65" fmla="*/ 14 h 33"/>
                    <a:gd name="T66" fmla="*/ 14 w 28"/>
                    <a:gd name="T67" fmla="*/ 13 h 33"/>
                    <a:gd name="T68" fmla="*/ 14 w 28"/>
                    <a:gd name="T69" fmla="*/ 11 h 33"/>
                    <a:gd name="T70" fmla="*/ 14 w 28"/>
                    <a:gd name="T71" fmla="*/ 9 h 33"/>
                    <a:gd name="T72" fmla="*/ 15 w 28"/>
                    <a:gd name="T73" fmla="*/ 8 h 33"/>
                    <a:gd name="T74" fmla="*/ 15 w 28"/>
                    <a:gd name="T75" fmla="*/ 7 h 33"/>
                    <a:gd name="T76" fmla="*/ 14 w 28"/>
                    <a:gd name="T77" fmla="*/ 7 h 33"/>
                    <a:gd name="T78" fmla="*/ 14 w 28"/>
                    <a:gd name="T79" fmla="*/ 6 h 33"/>
                    <a:gd name="T80" fmla="*/ 14 w 28"/>
                    <a:gd name="T81" fmla="*/ 5 h 33"/>
                    <a:gd name="T82" fmla="*/ 14 w 28"/>
                    <a:gd name="T83" fmla="*/ 4 h 33"/>
                    <a:gd name="T84" fmla="*/ 13 w 28"/>
                    <a:gd name="T85" fmla="*/ 3 h 33"/>
                    <a:gd name="T86" fmla="*/ 13 w 28"/>
                    <a:gd name="T87" fmla="*/ 3 h 33"/>
                    <a:gd name="T88" fmla="*/ 13 w 28"/>
                    <a:gd name="T89" fmla="*/ 3 h 33"/>
                    <a:gd name="T90" fmla="*/ 12 w 28"/>
                    <a:gd name="T91" fmla="*/ 2 h 33"/>
                    <a:gd name="T92" fmla="*/ 11 w 28"/>
                    <a:gd name="T93" fmla="*/ 1 h 33"/>
                    <a:gd name="T94" fmla="*/ 11 w 28"/>
                    <a:gd name="T95" fmla="*/ 0 h 3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8"/>
                    <a:gd name="T145" fmla="*/ 0 h 33"/>
                    <a:gd name="T146" fmla="*/ 28 w 28"/>
                    <a:gd name="T147" fmla="*/ 33 h 3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8" h="33">
                      <a:moveTo>
                        <a:pt x="20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2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1"/>
                      </a:lnTo>
                      <a:lnTo>
                        <a:pt x="2" y="21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5" y="28"/>
                      </a:lnTo>
                      <a:lnTo>
                        <a:pt x="5" y="30"/>
                      </a:lnTo>
                      <a:lnTo>
                        <a:pt x="6" y="30"/>
                      </a:lnTo>
                      <a:lnTo>
                        <a:pt x="8" y="30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3"/>
                      </a:lnTo>
                      <a:lnTo>
                        <a:pt x="13" y="33"/>
                      </a:lnTo>
                      <a:lnTo>
                        <a:pt x="15" y="33"/>
                      </a:lnTo>
                      <a:lnTo>
                        <a:pt x="16" y="33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20" y="30"/>
                      </a:lnTo>
                      <a:lnTo>
                        <a:pt x="21" y="30"/>
                      </a:lnTo>
                      <a:lnTo>
                        <a:pt x="23" y="30"/>
                      </a:lnTo>
                      <a:lnTo>
                        <a:pt x="23" y="28"/>
                      </a:lnTo>
                      <a:lnTo>
                        <a:pt x="25" y="27"/>
                      </a:lnTo>
                      <a:lnTo>
                        <a:pt x="26" y="25"/>
                      </a:lnTo>
                      <a:lnTo>
                        <a:pt x="26" y="23"/>
                      </a:lnTo>
                      <a:lnTo>
                        <a:pt x="26" y="21"/>
                      </a:lnTo>
                      <a:lnTo>
                        <a:pt x="26" y="20"/>
                      </a:lnTo>
                      <a:lnTo>
                        <a:pt x="26" y="18"/>
                      </a:lnTo>
                      <a:lnTo>
                        <a:pt x="28" y="16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6" y="13"/>
                      </a:lnTo>
                      <a:lnTo>
                        <a:pt x="28" y="13"/>
                      </a:lnTo>
                      <a:lnTo>
                        <a:pt x="26" y="11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6"/>
                      </a:lnTo>
                      <a:lnTo>
                        <a:pt x="25" y="6"/>
                      </a:lnTo>
                      <a:lnTo>
                        <a:pt x="26" y="6"/>
                      </a:lnTo>
                      <a:lnTo>
                        <a:pt x="25" y="6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3" name="Freeform 792"/>
                <p:cNvSpPr>
                  <a:spLocks/>
                </p:cNvSpPr>
                <p:nvPr/>
              </p:nvSpPr>
              <p:spPr bwMode="auto">
                <a:xfrm>
                  <a:off x="5264" y="868"/>
                  <a:ext cx="15" cy="19"/>
                </a:xfrm>
                <a:custGeom>
                  <a:avLst/>
                  <a:gdLst>
                    <a:gd name="T0" fmla="*/ 1 w 32"/>
                    <a:gd name="T1" fmla="*/ 8 h 37"/>
                    <a:gd name="T2" fmla="*/ 0 w 32"/>
                    <a:gd name="T3" fmla="*/ 9 h 37"/>
                    <a:gd name="T4" fmla="*/ 1 w 32"/>
                    <a:gd name="T5" fmla="*/ 12 h 37"/>
                    <a:gd name="T6" fmla="*/ 2 w 32"/>
                    <a:gd name="T7" fmla="*/ 15 h 37"/>
                    <a:gd name="T8" fmla="*/ 2 w 32"/>
                    <a:gd name="T9" fmla="*/ 16 h 37"/>
                    <a:gd name="T10" fmla="*/ 5 w 32"/>
                    <a:gd name="T11" fmla="*/ 18 h 37"/>
                    <a:gd name="T12" fmla="*/ 6 w 32"/>
                    <a:gd name="T13" fmla="*/ 19 h 37"/>
                    <a:gd name="T14" fmla="*/ 7 w 32"/>
                    <a:gd name="T15" fmla="*/ 19 h 37"/>
                    <a:gd name="T16" fmla="*/ 8 w 32"/>
                    <a:gd name="T17" fmla="*/ 19 h 37"/>
                    <a:gd name="T18" fmla="*/ 11 w 32"/>
                    <a:gd name="T19" fmla="*/ 17 h 37"/>
                    <a:gd name="T20" fmla="*/ 13 w 32"/>
                    <a:gd name="T21" fmla="*/ 15 h 37"/>
                    <a:gd name="T22" fmla="*/ 14 w 32"/>
                    <a:gd name="T23" fmla="*/ 14 h 37"/>
                    <a:gd name="T24" fmla="*/ 15 w 32"/>
                    <a:gd name="T25" fmla="*/ 9 h 37"/>
                    <a:gd name="T26" fmla="*/ 15 w 32"/>
                    <a:gd name="T27" fmla="*/ 8 h 37"/>
                    <a:gd name="T28" fmla="*/ 14 w 32"/>
                    <a:gd name="T29" fmla="*/ 5 h 37"/>
                    <a:gd name="T30" fmla="*/ 13 w 32"/>
                    <a:gd name="T31" fmla="*/ 4 h 37"/>
                    <a:gd name="T32" fmla="*/ 12 w 32"/>
                    <a:gd name="T33" fmla="*/ 2 h 37"/>
                    <a:gd name="T34" fmla="*/ 9 w 32"/>
                    <a:gd name="T35" fmla="*/ 0 h 37"/>
                    <a:gd name="T36" fmla="*/ 7 w 32"/>
                    <a:gd name="T37" fmla="*/ 0 h 37"/>
                    <a:gd name="T38" fmla="*/ 5 w 32"/>
                    <a:gd name="T39" fmla="*/ 1 h 37"/>
                    <a:gd name="T40" fmla="*/ 3 w 32"/>
                    <a:gd name="T41" fmla="*/ 2 h 37"/>
                    <a:gd name="T42" fmla="*/ 2 w 32"/>
                    <a:gd name="T43" fmla="*/ 4 h 37"/>
                    <a:gd name="T44" fmla="*/ 2 w 32"/>
                    <a:gd name="T45" fmla="*/ 6 h 37"/>
                    <a:gd name="T46" fmla="*/ 2 w 32"/>
                    <a:gd name="T47" fmla="*/ 4 h 37"/>
                    <a:gd name="T48" fmla="*/ 4 w 32"/>
                    <a:gd name="T49" fmla="*/ 2 h 37"/>
                    <a:gd name="T50" fmla="*/ 6 w 32"/>
                    <a:gd name="T51" fmla="*/ 1 h 37"/>
                    <a:gd name="T52" fmla="*/ 7 w 32"/>
                    <a:gd name="T53" fmla="*/ 1 h 37"/>
                    <a:gd name="T54" fmla="*/ 8 w 32"/>
                    <a:gd name="T55" fmla="*/ 1 h 37"/>
                    <a:gd name="T56" fmla="*/ 12 w 32"/>
                    <a:gd name="T57" fmla="*/ 2 h 37"/>
                    <a:gd name="T58" fmla="*/ 12 w 32"/>
                    <a:gd name="T59" fmla="*/ 4 h 37"/>
                    <a:gd name="T60" fmla="*/ 13 w 32"/>
                    <a:gd name="T61" fmla="*/ 5 h 37"/>
                    <a:gd name="T62" fmla="*/ 14 w 32"/>
                    <a:gd name="T63" fmla="*/ 8 h 37"/>
                    <a:gd name="T64" fmla="*/ 14 w 32"/>
                    <a:gd name="T65" fmla="*/ 9 h 37"/>
                    <a:gd name="T66" fmla="*/ 13 w 32"/>
                    <a:gd name="T67" fmla="*/ 13 h 37"/>
                    <a:gd name="T68" fmla="*/ 13 w 32"/>
                    <a:gd name="T69" fmla="*/ 14 h 37"/>
                    <a:gd name="T70" fmla="*/ 12 w 32"/>
                    <a:gd name="T71" fmla="*/ 15 h 37"/>
                    <a:gd name="T72" fmla="*/ 11 w 32"/>
                    <a:gd name="T73" fmla="*/ 16 h 37"/>
                    <a:gd name="T74" fmla="*/ 8 w 32"/>
                    <a:gd name="T75" fmla="*/ 17 h 37"/>
                    <a:gd name="T76" fmla="*/ 7 w 32"/>
                    <a:gd name="T77" fmla="*/ 17 h 37"/>
                    <a:gd name="T78" fmla="*/ 6 w 32"/>
                    <a:gd name="T79" fmla="*/ 17 h 37"/>
                    <a:gd name="T80" fmla="*/ 5 w 32"/>
                    <a:gd name="T81" fmla="*/ 17 h 37"/>
                    <a:gd name="T82" fmla="*/ 3 w 32"/>
                    <a:gd name="T83" fmla="*/ 16 h 37"/>
                    <a:gd name="T84" fmla="*/ 2 w 32"/>
                    <a:gd name="T85" fmla="*/ 15 h 37"/>
                    <a:gd name="T86" fmla="*/ 2 w 32"/>
                    <a:gd name="T87" fmla="*/ 12 h 37"/>
                    <a:gd name="T88" fmla="*/ 1 w 32"/>
                    <a:gd name="T89" fmla="*/ 9 h 37"/>
                    <a:gd name="T90" fmla="*/ 1 w 32"/>
                    <a:gd name="T91" fmla="*/ 8 h 37"/>
                    <a:gd name="T92" fmla="*/ 2 w 32"/>
                    <a:gd name="T93" fmla="*/ 6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7"/>
                    <a:gd name="T143" fmla="*/ 32 w 32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7">
                      <a:moveTo>
                        <a:pt x="2" y="10"/>
                      </a:moveTo>
                      <a:lnTo>
                        <a:pt x="2" y="13"/>
                      </a:ln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7"/>
                      </a:lnTo>
                      <a:lnTo>
                        <a:pt x="4" y="29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8" y="35"/>
                      </a:lnTo>
                      <a:lnTo>
                        <a:pt x="10" y="35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5"/>
                      </a:lnTo>
                      <a:lnTo>
                        <a:pt x="22" y="35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5" y="32"/>
                      </a:lnTo>
                      <a:lnTo>
                        <a:pt x="27" y="30"/>
                      </a:lnTo>
                      <a:lnTo>
                        <a:pt x="28" y="29"/>
                      </a:lnTo>
                      <a:lnTo>
                        <a:pt x="30" y="27"/>
                      </a:lnTo>
                      <a:lnTo>
                        <a:pt x="30" y="23"/>
                      </a:lnTo>
                      <a:lnTo>
                        <a:pt x="30" y="22"/>
                      </a:lnTo>
                      <a:lnTo>
                        <a:pt x="32" y="18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0" y="15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28" y="7"/>
                      </a:lnTo>
                      <a:lnTo>
                        <a:pt x="27" y="5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5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8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10" y="3"/>
                      </a:lnTo>
                      <a:lnTo>
                        <a:pt x="12" y="2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5" y="8"/>
                      </a:lnTo>
                      <a:lnTo>
                        <a:pt x="27" y="8"/>
                      </a:lnTo>
                      <a:lnTo>
                        <a:pt x="27" y="10"/>
                      </a:lnTo>
                      <a:lnTo>
                        <a:pt x="28" y="10"/>
                      </a:lnTo>
                      <a:lnTo>
                        <a:pt x="30" y="13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8"/>
                      </a:lnTo>
                      <a:lnTo>
                        <a:pt x="30" y="20"/>
                      </a:lnTo>
                      <a:lnTo>
                        <a:pt x="30" y="22"/>
                      </a:lnTo>
                      <a:lnTo>
                        <a:pt x="28" y="25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5" y="29"/>
                      </a:lnTo>
                      <a:lnTo>
                        <a:pt x="25" y="30"/>
                      </a:lnTo>
                      <a:lnTo>
                        <a:pt x="25" y="32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0" y="32"/>
                      </a:lnTo>
                      <a:lnTo>
                        <a:pt x="18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5" y="35"/>
                      </a:lnTo>
                      <a:lnTo>
                        <a:pt x="13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10" y="32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4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3"/>
                      </a:lnTo>
                      <a:lnTo>
                        <a:pt x="5" y="12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4" name="Freeform 793"/>
                <p:cNvSpPr>
                  <a:spLocks/>
                </p:cNvSpPr>
                <p:nvPr/>
              </p:nvSpPr>
              <p:spPr bwMode="auto">
                <a:xfrm>
                  <a:off x="5264" y="861"/>
                  <a:ext cx="13" cy="36"/>
                </a:xfrm>
                <a:custGeom>
                  <a:avLst/>
                  <a:gdLst>
                    <a:gd name="T0" fmla="*/ 12 w 27"/>
                    <a:gd name="T1" fmla="*/ 9 h 72"/>
                    <a:gd name="T2" fmla="*/ 11 w 27"/>
                    <a:gd name="T3" fmla="*/ 11 h 72"/>
                    <a:gd name="T4" fmla="*/ 12 w 27"/>
                    <a:gd name="T5" fmla="*/ 22 h 72"/>
                    <a:gd name="T6" fmla="*/ 13 w 27"/>
                    <a:gd name="T7" fmla="*/ 22 h 72"/>
                    <a:gd name="T8" fmla="*/ 1 w 27"/>
                    <a:gd name="T9" fmla="*/ 36 h 72"/>
                    <a:gd name="T10" fmla="*/ 0 w 27"/>
                    <a:gd name="T11" fmla="*/ 0 h 72"/>
                    <a:gd name="T12" fmla="*/ 12 w 27"/>
                    <a:gd name="T13" fmla="*/ 9 h 7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2"/>
                    <a:gd name="T23" fmla="*/ 27 w 27"/>
                    <a:gd name="T24" fmla="*/ 72 h 7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2">
                      <a:moveTo>
                        <a:pt x="25" y="17"/>
                      </a:moveTo>
                      <a:lnTo>
                        <a:pt x="22" y="23"/>
                      </a:lnTo>
                      <a:lnTo>
                        <a:pt x="25" y="44"/>
                      </a:lnTo>
                      <a:lnTo>
                        <a:pt x="27" y="45"/>
                      </a:lnTo>
                      <a:lnTo>
                        <a:pt x="2" y="72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5" name="Freeform 794"/>
                <p:cNvSpPr>
                  <a:spLocks/>
                </p:cNvSpPr>
                <p:nvPr/>
              </p:nvSpPr>
              <p:spPr bwMode="auto">
                <a:xfrm>
                  <a:off x="5263" y="860"/>
                  <a:ext cx="15" cy="38"/>
                </a:xfrm>
                <a:custGeom>
                  <a:avLst/>
                  <a:gdLst>
                    <a:gd name="T0" fmla="*/ 13 w 29"/>
                    <a:gd name="T1" fmla="*/ 10 h 76"/>
                    <a:gd name="T2" fmla="*/ 13 w 29"/>
                    <a:gd name="T3" fmla="*/ 9 h 76"/>
                    <a:gd name="T4" fmla="*/ 12 w 29"/>
                    <a:gd name="T5" fmla="*/ 12 h 76"/>
                    <a:gd name="T6" fmla="*/ 13 w 29"/>
                    <a:gd name="T7" fmla="*/ 22 h 76"/>
                    <a:gd name="T8" fmla="*/ 15 w 29"/>
                    <a:gd name="T9" fmla="*/ 23 h 76"/>
                    <a:gd name="T10" fmla="*/ 15 w 29"/>
                    <a:gd name="T11" fmla="*/ 23 h 76"/>
                    <a:gd name="T12" fmla="*/ 1 w 29"/>
                    <a:gd name="T13" fmla="*/ 37 h 76"/>
                    <a:gd name="T14" fmla="*/ 2 w 29"/>
                    <a:gd name="T15" fmla="*/ 37 h 76"/>
                    <a:gd name="T16" fmla="*/ 1 w 29"/>
                    <a:gd name="T17" fmla="*/ 0 h 76"/>
                    <a:gd name="T18" fmla="*/ 0 w 29"/>
                    <a:gd name="T19" fmla="*/ 0 h 76"/>
                    <a:gd name="T20" fmla="*/ 13 w 29"/>
                    <a:gd name="T21" fmla="*/ 10 h 76"/>
                    <a:gd name="T22" fmla="*/ 14 w 29"/>
                    <a:gd name="T23" fmla="*/ 9 h 76"/>
                    <a:gd name="T24" fmla="*/ 1 w 29"/>
                    <a:gd name="T25" fmla="*/ 0 h 76"/>
                    <a:gd name="T26" fmla="*/ 0 w 29"/>
                    <a:gd name="T27" fmla="*/ 0 h 76"/>
                    <a:gd name="T28" fmla="*/ 1 w 29"/>
                    <a:gd name="T29" fmla="*/ 37 h 76"/>
                    <a:gd name="T30" fmla="*/ 1 w 29"/>
                    <a:gd name="T31" fmla="*/ 38 h 76"/>
                    <a:gd name="T32" fmla="*/ 1 w 29"/>
                    <a:gd name="T33" fmla="*/ 38 h 76"/>
                    <a:gd name="T34" fmla="*/ 2 w 29"/>
                    <a:gd name="T35" fmla="*/ 38 h 76"/>
                    <a:gd name="T36" fmla="*/ 15 w 29"/>
                    <a:gd name="T37" fmla="*/ 23 h 76"/>
                    <a:gd name="T38" fmla="*/ 15 w 29"/>
                    <a:gd name="T39" fmla="*/ 23 h 76"/>
                    <a:gd name="T40" fmla="*/ 15 w 29"/>
                    <a:gd name="T41" fmla="*/ 21 h 76"/>
                    <a:gd name="T42" fmla="*/ 12 w 29"/>
                    <a:gd name="T43" fmla="*/ 12 h 76"/>
                    <a:gd name="T44" fmla="*/ 15 w 29"/>
                    <a:gd name="T45" fmla="*/ 10 h 76"/>
                    <a:gd name="T46" fmla="*/ 15 w 29"/>
                    <a:gd name="T47" fmla="*/ 9 h 76"/>
                    <a:gd name="T48" fmla="*/ 14 w 29"/>
                    <a:gd name="T49" fmla="*/ 9 h 76"/>
                    <a:gd name="T50" fmla="*/ 13 w 29"/>
                    <a:gd name="T51" fmla="*/ 10 h 7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9"/>
                    <a:gd name="T79" fmla="*/ 0 h 76"/>
                    <a:gd name="T80" fmla="*/ 29 w 29"/>
                    <a:gd name="T81" fmla="*/ 76 h 7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9" h="76">
                      <a:moveTo>
                        <a:pt x="26" y="19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9" y="47"/>
                      </a:lnTo>
                      <a:lnTo>
                        <a:pt x="29" y="46"/>
                      </a:lnTo>
                      <a:lnTo>
                        <a:pt x="1" y="73"/>
                      </a:lnTo>
                      <a:lnTo>
                        <a:pt x="3" y="74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26" y="19"/>
                      </a:lnTo>
                      <a:lnTo>
                        <a:pt x="28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3" y="76"/>
                      </a:lnTo>
                      <a:lnTo>
                        <a:pt x="29" y="47"/>
                      </a:lnTo>
                      <a:lnTo>
                        <a:pt x="29" y="46"/>
                      </a:lnTo>
                      <a:lnTo>
                        <a:pt x="29" y="42"/>
                      </a:lnTo>
                      <a:lnTo>
                        <a:pt x="24" y="25"/>
                      </a:lnTo>
                      <a:lnTo>
                        <a:pt x="29" y="19"/>
                      </a:lnTo>
                      <a:lnTo>
                        <a:pt x="29" y="17"/>
                      </a:lnTo>
                      <a:lnTo>
                        <a:pt x="28" y="17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6" name="Freeform 795"/>
                <p:cNvSpPr>
                  <a:spLocks/>
                </p:cNvSpPr>
                <p:nvPr/>
              </p:nvSpPr>
              <p:spPr bwMode="auto">
                <a:xfrm>
                  <a:off x="5217" y="865"/>
                  <a:ext cx="50" cy="59"/>
                </a:xfrm>
                <a:custGeom>
                  <a:avLst/>
                  <a:gdLst>
                    <a:gd name="T0" fmla="*/ 34 w 100"/>
                    <a:gd name="T1" fmla="*/ 1 h 118"/>
                    <a:gd name="T2" fmla="*/ 30 w 100"/>
                    <a:gd name="T3" fmla="*/ 0 h 118"/>
                    <a:gd name="T4" fmla="*/ 27 w 100"/>
                    <a:gd name="T5" fmla="*/ 0 h 118"/>
                    <a:gd name="T6" fmla="*/ 25 w 100"/>
                    <a:gd name="T7" fmla="*/ 0 h 118"/>
                    <a:gd name="T8" fmla="*/ 22 w 100"/>
                    <a:gd name="T9" fmla="*/ 0 h 118"/>
                    <a:gd name="T10" fmla="*/ 19 w 100"/>
                    <a:gd name="T11" fmla="*/ 1 h 118"/>
                    <a:gd name="T12" fmla="*/ 14 w 100"/>
                    <a:gd name="T13" fmla="*/ 3 h 118"/>
                    <a:gd name="T14" fmla="*/ 13 w 100"/>
                    <a:gd name="T15" fmla="*/ 5 h 118"/>
                    <a:gd name="T16" fmla="*/ 10 w 100"/>
                    <a:gd name="T17" fmla="*/ 7 h 118"/>
                    <a:gd name="T18" fmla="*/ 7 w 100"/>
                    <a:gd name="T19" fmla="*/ 9 h 118"/>
                    <a:gd name="T20" fmla="*/ 6 w 100"/>
                    <a:gd name="T21" fmla="*/ 12 h 118"/>
                    <a:gd name="T22" fmla="*/ 4 w 100"/>
                    <a:gd name="T23" fmla="*/ 15 h 118"/>
                    <a:gd name="T24" fmla="*/ 2 w 100"/>
                    <a:gd name="T25" fmla="*/ 19 h 118"/>
                    <a:gd name="T26" fmla="*/ 0 w 100"/>
                    <a:gd name="T27" fmla="*/ 21 h 118"/>
                    <a:gd name="T28" fmla="*/ 0 w 100"/>
                    <a:gd name="T29" fmla="*/ 25 h 118"/>
                    <a:gd name="T30" fmla="*/ 0 w 100"/>
                    <a:gd name="T31" fmla="*/ 28 h 118"/>
                    <a:gd name="T32" fmla="*/ 0 w 100"/>
                    <a:gd name="T33" fmla="*/ 31 h 118"/>
                    <a:gd name="T34" fmla="*/ 0 w 100"/>
                    <a:gd name="T35" fmla="*/ 36 h 118"/>
                    <a:gd name="T36" fmla="*/ 0 w 100"/>
                    <a:gd name="T37" fmla="*/ 38 h 118"/>
                    <a:gd name="T38" fmla="*/ 2 w 100"/>
                    <a:gd name="T39" fmla="*/ 43 h 118"/>
                    <a:gd name="T40" fmla="*/ 3 w 100"/>
                    <a:gd name="T41" fmla="*/ 47 h 118"/>
                    <a:gd name="T42" fmla="*/ 5 w 100"/>
                    <a:gd name="T43" fmla="*/ 48 h 118"/>
                    <a:gd name="T44" fmla="*/ 7 w 100"/>
                    <a:gd name="T45" fmla="*/ 51 h 118"/>
                    <a:gd name="T46" fmla="*/ 9 w 100"/>
                    <a:gd name="T47" fmla="*/ 54 h 118"/>
                    <a:gd name="T48" fmla="*/ 11 w 100"/>
                    <a:gd name="T49" fmla="*/ 55 h 118"/>
                    <a:gd name="T50" fmla="*/ 13 w 100"/>
                    <a:gd name="T51" fmla="*/ 57 h 118"/>
                    <a:gd name="T52" fmla="*/ 18 w 100"/>
                    <a:gd name="T53" fmla="*/ 58 h 118"/>
                    <a:gd name="T54" fmla="*/ 20 w 100"/>
                    <a:gd name="T55" fmla="*/ 59 h 118"/>
                    <a:gd name="T56" fmla="*/ 24 w 100"/>
                    <a:gd name="T57" fmla="*/ 59 h 118"/>
                    <a:gd name="T58" fmla="*/ 26 w 100"/>
                    <a:gd name="T59" fmla="*/ 59 h 118"/>
                    <a:gd name="T60" fmla="*/ 28 w 100"/>
                    <a:gd name="T61" fmla="*/ 59 h 118"/>
                    <a:gd name="T62" fmla="*/ 34 w 100"/>
                    <a:gd name="T63" fmla="*/ 58 h 118"/>
                    <a:gd name="T64" fmla="*/ 36 w 100"/>
                    <a:gd name="T65" fmla="*/ 56 h 118"/>
                    <a:gd name="T66" fmla="*/ 38 w 100"/>
                    <a:gd name="T67" fmla="*/ 55 h 118"/>
                    <a:gd name="T68" fmla="*/ 40 w 100"/>
                    <a:gd name="T69" fmla="*/ 52 h 118"/>
                    <a:gd name="T70" fmla="*/ 42 w 100"/>
                    <a:gd name="T71" fmla="*/ 50 h 118"/>
                    <a:gd name="T72" fmla="*/ 44 w 100"/>
                    <a:gd name="T73" fmla="*/ 48 h 118"/>
                    <a:gd name="T74" fmla="*/ 45 w 100"/>
                    <a:gd name="T75" fmla="*/ 46 h 118"/>
                    <a:gd name="T76" fmla="*/ 48 w 100"/>
                    <a:gd name="T77" fmla="*/ 42 h 118"/>
                    <a:gd name="T78" fmla="*/ 49 w 100"/>
                    <a:gd name="T79" fmla="*/ 37 h 118"/>
                    <a:gd name="T80" fmla="*/ 49 w 100"/>
                    <a:gd name="T81" fmla="*/ 35 h 118"/>
                    <a:gd name="T82" fmla="*/ 49 w 100"/>
                    <a:gd name="T83" fmla="*/ 31 h 118"/>
                    <a:gd name="T84" fmla="*/ 50 w 100"/>
                    <a:gd name="T85" fmla="*/ 28 h 118"/>
                    <a:gd name="T86" fmla="*/ 49 w 100"/>
                    <a:gd name="T87" fmla="*/ 25 h 118"/>
                    <a:gd name="T88" fmla="*/ 49 w 100"/>
                    <a:gd name="T89" fmla="*/ 21 h 118"/>
                    <a:gd name="T90" fmla="*/ 48 w 100"/>
                    <a:gd name="T91" fmla="*/ 16 h 118"/>
                    <a:gd name="T92" fmla="*/ 47 w 100"/>
                    <a:gd name="T93" fmla="*/ 13 h 118"/>
                    <a:gd name="T94" fmla="*/ 45 w 100"/>
                    <a:gd name="T95" fmla="*/ 11 h 118"/>
                    <a:gd name="T96" fmla="*/ 43 w 100"/>
                    <a:gd name="T97" fmla="*/ 9 h 118"/>
                    <a:gd name="T98" fmla="*/ 42 w 100"/>
                    <a:gd name="T99" fmla="*/ 7 h 118"/>
                    <a:gd name="T100" fmla="*/ 40 w 100"/>
                    <a:gd name="T101" fmla="*/ 5 h 118"/>
                    <a:gd name="T102" fmla="*/ 37 w 100"/>
                    <a:gd name="T103" fmla="*/ 3 h 11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00"/>
                    <a:gd name="T157" fmla="*/ 0 h 118"/>
                    <a:gd name="T158" fmla="*/ 100 w 100"/>
                    <a:gd name="T159" fmla="*/ 118 h 11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00" h="118">
                      <a:moveTo>
                        <a:pt x="72" y="5"/>
                      </a:moveTo>
                      <a:lnTo>
                        <a:pt x="68" y="3"/>
                      </a:lnTo>
                      <a:lnTo>
                        <a:pt x="67" y="2"/>
                      </a:lnTo>
                      <a:lnTo>
                        <a:pt x="65" y="0"/>
                      </a:lnTo>
                      <a:lnTo>
                        <a:pt x="63" y="0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2" y="3"/>
                      </a:lnTo>
                      <a:lnTo>
                        <a:pt x="30" y="3"/>
                      </a:lnTo>
                      <a:lnTo>
                        <a:pt x="28" y="5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5" y="9"/>
                      </a:lnTo>
                      <a:lnTo>
                        <a:pt x="23" y="10"/>
                      </a:lnTo>
                      <a:lnTo>
                        <a:pt x="22" y="10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7" y="14"/>
                      </a:lnTo>
                      <a:lnTo>
                        <a:pt x="17" y="15"/>
                      </a:lnTo>
                      <a:lnTo>
                        <a:pt x="15" y="17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5" y="36"/>
                      </a:lnTo>
                      <a:lnTo>
                        <a:pt x="3" y="37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0" y="73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2" y="79"/>
                      </a:lnTo>
                      <a:lnTo>
                        <a:pt x="3" y="83"/>
                      </a:lnTo>
                      <a:lnTo>
                        <a:pt x="3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3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2" y="96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0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7" y="105"/>
                      </a:lnTo>
                      <a:lnTo>
                        <a:pt x="18" y="107"/>
                      </a:lnTo>
                      <a:lnTo>
                        <a:pt x="20" y="108"/>
                      </a:lnTo>
                      <a:lnTo>
                        <a:pt x="22" y="108"/>
                      </a:lnTo>
                      <a:lnTo>
                        <a:pt x="22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3"/>
                      </a:lnTo>
                      <a:lnTo>
                        <a:pt x="28" y="115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5" y="115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2" y="117"/>
                      </a:lnTo>
                      <a:lnTo>
                        <a:pt x="43" y="117"/>
                      </a:lnTo>
                      <a:lnTo>
                        <a:pt x="45" y="117"/>
                      </a:lnTo>
                      <a:lnTo>
                        <a:pt x="47" y="118"/>
                      </a:lnTo>
                      <a:lnTo>
                        <a:pt x="47" y="117"/>
                      </a:lnTo>
                      <a:lnTo>
                        <a:pt x="48" y="118"/>
                      </a:lnTo>
                      <a:lnTo>
                        <a:pt x="50" y="117"/>
                      </a:lnTo>
                      <a:lnTo>
                        <a:pt x="52" y="117"/>
                      </a:lnTo>
                      <a:lnTo>
                        <a:pt x="53" y="117"/>
                      </a:lnTo>
                      <a:lnTo>
                        <a:pt x="55" y="117"/>
                      </a:lnTo>
                      <a:lnTo>
                        <a:pt x="57" y="117"/>
                      </a:lnTo>
                      <a:lnTo>
                        <a:pt x="58" y="117"/>
                      </a:lnTo>
                      <a:lnTo>
                        <a:pt x="62" y="117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7" y="115"/>
                      </a:lnTo>
                      <a:lnTo>
                        <a:pt x="67" y="113"/>
                      </a:lnTo>
                      <a:lnTo>
                        <a:pt x="68" y="113"/>
                      </a:lnTo>
                      <a:lnTo>
                        <a:pt x="70" y="112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7" y="108"/>
                      </a:lnTo>
                      <a:lnTo>
                        <a:pt x="78" y="107"/>
                      </a:lnTo>
                      <a:lnTo>
                        <a:pt x="80" y="107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98"/>
                      </a:lnTo>
                      <a:lnTo>
                        <a:pt x="85" y="96"/>
                      </a:lnTo>
                      <a:lnTo>
                        <a:pt x="87" y="96"/>
                      </a:lnTo>
                      <a:lnTo>
                        <a:pt x="88" y="95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2" y="90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3"/>
                      </a:lnTo>
                      <a:lnTo>
                        <a:pt x="97" y="79"/>
                      </a:lnTo>
                      <a:lnTo>
                        <a:pt x="97" y="76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8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8" y="37"/>
                      </a:lnTo>
                      <a:lnTo>
                        <a:pt x="97" y="37"/>
                      </a:lnTo>
                      <a:lnTo>
                        <a:pt x="97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2" y="24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8" y="19"/>
                      </a:lnTo>
                      <a:lnTo>
                        <a:pt x="88" y="17"/>
                      </a:lnTo>
                      <a:lnTo>
                        <a:pt x="87" y="17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2" y="10"/>
                      </a:lnTo>
                      <a:lnTo>
                        <a:pt x="80" y="10"/>
                      </a:lnTo>
                      <a:lnTo>
                        <a:pt x="78" y="9"/>
                      </a:lnTo>
                      <a:lnTo>
                        <a:pt x="77" y="9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7" name="Freeform 796"/>
                <p:cNvSpPr>
                  <a:spLocks/>
                </p:cNvSpPr>
                <p:nvPr/>
              </p:nvSpPr>
              <p:spPr bwMode="auto">
                <a:xfrm>
                  <a:off x="5216" y="863"/>
                  <a:ext cx="51" cy="61"/>
                </a:xfrm>
                <a:custGeom>
                  <a:avLst/>
                  <a:gdLst>
                    <a:gd name="T0" fmla="*/ 1 w 102"/>
                    <a:gd name="T1" fmla="*/ 24 h 121"/>
                    <a:gd name="T2" fmla="*/ 0 w 102"/>
                    <a:gd name="T3" fmla="*/ 31 h 121"/>
                    <a:gd name="T4" fmla="*/ 1 w 102"/>
                    <a:gd name="T5" fmla="*/ 39 h 121"/>
                    <a:gd name="T6" fmla="*/ 3 w 102"/>
                    <a:gd name="T7" fmla="*/ 46 h 121"/>
                    <a:gd name="T8" fmla="*/ 7 w 102"/>
                    <a:gd name="T9" fmla="*/ 52 h 121"/>
                    <a:gd name="T10" fmla="*/ 11 w 102"/>
                    <a:gd name="T11" fmla="*/ 57 h 121"/>
                    <a:gd name="T12" fmla="*/ 17 w 102"/>
                    <a:gd name="T13" fmla="*/ 59 h 121"/>
                    <a:gd name="T14" fmla="*/ 23 w 102"/>
                    <a:gd name="T15" fmla="*/ 61 h 121"/>
                    <a:gd name="T16" fmla="*/ 29 w 102"/>
                    <a:gd name="T17" fmla="*/ 61 h 121"/>
                    <a:gd name="T18" fmla="*/ 35 w 102"/>
                    <a:gd name="T19" fmla="*/ 58 h 121"/>
                    <a:gd name="T20" fmla="*/ 40 w 102"/>
                    <a:gd name="T21" fmla="*/ 54 h 121"/>
                    <a:gd name="T22" fmla="*/ 45 w 102"/>
                    <a:gd name="T23" fmla="*/ 49 h 121"/>
                    <a:gd name="T24" fmla="*/ 48 w 102"/>
                    <a:gd name="T25" fmla="*/ 43 h 121"/>
                    <a:gd name="T26" fmla="*/ 51 w 102"/>
                    <a:gd name="T27" fmla="*/ 36 h 121"/>
                    <a:gd name="T28" fmla="*/ 51 w 102"/>
                    <a:gd name="T29" fmla="*/ 29 h 121"/>
                    <a:gd name="T30" fmla="*/ 50 w 102"/>
                    <a:gd name="T31" fmla="*/ 21 h 121"/>
                    <a:gd name="T32" fmla="*/ 48 w 102"/>
                    <a:gd name="T33" fmla="*/ 15 h 121"/>
                    <a:gd name="T34" fmla="*/ 44 w 102"/>
                    <a:gd name="T35" fmla="*/ 9 h 121"/>
                    <a:gd name="T36" fmla="*/ 39 w 102"/>
                    <a:gd name="T37" fmla="*/ 4 h 121"/>
                    <a:gd name="T38" fmla="*/ 32 w 102"/>
                    <a:gd name="T39" fmla="*/ 2 h 121"/>
                    <a:gd name="T40" fmla="*/ 26 w 102"/>
                    <a:gd name="T41" fmla="*/ 0 h 121"/>
                    <a:gd name="T42" fmla="*/ 20 w 102"/>
                    <a:gd name="T43" fmla="*/ 2 h 121"/>
                    <a:gd name="T44" fmla="*/ 13 w 102"/>
                    <a:gd name="T45" fmla="*/ 4 h 121"/>
                    <a:gd name="T46" fmla="*/ 10 w 102"/>
                    <a:gd name="T47" fmla="*/ 9 h 121"/>
                    <a:gd name="T48" fmla="*/ 5 w 102"/>
                    <a:gd name="T49" fmla="*/ 14 h 121"/>
                    <a:gd name="T50" fmla="*/ 5 w 102"/>
                    <a:gd name="T51" fmla="*/ 18 h 121"/>
                    <a:gd name="T52" fmla="*/ 7 w 102"/>
                    <a:gd name="T53" fmla="*/ 12 h 121"/>
                    <a:gd name="T54" fmla="*/ 12 w 102"/>
                    <a:gd name="T55" fmla="*/ 7 h 121"/>
                    <a:gd name="T56" fmla="*/ 18 w 102"/>
                    <a:gd name="T57" fmla="*/ 3 h 121"/>
                    <a:gd name="T58" fmla="*/ 24 w 102"/>
                    <a:gd name="T59" fmla="*/ 2 h 121"/>
                    <a:gd name="T60" fmla="*/ 29 w 102"/>
                    <a:gd name="T61" fmla="*/ 2 h 121"/>
                    <a:gd name="T62" fmla="*/ 35 w 102"/>
                    <a:gd name="T63" fmla="*/ 3 h 121"/>
                    <a:gd name="T64" fmla="*/ 42 w 102"/>
                    <a:gd name="T65" fmla="*/ 8 h 121"/>
                    <a:gd name="T66" fmla="*/ 45 w 102"/>
                    <a:gd name="T67" fmla="*/ 13 h 121"/>
                    <a:gd name="T68" fmla="*/ 48 w 102"/>
                    <a:gd name="T69" fmla="*/ 19 h 121"/>
                    <a:gd name="T70" fmla="*/ 50 w 102"/>
                    <a:gd name="T71" fmla="*/ 26 h 121"/>
                    <a:gd name="T72" fmla="*/ 50 w 102"/>
                    <a:gd name="T73" fmla="*/ 33 h 121"/>
                    <a:gd name="T74" fmla="*/ 49 w 102"/>
                    <a:gd name="T75" fmla="*/ 41 h 121"/>
                    <a:gd name="T76" fmla="*/ 45 w 102"/>
                    <a:gd name="T77" fmla="*/ 47 h 121"/>
                    <a:gd name="T78" fmla="*/ 42 w 102"/>
                    <a:gd name="T79" fmla="*/ 52 h 121"/>
                    <a:gd name="T80" fmla="*/ 37 w 102"/>
                    <a:gd name="T81" fmla="*/ 57 h 121"/>
                    <a:gd name="T82" fmla="*/ 32 w 102"/>
                    <a:gd name="T83" fmla="*/ 59 h 121"/>
                    <a:gd name="T84" fmla="*/ 26 w 102"/>
                    <a:gd name="T85" fmla="*/ 61 h 121"/>
                    <a:gd name="T86" fmla="*/ 20 w 102"/>
                    <a:gd name="T87" fmla="*/ 59 h 121"/>
                    <a:gd name="T88" fmla="*/ 13 w 102"/>
                    <a:gd name="T89" fmla="*/ 57 h 121"/>
                    <a:gd name="T90" fmla="*/ 10 w 102"/>
                    <a:gd name="T91" fmla="*/ 52 h 121"/>
                    <a:gd name="T92" fmla="*/ 5 w 102"/>
                    <a:gd name="T93" fmla="*/ 47 h 121"/>
                    <a:gd name="T94" fmla="*/ 3 w 102"/>
                    <a:gd name="T95" fmla="*/ 41 h 121"/>
                    <a:gd name="T96" fmla="*/ 2 w 102"/>
                    <a:gd name="T97" fmla="*/ 35 h 121"/>
                    <a:gd name="T98" fmla="*/ 2 w 102"/>
                    <a:gd name="T99" fmla="*/ 27 h 121"/>
                    <a:gd name="T100" fmla="*/ 3 w 102"/>
                    <a:gd name="T101" fmla="*/ 20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1"/>
                    <a:gd name="T155" fmla="*/ 102 w 102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1">
                      <a:moveTo>
                        <a:pt x="7" y="37"/>
                      </a:moveTo>
                      <a:lnTo>
                        <a:pt x="5" y="40"/>
                      </a:lnTo>
                      <a:lnTo>
                        <a:pt x="4" y="42"/>
                      </a:lnTo>
                      <a:lnTo>
                        <a:pt x="4" y="45"/>
                      </a:lnTo>
                      <a:lnTo>
                        <a:pt x="2" y="47"/>
                      </a:lnTo>
                      <a:lnTo>
                        <a:pt x="2" y="50"/>
                      </a:lnTo>
                      <a:lnTo>
                        <a:pt x="2" y="54"/>
                      </a:lnTo>
                      <a:lnTo>
                        <a:pt x="2" y="57"/>
                      </a:lnTo>
                      <a:lnTo>
                        <a:pt x="2" y="61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2" y="76"/>
                      </a:lnTo>
                      <a:lnTo>
                        <a:pt x="2" y="77"/>
                      </a:lnTo>
                      <a:lnTo>
                        <a:pt x="4" y="81"/>
                      </a:lnTo>
                      <a:lnTo>
                        <a:pt x="4" y="82"/>
                      </a:lnTo>
                      <a:lnTo>
                        <a:pt x="5" y="86"/>
                      </a:lnTo>
                      <a:lnTo>
                        <a:pt x="5" y="89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9" y="96"/>
                      </a:lnTo>
                      <a:lnTo>
                        <a:pt x="10" y="98"/>
                      </a:lnTo>
                      <a:lnTo>
                        <a:pt x="10" y="99"/>
                      </a:lnTo>
                      <a:lnTo>
                        <a:pt x="14" y="103"/>
                      </a:lnTo>
                      <a:lnTo>
                        <a:pt x="15" y="104"/>
                      </a:lnTo>
                      <a:lnTo>
                        <a:pt x="17" y="108"/>
                      </a:lnTo>
                      <a:lnTo>
                        <a:pt x="19" y="108"/>
                      </a:lnTo>
                      <a:lnTo>
                        <a:pt x="20" y="110"/>
                      </a:lnTo>
                      <a:lnTo>
                        <a:pt x="22" y="113"/>
                      </a:lnTo>
                      <a:lnTo>
                        <a:pt x="24" y="113"/>
                      </a:lnTo>
                      <a:lnTo>
                        <a:pt x="27" y="115"/>
                      </a:lnTo>
                      <a:lnTo>
                        <a:pt x="30" y="116"/>
                      </a:lnTo>
                      <a:lnTo>
                        <a:pt x="32" y="118"/>
                      </a:lnTo>
                      <a:lnTo>
                        <a:pt x="34" y="118"/>
                      </a:lnTo>
                      <a:lnTo>
                        <a:pt x="37" y="121"/>
                      </a:lnTo>
                      <a:lnTo>
                        <a:pt x="39" y="121"/>
                      </a:lnTo>
                      <a:lnTo>
                        <a:pt x="40" y="121"/>
                      </a:lnTo>
                      <a:lnTo>
                        <a:pt x="44" y="121"/>
                      </a:lnTo>
                      <a:lnTo>
                        <a:pt x="45" y="121"/>
                      </a:lnTo>
                      <a:lnTo>
                        <a:pt x="49" y="121"/>
                      </a:lnTo>
                      <a:lnTo>
                        <a:pt x="52" y="121"/>
                      </a:lnTo>
                      <a:lnTo>
                        <a:pt x="54" y="121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1"/>
                      </a:lnTo>
                      <a:lnTo>
                        <a:pt x="64" y="120"/>
                      </a:lnTo>
                      <a:lnTo>
                        <a:pt x="65" y="118"/>
                      </a:lnTo>
                      <a:lnTo>
                        <a:pt x="69" y="118"/>
                      </a:lnTo>
                      <a:lnTo>
                        <a:pt x="70" y="116"/>
                      </a:lnTo>
                      <a:lnTo>
                        <a:pt x="72" y="116"/>
                      </a:lnTo>
                      <a:lnTo>
                        <a:pt x="75" y="113"/>
                      </a:lnTo>
                      <a:lnTo>
                        <a:pt x="77" y="113"/>
                      </a:lnTo>
                      <a:lnTo>
                        <a:pt x="79" y="111"/>
                      </a:lnTo>
                      <a:lnTo>
                        <a:pt x="80" y="108"/>
                      </a:lnTo>
                      <a:lnTo>
                        <a:pt x="82" y="108"/>
                      </a:lnTo>
                      <a:lnTo>
                        <a:pt x="84" y="104"/>
                      </a:lnTo>
                      <a:lnTo>
                        <a:pt x="87" y="104"/>
                      </a:lnTo>
                      <a:lnTo>
                        <a:pt x="87" y="101"/>
                      </a:lnTo>
                      <a:lnTo>
                        <a:pt x="90" y="98"/>
                      </a:lnTo>
                      <a:lnTo>
                        <a:pt x="92" y="96"/>
                      </a:lnTo>
                      <a:lnTo>
                        <a:pt x="92" y="94"/>
                      </a:lnTo>
                      <a:lnTo>
                        <a:pt x="94" y="91"/>
                      </a:lnTo>
                      <a:lnTo>
                        <a:pt x="95" y="89"/>
                      </a:lnTo>
                      <a:lnTo>
                        <a:pt x="95" y="86"/>
                      </a:lnTo>
                      <a:lnTo>
                        <a:pt x="97" y="82"/>
                      </a:lnTo>
                      <a:lnTo>
                        <a:pt x="99" y="81"/>
                      </a:lnTo>
                      <a:lnTo>
                        <a:pt x="100" y="77"/>
                      </a:lnTo>
                      <a:lnTo>
                        <a:pt x="100" y="76"/>
                      </a:lnTo>
                      <a:lnTo>
                        <a:pt x="102" y="71"/>
                      </a:lnTo>
                      <a:lnTo>
                        <a:pt x="102" y="69"/>
                      </a:lnTo>
                      <a:lnTo>
                        <a:pt x="102" y="66"/>
                      </a:lnTo>
                      <a:lnTo>
                        <a:pt x="102" y="62"/>
                      </a:lnTo>
                      <a:lnTo>
                        <a:pt x="102" y="61"/>
                      </a:lnTo>
                      <a:lnTo>
                        <a:pt x="102" y="57"/>
                      </a:lnTo>
                      <a:lnTo>
                        <a:pt x="102" y="52"/>
                      </a:lnTo>
                      <a:lnTo>
                        <a:pt x="102" y="50"/>
                      </a:lnTo>
                      <a:lnTo>
                        <a:pt x="102" y="47"/>
                      </a:lnTo>
                      <a:lnTo>
                        <a:pt x="100" y="45"/>
                      </a:lnTo>
                      <a:lnTo>
                        <a:pt x="100" y="42"/>
                      </a:lnTo>
                      <a:lnTo>
                        <a:pt x="99" y="40"/>
                      </a:lnTo>
                      <a:lnTo>
                        <a:pt x="97" y="37"/>
                      </a:lnTo>
                      <a:lnTo>
                        <a:pt x="97" y="35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4" y="27"/>
                      </a:lnTo>
                      <a:lnTo>
                        <a:pt x="92" y="25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7" y="18"/>
                      </a:lnTo>
                      <a:lnTo>
                        <a:pt x="85" y="15"/>
                      </a:lnTo>
                      <a:lnTo>
                        <a:pt x="84" y="15"/>
                      </a:lnTo>
                      <a:lnTo>
                        <a:pt x="82" y="13"/>
                      </a:lnTo>
                      <a:lnTo>
                        <a:pt x="79" y="10"/>
                      </a:lnTo>
                      <a:lnTo>
                        <a:pt x="77" y="8"/>
                      </a:lnTo>
                      <a:lnTo>
                        <a:pt x="75" y="6"/>
                      </a:lnTo>
                      <a:lnTo>
                        <a:pt x="70" y="5"/>
                      </a:lnTo>
                      <a:lnTo>
                        <a:pt x="69" y="3"/>
                      </a:lnTo>
                      <a:lnTo>
                        <a:pt x="65" y="3"/>
                      </a:lnTo>
                      <a:lnTo>
                        <a:pt x="64" y="3"/>
                      </a:lnTo>
                      <a:lnTo>
                        <a:pt x="62" y="3"/>
                      </a:lnTo>
                      <a:lnTo>
                        <a:pt x="59" y="1"/>
                      </a:lnTo>
                      <a:lnTo>
                        <a:pt x="57" y="1"/>
                      </a:lnTo>
                      <a:lnTo>
                        <a:pt x="55" y="1"/>
                      </a:lnTo>
                      <a:lnTo>
                        <a:pt x="52" y="0"/>
                      </a:ln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4" y="3"/>
                      </a:lnTo>
                      <a:lnTo>
                        <a:pt x="42" y="3"/>
                      </a:lnTo>
                      <a:lnTo>
                        <a:pt x="40" y="3"/>
                      </a:lnTo>
                      <a:lnTo>
                        <a:pt x="37" y="3"/>
                      </a:lnTo>
                      <a:lnTo>
                        <a:pt x="34" y="5"/>
                      </a:lnTo>
                      <a:lnTo>
                        <a:pt x="32" y="6"/>
                      </a:lnTo>
                      <a:lnTo>
                        <a:pt x="30" y="6"/>
                      </a:lnTo>
                      <a:lnTo>
                        <a:pt x="27" y="8"/>
                      </a:lnTo>
                      <a:lnTo>
                        <a:pt x="27" y="10"/>
                      </a:lnTo>
                      <a:lnTo>
                        <a:pt x="24" y="12"/>
                      </a:lnTo>
                      <a:lnTo>
                        <a:pt x="20" y="15"/>
                      </a:lnTo>
                      <a:lnTo>
                        <a:pt x="19" y="17"/>
                      </a:lnTo>
                      <a:lnTo>
                        <a:pt x="15" y="20"/>
                      </a:lnTo>
                      <a:lnTo>
                        <a:pt x="15" y="22"/>
                      </a:lnTo>
                      <a:lnTo>
                        <a:pt x="14" y="23"/>
                      </a:lnTo>
                      <a:lnTo>
                        <a:pt x="10" y="25"/>
                      </a:lnTo>
                      <a:lnTo>
                        <a:pt x="10" y="28"/>
                      </a:lnTo>
                      <a:lnTo>
                        <a:pt x="9" y="30"/>
                      </a:lnTo>
                      <a:lnTo>
                        <a:pt x="7" y="33"/>
                      </a:lnTo>
                      <a:lnTo>
                        <a:pt x="7" y="37"/>
                      </a:lnTo>
                      <a:lnTo>
                        <a:pt x="9" y="35"/>
                      </a:lnTo>
                      <a:lnTo>
                        <a:pt x="10" y="32"/>
                      </a:lnTo>
                      <a:lnTo>
                        <a:pt x="10" y="30"/>
                      </a:lnTo>
                      <a:lnTo>
                        <a:pt x="14" y="27"/>
                      </a:lnTo>
                      <a:lnTo>
                        <a:pt x="15" y="25"/>
                      </a:lnTo>
                      <a:lnTo>
                        <a:pt x="15" y="23"/>
                      </a:lnTo>
                      <a:lnTo>
                        <a:pt x="19" y="20"/>
                      </a:lnTo>
                      <a:lnTo>
                        <a:pt x="19" y="18"/>
                      </a:lnTo>
                      <a:lnTo>
                        <a:pt x="20" y="17"/>
                      </a:lnTo>
                      <a:lnTo>
                        <a:pt x="24" y="15"/>
                      </a:lnTo>
                      <a:lnTo>
                        <a:pt x="24" y="13"/>
                      </a:lnTo>
                      <a:lnTo>
                        <a:pt x="27" y="12"/>
                      </a:lnTo>
                      <a:lnTo>
                        <a:pt x="30" y="10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5" y="6"/>
                      </a:lnTo>
                      <a:lnTo>
                        <a:pt x="39" y="6"/>
                      </a:lnTo>
                      <a:lnTo>
                        <a:pt x="40" y="5"/>
                      </a:lnTo>
                      <a:lnTo>
                        <a:pt x="42" y="5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49" y="3"/>
                      </a:lnTo>
                      <a:lnTo>
                        <a:pt x="52" y="3"/>
                      </a:lnTo>
                      <a:lnTo>
                        <a:pt x="54" y="3"/>
                      </a:lnTo>
                      <a:lnTo>
                        <a:pt x="57" y="3"/>
                      </a:lnTo>
                      <a:lnTo>
                        <a:pt x="59" y="3"/>
                      </a:lnTo>
                      <a:lnTo>
                        <a:pt x="62" y="3"/>
                      </a:lnTo>
                      <a:lnTo>
                        <a:pt x="64" y="3"/>
                      </a:lnTo>
                      <a:lnTo>
                        <a:pt x="65" y="5"/>
                      </a:lnTo>
                      <a:lnTo>
                        <a:pt x="69" y="6"/>
                      </a:lnTo>
                      <a:lnTo>
                        <a:pt x="70" y="6"/>
                      </a:lnTo>
                      <a:lnTo>
                        <a:pt x="75" y="8"/>
                      </a:lnTo>
                      <a:lnTo>
                        <a:pt x="77" y="12"/>
                      </a:lnTo>
                      <a:lnTo>
                        <a:pt x="79" y="13"/>
                      </a:lnTo>
                      <a:lnTo>
                        <a:pt x="80" y="15"/>
                      </a:lnTo>
                      <a:lnTo>
                        <a:pt x="84" y="15"/>
                      </a:lnTo>
                      <a:lnTo>
                        <a:pt x="84" y="17"/>
                      </a:lnTo>
                      <a:lnTo>
                        <a:pt x="87" y="20"/>
                      </a:lnTo>
                      <a:lnTo>
                        <a:pt x="87" y="22"/>
                      </a:lnTo>
                      <a:lnTo>
                        <a:pt x="90" y="23"/>
                      </a:lnTo>
                      <a:lnTo>
                        <a:pt x="90" y="25"/>
                      </a:lnTo>
                      <a:lnTo>
                        <a:pt x="92" y="28"/>
                      </a:lnTo>
                      <a:lnTo>
                        <a:pt x="94" y="30"/>
                      </a:lnTo>
                      <a:lnTo>
                        <a:pt x="94" y="32"/>
                      </a:lnTo>
                      <a:lnTo>
                        <a:pt x="95" y="35"/>
                      </a:lnTo>
                      <a:lnTo>
                        <a:pt x="95" y="37"/>
                      </a:lnTo>
                      <a:lnTo>
                        <a:pt x="97" y="40"/>
                      </a:lnTo>
                      <a:lnTo>
                        <a:pt x="97" y="42"/>
                      </a:lnTo>
                      <a:lnTo>
                        <a:pt x="99" y="45"/>
                      </a:lnTo>
                      <a:lnTo>
                        <a:pt x="99" y="49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0" y="57"/>
                      </a:lnTo>
                      <a:lnTo>
                        <a:pt x="100" y="61"/>
                      </a:lnTo>
                      <a:lnTo>
                        <a:pt x="100" y="62"/>
                      </a:lnTo>
                      <a:lnTo>
                        <a:pt x="100" y="66"/>
                      </a:lnTo>
                      <a:lnTo>
                        <a:pt x="100" y="69"/>
                      </a:lnTo>
                      <a:lnTo>
                        <a:pt x="99" y="71"/>
                      </a:lnTo>
                      <a:lnTo>
                        <a:pt x="99" y="74"/>
                      </a:lnTo>
                      <a:lnTo>
                        <a:pt x="97" y="76"/>
                      </a:lnTo>
                      <a:lnTo>
                        <a:pt x="97" y="81"/>
                      </a:lnTo>
                      <a:lnTo>
                        <a:pt x="95" y="82"/>
                      </a:lnTo>
                      <a:lnTo>
                        <a:pt x="95" y="86"/>
                      </a:lnTo>
                      <a:lnTo>
                        <a:pt x="94" y="88"/>
                      </a:lnTo>
                      <a:lnTo>
                        <a:pt x="92" y="91"/>
                      </a:lnTo>
                      <a:lnTo>
                        <a:pt x="90" y="93"/>
                      </a:lnTo>
                      <a:lnTo>
                        <a:pt x="90" y="96"/>
                      </a:lnTo>
                      <a:lnTo>
                        <a:pt x="89" y="98"/>
                      </a:lnTo>
                      <a:lnTo>
                        <a:pt x="87" y="99"/>
                      </a:lnTo>
                      <a:lnTo>
                        <a:pt x="85" y="103"/>
                      </a:lnTo>
                      <a:lnTo>
                        <a:pt x="84" y="104"/>
                      </a:lnTo>
                      <a:lnTo>
                        <a:pt x="82" y="106"/>
                      </a:lnTo>
                      <a:lnTo>
                        <a:pt x="79" y="108"/>
                      </a:lnTo>
                      <a:lnTo>
                        <a:pt x="77" y="108"/>
                      </a:lnTo>
                      <a:lnTo>
                        <a:pt x="75" y="111"/>
                      </a:lnTo>
                      <a:lnTo>
                        <a:pt x="74" y="113"/>
                      </a:lnTo>
                      <a:lnTo>
                        <a:pt x="72" y="113"/>
                      </a:lnTo>
                      <a:lnTo>
                        <a:pt x="69" y="113"/>
                      </a:lnTo>
                      <a:lnTo>
                        <a:pt x="67" y="116"/>
                      </a:lnTo>
                      <a:lnTo>
                        <a:pt x="65" y="116"/>
                      </a:lnTo>
                      <a:lnTo>
                        <a:pt x="64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5" y="120"/>
                      </a:lnTo>
                      <a:lnTo>
                        <a:pt x="54" y="120"/>
                      </a:lnTo>
                      <a:lnTo>
                        <a:pt x="52" y="121"/>
                      </a:lnTo>
                      <a:lnTo>
                        <a:pt x="49" y="121"/>
                      </a:lnTo>
                      <a:lnTo>
                        <a:pt x="47" y="120"/>
                      </a:lnTo>
                      <a:lnTo>
                        <a:pt x="44" y="120"/>
                      </a:lnTo>
                      <a:lnTo>
                        <a:pt x="40" y="120"/>
                      </a:lnTo>
                      <a:lnTo>
                        <a:pt x="40" y="118"/>
                      </a:lnTo>
                      <a:lnTo>
                        <a:pt x="37" y="118"/>
                      </a:lnTo>
                      <a:lnTo>
                        <a:pt x="34" y="116"/>
                      </a:lnTo>
                      <a:lnTo>
                        <a:pt x="32" y="116"/>
                      </a:lnTo>
                      <a:lnTo>
                        <a:pt x="30" y="115"/>
                      </a:lnTo>
                      <a:lnTo>
                        <a:pt x="27" y="113"/>
                      </a:lnTo>
                      <a:lnTo>
                        <a:pt x="25" y="111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19" y="104"/>
                      </a:lnTo>
                      <a:lnTo>
                        <a:pt x="15" y="104"/>
                      </a:lnTo>
                      <a:lnTo>
                        <a:pt x="15" y="101"/>
                      </a:lnTo>
                      <a:lnTo>
                        <a:pt x="14" y="98"/>
                      </a:lnTo>
                      <a:lnTo>
                        <a:pt x="10" y="98"/>
                      </a:lnTo>
                      <a:lnTo>
                        <a:pt x="10" y="94"/>
                      </a:lnTo>
                      <a:lnTo>
                        <a:pt x="9" y="91"/>
                      </a:lnTo>
                      <a:lnTo>
                        <a:pt x="9" y="89"/>
                      </a:lnTo>
                      <a:lnTo>
                        <a:pt x="7" y="86"/>
                      </a:lnTo>
                      <a:lnTo>
                        <a:pt x="5" y="82"/>
                      </a:lnTo>
                      <a:lnTo>
                        <a:pt x="5" y="81"/>
                      </a:lnTo>
                      <a:lnTo>
                        <a:pt x="4" y="76"/>
                      </a:lnTo>
                      <a:lnTo>
                        <a:pt x="4" y="74"/>
                      </a:lnTo>
                      <a:lnTo>
                        <a:pt x="4" y="71"/>
                      </a:lnTo>
                      <a:lnTo>
                        <a:pt x="4" y="69"/>
                      </a:lnTo>
                      <a:lnTo>
                        <a:pt x="4" y="66"/>
                      </a:lnTo>
                      <a:lnTo>
                        <a:pt x="4" y="62"/>
                      </a:lnTo>
                      <a:lnTo>
                        <a:pt x="4" y="61"/>
                      </a:lnTo>
                      <a:lnTo>
                        <a:pt x="4" y="57"/>
                      </a:lnTo>
                      <a:lnTo>
                        <a:pt x="4" y="54"/>
                      </a:lnTo>
                      <a:lnTo>
                        <a:pt x="4" y="52"/>
                      </a:lnTo>
                      <a:lnTo>
                        <a:pt x="5" y="49"/>
                      </a:lnTo>
                      <a:lnTo>
                        <a:pt x="5" y="45"/>
                      </a:lnTo>
                      <a:lnTo>
                        <a:pt x="7" y="42"/>
                      </a:lnTo>
                      <a:lnTo>
                        <a:pt x="7" y="40"/>
                      </a:lnTo>
                      <a:lnTo>
                        <a:pt x="7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8" name="Freeform 797"/>
                <p:cNvSpPr>
                  <a:spLocks/>
                </p:cNvSpPr>
                <p:nvPr/>
              </p:nvSpPr>
              <p:spPr bwMode="auto">
                <a:xfrm>
                  <a:off x="5238" y="886"/>
                  <a:ext cx="36" cy="15"/>
                </a:xfrm>
                <a:custGeom>
                  <a:avLst/>
                  <a:gdLst>
                    <a:gd name="T0" fmla="*/ 0 w 73"/>
                    <a:gd name="T1" fmla="*/ 10 h 31"/>
                    <a:gd name="T2" fmla="*/ 0 w 73"/>
                    <a:gd name="T3" fmla="*/ 15 h 31"/>
                    <a:gd name="T4" fmla="*/ 36 w 73"/>
                    <a:gd name="T5" fmla="*/ 13 h 31"/>
                    <a:gd name="T6" fmla="*/ 25 w 73"/>
                    <a:gd name="T7" fmla="*/ 0 h 31"/>
                    <a:gd name="T8" fmla="*/ 0 w 73"/>
                    <a:gd name="T9" fmla="*/ 10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1"/>
                    <a:gd name="T17" fmla="*/ 73 w 73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1">
                      <a:moveTo>
                        <a:pt x="1" y="21"/>
                      </a:moveTo>
                      <a:lnTo>
                        <a:pt x="0" y="31"/>
                      </a:lnTo>
                      <a:lnTo>
                        <a:pt x="73" y="26"/>
                      </a:lnTo>
                      <a:lnTo>
                        <a:pt x="51" y="0"/>
                      </a:lnTo>
                      <a:lnTo>
                        <a:pt x="1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99" name="Freeform 798"/>
                <p:cNvSpPr>
                  <a:spLocks/>
                </p:cNvSpPr>
                <p:nvPr/>
              </p:nvSpPr>
              <p:spPr bwMode="auto">
                <a:xfrm>
                  <a:off x="5195" y="863"/>
                  <a:ext cx="37" cy="27"/>
                </a:xfrm>
                <a:custGeom>
                  <a:avLst/>
                  <a:gdLst>
                    <a:gd name="T0" fmla="*/ 23 w 73"/>
                    <a:gd name="T1" fmla="*/ 0 h 52"/>
                    <a:gd name="T2" fmla="*/ 22 w 73"/>
                    <a:gd name="T3" fmla="*/ 0 h 52"/>
                    <a:gd name="T4" fmla="*/ 20 w 73"/>
                    <a:gd name="T5" fmla="*/ 0 h 52"/>
                    <a:gd name="T6" fmla="*/ 18 w 73"/>
                    <a:gd name="T7" fmla="*/ 0 h 52"/>
                    <a:gd name="T8" fmla="*/ 17 w 73"/>
                    <a:gd name="T9" fmla="*/ 0 h 52"/>
                    <a:gd name="T10" fmla="*/ 13 w 73"/>
                    <a:gd name="T11" fmla="*/ 1 h 52"/>
                    <a:gd name="T12" fmla="*/ 12 w 73"/>
                    <a:gd name="T13" fmla="*/ 1 h 52"/>
                    <a:gd name="T14" fmla="*/ 9 w 73"/>
                    <a:gd name="T15" fmla="*/ 2 h 52"/>
                    <a:gd name="T16" fmla="*/ 9 w 73"/>
                    <a:gd name="T17" fmla="*/ 3 h 52"/>
                    <a:gd name="T18" fmla="*/ 8 w 73"/>
                    <a:gd name="T19" fmla="*/ 3 h 52"/>
                    <a:gd name="T20" fmla="*/ 6 w 73"/>
                    <a:gd name="T21" fmla="*/ 4 h 52"/>
                    <a:gd name="T22" fmla="*/ 5 w 73"/>
                    <a:gd name="T23" fmla="*/ 5 h 52"/>
                    <a:gd name="T24" fmla="*/ 3 w 73"/>
                    <a:gd name="T25" fmla="*/ 9 h 52"/>
                    <a:gd name="T26" fmla="*/ 1 w 73"/>
                    <a:gd name="T27" fmla="*/ 10 h 52"/>
                    <a:gd name="T28" fmla="*/ 0 w 73"/>
                    <a:gd name="T29" fmla="*/ 13 h 52"/>
                    <a:gd name="T30" fmla="*/ 0 w 73"/>
                    <a:gd name="T31" fmla="*/ 14 h 52"/>
                    <a:gd name="T32" fmla="*/ 0 w 73"/>
                    <a:gd name="T33" fmla="*/ 17 h 52"/>
                    <a:gd name="T34" fmla="*/ 1 w 73"/>
                    <a:gd name="T35" fmla="*/ 18 h 52"/>
                    <a:gd name="T36" fmla="*/ 2 w 73"/>
                    <a:gd name="T37" fmla="*/ 19 h 52"/>
                    <a:gd name="T38" fmla="*/ 3 w 73"/>
                    <a:gd name="T39" fmla="*/ 21 h 52"/>
                    <a:gd name="T40" fmla="*/ 5 w 73"/>
                    <a:gd name="T41" fmla="*/ 23 h 52"/>
                    <a:gd name="T42" fmla="*/ 6 w 73"/>
                    <a:gd name="T43" fmla="*/ 23 h 52"/>
                    <a:gd name="T44" fmla="*/ 7 w 73"/>
                    <a:gd name="T45" fmla="*/ 24 h 52"/>
                    <a:gd name="T46" fmla="*/ 8 w 73"/>
                    <a:gd name="T47" fmla="*/ 25 h 52"/>
                    <a:gd name="T48" fmla="*/ 13 w 73"/>
                    <a:gd name="T49" fmla="*/ 27 h 52"/>
                    <a:gd name="T50" fmla="*/ 15 w 73"/>
                    <a:gd name="T51" fmla="*/ 27 h 52"/>
                    <a:gd name="T52" fmla="*/ 18 w 73"/>
                    <a:gd name="T53" fmla="*/ 27 h 52"/>
                    <a:gd name="T54" fmla="*/ 19 w 73"/>
                    <a:gd name="T55" fmla="*/ 27 h 52"/>
                    <a:gd name="T56" fmla="*/ 20 w 73"/>
                    <a:gd name="T57" fmla="*/ 27 h 52"/>
                    <a:gd name="T58" fmla="*/ 22 w 73"/>
                    <a:gd name="T59" fmla="*/ 27 h 52"/>
                    <a:gd name="T60" fmla="*/ 23 w 73"/>
                    <a:gd name="T61" fmla="*/ 27 h 52"/>
                    <a:gd name="T62" fmla="*/ 27 w 73"/>
                    <a:gd name="T63" fmla="*/ 25 h 52"/>
                    <a:gd name="T64" fmla="*/ 28 w 73"/>
                    <a:gd name="T65" fmla="*/ 24 h 52"/>
                    <a:gd name="T66" fmla="*/ 30 w 73"/>
                    <a:gd name="T67" fmla="*/ 23 h 52"/>
                    <a:gd name="T68" fmla="*/ 31 w 73"/>
                    <a:gd name="T69" fmla="*/ 23 h 52"/>
                    <a:gd name="T70" fmla="*/ 32 w 73"/>
                    <a:gd name="T71" fmla="*/ 23 h 52"/>
                    <a:gd name="T72" fmla="*/ 33 w 73"/>
                    <a:gd name="T73" fmla="*/ 20 h 52"/>
                    <a:gd name="T74" fmla="*/ 36 w 73"/>
                    <a:gd name="T75" fmla="*/ 17 h 52"/>
                    <a:gd name="T76" fmla="*/ 37 w 73"/>
                    <a:gd name="T77" fmla="*/ 15 h 52"/>
                    <a:gd name="T78" fmla="*/ 36 w 73"/>
                    <a:gd name="T79" fmla="*/ 14 h 52"/>
                    <a:gd name="T80" fmla="*/ 37 w 73"/>
                    <a:gd name="T81" fmla="*/ 13 h 52"/>
                    <a:gd name="T82" fmla="*/ 37 w 73"/>
                    <a:gd name="T83" fmla="*/ 11 h 52"/>
                    <a:gd name="T84" fmla="*/ 36 w 73"/>
                    <a:gd name="T85" fmla="*/ 9 h 52"/>
                    <a:gd name="T86" fmla="*/ 36 w 73"/>
                    <a:gd name="T87" fmla="*/ 9 h 52"/>
                    <a:gd name="T88" fmla="*/ 36 w 73"/>
                    <a:gd name="T89" fmla="*/ 9 h 52"/>
                    <a:gd name="T90" fmla="*/ 34 w 73"/>
                    <a:gd name="T91" fmla="*/ 6 h 52"/>
                    <a:gd name="T92" fmla="*/ 33 w 73"/>
                    <a:gd name="T93" fmla="*/ 5 h 52"/>
                    <a:gd name="T94" fmla="*/ 33 w 73"/>
                    <a:gd name="T95" fmla="*/ 4 h 52"/>
                    <a:gd name="T96" fmla="*/ 31 w 73"/>
                    <a:gd name="T97" fmla="*/ 3 h 52"/>
                    <a:gd name="T98" fmla="*/ 28 w 73"/>
                    <a:gd name="T99" fmla="*/ 2 h 5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3"/>
                    <a:gd name="T151" fmla="*/ 0 h 52"/>
                    <a:gd name="T152" fmla="*/ 73 w 73"/>
                    <a:gd name="T153" fmla="*/ 52 h 5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3" h="52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15" y="5"/>
                      </a:lnTo>
                      <a:lnTo>
                        <a:pt x="15" y="6"/>
                      </a:lnTo>
                      <a:lnTo>
                        <a:pt x="13" y="6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10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5" y="17"/>
                      </a:lnTo>
                      <a:lnTo>
                        <a:pt x="3" y="18"/>
                      </a:lnTo>
                      <a:lnTo>
                        <a:pt x="0" y="20"/>
                      </a:lnTo>
                      <a:lnTo>
                        <a:pt x="1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3" y="35"/>
                      </a:lnTo>
                      <a:lnTo>
                        <a:pt x="1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1" y="45"/>
                      </a:lnTo>
                      <a:lnTo>
                        <a:pt x="11" y="47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1" y="50"/>
                      </a:lnTo>
                      <a:lnTo>
                        <a:pt x="25" y="52"/>
                      </a:lnTo>
                      <a:lnTo>
                        <a:pt x="26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3" y="52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1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7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1" y="45"/>
                      </a:lnTo>
                      <a:lnTo>
                        <a:pt x="61" y="44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39"/>
                      </a:lnTo>
                      <a:lnTo>
                        <a:pt x="68" y="39"/>
                      </a:lnTo>
                      <a:lnTo>
                        <a:pt x="68" y="37"/>
                      </a:lnTo>
                      <a:lnTo>
                        <a:pt x="71" y="33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1" y="17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2"/>
                      </a:lnTo>
                      <a:lnTo>
                        <a:pt x="68" y="10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6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0" name="Freeform 799"/>
                <p:cNvSpPr>
                  <a:spLocks/>
                </p:cNvSpPr>
                <p:nvPr/>
              </p:nvSpPr>
              <p:spPr bwMode="auto">
                <a:xfrm>
                  <a:off x="5223" y="864"/>
                  <a:ext cx="36" cy="16"/>
                </a:xfrm>
                <a:custGeom>
                  <a:avLst/>
                  <a:gdLst>
                    <a:gd name="T0" fmla="*/ 0 w 73"/>
                    <a:gd name="T1" fmla="*/ 10 h 32"/>
                    <a:gd name="T2" fmla="*/ 0 w 73"/>
                    <a:gd name="T3" fmla="*/ 16 h 32"/>
                    <a:gd name="T4" fmla="*/ 36 w 73"/>
                    <a:gd name="T5" fmla="*/ 13 h 32"/>
                    <a:gd name="T6" fmla="*/ 26 w 73"/>
                    <a:gd name="T7" fmla="*/ 0 h 32"/>
                    <a:gd name="T8" fmla="*/ 0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1" y="21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1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1" name="Freeform 800"/>
                <p:cNvSpPr>
                  <a:spLocks/>
                </p:cNvSpPr>
                <p:nvPr/>
              </p:nvSpPr>
              <p:spPr bwMode="auto">
                <a:xfrm>
                  <a:off x="5195" y="890"/>
                  <a:ext cx="37" cy="27"/>
                </a:xfrm>
                <a:custGeom>
                  <a:avLst/>
                  <a:gdLst>
                    <a:gd name="T0" fmla="*/ 23 w 73"/>
                    <a:gd name="T1" fmla="*/ 0 h 52"/>
                    <a:gd name="T2" fmla="*/ 22 w 73"/>
                    <a:gd name="T3" fmla="*/ 0 h 52"/>
                    <a:gd name="T4" fmla="*/ 20 w 73"/>
                    <a:gd name="T5" fmla="*/ 0 h 52"/>
                    <a:gd name="T6" fmla="*/ 18 w 73"/>
                    <a:gd name="T7" fmla="*/ 0 h 52"/>
                    <a:gd name="T8" fmla="*/ 17 w 73"/>
                    <a:gd name="T9" fmla="*/ 0 h 52"/>
                    <a:gd name="T10" fmla="*/ 13 w 73"/>
                    <a:gd name="T11" fmla="*/ 1 h 52"/>
                    <a:gd name="T12" fmla="*/ 12 w 73"/>
                    <a:gd name="T13" fmla="*/ 1 h 52"/>
                    <a:gd name="T14" fmla="*/ 9 w 73"/>
                    <a:gd name="T15" fmla="*/ 1 h 52"/>
                    <a:gd name="T16" fmla="*/ 9 w 73"/>
                    <a:gd name="T17" fmla="*/ 3 h 52"/>
                    <a:gd name="T18" fmla="*/ 8 w 73"/>
                    <a:gd name="T19" fmla="*/ 4 h 52"/>
                    <a:gd name="T20" fmla="*/ 6 w 73"/>
                    <a:gd name="T21" fmla="*/ 4 h 52"/>
                    <a:gd name="T22" fmla="*/ 5 w 73"/>
                    <a:gd name="T23" fmla="*/ 4 h 52"/>
                    <a:gd name="T24" fmla="*/ 3 w 73"/>
                    <a:gd name="T25" fmla="*/ 6 h 52"/>
                    <a:gd name="T26" fmla="*/ 0 w 73"/>
                    <a:gd name="T27" fmla="*/ 10 h 52"/>
                    <a:gd name="T28" fmla="*/ 0 w 73"/>
                    <a:gd name="T29" fmla="*/ 12 h 52"/>
                    <a:gd name="T30" fmla="*/ 0 w 73"/>
                    <a:gd name="T31" fmla="*/ 13 h 52"/>
                    <a:gd name="T32" fmla="*/ 0 w 73"/>
                    <a:gd name="T33" fmla="*/ 16 h 52"/>
                    <a:gd name="T34" fmla="*/ 1 w 73"/>
                    <a:gd name="T35" fmla="*/ 18 h 52"/>
                    <a:gd name="T36" fmla="*/ 2 w 73"/>
                    <a:gd name="T37" fmla="*/ 19 h 52"/>
                    <a:gd name="T38" fmla="*/ 3 w 73"/>
                    <a:gd name="T39" fmla="*/ 21 h 52"/>
                    <a:gd name="T40" fmla="*/ 5 w 73"/>
                    <a:gd name="T41" fmla="*/ 23 h 52"/>
                    <a:gd name="T42" fmla="*/ 6 w 73"/>
                    <a:gd name="T43" fmla="*/ 23 h 52"/>
                    <a:gd name="T44" fmla="*/ 8 w 73"/>
                    <a:gd name="T45" fmla="*/ 24 h 52"/>
                    <a:gd name="T46" fmla="*/ 11 w 73"/>
                    <a:gd name="T47" fmla="*/ 26 h 52"/>
                    <a:gd name="T48" fmla="*/ 14 w 73"/>
                    <a:gd name="T49" fmla="*/ 26 h 52"/>
                    <a:gd name="T50" fmla="*/ 16 w 73"/>
                    <a:gd name="T51" fmla="*/ 27 h 52"/>
                    <a:gd name="T52" fmla="*/ 18 w 73"/>
                    <a:gd name="T53" fmla="*/ 27 h 52"/>
                    <a:gd name="T54" fmla="*/ 19 w 73"/>
                    <a:gd name="T55" fmla="*/ 27 h 52"/>
                    <a:gd name="T56" fmla="*/ 20 w 73"/>
                    <a:gd name="T57" fmla="*/ 26 h 52"/>
                    <a:gd name="T58" fmla="*/ 23 w 73"/>
                    <a:gd name="T59" fmla="*/ 26 h 52"/>
                    <a:gd name="T60" fmla="*/ 25 w 73"/>
                    <a:gd name="T61" fmla="*/ 26 h 52"/>
                    <a:gd name="T62" fmla="*/ 28 w 73"/>
                    <a:gd name="T63" fmla="*/ 25 h 52"/>
                    <a:gd name="T64" fmla="*/ 28 w 73"/>
                    <a:gd name="T65" fmla="*/ 23 h 52"/>
                    <a:gd name="T66" fmla="*/ 31 w 73"/>
                    <a:gd name="T67" fmla="*/ 23 h 52"/>
                    <a:gd name="T68" fmla="*/ 31 w 73"/>
                    <a:gd name="T69" fmla="*/ 23 h 52"/>
                    <a:gd name="T70" fmla="*/ 33 w 73"/>
                    <a:gd name="T71" fmla="*/ 22 h 52"/>
                    <a:gd name="T72" fmla="*/ 34 w 73"/>
                    <a:gd name="T73" fmla="*/ 20 h 52"/>
                    <a:gd name="T74" fmla="*/ 36 w 73"/>
                    <a:gd name="T75" fmla="*/ 17 h 52"/>
                    <a:gd name="T76" fmla="*/ 36 w 73"/>
                    <a:gd name="T77" fmla="*/ 15 h 52"/>
                    <a:gd name="T78" fmla="*/ 37 w 73"/>
                    <a:gd name="T79" fmla="*/ 14 h 52"/>
                    <a:gd name="T80" fmla="*/ 37 w 73"/>
                    <a:gd name="T81" fmla="*/ 13 h 52"/>
                    <a:gd name="T82" fmla="*/ 36 w 73"/>
                    <a:gd name="T83" fmla="*/ 10 h 52"/>
                    <a:gd name="T84" fmla="*/ 36 w 73"/>
                    <a:gd name="T85" fmla="*/ 9 h 52"/>
                    <a:gd name="T86" fmla="*/ 36 w 73"/>
                    <a:gd name="T87" fmla="*/ 8 h 52"/>
                    <a:gd name="T88" fmla="*/ 35 w 73"/>
                    <a:gd name="T89" fmla="*/ 8 h 52"/>
                    <a:gd name="T90" fmla="*/ 34 w 73"/>
                    <a:gd name="T91" fmla="*/ 5 h 52"/>
                    <a:gd name="T92" fmla="*/ 33 w 73"/>
                    <a:gd name="T93" fmla="*/ 4 h 52"/>
                    <a:gd name="T94" fmla="*/ 32 w 73"/>
                    <a:gd name="T95" fmla="*/ 4 h 52"/>
                    <a:gd name="T96" fmla="*/ 31 w 73"/>
                    <a:gd name="T97" fmla="*/ 3 h 52"/>
                    <a:gd name="T98" fmla="*/ 28 w 73"/>
                    <a:gd name="T99" fmla="*/ 1 h 5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3"/>
                    <a:gd name="T151" fmla="*/ 0 h 52"/>
                    <a:gd name="T152" fmla="*/ 73 w 73"/>
                    <a:gd name="T153" fmla="*/ 52 h 5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3" h="52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0" y="1"/>
                      </a:lnTo>
                      <a:lnTo>
                        <a:pt x="18" y="1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15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10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5" y="15"/>
                      </a:lnTo>
                      <a:lnTo>
                        <a:pt x="3" y="18"/>
                      </a:lnTo>
                      <a:lnTo>
                        <a:pt x="0" y="20"/>
                      </a:lnTo>
                      <a:lnTo>
                        <a:pt x="1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4"/>
                      </a:lnTo>
                      <a:lnTo>
                        <a:pt x="1" y="34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1" y="45"/>
                      </a:lnTo>
                      <a:lnTo>
                        <a:pt x="13" y="45"/>
                      </a:lnTo>
                      <a:lnTo>
                        <a:pt x="15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1" y="50"/>
                      </a:lnTo>
                      <a:lnTo>
                        <a:pt x="25" y="50"/>
                      </a:lnTo>
                      <a:lnTo>
                        <a:pt x="26" y="50"/>
                      </a:lnTo>
                      <a:lnTo>
                        <a:pt x="28" y="50"/>
                      </a:lnTo>
                      <a:lnTo>
                        <a:pt x="30" y="50"/>
                      </a:lnTo>
                      <a:lnTo>
                        <a:pt x="31" y="52"/>
                      </a:lnTo>
                      <a:lnTo>
                        <a:pt x="33" y="50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3" y="50"/>
                      </a:lnTo>
                      <a:lnTo>
                        <a:pt x="45" y="50"/>
                      </a:lnTo>
                      <a:lnTo>
                        <a:pt x="46" y="50"/>
                      </a:lnTo>
                      <a:lnTo>
                        <a:pt x="50" y="50"/>
                      </a:lnTo>
                      <a:lnTo>
                        <a:pt x="51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7"/>
                      </a:lnTo>
                      <a:lnTo>
                        <a:pt x="56" y="45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1" y="45"/>
                      </a:lnTo>
                      <a:lnTo>
                        <a:pt x="61" y="44"/>
                      </a:lnTo>
                      <a:lnTo>
                        <a:pt x="63" y="44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39"/>
                      </a:lnTo>
                      <a:lnTo>
                        <a:pt x="68" y="39"/>
                      </a:lnTo>
                      <a:lnTo>
                        <a:pt x="68" y="37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7"/>
                      </a:lnTo>
                      <a:lnTo>
                        <a:pt x="71" y="15"/>
                      </a:lnTo>
                      <a:lnTo>
                        <a:pt x="70" y="15"/>
                      </a:lnTo>
                      <a:lnTo>
                        <a:pt x="71" y="15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2"/>
                      </a:lnTo>
                      <a:lnTo>
                        <a:pt x="68" y="10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3" y="7"/>
                      </a:lnTo>
                      <a:lnTo>
                        <a:pt x="61" y="7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6" y="1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2" name="Freeform 801"/>
                <p:cNvSpPr>
                  <a:spLocks/>
                </p:cNvSpPr>
                <p:nvPr/>
              </p:nvSpPr>
              <p:spPr bwMode="auto">
                <a:xfrm>
                  <a:off x="5195" y="890"/>
                  <a:ext cx="38" cy="27"/>
                </a:xfrm>
                <a:custGeom>
                  <a:avLst/>
                  <a:gdLst>
                    <a:gd name="T0" fmla="*/ 0 w 75"/>
                    <a:gd name="T1" fmla="*/ 10 h 56"/>
                    <a:gd name="T2" fmla="*/ 0 w 75"/>
                    <a:gd name="T3" fmla="*/ 13 h 56"/>
                    <a:gd name="T4" fmla="*/ 0 w 75"/>
                    <a:gd name="T5" fmla="*/ 16 h 56"/>
                    <a:gd name="T6" fmla="*/ 2 w 75"/>
                    <a:gd name="T7" fmla="*/ 19 h 56"/>
                    <a:gd name="T8" fmla="*/ 3 w 75"/>
                    <a:gd name="T9" fmla="*/ 22 h 56"/>
                    <a:gd name="T10" fmla="*/ 6 w 75"/>
                    <a:gd name="T11" fmla="*/ 24 h 56"/>
                    <a:gd name="T12" fmla="*/ 10 w 75"/>
                    <a:gd name="T13" fmla="*/ 25 h 56"/>
                    <a:gd name="T14" fmla="*/ 13 w 75"/>
                    <a:gd name="T15" fmla="*/ 26 h 56"/>
                    <a:gd name="T16" fmla="*/ 16 w 75"/>
                    <a:gd name="T17" fmla="*/ 27 h 56"/>
                    <a:gd name="T18" fmla="*/ 18 w 75"/>
                    <a:gd name="T19" fmla="*/ 27 h 56"/>
                    <a:gd name="T20" fmla="*/ 22 w 75"/>
                    <a:gd name="T21" fmla="*/ 26 h 56"/>
                    <a:gd name="T22" fmla="*/ 28 w 75"/>
                    <a:gd name="T23" fmla="*/ 25 h 56"/>
                    <a:gd name="T24" fmla="*/ 29 w 75"/>
                    <a:gd name="T25" fmla="*/ 24 h 56"/>
                    <a:gd name="T26" fmla="*/ 33 w 75"/>
                    <a:gd name="T27" fmla="*/ 22 h 56"/>
                    <a:gd name="T28" fmla="*/ 36 w 75"/>
                    <a:gd name="T29" fmla="*/ 19 h 56"/>
                    <a:gd name="T30" fmla="*/ 38 w 75"/>
                    <a:gd name="T31" fmla="*/ 13 h 56"/>
                    <a:gd name="T32" fmla="*/ 38 w 75"/>
                    <a:gd name="T33" fmla="*/ 12 h 56"/>
                    <a:gd name="T34" fmla="*/ 37 w 75"/>
                    <a:gd name="T35" fmla="*/ 9 h 56"/>
                    <a:gd name="T36" fmla="*/ 36 w 75"/>
                    <a:gd name="T37" fmla="*/ 7 h 56"/>
                    <a:gd name="T38" fmla="*/ 33 w 75"/>
                    <a:gd name="T39" fmla="*/ 4 h 56"/>
                    <a:gd name="T40" fmla="*/ 32 w 75"/>
                    <a:gd name="T41" fmla="*/ 3 h 56"/>
                    <a:gd name="T42" fmla="*/ 29 w 75"/>
                    <a:gd name="T43" fmla="*/ 1 h 56"/>
                    <a:gd name="T44" fmla="*/ 22 w 75"/>
                    <a:gd name="T45" fmla="*/ 0 h 56"/>
                    <a:gd name="T46" fmla="*/ 18 w 75"/>
                    <a:gd name="T47" fmla="*/ 0 h 56"/>
                    <a:gd name="T48" fmla="*/ 15 w 75"/>
                    <a:gd name="T49" fmla="*/ 0 h 56"/>
                    <a:gd name="T50" fmla="*/ 10 w 75"/>
                    <a:gd name="T51" fmla="*/ 1 h 56"/>
                    <a:gd name="T52" fmla="*/ 8 w 75"/>
                    <a:gd name="T53" fmla="*/ 2 h 56"/>
                    <a:gd name="T54" fmla="*/ 4 w 75"/>
                    <a:gd name="T55" fmla="*/ 4 h 56"/>
                    <a:gd name="T56" fmla="*/ 2 w 75"/>
                    <a:gd name="T57" fmla="*/ 8 h 56"/>
                    <a:gd name="T58" fmla="*/ 6 w 75"/>
                    <a:gd name="T59" fmla="*/ 6 h 56"/>
                    <a:gd name="T60" fmla="*/ 9 w 75"/>
                    <a:gd name="T61" fmla="*/ 4 h 56"/>
                    <a:gd name="T62" fmla="*/ 11 w 75"/>
                    <a:gd name="T63" fmla="*/ 3 h 56"/>
                    <a:gd name="T64" fmla="*/ 17 w 75"/>
                    <a:gd name="T65" fmla="*/ 1 h 56"/>
                    <a:gd name="T66" fmla="*/ 21 w 75"/>
                    <a:gd name="T67" fmla="*/ 1 h 56"/>
                    <a:gd name="T68" fmla="*/ 23 w 75"/>
                    <a:gd name="T69" fmla="*/ 1 h 56"/>
                    <a:gd name="T70" fmla="*/ 28 w 75"/>
                    <a:gd name="T71" fmla="*/ 3 h 56"/>
                    <a:gd name="T72" fmla="*/ 31 w 75"/>
                    <a:gd name="T73" fmla="*/ 4 h 56"/>
                    <a:gd name="T74" fmla="*/ 32 w 75"/>
                    <a:gd name="T75" fmla="*/ 6 h 56"/>
                    <a:gd name="T76" fmla="*/ 34 w 75"/>
                    <a:gd name="T77" fmla="*/ 8 h 56"/>
                    <a:gd name="T78" fmla="*/ 36 w 75"/>
                    <a:gd name="T79" fmla="*/ 12 h 56"/>
                    <a:gd name="T80" fmla="*/ 36 w 75"/>
                    <a:gd name="T81" fmla="*/ 13 h 56"/>
                    <a:gd name="T82" fmla="*/ 34 w 75"/>
                    <a:gd name="T83" fmla="*/ 16 h 56"/>
                    <a:gd name="T84" fmla="*/ 32 w 75"/>
                    <a:gd name="T85" fmla="*/ 20 h 56"/>
                    <a:gd name="T86" fmla="*/ 28 w 75"/>
                    <a:gd name="T87" fmla="*/ 22 h 56"/>
                    <a:gd name="T88" fmla="*/ 27 w 75"/>
                    <a:gd name="T89" fmla="*/ 24 h 56"/>
                    <a:gd name="T90" fmla="*/ 22 w 75"/>
                    <a:gd name="T91" fmla="*/ 25 h 56"/>
                    <a:gd name="T92" fmla="*/ 18 w 75"/>
                    <a:gd name="T93" fmla="*/ 25 h 56"/>
                    <a:gd name="T94" fmla="*/ 16 w 75"/>
                    <a:gd name="T95" fmla="*/ 25 h 56"/>
                    <a:gd name="T96" fmla="*/ 13 w 75"/>
                    <a:gd name="T97" fmla="*/ 25 h 56"/>
                    <a:gd name="T98" fmla="*/ 10 w 75"/>
                    <a:gd name="T99" fmla="*/ 24 h 56"/>
                    <a:gd name="T100" fmla="*/ 7 w 75"/>
                    <a:gd name="T101" fmla="*/ 22 h 56"/>
                    <a:gd name="T102" fmla="*/ 4 w 75"/>
                    <a:gd name="T103" fmla="*/ 20 h 56"/>
                    <a:gd name="T104" fmla="*/ 3 w 75"/>
                    <a:gd name="T105" fmla="*/ 15 h 56"/>
                    <a:gd name="T106" fmla="*/ 3 w 75"/>
                    <a:gd name="T107" fmla="*/ 12 h 56"/>
                    <a:gd name="T108" fmla="*/ 3 w 75"/>
                    <a:gd name="T109" fmla="*/ 8 h 5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5"/>
                    <a:gd name="T166" fmla="*/ 0 h 56"/>
                    <a:gd name="T167" fmla="*/ 75 w 75"/>
                    <a:gd name="T168" fmla="*/ 56 h 5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5" h="56">
                      <a:moveTo>
                        <a:pt x="3" y="17"/>
                      </a:move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" y="36"/>
                      </a:lnTo>
                      <a:lnTo>
                        <a:pt x="1" y="39"/>
                      </a:lnTo>
                      <a:lnTo>
                        <a:pt x="3" y="39"/>
                      </a:lnTo>
                      <a:lnTo>
                        <a:pt x="3" y="41"/>
                      </a:lnTo>
                      <a:lnTo>
                        <a:pt x="5" y="46"/>
                      </a:lnTo>
                      <a:lnTo>
                        <a:pt x="6" y="46"/>
                      </a:lnTo>
                      <a:lnTo>
                        <a:pt x="8" y="47"/>
                      </a:lnTo>
                      <a:lnTo>
                        <a:pt x="11" y="49"/>
                      </a:lnTo>
                      <a:lnTo>
                        <a:pt x="15" y="51"/>
                      </a:lnTo>
                      <a:lnTo>
                        <a:pt x="18" y="52"/>
                      </a:lnTo>
                      <a:lnTo>
                        <a:pt x="20" y="52"/>
                      </a:lnTo>
                      <a:lnTo>
                        <a:pt x="20" y="54"/>
                      </a:lnTo>
                      <a:lnTo>
                        <a:pt x="21" y="54"/>
                      </a:lnTo>
                      <a:lnTo>
                        <a:pt x="25" y="54"/>
                      </a:lnTo>
                      <a:lnTo>
                        <a:pt x="28" y="56"/>
                      </a:lnTo>
                      <a:lnTo>
                        <a:pt x="31" y="56"/>
                      </a:lnTo>
                      <a:lnTo>
                        <a:pt x="33" y="56"/>
                      </a:lnTo>
                      <a:lnTo>
                        <a:pt x="36" y="56"/>
                      </a:lnTo>
                      <a:lnTo>
                        <a:pt x="38" y="56"/>
                      </a:lnTo>
                      <a:lnTo>
                        <a:pt x="41" y="56"/>
                      </a:lnTo>
                      <a:lnTo>
                        <a:pt x="43" y="54"/>
                      </a:lnTo>
                      <a:lnTo>
                        <a:pt x="45" y="54"/>
                      </a:lnTo>
                      <a:lnTo>
                        <a:pt x="51" y="52"/>
                      </a:lnTo>
                      <a:lnTo>
                        <a:pt x="55" y="52"/>
                      </a:lnTo>
                      <a:lnTo>
                        <a:pt x="55" y="51"/>
                      </a:lnTo>
                      <a:lnTo>
                        <a:pt x="56" y="51"/>
                      </a:lnTo>
                      <a:lnTo>
                        <a:pt x="58" y="49"/>
                      </a:lnTo>
                      <a:lnTo>
                        <a:pt x="61" y="49"/>
                      </a:lnTo>
                      <a:lnTo>
                        <a:pt x="61" y="47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68" y="42"/>
                      </a:lnTo>
                      <a:lnTo>
                        <a:pt x="71" y="39"/>
                      </a:lnTo>
                      <a:lnTo>
                        <a:pt x="75" y="34"/>
                      </a:lnTo>
                      <a:lnTo>
                        <a:pt x="75" y="32"/>
                      </a:lnTo>
                      <a:lnTo>
                        <a:pt x="75" y="27"/>
                      </a:lnTo>
                      <a:lnTo>
                        <a:pt x="75" y="25"/>
                      </a:lnTo>
                      <a:lnTo>
                        <a:pt x="75" y="24"/>
                      </a:lnTo>
                      <a:lnTo>
                        <a:pt x="75" y="22"/>
                      </a:lnTo>
                      <a:lnTo>
                        <a:pt x="75" y="20"/>
                      </a:lnTo>
                      <a:lnTo>
                        <a:pt x="73" y="19"/>
                      </a:lnTo>
                      <a:lnTo>
                        <a:pt x="73" y="17"/>
                      </a:lnTo>
                      <a:lnTo>
                        <a:pt x="71" y="17"/>
                      </a:lnTo>
                      <a:lnTo>
                        <a:pt x="71" y="14"/>
                      </a:lnTo>
                      <a:lnTo>
                        <a:pt x="68" y="12"/>
                      </a:lnTo>
                      <a:lnTo>
                        <a:pt x="68" y="10"/>
                      </a:lnTo>
                      <a:lnTo>
                        <a:pt x="66" y="9"/>
                      </a:lnTo>
                      <a:lnTo>
                        <a:pt x="63" y="9"/>
                      </a:lnTo>
                      <a:lnTo>
                        <a:pt x="63" y="7"/>
                      </a:lnTo>
                      <a:lnTo>
                        <a:pt x="61" y="5"/>
                      </a:lnTo>
                      <a:lnTo>
                        <a:pt x="60" y="3"/>
                      </a:lnTo>
                      <a:lnTo>
                        <a:pt x="58" y="3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6" y="3"/>
                      </a:lnTo>
                      <a:lnTo>
                        <a:pt x="15" y="5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8" y="9"/>
                      </a:lnTo>
                      <a:lnTo>
                        <a:pt x="6" y="10"/>
                      </a:lnTo>
                      <a:lnTo>
                        <a:pt x="5" y="14"/>
                      </a:lnTo>
                      <a:lnTo>
                        <a:pt x="3" y="17"/>
                      </a:lnTo>
                      <a:lnTo>
                        <a:pt x="6" y="17"/>
                      </a:lnTo>
                      <a:lnTo>
                        <a:pt x="8" y="17"/>
                      </a:lnTo>
                      <a:lnTo>
                        <a:pt x="11" y="12"/>
                      </a:lnTo>
                      <a:lnTo>
                        <a:pt x="11" y="10"/>
                      </a:lnTo>
                      <a:lnTo>
                        <a:pt x="15" y="9"/>
                      </a:lnTo>
                      <a:lnTo>
                        <a:pt x="18" y="9"/>
                      </a:lnTo>
                      <a:lnTo>
                        <a:pt x="18" y="7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5" y="3"/>
                      </a:lnTo>
                      <a:lnTo>
                        <a:pt x="31" y="3"/>
                      </a:lnTo>
                      <a:lnTo>
                        <a:pt x="33" y="3"/>
                      </a:lnTo>
                      <a:lnTo>
                        <a:pt x="36" y="3"/>
                      </a:lnTo>
                      <a:lnTo>
                        <a:pt x="41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6" y="3"/>
                      </a:lnTo>
                      <a:lnTo>
                        <a:pt x="55" y="7"/>
                      </a:lnTo>
                      <a:lnTo>
                        <a:pt x="56" y="7"/>
                      </a:lnTo>
                      <a:lnTo>
                        <a:pt x="56" y="9"/>
                      </a:lnTo>
                      <a:lnTo>
                        <a:pt x="60" y="9"/>
                      </a:lnTo>
                      <a:lnTo>
                        <a:pt x="61" y="9"/>
                      </a:lnTo>
                      <a:lnTo>
                        <a:pt x="61" y="10"/>
                      </a:lnTo>
                      <a:lnTo>
                        <a:pt x="63" y="10"/>
                      </a:lnTo>
                      <a:lnTo>
                        <a:pt x="63" y="12"/>
                      </a:lnTo>
                      <a:lnTo>
                        <a:pt x="66" y="14"/>
                      </a:lnTo>
                      <a:lnTo>
                        <a:pt x="66" y="17"/>
                      </a:lnTo>
                      <a:lnTo>
                        <a:pt x="68" y="17"/>
                      </a:lnTo>
                      <a:lnTo>
                        <a:pt x="68" y="20"/>
                      </a:lnTo>
                      <a:lnTo>
                        <a:pt x="70" y="22"/>
                      </a:lnTo>
                      <a:lnTo>
                        <a:pt x="71" y="24"/>
                      </a:lnTo>
                      <a:lnTo>
                        <a:pt x="70" y="25"/>
                      </a:lnTo>
                      <a:lnTo>
                        <a:pt x="71" y="27"/>
                      </a:lnTo>
                      <a:lnTo>
                        <a:pt x="70" y="32"/>
                      </a:lnTo>
                      <a:lnTo>
                        <a:pt x="68" y="32"/>
                      </a:lnTo>
                      <a:lnTo>
                        <a:pt x="68" y="34"/>
                      </a:lnTo>
                      <a:lnTo>
                        <a:pt x="68" y="37"/>
                      </a:lnTo>
                      <a:lnTo>
                        <a:pt x="65" y="41"/>
                      </a:lnTo>
                      <a:lnTo>
                        <a:pt x="63" y="41"/>
                      </a:lnTo>
                      <a:lnTo>
                        <a:pt x="63" y="44"/>
                      </a:lnTo>
                      <a:lnTo>
                        <a:pt x="58" y="46"/>
                      </a:lnTo>
                      <a:lnTo>
                        <a:pt x="56" y="46"/>
                      </a:lnTo>
                      <a:lnTo>
                        <a:pt x="55" y="47"/>
                      </a:lnTo>
                      <a:lnTo>
                        <a:pt x="53" y="47"/>
                      </a:lnTo>
                      <a:lnTo>
                        <a:pt x="53" y="49"/>
                      </a:lnTo>
                      <a:lnTo>
                        <a:pt x="50" y="51"/>
                      </a:lnTo>
                      <a:lnTo>
                        <a:pt x="43" y="51"/>
                      </a:lnTo>
                      <a:lnTo>
                        <a:pt x="43" y="52"/>
                      </a:lnTo>
                      <a:lnTo>
                        <a:pt x="40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3" y="52"/>
                      </a:lnTo>
                      <a:lnTo>
                        <a:pt x="31" y="52"/>
                      </a:lnTo>
                      <a:lnTo>
                        <a:pt x="30" y="52"/>
                      </a:lnTo>
                      <a:lnTo>
                        <a:pt x="28" y="52"/>
                      </a:lnTo>
                      <a:lnTo>
                        <a:pt x="26" y="52"/>
                      </a:lnTo>
                      <a:lnTo>
                        <a:pt x="23" y="51"/>
                      </a:lnTo>
                      <a:lnTo>
                        <a:pt x="21" y="51"/>
                      </a:lnTo>
                      <a:lnTo>
                        <a:pt x="20" y="49"/>
                      </a:lnTo>
                      <a:lnTo>
                        <a:pt x="18" y="49"/>
                      </a:lnTo>
                      <a:lnTo>
                        <a:pt x="15" y="47"/>
                      </a:lnTo>
                      <a:lnTo>
                        <a:pt x="13" y="46"/>
                      </a:lnTo>
                      <a:lnTo>
                        <a:pt x="11" y="46"/>
                      </a:lnTo>
                      <a:lnTo>
                        <a:pt x="11" y="44"/>
                      </a:lnTo>
                      <a:lnTo>
                        <a:pt x="8" y="42"/>
                      </a:lnTo>
                      <a:lnTo>
                        <a:pt x="6" y="39"/>
                      </a:lnTo>
                      <a:lnTo>
                        <a:pt x="5" y="36"/>
                      </a:lnTo>
                      <a:lnTo>
                        <a:pt x="5" y="32"/>
                      </a:lnTo>
                      <a:lnTo>
                        <a:pt x="3" y="27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6" y="17"/>
                      </a:lnTo>
                      <a:lnTo>
                        <a:pt x="3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3" name="Freeform 802"/>
                <p:cNvSpPr>
                  <a:spLocks/>
                </p:cNvSpPr>
                <p:nvPr/>
              </p:nvSpPr>
              <p:spPr bwMode="auto">
                <a:xfrm>
                  <a:off x="5181" y="865"/>
                  <a:ext cx="45" cy="34"/>
                </a:xfrm>
                <a:custGeom>
                  <a:avLst/>
                  <a:gdLst>
                    <a:gd name="T0" fmla="*/ 29 w 90"/>
                    <a:gd name="T1" fmla="*/ 1 h 68"/>
                    <a:gd name="T2" fmla="*/ 27 w 90"/>
                    <a:gd name="T3" fmla="*/ 1 h 68"/>
                    <a:gd name="T4" fmla="*/ 26 w 90"/>
                    <a:gd name="T5" fmla="*/ 1 h 68"/>
                    <a:gd name="T6" fmla="*/ 23 w 90"/>
                    <a:gd name="T7" fmla="*/ 1 h 68"/>
                    <a:gd name="T8" fmla="*/ 23 w 90"/>
                    <a:gd name="T9" fmla="*/ 1 h 68"/>
                    <a:gd name="T10" fmla="*/ 22 w 90"/>
                    <a:gd name="T11" fmla="*/ 0 h 68"/>
                    <a:gd name="T12" fmla="*/ 20 w 90"/>
                    <a:gd name="T13" fmla="*/ 1 h 68"/>
                    <a:gd name="T14" fmla="*/ 13 w 90"/>
                    <a:gd name="T15" fmla="*/ 2 h 68"/>
                    <a:gd name="T16" fmla="*/ 10 w 90"/>
                    <a:gd name="T17" fmla="*/ 3 h 68"/>
                    <a:gd name="T18" fmla="*/ 10 w 90"/>
                    <a:gd name="T19" fmla="*/ 4 h 68"/>
                    <a:gd name="T20" fmla="*/ 9 w 90"/>
                    <a:gd name="T21" fmla="*/ 4 h 68"/>
                    <a:gd name="T22" fmla="*/ 7 w 90"/>
                    <a:gd name="T23" fmla="*/ 5 h 68"/>
                    <a:gd name="T24" fmla="*/ 6 w 90"/>
                    <a:gd name="T25" fmla="*/ 6 h 68"/>
                    <a:gd name="T26" fmla="*/ 5 w 90"/>
                    <a:gd name="T27" fmla="*/ 7 h 68"/>
                    <a:gd name="T28" fmla="*/ 3 w 90"/>
                    <a:gd name="T29" fmla="*/ 11 h 68"/>
                    <a:gd name="T30" fmla="*/ 1 w 90"/>
                    <a:gd name="T31" fmla="*/ 12 h 68"/>
                    <a:gd name="T32" fmla="*/ 1 w 90"/>
                    <a:gd name="T33" fmla="*/ 14 h 68"/>
                    <a:gd name="T34" fmla="*/ 0 w 90"/>
                    <a:gd name="T35" fmla="*/ 16 h 68"/>
                    <a:gd name="T36" fmla="*/ 0 w 90"/>
                    <a:gd name="T37" fmla="*/ 18 h 68"/>
                    <a:gd name="T38" fmla="*/ 0 w 90"/>
                    <a:gd name="T39" fmla="*/ 20 h 68"/>
                    <a:gd name="T40" fmla="*/ 3 w 90"/>
                    <a:gd name="T41" fmla="*/ 25 h 68"/>
                    <a:gd name="T42" fmla="*/ 5 w 90"/>
                    <a:gd name="T43" fmla="*/ 26 h 68"/>
                    <a:gd name="T44" fmla="*/ 5 w 90"/>
                    <a:gd name="T45" fmla="*/ 28 h 68"/>
                    <a:gd name="T46" fmla="*/ 6 w 90"/>
                    <a:gd name="T47" fmla="*/ 29 h 68"/>
                    <a:gd name="T48" fmla="*/ 7 w 90"/>
                    <a:gd name="T49" fmla="*/ 29 h 68"/>
                    <a:gd name="T50" fmla="*/ 10 w 90"/>
                    <a:gd name="T51" fmla="*/ 30 h 68"/>
                    <a:gd name="T52" fmla="*/ 13 w 90"/>
                    <a:gd name="T53" fmla="*/ 32 h 68"/>
                    <a:gd name="T54" fmla="*/ 17 w 90"/>
                    <a:gd name="T55" fmla="*/ 33 h 68"/>
                    <a:gd name="T56" fmla="*/ 19 w 90"/>
                    <a:gd name="T57" fmla="*/ 33 h 68"/>
                    <a:gd name="T58" fmla="*/ 21 w 90"/>
                    <a:gd name="T59" fmla="*/ 34 h 68"/>
                    <a:gd name="T60" fmla="*/ 23 w 90"/>
                    <a:gd name="T61" fmla="*/ 33 h 68"/>
                    <a:gd name="T62" fmla="*/ 23 w 90"/>
                    <a:gd name="T63" fmla="*/ 34 h 68"/>
                    <a:gd name="T64" fmla="*/ 26 w 90"/>
                    <a:gd name="T65" fmla="*/ 33 h 68"/>
                    <a:gd name="T66" fmla="*/ 33 w 90"/>
                    <a:gd name="T67" fmla="*/ 32 h 68"/>
                    <a:gd name="T68" fmla="*/ 34 w 90"/>
                    <a:gd name="T69" fmla="*/ 31 h 68"/>
                    <a:gd name="T70" fmla="*/ 35 w 90"/>
                    <a:gd name="T71" fmla="*/ 30 h 68"/>
                    <a:gd name="T72" fmla="*/ 37 w 90"/>
                    <a:gd name="T73" fmla="*/ 29 h 68"/>
                    <a:gd name="T74" fmla="*/ 40 w 90"/>
                    <a:gd name="T75" fmla="*/ 29 h 68"/>
                    <a:gd name="T76" fmla="*/ 40 w 90"/>
                    <a:gd name="T77" fmla="*/ 27 h 68"/>
                    <a:gd name="T78" fmla="*/ 42 w 90"/>
                    <a:gd name="T79" fmla="*/ 25 h 68"/>
                    <a:gd name="T80" fmla="*/ 44 w 90"/>
                    <a:gd name="T81" fmla="*/ 22 h 68"/>
                    <a:gd name="T82" fmla="*/ 45 w 90"/>
                    <a:gd name="T83" fmla="*/ 19 h 68"/>
                    <a:gd name="T84" fmla="*/ 45 w 90"/>
                    <a:gd name="T85" fmla="*/ 18 h 68"/>
                    <a:gd name="T86" fmla="*/ 45 w 90"/>
                    <a:gd name="T87" fmla="*/ 16 h 68"/>
                    <a:gd name="T88" fmla="*/ 45 w 90"/>
                    <a:gd name="T89" fmla="*/ 14 h 68"/>
                    <a:gd name="T90" fmla="*/ 45 w 90"/>
                    <a:gd name="T91" fmla="*/ 12 h 68"/>
                    <a:gd name="T92" fmla="*/ 42 w 90"/>
                    <a:gd name="T93" fmla="*/ 7 h 68"/>
                    <a:gd name="T94" fmla="*/ 41 w 90"/>
                    <a:gd name="T95" fmla="*/ 7 h 68"/>
                    <a:gd name="T96" fmla="*/ 40 w 90"/>
                    <a:gd name="T97" fmla="*/ 6 h 68"/>
                    <a:gd name="T98" fmla="*/ 39 w 90"/>
                    <a:gd name="T99" fmla="*/ 4 h 68"/>
                    <a:gd name="T100" fmla="*/ 37 w 90"/>
                    <a:gd name="T101" fmla="*/ 4 h 68"/>
                    <a:gd name="T102" fmla="*/ 36 w 90"/>
                    <a:gd name="T103" fmla="*/ 3 h 68"/>
                    <a:gd name="T104" fmla="*/ 33 w 90"/>
                    <a:gd name="T105" fmla="*/ 1 h 6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0"/>
                    <a:gd name="T160" fmla="*/ 0 h 68"/>
                    <a:gd name="T161" fmla="*/ 90 w 90"/>
                    <a:gd name="T162" fmla="*/ 68 h 6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0" h="68">
                      <a:moveTo>
                        <a:pt x="65" y="3"/>
                      </a:moveTo>
                      <a:lnTo>
                        <a:pt x="60" y="3"/>
                      </a:lnTo>
                      <a:lnTo>
                        <a:pt x="59" y="3"/>
                      </a:lnTo>
                      <a:lnTo>
                        <a:pt x="57" y="2"/>
                      </a:lnTo>
                      <a:lnTo>
                        <a:pt x="57" y="3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49" y="0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27" y="3"/>
                      </a:lnTo>
                      <a:lnTo>
                        <a:pt x="27" y="5"/>
                      </a:lnTo>
                      <a:lnTo>
                        <a:pt x="24" y="5"/>
                      </a:lnTo>
                      <a:lnTo>
                        <a:pt x="24" y="7"/>
                      </a:lnTo>
                      <a:lnTo>
                        <a:pt x="20" y="7"/>
                      </a:lnTo>
                      <a:lnTo>
                        <a:pt x="20" y="9"/>
                      </a:lnTo>
                      <a:lnTo>
                        <a:pt x="19" y="9"/>
                      </a:lnTo>
                      <a:lnTo>
                        <a:pt x="17" y="9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5"/>
                      </a:lnTo>
                      <a:lnTo>
                        <a:pt x="9" y="15"/>
                      </a:lnTo>
                      <a:lnTo>
                        <a:pt x="9" y="17"/>
                      </a:lnTo>
                      <a:lnTo>
                        <a:pt x="7" y="19"/>
                      </a:lnTo>
                      <a:lnTo>
                        <a:pt x="5" y="22"/>
                      </a:lnTo>
                      <a:lnTo>
                        <a:pt x="4" y="24"/>
                      </a:lnTo>
                      <a:lnTo>
                        <a:pt x="4" y="25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9"/>
                      </a:lnTo>
                      <a:lnTo>
                        <a:pt x="2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5" y="51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9" y="52"/>
                      </a:lnTo>
                      <a:lnTo>
                        <a:pt x="9" y="54"/>
                      </a:lnTo>
                      <a:lnTo>
                        <a:pt x="10" y="56"/>
                      </a:lnTo>
                      <a:lnTo>
                        <a:pt x="12" y="56"/>
                      </a:ln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4" y="59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9" y="61"/>
                      </a:lnTo>
                      <a:lnTo>
                        <a:pt x="20" y="63"/>
                      </a:lnTo>
                      <a:lnTo>
                        <a:pt x="22" y="63"/>
                      </a:lnTo>
                      <a:lnTo>
                        <a:pt x="27" y="64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4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9" y="66"/>
                      </a:lnTo>
                      <a:lnTo>
                        <a:pt x="40" y="68"/>
                      </a:lnTo>
                      <a:lnTo>
                        <a:pt x="42" y="68"/>
                      </a:lnTo>
                      <a:lnTo>
                        <a:pt x="44" y="68"/>
                      </a:lnTo>
                      <a:lnTo>
                        <a:pt x="45" y="66"/>
                      </a:lnTo>
                      <a:lnTo>
                        <a:pt x="45" y="68"/>
                      </a:lnTo>
                      <a:lnTo>
                        <a:pt x="47" y="66"/>
                      </a:lnTo>
                      <a:lnTo>
                        <a:pt x="47" y="68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65" y="64"/>
                      </a:lnTo>
                      <a:lnTo>
                        <a:pt x="67" y="64"/>
                      </a:lnTo>
                      <a:lnTo>
                        <a:pt x="67" y="63"/>
                      </a:lnTo>
                      <a:lnTo>
                        <a:pt x="69" y="63"/>
                      </a:lnTo>
                      <a:lnTo>
                        <a:pt x="70" y="63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4" y="59"/>
                      </a:lnTo>
                      <a:lnTo>
                        <a:pt x="75" y="59"/>
                      </a:lnTo>
                      <a:lnTo>
                        <a:pt x="75" y="58"/>
                      </a:lnTo>
                      <a:lnTo>
                        <a:pt x="79" y="58"/>
                      </a:lnTo>
                      <a:lnTo>
                        <a:pt x="79" y="56"/>
                      </a:lnTo>
                      <a:lnTo>
                        <a:pt x="80" y="54"/>
                      </a:lnTo>
                      <a:lnTo>
                        <a:pt x="82" y="52"/>
                      </a:lnTo>
                      <a:lnTo>
                        <a:pt x="84" y="51"/>
                      </a:lnTo>
                      <a:lnTo>
                        <a:pt x="85" y="47"/>
                      </a:lnTo>
                      <a:lnTo>
                        <a:pt x="87" y="44"/>
                      </a:lnTo>
                      <a:lnTo>
                        <a:pt x="90" y="42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6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5" y="19"/>
                      </a:lnTo>
                      <a:lnTo>
                        <a:pt x="84" y="17"/>
                      </a:lnTo>
                      <a:lnTo>
                        <a:pt x="84" y="15"/>
                      </a:lnTo>
                      <a:lnTo>
                        <a:pt x="82" y="14"/>
                      </a:lnTo>
                      <a:lnTo>
                        <a:pt x="80" y="14"/>
                      </a:lnTo>
                      <a:lnTo>
                        <a:pt x="80" y="12"/>
                      </a:lnTo>
                      <a:lnTo>
                        <a:pt x="79" y="12"/>
                      </a:lnTo>
                      <a:lnTo>
                        <a:pt x="79" y="10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4" y="9"/>
                      </a:lnTo>
                      <a:lnTo>
                        <a:pt x="72" y="9"/>
                      </a:lnTo>
                      <a:lnTo>
                        <a:pt x="72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4" name="Freeform 803"/>
                <p:cNvSpPr>
                  <a:spLocks/>
                </p:cNvSpPr>
                <p:nvPr/>
              </p:nvSpPr>
              <p:spPr bwMode="auto">
                <a:xfrm>
                  <a:off x="5180" y="865"/>
                  <a:ext cx="48" cy="35"/>
                </a:xfrm>
                <a:custGeom>
                  <a:avLst/>
                  <a:gdLst>
                    <a:gd name="T0" fmla="*/ 0 w 95"/>
                    <a:gd name="T1" fmla="*/ 15 h 69"/>
                    <a:gd name="T2" fmla="*/ 0 w 95"/>
                    <a:gd name="T3" fmla="*/ 18 h 69"/>
                    <a:gd name="T4" fmla="*/ 0 w 95"/>
                    <a:gd name="T5" fmla="*/ 21 h 69"/>
                    <a:gd name="T6" fmla="*/ 3 w 95"/>
                    <a:gd name="T7" fmla="*/ 26 h 69"/>
                    <a:gd name="T8" fmla="*/ 7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4 h 69"/>
                    <a:gd name="T14" fmla="*/ 23 w 95"/>
                    <a:gd name="T15" fmla="*/ 35 h 69"/>
                    <a:gd name="T16" fmla="*/ 28 w 95"/>
                    <a:gd name="T17" fmla="*/ 34 h 69"/>
                    <a:gd name="T18" fmla="*/ 36 w 95"/>
                    <a:gd name="T19" fmla="*/ 32 h 69"/>
                    <a:gd name="T20" fmla="*/ 39 w 95"/>
                    <a:gd name="T21" fmla="*/ 30 h 69"/>
                    <a:gd name="T22" fmla="*/ 43 w 95"/>
                    <a:gd name="T23" fmla="*/ 26 h 69"/>
                    <a:gd name="T24" fmla="*/ 45 w 95"/>
                    <a:gd name="T25" fmla="*/ 24 h 69"/>
                    <a:gd name="T26" fmla="*/ 48 w 95"/>
                    <a:gd name="T27" fmla="*/ 20 h 69"/>
                    <a:gd name="T28" fmla="*/ 47 w 95"/>
                    <a:gd name="T29" fmla="*/ 13 h 69"/>
                    <a:gd name="T30" fmla="*/ 44 w 95"/>
                    <a:gd name="T31" fmla="*/ 8 h 69"/>
                    <a:gd name="T32" fmla="*/ 41 w 95"/>
                    <a:gd name="T33" fmla="*/ 5 h 69"/>
                    <a:gd name="T34" fmla="*/ 37 w 95"/>
                    <a:gd name="T35" fmla="*/ 3 h 69"/>
                    <a:gd name="T36" fmla="*/ 30 w 95"/>
                    <a:gd name="T37" fmla="*/ 0 h 69"/>
                    <a:gd name="T38" fmla="*/ 23 w 95"/>
                    <a:gd name="T39" fmla="*/ 0 h 69"/>
                    <a:gd name="T40" fmla="*/ 17 w 95"/>
                    <a:gd name="T41" fmla="*/ 1 h 69"/>
                    <a:gd name="T42" fmla="*/ 11 w 95"/>
                    <a:gd name="T43" fmla="*/ 4 h 69"/>
                    <a:gd name="T44" fmla="*/ 7 w 95"/>
                    <a:gd name="T45" fmla="*/ 5 h 69"/>
                    <a:gd name="T46" fmla="*/ 4 w 95"/>
                    <a:gd name="T47" fmla="*/ 8 h 69"/>
                    <a:gd name="T48" fmla="*/ 7 w 95"/>
                    <a:gd name="T49" fmla="*/ 8 h 69"/>
                    <a:gd name="T50" fmla="*/ 9 w 95"/>
                    <a:gd name="T51" fmla="*/ 6 h 69"/>
                    <a:gd name="T52" fmla="*/ 13 w 95"/>
                    <a:gd name="T53" fmla="*/ 5 h 69"/>
                    <a:gd name="T54" fmla="*/ 20 w 95"/>
                    <a:gd name="T55" fmla="*/ 2 h 69"/>
                    <a:gd name="T56" fmla="*/ 24 w 95"/>
                    <a:gd name="T57" fmla="*/ 2 h 69"/>
                    <a:gd name="T58" fmla="*/ 30 w 95"/>
                    <a:gd name="T59" fmla="*/ 2 h 69"/>
                    <a:gd name="T60" fmla="*/ 37 w 95"/>
                    <a:gd name="T61" fmla="*/ 5 h 69"/>
                    <a:gd name="T62" fmla="*/ 41 w 95"/>
                    <a:gd name="T63" fmla="*/ 8 h 69"/>
                    <a:gd name="T64" fmla="*/ 44 w 95"/>
                    <a:gd name="T65" fmla="*/ 13 h 69"/>
                    <a:gd name="T66" fmla="*/ 45 w 95"/>
                    <a:gd name="T67" fmla="*/ 18 h 69"/>
                    <a:gd name="T68" fmla="*/ 44 w 95"/>
                    <a:gd name="T69" fmla="*/ 21 h 69"/>
                    <a:gd name="T70" fmla="*/ 43 w 95"/>
                    <a:gd name="T71" fmla="*/ 24 h 69"/>
                    <a:gd name="T72" fmla="*/ 39 w 95"/>
                    <a:gd name="T73" fmla="*/ 27 h 69"/>
                    <a:gd name="T74" fmla="*/ 36 w 95"/>
                    <a:gd name="T75" fmla="*/ 31 h 69"/>
                    <a:gd name="T76" fmla="*/ 32 w 95"/>
                    <a:gd name="T77" fmla="*/ 32 h 69"/>
                    <a:gd name="T78" fmla="*/ 26 w 95"/>
                    <a:gd name="T79" fmla="*/ 33 h 69"/>
                    <a:gd name="T80" fmla="*/ 20 w 95"/>
                    <a:gd name="T81" fmla="*/ 33 h 69"/>
                    <a:gd name="T82" fmla="*/ 14 w 95"/>
                    <a:gd name="T83" fmla="*/ 32 h 69"/>
                    <a:gd name="T84" fmla="*/ 11 w 95"/>
                    <a:gd name="T85" fmla="*/ 31 h 69"/>
                    <a:gd name="T86" fmla="*/ 7 w 95"/>
                    <a:gd name="T87" fmla="*/ 27 h 69"/>
                    <a:gd name="T88" fmla="*/ 3 w 95"/>
                    <a:gd name="T89" fmla="*/ 24 h 69"/>
                    <a:gd name="T90" fmla="*/ 3 w 95"/>
                    <a:gd name="T91" fmla="*/ 20 h 69"/>
                    <a:gd name="T92" fmla="*/ 3 w 95"/>
                    <a:gd name="T93" fmla="*/ 15 h 69"/>
                    <a:gd name="T94" fmla="*/ 3 w 95"/>
                    <a:gd name="T95" fmla="*/ 13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20"/>
                      </a:move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1" y="44"/>
                      </a:lnTo>
                      <a:lnTo>
                        <a:pt x="3" y="47"/>
                      </a:lnTo>
                      <a:lnTo>
                        <a:pt x="6" y="51"/>
                      </a:lnTo>
                      <a:lnTo>
                        <a:pt x="6" y="52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1" y="58"/>
                      </a:lnTo>
                      <a:lnTo>
                        <a:pt x="13" y="59"/>
                      </a:lnTo>
                      <a:lnTo>
                        <a:pt x="15" y="61"/>
                      </a:lnTo>
                      <a:lnTo>
                        <a:pt x="18" y="63"/>
                      </a:lnTo>
                      <a:lnTo>
                        <a:pt x="21" y="63"/>
                      </a:lnTo>
                      <a:lnTo>
                        <a:pt x="23" y="64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8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5" y="69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6" y="68"/>
                      </a:lnTo>
                      <a:lnTo>
                        <a:pt x="58" y="68"/>
                      </a:lnTo>
                      <a:lnTo>
                        <a:pt x="66" y="66"/>
                      </a:lnTo>
                      <a:lnTo>
                        <a:pt x="68" y="64"/>
                      </a:lnTo>
                      <a:lnTo>
                        <a:pt x="71" y="63"/>
                      </a:lnTo>
                      <a:lnTo>
                        <a:pt x="73" y="63"/>
                      </a:lnTo>
                      <a:lnTo>
                        <a:pt x="75" y="61"/>
                      </a:lnTo>
                      <a:lnTo>
                        <a:pt x="76" y="61"/>
                      </a:lnTo>
                      <a:lnTo>
                        <a:pt x="78" y="59"/>
                      </a:lnTo>
                      <a:lnTo>
                        <a:pt x="81" y="58"/>
                      </a:lnTo>
                      <a:lnTo>
                        <a:pt x="83" y="56"/>
                      </a:lnTo>
                      <a:lnTo>
                        <a:pt x="85" y="54"/>
                      </a:lnTo>
                      <a:lnTo>
                        <a:pt x="86" y="52"/>
                      </a:lnTo>
                      <a:lnTo>
                        <a:pt x="88" y="49"/>
                      </a:lnTo>
                      <a:lnTo>
                        <a:pt x="90" y="47"/>
                      </a:lnTo>
                      <a:lnTo>
                        <a:pt x="93" y="44"/>
                      </a:lnTo>
                      <a:lnTo>
                        <a:pt x="93" y="42"/>
                      </a:lnTo>
                      <a:lnTo>
                        <a:pt x="93" y="41"/>
                      </a:lnTo>
                      <a:lnTo>
                        <a:pt x="95" y="39"/>
                      </a:lnTo>
                      <a:lnTo>
                        <a:pt x="93" y="37"/>
                      </a:lnTo>
                      <a:lnTo>
                        <a:pt x="95" y="36"/>
                      </a:lnTo>
                      <a:lnTo>
                        <a:pt x="95" y="30"/>
                      </a:lnTo>
                      <a:lnTo>
                        <a:pt x="93" y="25"/>
                      </a:lnTo>
                      <a:lnTo>
                        <a:pt x="90" y="20"/>
                      </a:lnTo>
                      <a:lnTo>
                        <a:pt x="88" y="17"/>
                      </a:lnTo>
                      <a:lnTo>
                        <a:pt x="88" y="15"/>
                      </a:lnTo>
                      <a:lnTo>
                        <a:pt x="86" y="15"/>
                      </a:lnTo>
                      <a:lnTo>
                        <a:pt x="85" y="14"/>
                      </a:lnTo>
                      <a:lnTo>
                        <a:pt x="85" y="12"/>
                      </a:lnTo>
                      <a:lnTo>
                        <a:pt x="81" y="9"/>
                      </a:lnTo>
                      <a:lnTo>
                        <a:pt x="78" y="9"/>
                      </a:lnTo>
                      <a:lnTo>
                        <a:pt x="76" y="7"/>
                      </a:lnTo>
                      <a:lnTo>
                        <a:pt x="73" y="5"/>
                      </a:lnTo>
                      <a:lnTo>
                        <a:pt x="63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3" y="2"/>
                      </a:lnTo>
                      <a:lnTo>
                        <a:pt x="28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5"/>
                      </a:lnTo>
                      <a:lnTo>
                        <a:pt x="8" y="15"/>
                      </a:lnTo>
                      <a:lnTo>
                        <a:pt x="5" y="20"/>
                      </a:lnTo>
                      <a:lnTo>
                        <a:pt x="10" y="22"/>
                      </a:lnTo>
                      <a:lnTo>
                        <a:pt x="11" y="17"/>
                      </a:lnTo>
                      <a:lnTo>
                        <a:pt x="13" y="15"/>
                      </a:lnTo>
                      <a:lnTo>
                        <a:pt x="15" y="14"/>
                      </a:lnTo>
                      <a:lnTo>
                        <a:pt x="18" y="12"/>
                      </a:lnTo>
                      <a:lnTo>
                        <a:pt x="21" y="10"/>
                      </a:lnTo>
                      <a:lnTo>
                        <a:pt x="23" y="9"/>
                      </a:lnTo>
                      <a:lnTo>
                        <a:pt x="25" y="9"/>
                      </a:lnTo>
                      <a:lnTo>
                        <a:pt x="28" y="7"/>
                      </a:lnTo>
                      <a:lnTo>
                        <a:pt x="31" y="5"/>
                      </a:lnTo>
                      <a:lnTo>
                        <a:pt x="35" y="5"/>
                      </a:lnTo>
                      <a:lnTo>
                        <a:pt x="40" y="3"/>
                      </a:lnTo>
                      <a:lnTo>
                        <a:pt x="41" y="3"/>
                      </a:lnTo>
                      <a:lnTo>
                        <a:pt x="43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1" y="3"/>
                      </a:lnTo>
                      <a:lnTo>
                        <a:pt x="56" y="3"/>
                      </a:lnTo>
                      <a:lnTo>
                        <a:pt x="58" y="3"/>
                      </a:lnTo>
                      <a:lnTo>
                        <a:pt x="60" y="3"/>
                      </a:lnTo>
                      <a:lnTo>
                        <a:pt x="61" y="5"/>
                      </a:lnTo>
                      <a:lnTo>
                        <a:pt x="70" y="9"/>
                      </a:lnTo>
                      <a:lnTo>
                        <a:pt x="71" y="9"/>
                      </a:lnTo>
                      <a:lnTo>
                        <a:pt x="73" y="9"/>
                      </a:lnTo>
                      <a:lnTo>
                        <a:pt x="76" y="10"/>
                      </a:lnTo>
                      <a:lnTo>
                        <a:pt x="76" y="12"/>
                      </a:lnTo>
                      <a:lnTo>
                        <a:pt x="80" y="15"/>
                      </a:lnTo>
                      <a:lnTo>
                        <a:pt x="81" y="15"/>
                      </a:lnTo>
                      <a:lnTo>
                        <a:pt x="83" y="17"/>
                      </a:lnTo>
                      <a:lnTo>
                        <a:pt x="85" y="20"/>
                      </a:lnTo>
                      <a:lnTo>
                        <a:pt x="86" y="20"/>
                      </a:lnTo>
                      <a:lnTo>
                        <a:pt x="88" y="25"/>
                      </a:lnTo>
                      <a:lnTo>
                        <a:pt x="88" y="27"/>
                      </a:lnTo>
                      <a:lnTo>
                        <a:pt x="90" y="30"/>
                      </a:lnTo>
                      <a:lnTo>
                        <a:pt x="90" y="36"/>
                      </a:lnTo>
                      <a:lnTo>
                        <a:pt x="90" y="37"/>
                      </a:lnTo>
                      <a:lnTo>
                        <a:pt x="88" y="39"/>
                      </a:lnTo>
                      <a:lnTo>
                        <a:pt x="88" y="41"/>
                      </a:lnTo>
                      <a:lnTo>
                        <a:pt x="88" y="42"/>
                      </a:lnTo>
                      <a:lnTo>
                        <a:pt x="86" y="46"/>
                      </a:lnTo>
                      <a:lnTo>
                        <a:pt x="86" y="47"/>
                      </a:lnTo>
                      <a:lnTo>
                        <a:pt x="85" y="47"/>
                      </a:lnTo>
                      <a:lnTo>
                        <a:pt x="83" y="51"/>
                      </a:lnTo>
                      <a:lnTo>
                        <a:pt x="81" y="52"/>
                      </a:lnTo>
                      <a:lnTo>
                        <a:pt x="78" y="54"/>
                      </a:lnTo>
                      <a:lnTo>
                        <a:pt x="76" y="58"/>
                      </a:lnTo>
                      <a:lnTo>
                        <a:pt x="73" y="58"/>
                      </a:lnTo>
                      <a:lnTo>
                        <a:pt x="71" y="59"/>
                      </a:lnTo>
                      <a:lnTo>
                        <a:pt x="71" y="61"/>
                      </a:lnTo>
                      <a:lnTo>
                        <a:pt x="68" y="61"/>
                      </a:lnTo>
                      <a:lnTo>
                        <a:pt x="66" y="61"/>
                      </a:lnTo>
                      <a:lnTo>
                        <a:pt x="65" y="61"/>
                      </a:lnTo>
                      <a:lnTo>
                        <a:pt x="63" y="63"/>
                      </a:lnTo>
                      <a:lnTo>
                        <a:pt x="56" y="64"/>
                      </a:lnTo>
                      <a:lnTo>
                        <a:pt x="55" y="66"/>
                      </a:lnTo>
                      <a:lnTo>
                        <a:pt x="53" y="66"/>
                      </a:lnTo>
                      <a:lnTo>
                        <a:pt x="51" y="66"/>
                      </a:lnTo>
                      <a:lnTo>
                        <a:pt x="48" y="66"/>
                      </a:lnTo>
                      <a:lnTo>
                        <a:pt x="46" y="66"/>
                      </a:lnTo>
                      <a:lnTo>
                        <a:pt x="41" y="66"/>
                      </a:lnTo>
                      <a:lnTo>
                        <a:pt x="40" y="66"/>
                      </a:lnTo>
                      <a:lnTo>
                        <a:pt x="36" y="66"/>
                      </a:lnTo>
                      <a:lnTo>
                        <a:pt x="35" y="64"/>
                      </a:lnTo>
                      <a:lnTo>
                        <a:pt x="30" y="63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1" y="61"/>
                      </a:lnTo>
                      <a:lnTo>
                        <a:pt x="18" y="58"/>
                      </a:lnTo>
                      <a:lnTo>
                        <a:pt x="16" y="58"/>
                      </a:lnTo>
                      <a:lnTo>
                        <a:pt x="15" y="56"/>
                      </a:lnTo>
                      <a:lnTo>
                        <a:pt x="13" y="54"/>
                      </a:lnTo>
                      <a:lnTo>
                        <a:pt x="11" y="52"/>
                      </a:lnTo>
                      <a:lnTo>
                        <a:pt x="10" y="51"/>
                      </a:lnTo>
                      <a:lnTo>
                        <a:pt x="10" y="49"/>
                      </a:lnTo>
                      <a:lnTo>
                        <a:pt x="6" y="47"/>
                      </a:lnTo>
                      <a:lnTo>
                        <a:pt x="6" y="44"/>
                      </a:lnTo>
                      <a:lnTo>
                        <a:pt x="6" y="41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0"/>
                      </a:lnTo>
                      <a:lnTo>
                        <a:pt x="6" y="29"/>
                      </a:lnTo>
                      <a:lnTo>
                        <a:pt x="6" y="27"/>
                      </a:lnTo>
                      <a:lnTo>
                        <a:pt x="6" y="25"/>
                      </a:lnTo>
                      <a:lnTo>
                        <a:pt x="10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5" name="Freeform 804"/>
                <p:cNvSpPr>
                  <a:spLocks/>
                </p:cNvSpPr>
                <p:nvPr/>
              </p:nvSpPr>
              <p:spPr bwMode="auto">
                <a:xfrm>
                  <a:off x="5178" y="870"/>
                  <a:ext cx="22" cy="18"/>
                </a:xfrm>
                <a:custGeom>
                  <a:avLst/>
                  <a:gdLst>
                    <a:gd name="T0" fmla="*/ 16 w 43"/>
                    <a:gd name="T1" fmla="*/ 0 h 36"/>
                    <a:gd name="T2" fmla="*/ 22 w 43"/>
                    <a:gd name="T3" fmla="*/ 2 h 36"/>
                    <a:gd name="T4" fmla="*/ 8 w 43"/>
                    <a:gd name="T5" fmla="*/ 18 h 36"/>
                    <a:gd name="T6" fmla="*/ 0 w 43"/>
                    <a:gd name="T7" fmla="*/ 11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1" y="0"/>
                      </a:moveTo>
                      <a:lnTo>
                        <a:pt x="43" y="4"/>
                      </a:lnTo>
                      <a:lnTo>
                        <a:pt x="16" y="36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6" name="Freeform 805"/>
                <p:cNvSpPr>
                  <a:spLocks/>
                </p:cNvSpPr>
                <p:nvPr/>
              </p:nvSpPr>
              <p:spPr bwMode="auto">
                <a:xfrm>
                  <a:off x="5177" y="869"/>
                  <a:ext cx="24" cy="20"/>
                </a:xfrm>
                <a:custGeom>
                  <a:avLst/>
                  <a:gdLst>
                    <a:gd name="T0" fmla="*/ 18 w 48"/>
                    <a:gd name="T1" fmla="*/ 2 h 38"/>
                    <a:gd name="T2" fmla="*/ 16 w 48"/>
                    <a:gd name="T3" fmla="*/ 2 h 38"/>
                    <a:gd name="T4" fmla="*/ 22 w 48"/>
                    <a:gd name="T5" fmla="*/ 4 h 38"/>
                    <a:gd name="T6" fmla="*/ 22 w 48"/>
                    <a:gd name="T7" fmla="*/ 3 h 38"/>
                    <a:gd name="T8" fmla="*/ 9 w 48"/>
                    <a:gd name="T9" fmla="*/ 18 h 38"/>
                    <a:gd name="T10" fmla="*/ 10 w 48"/>
                    <a:gd name="T11" fmla="*/ 18 h 38"/>
                    <a:gd name="T12" fmla="*/ 3 w 48"/>
                    <a:gd name="T13" fmla="*/ 12 h 38"/>
                    <a:gd name="T14" fmla="*/ 3 w 48"/>
                    <a:gd name="T15" fmla="*/ 13 h 38"/>
                    <a:gd name="T16" fmla="*/ 18 w 48"/>
                    <a:gd name="T17" fmla="*/ 2 h 38"/>
                    <a:gd name="T18" fmla="*/ 16 w 48"/>
                    <a:gd name="T19" fmla="*/ 0 h 38"/>
                    <a:gd name="T20" fmla="*/ 1 w 48"/>
                    <a:gd name="T21" fmla="*/ 12 h 38"/>
                    <a:gd name="T22" fmla="*/ 0 w 48"/>
                    <a:gd name="T23" fmla="*/ 12 h 38"/>
                    <a:gd name="T24" fmla="*/ 1 w 48"/>
                    <a:gd name="T25" fmla="*/ 13 h 38"/>
                    <a:gd name="T26" fmla="*/ 9 w 48"/>
                    <a:gd name="T27" fmla="*/ 19 h 38"/>
                    <a:gd name="T28" fmla="*/ 9 w 48"/>
                    <a:gd name="T29" fmla="*/ 20 h 38"/>
                    <a:gd name="T30" fmla="*/ 9 w 48"/>
                    <a:gd name="T31" fmla="*/ 20 h 38"/>
                    <a:gd name="T32" fmla="*/ 10 w 48"/>
                    <a:gd name="T33" fmla="*/ 20 h 38"/>
                    <a:gd name="T34" fmla="*/ 10 w 48"/>
                    <a:gd name="T35" fmla="*/ 19 h 38"/>
                    <a:gd name="T36" fmla="*/ 24 w 48"/>
                    <a:gd name="T37" fmla="*/ 4 h 38"/>
                    <a:gd name="T38" fmla="*/ 24 w 48"/>
                    <a:gd name="T39" fmla="*/ 3 h 38"/>
                    <a:gd name="T40" fmla="*/ 24 w 48"/>
                    <a:gd name="T41" fmla="*/ 3 h 38"/>
                    <a:gd name="T42" fmla="*/ 24 w 48"/>
                    <a:gd name="T43" fmla="*/ 3 h 38"/>
                    <a:gd name="T44" fmla="*/ 24 w 48"/>
                    <a:gd name="T45" fmla="*/ 3 h 38"/>
                    <a:gd name="T46" fmla="*/ 18 w 48"/>
                    <a:gd name="T47" fmla="*/ 0 h 38"/>
                    <a:gd name="T48" fmla="*/ 17 w 48"/>
                    <a:gd name="T49" fmla="*/ 0 h 38"/>
                    <a:gd name="T50" fmla="*/ 16 w 48"/>
                    <a:gd name="T51" fmla="*/ 0 h 38"/>
                    <a:gd name="T52" fmla="*/ 16 w 48"/>
                    <a:gd name="T53" fmla="*/ 0 h 38"/>
                    <a:gd name="T54" fmla="*/ 18 w 48"/>
                    <a:gd name="T55" fmla="*/ 2 h 3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8"/>
                    <a:gd name="T85" fmla="*/ 0 h 38"/>
                    <a:gd name="T86" fmla="*/ 48 w 48"/>
                    <a:gd name="T87" fmla="*/ 38 h 3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8" h="38">
                      <a:moveTo>
                        <a:pt x="35" y="3"/>
                      </a:moveTo>
                      <a:lnTo>
                        <a:pt x="32" y="3"/>
                      </a:lnTo>
                      <a:lnTo>
                        <a:pt x="43" y="8"/>
                      </a:lnTo>
                      <a:lnTo>
                        <a:pt x="43" y="6"/>
                      </a:lnTo>
                      <a:lnTo>
                        <a:pt x="17" y="35"/>
                      </a:lnTo>
                      <a:lnTo>
                        <a:pt x="20" y="35"/>
                      </a:lnTo>
                      <a:lnTo>
                        <a:pt x="5" y="23"/>
                      </a:lnTo>
                      <a:lnTo>
                        <a:pt x="5" y="25"/>
                      </a:lnTo>
                      <a:lnTo>
                        <a:pt x="35" y="3"/>
                      </a:lnTo>
                      <a:lnTo>
                        <a:pt x="32" y="0"/>
                      </a:lnTo>
                      <a:lnTo>
                        <a:pt x="2" y="23"/>
                      </a:lnTo>
                      <a:lnTo>
                        <a:pt x="0" y="23"/>
                      </a:lnTo>
                      <a:lnTo>
                        <a:pt x="2" y="25"/>
                      </a:lnTo>
                      <a:lnTo>
                        <a:pt x="17" y="37"/>
                      </a:lnTo>
                      <a:lnTo>
                        <a:pt x="18" y="38"/>
                      </a:lnTo>
                      <a:lnTo>
                        <a:pt x="20" y="38"/>
                      </a:lnTo>
                      <a:lnTo>
                        <a:pt x="20" y="37"/>
                      </a:lnTo>
                      <a:lnTo>
                        <a:pt x="48" y="8"/>
                      </a:lnTo>
                      <a:lnTo>
                        <a:pt x="47" y="6"/>
                      </a:lnTo>
                      <a:lnTo>
                        <a:pt x="48" y="6"/>
                      </a:lnTo>
                      <a:lnTo>
                        <a:pt x="47" y="6"/>
                      </a:lnTo>
                      <a:lnTo>
                        <a:pt x="47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7" name="Freeform 806"/>
                <p:cNvSpPr>
                  <a:spLocks/>
                </p:cNvSpPr>
                <p:nvPr/>
              </p:nvSpPr>
              <p:spPr bwMode="auto">
                <a:xfrm>
                  <a:off x="5250" y="871"/>
                  <a:ext cx="19" cy="22"/>
                </a:xfrm>
                <a:custGeom>
                  <a:avLst/>
                  <a:gdLst>
                    <a:gd name="T0" fmla="*/ 12 w 36"/>
                    <a:gd name="T1" fmla="*/ 0 h 44"/>
                    <a:gd name="T2" fmla="*/ 11 w 36"/>
                    <a:gd name="T3" fmla="*/ 0 h 44"/>
                    <a:gd name="T4" fmla="*/ 11 w 36"/>
                    <a:gd name="T5" fmla="*/ 0 h 44"/>
                    <a:gd name="T6" fmla="*/ 10 w 36"/>
                    <a:gd name="T7" fmla="*/ 0 h 44"/>
                    <a:gd name="T8" fmla="*/ 8 w 36"/>
                    <a:gd name="T9" fmla="*/ 0 h 44"/>
                    <a:gd name="T10" fmla="*/ 7 w 36"/>
                    <a:gd name="T11" fmla="*/ 0 h 44"/>
                    <a:gd name="T12" fmla="*/ 5 w 36"/>
                    <a:gd name="T13" fmla="*/ 1 h 44"/>
                    <a:gd name="T14" fmla="*/ 4 w 36"/>
                    <a:gd name="T15" fmla="*/ 1 h 44"/>
                    <a:gd name="T16" fmla="*/ 3 w 36"/>
                    <a:gd name="T17" fmla="*/ 1 h 44"/>
                    <a:gd name="T18" fmla="*/ 3 w 36"/>
                    <a:gd name="T19" fmla="*/ 3 h 44"/>
                    <a:gd name="T20" fmla="*/ 3 w 36"/>
                    <a:gd name="T21" fmla="*/ 5 h 44"/>
                    <a:gd name="T22" fmla="*/ 1 w 36"/>
                    <a:gd name="T23" fmla="*/ 6 h 44"/>
                    <a:gd name="T24" fmla="*/ 1 w 36"/>
                    <a:gd name="T25" fmla="*/ 7 h 44"/>
                    <a:gd name="T26" fmla="*/ 1 w 36"/>
                    <a:gd name="T27" fmla="*/ 9 h 44"/>
                    <a:gd name="T28" fmla="*/ 0 w 36"/>
                    <a:gd name="T29" fmla="*/ 10 h 44"/>
                    <a:gd name="T30" fmla="*/ 0 w 36"/>
                    <a:gd name="T31" fmla="*/ 11 h 44"/>
                    <a:gd name="T32" fmla="*/ 0 w 36"/>
                    <a:gd name="T33" fmla="*/ 12 h 44"/>
                    <a:gd name="T34" fmla="*/ 1 w 36"/>
                    <a:gd name="T35" fmla="*/ 13 h 44"/>
                    <a:gd name="T36" fmla="*/ 1 w 36"/>
                    <a:gd name="T37" fmla="*/ 16 h 44"/>
                    <a:gd name="T38" fmla="*/ 2 w 36"/>
                    <a:gd name="T39" fmla="*/ 18 h 44"/>
                    <a:gd name="T40" fmla="*/ 3 w 36"/>
                    <a:gd name="T41" fmla="*/ 19 h 44"/>
                    <a:gd name="T42" fmla="*/ 3 w 36"/>
                    <a:gd name="T43" fmla="*/ 20 h 44"/>
                    <a:gd name="T44" fmla="*/ 3 w 36"/>
                    <a:gd name="T45" fmla="*/ 20 h 44"/>
                    <a:gd name="T46" fmla="*/ 5 w 36"/>
                    <a:gd name="T47" fmla="*/ 21 h 44"/>
                    <a:gd name="T48" fmla="*/ 6 w 36"/>
                    <a:gd name="T49" fmla="*/ 21 h 44"/>
                    <a:gd name="T50" fmla="*/ 8 w 36"/>
                    <a:gd name="T51" fmla="*/ 22 h 44"/>
                    <a:gd name="T52" fmla="*/ 8 w 36"/>
                    <a:gd name="T53" fmla="*/ 22 h 44"/>
                    <a:gd name="T54" fmla="*/ 10 w 36"/>
                    <a:gd name="T55" fmla="*/ 22 h 44"/>
                    <a:gd name="T56" fmla="*/ 11 w 36"/>
                    <a:gd name="T57" fmla="*/ 22 h 44"/>
                    <a:gd name="T58" fmla="*/ 14 w 36"/>
                    <a:gd name="T59" fmla="*/ 21 h 44"/>
                    <a:gd name="T60" fmla="*/ 14 w 36"/>
                    <a:gd name="T61" fmla="*/ 21 h 44"/>
                    <a:gd name="T62" fmla="*/ 15 w 36"/>
                    <a:gd name="T63" fmla="*/ 20 h 44"/>
                    <a:gd name="T64" fmla="*/ 16 w 36"/>
                    <a:gd name="T65" fmla="*/ 19 h 44"/>
                    <a:gd name="T66" fmla="*/ 16 w 36"/>
                    <a:gd name="T67" fmla="*/ 18 h 44"/>
                    <a:gd name="T68" fmla="*/ 17 w 36"/>
                    <a:gd name="T69" fmla="*/ 17 h 44"/>
                    <a:gd name="T70" fmla="*/ 18 w 36"/>
                    <a:gd name="T71" fmla="*/ 15 h 44"/>
                    <a:gd name="T72" fmla="*/ 19 w 36"/>
                    <a:gd name="T73" fmla="*/ 13 h 44"/>
                    <a:gd name="T74" fmla="*/ 19 w 36"/>
                    <a:gd name="T75" fmla="*/ 12 h 44"/>
                    <a:gd name="T76" fmla="*/ 19 w 36"/>
                    <a:gd name="T77" fmla="*/ 11 h 44"/>
                    <a:gd name="T78" fmla="*/ 19 w 36"/>
                    <a:gd name="T79" fmla="*/ 9 h 44"/>
                    <a:gd name="T80" fmla="*/ 19 w 36"/>
                    <a:gd name="T81" fmla="*/ 7 h 44"/>
                    <a:gd name="T82" fmla="*/ 17 w 36"/>
                    <a:gd name="T83" fmla="*/ 5 h 44"/>
                    <a:gd name="T84" fmla="*/ 16 w 36"/>
                    <a:gd name="T85" fmla="*/ 4 h 44"/>
                    <a:gd name="T86" fmla="*/ 16 w 36"/>
                    <a:gd name="T87" fmla="*/ 3 h 44"/>
                    <a:gd name="T88" fmla="*/ 16 w 36"/>
                    <a:gd name="T89" fmla="*/ 3 h 44"/>
                    <a:gd name="T90" fmla="*/ 16 w 36"/>
                    <a:gd name="T91" fmla="*/ 1 h 44"/>
                    <a:gd name="T92" fmla="*/ 14 w 36"/>
                    <a:gd name="T93" fmla="*/ 0 h 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6"/>
                    <a:gd name="T142" fmla="*/ 0 h 44"/>
                    <a:gd name="T143" fmla="*/ 36 w 36"/>
                    <a:gd name="T144" fmla="*/ 44 h 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6" h="44">
                      <a:moveTo>
                        <a:pt x="26" y="0"/>
                      </a:move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6" y="3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5" y="10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1" y="32"/>
                      </a:lnTo>
                      <a:lnTo>
                        <a:pt x="3" y="34"/>
                      </a:lnTo>
                      <a:lnTo>
                        <a:pt x="3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0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1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6" y="42"/>
                      </a:lnTo>
                      <a:lnTo>
                        <a:pt x="28" y="40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1" y="37"/>
                      </a:lnTo>
                      <a:lnTo>
                        <a:pt x="31" y="35"/>
                      </a:lnTo>
                      <a:lnTo>
                        <a:pt x="31" y="34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4" y="30"/>
                      </a:lnTo>
                      <a:lnTo>
                        <a:pt x="34" y="27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8"/>
                      </a:lnTo>
                      <a:lnTo>
                        <a:pt x="36" y="17"/>
                      </a:lnTo>
                      <a:lnTo>
                        <a:pt x="36" y="15"/>
                      </a:lnTo>
                      <a:lnTo>
                        <a:pt x="34" y="10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1" y="8"/>
                      </a:lnTo>
                      <a:lnTo>
                        <a:pt x="31" y="7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2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8" name="Freeform 807"/>
                <p:cNvSpPr>
                  <a:spLocks/>
                </p:cNvSpPr>
                <p:nvPr/>
              </p:nvSpPr>
              <p:spPr bwMode="auto">
                <a:xfrm>
                  <a:off x="5249" y="870"/>
                  <a:ext cx="20" cy="24"/>
                </a:xfrm>
                <a:custGeom>
                  <a:avLst/>
                  <a:gdLst>
                    <a:gd name="T0" fmla="*/ 1 w 38"/>
                    <a:gd name="T1" fmla="*/ 10 h 48"/>
                    <a:gd name="T2" fmla="*/ 0 w 38"/>
                    <a:gd name="T3" fmla="*/ 12 h 48"/>
                    <a:gd name="T4" fmla="*/ 0 w 38"/>
                    <a:gd name="T5" fmla="*/ 13 h 48"/>
                    <a:gd name="T6" fmla="*/ 1 w 38"/>
                    <a:gd name="T7" fmla="*/ 15 h 48"/>
                    <a:gd name="T8" fmla="*/ 2 w 38"/>
                    <a:gd name="T9" fmla="*/ 18 h 48"/>
                    <a:gd name="T10" fmla="*/ 3 w 38"/>
                    <a:gd name="T11" fmla="*/ 21 h 48"/>
                    <a:gd name="T12" fmla="*/ 5 w 38"/>
                    <a:gd name="T13" fmla="*/ 22 h 48"/>
                    <a:gd name="T14" fmla="*/ 7 w 38"/>
                    <a:gd name="T15" fmla="*/ 23 h 48"/>
                    <a:gd name="T16" fmla="*/ 11 w 38"/>
                    <a:gd name="T17" fmla="*/ 24 h 48"/>
                    <a:gd name="T18" fmla="*/ 12 w 38"/>
                    <a:gd name="T19" fmla="*/ 23 h 48"/>
                    <a:gd name="T20" fmla="*/ 15 w 38"/>
                    <a:gd name="T21" fmla="*/ 22 h 48"/>
                    <a:gd name="T22" fmla="*/ 16 w 38"/>
                    <a:gd name="T23" fmla="*/ 21 h 48"/>
                    <a:gd name="T24" fmla="*/ 17 w 38"/>
                    <a:gd name="T25" fmla="*/ 20 h 48"/>
                    <a:gd name="T26" fmla="*/ 18 w 38"/>
                    <a:gd name="T27" fmla="*/ 17 h 48"/>
                    <a:gd name="T28" fmla="*/ 20 w 38"/>
                    <a:gd name="T29" fmla="*/ 14 h 48"/>
                    <a:gd name="T30" fmla="*/ 20 w 38"/>
                    <a:gd name="T31" fmla="*/ 13 h 48"/>
                    <a:gd name="T32" fmla="*/ 20 w 38"/>
                    <a:gd name="T33" fmla="*/ 9 h 48"/>
                    <a:gd name="T34" fmla="*/ 18 w 38"/>
                    <a:gd name="T35" fmla="*/ 6 h 48"/>
                    <a:gd name="T36" fmla="*/ 17 w 38"/>
                    <a:gd name="T37" fmla="*/ 3 h 48"/>
                    <a:gd name="T38" fmla="*/ 16 w 38"/>
                    <a:gd name="T39" fmla="*/ 2 h 48"/>
                    <a:gd name="T40" fmla="*/ 14 w 38"/>
                    <a:gd name="T41" fmla="*/ 1 h 48"/>
                    <a:gd name="T42" fmla="*/ 12 w 38"/>
                    <a:gd name="T43" fmla="*/ 0 h 48"/>
                    <a:gd name="T44" fmla="*/ 9 w 38"/>
                    <a:gd name="T45" fmla="*/ 0 h 48"/>
                    <a:gd name="T46" fmla="*/ 7 w 38"/>
                    <a:gd name="T47" fmla="*/ 1 h 48"/>
                    <a:gd name="T48" fmla="*/ 5 w 38"/>
                    <a:gd name="T49" fmla="*/ 2 h 48"/>
                    <a:gd name="T50" fmla="*/ 4 w 38"/>
                    <a:gd name="T51" fmla="*/ 3 h 48"/>
                    <a:gd name="T52" fmla="*/ 3 w 38"/>
                    <a:gd name="T53" fmla="*/ 5 h 48"/>
                    <a:gd name="T54" fmla="*/ 2 w 38"/>
                    <a:gd name="T55" fmla="*/ 6 h 48"/>
                    <a:gd name="T56" fmla="*/ 3 w 38"/>
                    <a:gd name="T57" fmla="*/ 6 h 48"/>
                    <a:gd name="T58" fmla="*/ 4 w 38"/>
                    <a:gd name="T59" fmla="*/ 5 h 48"/>
                    <a:gd name="T60" fmla="*/ 4 w 38"/>
                    <a:gd name="T61" fmla="*/ 3 h 48"/>
                    <a:gd name="T62" fmla="*/ 6 w 38"/>
                    <a:gd name="T63" fmla="*/ 3 h 48"/>
                    <a:gd name="T64" fmla="*/ 8 w 38"/>
                    <a:gd name="T65" fmla="*/ 1 h 48"/>
                    <a:gd name="T66" fmla="*/ 9 w 38"/>
                    <a:gd name="T67" fmla="*/ 1 h 48"/>
                    <a:gd name="T68" fmla="*/ 13 w 38"/>
                    <a:gd name="T69" fmla="*/ 1 h 48"/>
                    <a:gd name="T70" fmla="*/ 16 w 38"/>
                    <a:gd name="T71" fmla="*/ 3 h 48"/>
                    <a:gd name="T72" fmla="*/ 17 w 38"/>
                    <a:gd name="T73" fmla="*/ 5 h 48"/>
                    <a:gd name="T74" fmla="*/ 17 w 38"/>
                    <a:gd name="T75" fmla="*/ 6 h 48"/>
                    <a:gd name="T76" fmla="*/ 18 w 38"/>
                    <a:gd name="T77" fmla="*/ 9 h 48"/>
                    <a:gd name="T78" fmla="*/ 18 w 38"/>
                    <a:gd name="T79" fmla="*/ 12 h 48"/>
                    <a:gd name="T80" fmla="*/ 18 w 38"/>
                    <a:gd name="T81" fmla="*/ 14 h 48"/>
                    <a:gd name="T82" fmla="*/ 17 w 38"/>
                    <a:gd name="T83" fmla="*/ 18 h 48"/>
                    <a:gd name="T84" fmla="*/ 16 w 38"/>
                    <a:gd name="T85" fmla="*/ 20 h 48"/>
                    <a:gd name="T86" fmla="*/ 15 w 38"/>
                    <a:gd name="T87" fmla="*/ 21 h 48"/>
                    <a:gd name="T88" fmla="*/ 13 w 38"/>
                    <a:gd name="T89" fmla="*/ 22 h 48"/>
                    <a:gd name="T90" fmla="*/ 11 w 38"/>
                    <a:gd name="T91" fmla="*/ 22 h 48"/>
                    <a:gd name="T92" fmla="*/ 9 w 38"/>
                    <a:gd name="T93" fmla="*/ 22 h 48"/>
                    <a:gd name="T94" fmla="*/ 7 w 38"/>
                    <a:gd name="T95" fmla="*/ 22 h 48"/>
                    <a:gd name="T96" fmla="*/ 5 w 38"/>
                    <a:gd name="T97" fmla="*/ 21 h 48"/>
                    <a:gd name="T98" fmla="*/ 4 w 38"/>
                    <a:gd name="T99" fmla="*/ 20 h 48"/>
                    <a:gd name="T100" fmla="*/ 3 w 38"/>
                    <a:gd name="T101" fmla="*/ 18 h 48"/>
                    <a:gd name="T102" fmla="*/ 2 w 38"/>
                    <a:gd name="T103" fmla="*/ 15 h 48"/>
                    <a:gd name="T104" fmla="*/ 1 w 38"/>
                    <a:gd name="T105" fmla="*/ 14 h 48"/>
                    <a:gd name="T106" fmla="*/ 1 w 38"/>
                    <a:gd name="T107" fmla="*/ 12 h 48"/>
                    <a:gd name="T108" fmla="*/ 1 w 38"/>
                    <a:gd name="T109" fmla="*/ 11 h 48"/>
                    <a:gd name="T110" fmla="*/ 1 w 38"/>
                    <a:gd name="T111" fmla="*/ 9 h 4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8"/>
                    <a:gd name="T170" fmla="*/ 38 w 38"/>
                    <a:gd name="T171" fmla="*/ 48 h 4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8">
                      <a:moveTo>
                        <a:pt x="2" y="14"/>
                      </a:move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5" y="37"/>
                      </a:lnTo>
                      <a:lnTo>
                        <a:pt x="5" y="41"/>
                      </a:lnTo>
                      <a:lnTo>
                        <a:pt x="7" y="41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3" y="46"/>
                      </a:lnTo>
                      <a:lnTo>
                        <a:pt x="17" y="48"/>
                      </a:lnTo>
                      <a:lnTo>
                        <a:pt x="18" y="48"/>
                      </a:lnTo>
                      <a:lnTo>
                        <a:pt x="20" y="48"/>
                      </a:lnTo>
                      <a:lnTo>
                        <a:pt x="22" y="46"/>
                      </a:lnTo>
                      <a:lnTo>
                        <a:pt x="23" y="46"/>
                      </a:lnTo>
                      <a:lnTo>
                        <a:pt x="25" y="46"/>
                      </a:lnTo>
                      <a:lnTo>
                        <a:pt x="27" y="44"/>
                      </a:lnTo>
                      <a:lnTo>
                        <a:pt x="28" y="44"/>
                      </a:lnTo>
                      <a:lnTo>
                        <a:pt x="30" y="44"/>
                      </a:lnTo>
                      <a:lnTo>
                        <a:pt x="30" y="42"/>
                      </a:lnTo>
                      <a:lnTo>
                        <a:pt x="30" y="41"/>
                      </a:lnTo>
                      <a:lnTo>
                        <a:pt x="32" y="41"/>
                      </a:lnTo>
                      <a:lnTo>
                        <a:pt x="32" y="39"/>
                      </a:lnTo>
                      <a:lnTo>
                        <a:pt x="33" y="37"/>
                      </a:lnTo>
                      <a:lnTo>
                        <a:pt x="35" y="36"/>
                      </a:lnTo>
                      <a:lnTo>
                        <a:pt x="35" y="34"/>
                      </a:lnTo>
                      <a:lnTo>
                        <a:pt x="35" y="32"/>
                      </a:lnTo>
                      <a:lnTo>
                        <a:pt x="36" y="31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6"/>
                      </a:lnTo>
                      <a:lnTo>
                        <a:pt x="38" y="24"/>
                      </a:lnTo>
                      <a:lnTo>
                        <a:pt x="38" y="20"/>
                      </a:lnTo>
                      <a:lnTo>
                        <a:pt x="38" y="17"/>
                      </a:lnTo>
                      <a:lnTo>
                        <a:pt x="35" y="14"/>
                      </a:lnTo>
                      <a:lnTo>
                        <a:pt x="35" y="12"/>
                      </a:lnTo>
                      <a:lnTo>
                        <a:pt x="35" y="10"/>
                      </a:lnTo>
                      <a:lnTo>
                        <a:pt x="33" y="9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4"/>
                      </a:lnTo>
                      <a:lnTo>
                        <a:pt x="30" y="2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2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5" y="15"/>
                      </a:lnTo>
                      <a:lnTo>
                        <a:pt x="5" y="12"/>
                      </a:lnTo>
                      <a:lnTo>
                        <a:pt x="7" y="12"/>
                      </a:lnTo>
                      <a:lnTo>
                        <a:pt x="7" y="10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3" y="4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9"/>
                      </a:lnTo>
                      <a:lnTo>
                        <a:pt x="32" y="10"/>
                      </a:lnTo>
                      <a:lnTo>
                        <a:pt x="32" y="12"/>
                      </a:lnTo>
                      <a:lnTo>
                        <a:pt x="33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5" y="19"/>
                      </a:lnTo>
                      <a:lnTo>
                        <a:pt x="35" y="22"/>
                      </a:lnTo>
                      <a:lnTo>
                        <a:pt x="35" y="24"/>
                      </a:lnTo>
                      <a:lnTo>
                        <a:pt x="35" y="26"/>
                      </a:lnTo>
                      <a:lnTo>
                        <a:pt x="35" y="27"/>
                      </a:lnTo>
                      <a:lnTo>
                        <a:pt x="35" y="29"/>
                      </a:lnTo>
                      <a:lnTo>
                        <a:pt x="35" y="31"/>
                      </a:lnTo>
                      <a:lnTo>
                        <a:pt x="33" y="34"/>
                      </a:lnTo>
                      <a:lnTo>
                        <a:pt x="32" y="36"/>
                      </a:lnTo>
                      <a:lnTo>
                        <a:pt x="32" y="37"/>
                      </a:lnTo>
                      <a:lnTo>
                        <a:pt x="30" y="39"/>
                      </a:lnTo>
                      <a:lnTo>
                        <a:pt x="30" y="41"/>
                      </a:lnTo>
                      <a:lnTo>
                        <a:pt x="28" y="41"/>
                      </a:lnTo>
                      <a:lnTo>
                        <a:pt x="27" y="41"/>
                      </a:lnTo>
                      <a:lnTo>
                        <a:pt x="27" y="44"/>
                      </a:lnTo>
                      <a:lnTo>
                        <a:pt x="25" y="44"/>
                      </a:lnTo>
                      <a:lnTo>
                        <a:pt x="23" y="44"/>
                      </a:lnTo>
                      <a:lnTo>
                        <a:pt x="22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7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10" y="41"/>
                      </a:lnTo>
                      <a:lnTo>
                        <a:pt x="8" y="41"/>
                      </a:lnTo>
                      <a:lnTo>
                        <a:pt x="7" y="41"/>
                      </a:lnTo>
                      <a:lnTo>
                        <a:pt x="7" y="39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3" y="32"/>
                      </a:lnTo>
                      <a:lnTo>
                        <a:pt x="3" y="31"/>
                      </a:lnTo>
                      <a:lnTo>
                        <a:pt x="2" y="31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6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5" y="15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09" name="Freeform 808"/>
                <p:cNvSpPr>
                  <a:spLocks/>
                </p:cNvSpPr>
                <p:nvPr/>
              </p:nvSpPr>
              <p:spPr bwMode="auto">
                <a:xfrm>
                  <a:off x="5249" y="874"/>
                  <a:ext cx="15" cy="17"/>
                </a:xfrm>
                <a:custGeom>
                  <a:avLst/>
                  <a:gdLst>
                    <a:gd name="T0" fmla="*/ 10 w 30"/>
                    <a:gd name="T1" fmla="*/ 0 h 33"/>
                    <a:gd name="T2" fmla="*/ 9 w 30"/>
                    <a:gd name="T3" fmla="*/ 0 h 33"/>
                    <a:gd name="T4" fmla="*/ 8 w 30"/>
                    <a:gd name="T5" fmla="*/ 0 h 33"/>
                    <a:gd name="T6" fmla="*/ 7 w 30"/>
                    <a:gd name="T7" fmla="*/ 0 h 33"/>
                    <a:gd name="T8" fmla="*/ 5 w 30"/>
                    <a:gd name="T9" fmla="*/ 0 h 33"/>
                    <a:gd name="T10" fmla="*/ 5 w 30"/>
                    <a:gd name="T11" fmla="*/ 1 h 33"/>
                    <a:gd name="T12" fmla="*/ 4 w 30"/>
                    <a:gd name="T13" fmla="*/ 2 h 33"/>
                    <a:gd name="T14" fmla="*/ 3 w 30"/>
                    <a:gd name="T15" fmla="*/ 2 h 33"/>
                    <a:gd name="T16" fmla="*/ 3 w 30"/>
                    <a:gd name="T17" fmla="*/ 2 h 33"/>
                    <a:gd name="T18" fmla="*/ 2 w 30"/>
                    <a:gd name="T19" fmla="*/ 3 h 33"/>
                    <a:gd name="T20" fmla="*/ 1 w 30"/>
                    <a:gd name="T21" fmla="*/ 3 h 33"/>
                    <a:gd name="T22" fmla="*/ 1 w 30"/>
                    <a:gd name="T23" fmla="*/ 6 h 33"/>
                    <a:gd name="T24" fmla="*/ 0 w 30"/>
                    <a:gd name="T25" fmla="*/ 7 h 33"/>
                    <a:gd name="T26" fmla="*/ 0 w 30"/>
                    <a:gd name="T27" fmla="*/ 9 h 33"/>
                    <a:gd name="T28" fmla="*/ 0 w 30"/>
                    <a:gd name="T29" fmla="*/ 10 h 33"/>
                    <a:gd name="T30" fmla="*/ 0 w 30"/>
                    <a:gd name="T31" fmla="*/ 11 h 33"/>
                    <a:gd name="T32" fmla="*/ 1 w 30"/>
                    <a:gd name="T33" fmla="*/ 12 h 33"/>
                    <a:gd name="T34" fmla="*/ 1 w 30"/>
                    <a:gd name="T35" fmla="*/ 13 h 33"/>
                    <a:gd name="T36" fmla="*/ 1 w 30"/>
                    <a:gd name="T37" fmla="*/ 14 h 33"/>
                    <a:gd name="T38" fmla="*/ 2 w 30"/>
                    <a:gd name="T39" fmla="*/ 14 h 33"/>
                    <a:gd name="T40" fmla="*/ 3 w 30"/>
                    <a:gd name="T41" fmla="*/ 14 h 33"/>
                    <a:gd name="T42" fmla="*/ 3 w 30"/>
                    <a:gd name="T43" fmla="*/ 15 h 33"/>
                    <a:gd name="T44" fmla="*/ 4 w 30"/>
                    <a:gd name="T45" fmla="*/ 16 h 33"/>
                    <a:gd name="T46" fmla="*/ 5 w 30"/>
                    <a:gd name="T47" fmla="*/ 16 h 33"/>
                    <a:gd name="T48" fmla="*/ 7 w 30"/>
                    <a:gd name="T49" fmla="*/ 17 h 33"/>
                    <a:gd name="T50" fmla="*/ 8 w 30"/>
                    <a:gd name="T51" fmla="*/ 17 h 33"/>
                    <a:gd name="T52" fmla="*/ 9 w 30"/>
                    <a:gd name="T53" fmla="*/ 17 h 33"/>
                    <a:gd name="T54" fmla="*/ 10 w 30"/>
                    <a:gd name="T55" fmla="*/ 16 h 33"/>
                    <a:gd name="T56" fmla="*/ 11 w 30"/>
                    <a:gd name="T57" fmla="*/ 16 h 33"/>
                    <a:gd name="T58" fmla="*/ 11 w 30"/>
                    <a:gd name="T59" fmla="*/ 15 h 33"/>
                    <a:gd name="T60" fmla="*/ 13 w 30"/>
                    <a:gd name="T61" fmla="*/ 14 h 33"/>
                    <a:gd name="T62" fmla="*/ 13 w 30"/>
                    <a:gd name="T63" fmla="*/ 14 h 33"/>
                    <a:gd name="T64" fmla="*/ 14 w 30"/>
                    <a:gd name="T65" fmla="*/ 13 h 33"/>
                    <a:gd name="T66" fmla="*/ 14 w 30"/>
                    <a:gd name="T67" fmla="*/ 11 h 33"/>
                    <a:gd name="T68" fmla="*/ 14 w 30"/>
                    <a:gd name="T69" fmla="*/ 10 h 33"/>
                    <a:gd name="T70" fmla="*/ 15 w 30"/>
                    <a:gd name="T71" fmla="*/ 9 h 33"/>
                    <a:gd name="T72" fmla="*/ 15 w 30"/>
                    <a:gd name="T73" fmla="*/ 8 h 33"/>
                    <a:gd name="T74" fmla="*/ 15 w 30"/>
                    <a:gd name="T75" fmla="*/ 7 h 33"/>
                    <a:gd name="T76" fmla="*/ 15 w 30"/>
                    <a:gd name="T77" fmla="*/ 7 h 33"/>
                    <a:gd name="T78" fmla="*/ 14 w 30"/>
                    <a:gd name="T79" fmla="*/ 5 h 33"/>
                    <a:gd name="T80" fmla="*/ 14 w 30"/>
                    <a:gd name="T81" fmla="*/ 4 h 33"/>
                    <a:gd name="T82" fmla="*/ 14 w 30"/>
                    <a:gd name="T83" fmla="*/ 3 h 33"/>
                    <a:gd name="T84" fmla="*/ 14 w 30"/>
                    <a:gd name="T85" fmla="*/ 3 h 33"/>
                    <a:gd name="T86" fmla="*/ 14 w 30"/>
                    <a:gd name="T87" fmla="*/ 3 h 33"/>
                    <a:gd name="T88" fmla="*/ 13 w 30"/>
                    <a:gd name="T89" fmla="*/ 2 h 33"/>
                    <a:gd name="T90" fmla="*/ 13 w 30"/>
                    <a:gd name="T91" fmla="*/ 2 h 33"/>
                    <a:gd name="T92" fmla="*/ 11 w 30"/>
                    <a:gd name="T93" fmla="*/ 2 h 33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3"/>
                    <a:gd name="T143" fmla="*/ 30 w 30"/>
                    <a:gd name="T144" fmla="*/ 33 h 33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3">
                      <a:moveTo>
                        <a:pt x="20" y="1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8" y="3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2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5" y="28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2" y="33"/>
                      </a:lnTo>
                      <a:lnTo>
                        <a:pt x="13" y="33"/>
                      </a:lnTo>
                      <a:lnTo>
                        <a:pt x="15" y="33"/>
                      </a:lnTo>
                      <a:lnTo>
                        <a:pt x="17" y="33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3" y="28"/>
                      </a:lnTo>
                      <a:lnTo>
                        <a:pt x="25" y="28"/>
                      </a:lnTo>
                      <a:lnTo>
                        <a:pt x="27" y="27"/>
                      </a:lnTo>
                      <a:lnTo>
                        <a:pt x="28" y="25"/>
                      </a:lnTo>
                      <a:lnTo>
                        <a:pt x="28" y="23"/>
                      </a:lnTo>
                      <a:lnTo>
                        <a:pt x="28" y="22"/>
                      </a:lnTo>
                      <a:lnTo>
                        <a:pt x="28" y="20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28" y="13"/>
                      </a:lnTo>
                      <a:lnTo>
                        <a:pt x="30" y="13"/>
                      </a:lnTo>
                      <a:lnTo>
                        <a:pt x="28" y="11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7" y="6"/>
                      </a:lnTo>
                      <a:lnTo>
                        <a:pt x="28" y="6"/>
                      </a:lnTo>
                      <a:lnTo>
                        <a:pt x="27" y="6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2" y="3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0" name="Freeform 809"/>
                <p:cNvSpPr>
                  <a:spLocks/>
                </p:cNvSpPr>
                <p:nvPr/>
              </p:nvSpPr>
              <p:spPr bwMode="auto">
                <a:xfrm>
                  <a:off x="5249" y="873"/>
                  <a:ext cx="15" cy="20"/>
                </a:xfrm>
                <a:custGeom>
                  <a:avLst/>
                  <a:gdLst>
                    <a:gd name="T0" fmla="*/ 0 w 32"/>
                    <a:gd name="T1" fmla="*/ 8 h 39"/>
                    <a:gd name="T2" fmla="*/ 0 w 32"/>
                    <a:gd name="T3" fmla="*/ 10 h 39"/>
                    <a:gd name="T4" fmla="*/ 0 w 32"/>
                    <a:gd name="T5" fmla="*/ 11 h 39"/>
                    <a:gd name="T6" fmla="*/ 0 w 32"/>
                    <a:gd name="T7" fmla="*/ 14 h 39"/>
                    <a:gd name="T8" fmla="*/ 2 w 32"/>
                    <a:gd name="T9" fmla="*/ 15 h 39"/>
                    <a:gd name="T10" fmla="*/ 4 w 32"/>
                    <a:gd name="T11" fmla="*/ 18 h 39"/>
                    <a:gd name="T12" fmla="*/ 6 w 32"/>
                    <a:gd name="T13" fmla="*/ 19 h 39"/>
                    <a:gd name="T14" fmla="*/ 7 w 32"/>
                    <a:gd name="T15" fmla="*/ 19 h 39"/>
                    <a:gd name="T16" fmla="*/ 8 w 32"/>
                    <a:gd name="T17" fmla="*/ 19 h 39"/>
                    <a:gd name="T18" fmla="*/ 9 w 32"/>
                    <a:gd name="T19" fmla="*/ 19 h 39"/>
                    <a:gd name="T20" fmla="*/ 11 w 32"/>
                    <a:gd name="T21" fmla="*/ 18 h 39"/>
                    <a:gd name="T22" fmla="*/ 13 w 32"/>
                    <a:gd name="T23" fmla="*/ 17 h 39"/>
                    <a:gd name="T24" fmla="*/ 14 w 32"/>
                    <a:gd name="T25" fmla="*/ 15 h 39"/>
                    <a:gd name="T26" fmla="*/ 15 w 32"/>
                    <a:gd name="T27" fmla="*/ 11 h 39"/>
                    <a:gd name="T28" fmla="*/ 15 w 32"/>
                    <a:gd name="T29" fmla="*/ 10 h 39"/>
                    <a:gd name="T30" fmla="*/ 15 w 32"/>
                    <a:gd name="T31" fmla="*/ 7 h 39"/>
                    <a:gd name="T32" fmla="*/ 14 w 32"/>
                    <a:gd name="T33" fmla="*/ 5 h 39"/>
                    <a:gd name="T34" fmla="*/ 14 w 32"/>
                    <a:gd name="T35" fmla="*/ 4 h 39"/>
                    <a:gd name="T36" fmla="*/ 13 w 32"/>
                    <a:gd name="T37" fmla="*/ 3 h 39"/>
                    <a:gd name="T38" fmla="*/ 9 w 32"/>
                    <a:gd name="T39" fmla="*/ 0 h 39"/>
                    <a:gd name="T40" fmla="*/ 7 w 32"/>
                    <a:gd name="T41" fmla="*/ 0 h 39"/>
                    <a:gd name="T42" fmla="*/ 5 w 32"/>
                    <a:gd name="T43" fmla="*/ 1 h 39"/>
                    <a:gd name="T44" fmla="*/ 3 w 32"/>
                    <a:gd name="T45" fmla="*/ 3 h 39"/>
                    <a:gd name="T46" fmla="*/ 2 w 32"/>
                    <a:gd name="T47" fmla="*/ 4 h 39"/>
                    <a:gd name="T48" fmla="*/ 2 w 32"/>
                    <a:gd name="T49" fmla="*/ 6 h 39"/>
                    <a:gd name="T50" fmla="*/ 2 w 32"/>
                    <a:gd name="T51" fmla="*/ 4 h 39"/>
                    <a:gd name="T52" fmla="*/ 4 w 32"/>
                    <a:gd name="T53" fmla="*/ 3 h 39"/>
                    <a:gd name="T54" fmla="*/ 6 w 32"/>
                    <a:gd name="T55" fmla="*/ 3 h 39"/>
                    <a:gd name="T56" fmla="*/ 7 w 32"/>
                    <a:gd name="T57" fmla="*/ 1 h 39"/>
                    <a:gd name="T58" fmla="*/ 9 w 32"/>
                    <a:gd name="T59" fmla="*/ 2 h 39"/>
                    <a:gd name="T60" fmla="*/ 13 w 32"/>
                    <a:gd name="T61" fmla="*/ 4 h 39"/>
                    <a:gd name="T62" fmla="*/ 14 w 32"/>
                    <a:gd name="T63" fmla="*/ 5 h 39"/>
                    <a:gd name="T64" fmla="*/ 14 w 32"/>
                    <a:gd name="T65" fmla="*/ 7 h 39"/>
                    <a:gd name="T66" fmla="*/ 14 w 32"/>
                    <a:gd name="T67" fmla="*/ 10 h 39"/>
                    <a:gd name="T68" fmla="*/ 14 w 32"/>
                    <a:gd name="T69" fmla="*/ 11 h 39"/>
                    <a:gd name="T70" fmla="*/ 14 w 32"/>
                    <a:gd name="T71" fmla="*/ 15 h 39"/>
                    <a:gd name="T72" fmla="*/ 12 w 32"/>
                    <a:gd name="T73" fmla="*/ 16 h 39"/>
                    <a:gd name="T74" fmla="*/ 10 w 32"/>
                    <a:gd name="T75" fmla="*/ 17 h 39"/>
                    <a:gd name="T76" fmla="*/ 8 w 32"/>
                    <a:gd name="T77" fmla="*/ 18 h 39"/>
                    <a:gd name="T78" fmla="*/ 7 w 32"/>
                    <a:gd name="T79" fmla="*/ 19 h 39"/>
                    <a:gd name="T80" fmla="*/ 6 w 32"/>
                    <a:gd name="T81" fmla="*/ 18 h 39"/>
                    <a:gd name="T82" fmla="*/ 6 w 32"/>
                    <a:gd name="T83" fmla="*/ 18 h 39"/>
                    <a:gd name="T84" fmla="*/ 3 w 32"/>
                    <a:gd name="T85" fmla="*/ 16 h 39"/>
                    <a:gd name="T86" fmla="*/ 2 w 32"/>
                    <a:gd name="T87" fmla="*/ 15 h 39"/>
                    <a:gd name="T88" fmla="*/ 2 w 32"/>
                    <a:gd name="T89" fmla="*/ 13 h 39"/>
                    <a:gd name="T90" fmla="*/ 1 w 32"/>
                    <a:gd name="T91" fmla="*/ 10 h 39"/>
                    <a:gd name="T92" fmla="*/ 1 w 32"/>
                    <a:gd name="T93" fmla="*/ 9 h 39"/>
                    <a:gd name="T94" fmla="*/ 2 w 32"/>
                    <a:gd name="T95" fmla="*/ 6 h 3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2"/>
                    <a:gd name="T145" fmla="*/ 0 h 39"/>
                    <a:gd name="T146" fmla="*/ 32 w 32"/>
                    <a:gd name="T147" fmla="*/ 39 h 3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2" h="39">
                      <a:moveTo>
                        <a:pt x="2" y="10"/>
                      </a:move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4" y="29"/>
                      </a:lnTo>
                      <a:lnTo>
                        <a:pt x="4" y="30"/>
                      </a:lnTo>
                      <a:lnTo>
                        <a:pt x="4" y="32"/>
                      </a:lnTo>
                      <a:lnTo>
                        <a:pt x="5" y="34"/>
                      </a:lnTo>
                      <a:lnTo>
                        <a:pt x="9" y="35"/>
                      </a:lnTo>
                      <a:lnTo>
                        <a:pt x="9" y="37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4" y="37"/>
                      </a:lnTo>
                      <a:lnTo>
                        <a:pt x="15" y="37"/>
                      </a:lnTo>
                      <a:lnTo>
                        <a:pt x="15" y="39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20" y="37"/>
                      </a:lnTo>
                      <a:lnTo>
                        <a:pt x="22" y="37"/>
                      </a:lnTo>
                      <a:lnTo>
                        <a:pt x="24" y="37"/>
                      </a:lnTo>
                      <a:lnTo>
                        <a:pt x="24" y="35"/>
                      </a:lnTo>
                      <a:lnTo>
                        <a:pt x="25" y="35"/>
                      </a:lnTo>
                      <a:lnTo>
                        <a:pt x="27" y="34"/>
                      </a:lnTo>
                      <a:lnTo>
                        <a:pt x="29" y="30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2" y="24"/>
                      </a:lnTo>
                      <a:lnTo>
                        <a:pt x="32" y="22"/>
                      </a:lnTo>
                      <a:lnTo>
                        <a:pt x="32" y="20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2" y="13"/>
                      </a:lnTo>
                      <a:lnTo>
                        <a:pt x="32" y="12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30" y="7"/>
                      </a:lnTo>
                      <a:lnTo>
                        <a:pt x="29" y="7"/>
                      </a:lnTo>
                      <a:lnTo>
                        <a:pt x="29" y="5"/>
                      </a:lnTo>
                      <a:lnTo>
                        <a:pt x="27" y="5"/>
                      </a:lnTo>
                      <a:lnTo>
                        <a:pt x="27" y="3"/>
                      </a:lnTo>
                      <a:lnTo>
                        <a:pt x="20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4" y="7"/>
                      </a:lnTo>
                      <a:lnTo>
                        <a:pt x="4" y="8"/>
                      </a:lnTo>
                      <a:lnTo>
                        <a:pt x="2" y="10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4" y="3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20" y="2"/>
                      </a:lnTo>
                      <a:lnTo>
                        <a:pt x="20" y="3"/>
                      </a:lnTo>
                      <a:lnTo>
                        <a:pt x="24" y="5"/>
                      </a:lnTo>
                      <a:lnTo>
                        <a:pt x="25" y="5"/>
                      </a:lnTo>
                      <a:lnTo>
                        <a:pt x="27" y="7"/>
                      </a:lnTo>
                      <a:lnTo>
                        <a:pt x="27" y="8"/>
                      </a:lnTo>
                      <a:lnTo>
                        <a:pt x="29" y="10"/>
                      </a:lnTo>
                      <a:lnTo>
                        <a:pt x="30" y="10"/>
                      </a:lnTo>
                      <a:lnTo>
                        <a:pt x="30" y="13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0"/>
                      </a:lnTo>
                      <a:lnTo>
                        <a:pt x="30" y="22"/>
                      </a:lnTo>
                      <a:lnTo>
                        <a:pt x="30" y="25"/>
                      </a:lnTo>
                      <a:lnTo>
                        <a:pt x="29" y="29"/>
                      </a:lnTo>
                      <a:lnTo>
                        <a:pt x="27" y="29"/>
                      </a:lnTo>
                      <a:lnTo>
                        <a:pt x="27" y="30"/>
                      </a:lnTo>
                      <a:lnTo>
                        <a:pt x="25" y="32"/>
                      </a:lnTo>
                      <a:lnTo>
                        <a:pt x="24" y="32"/>
                      </a:lnTo>
                      <a:lnTo>
                        <a:pt x="24" y="34"/>
                      </a:lnTo>
                      <a:lnTo>
                        <a:pt x="22" y="34"/>
                      </a:lnTo>
                      <a:lnTo>
                        <a:pt x="20" y="35"/>
                      </a:lnTo>
                      <a:lnTo>
                        <a:pt x="19" y="35"/>
                      </a:lnTo>
                      <a:lnTo>
                        <a:pt x="17" y="35"/>
                      </a:lnTo>
                      <a:lnTo>
                        <a:pt x="15" y="35"/>
                      </a:lnTo>
                      <a:lnTo>
                        <a:pt x="15" y="37"/>
                      </a:lnTo>
                      <a:lnTo>
                        <a:pt x="15" y="35"/>
                      </a:lnTo>
                      <a:lnTo>
                        <a:pt x="14" y="35"/>
                      </a:lnTo>
                      <a:lnTo>
                        <a:pt x="12" y="35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0" y="34"/>
                      </a:lnTo>
                      <a:lnTo>
                        <a:pt x="9" y="34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4" y="29"/>
                      </a:lnTo>
                      <a:lnTo>
                        <a:pt x="4" y="25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5"/>
                      </a:lnTo>
                      <a:lnTo>
                        <a:pt x="4" y="12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1" name="Freeform 810"/>
                <p:cNvSpPr>
                  <a:spLocks/>
                </p:cNvSpPr>
                <p:nvPr/>
              </p:nvSpPr>
              <p:spPr bwMode="auto">
                <a:xfrm>
                  <a:off x="5249" y="866"/>
                  <a:ext cx="14" cy="37"/>
                </a:xfrm>
                <a:custGeom>
                  <a:avLst/>
                  <a:gdLst>
                    <a:gd name="T0" fmla="*/ 13 w 29"/>
                    <a:gd name="T1" fmla="*/ 9 h 74"/>
                    <a:gd name="T2" fmla="*/ 12 w 29"/>
                    <a:gd name="T3" fmla="*/ 12 h 74"/>
                    <a:gd name="T4" fmla="*/ 13 w 29"/>
                    <a:gd name="T5" fmla="*/ 21 h 74"/>
                    <a:gd name="T6" fmla="*/ 14 w 29"/>
                    <a:gd name="T7" fmla="*/ 22 h 74"/>
                    <a:gd name="T8" fmla="*/ 1 w 29"/>
                    <a:gd name="T9" fmla="*/ 37 h 74"/>
                    <a:gd name="T10" fmla="*/ 0 w 29"/>
                    <a:gd name="T11" fmla="*/ 0 h 74"/>
                    <a:gd name="T12" fmla="*/ 13 w 29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4"/>
                    <a:gd name="T23" fmla="*/ 29 w 29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4">
                      <a:moveTo>
                        <a:pt x="27" y="17"/>
                      </a:moveTo>
                      <a:lnTo>
                        <a:pt x="24" y="25"/>
                      </a:lnTo>
                      <a:lnTo>
                        <a:pt x="27" y="42"/>
                      </a:lnTo>
                      <a:lnTo>
                        <a:pt x="29" y="45"/>
                      </a:lnTo>
                      <a:lnTo>
                        <a:pt x="2" y="74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2" name="Freeform 811"/>
                <p:cNvSpPr>
                  <a:spLocks/>
                </p:cNvSpPr>
                <p:nvPr/>
              </p:nvSpPr>
              <p:spPr bwMode="auto">
                <a:xfrm>
                  <a:off x="5248" y="865"/>
                  <a:ext cx="15" cy="38"/>
                </a:xfrm>
                <a:custGeom>
                  <a:avLst/>
                  <a:gdLst>
                    <a:gd name="T0" fmla="*/ 13 w 30"/>
                    <a:gd name="T1" fmla="*/ 10 h 76"/>
                    <a:gd name="T2" fmla="*/ 13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3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3 h 76"/>
                    <a:gd name="T14" fmla="*/ 1 w 30"/>
                    <a:gd name="T15" fmla="*/ 38 h 76"/>
                    <a:gd name="T16" fmla="*/ 1 w 30"/>
                    <a:gd name="T17" fmla="*/ 38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3 w 30"/>
                    <a:gd name="T23" fmla="*/ 10 h 76"/>
                    <a:gd name="T24" fmla="*/ 13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8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3 h 76"/>
                    <a:gd name="T46" fmla="*/ 14 w 30"/>
                    <a:gd name="T47" fmla="*/ 22 h 76"/>
                    <a:gd name="T48" fmla="*/ 13 w 30"/>
                    <a:gd name="T49" fmla="*/ 12 h 76"/>
                    <a:gd name="T50" fmla="*/ 13 w 30"/>
                    <a:gd name="T51" fmla="*/ 12 h 76"/>
                    <a:gd name="T52" fmla="*/ 14 w 30"/>
                    <a:gd name="T53" fmla="*/ 10 h 76"/>
                    <a:gd name="T54" fmla="*/ 14 w 30"/>
                    <a:gd name="T55" fmla="*/ 9 h 76"/>
                    <a:gd name="T56" fmla="*/ 13 w 30"/>
                    <a:gd name="T57" fmla="*/ 9 h 76"/>
                    <a:gd name="T58" fmla="*/ 13 w 30"/>
                    <a:gd name="T59" fmla="*/ 10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6" y="19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8" y="47"/>
                      </a:lnTo>
                      <a:lnTo>
                        <a:pt x="28" y="46"/>
                      </a:lnTo>
                      <a:lnTo>
                        <a:pt x="1" y="76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26" y="19"/>
                      </a:lnTo>
                      <a:lnTo>
                        <a:pt x="26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6"/>
                      </a:lnTo>
                      <a:lnTo>
                        <a:pt x="28" y="44"/>
                      </a:lnTo>
                      <a:lnTo>
                        <a:pt x="25" y="25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3" name="Freeform 812"/>
                <p:cNvSpPr>
                  <a:spLocks/>
                </p:cNvSpPr>
                <p:nvPr/>
              </p:nvSpPr>
              <p:spPr bwMode="auto">
                <a:xfrm>
                  <a:off x="5202" y="870"/>
                  <a:ext cx="50" cy="58"/>
                </a:xfrm>
                <a:custGeom>
                  <a:avLst/>
                  <a:gdLst>
                    <a:gd name="T0" fmla="*/ 33 w 100"/>
                    <a:gd name="T1" fmla="*/ 1 h 117"/>
                    <a:gd name="T2" fmla="*/ 29 w 100"/>
                    <a:gd name="T3" fmla="*/ 0 h 117"/>
                    <a:gd name="T4" fmla="*/ 26 w 100"/>
                    <a:gd name="T5" fmla="*/ 0 h 117"/>
                    <a:gd name="T6" fmla="*/ 24 w 100"/>
                    <a:gd name="T7" fmla="*/ 0 h 117"/>
                    <a:gd name="T8" fmla="*/ 21 w 100"/>
                    <a:gd name="T9" fmla="*/ 1 h 117"/>
                    <a:gd name="T10" fmla="*/ 19 w 100"/>
                    <a:gd name="T11" fmla="*/ 2 h 117"/>
                    <a:gd name="T12" fmla="*/ 15 w 100"/>
                    <a:gd name="T13" fmla="*/ 2 h 117"/>
                    <a:gd name="T14" fmla="*/ 13 w 100"/>
                    <a:gd name="T15" fmla="*/ 3 h 117"/>
                    <a:gd name="T16" fmla="*/ 10 w 100"/>
                    <a:gd name="T17" fmla="*/ 6 h 117"/>
                    <a:gd name="T18" fmla="*/ 7 w 100"/>
                    <a:gd name="T19" fmla="*/ 8 h 117"/>
                    <a:gd name="T20" fmla="*/ 6 w 100"/>
                    <a:gd name="T21" fmla="*/ 11 h 117"/>
                    <a:gd name="T22" fmla="*/ 4 w 100"/>
                    <a:gd name="T23" fmla="*/ 13 h 117"/>
                    <a:gd name="T24" fmla="*/ 3 w 100"/>
                    <a:gd name="T25" fmla="*/ 15 h 117"/>
                    <a:gd name="T26" fmla="*/ 1 w 100"/>
                    <a:gd name="T27" fmla="*/ 20 h 117"/>
                    <a:gd name="T28" fmla="*/ 1 w 100"/>
                    <a:gd name="T29" fmla="*/ 24 h 117"/>
                    <a:gd name="T30" fmla="*/ 0 w 100"/>
                    <a:gd name="T31" fmla="*/ 27 h 117"/>
                    <a:gd name="T32" fmla="*/ 0 w 100"/>
                    <a:gd name="T33" fmla="*/ 30 h 117"/>
                    <a:gd name="T34" fmla="*/ 0 w 100"/>
                    <a:gd name="T35" fmla="*/ 34 h 117"/>
                    <a:gd name="T36" fmla="*/ 1 w 100"/>
                    <a:gd name="T37" fmla="*/ 36 h 117"/>
                    <a:gd name="T38" fmla="*/ 1 w 100"/>
                    <a:gd name="T39" fmla="*/ 40 h 117"/>
                    <a:gd name="T40" fmla="*/ 3 w 100"/>
                    <a:gd name="T41" fmla="*/ 44 h 117"/>
                    <a:gd name="T42" fmla="*/ 3 w 100"/>
                    <a:gd name="T43" fmla="*/ 46 h 117"/>
                    <a:gd name="T44" fmla="*/ 5 w 100"/>
                    <a:gd name="T45" fmla="*/ 49 h 117"/>
                    <a:gd name="T46" fmla="*/ 6 w 100"/>
                    <a:gd name="T47" fmla="*/ 51 h 117"/>
                    <a:gd name="T48" fmla="*/ 9 w 100"/>
                    <a:gd name="T49" fmla="*/ 52 h 117"/>
                    <a:gd name="T50" fmla="*/ 11 w 100"/>
                    <a:gd name="T51" fmla="*/ 54 h 117"/>
                    <a:gd name="T52" fmla="*/ 15 w 100"/>
                    <a:gd name="T53" fmla="*/ 56 h 117"/>
                    <a:gd name="T54" fmla="*/ 19 w 100"/>
                    <a:gd name="T55" fmla="*/ 58 h 117"/>
                    <a:gd name="T56" fmla="*/ 21 w 100"/>
                    <a:gd name="T57" fmla="*/ 58 h 117"/>
                    <a:gd name="T58" fmla="*/ 24 w 100"/>
                    <a:gd name="T59" fmla="*/ 58 h 117"/>
                    <a:gd name="T60" fmla="*/ 27 w 100"/>
                    <a:gd name="T61" fmla="*/ 58 h 117"/>
                    <a:gd name="T62" fmla="*/ 30 w 100"/>
                    <a:gd name="T63" fmla="*/ 58 h 117"/>
                    <a:gd name="T64" fmla="*/ 34 w 100"/>
                    <a:gd name="T65" fmla="*/ 56 h 117"/>
                    <a:gd name="T66" fmla="*/ 36 w 100"/>
                    <a:gd name="T67" fmla="*/ 55 h 117"/>
                    <a:gd name="T68" fmla="*/ 39 w 100"/>
                    <a:gd name="T69" fmla="*/ 54 h 117"/>
                    <a:gd name="T70" fmla="*/ 39 w 100"/>
                    <a:gd name="T71" fmla="*/ 51 h 117"/>
                    <a:gd name="T72" fmla="*/ 42 w 100"/>
                    <a:gd name="T73" fmla="*/ 50 h 117"/>
                    <a:gd name="T74" fmla="*/ 44 w 100"/>
                    <a:gd name="T75" fmla="*/ 48 h 117"/>
                    <a:gd name="T76" fmla="*/ 44 w 100"/>
                    <a:gd name="T77" fmla="*/ 46 h 117"/>
                    <a:gd name="T78" fmla="*/ 46 w 100"/>
                    <a:gd name="T79" fmla="*/ 44 h 117"/>
                    <a:gd name="T80" fmla="*/ 48 w 100"/>
                    <a:gd name="T81" fmla="*/ 39 h 117"/>
                    <a:gd name="T82" fmla="*/ 49 w 100"/>
                    <a:gd name="T83" fmla="*/ 36 h 117"/>
                    <a:gd name="T84" fmla="*/ 49 w 100"/>
                    <a:gd name="T85" fmla="*/ 34 h 117"/>
                    <a:gd name="T86" fmla="*/ 50 w 100"/>
                    <a:gd name="T87" fmla="*/ 30 h 117"/>
                    <a:gd name="T88" fmla="*/ 50 w 100"/>
                    <a:gd name="T89" fmla="*/ 27 h 117"/>
                    <a:gd name="T90" fmla="*/ 49 w 100"/>
                    <a:gd name="T91" fmla="*/ 24 h 117"/>
                    <a:gd name="T92" fmla="*/ 49 w 100"/>
                    <a:gd name="T93" fmla="*/ 20 h 117"/>
                    <a:gd name="T94" fmla="*/ 48 w 100"/>
                    <a:gd name="T95" fmla="*/ 16 h 117"/>
                    <a:gd name="T96" fmla="*/ 46 w 100"/>
                    <a:gd name="T97" fmla="*/ 13 h 117"/>
                    <a:gd name="T98" fmla="*/ 45 w 100"/>
                    <a:gd name="T99" fmla="*/ 11 h 117"/>
                    <a:gd name="T100" fmla="*/ 44 w 100"/>
                    <a:gd name="T101" fmla="*/ 8 h 117"/>
                    <a:gd name="T102" fmla="*/ 41 w 100"/>
                    <a:gd name="T103" fmla="*/ 7 h 117"/>
                    <a:gd name="T104" fmla="*/ 39 w 100"/>
                    <a:gd name="T105" fmla="*/ 4 h 117"/>
                    <a:gd name="T106" fmla="*/ 36 w 100"/>
                    <a:gd name="T107" fmla="*/ 2 h 11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0"/>
                    <a:gd name="T163" fmla="*/ 0 h 117"/>
                    <a:gd name="T164" fmla="*/ 100 w 100"/>
                    <a:gd name="T165" fmla="*/ 117 h 11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0" h="117">
                      <a:moveTo>
                        <a:pt x="72" y="5"/>
                      </a:moveTo>
                      <a:lnTo>
                        <a:pt x="68" y="4"/>
                      </a:lnTo>
                      <a:lnTo>
                        <a:pt x="67" y="4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37" y="4"/>
                      </a:lnTo>
                      <a:lnTo>
                        <a:pt x="33" y="4"/>
                      </a:lnTo>
                      <a:lnTo>
                        <a:pt x="32" y="4"/>
                      </a:lnTo>
                      <a:lnTo>
                        <a:pt x="30" y="4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3" y="9"/>
                      </a:lnTo>
                      <a:lnTo>
                        <a:pt x="22" y="10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18" y="14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19"/>
                      </a:lnTo>
                      <a:lnTo>
                        <a:pt x="13" y="20"/>
                      </a:lnTo>
                      <a:lnTo>
                        <a:pt x="12" y="20"/>
                      </a:lnTo>
                      <a:lnTo>
                        <a:pt x="12" y="22"/>
                      </a:lnTo>
                      <a:lnTo>
                        <a:pt x="10" y="22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8" y="27"/>
                      </a:lnTo>
                      <a:lnTo>
                        <a:pt x="7" y="27"/>
                      </a:lnTo>
                      <a:lnTo>
                        <a:pt x="7" y="29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34"/>
                      </a:lnTo>
                      <a:lnTo>
                        <a:pt x="5" y="37"/>
                      </a:lnTo>
                      <a:lnTo>
                        <a:pt x="3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5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0" y="98"/>
                      </a:lnTo>
                      <a:lnTo>
                        <a:pt x="12" y="100"/>
                      </a:lnTo>
                      <a:lnTo>
                        <a:pt x="13" y="100"/>
                      </a:lnTo>
                      <a:lnTo>
                        <a:pt x="13" y="102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8" y="105"/>
                      </a:lnTo>
                      <a:lnTo>
                        <a:pt x="18" y="107"/>
                      </a:lnTo>
                      <a:lnTo>
                        <a:pt x="20" y="107"/>
                      </a:lnTo>
                      <a:lnTo>
                        <a:pt x="22" y="108"/>
                      </a:lnTo>
                      <a:lnTo>
                        <a:pt x="22" y="110"/>
                      </a:lnTo>
                      <a:lnTo>
                        <a:pt x="25" y="110"/>
                      </a:lnTo>
                      <a:lnTo>
                        <a:pt x="27" y="112"/>
                      </a:lnTo>
                      <a:lnTo>
                        <a:pt x="30" y="113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2" y="117"/>
                      </a:lnTo>
                      <a:lnTo>
                        <a:pt x="43" y="117"/>
                      </a:lnTo>
                      <a:lnTo>
                        <a:pt x="45" y="117"/>
                      </a:lnTo>
                      <a:lnTo>
                        <a:pt x="47" y="117"/>
                      </a:lnTo>
                      <a:lnTo>
                        <a:pt x="48" y="117"/>
                      </a:lnTo>
                      <a:lnTo>
                        <a:pt x="50" y="117"/>
                      </a:lnTo>
                      <a:lnTo>
                        <a:pt x="52" y="117"/>
                      </a:lnTo>
                      <a:lnTo>
                        <a:pt x="53" y="117"/>
                      </a:lnTo>
                      <a:lnTo>
                        <a:pt x="55" y="117"/>
                      </a:lnTo>
                      <a:lnTo>
                        <a:pt x="57" y="117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7" y="113"/>
                      </a:lnTo>
                      <a:lnTo>
                        <a:pt x="68" y="112"/>
                      </a:lnTo>
                      <a:lnTo>
                        <a:pt x="70" y="112"/>
                      </a:lnTo>
                      <a:lnTo>
                        <a:pt x="70" y="110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3" y="108"/>
                      </a:lnTo>
                      <a:lnTo>
                        <a:pt x="75" y="108"/>
                      </a:lnTo>
                      <a:lnTo>
                        <a:pt x="77" y="108"/>
                      </a:lnTo>
                      <a:lnTo>
                        <a:pt x="77" y="107"/>
                      </a:lnTo>
                      <a:lnTo>
                        <a:pt x="78" y="105"/>
                      </a:lnTo>
                      <a:lnTo>
                        <a:pt x="78" y="103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2" y="102"/>
                      </a:lnTo>
                      <a:lnTo>
                        <a:pt x="83" y="100"/>
                      </a:lnTo>
                      <a:lnTo>
                        <a:pt x="85" y="100"/>
                      </a:lnTo>
                      <a:lnTo>
                        <a:pt x="87" y="98"/>
                      </a:lnTo>
                      <a:lnTo>
                        <a:pt x="87" y="97"/>
                      </a:lnTo>
                      <a:lnTo>
                        <a:pt x="87" y="95"/>
                      </a:lnTo>
                      <a:lnTo>
                        <a:pt x="88" y="95"/>
                      </a:lnTo>
                      <a:lnTo>
                        <a:pt x="88" y="93"/>
                      </a:lnTo>
                      <a:lnTo>
                        <a:pt x="90" y="91"/>
                      </a:lnTo>
                      <a:lnTo>
                        <a:pt x="90" y="90"/>
                      </a:lnTo>
                      <a:lnTo>
                        <a:pt x="92" y="90"/>
                      </a:lnTo>
                      <a:lnTo>
                        <a:pt x="92" y="88"/>
                      </a:lnTo>
                      <a:lnTo>
                        <a:pt x="93" y="86"/>
                      </a:lnTo>
                      <a:lnTo>
                        <a:pt x="93" y="85"/>
                      </a:lnTo>
                      <a:lnTo>
                        <a:pt x="93" y="83"/>
                      </a:lnTo>
                      <a:lnTo>
                        <a:pt x="95" y="80"/>
                      </a:lnTo>
                      <a:lnTo>
                        <a:pt x="95" y="78"/>
                      </a:lnTo>
                      <a:lnTo>
                        <a:pt x="97" y="78"/>
                      </a:lnTo>
                      <a:lnTo>
                        <a:pt x="97" y="76"/>
                      </a:lnTo>
                      <a:lnTo>
                        <a:pt x="98" y="75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8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100" y="53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8"/>
                      </a:lnTo>
                      <a:lnTo>
                        <a:pt x="98" y="46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7" y="37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3" y="31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7" y="19"/>
                      </a:lnTo>
                      <a:lnTo>
                        <a:pt x="87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7" y="7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4" name="Freeform 813"/>
                <p:cNvSpPr>
                  <a:spLocks/>
                </p:cNvSpPr>
                <p:nvPr/>
              </p:nvSpPr>
              <p:spPr bwMode="auto">
                <a:xfrm>
                  <a:off x="5201" y="869"/>
                  <a:ext cx="51" cy="61"/>
                </a:xfrm>
                <a:custGeom>
                  <a:avLst/>
                  <a:gdLst>
                    <a:gd name="T0" fmla="*/ 1 w 102"/>
                    <a:gd name="T1" fmla="*/ 23 h 121"/>
                    <a:gd name="T2" fmla="*/ 0 w 102"/>
                    <a:gd name="T3" fmla="*/ 30 h 121"/>
                    <a:gd name="T4" fmla="*/ 1 w 102"/>
                    <a:gd name="T5" fmla="*/ 38 h 121"/>
                    <a:gd name="T6" fmla="*/ 3 w 102"/>
                    <a:gd name="T7" fmla="*/ 45 h 121"/>
                    <a:gd name="T8" fmla="*/ 7 w 102"/>
                    <a:gd name="T9" fmla="*/ 51 h 121"/>
                    <a:gd name="T10" fmla="*/ 11 w 102"/>
                    <a:gd name="T11" fmla="*/ 56 h 121"/>
                    <a:gd name="T12" fmla="*/ 17 w 102"/>
                    <a:gd name="T13" fmla="*/ 59 h 121"/>
                    <a:gd name="T14" fmla="*/ 23 w 102"/>
                    <a:gd name="T15" fmla="*/ 61 h 121"/>
                    <a:gd name="T16" fmla="*/ 29 w 102"/>
                    <a:gd name="T17" fmla="*/ 59 h 121"/>
                    <a:gd name="T18" fmla="*/ 35 w 102"/>
                    <a:gd name="T19" fmla="*/ 57 h 121"/>
                    <a:gd name="T20" fmla="*/ 41 w 102"/>
                    <a:gd name="T21" fmla="*/ 54 h 121"/>
                    <a:gd name="T22" fmla="*/ 45 w 102"/>
                    <a:gd name="T23" fmla="*/ 49 h 121"/>
                    <a:gd name="T24" fmla="*/ 49 w 102"/>
                    <a:gd name="T25" fmla="*/ 42 h 121"/>
                    <a:gd name="T26" fmla="*/ 51 w 102"/>
                    <a:gd name="T27" fmla="*/ 35 h 121"/>
                    <a:gd name="T28" fmla="*/ 51 w 102"/>
                    <a:gd name="T29" fmla="*/ 28 h 121"/>
                    <a:gd name="T30" fmla="*/ 50 w 102"/>
                    <a:gd name="T31" fmla="*/ 20 h 121"/>
                    <a:gd name="T32" fmla="*/ 48 w 102"/>
                    <a:gd name="T33" fmla="*/ 14 h 121"/>
                    <a:gd name="T34" fmla="*/ 45 w 102"/>
                    <a:gd name="T35" fmla="*/ 8 h 121"/>
                    <a:gd name="T36" fmla="*/ 40 w 102"/>
                    <a:gd name="T37" fmla="*/ 3 h 121"/>
                    <a:gd name="T38" fmla="*/ 32 w 102"/>
                    <a:gd name="T39" fmla="*/ 0 h 121"/>
                    <a:gd name="T40" fmla="*/ 26 w 102"/>
                    <a:gd name="T41" fmla="*/ 0 h 121"/>
                    <a:gd name="T42" fmla="*/ 20 w 102"/>
                    <a:gd name="T43" fmla="*/ 1 h 121"/>
                    <a:gd name="T44" fmla="*/ 14 w 102"/>
                    <a:gd name="T45" fmla="*/ 3 h 121"/>
                    <a:gd name="T46" fmla="*/ 9 w 102"/>
                    <a:gd name="T47" fmla="*/ 8 h 121"/>
                    <a:gd name="T48" fmla="*/ 5 w 102"/>
                    <a:gd name="T49" fmla="*/ 14 h 121"/>
                    <a:gd name="T50" fmla="*/ 5 w 102"/>
                    <a:gd name="T51" fmla="*/ 17 h 121"/>
                    <a:gd name="T52" fmla="*/ 9 w 102"/>
                    <a:gd name="T53" fmla="*/ 11 h 121"/>
                    <a:gd name="T54" fmla="*/ 13 w 102"/>
                    <a:gd name="T55" fmla="*/ 7 h 121"/>
                    <a:gd name="T56" fmla="*/ 18 w 102"/>
                    <a:gd name="T57" fmla="*/ 3 h 121"/>
                    <a:gd name="T58" fmla="*/ 24 w 102"/>
                    <a:gd name="T59" fmla="*/ 1 h 121"/>
                    <a:gd name="T60" fmla="*/ 29 w 102"/>
                    <a:gd name="T61" fmla="*/ 1 h 121"/>
                    <a:gd name="T62" fmla="*/ 35 w 102"/>
                    <a:gd name="T63" fmla="*/ 3 h 121"/>
                    <a:gd name="T64" fmla="*/ 42 w 102"/>
                    <a:gd name="T65" fmla="*/ 7 h 121"/>
                    <a:gd name="T66" fmla="*/ 46 w 102"/>
                    <a:gd name="T67" fmla="*/ 12 h 121"/>
                    <a:gd name="T68" fmla="*/ 49 w 102"/>
                    <a:gd name="T69" fmla="*/ 18 h 121"/>
                    <a:gd name="T70" fmla="*/ 50 w 102"/>
                    <a:gd name="T71" fmla="*/ 25 h 121"/>
                    <a:gd name="T72" fmla="*/ 50 w 102"/>
                    <a:gd name="T73" fmla="*/ 32 h 121"/>
                    <a:gd name="T74" fmla="*/ 49 w 102"/>
                    <a:gd name="T75" fmla="*/ 40 h 121"/>
                    <a:gd name="T76" fmla="*/ 46 w 102"/>
                    <a:gd name="T77" fmla="*/ 46 h 121"/>
                    <a:gd name="T78" fmla="*/ 42 w 102"/>
                    <a:gd name="T79" fmla="*/ 52 h 121"/>
                    <a:gd name="T80" fmla="*/ 37 w 102"/>
                    <a:gd name="T81" fmla="*/ 56 h 121"/>
                    <a:gd name="T82" fmla="*/ 32 w 102"/>
                    <a:gd name="T83" fmla="*/ 58 h 121"/>
                    <a:gd name="T84" fmla="*/ 26 w 102"/>
                    <a:gd name="T85" fmla="*/ 59 h 121"/>
                    <a:gd name="T86" fmla="*/ 20 w 102"/>
                    <a:gd name="T87" fmla="*/ 59 h 121"/>
                    <a:gd name="T88" fmla="*/ 14 w 102"/>
                    <a:gd name="T89" fmla="*/ 57 h 121"/>
                    <a:gd name="T90" fmla="*/ 9 w 102"/>
                    <a:gd name="T91" fmla="*/ 52 h 121"/>
                    <a:gd name="T92" fmla="*/ 6 w 102"/>
                    <a:gd name="T93" fmla="*/ 47 h 121"/>
                    <a:gd name="T94" fmla="*/ 3 w 102"/>
                    <a:gd name="T95" fmla="*/ 41 h 121"/>
                    <a:gd name="T96" fmla="*/ 1 w 102"/>
                    <a:gd name="T97" fmla="*/ 34 h 121"/>
                    <a:gd name="T98" fmla="*/ 1 w 102"/>
                    <a:gd name="T99" fmla="*/ 26 h 121"/>
                    <a:gd name="T100" fmla="*/ 3 w 102"/>
                    <a:gd name="T101" fmla="*/ 19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1"/>
                    <a:gd name="T155" fmla="*/ 102 w 102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1">
                      <a:moveTo>
                        <a:pt x="5" y="35"/>
                      </a:moveTo>
                      <a:lnTo>
                        <a:pt x="5" y="38"/>
                      </a:lnTo>
                      <a:lnTo>
                        <a:pt x="4" y="40"/>
                      </a:lnTo>
                      <a:lnTo>
                        <a:pt x="2" y="43"/>
                      </a:lnTo>
                      <a:lnTo>
                        <a:pt x="2" y="45"/>
                      </a:lnTo>
                      <a:lnTo>
                        <a:pt x="2" y="50"/>
                      </a:lnTo>
                      <a:lnTo>
                        <a:pt x="0" y="52"/>
                      </a:lnTo>
                      <a:lnTo>
                        <a:pt x="0" y="55"/>
                      </a:lnTo>
                      <a:lnTo>
                        <a:pt x="0" y="59"/>
                      </a:lnTo>
                      <a:lnTo>
                        <a:pt x="0" y="60"/>
                      </a:lnTo>
                      <a:lnTo>
                        <a:pt x="0" y="64"/>
                      </a:lnTo>
                      <a:lnTo>
                        <a:pt x="0" y="67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2" y="79"/>
                      </a:lnTo>
                      <a:lnTo>
                        <a:pt x="4" y="81"/>
                      </a:lnTo>
                      <a:lnTo>
                        <a:pt x="5" y="84"/>
                      </a:lnTo>
                      <a:lnTo>
                        <a:pt x="5" y="87"/>
                      </a:lnTo>
                      <a:lnTo>
                        <a:pt x="7" y="89"/>
                      </a:lnTo>
                      <a:lnTo>
                        <a:pt x="7" y="91"/>
                      </a:lnTo>
                      <a:lnTo>
                        <a:pt x="9" y="94"/>
                      </a:lnTo>
                      <a:lnTo>
                        <a:pt x="12" y="96"/>
                      </a:lnTo>
                      <a:lnTo>
                        <a:pt x="12" y="99"/>
                      </a:lnTo>
                      <a:lnTo>
                        <a:pt x="14" y="101"/>
                      </a:lnTo>
                      <a:lnTo>
                        <a:pt x="14" y="103"/>
                      </a:lnTo>
                      <a:lnTo>
                        <a:pt x="17" y="106"/>
                      </a:lnTo>
                      <a:lnTo>
                        <a:pt x="19" y="106"/>
                      </a:lnTo>
                      <a:lnTo>
                        <a:pt x="20" y="108"/>
                      </a:lnTo>
                      <a:lnTo>
                        <a:pt x="22" y="111"/>
                      </a:lnTo>
                      <a:lnTo>
                        <a:pt x="25" y="113"/>
                      </a:lnTo>
                      <a:lnTo>
                        <a:pt x="27" y="113"/>
                      </a:lnTo>
                      <a:lnTo>
                        <a:pt x="29" y="114"/>
                      </a:lnTo>
                      <a:lnTo>
                        <a:pt x="32" y="116"/>
                      </a:lnTo>
                      <a:lnTo>
                        <a:pt x="34" y="118"/>
                      </a:lnTo>
                      <a:lnTo>
                        <a:pt x="37" y="118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4" y="119"/>
                      </a:lnTo>
                      <a:lnTo>
                        <a:pt x="45" y="121"/>
                      </a:lnTo>
                      <a:lnTo>
                        <a:pt x="49" y="119"/>
                      </a:lnTo>
                      <a:lnTo>
                        <a:pt x="52" y="121"/>
                      </a:lnTo>
                      <a:lnTo>
                        <a:pt x="54" y="119"/>
                      </a:lnTo>
                      <a:lnTo>
                        <a:pt x="55" y="119"/>
                      </a:lnTo>
                      <a:lnTo>
                        <a:pt x="59" y="118"/>
                      </a:lnTo>
                      <a:lnTo>
                        <a:pt x="60" y="118"/>
                      </a:lnTo>
                      <a:lnTo>
                        <a:pt x="64" y="118"/>
                      </a:lnTo>
                      <a:lnTo>
                        <a:pt x="65" y="118"/>
                      </a:lnTo>
                      <a:lnTo>
                        <a:pt x="67" y="116"/>
                      </a:lnTo>
                      <a:lnTo>
                        <a:pt x="70" y="114"/>
                      </a:lnTo>
                      <a:lnTo>
                        <a:pt x="72" y="114"/>
                      </a:lnTo>
                      <a:lnTo>
                        <a:pt x="75" y="113"/>
                      </a:lnTo>
                      <a:lnTo>
                        <a:pt x="77" y="111"/>
                      </a:lnTo>
                      <a:lnTo>
                        <a:pt x="79" y="109"/>
                      </a:lnTo>
                      <a:lnTo>
                        <a:pt x="82" y="108"/>
                      </a:lnTo>
                      <a:lnTo>
                        <a:pt x="82" y="106"/>
                      </a:lnTo>
                      <a:lnTo>
                        <a:pt x="85" y="104"/>
                      </a:lnTo>
                      <a:lnTo>
                        <a:pt x="85" y="101"/>
                      </a:lnTo>
                      <a:lnTo>
                        <a:pt x="89" y="99"/>
                      </a:lnTo>
                      <a:lnTo>
                        <a:pt x="90" y="98"/>
                      </a:lnTo>
                      <a:lnTo>
                        <a:pt x="92" y="96"/>
                      </a:lnTo>
                      <a:lnTo>
                        <a:pt x="92" y="92"/>
                      </a:lnTo>
                      <a:lnTo>
                        <a:pt x="95" y="91"/>
                      </a:lnTo>
                      <a:lnTo>
                        <a:pt x="95" y="87"/>
                      </a:lnTo>
                      <a:lnTo>
                        <a:pt x="97" y="84"/>
                      </a:lnTo>
                      <a:lnTo>
                        <a:pt x="97" y="81"/>
                      </a:lnTo>
                      <a:lnTo>
                        <a:pt x="99" y="79"/>
                      </a:lnTo>
                      <a:lnTo>
                        <a:pt x="100" y="76"/>
                      </a:lnTo>
                      <a:lnTo>
                        <a:pt x="100" y="74"/>
                      </a:lnTo>
                      <a:lnTo>
                        <a:pt x="102" y="70"/>
                      </a:lnTo>
                      <a:lnTo>
                        <a:pt x="102" y="67"/>
                      </a:lnTo>
                      <a:lnTo>
                        <a:pt x="102" y="64"/>
                      </a:lnTo>
                      <a:lnTo>
                        <a:pt x="102" y="60"/>
                      </a:lnTo>
                      <a:lnTo>
                        <a:pt x="102" y="59"/>
                      </a:lnTo>
                      <a:lnTo>
                        <a:pt x="102" y="55"/>
                      </a:lnTo>
                      <a:lnTo>
                        <a:pt x="102" y="52"/>
                      </a:lnTo>
                      <a:lnTo>
                        <a:pt x="102" y="50"/>
                      </a:lnTo>
                      <a:lnTo>
                        <a:pt x="102" y="45"/>
                      </a:lnTo>
                      <a:lnTo>
                        <a:pt x="100" y="43"/>
                      </a:lnTo>
                      <a:lnTo>
                        <a:pt x="100" y="40"/>
                      </a:lnTo>
                      <a:lnTo>
                        <a:pt x="99" y="38"/>
                      </a:lnTo>
                      <a:lnTo>
                        <a:pt x="97" y="35"/>
                      </a:lnTo>
                      <a:lnTo>
                        <a:pt x="97" y="33"/>
                      </a:lnTo>
                      <a:lnTo>
                        <a:pt x="97" y="30"/>
                      </a:lnTo>
                      <a:lnTo>
                        <a:pt x="95" y="28"/>
                      </a:lnTo>
                      <a:lnTo>
                        <a:pt x="95" y="25"/>
                      </a:lnTo>
                      <a:lnTo>
                        <a:pt x="92" y="21"/>
                      </a:lnTo>
                      <a:lnTo>
                        <a:pt x="89" y="18"/>
                      </a:lnTo>
                      <a:lnTo>
                        <a:pt x="89" y="16"/>
                      </a:lnTo>
                      <a:lnTo>
                        <a:pt x="85" y="13"/>
                      </a:lnTo>
                      <a:lnTo>
                        <a:pt x="84" y="13"/>
                      </a:lnTo>
                      <a:lnTo>
                        <a:pt x="82" y="11"/>
                      </a:lnTo>
                      <a:lnTo>
                        <a:pt x="80" y="8"/>
                      </a:lnTo>
                      <a:lnTo>
                        <a:pt x="79" y="6"/>
                      </a:lnTo>
                      <a:lnTo>
                        <a:pt x="75" y="6"/>
                      </a:lnTo>
                      <a:lnTo>
                        <a:pt x="70" y="3"/>
                      </a:lnTo>
                      <a:lnTo>
                        <a:pt x="69" y="3"/>
                      </a:lnTo>
                      <a:lnTo>
                        <a:pt x="67" y="0"/>
                      </a:lnTo>
                      <a:lnTo>
                        <a:pt x="64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0" y="1"/>
                      </a:lnTo>
                      <a:lnTo>
                        <a:pt x="37" y="3"/>
                      </a:lnTo>
                      <a:lnTo>
                        <a:pt x="35" y="3"/>
                      </a:lnTo>
                      <a:lnTo>
                        <a:pt x="32" y="5"/>
                      </a:lnTo>
                      <a:lnTo>
                        <a:pt x="30" y="6"/>
                      </a:lnTo>
                      <a:lnTo>
                        <a:pt x="29" y="6"/>
                      </a:lnTo>
                      <a:lnTo>
                        <a:pt x="27" y="8"/>
                      </a:lnTo>
                      <a:lnTo>
                        <a:pt x="24" y="10"/>
                      </a:lnTo>
                      <a:lnTo>
                        <a:pt x="22" y="13"/>
                      </a:lnTo>
                      <a:lnTo>
                        <a:pt x="20" y="13"/>
                      </a:lnTo>
                      <a:lnTo>
                        <a:pt x="17" y="16"/>
                      </a:lnTo>
                      <a:lnTo>
                        <a:pt x="14" y="20"/>
                      </a:lnTo>
                      <a:lnTo>
                        <a:pt x="14" y="21"/>
                      </a:lnTo>
                      <a:lnTo>
                        <a:pt x="12" y="25"/>
                      </a:lnTo>
                      <a:lnTo>
                        <a:pt x="10" y="27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5" y="35"/>
                      </a:lnTo>
                      <a:lnTo>
                        <a:pt x="7" y="35"/>
                      </a:lnTo>
                      <a:lnTo>
                        <a:pt x="9" y="33"/>
                      </a:lnTo>
                      <a:lnTo>
                        <a:pt x="10" y="30"/>
                      </a:lnTo>
                      <a:lnTo>
                        <a:pt x="12" y="28"/>
                      </a:lnTo>
                      <a:lnTo>
                        <a:pt x="14" y="25"/>
                      </a:lnTo>
                      <a:lnTo>
                        <a:pt x="14" y="21"/>
                      </a:lnTo>
                      <a:lnTo>
                        <a:pt x="17" y="21"/>
                      </a:lnTo>
                      <a:lnTo>
                        <a:pt x="17" y="18"/>
                      </a:lnTo>
                      <a:lnTo>
                        <a:pt x="19" y="16"/>
                      </a:lnTo>
                      <a:lnTo>
                        <a:pt x="20" y="15"/>
                      </a:lnTo>
                      <a:lnTo>
                        <a:pt x="24" y="13"/>
                      </a:lnTo>
                      <a:lnTo>
                        <a:pt x="25" y="13"/>
                      </a:lnTo>
                      <a:lnTo>
                        <a:pt x="27" y="10"/>
                      </a:lnTo>
                      <a:lnTo>
                        <a:pt x="29" y="8"/>
                      </a:lnTo>
                      <a:lnTo>
                        <a:pt x="30" y="6"/>
                      </a:lnTo>
                      <a:lnTo>
                        <a:pt x="32" y="6"/>
                      </a:lnTo>
                      <a:lnTo>
                        <a:pt x="35" y="5"/>
                      </a:lnTo>
                      <a:lnTo>
                        <a:pt x="39" y="5"/>
                      </a:lnTo>
                      <a:lnTo>
                        <a:pt x="40" y="5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7" y="1"/>
                      </a:lnTo>
                      <a:lnTo>
                        <a:pt x="50" y="1"/>
                      </a:lnTo>
                      <a:lnTo>
                        <a:pt x="52" y="0"/>
                      </a:lnTo>
                      <a:lnTo>
                        <a:pt x="54" y="1"/>
                      </a:lnTo>
                      <a:lnTo>
                        <a:pt x="57" y="1"/>
                      </a:lnTo>
                      <a:lnTo>
                        <a:pt x="59" y="1"/>
                      </a:lnTo>
                      <a:lnTo>
                        <a:pt x="60" y="3"/>
                      </a:lnTo>
                      <a:lnTo>
                        <a:pt x="64" y="3"/>
                      </a:lnTo>
                      <a:lnTo>
                        <a:pt x="67" y="3"/>
                      </a:lnTo>
                      <a:lnTo>
                        <a:pt x="69" y="5"/>
                      </a:lnTo>
                      <a:lnTo>
                        <a:pt x="70" y="5"/>
                      </a:lnTo>
                      <a:lnTo>
                        <a:pt x="75" y="8"/>
                      </a:lnTo>
                      <a:lnTo>
                        <a:pt x="77" y="10"/>
                      </a:lnTo>
                      <a:lnTo>
                        <a:pt x="80" y="11"/>
                      </a:lnTo>
                      <a:lnTo>
                        <a:pt x="82" y="13"/>
                      </a:lnTo>
                      <a:lnTo>
                        <a:pt x="84" y="13"/>
                      </a:lnTo>
                      <a:lnTo>
                        <a:pt x="85" y="16"/>
                      </a:lnTo>
                      <a:lnTo>
                        <a:pt x="89" y="20"/>
                      </a:lnTo>
                      <a:lnTo>
                        <a:pt x="89" y="21"/>
                      </a:lnTo>
                      <a:lnTo>
                        <a:pt x="92" y="23"/>
                      </a:lnTo>
                      <a:lnTo>
                        <a:pt x="92" y="27"/>
                      </a:lnTo>
                      <a:lnTo>
                        <a:pt x="94" y="30"/>
                      </a:lnTo>
                      <a:lnTo>
                        <a:pt x="95" y="32"/>
                      </a:lnTo>
                      <a:lnTo>
                        <a:pt x="95" y="35"/>
                      </a:lnTo>
                      <a:lnTo>
                        <a:pt x="97" y="35"/>
                      </a:lnTo>
                      <a:lnTo>
                        <a:pt x="97" y="38"/>
                      </a:lnTo>
                      <a:lnTo>
                        <a:pt x="97" y="40"/>
                      </a:lnTo>
                      <a:lnTo>
                        <a:pt x="99" y="45"/>
                      </a:lnTo>
                      <a:lnTo>
                        <a:pt x="99" y="47"/>
                      </a:lnTo>
                      <a:lnTo>
                        <a:pt x="100" y="50"/>
                      </a:lnTo>
                      <a:lnTo>
                        <a:pt x="100" y="52"/>
                      </a:lnTo>
                      <a:lnTo>
                        <a:pt x="100" y="55"/>
                      </a:lnTo>
                      <a:lnTo>
                        <a:pt x="100" y="59"/>
                      </a:lnTo>
                      <a:lnTo>
                        <a:pt x="100" y="60"/>
                      </a:lnTo>
                      <a:lnTo>
                        <a:pt x="100" y="64"/>
                      </a:lnTo>
                      <a:lnTo>
                        <a:pt x="100" y="67"/>
                      </a:lnTo>
                      <a:lnTo>
                        <a:pt x="99" y="69"/>
                      </a:lnTo>
                      <a:lnTo>
                        <a:pt x="99" y="72"/>
                      </a:lnTo>
                      <a:lnTo>
                        <a:pt x="97" y="76"/>
                      </a:lnTo>
                      <a:lnTo>
                        <a:pt x="97" y="79"/>
                      </a:lnTo>
                      <a:lnTo>
                        <a:pt x="97" y="81"/>
                      </a:lnTo>
                      <a:lnTo>
                        <a:pt x="95" y="82"/>
                      </a:lnTo>
                      <a:lnTo>
                        <a:pt x="95" y="86"/>
                      </a:lnTo>
                      <a:lnTo>
                        <a:pt x="92" y="89"/>
                      </a:lnTo>
                      <a:lnTo>
                        <a:pt x="92" y="91"/>
                      </a:lnTo>
                      <a:lnTo>
                        <a:pt x="90" y="94"/>
                      </a:lnTo>
                      <a:lnTo>
                        <a:pt x="89" y="96"/>
                      </a:lnTo>
                      <a:lnTo>
                        <a:pt x="87" y="98"/>
                      </a:lnTo>
                      <a:lnTo>
                        <a:pt x="85" y="101"/>
                      </a:lnTo>
                      <a:lnTo>
                        <a:pt x="84" y="103"/>
                      </a:lnTo>
                      <a:lnTo>
                        <a:pt x="82" y="104"/>
                      </a:lnTo>
                      <a:lnTo>
                        <a:pt x="80" y="106"/>
                      </a:lnTo>
                      <a:lnTo>
                        <a:pt x="79" y="108"/>
                      </a:lnTo>
                      <a:lnTo>
                        <a:pt x="75" y="109"/>
                      </a:lnTo>
                      <a:lnTo>
                        <a:pt x="74" y="111"/>
                      </a:lnTo>
                      <a:lnTo>
                        <a:pt x="72" y="113"/>
                      </a:lnTo>
                      <a:lnTo>
                        <a:pt x="70" y="113"/>
                      </a:lnTo>
                      <a:lnTo>
                        <a:pt x="67" y="114"/>
                      </a:lnTo>
                      <a:lnTo>
                        <a:pt x="65" y="114"/>
                      </a:lnTo>
                      <a:lnTo>
                        <a:pt x="64" y="116"/>
                      </a:lnTo>
                      <a:lnTo>
                        <a:pt x="60" y="116"/>
                      </a:lnTo>
                      <a:lnTo>
                        <a:pt x="59" y="118"/>
                      </a:lnTo>
                      <a:lnTo>
                        <a:pt x="55" y="118"/>
                      </a:lnTo>
                      <a:lnTo>
                        <a:pt x="54" y="118"/>
                      </a:lnTo>
                      <a:lnTo>
                        <a:pt x="52" y="118"/>
                      </a:lnTo>
                      <a:lnTo>
                        <a:pt x="49" y="118"/>
                      </a:lnTo>
                      <a:lnTo>
                        <a:pt x="47" y="118"/>
                      </a:lnTo>
                      <a:lnTo>
                        <a:pt x="44" y="118"/>
                      </a:lnTo>
                      <a:lnTo>
                        <a:pt x="42" y="118"/>
                      </a:lnTo>
                      <a:lnTo>
                        <a:pt x="40" y="118"/>
                      </a:lnTo>
                      <a:lnTo>
                        <a:pt x="37" y="116"/>
                      </a:lnTo>
                      <a:lnTo>
                        <a:pt x="35" y="114"/>
                      </a:lnTo>
                      <a:lnTo>
                        <a:pt x="32" y="114"/>
                      </a:lnTo>
                      <a:lnTo>
                        <a:pt x="30" y="113"/>
                      </a:lnTo>
                      <a:lnTo>
                        <a:pt x="29" y="113"/>
                      </a:lnTo>
                      <a:lnTo>
                        <a:pt x="25" y="109"/>
                      </a:lnTo>
                      <a:lnTo>
                        <a:pt x="24" y="108"/>
                      </a:lnTo>
                      <a:lnTo>
                        <a:pt x="22" y="106"/>
                      </a:lnTo>
                      <a:lnTo>
                        <a:pt x="20" y="106"/>
                      </a:lnTo>
                      <a:lnTo>
                        <a:pt x="17" y="104"/>
                      </a:lnTo>
                      <a:lnTo>
                        <a:pt x="17" y="101"/>
                      </a:lnTo>
                      <a:lnTo>
                        <a:pt x="14" y="99"/>
                      </a:lnTo>
                      <a:lnTo>
                        <a:pt x="14" y="98"/>
                      </a:lnTo>
                      <a:lnTo>
                        <a:pt x="12" y="96"/>
                      </a:lnTo>
                      <a:lnTo>
                        <a:pt x="12" y="94"/>
                      </a:lnTo>
                      <a:lnTo>
                        <a:pt x="9" y="91"/>
                      </a:lnTo>
                      <a:lnTo>
                        <a:pt x="7" y="89"/>
                      </a:lnTo>
                      <a:lnTo>
                        <a:pt x="7" y="86"/>
                      </a:lnTo>
                      <a:lnTo>
                        <a:pt x="5" y="82"/>
                      </a:lnTo>
                      <a:lnTo>
                        <a:pt x="5" y="81"/>
                      </a:lnTo>
                      <a:lnTo>
                        <a:pt x="5" y="79"/>
                      </a:lnTo>
                      <a:lnTo>
                        <a:pt x="4" y="76"/>
                      </a:lnTo>
                      <a:lnTo>
                        <a:pt x="4" y="72"/>
                      </a:lnTo>
                      <a:lnTo>
                        <a:pt x="2" y="70"/>
                      </a:lnTo>
                      <a:lnTo>
                        <a:pt x="2" y="67"/>
                      </a:lnTo>
                      <a:lnTo>
                        <a:pt x="2" y="64"/>
                      </a:lnTo>
                      <a:lnTo>
                        <a:pt x="2" y="60"/>
                      </a:lnTo>
                      <a:lnTo>
                        <a:pt x="2" y="59"/>
                      </a:lnTo>
                      <a:lnTo>
                        <a:pt x="2" y="55"/>
                      </a:lnTo>
                      <a:lnTo>
                        <a:pt x="2" y="52"/>
                      </a:lnTo>
                      <a:lnTo>
                        <a:pt x="4" y="50"/>
                      </a:lnTo>
                      <a:lnTo>
                        <a:pt x="5" y="47"/>
                      </a:lnTo>
                      <a:lnTo>
                        <a:pt x="5" y="45"/>
                      </a:lnTo>
                      <a:lnTo>
                        <a:pt x="5" y="40"/>
                      </a:lnTo>
                      <a:lnTo>
                        <a:pt x="7" y="38"/>
                      </a:lnTo>
                      <a:lnTo>
                        <a:pt x="7" y="35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5" name="Freeform 814"/>
                <p:cNvSpPr>
                  <a:spLocks/>
                </p:cNvSpPr>
                <p:nvPr/>
              </p:nvSpPr>
              <p:spPr bwMode="auto">
                <a:xfrm>
                  <a:off x="5223" y="891"/>
                  <a:ext cx="36" cy="16"/>
                </a:xfrm>
                <a:custGeom>
                  <a:avLst/>
                  <a:gdLst>
                    <a:gd name="T0" fmla="*/ 0 w 73"/>
                    <a:gd name="T1" fmla="*/ 10 h 33"/>
                    <a:gd name="T2" fmla="*/ 0 w 73"/>
                    <a:gd name="T3" fmla="*/ 16 h 33"/>
                    <a:gd name="T4" fmla="*/ 36 w 73"/>
                    <a:gd name="T5" fmla="*/ 13 h 33"/>
                    <a:gd name="T6" fmla="*/ 26 w 73"/>
                    <a:gd name="T7" fmla="*/ 0 h 33"/>
                    <a:gd name="T8" fmla="*/ 0 w 73"/>
                    <a:gd name="T9" fmla="*/ 1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3"/>
                    <a:gd name="T17" fmla="*/ 73 w 73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3">
                      <a:moveTo>
                        <a:pt x="1" y="21"/>
                      </a:moveTo>
                      <a:lnTo>
                        <a:pt x="0" y="33"/>
                      </a:lnTo>
                      <a:lnTo>
                        <a:pt x="73" y="26"/>
                      </a:lnTo>
                      <a:lnTo>
                        <a:pt x="53" y="0"/>
                      </a:lnTo>
                      <a:lnTo>
                        <a:pt x="1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6" name="Freeform 815"/>
                <p:cNvSpPr>
                  <a:spLocks/>
                </p:cNvSpPr>
                <p:nvPr/>
              </p:nvSpPr>
              <p:spPr bwMode="auto">
                <a:xfrm>
                  <a:off x="5210" y="904"/>
                  <a:ext cx="35" cy="26"/>
                </a:xfrm>
                <a:custGeom>
                  <a:avLst/>
                  <a:gdLst>
                    <a:gd name="T0" fmla="*/ 23 w 72"/>
                    <a:gd name="T1" fmla="*/ 1 h 52"/>
                    <a:gd name="T2" fmla="*/ 20 w 72"/>
                    <a:gd name="T3" fmla="*/ 0 h 52"/>
                    <a:gd name="T4" fmla="*/ 19 w 72"/>
                    <a:gd name="T5" fmla="*/ 0 h 52"/>
                    <a:gd name="T6" fmla="*/ 18 w 72"/>
                    <a:gd name="T7" fmla="*/ 0 h 52"/>
                    <a:gd name="T8" fmla="*/ 16 w 72"/>
                    <a:gd name="T9" fmla="*/ 0 h 52"/>
                    <a:gd name="T10" fmla="*/ 14 w 72"/>
                    <a:gd name="T11" fmla="*/ 1 h 52"/>
                    <a:gd name="T12" fmla="*/ 11 w 72"/>
                    <a:gd name="T13" fmla="*/ 1 h 52"/>
                    <a:gd name="T14" fmla="*/ 10 w 72"/>
                    <a:gd name="T15" fmla="*/ 2 h 52"/>
                    <a:gd name="T16" fmla="*/ 8 w 72"/>
                    <a:gd name="T17" fmla="*/ 3 h 52"/>
                    <a:gd name="T18" fmla="*/ 6 w 72"/>
                    <a:gd name="T19" fmla="*/ 3 h 52"/>
                    <a:gd name="T20" fmla="*/ 6 w 72"/>
                    <a:gd name="T21" fmla="*/ 4 h 52"/>
                    <a:gd name="T22" fmla="*/ 4 w 72"/>
                    <a:gd name="T23" fmla="*/ 5 h 52"/>
                    <a:gd name="T24" fmla="*/ 3 w 72"/>
                    <a:gd name="T25" fmla="*/ 7 h 52"/>
                    <a:gd name="T26" fmla="*/ 1 w 72"/>
                    <a:gd name="T27" fmla="*/ 11 h 52"/>
                    <a:gd name="T28" fmla="*/ 1 w 72"/>
                    <a:gd name="T29" fmla="*/ 12 h 52"/>
                    <a:gd name="T30" fmla="*/ 0 w 72"/>
                    <a:gd name="T31" fmla="*/ 13 h 52"/>
                    <a:gd name="T32" fmla="*/ 0 w 72"/>
                    <a:gd name="T33" fmla="*/ 13 h 52"/>
                    <a:gd name="T34" fmla="*/ 1 w 72"/>
                    <a:gd name="T35" fmla="*/ 16 h 52"/>
                    <a:gd name="T36" fmla="*/ 1 w 72"/>
                    <a:gd name="T37" fmla="*/ 17 h 52"/>
                    <a:gd name="T38" fmla="*/ 1 w 72"/>
                    <a:gd name="T39" fmla="*/ 19 h 52"/>
                    <a:gd name="T40" fmla="*/ 3 w 72"/>
                    <a:gd name="T41" fmla="*/ 20 h 52"/>
                    <a:gd name="T42" fmla="*/ 4 w 72"/>
                    <a:gd name="T43" fmla="*/ 22 h 52"/>
                    <a:gd name="T44" fmla="*/ 6 w 72"/>
                    <a:gd name="T45" fmla="*/ 23 h 52"/>
                    <a:gd name="T46" fmla="*/ 7 w 72"/>
                    <a:gd name="T47" fmla="*/ 24 h 52"/>
                    <a:gd name="T48" fmla="*/ 12 w 72"/>
                    <a:gd name="T49" fmla="*/ 25 h 52"/>
                    <a:gd name="T50" fmla="*/ 14 w 72"/>
                    <a:gd name="T51" fmla="*/ 25 h 52"/>
                    <a:gd name="T52" fmla="*/ 16 w 72"/>
                    <a:gd name="T53" fmla="*/ 25 h 52"/>
                    <a:gd name="T54" fmla="*/ 18 w 72"/>
                    <a:gd name="T55" fmla="*/ 26 h 52"/>
                    <a:gd name="T56" fmla="*/ 18 w 72"/>
                    <a:gd name="T57" fmla="*/ 26 h 52"/>
                    <a:gd name="T58" fmla="*/ 19 w 72"/>
                    <a:gd name="T59" fmla="*/ 26 h 52"/>
                    <a:gd name="T60" fmla="*/ 22 w 72"/>
                    <a:gd name="T61" fmla="*/ 25 h 52"/>
                    <a:gd name="T62" fmla="*/ 24 w 72"/>
                    <a:gd name="T63" fmla="*/ 25 h 52"/>
                    <a:gd name="T64" fmla="*/ 25 w 72"/>
                    <a:gd name="T65" fmla="*/ 25 h 52"/>
                    <a:gd name="T66" fmla="*/ 27 w 72"/>
                    <a:gd name="T67" fmla="*/ 24 h 52"/>
                    <a:gd name="T68" fmla="*/ 28 w 72"/>
                    <a:gd name="T69" fmla="*/ 23 h 52"/>
                    <a:gd name="T70" fmla="*/ 29 w 72"/>
                    <a:gd name="T71" fmla="*/ 22 h 52"/>
                    <a:gd name="T72" fmla="*/ 31 w 72"/>
                    <a:gd name="T73" fmla="*/ 20 h 52"/>
                    <a:gd name="T74" fmla="*/ 33 w 72"/>
                    <a:gd name="T75" fmla="*/ 19 h 52"/>
                    <a:gd name="T76" fmla="*/ 35 w 72"/>
                    <a:gd name="T77" fmla="*/ 15 h 52"/>
                    <a:gd name="T78" fmla="*/ 35 w 72"/>
                    <a:gd name="T79" fmla="*/ 13 h 52"/>
                    <a:gd name="T80" fmla="*/ 35 w 72"/>
                    <a:gd name="T81" fmla="*/ 13 h 52"/>
                    <a:gd name="T82" fmla="*/ 35 w 72"/>
                    <a:gd name="T83" fmla="*/ 12 h 52"/>
                    <a:gd name="T84" fmla="*/ 35 w 72"/>
                    <a:gd name="T85" fmla="*/ 11 h 52"/>
                    <a:gd name="T86" fmla="*/ 35 w 72"/>
                    <a:gd name="T87" fmla="*/ 9 h 52"/>
                    <a:gd name="T88" fmla="*/ 33 w 72"/>
                    <a:gd name="T89" fmla="*/ 7 h 52"/>
                    <a:gd name="T90" fmla="*/ 33 w 72"/>
                    <a:gd name="T91" fmla="*/ 7 h 52"/>
                    <a:gd name="T92" fmla="*/ 32 w 72"/>
                    <a:gd name="T93" fmla="*/ 6 h 52"/>
                    <a:gd name="T94" fmla="*/ 31 w 72"/>
                    <a:gd name="T95" fmla="*/ 5 h 52"/>
                    <a:gd name="T96" fmla="*/ 31 w 72"/>
                    <a:gd name="T97" fmla="*/ 3 h 52"/>
                    <a:gd name="T98" fmla="*/ 29 w 72"/>
                    <a:gd name="T99" fmla="*/ 3 h 52"/>
                    <a:gd name="T100" fmla="*/ 28 w 72"/>
                    <a:gd name="T101" fmla="*/ 3 h 5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2"/>
                    <a:gd name="T154" fmla="*/ 0 h 52"/>
                    <a:gd name="T155" fmla="*/ 72 w 72"/>
                    <a:gd name="T156" fmla="*/ 52 h 5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2" h="52">
                      <a:moveTo>
                        <a:pt x="52" y="1"/>
                      </a:move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3" y="1"/>
                      </a:lnTo>
                      <a:lnTo>
                        <a:pt x="42" y="0"/>
                      </a:lnTo>
                      <a:lnTo>
                        <a:pt x="42" y="1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3" y="8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7" y="13"/>
                      </a:lnTo>
                      <a:lnTo>
                        <a:pt x="5" y="15"/>
                      </a:lnTo>
                      <a:lnTo>
                        <a:pt x="3" y="18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4"/>
                      </a:lnTo>
                      <a:lnTo>
                        <a:pt x="2" y="34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0"/>
                      </a:lnTo>
                      <a:lnTo>
                        <a:pt x="8" y="42"/>
                      </a:lnTo>
                      <a:lnTo>
                        <a:pt x="8" y="44"/>
                      </a:lnTo>
                      <a:lnTo>
                        <a:pt x="10" y="45"/>
                      </a:lnTo>
                      <a:lnTo>
                        <a:pt x="12" y="45"/>
                      </a:lnTo>
                      <a:lnTo>
                        <a:pt x="13" y="45"/>
                      </a:lnTo>
                      <a:lnTo>
                        <a:pt x="15" y="47"/>
                      </a:lnTo>
                      <a:lnTo>
                        <a:pt x="17" y="47"/>
                      </a:lnTo>
                      <a:lnTo>
                        <a:pt x="20" y="49"/>
                      </a:lnTo>
                      <a:lnTo>
                        <a:pt x="25" y="50"/>
                      </a:lnTo>
                      <a:lnTo>
                        <a:pt x="27" y="49"/>
                      </a:lnTo>
                      <a:lnTo>
                        <a:pt x="28" y="50"/>
                      </a:lnTo>
                      <a:lnTo>
                        <a:pt x="30" y="50"/>
                      </a:lnTo>
                      <a:lnTo>
                        <a:pt x="30" y="52"/>
                      </a:lnTo>
                      <a:lnTo>
                        <a:pt x="32" y="50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7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3" y="50"/>
                      </a:lnTo>
                      <a:lnTo>
                        <a:pt x="45" y="49"/>
                      </a:lnTo>
                      <a:lnTo>
                        <a:pt x="47" y="49"/>
                      </a:lnTo>
                      <a:lnTo>
                        <a:pt x="50" y="49"/>
                      </a:lnTo>
                      <a:lnTo>
                        <a:pt x="52" y="49"/>
                      </a:lnTo>
                      <a:lnTo>
                        <a:pt x="53" y="47"/>
                      </a:lnTo>
                      <a:lnTo>
                        <a:pt x="55" y="47"/>
                      </a:lnTo>
                      <a:lnTo>
                        <a:pt x="57" y="45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4"/>
                      </a:lnTo>
                      <a:lnTo>
                        <a:pt x="63" y="40"/>
                      </a:lnTo>
                      <a:lnTo>
                        <a:pt x="65" y="39"/>
                      </a:lnTo>
                      <a:lnTo>
                        <a:pt x="67" y="39"/>
                      </a:lnTo>
                      <a:lnTo>
                        <a:pt x="68" y="37"/>
                      </a:lnTo>
                      <a:lnTo>
                        <a:pt x="70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2" y="23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0" y="18"/>
                      </a:lnTo>
                      <a:lnTo>
                        <a:pt x="72" y="18"/>
                      </a:lnTo>
                      <a:lnTo>
                        <a:pt x="70" y="18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68" y="13"/>
                      </a:lnTo>
                      <a:lnTo>
                        <a:pt x="67" y="13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3" y="10"/>
                      </a:lnTo>
                      <a:lnTo>
                        <a:pt x="63" y="8"/>
                      </a:lnTo>
                      <a:lnTo>
                        <a:pt x="63" y="7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7" y="5"/>
                      </a:lnTo>
                      <a:lnTo>
                        <a:pt x="57" y="3"/>
                      </a:lnTo>
                      <a:lnTo>
                        <a:pt x="52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" name="Freeform 816"/>
                <p:cNvSpPr>
                  <a:spLocks/>
                </p:cNvSpPr>
                <p:nvPr/>
              </p:nvSpPr>
              <p:spPr bwMode="auto">
                <a:xfrm>
                  <a:off x="5209" y="903"/>
                  <a:ext cx="38" cy="27"/>
                </a:xfrm>
                <a:custGeom>
                  <a:avLst/>
                  <a:gdLst>
                    <a:gd name="T0" fmla="*/ 0 w 77"/>
                    <a:gd name="T1" fmla="*/ 10 h 54"/>
                    <a:gd name="T2" fmla="*/ 0 w 77"/>
                    <a:gd name="T3" fmla="*/ 14 h 54"/>
                    <a:gd name="T4" fmla="*/ 0 w 77"/>
                    <a:gd name="T5" fmla="*/ 17 h 54"/>
                    <a:gd name="T6" fmla="*/ 2 w 77"/>
                    <a:gd name="T7" fmla="*/ 20 h 54"/>
                    <a:gd name="T8" fmla="*/ 3 w 77"/>
                    <a:gd name="T9" fmla="*/ 23 h 54"/>
                    <a:gd name="T10" fmla="*/ 7 w 77"/>
                    <a:gd name="T11" fmla="*/ 25 h 54"/>
                    <a:gd name="T12" fmla="*/ 10 w 77"/>
                    <a:gd name="T13" fmla="*/ 26 h 54"/>
                    <a:gd name="T14" fmla="*/ 12 w 77"/>
                    <a:gd name="T15" fmla="*/ 27 h 54"/>
                    <a:gd name="T16" fmla="*/ 16 w 77"/>
                    <a:gd name="T17" fmla="*/ 27 h 54"/>
                    <a:gd name="T18" fmla="*/ 19 w 77"/>
                    <a:gd name="T19" fmla="*/ 27 h 54"/>
                    <a:gd name="T20" fmla="*/ 22 w 77"/>
                    <a:gd name="T21" fmla="*/ 27 h 54"/>
                    <a:gd name="T22" fmla="*/ 27 w 77"/>
                    <a:gd name="T23" fmla="*/ 26 h 54"/>
                    <a:gd name="T24" fmla="*/ 30 w 77"/>
                    <a:gd name="T25" fmla="*/ 25 h 54"/>
                    <a:gd name="T26" fmla="*/ 33 w 77"/>
                    <a:gd name="T27" fmla="*/ 22 h 54"/>
                    <a:gd name="T28" fmla="*/ 36 w 77"/>
                    <a:gd name="T29" fmla="*/ 20 h 54"/>
                    <a:gd name="T30" fmla="*/ 37 w 77"/>
                    <a:gd name="T31" fmla="*/ 16 h 54"/>
                    <a:gd name="T32" fmla="*/ 37 w 77"/>
                    <a:gd name="T33" fmla="*/ 13 h 54"/>
                    <a:gd name="T34" fmla="*/ 37 w 77"/>
                    <a:gd name="T35" fmla="*/ 11 h 54"/>
                    <a:gd name="T36" fmla="*/ 37 w 77"/>
                    <a:gd name="T37" fmla="*/ 9 h 54"/>
                    <a:gd name="T38" fmla="*/ 33 w 77"/>
                    <a:gd name="T39" fmla="*/ 5 h 54"/>
                    <a:gd name="T40" fmla="*/ 32 w 77"/>
                    <a:gd name="T41" fmla="*/ 3 h 54"/>
                    <a:gd name="T42" fmla="*/ 30 w 77"/>
                    <a:gd name="T43" fmla="*/ 3 h 54"/>
                    <a:gd name="T44" fmla="*/ 22 w 77"/>
                    <a:gd name="T45" fmla="*/ 0 h 54"/>
                    <a:gd name="T46" fmla="*/ 19 w 77"/>
                    <a:gd name="T47" fmla="*/ 0 h 54"/>
                    <a:gd name="T48" fmla="*/ 15 w 77"/>
                    <a:gd name="T49" fmla="*/ 0 h 54"/>
                    <a:gd name="T50" fmla="*/ 10 w 77"/>
                    <a:gd name="T51" fmla="*/ 2 h 54"/>
                    <a:gd name="T52" fmla="*/ 8 w 77"/>
                    <a:gd name="T53" fmla="*/ 3 h 54"/>
                    <a:gd name="T54" fmla="*/ 5 w 77"/>
                    <a:gd name="T55" fmla="*/ 5 h 54"/>
                    <a:gd name="T56" fmla="*/ 2 w 77"/>
                    <a:gd name="T57" fmla="*/ 9 h 54"/>
                    <a:gd name="T58" fmla="*/ 6 w 77"/>
                    <a:gd name="T59" fmla="*/ 7 h 54"/>
                    <a:gd name="T60" fmla="*/ 9 w 77"/>
                    <a:gd name="T61" fmla="*/ 5 h 54"/>
                    <a:gd name="T62" fmla="*/ 11 w 77"/>
                    <a:gd name="T63" fmla="*/ 3 h 54"/>
                    <a:gd name="T64" fmla="*/ 17 w 77"/>
                    <a:gd name="T65" fmla="*/ 2 h 54"/>
                    <a:gd name="T66" fmla="*/ 21 w 77"/>
                    <a:gd name="T67" fmla="*/ 2 h 54"/>
                    <a:gd name="T68" fmla="*/ 23 w 77"/>
                    <a:gd name="T69" fmla="*/ 2 h 54"/>
                    <a:gd name="T70" fmla="*/ 29 w 77"/>
                    <a:gd name="T71" fmla="*/ 3 h 54"/>
                    <a:gd name="T72" fmla="*/ 31 w 77"/>
                    <a:gd name="T73" fmla="*/ 5 h 54"/>
                    <a:gd name="T74" fmla="*/ 32 w 77"/>
                    <a:gd name="T75" fmla="*/ 6 h 54"/>
                    <a:gd name="T76" fmla="*/ 35 w 77"/>
                    <a:gd name="T77" fmla="*/ 9 h 54"/>
                    <a:gd name="T78" fmla="*/ 36 w 77"/>
                    <a:gd name="T79" fmla="*/ 13 h 54"/>
                    <a:gd name="T80" fmla="*/ 36 w 77"/>
                    <a:gd name="T81" fmla="*/ 14 h 54"/>
                    <a:gd name="T82" fmla="*/ 35 w 77"/>
                    <a:gd name="T83" fmla="*/ 17 h 54"/>
                    <a:gd name="T84" fmla="*/ 32 w 77"/>
                    <a:gd name="T85" fmla="*/ 21 h 54"/>
                    <a:gd name="T86" fmla="*/ 29 w 77"/>
                    <a:gd name="T87" fmla="*/ 23 h 54"/>
                    <a:gd name="T88" fmla="*/ 25 w 77"/>
                    <a:gd name="T89" fmla="*/ 26 h 54"/>
                    <a:gd name="T90" fmla="*/ 21 w 77"/>
                    <a:gd name="T91" fmla="*/ 26 h 54"/>
                    <a:gd name="T92" fmla="*/ 17 w 77"/>
                    <a:gd name="T93" fmla="*/ 26 h 54"/>
                    <a:gd name="T94" fmla="*/ 15 w 77"/>
                    <a:gd name="T95" fmla="*/ 26 h 54"/>
                    <a:gd name="T96" fmla="*/ 12 w 77"/>
                    <a:gd name="T97" fmla="*/ 26 h 54"/>
                    <a:gd name="T98" fmla="*/ 9 w 77"/>
                    <a:gd name="T99" fmla="*/ 24 h 54"/>
                    <a:gd name="T100" fmla="*/ 7 w 77"/>
                    <a:gd name="T101" fmla="*/ 23 h 54"/>
                    <a:gd name="T102" fmla="*/ 3 w 77"/>
                    <a:gd name="T103" fmla="*/ 20 h 54"/>
                    <a:gd name="T104" fmla="*/ 2 w 77"/>
                    <a:gd name="T105" fmla="*/ 14 h 54"/>
                    <a:gd name="T106" fmla="*/ 2 w 77"/>
                    <a:gd name="T107" fmla="*/ 12 h 54"/>
                    <a:gd name="T108" fmla="*/ 3 w 77"/>
                    <a:gd name="T109" fmla="*/ 10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54"/>
                    <a:gd name="T167" fmla="*/ 77 w 77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54">
                      <a:moveTo>
                        <a:pt x="4" y="17"/>
                      </a:move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4" y="39"/>
                      </a:lnTo>
                      <a:lnTo>
                        <a:pt x="4" y="41"/>
                      </a:lnTo>
                      <a:lnTo>
                        <a:pt x="5" y="44"/>
                      </a:lnTo>
                      <a:lnTo>
                        <a:pt x="7" y="46"/>
                      </a:lnTo>
                      <a:lnTo>
                        <a:pt x="10" y="47"/>
                      </a:lnTo>
                      <a:lnTo>
                        <a:pt x="12" y="47"/>
                      </a:lnTo>
                      <a:lnTo>
                        <a:pt x="14" y="49"/>
                      </a:lnTo>
                      <a:lnTo>
                        <a:pt x="17" y="51"/>
                      </a:lnTo>
                      <a:lnTo>
                        <a:pt x="19" y="51"/>
                      </a:lnTo>
                      <a:lnTo>
                        <a:pt x="20" y="52"/>
                      </a:lnTo>
                      <a:lnTo>
                        <a:pt x="22" y="52"/>
                      </a:lnTo>
                      <a:lnTo>
                        <a:pt x="25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9" y="54"/>
                      </a:lnTo>
                      <a:lnTo>
                        <a:pt x="42" y="54"/>
                      </a:lnTo>
                      <a:lnTo>
                        <a:pt x="44" y="54"/>
                      </a:lnTo>
                      <a:lnTo>
                        <a:pt x="47" y="54"/>
                      </a:lnTo>
                      <a:lnTo>
                        <a:pt x="54" y="52"/>
                      </a:lnTo>
                      <a:lnTo>
                        <a:pt x="55" y="51"/>
                      </a:lnTo>
                      <a:lnTo>
                        <a:pt x="57" y="51"/>
                      </a:lnTo>
                      <a:lnTo>
                        <a:pt x="59" y="51"/>
                      </a:lnTo>
                      <a:lnTo>
                        <a:pt x="60" y="49"/>
                      </a:lnTo>
                      <a:lnTo>
                        <a:pt x="62" y="47"/>
                      </a:lnTo>
                      <a:lnTo>
                        <a:pt x="64" y="47"/>
                      </a:lnTo>
                      <a:lnTo>
                        <a:pt x="67" y="44"/>
                      </a:lnTo>
                      <a:lnTo>
                        <a:pt x="70" y="44"/>
                      </a:lnTo>
                      <a:lnTo>
                        <a:pt x="70" y="42"/>
                      </a:lnTo>
                      <a:lnTo>
                        <a:pt x="72" y="39"/>
                      </a:lnTo>
                      <a:lnTo>
                        <a:pt x="75" y="34"/>
                      </a:lnTo>
                      <a:lnTo>
                        <a:pt x="75" y="32"/>
                      </a:lnTo>
                      <a:lnTo>
                        <a:pt x="75" y="29"/>
                      </a:lnTo>
                      <a:lnTo>
                        <a:pt x="77" y="27"/>
                      </a:lnTo>
                      <a:lnTo>
                        <a:pt x="75" y="25"/>
                      </a:lnTo>
                      <a:lnTo>
                        <a:pt x="77" y="25"/>
                      </a:lnTo>
                      <a:lnTo>
                        <a:pt x="75" y="24"/>
                      </a:lnTo>
                      <a:lnTo>
                        <a:pt x="75" y="22"/>
                      </a:lnTo>
                      <a:lnTo>
                        <a:pt x="75" y="20"/>
                      </a:lnTo>
                      <a:lnTo>
                        <a:pt x="75" y="19"/>
                      </a:lnTo>
                      <a:lnTo>
                        <a:pt x="74" y="17"/>
                      </a:lnTo>
                      <a:lnTo>
                        <a:pt x="72" y="14"/>
                      </a:lnTo>
                      <a:lnTo>
                        <a:pt x="70" y="12"/>
                      </a:lnTo>
                      <a:lnTo>
                        <a:pt x="67" y="10"/>
                      </a:lnTo>
                      <a:lnTo>
                        <a:pt x="67" y="9"/>
                      </a:lnTo>
                      <a:lnTo>
                        <a:pt x="65" y="7"/>
                      </a:lnTo>
                      <a:lnTo>
                        <a:pt x="64" y="7"/>
                      </a:lnTo>
                      <a:lnTo>
                        <a:pt x="60" y="5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9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0" y="3"/>
                      </a:lnTo>
                      <a:lnTo>
                        <a:pt x="19" y="5"/>
                      </a:lnTo>
                      <a:lnTo>
                        <a:pt x="17" y="5"/>
                      </a:lnTo>
                      <a:lnTo>
                        <a:pt x="17" y="7"/>
                      </a:lnTo>
                      <a:lnTo>
                        <a:pt x="14" y="7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4" y="17"/>
                      </a:lnTo>
                      <a:lnTo>
                        <a:pt x="7" y="19"/>
                      </a:lnTo>
                      <a:lnTo>
                        <a:pt x="9" y="15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7" y="9"/>
                      </a:lnTo>
                      <a:lnTo>
                        <a:pt x="19" y="9"/>
                      </a:lnTo>
                      <a:lnTo>
                        <a:pt x="19" y="7"/>
                      </a:lnTo>
                      <a:lnTo>
                        <a:pt x="22" y="7"/>
                      </a:lnTo>
                      <a:lnTo>
                        <a:pt x="25" y="5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9" y="3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7" y="3"/>
                      </a:lnTo>
                      <a:lnTo>
                        <a:pt x="57" y="7"/>
                      </a:lnTo>
                      <a:lnTo>
                        <a:pt x="59" y="7"/>
                      </a:lnTo>
                      <a:lnTo>
                        <a:pt x="60" y="9"/>
                      </a:lnTo>
                      <a:lnTo>
                        <a:pt x="62" y="9"/>
                      </a:lnTo>
                      <a:lnTo>
                        <a:pt x="64" y="12"/>
                      </a:lnTo>
                      <a:lnTo>
                        <a:pt x="65" y="12"/>
                      </a:lnTo>
                      <a:lnTo>
                        <a:pt x="67" y="14"/>
                      </a:lnTo>
                      <a:lnTo>
                        <a:pt x="67" y="15"/>
                      </a:lnTo>
                      <a:lnTo>
                        <a:pt x="70" y="17"/>
                      </a:lnTo>
                      <a:lnTo>
                        <a:pt x="70" y="20"/>
                      </a:lnTo>
                      <a:lnTo>
                        <a:pt x="72" y="24"/>
                      </a:lnTo>
                      <a:lnTo>
                        <a:pt x="72" y="25"/>
                      </a:lnTo>
                      <a:lnTo>
                        <a:pt x="72" y="27"/>
                      </a:lnTo>
                      <a:lnTo>
                        <a:pt x="72" y="29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70" y="37"/>
                      </a:lnTo>
                      <a:lnTo>
                        <a:pt x="67" y="41"/>
                      </a:lnTo>
                      <a:lnTo>
                        <a:pt x="65" y="41"/>
                      </a:lnTo>
                      <a:lnTo>
                        <a:pt x="64" y="42"/>
                      </a:lnTo>
                      <a:lnTo>
                        <a:pt x="60" y="46"/>
                      </a:lnTo>
                      <a:lnTo>
                        <a:pt x="59" y="46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4" y="51"/>
                      </a:lnTo>
                      <a:lnTo>
                        <a:pt x="42" y="51"/>
                      </a:lnTo>
                      <a:lnTo>
                        <a:pt x="39" y="51"/>
                      </a:lnTo>
                      <a:lnTo>
                        <a:pt x="35" y="51"/>
                      </a:lnTo>
                      <a:lnTo>
                        <a:pt x="34" y="51"/>
                      </a:lnTo>
                      <a:lnTo>
                        <a:pt x="30" y="51"/>
                      </a:lnTo>
                      <a:lnTo>
                        <a:pt x="29" y="51"/>
                      </a:lnTo>
                      <a:lnTo>
                        <a:pt x="25" y="51"/>
                      </a:lnTo>
                      <a:lnTo>
                        <a:pt x="22" y="51"/>
                      </a:lnTo>
                      <a:lnTo>
                        <a:pt x="22" y="49"/>
                      </a:lnTo>
                      <a:lnTo>
                        <a:pt x="19" y="47"/>
                      </a:lnTo>
                      <a:lnTo>
                        <a:pt x="17" y="47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7" y="39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4" y="29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7" y="19"/>
                      </a:lnTo>
                      <a:lnTo>
                        <a:pt x="4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8" name="Freeform 817"/>
                <p:cNvSpPr>
                  <a:spLocks/>
                </p:cNvSpPr>
                <p:nvPr/>
              </p:nvSpPr>
              <p:spPr bwMode="auto">
                <a:xfrm>
                  <a:off x="5195" y="879"/>
                  <a:ext cx="45" cy="33"/>
                </a:xfrm>
                <a:custGeom>
                  <a:avLst/>
                  <a:gdLst>
                    <a:gd name="T0" fmla="*/ 28 w 92"/>
                    <a:gd name="T1" fmla="*/ 1 h 68"/>
                    <a:gd name="T2" fmla="*/ 26 w 92"/>
                    <a:gd name="T3" fmla="*/ 1 h 68"/>
                    <a:gd name="T4" fmla="*/ 24 w 92"/>
                    <a:gd name="T5" fmla="*/ 1 h 68"/>
                    <a:gd name="T6" fmla="*/ 23 w 92"/>
                    <a:gd name="T7" fmla="*/ 0 h 68"/>
                    <a:gd name="T8" fmla="*/ 22 w 92"/>
                    <a:gd name="T9" fmla="*/ 0 h 68"/>
                    <a:gd name="T10" fmla="*/ 21 w 92"/>
                    <a:gd name="T11" fmla="*/ 1 h 68"/>
                    <a:gd name="T12" fmla="*/ 19 w 92"/>
                    <a:gd name="T13" fmla="*/ 1 h 68"/>
                    <a:gd name="T14" fmla="*/ 11 w 92"/>
                    <a:gd name="T15" fmla="*/ 2 h 68"/>
                    <a:gd name="T16" fmla="*/ 10 w 92"/>
                    <a:gd name="T17" fmla="*/ 3 h 68"/>
                    <a:gd name="T18" fmla="*/ 9 w 92"/>
                    <a:gd name="T19" fmla="*/ 4 h 68"/>
                    <a:gd name="T20" fmla="*/ 8 w 92"/>
                    <a:gd name="T21" fmla="*/ 5 h 68"/>
                    <a:gd name="T22" fmla="*/ 6 w 92"/>
                    <a:gd name="T23" fmla="*/ 6 h 68"/>
                    <a:gd name="T24" fmla="*/ 5 w 92"/>
                    <a:gd name="T25" fmla="*/ 7 h 68"/>
                    <a:gd name="T26" fmla="*/ 2 w 92"/>
                    <a:gd name="T27" fmla="*/ 10 h 68"/>
                    <a:gd name="T28" fmla="*/ 1 w 92"/>
                    <a:gd name="T29" fmla="*/ 13 h 68"/>
                    <a:gd name="T30" fmla="*/ 1 w 92"/>
                    <a:gd name="T31" fmla="*/ 14 h 68"/>
                    <a:gd name="T32" fmla="*/ 0 w 92"/>
                    <a:gd name="T33" fmla="*/ 17 h 68"/>
                    <a:gd name="T34" fmla="*/ 0 w 92"/>
                    <a:gd name="T35" fmla="*/ 18 h 68"/>
                    <a:gd name="T36" fmla="*/ 0 w 92"/>
                    <a:gd name="T37" fmla="*/ 20 h 68"/>
                    <a:gd name="T38" fmla="*/ 3 w 92"/>
                    <a:gd name="T39" fmla="*/ 25 h 68"/>
                    <a:gd name="T40" fmla="*/ 4 w 92"/>
                    <a:gd name="T41" fmla="*/ 27 h 68"/>
                    <a:gd name="T42" fmla="*/ 6 w 92"/>
                    <a:gd name="T43" fmla="*/ 28 h 68"/>
                    <a:gd name="T44" fmla="*/ 6 w 92"/>
                    <a:gd name="T45" fmla="*/ 28 h 68"/>
                    <a:gd name="T46" fmla="*/ 9 w 92"/>
                    <a:gd name="T47" fmla="*/ 30 h 68"/>
                    <a:gd name="T48" fmla="*/ 11 w 92"/>
                    <a:gd name="T49" fmla="*/ 31 h 68"/>
                    <a:gd name="T50" fmla="*/ 16 w 92"/>
                    <a:gd name="T51" fmla="*/ 32 h 68"/>
                    <a:gd name="T52" fmla="*/ 18 w 92"/>
                    <a:gd name="T53" fmla="*/ 33 h 68"/>
                    <a:gd name="T54" fmla="*/ 20 w 92"/>
                    <a:gd name="T55" fmla="*/ 33 h 68"/>
                    <a:gd name="T56" fmla="*/ 22 w 92"/>
                    <a:gd name="T57" fmla="*/ 33 h 68"/>
                    <a:gd name="T58" fmla="*/ 23 w 92"/>
                    <a:gd name="T59" fmla="*/ 33 h 68"/>
                    <a:gd name="T60" fmla="*/ 26 w 92"/>
                    <a:gd name="T61" fmla="*/ 33 h 68"/>
                    <a:gd name="T62" fmla="*/ 32 w 92"/>
                    <a:gd name="T63" fmla="*/ 32 h 68"/>
                    <a:gd name="T64" fmla="*/ 33 w 92"/>
                    <a:gd name="T65" fmla="*/ 31 h 68"/>
                    <a:gd name="T66" fmla="*/ 34 w 92"/>
                    <a:gd name="T67" fmla="*/ 31 h 68"/>
                    <a:gd name="T68" fmla="*/ 36 w 92"/>
                    <a:gd name="T69" fmla="*/ 30 h 68"/>
                    <a:gd name="T70" fmla="*/ 38 w 92"/>
                    <a:gd name="T71" fmla="*/ 28 h 68"/>
                    <a:gd name="T72" fmla="*/ 40 w 92"/>
                    <a:gd name="T73" fmla="*/ 27 h 68"/>
                    <a:gd name="T74" fmla="*/ 42 w 92"/>
                    <a:gd name="T75" fmla="*/ 25 h 68"/>
                    <a:gd name="T76" fmla="*/ 43 w 92"/>
                    <a:gd name="T77" fmla="*/ 22 h 68"/>
                    <a:gd name="T78" fmla="*/ 44 w 92"/>
                    <a:gd name="T79" fmla="*/ 20 h 68"/>
                    <a:gd name="T80" fmla="*/ 44 w 92"/>
                    <a:gd name="T81" fmla="*/ 18 h 68"/>
                    <a:gd name="T82" fmla="*/ 44 w 92"/>
                    <a:gd name="T83" fmla="*/ 17 h 68"/>
                    <a:gd name="T84" fmla="*/ 44 w 92"/>
                    <a:gd name="T85" fmla="*/ 15 h 68"/>
                    <a:gd name="T86" fmla="*/ 44 w 92"/>
                    <a:gd name="T87" fmla="*/ 13 h 68"/>
                    <a:gd name="T88" fmla="*/ 42 w 92"/>
                    <a:gd name="T89" fmla="*/ 8 h 68"/>
                    <a:gd name="T90" fmla="*/ 41 w 92"/>
                    <a:gd name="T91" fmla="*/ 7 h 68"/>
                    <a:gd name="T92" fmla="*/ 40 w 92"/>
                    <a:gd name="T93" fmla="*/ 6 h 68"/>
                    <a:gd name="T94" fmla="*/ 38 w 92"/>
                    <a:gd name="T95" fmla="*/ 5 h 68"/>
                    <a:gd name="T96" fmla="*/ 37 w 92"/>
                    <a:gd name="T97" fmla="*/ 4 h 68"/>
                    <a:gd name="T98" fmla="*/ 34 w 92"/>
                    <a:gd name="T99" fmla="*/ 3 h 68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2"/>
                    <a:gd name="T151" fmla="*/ 0 h 68"/>
                    <a:gd name="T152" fmla="*/ 92 w 92"/>
                    <a:gd name="T153" fmla="*/ 68 h 68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2" h="68">
                      <a:moveTo>
                        <a:pt x="65" y="3"/>
                      </a:moveTo>
                      <a:lnTo>
                        <a:pt x="62" y="3"/>
                      </a:lnTo>
                      <a:lnTo>
                        <a:pt x="58" y="3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8" y="2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7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2" y="2"/>
                      </a:lnTo>
                      <a:lnTo>
                        <a:pt x="38" y="2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20" y="9"/>
                      </a:lnTo>
                      <a:lnTo>
                        <a:pt x="18" y="9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7" y="17"/>
                      </a:lnTo>
                      <a:lnTo>
                        <a:pt x="5" y="20"/>
                      </a:lnTo>
                      <a:lnTo>
                        <a:pt x="3" y="22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2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2"/>
                      </a:lnTo>
                      <a:lnTo>
                        <a:pt x="5" y="51"/>
                      </a:lnTo>
                      <a:lnTo>
                        <a:pt x="7" y="52"/>
                      </a:lnTo>
                      <a:lnTo>
                        <a:pt x="8" y="56"/>
                      </a:lnTo>
                      <a:lnTo>
                        <a:pt x="10" y="56"/>
                      </a:lnTo>
                      <a:lnTo>
                        <a:pt x="12" y="58"/>
                      </a:lnTo>
                      <a:lnTo>
                        <a:pt x="13" y="58"/>
                      </a:lnTo>
                      <a:lnTo>
                        <a:pt x="15" y="59"/>
                      </a:lnTo>
                      <a:lnTo>
                        <a:pt x="17" y="61"/>
                      </a:lnTo>
                      <a:lnTo>
                        <a:pt x="18" y="61"/>
                      </a:lnTo>
                      <a:lnTo>
                        <a:pt x="18" y="63"/>
                      </a:lnTo>
                      <a:lnTo>
                        <a:pt x="22" y="63"/>
                      </a:lnTo>
                      <a:lnTo>
                        <a:pt x="22" y="64"/>
                      </a:lnTo>
                      <a:lnTo>
                        <a:pt x="27" y="66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5" y="68"/>
                      </a:lnTo>
                      <a:lnTo>
                        <a:pt x="35" y="66"/>
                      </a:lnTo>
                      <a:lnTo>
                        <a:pt x="37" y="68"/>
                      </a:lnTo>
                      <a:lnTo>
                        <a:pt x="38" y="68"/>
                      </a:lnTo>
                      <a:lnTo>
                        <a:pt x="40" y="68"/>
                      </a:lnTo>
                      <a:lnTo>
                        <a:pt x="42" y="68"/>
                      </a:lnTo>
                      <a:lnTo>
                        <a:pt x="43" y="68"/>
                      </a:lnTo>
                      <a:lnTo>
                        <a:pt x="45" y="68"/>
                      </a:lnTo>
                      <a:lnTo>
                        <a:pt x="47" y="68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65" y="66"/>
                      </a:lnTo>
                      <a:lnTo>
                        <a:pt x="67" y="64"/>
                      </a:lnTo>
                      <a:lnTo>
                        <a:pt x="68" y="64"/>
                      </a:lnTo>
                      <a:lnTo>
                        <a:pt x="70" y="64"/>
                      </a:lnTo>
                      <a:lnTo>
                        <a:pt x="70" y="63"/>
                      </a:lnTo>
                      <a:lnTo>
                        <a:pt x="72" y="63"/>
                      </a:lnTo>
                      <a:lnTo>
                        <a:pt x="73" y="61"/>
                      </a:lnTo>
                      <a:lnTo>
                        <a:pt x="75" y="59"/>
                      </a:lnTo>
                      <a:lnTo>
                        <a:pt x="75" y="58"/>
                      </a:lnTo>
                      <a:lnTo>
                        <a:pt x="77" y="58"/>
                      </a:lnTo>
                      <a:lnTo>
                        <a:pt x="78" y="58"/>
                      </a:lnTo>
                      <a:lnTo>
                        <a:pt x="80" y="56"/>
                      </a:lnTo>
                      <a:lnTo>
                        <a:pt x="82" y="56"/>
                      </a:lnTo>
                      <a:lnTo>
                        <a:pt x="82" y="54"/>
                      </a:lnTo>
                      <a:lnTo>
                        <a:pt x="83" y="54"/>
                      </a:lnTo>
                      <a:lnTo>
                        <a:pt x="85" y="52"/>
                      </a:lnTo>
                      <a:lnTo>
                        <a:pt x="87" y="49"/>
                      </a:lnTo>
                      <a:lnTo>
                        <a:pt x="88" y="46"/>
                      </a:lnTo>
                      <a:lnTo>
                        <a:pt x="88" y="44"/>
                      </a:lnTo>
                      <a:lnTo>
                        <a:pt x="90" y="42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6"/>
                      </a:lnTo>
                      <a:lnTo>
                        <a:pt x="92" y="36"/>
                      </a:lnTo>
                      <a:lnTo>
                        <a:pt x="90" y="34"/>
                      </a:lnTo>
                      <a:lnTo>
                        <a:pt x="92" y="34"/>
                      </a:lnTo>
                      <a:lnTo>
                        <a:pt x="90" y="32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7" y="17"/>
                      </a:lnTo>
                      <a:lnTo>
                        <a:pt x="85" y="17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7" y="10"/>
                      </a:lnTo>
                      <a:lnTo>
                        <a:pt x="75" y="9"/>
                      </a:lnTo>
                      <a:lnTo>
                        <a:pt x="73" y="9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9" name="Freeform 818"/>
                <p:cNvSpPr>
                  <a:spLocks/>
                </p:cNvSpPr>
                <p:nvPr/>
              </p:nvSpPr>
              <p:spPr bwMode="auto">
                <a:xfrm>
                  <a:off x="5194" y="878"/>
                  <a:ext cx="47" cy="35"/>
                </a:xfrm>
                <a:custGeom>
                  <a:avLst/>
                  <a:gdLst>
                    <a:gd name="T0" fmla="*/ 1 w 95"/>
                    <a:gd name="T1" fmla="*/ 14 h 71"/>
                    <a:gd name="T2" fmla="*/ 0 w 95"/>
                    <a:gd name="T3" fmla="*/ 19 h 71"/>
                    <a:gd name="T4" fmla="*/ 1 w 95"/>
                    <a:gd name="T5" fmla="*/ 21 h 71"/>
                    <a:gd name="T6" fmla="*/ 3 w 95"/>
                    <a:gd name="T7" fmla="*/ 27 h 71"/>
                    <a:gd name="T8" fmla="*/ 7 w 95"/>
                    <a:gd name="T9" fmla="*/ 30 h 71"/>
                    <a:gd name="T10" fmla="*/ 12 w 95"/>
                    <a:gd name="T11" fmla="*/ 33 h 71"/>
                    <a:gd name="T12" fmla="*/ 17 w 95"/>
                    <a:gd name="T13" fmla="*/ 35 h 71"/>
                    <a:gd name="T14" fmla="*/ 24 w 95"/>
                    <a:gd name="T15" fmla="*/ 35 h 71"/>
                    <a:gd name="T16" fmla="*/ 29 w 95"/>
                    <a:gd name="T17" fmla="*/ 35 h 71"/>
                    <a:gd name="T18" fmla="*/ 37 w 95"/>
                    <a:gd name="T19" fmla="*/ 32 h 71"/>
                    <a:gd name="T20" fmla="*/ 42 w 95"/>
                    <a:gd name="T21" fmla="*/ 29 h 71"/>
                    <a:gd name="T22" fmla="*/ 44 w 95"/>
                    <a:gd name="T23" fmla="*/ 26 h 71"/>
                    <a:gd name="T24" fmla="*/ 47 w 95"/>
                    <a:gd name="T25" fmla="*/ 22 h 71"/>
                    <a:gd name="T26" fmla="*/ 47 w 95"/>
                    <a:gd name="T27" fmla="*/ 19 h 71"/>
                    <a:gd name="T28" fmla="*/ 47 w 95"/>
                    <a:gd name="T29" fmla="*/ 13 h 71"/>
                    <a:gd name="T30" fmla="*/ 43 w 95"/>
                    <a:gd name="T31" fmla="*/ 8 h 71"/>
                    <a:gd name="T32" fmla="*/ 39 w 95"/>
                    <a:gd name="T33" fmla="*/ 5 h 71"/>
                    <a:gd name="T34" fmla="*/ 37 w 95"/>
                    <a:gd name="T35" fmla="*/ 2 h 71"/>
                    <a:gd name="T36" fmla="*/ 29 w 95"/>
                    <a:gd name="T37" fmla="*/ 1 h 71"/>
                    <a:gd name="T38" fmla="*/ 22 w 95"/>
                    <a:gd name="T39" fmla="*/ 1 h 71"/>
                    <a:gd name="T40" fmla="*/ 15 w 95"/>
                    <a:gd name="T41" fmla="*/ 2 h 71"/>
                    <a:gd name="T42" fmla="*/ 10 w 95"/>
                    <a:gd name="T43" fmla="*/ 4 h 71"/>
                    <a:gd name="T44" fmla="*/ 7 w 95"/>
                    <a:gd name="T45" fmla="*/ 6 h 71"/>
                    <a:gd name="T46" fmla="*/ 2 w 95"/>
                    <a:gd name="T47" fmla="*/ 11 h 71"/>
                    <a:gd name="T48" fmla="*/ 7 w 95"/>
                    <a:gd name="T49" fmla="*/ 8 h 71"/>
                    <a:gd name="T50" fmla="*/ 11 w 95"/>
                    <a:gd name="T51" fmla="*/ 5 h 71"/>
                    <a:gd name="T52" fmla="*/ 14 w 95"/>
                    <a:gd name="T53" fmla="*/ 4 h 71"/>
                    <a:gd name="T54" fmla="*/ 21 w 95"/>
                    <a:gd name="T55" fmla="*/ 2 h 71"/>
                    <a:gd name="T56" fmla="*/ 26 w 95"/>
                    <a:gd name="T57" fmla="*/ 2 h 71"/>
                    <a:gd name="T58" fmla="*/ 31 w 95"/>
                    <a:gd name="T59" fmla="*/ 2 h 71"/>
                    <a:gd name="T60" fmla="*/ 38 w 95"/>
                    <a:gd name="T61" fmla="*/ 5 h 71"/>
                    <a:gd name="T62" fmla="*/ 42 w 95"/>
                    <a:gd name="T63" fmla="*/ 8 h 71"/>
                    <a:gd name="T64" fmla="*/ 44 w 95"/>
                    <a:gd name="T65" fmla="*/ 13 h 71"/>
                    <a:gd name="T66" fmla="*/ 45 w 95"/>
                    <a:gd name="T67" fmla="*/ 19 h 71"/>
                    <a:gd name="T68" fmla="*/ 44 w 95"/>
                    <a:gd name="T69" fmla="*/ 21 h 71"/>
                    <a:gd name="T70" fmla="*/ 43 w 95"/>
                    <a:gd name="T71" fmla="*/ 24 h 71"/>
                    <a:gd name="T72" fmla="*/ 39 w 95"/>
                    <a:gd name="T73" fmla="*/ 28 h 71"/>
                    <a:gd name="T74" fmla="*/ 36 w 95"/>
                    <a:gd name="T75" fmla="*/ 30 h 71"/>
                    <a:gd name="T76" fmla="*/ 32 w 95"/>
                    <a:gd name="T77" fmla="*/ 31 h 71"/>
                    <a:gd name="T78" fmla="*/ 27 w 95"/>
                    <a:gd name="T79" fmla="*/ 33 h 71"/>
                    <a:gd name="T80" fmla="*/ 22 w 95"/>
                    <a:gd name="T81" fmla="*/ 34 h 71"/>
                    <a:gd name="T82" fmla="*/ 15 w 95"/>
                    <a:gd name="T83" fmla="*/ 32 h 71"/>
                    <a:gd name="T84" fmla="*/ 12 w 95"/>
                    <a:gd name="T85" fmla="*/ 31 h 71"/>
                    <a:gd name="T86" fmla="*/ 7 w 95"/>
                    <a:gd name="T87" fmla="*/ 29 h 71"/>
                    <a:gd name="T88" fmla="*/ 5 w 95"/>
                    <a:gd name="T89" fmla="*/ 25 h 71"/>
                    <a:gd name="T90" fmla="*/ 2 w 95"/>
                    <a:gd name="T91" fmla="*/ 20 h 71"/>
                    <a:gd name="T92" fmla="*/ 2 w 95"/>
                    <a:gd name="T93" fmla="*/ 18 h 71"/>
                    <a:gd name="T94" fmla="*/ 2 w 95"/>
                    <a:gd name="T95" fmla="*/ 14 h 7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71"/>
                    <a:gd name="T146" fmla="*/ 95 w 95"/>
                    <a:gd name="T147" fmla="*/ 71 h 71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71">
                      <a:moveTo>
                        <a:pt x="5" y="22"/>
                      </a:move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33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3"/>
                      </a:lnTo>
                      <a:lnTo>
                        <a:pt x="2" y="46"/>
                      </a:lnTo>
                      <a:lnTo>
                        <a:pt x="4" y="49"/>
                      </a:lnTo>
                      <a:lnTo>
                        <a:pt x="5" y="53"/>
                      </a:lnTo>
                      <a:lnTo>
                        <a:pt x="7" y="54"/>
                      </a:lnTo>
                      <a:lnTo>
                        <a:pt x="9" y="56"/>
                      </a:lnTo>
                      <a:lnTo>
                        <a:pt x="10" y="58"/>
                      </a:lnTo>
                      <a:lnTo>
                        <a:pt x="12" y="60"/>
                      </a:lnTo>
                      <a:lnTo>
                        <a:pt x="14" y="61"/>
                      </a:lnTo>
                      <a:lnTo>
                        <a:pt x="15" y="63"/>
                      </a:lnTo>
                      <a:lnTo>
                        <a:pt x="19" y="65"/>
                      </a:lnTo>
                      <a:lnTo>
                        <a:pt x="22" y="65"/>
                      </a:lnTo>
                      <a:lnTo>
                        <a:pt x="24" y="66"/>
                      </a:lnTo>
                      <a:lnTo>
                        <a:pt x="27" y="68"/>
                      </a:lnTo>
                      <a:lnTo>
                        <a:pt x="30" y="68"/>
                      </a:lnTo>
                      <a:lnTo>
                        <a:pt x="34" y="70"/>
                      </a:lnTo>
                      <a:lnTo>
                        <a:pt x="35" y="71"/>
                      </a:lnTo>
                      <a:lnTo>
                        <a:pt x="40" y="71"/>
                      </a:lnTo>
                      <a:lnTo>
                        <a:pt x="44" y="71"/>
                      </a:lnTo>
                      <a:lnTo>
                        <a:pt x="45" y="71"/>
                      </a:lnTo>
                      <a:lnTo>
                        <a:pt x="49" y="71"/>
                      </a:lnTo>
                      <a:lnTo>
                        <a:pt x="52" y="71"/>
                      </a:lnTo>
                      <a:lnTo>
                        <a:pt x="55" y="71"/>
                      </a:lnTo>
                      <a:lnTo>
                        <a:pt x="57" y="70"/>
                      </a:lnTo>
                      <a:lnTo>
                        <a:pt x="59" y="70"/>
                      </a:lnTo>
                      <a:lnTo>
                        <a:pt x="69" y="66"/>
                      </a:lnTo>
                      <a:lnTo>
                        <a:pt x="72" y="65"/>
                      </a:lnTo>
                      <a:lnTo>
                        <a:pt x="74" y="65"/>
                      </a:lnTo>
                      <a:lnTo>
                        <a:pt x="75" y="63"/>
                      </a:lnTo>
                      <a:lnTo>
                        <a:pt x="77" y="63"/>
                      </a:lnTo>
                      <a:lnTo>
                        <a:pt x="79" y="61"/>
                      </a:lnTo>
                      <a:lnTo>
                        <a:pt x="84" y="58"/>
                      </a:lnTo>
                      <a:lnTo>
                        <a:pt x="85" y="56"/>
                      </a:lnTo>
                      <a:lnTo>
                        <a:pt x="87" y="54"/>
                      </a:lnTo>
                      <a:lnTo>
                        <a:pt x="89" y="53"/>
                      </a:lnTo>
                      <a:lnTo>
                        <a:pt x="90" y="51"/>
                      </a:lnTo>
                      <a:lnTo>
                        <a:pt x="90" y="49"/>
                      </a:lnTo>
                      <a:lnTo>
                        <a:pt x="90" y="48"/>
                      </a:lnTo>
                      <a:lnTo>
                        <a:pt x="94" y="44"/>
                      </a:lnTo>
                      <a:lnTo>
                        <a:pt x="94" y="43"/>
                      </a:lnTo>
                      <a:lnTo>
                        <a:pt x="94" y="41"/>
                      </a:lnTo>
                      <a:lnTo>
                        <a:pt x="95" y="41"/>
                      </a:lnTo>
                      <a:lnTo>
                        <a:pt x="94" y="39"/>
                      </a:lnTo>
                      <a:lnTo>
                        <a:pt x="95" y="38"/>
                      </a:lnTo>
                      <a:lnTo>
                        <a:pt x="95" y="33"/>
                      </a:lnTo>
                      <a:lnTo>
                        <a:pt x="94" y="27"/>
                      </a:lnTo>
                      <a:lnTo>
                        <a:pt x="90" y="21"/>
                      </a:lnTo>
                      <a:lnTo>
                        <a:pt x="89" y="19"/>
                      </a:lnTo>
                      <a:lnTo>
                        <a:pt x="89" y="17"/>
                      </a:lnTo>
                      <a:lnTo>
                        <a:pt x="87" y="17"/>
                      </a:lnTo>
                      <a:lnTo>
                        <a:pt x="85" y="16"/>
                      </a:lnTo>
                      <a:lnTo>
                        <a:pt x="85" y="14"/>
                      </a:lnTo>
                      <a:lnTo>
                        <a:pt x="82" y="11"/>
                      </a:lnTo>
                      <a:lnTo>
                        <a:pt x="79" y="11"/>
                      </a:lnTo>
                      <a:lnTo>
                        <a:pt x="79" y="9"/>
                      </a:lnTo>
                      <a:lnTo>
                        <a:pt x="77" y="7"/>
                      </a:lnTo>
                      <a:lnTo>
                        <a:pt x="74" y="7"/>
                      </a:lnTo>
                      <a:lnTo>
                        <a:pt x="74" y="5"/>
                      </a:lnTo>
                      <a:lnTo>
                        <a:pt x="64" y="2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2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4" y="2"/>
                      </a:lnTo>
                      <a:lnTo>
                        <a:pt x="30" y="5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2" y="7"/>
                      </a:lnTo>
                      <a:lnTo>
                        <a:pt x="20" y="9"/>
                      </a:lnTo>
                      <a:lnTo>
                        <a:pt x="19" y="9"/>
                      </a:lnTo>
                      <a:lnTo>
                        <a:pt x="15" y="11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9" y="17"/>
                      </a:lnTo>
                      <a:lnTo>
                        <a:pt x="5" y="22"/>
                      </a:lnTo>
                      <a:lnTo>
                        <a:pt x="10" y="22"/>
                      </a:lnTo>
                      <a:lnTo>
                        <a:pt x="12" y="17"/>
                      </a:lnTo>
                      <a:lnTo>
                        <a:pt x="14" y="17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4" y="11"/>
                      </a:lnTo>
                      <a:lnTo>
                        <a:pt x="25" y="11"/>
                      </a:lnTo>
                      <a:lnTo>
                        <a:pt x="25" y="9"/>
                      </a:lnTo>
                      <a:lnTo>
                        <a:pt x="29" y="9"/>
                      </a:lnTo>
                      <a:lnTo>
                        <a:pt x="32" y="7"/>
                      </a:lnTo>
                      <a:lnTo>
                        <a:pt x="35" y="5"/>
                      </a:lnTo>
                      <a:lnTo>
                        <a:pt x="40" y="5"/>
                      </a:lnTo>
                      <a:lnTo>
                        <a:pt x="42" y="5"/>
                      </a:lnTo>
                      <a:lnTo>
                        <a:pt x="44" y="5"/>
                      </a:lnTo>
                      <a:lnTo>
                        <a:pt x="47" y="5"/>
                      </a:lnTo>
                      <a:lnTo>
                        <a:pt x="49" y="5"/>
                      </a:lnTo>
                      <a:lnTo>
                        <a:pt x="52" y="5"/>
                      </a:lnTo>
                      <a:lnTo>
                        <a:pt x="57" y="5"/>
                      </a:lnTo>
                      <a:lnTo>
                        <a:pt x="59" y="5"/>
                      </a:lnTo>
                      <a:lnTo>
                        <a:pt x="60" y="5"/>
                      </a:lnTo>
                      <a:lnTo>
                        <a:pt x="62" y="5"/>
                      </a:lnTo>
                      <a:lnTo>
                        <a:pt x="70" y="9"/>
                      </a:lnTo>
                      <a:lnTo>
                        <a:pt x="72" y="9"/>
                      </a:lnTo>
                      <a:lnTo>
                        <a:pt x="74" y="11"/>
                      </a:lnTo>
                      <a:lnTo>
                        <a:pt x="77" y="11"/>
                      </a:lnTo>
                      <a:lnTo>
                        <a:pt x="77" y="14"/>
                      </a:lnTo>
                      <a:lnTo>
                        <a:pt x="80" y="16"/>
                      </a:lnTo>
                      <a:lnTo>
                        <a:pt x="84" y="17"/>
                      </a:lnTo>
                      <a:lnTo>
                        <a:pt x="84" y="19"/>
                      </a:lnTo>
                      <a:lnTo>
                        <a:pt x="85" y="21"/>
                      </a:lnTo>
                      <a:lnTo>
                        <a:pt x="87" y="22"/>
                      </a:lnTo>
                      <a:lnTo>
                        <a:pt x="89" y="26"/>
                      </a:lnTo>
                      <a:lnTo>
                        <a:pt x="89" y="27"/>
                      </a:lnTo>
                      <a:lnTo>
                        <a:pt x="89" y="29"/>
                      </a:lnTo>
                      <a:lnTo>
                        <a:pt x="90" y="33"/>
                      </a:lnTo>
                      <a:lnTo>
                        <a:pt x="90" y="38"/>
                      </a:lnTo>
                      <a:lnTo>
                        <a:pt x="90" y="39"/>
                      </a:lnTo>
                      <a:lnTo>
                        <a:pt x="89" y="41"/>
                      </a:lnTo>
                      <a:lnTo>
                        <a:pt x="89" y="43"/>
                      </a:lnTo>
                      <a:lnTo>
                        <a:pt x="89" y="44"/>
                      </a:lnTo>
                      <a:lnTo>
                        <a:pt x="87" y="48"/>
                      </a:lnTo>
                      <a:lnTo>
                        <a:pt x="87" y="49"/>
                      </a:lnTo>
                      <a:lnTo>
                        <a:pt x="87" y="48"/>
                      </a:lnTo>
                      <a:lnTo>
                        <a:pt x="85" y="51"/>
                      </a:lnTo>
                      <a:lnTo>
                        <a:pt x="84" y="53"/>
                      </a:lnTo>
                      <a:lnTo>
                        <a:pt x="82" y="53"/>
                      </a:lnTo>
                      <a:lnTo>
                        <a:pt x="79" y="56"/>
                      </a:lnTo>
                      <a:lnTo>
                        <a:pt x="79" y="58"/>
                      </a:lnTo>
                      <a:lnTo>
                        <a:pt x="77" y="58"/>
                      </a:lnTo>
                      <a:lnTo>
                        <a:pt x="74" y="60"/>
                      </a:lnTo>
                      <a:lnTo>
                        <a:pt x="72" y="61"/>
                      </a:lnTo>
                      <a:lnTo>
                        <a:pt x="72" y="63"/>
                      </a:lnTo>
                      <a:lnTo>
                        <a:pt x="69" y="63"/>
                      </a:lnTo>
                      <a:lnTo>
                        <a:pt x="67" y="63"/>
                      </a:lnTo>
                      <a:lnTo>
                        <a:pt x="65" y="63"/>
                      </a:lnTo>
                      <a:lnTo>
                        <a:pt x="64" y="65"/>
                      </a:lnTo>
                      <a:lnTo>
                        <a:pt x="59" y="66"/>
                      </a:lnTo>
                      <a:lnTo>
                        <a:pt x="55" y="66"/>
                      </a:lnTo>
                      <a:lnTo>
                        <a:pt x="54" y="66"/>
                      </a:lnTo>
                      <a:lnTo>
                        <a:pt x="52" y="66"/>
                      </a:lnTo>
                      <a:lnTo>
                        <a:pt x="49" y="68"/>
                      </a:lnTo>
                      <a:lnTo>
                        <a:pt x="47" y="68"/>
                      </a:lnTo>
                      <a:lnTo>
                        <a:pt x="44" y="68"/>
                      </a:lnTo>
                      <a:lnTo>
                        <a:pt x="40" y="68"/>
                      </a:lnTo>
                      <a:lnTo>
                        <a:pt x="37" y="66"/>
                      </a:lnTo>
                      <a:lnTo>
                        <a:pt x="35" y="66"/>
                      </a:lnTo>
                      <a:lnTo>
                        <a:pt x="30" y="65"/>
                      </a:lnTo>
                      <a:lnTo>
                        <a:pt x="29" y="65"/>
                      </a:lnTo>
                      <a:lnTo>
                        <a:pt x="30" y="65"/>
                      </a:lnTo>
                      <a:lnTo>
                        <a:pt x="25" y="63"/>
                      </a:lnTo>
                      <a:lnTo>
                        <a:pt x="24" y="63"/>
                      </a:lnTo>
                      <a:lnTo>
                        <a:pt x="22" y="63"/>
                      </a:lnTo>
                      <a:lnTo>
                        <a:pt x="19" y="60"/>
                      </a:lnTo>
                      <a:lnTo>
                        <a:pt x="17" y="58"/>
                      </a:lnTo>
                      <a:lnTo>
                        <a:pt x="15" y="58"/>
                      </a:lnTo>
                      <a:lnTo>
                        <a:pt x="14" y="56"/>
                      </a:lnTo>
                      <a:lnTo>
                        <a:pt x="12" y="53"/>
                      </a:lnTo>
                      <a:lnTo>
                        <a:pt x="10" y="53"/>
                      </a:lnTo>
                      <a:lnTo>
                        <a:pt x="10" y="51"/>
                      </a:lnTo>
                      <a:lnTo>
                        <a:pt x="7" y="48"/>
                      </a:lnTo>
                      <a:lnTo>
                        <a:pt x="7" y="44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3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7" y="27"/>
                      </a:lnTo>
                      <a:lnTo>
                        <a:pt x="10" y="22"/>
                      </a:lnTo>
                      <a:lnTo>
                        <a:pt x="5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0" name="Freeform 819"/>
                <p:cNvSpPr>
                  <a:spLocks/>
                </p:cNvSpPr>
                <p:nvPr/>
              </p:nvSpPr>
              <p:spPr bwMode="auto">
                <a:xfrm>
                  <a:off x="5134" y="880"/>
                  <a:ext cx="18" cy="21"/>
                </a:xfrm>
                <a:custGeom>
                  <a:avLst/>
                  <a:gdLst>
                    <a:gd name="T0" fmla="*/ 11 w 36"/>
                    <a:gd name="T1" fmla="*/ 0 h 43"/>
                    <a:gd name="T2" fmla="*/ 10 w 36"/>
                    <a:gd name="T3" fmla="*/ 0 h 43"/>
                    <a:gd name="T4" fmla="*/ 10 w 36"/>
                    <a:gd name="T5" fmla="*/ 0 h 43"/>
                    <a:gd name="T6" fmla="*/ 9 w 36"/>
                    <a:gd name="T7" fmla="*/ 0 h 43"/>
                    <a:gd name="T8" fmla="*/ 7 w 36"/>
                    <a:gd name="T9" fmla="*/ 0 h 43"/>
                    <a:gd name="T10" fmla="*/ 6 w 36"/>
                    <a:gd name="T11" fmla="*/ 0 h 43"/>
                    <a:gd name="T12" fmla="*/ 5 w 36"/>
                    <a:gd name="T13" fmla="*/ 1 h 43"/>
                    <a:gd name="T14" fmla="*/ 4 w 36"/>
                    <a:gd name="T15" fmla="*/ 2 h 43"/>
                    <a:gd name="T16" fmla="*/ 3 w 36"/>
                    <a:gd name="T17" fmla="*/ 3 h 43"/>
                    <a:gd name="T18" fmla="*/ 2 w 36"/>
                    <a:gd name="T19" fmla="*/ 3 h 43"/>
                    <a:gd name="T20" fmla="*/ 2 w 36"/>
                    <a:gd name="T21" fmla="*/ 3 h 43"/>
                    <a:gd name="T22" fmla="*/ 1 w 36"/>
                    <a:gd name="T23" fmla="*/ 5 h 43"/>
                    <a:gd name="T24" fmla="*/ 1 w 36"/>
                    <a:gd name="T25" fmla="*/ 7 h 43"/>
                    <a:gd name="T26" fmla="*/ 1 w 36"/>
                    <a:gd name="T27" fmla="*/ 8 h 43"/>
                    <a:gd name="T28" fmla="*/ 0 w 36"/>
                    <a:gd name="T29" fmla="*/ 9 h 43"/>
                    <a:gd name="T30" fmla="*/ 0 w 36"/>
                    <a:gd name="T31" fmla="*/ 11 h 43"/>
                    <a:gd name="T32" fmla="*/ 0 w 36"/>
                    <a:gd name="T33" fmla="*/ 12 h 43"/>
                    <a:gd name="T34" fmla="*/ 1 w 36"/>
                    <a:gd name="T35" fmla="*/ 16 h 43"/>
                    <a:gd name="T36" fmla="*/ 1 w 36"/>
                    <a:gd name="T37" fmla="*/ 17 h 43"/>
                    <a:gd name="T38" fmla="*/ 2 w 36"/>
                    <a:gd name="T39" fmla="*/ 18 h 43"/>
                    <a:gd name="T40" fmla="*/ 2 w 36"/>
                    <a:gd name="T41" fmla="*/ 19 h 43"/>
                    <a:gd name="T42" fmla="*/ 3 w 36"/>
                    <a:gd name="T43" fmla="*/ 19 h 43"/>
                    <a:gd name="T44" fmla="*/ 3 w 36"/>
                    <a:gd name="T45" fmla="*/ 19 h 43"/>
                    <a:gd name="T46" fmla="*/ 4 w 36"/>
                    <a:gd name="T47" fmla="*/ 20 h 43"/>
                    <a:gd name="T48" fmla="*/ 5 w 36"/>
                    <a:gd name="T49" fmla="*/ 21 h 43"/>
                    <a:gd name="T50" fmla="*/ 6 w 36"/>
                    <a:gd name="T51" fmla="*/ 21 h 43"/>
                    <a:gd name="T52" fmla="*/ 7 w 36"/>
                    <a:gd name="T53" fmla="*/ 21 h 43"/>
                    <a:gd name="T54" fmla="*/ 9 w 36"/>
                    <a:gd name="T55" fmla="*/ 21 h 43"/>
                    <a:gd name="T56" fmla="*/ 10 w 36"/>
                    <a:gd name="T57" fmla="*/ 21 h 43"/>
                    <a:gd name="T58" fmla="*/ 10 w 36"/>
                    <a:gd name="T59" fmla="*/ 21 h 43"/>
                    <a:gd name="T60" fmla="*/ 13 w 36"/>
                    <a:gd name="T61" fmla="*/ 19 h 43"/>
                    <a:gd name="T62" fmla="*/ 15 w 36"/>
                    <a:gd name="T63" fmla="*/ 19 h 43"/>
                    <a:gd name="T64" fmla="*/ 15 w 36"/>
                    <a:gd name="T65" fmla="*/ 18 h 43"/>
                    <a:gd name="T66" fmla="*/ 15 w 36"/>
                    <a:gd name="T67" fmla="*/ 18 h 43"/>
                    <a:gd name="T68" fmla="*/ 17 w 36"/>
                    <a:gd name="T69" fmla="*/ 16 h 43"/>
                    <a:gd name="T70" fmla="*/ 18 w 36"/>
                    <a:gd name="T71" fmla="*/ 14 h 43"/>
                    <a:gd name="T72" fmla="*/ 18 w 36"/>
                    <a:gd name="T73" fmla="*/ 13 h 43"/>
                    <a:gd name="T74" fmla="*/ 18 w 36"/>
                    <a:gd name="T75" fmla="*/ 11 h 43"/>
                    <a:gd name="T76" fmla="*/ 18 w 36"/>
                    <a:gd name="T77" fmla="*/ 10 h 43"/>
                    <a:gd name="T78" fmla="*/ 18 w 36"/>
                    <a:gd name="T79" fmla="*/ 9 h 43"/>
                    <a:gd name="T80" fmla="*/ 18 w 36"/>
                    <a:gd name="T81" fmla="*/ 8 h 43"/>
                    <a:gd name="T82" fmla="*/ 17 w 36"/>
                    <a:gd name="T83" fmla="*/ 5 h 43"/>
                    <a:gd name="T84" fmla="*/ 15 w 36"/>
                    <a:gd name="T85" fmla="*/ 4 h 43"/>
                    <a:gd name="T86" fmla="*/ 15 w 36"/>
                    <a:gd name="T87" fmla="*/ 3 h 43"/>
                    <a:gd name="T88" fmla="*/ 15 w 36"/>
                    <a:gd name="T89" fmla="*/ 3 h 43"/>
                    <a:gd name="T90" fmla="*/ 15 w 36"/>
                    <a:gd name="T91" fmla="*/ 3 h 43"/>
                    <a:gd name="T92" fmla="*/ 14 w 36"/>
                    <a:gd name="T93" fmla="*/ 2 h 43"/>
                    <a:gd name="T94" fmla="*/ 12 w 36"/>
                    <a:gd name="T95" fmla="*/ 0 h 4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6"/>
                    <a:gd name="T145" fmla="*/ 0 h 43"/>
                    <a:gd name="T146" fmla="*/ 36 w 36"/>
                    <a:gd name="T147" fmla="*/ 43 h 4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6" h="43">
                      <a:moveTo>
                        <a:pt x="25" y="0"/>
                      </a:move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6" y="6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1" y="16"/>
                      </a:lnTo>
                      <a:lnTo>
                        <a:pt x="1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1" y="28"/>
                      </a:lnTo>
                      <a:lnTo>
                        <a:pt x="1" y="33"/>
                      </a:lnTo>
                      <a:lnTo>
                        <a:pt x="3" y="34"/>
                      </a:lnTo>
                      <a:lnTo>
                        <a:pt x="3" y="36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6" y="38"/>
                      </a:lnTo>
                      <a:lnTo>
                        <a:pt x="6" y="39"/>
                      </a:lnTo>
                      <a:lnTo>
                        <a:pt x="8" y="39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1" y="43"/>
                      </a:lnTo>
                      <a:lnTo>
                        <a:pt x="13" y="43"/>
                      </a:lnTo>
                      <a:lnTo>
                        <a:pt x="15" y="43"/>
                      </a:lnTo>
                      <a:lnTo>
                        <a:pt x="16" y="43"/>
                      </a:lnTo>
                      <a:lnTo>
                        <a:pt x="18" y="43"/>
                      </a:lnTo>
                      <a:lnTo>
                        <a:pt x="20" y="43"/>
                      </a:lnTo>
                      <a:lnTo>
                        <a:pt x="21" y="43"/>
                      </a:lnTo>
                      <a:lnTo>
                        <a:pt x="25" y="41"/>
                      </a:lnTo>
                      <a:lnTo>
                        <a:pt x="26" y="39"/>
                      </a:lnTo>
                      <a:lnTo>
                        <a:pt x="28" y="39"/>
                      </a:lnTo>
                      <a:lnTo>
                        <a:pt x="30" y="38"/>
                      </a:lnTo>
                      <a:lnTo>
                        <a:pt x="30" y="36"/>
                      </a:lnTo>
                      <a:lnTo>
                        <a:pt x="31" y="36"/>
                      </a:lnTo>
                      <a:lnTo>
                        <a:pt x="31" y="34"/>
                      </a:lnTo>
                      <a:lnTo>
                        <a:pt x="33" y="33"/>
                      </a:lnTo>
                      <a:lnTo>
                        <a:pt x="35" y="29"/>
                      </a:lnTo>
                      <a:lnTo>
                        <a:pt x="35" y="28"/>
                      </a:lnTo>
                      <a:lnTo>
                        <a:pt x="35" y="26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6" y="21"/>
                      </a:lnTo>
                      <a:lnTo>
                        <a:pt x="35" y="21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5" y="16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3" y="9"/>
                      </a:lnTo>
                      <a:lnTo>
                        <a:pt x="31" y="9"/>
                      </a:lnTo>
                      <a:lnTo>
                        <a:pt x="31" y="7"/>
                      </a:lnTo>
                      <a:lnTo>
                        <a:pt x="31" y="6"/>
                      </a:lnTo>
                      <a:lnTo>
                        <a:pt x="30" y="6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1" name="Freeform 820"/>
                <p:cNvSpPr>
                  <a:spLocks/>
                </p:cNvSpPr>
                <p:nvPr/>
              </p:nvSpPr>
              <p:spPr bwMode="auto">
                <a:xfrm>
                  <a:off x="5133" y="879"/>
                  <a:ext cx="19" cy="23"/>
                </a:xfrm>
                <a:custGeom>
                  <a:avLst/>
                  <a:gdLst>
                    <a:gd name="T0" fmla="*/ 1 w 38"/>
                    <a:gd name="T1" fmla="*/ 9 h 45"/>
                    <a:gd name="T2" fmla="*/ 0 w 38"/>
                    <a:gd name="T3" fmla="*/ 10 h 45"/>
                    <a:gd name="T4" fmla="*/ 0 w 38"/>
                    <a:gd name="T5" fmla="*/ 12 h 45"/>
                    <a:gd name="T6" fmla="*/ 1 w 38"/>
                    <a:gd name="T7" fmla="*/ 15 h 45"/>
                    <a:gd name="T8" fmla="*/ 1 w 38"/>
                    <a:gd name="T9" fmla="*/ 17 h 45"/>
                    <a:gd name="T10" fmla="*/ 1 w 38"/>
                    <a:gd name="T11" fmla="*/ 18 h 45"/>
                    <a:gd name="T12" fmla="*/ 2 w 38"/>
                    <a:gd name="T13" fmla="*/ 20 h 45"/>
                    <a:gd name="T14" fmla="*/ 3 w 38"/>
                    <a:gd name="T15" fmla="*/ 21 h 45"/>
                    <a:gd name="T16" fmla="*/ 6 w 38"/>
                    <a:gd name="T17" fmla="*/ 22 h 45"/>
                    <a:gd name="T18" fmla="*/ 9 w 38"/>
                    <a:gd name="T19" fmla="*/ 23 h 45"/>
                    <a:gd name="T20" fmla="*/ 11 w 38"/>
                    <a:gd name="T21" fmla="*/ 22 h 45"/>
                    <a:gd name="T22" fmla="*/ 13 w 38"/>
                    <a:gd name="T23" fmla="*/ 21 h 45"/>
                    <a:gd name="T24" fmla="*/ 15 w 38"/>
                    <a:gd name="T25" fmla="*/ 20 h 45"/>
                    <a:gd name="T26" fmla="*/ 16 w 38"/>
                    <a:gd name="T27" fmla="*/ 19 h 45"/>
                    <a:gd name="T28" fmla="*/ 17 w 38"/>
                    <a:gd name="T29" fmla="*/ 17 h 45"/>
                    <a:gd name="T30" fmla="*/ 19 w 38"/>
                    <a:gd name="T31" fmla="*/ 15 h 45"/>
                    <a:gd name="T32" fmla="*/ 19 w 38"/>
                    <a:gd name="T33" fmla="*/ 13 h 45"/>
                    <a:gd name="T34" fmla="*/ 19 w 38"/>
                    <a:gd name="T35" fmla="*/ 9 h 45"/>
                    <a:gd name="T36" fmla="*/ 18 w 38"/>
                    <a:gd name="T37" fmla="*/ 7 h 45"/>
                    <a:gd name="T38" fmla="*/ 17 w 38"/>
                    <a:gd name="T39" fmla="*/ 4 h 45"/>
                    <a:gd name="T40" fmla="*/ 16 w 38"/>
                    <a:gd name="T41" fmla="*/ 3 h 45"/>
                    <a:gd name="T42" fmla="*/ 15 w 38"/>
                    <a:gd name="T43" fmla="*/ 1 h 45"/>
                    <a:gd name="T44" fmla="*/ 11 w 38"/>
                    <a:gd name="T45" fmla="*/ 1 h 45"/>
                    <a:gd name="T46" fmla="*/ 9 w 38"/>
                    <a:gd name="T47" fmla="*/ 0 h 45"/>
                    <a:gd name="T48" fmla="*/ 7 w 38"/>
                    <a:gd name="T49" fmla="*/ 1 h 45"/>
                    <a:gd name="T50" fmla="*/ 5 w 38"/>
                    <a:gd name="T51" fmla="*/ 1 h 45"/>
                    <a:gd name="T52" fmla="*/ 3 w 38"/>
                    <a:gd name="T53" fmla="*/ 3 h 45"/>
                    <a:gd name="T54" fmla="*/ 2 w 38"/>
                    <a:gd name="T55" fmla="*/ 4 h 45"/>
                    <a:gd name="T56" fmla="*/ 1 w 38"/>
                    <a:gd name="T57" fmla="*/ 7 h 45"/>
                    <a:gd name="T58" fmla="*/ 2 w 38"/>
                    <a:gd name="T59" fmla="*/ 5 h 45"/>
                    <a:gd name="T60" fmla="*/ 3 w 38"/>
                    <a:gd name="T61" fmla="*/ 4 h 45"/>
                    <a:gd name="T62" fmla="*/ 4 w 38"/>
                    <a:gd name="T63" fmla="*/ 4 h 45"/>
                    <a:gd name="T64" fmla="*/ 6 w 38"/>
                    <a:gd name="T65" fmla="*/ 2 h 45"/>
                    <a:gd name="T66" fmla="*/ 9 w 38"/>
                    <a:gd name="T67" fmla="*/ 1 h 45"/>
                    <a:gd name="T68" fmla="*/ 11 w 38"/>
                    <a:gd name="T69" fmla="*/ 1 h 45"/>
                    <a:gd name="T70" fmla="*/ 14 w 38"/>
                    <a:gd name="T71" fmla="*/ 3 h 45"/>
                    <a:gd name="T72" fmla="*/ 15 w 38"/>
                    <a:gd name="T73" fmla="*/ 4 h 45"/>
                    <a:gd name="T74" fmla="*/ 16 w 38"/>
                    <a:gd name="T75" fmla="*/ 5 h 45"/>
                    <a:gd name="T76" fmla="*/ 17 w 38"/>
                    <a:gd name="T77" fmla="*/ 9 h 45"/>
                    <a:gd name="T78" fmla="*/ 18 w 38"/>
                    <a:gd name="T79" fmla="*/ 12 h 45"/>
                    <a:gd name="T80" fmla="*/ 17 w 38"/>
                    <a:gd name="T81" fmla="*/ 15 h 45"/>
                    <a:gd name="T82" fmla="*/ 16 w 38"/>
                    <a:gd name="T83" fmla="*/ 17 h 45"/>
                    <a:gd name="T84" fmla="*/ 15 w 38"/>
                    <a:gd name="T85" fmla="*/ 19 h 45"/>
                    <a:gd name="T86" fmla="*/ 14 w 38"/>
                    <a:gd name="T87" fmla="*/ 20 h 45"/>
                    <a:gd name="T88" fmla="*/ 11 w 38"/>
                    <a:gd name="T89" fmla="*/ 21 h 45"/>
                    <a:gd name="T90" fmla="*/ 10 w 38"/>
                    <a:gd name="T91" fmla="*/ 21 h 45"/>
                    <a:gd name="T92" fmla="*/ 9 w 38"/>
                    <a:gd name="T93" fmla="*/ 21 h 45"/>
                    <a:gd name="T94" fmla="*/ 6 w 38"/>
                    <a:gd name="T95" fmla="*/ 21 h 45"/>
                    <a:gd name="T96" fmla="*/ 6 w 38"/>
                    <a:gd name="T97" fmla="*/ 21 h 45"/>
                    <a:gd name="T98" fmla="*/ 4 w 38"/>
                    <a:gd name="T99" fmla="*/ 20 h 45"/>
                    <a:gd name="T100" fmla="*/ 3 w 38"/>
                    <a:gd name="T101" fmla="*/ 19 h 45"/>
                    <a:gd name="T102" fmla="*/ 1 w 38"/>
                    <a:gd name="T103" fmla="*/ 15 h 45"/>
                    <a:gd name="T104" fmla="*/ 1 w 38"/>
                    <a:gd name="T105" fmla="*/ 15 h 45"/>
                    <a:gd name="T106" fmla="*/ 1 w 38"/>
                    <a:gd name="T107" fmla="*/ 12 h 45"/>
                    <a:gd name="T108" fmla="*/ 1 w 38"/>
                    <a:gd name="T109" fmla="*/ 10 h 45"/>
                    <a:gd name="T110" fmla="*/ 1 w 38"/>
                    <a:gd name="T111" fmla="*/ 9 h 45"/>
                    <a:gd name="T112" fmla="*/ 1 w 38"/>
                    <a:gd name="T113" fmla="*/ 7 h 4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5"/>
                    <a:gd name="T173" fmla="*/ 38 w 38"/>
                    <a:gd name="T174" fmla="*/ 45 h 4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5">
                      <a:moveTo>
                        <a:pt x="2" y="13"/>
                      </a:move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7" y="40"/>
                      </a:lnTo>
                      <a:lnTo>
                        <a:pt x="7" y="42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7" y="45"/>
                      </a:lnTo>
                      <a:lnTo>
                        <a:pt x="18" y="45"/>
                      </a:lnTo>
                      <a:lnTo>
                        <a:pt x="20" y="45"/>
                      </a:lnTo>
                      <a:lnTo>
                        <a:pt x="22" y="44"/>
                      </a:lnTo>
                      <a:lnTo>
                        <a:pt x="23" y="44"/>
                      </a:lnTo>
                      <a:lnTo>
                        <a:pt x="27" y="42"/>
                      </a:lnTo>
                      <a:lnTo>
                        <a:pt x="28" y="42"/>
                      </a:lnTo>
                      <a:lnTo>
                        <a:pt x="30" y="40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3" y="34"/>
                      </a:lnTo>
                      <a:lnTo>
                        <a:pt x="35" y="32"/>
                      </a:lnTo>
                      <a:lnTo>
                        <a:pt x="35" y="30"/>
                      </a:lnTo>
                      <a:lnTo>
                        <a:pt x="37" y="30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3"/>
                      </a:lnTo>
                      <a:lnTo>
                        <a:pt x="38" y="18"/>
                      </a:lnTo>
                      <a:lnTo>
                        <a:pt x="38" y="17"/>
                      </a:lnTo>
                      <a:lnTo>
                        <a:pt x="35" y="13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30" y="1"/>
                      </a:lnTo>
                      <a:lnTo>
                        <a:pt x="27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1"/>
                      </a:lnTo>
                      <a:lnTo>
                        <a:pt x="13" y="1"/>
                      </a:lnTo>
                      <a:lnTo>
                        <a:pt x="12" y="1"/>
                      </a:lnTo>
                      <a:lnTo>
                        <a:pt x="10" y="1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2" y="13"/>
                      </a:lnTo>
                      <a:lnTo>
                        <a:pt x="3" y="15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7" y="7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3" y="3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18" y="1"/>
                      </a:lnTo>
                      <a:lnTo>
                        <a:pt x="20" y="1"/>
                      </a:lnTo>
                      <a:lnTo>
                        <a:pt x="23" y="1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8"/>
                      </a:lnTo>
                      <a:lnTo>
                        <a:pt x="32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3" y="17"/>
                      </a:lnTo>
                      <a:lnTo>
                        <a:pt x="35" y="18"/>
                      </a:lnTo>
                      <a:lnTo>
                        <a:pt x="35" y="20"/>
                      </a:lnTo>
                      <a:lnTo>
                        <a:pt x="35" y="23"/>
                      </a:lnTo>
                      <a:lnTo>
                        <a:pt x="35" y="25"/>
                      </a:lnTo>
                      <a:lnTo>
                        <a:pt x="33" y="29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2" y="34"/>
                      </a:lnTo>
                      <a:lnTo>
                        <a:pt x="32" y="35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7" y="40"/>
                      </a:lnTo>
                      <a:lnTo>
                        <a:pt x="23" y="42"/>
                      </a:lnTo>
                      <a:lnTo>
                        <a:pt x="22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7" y="42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7" y="39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3" y="34"/>
                      </a:lnTo>
                      <a:lnTo>
                        <a:pt x="3" y="30"/>
                      </a:lnTo>
                      <a:lnTo>
                        <a:pt x="2" y="30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3" y="15"/>
                      </a:ln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" name="Freeform 821"/>
                <p:cNvSpPr>
                  <a:spLocks/>
                </p:cNvSpPr>
                <p:nvPr/>
              </p:nvSpPr>
              <p:spPr bwMode="auto">
                <a:xfrm>
                  <a:off x="5192" y="884"/>
                  <a:ext cx="21" cy="17"/>
                </a:xfrm>
                <a:custGeom>
                  <a:avLst/>
                  <a:gdLst>
                    <a:gd name="T0" fmla="*/ 15 w 42"/>
                    <a:gd name="T1" fmla="*/ 0 h 34"/>
                    <a:gd name="T2" fmla="*/ 21 w 42"/>
                    <a:gd name="T3" fmla="*/ 1 h 34"/>
                    <a:gd name="T4" fmla="*/ 7 w 42"/>
                    <a:gd name="T5" fmla="*/ 17 h 34"/>
                    <a:gd name="T6" fmla="*/ 0 w 42"/>
                    <a:gd name="T7" fmla="*/ 11 h 34"/>
                    <a:gd name="T8" fmla="*/ 15 w 42"/>
                    <a:gd name="T9" fmla="*/ 0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4"/>
                    <a:gd name="T17" fmla="*/ 42 w 42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4">
                      <a:moveTo>
                        <a:pt x="30" y="0"/>
                      </a:moveTo>
                      <a:lnTo>
                        <a:pt x="42" y="3"/>
                      </a:lnTo>
                      <a:lnTo>
                        <a:pt x="15" y="34"/>
                      </a:lnTo>
                      <a:lnTo>
                        <a:pt x="0" y="22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3" name="Freeform 822"/>
                <p:cNvSpPr>
                  <a:spLocks/>
                </p:cNvSpPr>
                <p:nvPr/>
              </p:nvSpPr>
              <p:spPr bwMode="auto">
                <a:xfrm>
                  <a:off x="5190" y="883"/>
                  <a:ext cx="25" cy="18"/>
                </a:xfrm>
                <a:custGeom>
                  <a:avLst/>
                  <a:gdLst>
                    <a:gd name="T0" fmla="*/ 18 w 48"/>
                    <a:gd name="T1" fmla="*/ 1 h 37"/>
                    <a:gd name="T2" fmla="*/ 17 w 48"/>
                    <a:gd name="T3" fmla="*/ 1 h 37"/>
                    <a:gd name="T4" fmla="*/ 22 w 48"/>
                    <a:gd name="T5" fmla="*/ 4 h 37"/>
                    <a:gd name="T6" fmla="*/ 22 w 48"/>
                    <a:gd name="T7" fmla="*/ 2 h 37"/>
                    <a:gd name="T8" fmla="*/ 8 w 48"/>
                    <a:gd name="T9" fmla="*/ 17 h 37"/>
                    <a:gd name="T10" fmla="*/ 11 w 48"/>
                    <a:gd name="T11" fmla="*/ 17 h 37"/>
                    <a:gd name="T12" fmla="*/ 3 w 48"/>
                    <a:gd name="T13" fmla="*/ 11 h 37"/>
                    <a:gd name="T14" fmla="*/ 3 w 48"/>
                    <a:gd name="T15" fmla="*/ 12 h 37"/>
                    <a:gd name="T16" fmla="*/ 18 w 48"/>
                    <a:gd name="T17" fmla="*/ 1 h 37"/>
                    <a:gd name="T18" fmla="*/ 17 w 48"/>
                    <a:gd name="T19" fmla="*/ 0 h 37"/>
                    <a:gd name="T20" fmla="*/ 0 w 48"/>
                    <a:gd name="T21" fmla="*/ 11 h 37"/>
                    <a:gd name="T22" fmla="*/ 0 w 48"/>
                    <a:gd name="T23" fmla="*/ 12 h 37"/>
                    <a:gd name="T24" fmla="*/ 0 w 48"/>
                    <a:gd name="T25" fmla="*/ 12 h 37"/>
                    <a:gd name="T26" fmla="*/ 8 w 48"/>
                    <a:gd name="T27" fmla="*/ 18 h 37"/>
                    <a:gd name="T28" fmla="*/ 9 w 48"/>
                    <a:gd name="T29" fmla="*/ 18 h 37"/>
                    <a:gd name="T30" fmla="*/ 9 w 48"/>
                    <a:gd name="T31" fmla="*/ 18 h 37"/>
                    <a:gd name="T32" fmla="*/ 10 w 48"/>
                    <a:gd name="T33" fmla="*/ 18 h 37"/>
                    <a:gd name="T34" fmla="*/ 11 w 48"/>
                    <a:gd name="T35" fmla="*/ 18 h 37"/>
                    <a:gd name="T36" fmla="*/ 25 w 48"/>
                    <a:gd name="T37" fmla="*/ 3 h 37"/>
                    <a:gd name="T38" fmla="*/ 24 w 48"/>
                    <a:gd name="T39" fmla="*/ 3 h 37"/>
                    <a:gd name="T40" fmla="*/ 25 w 48"/>
                    <a:gd name="T41" fmla="*/ 3 h 37"/>
                    <a:gd name="T42" fmla="*/ 24 w 48"/>
                    <a:gd name="T43" fmla="*/ 2 h 37"/>
                    <a:gd name="T44" fmla="*/ 24 w 48"/>
                    <a:gd name="T45" fmla="*/ 2 h 37"/>
                    <a:gd name="T46" fmla="*/ 18 w 48"/>
                    <a:gd name="T47" fmla="*/ 0 h 37"/>
                    <a:gd name="T48" fmla="*/ 17 w 48"/>
                    <a:gd name="T49" fmla="*/ 0 h 37"/>
                    <a:gd name="T50" fmla="*/ 17 w 48"/>
                    <a:gd name="T51" fmla="*/ 0 h 37"/>
                    <a:gd name="T52" fmla="*/ 17 w 48"/>
                    <a:gd name="T53" fmla="*/ 0 h 37"/>
                    <a:gd name="T54" fmla="*/ 18 w 48"/>
                    <a:gd name="T55" fmla="*/ 1 h 3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8"/>
                    <a:gd name="T85" fmla="*/ 0 h 37"/>
                    <a:gd name="T86" fmla="*/ 48 w 48"/>
                    <a:gd name="T87" fmla="*/ 37 h 3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8" h="37">
                      <a:moveTo>
                        <a:pt x="35" y="3"/>
                      </a:moveTo>
                      <a:lnTo>
                        <a:pt x="33" y="3"/>
                      </a:lnTo>
                      <a:lnTo>
                        <a:pt x="43" y="8"/>
                      </a:lnTo>
                      <a:lnTo>
                        <a:pt x="43" y="5"/>
                      </a:lnTo>
                      <a:lnTo>
                        <a:pt x="16" y="35"/>
                      </a:lnTo>
                      <a:lnTo>
                        <a:pt x="21" y="35"/>
                      </a:lnTo>
                      <a:lnTo>
                        <a:pt x="5" y="23"/>
                      </a:lnTo>
                      <a:lnTo>
                        <a:pt x="5" y="25"/>
                      </a:lnTo>
                      <a:lnTo>
                        <a:pt x="35" y="3"/>
                      </a:lnTo>
                      <a:lnTo>
                        <a:pt x="33" y="1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1" y="37"/>
                      </a:lnTo>
                      <a:lnTo>
                        <a:pt x="48" y="6"/>
                      </a:lnTo>
                      <a:lnTo>
                        <a:pt x="46" y="6"/>
                      </a:lnTo>
                      <a:lnTo>
                        <a:pt x="48" y="6"/>
                      </a:lnTo>
                      <a:lnTo>
                        <a:pt x="46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1"/>
                      </a:lnTo>
                      <a:lnTo>
                        <a:pt x="35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4" name="Freeform 823"/>
                <p:cNvSpPr>
                  <a:spLocks/>
                </p:cNvSpPr>
                <p:nvPr/>
              </p:nvSpPr>
              <p:spPr bwMode="auto">
                <a:xfrm>
                  <a:off x="5130" y="879"/>
                  <a:ext cx="80" cy="59"/>
                </a:xfrm>
                <a:custGeom>
                  <a:avLst/>
                  <a:gdLst>
                    <a:gd name="T0" fmla="*/ 52 w 162"/>
                    <a:gd name="T1" fmla="*/ 1 h 116"/>
                    <a:gd name="T2" fmla="*/ 48 w 162"/>
                    <a:gd name="T3" fmla="*/ 1 h 116"/>
                    <a:gd name="T4" fmla="*/ 44 w 162"/>
                    <a:gd name="T5" fmla="*/ 0 h 116"/>
                    <a:gd name="T6" fmla="*/ 40 w 162"/>
                    <a:gd name="T7" fmla="*/ 0 h 116"/>
                    <a:gd name="T8" fmla="*/ 37 w 162"/>
                    <a:gd name="T9" fmla="*/ 1 h 116"/>
                    <a:gd name="T10" fmla="*/ 32 w 162"/>
                    <a:gd name="T11" fmla="*/ 1 h 116"/>
                    <a:gd name="T12" fmla="*/ 24 w 162"/>
                    <a:gd name="T13" fmla="*/ 3 h 116"/>
                    <a:gd name="T14" fmla="*/ 21 w 162"/>
                    <a:gd name="T15" fmla="*/ 4 h 116"/>
                    <a:gd name="T16" fmla="*/ 17 w 162"/>
                    <a:gd name="T17" fmla="*/ 6 h 116"/>
                    <a:gd name="T18" fmla="*/ 15 w 162"/>
                    <a:gd name="T19" fmla="*/ 8 h 116"/>
                    <a:gd name="T20" fmla="*/ 12 w 162"/>
                    <a:gd name="T21" fmla="*/ 9 h 116"/>
                    <a:gd name="T22" fmla="*/ 9 w 162"/>
                    <a:gd name="T23" fmla="*/ 11 h 116"/>
                    <a:gd name="T24" fmla="*/ 7 w 162"/>
                    <a:gd name="T25" fmla="*/ 14 h 116"/>
                    <a:gd name="T26" fmla="*/ 2 w 162"/>
                    <a:gd name="T27" fmla="*/ 20 h 116"/>
                    <a:gd name="T28" fmla="*/ 1 w 162"/>
                    <a:gd name="T29" fmla="*/ 24 h 116"/>
                    <a:gd name="T30" fmla="*/ 1 w 162"/>
                    <a:gd name="T31" fmla="*/ 26 h 116"/>
                    <a:gd name="T32" fmla="*/ 0 w 162"/>
                    <a:gd name="T33" fmla="*/ 29 h 116"/>
                    <a:gd name="T34" fmla="*/ 0 w 162"/>
                    <a:gd name="T35" fmla="*/ 34 h 116"/>
                    <a:gd name="T36" fmla="*/ 1 w 162"/>
                    <a:gd name="T37" fmla="*/ 37 h 116"/>
                    <a:gd name="T38" fmla="*/ 3 w 162"/>
                    <a:gd name="T39" fmla="*/ 42 h 116"/>
                    <a:gd name="T40" fmla="*/ 6 w 162"/>
                    <a:gd name="T41" fmla="*/ 45 h 116"/>
                    <a:gd name="T42" fmla="*/ 9 w 162"/>
                    <a:gd name="T43" fmla="*/ 48 h 116"/>
                    <a:gd name="T44" fmla="*/ 11 w 162"/>
                    <a:gd name="T45" fmla="*/ 50 h 116"/>
                    <a:gd name="T46" fmla="*/ 13 w 162"/>
                    <a:gd name="T47" fmla="*/ 52 h 116"/>
                    <a:gd name="T48" fmla="*/ 17 w 162"/>
                    <a:gd name="T49" fmla="*/ 54 h 116"/>
                    <a:gd name="T50" fmla="*/ 23 w 162"/>
                    <a:gd name="T51" fmla="*/ 56 h 116"/>
                    <a:gd name="T52" fmla="*/ 31 w 162"/>
                    <a:gd name="T53" fmla="*/ 58 h 116"/>
                    <a:gd name="T54" fmla="*/ 33 w 162"/>
                    <a:gd name="T55" fmla="*/ 59 h 116"/>
                    <a:gd name="T56" fmla="*/ 37 w 162"/>
                    <a:gd name="T57" fmla="*/ 59 h 116"/>
                    <a:gd name="T58" fmla="*/ 40 w 162"/>
                    <a:gd name="T59" fmla="*/ 59 h 116"/>
                    <a:gd name="T60" fmla="*/ 44 w 162"/>
                    <a:gd name="T61" fmla="*/ 59 h 116"/>
                    <a:gd name="T62" fmla="*/ 48 w 162"/>
                    <a:gd name="T63" fmla="*/ 58 h 116"/>
                    <a:gd name="T64" fmla="*/ 56 w 162"/>
                    <a:gd name="T65" fmla="*/ 56 h 116"/>
                    <a:gd name="T66" fmla="*/ 59 w 162"/>
                    <a:gd name="T67" fmla="*/ 55 h 116"/>
                    <a:gd name="T68" fmla="*/ 63 w 162"/>
                    <a:gd name="T69" fmla="*/ 54 h 116"/>
                    <a:gd name="T70" fmla="*/ 66 w 162"/>
                    <a:gd name="T71" fmla="*/ 51 h 116"/>
                    <a:gd name="T72" fmla="*/ 68 w 162"/>
                    <a:gd name="T73" fmla="*/ 49 h 116"/>
                    <a:gd name="T74" fmla="*/ 72 w 162"/>
                    <a:gd name="T75" fmla="*/ 47 h 116"/>
                    <a:gd name="T76" fmla="*/ 74 w 162"/>
                    <a:gd name="T77" fmla="*/ 44 h 116"/>
                    <a:gd name="T78" fmla="*/ 78 w 162"/>
                    <a:gd name="T79" fmla="*/ 38 h 116"/>
                    <a:gd name="T80" fmla="*/ 80 w 162"/>
                    <a:gd name="T81" fmla="*/ 35 h 116"/>
                    <a:gd name="T82" fmla="*/ 80 w 162"/>
                    <a:gd name="T83" fmla="*/ 31 h 116"/>
                    <a:gd name="T84" fmla="*/ 80 w 162"/>
                    <a:gd name="T85" fmla="*/ 26 h 116"/>
                    <a:gd name="T86" fmla="*/ 80 w 162"/>
                    <a:gd name="T87" fmla="*/ 24 h 116"/>
                    <a:gd name="T88" fmla="*/ 78 w 162"/>
                    <a:gd name="T89" fmla="*/ 20 h 116"/>
                    <a:gd name="T90" fmla="*/ 75 w 162"/>
                    <a:gd name="T91" fmla="*/ 15 h 116"/>
                    <a:gd name="T92" fmla="*/ 73 w 162"/>
                    <a:gd name="T93" fmla="*/ 12 h 116"/>
                    <a:gd name="T94" fmla="*/ 71 w 162"/>
                    <a:gd name="T95" fmla="*/ 9 h 116"/>
                    <a:gd name="T96" fmla="*/ 68 w 162"/>
                    <a:gd name="T97" fmla="*/ 8 h 116"/>
                    <a:gd name="T98" fmla="*/ 66 w 162"/>
                    <a:gd name="T99" fmla="*/ 6 h 116"/>
                    <a:gd name="T100" fmla="*/ 63 w 162"/>
                    <a:gd name="T101" fmla="*/ 4 h 11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2"/>
                    <a:gd name="T154" fmla="*/ 0 h 116"/>
                    <a:gd name="T155" fmla="*/ 162 w 162"/>
                    <a:gd name="T156" fmla="*/ 116 h 11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2" h="116">
                      <a:moveTo>
                        <a:pt x="117" y="5"/>
                      </a:moveTo>
                      <a:lnTo>
                        <a:pt x="112" y="3"/>
                      </a:lnTo>
                      <a:lnTo>
                        <a:pt x="110" y="3"/>
                      </a:lnTo>
                      <a:lnTo>
                        <a:pt x="107" y="1"/>
                      </a:lnTo>
                      <a:lnTo>
                        <a:pt x="105" y="1"/>
                      </a:lnTo>
                      <a:lnTo>
                        <a:pt x="103" y="1"/>
                      </a:lnTo>
                      <a:lnTo>
                        <a:pt x="102" y="1"/>
                      </a:lnTo>
                      <a:lnTo>
                        <a:pt x="100" y="1"/>
                      </a:lnTo>
                      <a:lnTo>
                        <a:pt x="99" y="1"/>
                      </a:lnTo>
                      <a:lnTo>
                        <a:pt x="97" y="1"/>
                      </a:lnTo>
                      <a:lnTo>
                        <a:pt x="95" y="1"/>
                      </a:lnTo>
                      <a:lnTo>
                        <a:pt x="94" y="0"/>
                      </a:lnTo>
                      <a:lnTo>
                        <a:pt x="90" y="1"/>
                      </a:lnTo>
                      <a:lnTo>
                        <a:pt x="90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4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4" y="1"/>
                      </a:lnTo>
                      <a:lnTo>
                        <a:pt x="72" y="1"/>
                      </a:lnTo>
                      <a:lnTo>
                        <a:pt x="69" y="1"/>
                      </a:lnTo>
                      <a:lnTo>
                        <a:pt x="67" y="1"/>
                      </a:lnTo>
                      <a:lnTo>
                        <a:pt x="65" y="1"/>
                      </a:lnTo>
                      <a:lnTo>
                        <a:pt x="60" y="1"/>
                      </a:lnTo>
                      <a:lnTo>
                        <a:pt x="59" y="1"/>
                      </a:lnTo>
                      <a:lnTo>
                        <a:pt x="52" y="3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7"/>
                      </a:lnTo>
                      <a:lnTo>
                        <a:pt x="45" y="8"/>
                      </a:lnTo>
                      <a:lnTo>
                        <a:pt x="44" y="8"/>
                      </a:lnTo>
                      <a:lnTo>
                        <a:pt x="42" y="8"/>
                      </a:lnTo>
                      <a:lnTo>
                        <a:pt x="40" y="8"/>
                      </a:lnTo>
                      <a:lnTo>
                        <a:pt x="39" y="10"/>
                      </a:lnTo>
                      <a:lnTo>
                        <a:pt x="37" y="10"/>
                      </a:lnTo>
                      <a:lnTo>
                        <a:pt x="35" y="12"/>
                      </a:lnTo>
                      <a:lnTo>
                        <a:pt x="34" y="12"/>
                      </a:lnTo>
                      <a:lnTo>
                        <a:pt x="34" y="13"/>
                      </a:lnTo>
                      <a:lnTo>
                        <a:pt x="32" y="13"/>
                      </a:lnTo>
                      <a:lnTo>
                        <a:pt x="30" y="15"/>
                      </a:lnTo>
                      <a:lnTo>
                        <a:pt x="27" y="15"/>
                      </a:lnTo>
                      <a:lnTo>
                        <a:pt x="27" y="17"/>
                      </a:lnTo>
                      <a:lnTo>
                        <a:pt x="24" y="18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0" y="22"/>
                      </a:lnTo>
                      <a:lnTo>
                        <a:pt x="19" y="22"/>
                      </a:lnTo>
                      <a:lnTo>
                        <a:pt x="19" y="23"/>
                      </a:lnTo>
                      <a:lnTo>
                        <a:pt x="17" y="25"/>
                      </a:lnTo>
                      <a:lnTo>
                        <a:pt x="15" y="25"/>
                      </a:lnTo>
                      <a:lnTo>
                        <a:pt x="15" y="27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12" y="32"/>
                      </a:lnTo>
                      <a:lnTo>
                        <a:pt x="9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2"/>
                      </a:lnTo>
                      <a:lnTo>
                        <a:pt x="5" y="44"/>
                      </a:lnTo>
                      <a:lnTo>
                        <a:pt x="4" y="44"/>
                      </a:lnTo>
                      <a:lnTo>
                        <a:pt x="2" y="45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2" y="52"/>
                      </a:lnTo>
                      <a:lnTo>
                        <a:pt x="2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2" y="64"/>
                      </a:lnTo>
                      <a:lnTo>
                        <a:pt x="0" y="66"/>
                      </a:lnTo>
                      <a:lnTo>
                        <a:pt x="2" y="66"/>
                      </a:lnTo>
                      <a:lnTo>
                        <a:pt x="2" y="67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4" y="74"/>
                      </a:lnTo>
                      <a:lnTo>
                        <a:pt x="4" y="76"/>
                      </a:lnTo>
                      <a:lnTo>
                        <a:pt x="5" y="83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8"/>
                      </a:lnTo>
                      <a:lnTo>
                        <a:pt x="12" y="89"/>
                      </a:lnTo>
                      <a:lnTo>
                        <a:pt x="12" y="91"/>
                      </a:lnTo>
                      <a:lnTo>
                        <a:pt x="15" y="93"/>
                      </a:lnTo>
                      <a:lnTo>
                        <a:pt x="15" y="94"/>
                      </a:lnTo>
                      <a:lnTo>
                        <a:pt x="17" y="94"/>
                      </a:lnTo>
                      <a:lnTo>
                        <a:pt x="19" y="94"/>
                      </a:lnTo>
                      <a:lnTo>
                        <a:pt x="19" y="96"/>
                      </a:lnTo>
                      <a:lnTo>
                        <a:pt x="20" y="98"/>
                      </a:lnTo>
                      <a:lnTo>
                        <a:pt x="22" y="98"/>
                      </a:lnTo>
                      <a:lnTo>
                        <a:pt x="22" y="99"/>
                      </a:lnTo>
                      <a:lnTo>
                        <a:pt x="24" y="99"/>
                      </a:lnTo>
                      <a:lnTo>
                        <a:pt x="24" y="101"/>
                      </a:lnTo>
                      <a:lnTo>
                        <a:pt x="25" y="101"/>
                      </a:lnTo>
                      <a:lnTo>
                        <a:pt x="27" y="103"/>
                      </a:lnTo>
                      <a:lnTo>
                        <a:pt x="29" y="105"/>
                      </a:lnTo>
                      <a:lnTo>
                        <a:pt x="30" y="105"/>
                      </a:lnTo>
                      <a:lnTo>
                        <a:pt x="30" y="106"/>
                      </a:lnTo>
                      <a:lnTo>
                        <a:pt x="34" y="106"/>
                      </a:lnTo>
                      <a:lnTo>
                        <a:pt x="35" y="108"/>
                      </a:lnTo>
                      <a:lnTo>
                        <a:pt x="40" y="108"/>
                      </a:lnTo>
                      <a:lnTo>
                        <a:pt x="40" y="110"/>
                      </a:lnTo>
                      <a:lnTo>
                        <a:pt x="47" y="111"/>
                      </a:lnTo>
                      <a:lnTo>
                        <a:pt x="52" y="113"/>
                      </a:lnTo>
                      <a:lnTo>
                        <a:pt x="55" y="115"/>
                      </a:lnTo>
                      <a:lnTo>
                        <a:pt x="59" y="115"/>
                      </a:lnTo>
                      <a:lnTo>
                        <a:pt x="62" y="115"/>
                      </a:lnTo>
                      <a:lnTo>
                        <a:pt x="64" y="115"/>
                      </a:lnTo>
                      <a:lnTo>
                        <a:pt x="65" y="116"/>
                      </a:lnTo>
                      <a:lnTo>
                        <a:pt x="67" y="116"/>
                      </a:lnTo>
                      <a:lnTo>
                        <a:pt x="69" y="116"/>
                      </a:lnTo>
                      <a:lnTo>
                        <a:pt x="70" y="116"/>
                      </a:lnTo>
                      <a:lnTo>
                        <a:pt x="72" y="116"/>
                      </a:lnTo>
                      <a:lnTo>
                        <a:pt x="74" y="116"/>
                      </a:lnTo>
                      <a:lnTo>
                        <a:pt x="75" y="116"/>
                      </a:lnTo>
                      <a:lnTo>
                        <a:pt x="77" y="116"/>
                      </a:lnTo>
                      <a:lnTo>
                        <a:pt x="79" y="116"/>
                      </a:lnTo>
                      <a:lnTo>
                        <a:pt x="80" y="116"/>
                      </a:lnTo>
                      <a:lnTo>
                        <a:pt x="84" y="116"/>
                      </a:lnTo>
                      <a:lnTo>
                        <a:pt x="85" y="116"/>
                      </a:lnTo>
                      <a:lnTo>
                        <a:pt x="87" y="116"/>
                      </a:lnTo>
                      <a:lnTo>
                        <a:pt x="90" y="116"/>
                      </a:lnTo>
                      <a:lnTo>
                        <a:pt x="92" y="116"/>
                      </a:lnTo>
                      <a:lnTo>
                        <a:pt x="94" y="115"/>
                      </a:lnTo>
                      <a:lnTo>
                        <a:pt x="95" y="115"/>
                      </a:lnTo>
                      <a:lnTo>
                        <a:pt x="97" y="115"/>
                      </a:lnTo>
                      <a:lnTo>
                        <a:pt x="103" y="113"/>
                      </a:lnTo>
                      <a:lnTo>
                        <a:pt x="105" y="113"/>
                      </a:lnTo>
                      <a:lnTo>
                        <a:pt x="110" y="111"/>
                      </a:lnTo>
                      <a:lnTo>
                        <a:pt x="112" y="111"/>
                      </a:lnTo>
                      <a:lnTo>
                        <a:pt x="113" y="111"/>
                      </a:lnTo>
                      <a:lnTo>
                        <a:pt x="115" y="111"/>
                      </a:lnTo>
                      <a:lnTo>
                        <a:pt x="118" y="110"/>
                      </a:lnTo>
                      <a:lnTo>
                        <a:pt x="118" y="108"/>
                      </a:lnTo>
                      <a:lnTo>
                        <a:pt x="120" y="108"/>
                      </a:lnTo>
                      <a:lnTo>
                        <a:pt x="122" y="108"/>
                      </a:lnTo>
                      <a:lnTo>
                        <a:pt x="123" y="108"/>
                      </a:lnTo>
                      <a:lnTo>
                        <a:pt x="125" y="106"/>
                      </a:lnTo>
                      <a:lnTo>
                        <a:pt x="127" y="106"/>
                      </a:lnTo>
                      <a:lnTo>
                        <a:pt x="128" y="105"/>
                      </a:lnTo>
                      <a:lnTo>
                        <a:pt x="130" y="105"/>
                      </a:lnTo>
                      <a:lnTo>
                        <a:pt x="130" y="103"/>
                      </a:lnTo>
                      <a:lnTo>
                        <a:pt x="133" y="101"/>
                      </a:lnTo>
                      <a:lnTo>
                        <a:pt x="135" y="101"/>
                      </a:lnTo>
                      <a:lnTo>
                        <a:pt x="135" y="99"/>
                      </a:lnTo>
                      <a:lnTo>
                        <a:pt x="138" y="99"/>
                      </a:lnTo>
                      <a:lnTo>
                        <a:pt x="138" y="98"/>
                      </a:lnTo>
                      <a:lnTo>
                        <a:pt x="138" y="96"/>
                      </a:lnTo>
                      <a:lnTo>
                        <a:pt x="140" y="96"/>
                      </a:lnTo>
                      <a:lnTo>
                        <a:pt x="142" y="94"/>
                      </a:lnTo>
                      <a:lnTo>
                        <a:pt x="143" y="94"/>
                      </a:lnTo>
                      <a:lnTo>
                        <a:pt x="145" y="93"/>
                      </a:lnTo>
                      <a:lnTo>
                        <a:pt x="147" y="93"/>
                      </a:lnTo>
                      <a:lnTo>
                        <a:pt x="147" y="89"/>
                      </a:lnTo>
                      <a:lnTo>
                        <a:pt x="148" y="89"/>
                      </a:lnTo>
                      <a:lnTo>
                        <a:pt x="150" y="86"/>
                      </a:lnTo>
                      <a:lnTo>
                        <a:pt x="152" y="86"/>
                      </a:lnTo>
                      <a:lnTo>
                        <a:pt x="155" y="83"/>
                      </a:lnTo>
                      <a:lnTo>
                        <a:pt x="157" y="79"/>
                      </a:lnTo>
                      <a:lnTo>
                        <a:pt x="157" y="76"/>
                      </a:lnTo>
                      <a:lnTo>
                        <a:pt x="158" y="74"/>
                      </a:lnTo>
                      <a:lnTo>
                        <a:pt x="158" y="72"/>
                      </a:lnTo>
                      <a:lnTo>
                        <a:pt x="158" y="71"/>
                      </a:lnTo>
                      <a:lnTo>
                        <a:pt x="160" y="71"/>
                      </a:lnTo>
                      <a:lnTo>
                        <a:pt x="162" y="69"/>
                      </a:lnTo>
                      <a:lnTo>
                        <a:pt x="162" y="67"/>
                      </a:lnTo>
                      <a:lnTo>
                        <a:pt x="162" y="66"/>
                      </a:lnTo>
                      <a:lnTo>
                        <a:pt x="162" y="62"/>
                      </a:lnTo>
                      <a:lnTo>
                        <a:pt x="162" y="61"/>
                      </a:lnTo>
                      <a:lnTo>
                        <a:pt x="162" y="59"/>
                      </a:lnTo>
                      <a:lnTo>
                        <a:pt x="162" y="57"/>
                      </a:lnTo>
                      <a:lnTo>
                        <a:pt x="162" y="56"/>
                      </a:lnTo>
                      <a:lnTo>
                        <a:pt x="162" y="54"/>
                      </a:lnTo>
                      <a:lnTo>
                        <a:pt x="162" y="52"/>
                      </a:lnTo>
                      <a:lnTo>
                        <a:pt x="162" y="50"/>
                      </a:lnTo>
                      <a:lnTo>
                        <a:pt x="162" y="49"/>
                      </a:lnTo>
                      <a:lnTo>
                        <a:pt x="162" y="47"/>
                      </a:lnTo>
                      <a:lnTo>
                        <a:pt x="162" y="45"/>
                      </a:lnTo>
                      <a:lnTo>
                        <a:pt x="162" y="44"/>
                      </a:lnTo>
                      <a:lnTo>
                        <a:pt x="158" y="42"/>
                      </a:lnTo>
                      <a:lnTo>
                        <a:pt x="158" y="40"/>
                      </a:lnTo>
                      <a:lnTo>
                        <a:pt x="158" y="39"/>
                      </a:lnTo>
                      <a:lnTo>
                        <a:pt x="155" y="35"/>
                      </a:lnTo>
                      <a:lnTo>
                        <a:pt x="155" y="34"/>
                      </a:lnTo>
                      <a:lnTo>
                        <a:pt x="153" y="30"/>
                      </a:lnTo>
                      <a:lnTo>
                        <a:pt x="152" y="30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0" y="25"/>
                      </a:lnTo>
                      <a:lnTo>
                        <a:pt x="148" y="25"/>
                      </a:lnTo>
                      <a:lnTo>
                        <a:pt x="148" y="23"/>
                      </a:lnTo>
                      <a:lnTo>
                        <a:pt x="147" y="23"/>
                      </a:lnTo>
                      <a:lnTo>
                        <a:pt x="147" y="22"/>
                      </a:lnTo>
                      <a:lnTo>
                        <a:pt x="145" y="20"/>
                      </a:lnTo>
                      <a:lnTo>
                        <a:pt x="143" y="20"/>
                      </a:lnTo>
                      <a:lnTo>
                        <a:pt x="143" y="18"/>
                      </a:lnTo>
                      <a:lnTo>
                        <a:pt x="142" y="18"/>
                      </a:lnTo>
                      <a:lnTo>
                        <a:pt x="140" y="18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7" y="15"/>
                      </a:lnTo>
                      <a:lnTo>
                        <a:pt x="135" y="15"/>
                      </a:lnTo>
                      <a:lnTo>
                        <a:pt x="135" y="13"/>
                      </a:lnTo>
                      <a:lnTo>
                        <a:pt x="133" y="13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0" y="12"/>
                      </a:lnTo>
                      <a:lnTo>
                        <a:pt x="130" y="10"/>
                      </a:lnTo>
                      <a:lnTo>
                        <a:pt x="127" y="10"/>
                      </a:lnTo>
                      <a:lnTo>
                        <a:pt x="127" y="8"/>
                      </a:lnTo>
                      <a:lnTo>
                        <a:pt x="123" y="8"/>
                      </a:lnTo>
                      <a:lnTo>
                        <a:pt x="122" y="8"/>
                      </a:ln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5" name="Freeform 824"/>
                <p:cNvSpPr>
                  <a:spLocks/>
                </p:cNvSpPr>
                <p:nvPr/>
              </p:nvSpPr>
              <p:spPr bwMode="auto">
                <a:xfrm>
                  <a:off x="5129" y="878"/>
                  <a:ext cx="82" cy="61"/>
                </a:xfrm>
                <a:custGeom>
                  <a:avLst/>
                  <a:gdLst>
                    <a:gd name="T0" fmla="*/ 1 w 164"/>
                    <a:gd name="T1" fmla="*/ 24 h 122"/>
                    <a:gd name="T2" fmla="*/ 0 w 164"/>
                    <a:gd name="T3" fmla="*/ 30 h 122"/>
                    <a:gd name="T4" fmla="*/ 0 w 164"/>
                    <a:gd name="T5" fmla="*/ 36 h 122"/>
                    <a:gd name="T6" fmla="*/ 3 w 164"/>
                    <a:gd name="T7" fmla="*/ 43 h 122"/>
                    <a:gd name="T8" fmla="*/ 5 w 164"/>
                    <a:gd name="T9" fmla="*/ 49 h 122"/>
                    <a:gd name="T10" fmla="*/ 12 w 164"/>
                    <a:gd name="T11" fmla="*/ 54 h 122"/>
                    <a:gd name="T12" fmla="*/ 19 w 164"/>
                    <a:gd name="T13" fmla="*/ 57 h 122"/>
                    <a:gd name="T14" fmla="*/ 26 w 164"/>
                    <a:gd name="T15" fmla="*/ 60 h 122"/>
                    <a:gd name="T16" fmla="*/ 35 w 164"/>
                    <a:gd name="T17" fmla="*/ 60 h 122"/>
                    <a:gd name="T18" fmla="*/ 42 w 164"/>
                    <a:gd name="T19" fmla="*/ 60 h 122"/>
                    <a:gd name="T20" fmla="*/ 50 w 164"/>
                    <a:gd name="T21" fmla="*/ 60 h 122"/>
                    <a:gd name="T22" fmla="*/ 59 w 164"/>
                    <a:gd name="T23" fmla="*/ 57 h 122"/>
                    <a:gd name="T24" fmla="*/ 68 w 164"/>
                    <a:gd name="T25" fmla="*/ 53 h 122"/>
                    <a:gd name="T26" fmla="*/ 74 w 164"/>
                    <a:gd name="T27" fmla="*/ 49 h 122"/>
                    <a:gd name="T28" fmla="*/ 78 w 164"/>
                    <a:gd name="T29" fmla="*/ 44 h 122"/>
                    <a:gd name="T30" fmla="*/ 81 w 164"/>
                    <a:gd name="T31" fmla="*/ 39 h 122"/>
                    <a:gd name="T32" fmla="*/ 82 w 164"/>
                    <a:gd name="T33" fmla="*/ 33 h 122"/>
                    <a:gd name="T34" fmla="*/ 82 w 164"/>
                    <a:gd name="T35" fmla="*/ 27 h 122"/>
                    <a:gd name="T36" fmla="*/ 81 w 164"/>
                    <a:gd name="T37" fmla="*/ 22 h 122"/>
                    <a:gd name="T38" fmla="*/ 77 w 164"/>
                    <a:gd name="T39" fmla="*/ 15 h 122"/>
                    <a:gd name="T40" fmla="*/ 72 w 164"/>
                    <a:gd name="T41" fmla="*/ 11 h 122"/>
                    <a:gd name="T42" fmla="*/ 65 w 164"/>
                    <a:gd name="T43" fmla="*/ 6 h 122"/>
                    <a:gd name="T44" fmla="*/ 49 w 164"/>
                    <a:gd name="T45" fmla="*/ 1 h 122"/>
                    <a:gd name="T46" fmla="*/ 41 w 164"/>
                    <a:gd name="T47" fmla="*/ 0 h 122"/>
                    <a:gd name="T48" fmla="*/ 33 w 164"/>
                    <a:gd name="T49" fmla="*/ 1 h 122"/>
                    <a:gd name="T50" fmla="*/ 24 w 164"/>
                    <a:gd name="T51" fmla="*/ 4 h 122"/>
                    <a:gd name="T52" fmla="*/ 15 w 164"/>
                    <a:gd name="T53" fmla="*/ 9 h 122"/>
                    <a:gd name="T54" fmla="*/ 10 w 164"/>
                    <a:gd name="T55" fmla="*/ 12 h 122"/>
                    <a:gd name="T56" fmla="*/ 4 w 164"/>
                    <a:gd name="T57" fmla="*/ 19 h 122"/>
                    <a:gd name="T58" fmla="*/ 10 w 164"/>
                    <a:gd name="T59" fmla="*/ 14 h 122"/>
                    <a:gd name="T60" fmla="*/ 15 w 164"/>
                    <a:gd name="T61" fmla="*/ 11 h 122"/>
                    <a:gd name="T62" fmla="*/ 23 w 164"/>
                    <a:gd name="T63" fmla="*/ 6 h 122"/>
                    <a:gd name="T64" fmla="*/ 30 w 164"/>
                    <a:gd name="T65" fmla="*/ 4 h 122"/>
                    <a:gd name="T66" fmla="*/ 38 w 164"/>
                    <a:gd name="T67" fmla="*/ 3 h 122"/>
                    <a:gd name="T68" fmla="*/ 45 w 164"/>
                    <a:gd name="T69" fmla="*/ 3 h 122"/>
                    <a:gd name="T70" fmla="*/ 54 w 164"/>
                    <a:gd name="T71" fmla="*/ 4 h 122"/>
                    <a:gd name="T72" fmla="*/ 66 w 164"/>
                    <a:gd name="T73" fmla="*/ 9 h 122"/>
                    <a:gd name="T74" fmla="*/ 72 w 164"/>
                    <a:gd name="T75" fmla="*/ 12 h 122"/>
                    <a:gd name="T76" fmla="*/ 76 w 164"/>
                    <a:gd name="T77" fmla="*/ 17 h 122"/>
                    <a:gd name="T78" fmla="*/ 79 w 164"/>
                    <a:gd name="T79" fmla="*/ 23 h 122"/>
                    <a:gd name="T80" fmla="*/ 80 w 164"/>
                    <a:gd name="T81" fmla="*/ 29 h 122"/>
                    <a:gd name="T82" fmla="*/ 80 w 164"/>
                    <a:gd name="T83" fmla="*/ 34 h 122"/>
                    <a:gd name="T84" fmla="*/ 78 w 164"/>
                    <a:gd name="T85" fmla="*/ 40 h 122"/>
                    <a:gd name="T86" fmla="*/ 75 w 164"/>
                    <a:gd name="T87" fmla="*/ 44 h 122"/>
                    <a:gd name="T88" fmla="*/ 71 w 164"/>
                    <a:gd name="T89" fmla="*/ 49 h 122"/>
                    <a:gd name="T90" fmla="*/ 66 w 164"/>
                    <a:gd name="T91" fmla="*/ 53 h 122"/>
                    <a:gd name="T92" fmla="*/ 57 w 164"/>
                    <a:gd name="T93" fmla="*/ 56 h 122"/>
                    <a:gd name="T94" fmla="*/ 46 w 164"/>
                    <a:gd name="T95" fmla="*/ 59 h 122"/>
                    <a:gd name="T96" fmla="*/ 39 w 164"/>
                    <a:gd name="T97" fmla="*/ 60 h 122"/>
                    <a:gd name="T98" fmla="*/ 31 w 164"/>
                    <a:gd name="T99" fmla="*/ 59 h 122"/>
                    <a:gd name="T100" fmla="*/ 24 w 164"/>
                    <a:gd name="T101" fmla="*/ 57 h 122"/>
                    <a:gd name="T102" fmla="*/ 18 w 164"/>
                    <a:gd name="T103" fmla="*/ 54 h 122"/>
                    <a:gd name="T104" fmla="*/ 10 w 164"/>
                    <a:gd name="T105" fmla="*/ 49 h 122"/>
                    <a:gd name="T106" fmla="*/ 5 w 164"/>
                    <a:gd name="T107" fmla="*/ 44 h 122"/>
                    <a:gd name="T108" fmla="*/ 3 w 164"/>
                    <a:gd name="T109" fmla="*/ 40 h 122"/>
                    <a:gd name="T110" fmla="*/ 1 w 164"/>
                    <a:gd name="T111" fmla="*/ 34 h 122"/>
                    <a:gd name="T112" fmla="*/ 3 w 164"/>
                    <a:gd name="T113" fmla="*/ 29 h 122"/>
                    <a:gd name="T114" fmla="*/ 3 w 164"/>
                    <a:gd name="T115" fmla="*/ 23 h 122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122"/>
                    <a:gd name="T176" fmla="*/ 164 w 164"/>
                    <a:gd name="T177" fmla="*/ 122 h 122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122">
                      <a:moveTo>
                        <a:pt x="8" y="38"/>
                      </a:moveTo>
                      <a:lnTo>
                        <a:pt x="6" y="41"/>
                      </a:lnTo>
                      <a:lnTo>
                        <a:pt x="3" y="46"/>
                      </a:lnTo>
                      <a:lnTo>
                        <a:pt x="1" y="48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0" y="60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0" y="75"/>
                      </a:lnTo>
                      <a:lnTo>
                        <a:pt x="1" y="78"/>
                      </a:lnTo>
                      <a:lnTo>
                        <a:pt x="3" y="80"/>
                      </a:lnTo>
                      <a:lnTo>
                        <a:pt x="6" y="85"/>
                      </a:lnTo>
                      <a:lnTo>
                        <a:pt x="6" y="88"/>
                      </a:lnTo>
                      <a:lnTo>
                        <a:pt x="10" y="90"/>
                      </a:lnTo>
                      <a:lnTo>
                        <a:pt x="10" y="93"/>
                      </a:lnTo>
                      <a:lnTo>
                        <a:pt x="11" y="97"/>
                      </a:lnTo>
                      <a:lnTo>
                        <a:pt x="15" y="98"/>
                      </a:lnTo>
                      <a:lnTo>
                        <a:pt x="16" y="102"/>
                      </a:lnTo>
                      <a:lnTo>
                        <a:pt x="23" y="105"/>
                      </a:lnTo>
                      <a:lnTo>
                        <a:pt x="25" y="107"/>
                      </a:lnTo>
                      <a:lnTo>
                        <a:pt x="28" y="107"/>
                      </a:lnTo>
                      <a:lnTo>
                        <a:pt x="31" y="110"/>
                      </a:lnTo>
                      <a:lnTo>
                        <a:pt x="35" y="112"/>
                      </a:lnTo>
                      <a:lnTo>
                        <a:pt x="38" y="114"/>
                      </a:lnTo>
                      <a:lnTo>
                        <a:pt x="41" y="114"/>
                      </a:lnTo>
                      <a:lnTo>
                        <a:pt x="46" y="115"/>
                      </a:lnTo>
                      <a:lnTo>
                        <a:pt x="50" y="117"/>
                      </a:lnTo>
                      <a:lnTo>
                        <a:pt x="53" y="119"/>
                      </a:lnTo>
                      <a:lnTo>
                        <a:pt x="56" y="120"/>
                      </a:lnTo>
                      <a:lnTo>
                        <a:pt x="61" y="120"/>
                      </a:lnTo>
                      <a:lnTo>
                        <a:pt x="65" y="120"/>
                      </a:lnTo>
                      <a:lnTo>
                        <a:pt x="70" y="120"/>
                      </a:lnTo>
                      <a:lnTo>
                        <a:pt x="75" y="122"/>
                      </a:lnTo>
                      <a:lnTo>
                        <a:pt x="78" y="120"/>
                      </a:lnTo>
                      <a:lnTo>
                        <a:pt x="81" y="120"/>
                      </a:lnTo>
                      <a:lnTo>
                        <a:pt x="85" y="120"/>
                      </a:lnTo>
                      <a:lnTo>
                        <a:pt x="90" y="120"/>
                      </a:lnTo>
                      <a:lnTo>
                        <a:pt x="93" y="120"/>
                      </a:lnTo>
                      <a:lnTo>
                        <a:pt x="96" y="120"/>
                      </a:lnTo>
                      <a:lnTo>
                        <a:pt x="101" y="120"/>
                      </a:lnTo>
                      <a:lnTo>
                        <a:pt x="104" y="119"/>
                      </a:lnTo>
                      <a:lnTo>
                        <a:pt x="113" y="117"/>
                      </a:lnTo>
                      <a:lnTo>
                        <a:pt x="116" y="114"/>
                      </a:lnTo>
                      <a:lnTo>
                        <a:pt x="119" y="114"/>
                      </a:lnTo>
                      <a:lnTo>
                        <a:pt x="123" y="114"/>
                      </a:lnTo>
                      <a:lnTo>
                        <a:pt x="129" y="109"/>
                      </a:lnTo>
                      <a:lnTo>
                        <a:pt x="133" y="107"/>
                      </a:lnTo>
                      <a:lnTo>
                        <a:pt x="136" y="105"/>
                      </a:lnTo>
                      <a:lnTo>
                        <a:pt x="139" y="103"/>
                      </a:lnTo>
                      <a:lnTo>
                        <a:pt x="143" y="102"/>
                      </a:lnTo>
                      <a:lnTo>
                        <a:pt x="144" y="98"/>
                      </a:lnTo>
                      <a:lnTo>
                        <a:pt x="148" y="98"/>
                      </a:lnTo>
                      <a:lnTo>
                        <a:pt x="149" y="95"/>
                      </a:lnTo>
                      <a:lnTo>
                        <a:pt x="153" y="92"/>
                      </a:lnTo>
                      <a:lnTo>
                        <a:pt x="154" y="88"/>
                      </a:lnTo>
                      <a:lnTo>
                        <a:pt x="156" y="87"/>
                      </a:lnTo>
                      <a:lnTo>
                        <a:pt x="156" y="85"/>
                      </a:lnTo>
                      <a:lnTo>
                        <a:pt x="158" y="83"/>
                      </a:lnTo>
                      <a:lnTo>
                        <a:pt x="159" y="80"/>
                      </a:lnTo>
                      <a:lnTo>
                        <a:pt x="161" y="78"/>
                      </a:lnTo>
                      <a:lnTo>
                        <a:pt x="163" y="75"/>
                      </a:lnTo>
                      <a:lnTo>
                        <a:pt x="163" y="71"/>
                      </a:lnTo>
                      <a:lnTo>
                        <a:pt x="163" y="68"/>
                      </a:lnTo>
                      <a:lnTo>
                        <a:pt x="164" y="66"/>
                      </a:lnTo>
                      <a:lnTo>
                        <a:pt x="164" y="63"/>
                      </a:lnTo>
                      <a:lnTo>
                        <a:pt x="164" y="60"/>
                      </a:lnTo>
                      <a:lnTo>
                        <a:pt x="164" y="58"/>
                      </a:lnTo>
                      <a:lnTo>
                        <a:pt x="164" y="54"/>
                      </a:lnTo>
                      <a:lnTo>
                        <a:pt x="164" y="51"/>
                      </a:lnTo>
                      <a:lnTo>
                        <a:pt x="163" y="48"/>
                      </a:lnTo>
                      <a:lnTo>
                        <a:pt x="163" y="46"/>
                      </a:lnTo>
                      <a:lnTo>
                        <a:pt x="161" y="43"/>
                      </a:lnTo>
                      <a:lnTo>
                        <a:pt x="159" y="41"/>
                      </a:lnTo>
                      <a:lnTo>
                        <a:pt x="158" y="34"/>
                      </a:lnTo>
                      <a:lnTo>
                        <a:pt x="154" y="33"/>
                      </a:lnTo>
                      <a:lnTo>
                        <a:pt x="153" y="29"/>
                      </a:lnTo>
                      <a:lnTo>
                        <a:pt x="151" y="27"/>
                      </a:lnTo>
                      <a:lnTo>
                        <a:pt x="148" y="26"/>
                      </a:lnTo>
                      <a:lnTo>
                        <a:pt x="146" y="22"/>
                      </a:lnTo>
                      <a:lnTo>
                        <a:pt x="144" y="21"/>
                      </a:lnTo>
                      <a:lnTo>
                        <a:pt x="141" y="17"/>
                      </a:lnTo>
                      <a:lnTo>
                        <a:pt x="138" y="17"/>
                      </a:lnTo>
                      <a:lnTo>
                        <a:pt x="134" y="16"/>
                      </a:lnTo>
                      <a:lnTo>
                        <a:pt x="129" y="11"/>
                      </a:lnTo>
                      <a:lnTo>
                        <a:pt x="124" y="9"/>
                      </a:lnTo>
                      <a:lnTo>
                        <a:pt x="109" y="5"/>
                      </a:lnTo>
                      <a:lnTo>
                        <a:pt x="106" y="4"/>
                      </a:lnTo>
                      <a:lnTo>
                        <a:pt x="98" y="2"/>
                      </a:lnTo>
                      <a:lnTo>
                        <a:pt x="93" y="2"/>
                      </a:lnTo>
                      <a:lnTo>
                        <a:pt x="90" y="2"/>
                      </a:lnTo>
                      <a:lnTo>
                        <a:pt x="86" y="0"/>
                      </a:lnTo>
                      <a:lnTo>
                        <a:pt x="81" y="0"/>
                      </a:lnTo>
                      <a:lnTo>
                        <a:pt x="78" y="2"/>
                      </a:lnTo>
                      <a:lnTo>
                        <a:pt x="75" y="2"/>
                      </a:lnTo>
                      <a:lnTo>
                        <a:pt x="70" y="2"/>
                      </a:lnTo>
                      <a:lnTo>
                        <a:pt x="66" y="2"/>
                      </a:lnTo>
                      <a:lnTo>
                        <a:pt x="60" y="5"/>
                      </a:lnTo>
                      <a:lnTo>
                        <a:pt x="55" y="5"/>
                      </a:lnTo>
                      <a:lnTo>
                        <a:pt x="51" y="5"/>
                      </a:lnTo>
                      <a:lnTo>
                        <a:pt x="48" y="7"/>
                      </a:lnTo>
                      <a:lnTo>
                        <a:pt x="45" y="9"/>
                      </a:lnTo>
                      <a:lnTo>
                        <a:pt x="36" y="11"/>
                      </a:lnTo>
                      <a:lnTo>
                        <a:pt x="35" y="14"/>
                      </a:lnTo>
                      <a:lnTo>
                        <a:pt x="31" y="17"/>
                      </a:lnTo>
                      <a:lnTo>
                        <a:pt x="28" y="17"/>
                      </a:lnTo>
                      <a:lnTo>
                        <a:pt x="25" y="19"/>
                      </a:lnTo>
                      <a:lnTo>
                        <a:pt x="21" y="22"/>
                      </a:lnTo>
                      <a:lnTo>
                        <a:pt x="20" y="24"/>
                      </a:lnTo>
                      <a:lnTo>
                        <a:pt x="16" y="27"/>
                      </a:lnTo>
                      <a:lnTo>
                        <a:pt x="13" y="27"/>
                      </a:lnTo>
                      <a:lnTo>
                        <a:pt x="11" y="33"/>
                      </a:lnTo>
                      <a:lnTo>
                        <a:pt x="8" y="38"/>
                      </a:lnTo>
                      <a:lnTo>
                        <a:pt x="11" y="39"/>
                      </a:lnTo>
                      <a:lnTo>
                        <a:pt x="16" y="33"/>
                      </a:lnTo>
                      <a:lnTo>
                        <a:pt x="18" y="31"/>
                      </a:lnTo>
                      <a:lnTo>
                        <a:pt x="20" y="27"/>
                      </a:lnTo>
                      <a:lnTo>
                        <a:pt x="23" y="26"/>
                      </a:lnTo>
                      <a:lnTo>
                        <a:pt x="25" y="24"/>
                      </a:lnTo>
                      <a:lnTo>
                        <a:pt x="28" y="22"/>
                      </a:lnTo>
                      <a:lnTo>
                        <a:pt x="31" y="21"/>
                      </a:lnTo>
                      <a:lnTo>
                        <a:pt x="35" y="17"/>
                      </a:lnTo>
                      <a:lnTo>
                        <a:pt x="36" y="17"/>
                      </a:lnTo>
                      <a:lnTo>
                        <a:pt x="40" y="16"/>
                      </a:lnTo>
                      <a:lnTo>
                        <a:pt x="46" y="11"/>
                      </a:lnTo>
                      <a:lnTo>
                        <a:pt x="50" y="11"/>
                      </a:lnTo>
                      <a:lnTo>
                        <a:pt x="53" y="9"/>
                      </a:lnTo>
                      <a:lnTo>
                        <a:pt x="56" y="9"/>
                      </a:lnTo>
                      <a:lnTo>
                        <a:pt x="60" y="7"/>
                      </a:lnTo>
                      <a:lnTo>
                        <a:pt x="63" y="7"/>
                      </a:lnTo>
                      <a:lnTo>
                        <a:pt x="66" y="5"/>
                      </a:lnTo>
                      <a:lnTo>
                        <a:pt x="71" y="5"/>
                      </a:lnTo>
                      <a:lnTo>
                        <a:pt x="76" y="5"/>
                      </a:lnTo>
                      <a:lnTo>
                        <a:pt x="78" y="5"/>
                      </a:lnTo>
                      <a:lnTo>
                        <a:pt x="81" y="5"/>
                      </a:lnTo>
                      <a:lnTo>
                        <a:pt x="86" y="5"/>
                      </a:lnTo>
                      <a:lnTo>
                        <a:pt x="90" y="5"/>
                      </a:lnTo>
                      <a:lnTo>
                        <a:pt x="93" y="5"/>
                      </a:lnTo>
                      <a:lnTo>
                        <a:pt x="98" y="5"/>
                      </a:lnTo>
                      <a:lnTo>
                        <a:pt x="104" y="7"/>
                      </a:lnTo>
                      <a:lnTo>
                        <a:pt x="108" y="7"/>
                      </a:lnTo>
                      <a:lnTo>
                        <a:pt x="116" y="9"/>
                      </a:lnTo>
                      <a:lnTo>
                        <a:pt x="123" y="11"/>
                      </a:lnTo>
                      <a:lnTo>
                        <a:pt x="126" y="14"/>
                      </a:lnTo>
                      <a:lnTo>
                        <a:pt x="131" y="17"/>
                      </a:lnTo>
                      <a:lnTo>
                        <a:pt x="134" y="19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3" y="24"/>
                      </a:lnTo>
                      <a:lnTo>
                        <a:pt x="146" y="27"/>
                      </a:lnTo>
                      <a:lnTo>
                        <a:pt x="148" y="29"/>
                      </a:lnTo>
                      <a:lnTo>
                        <a:pt x="148" y="33"/>
                      </a:lnTo>
                      <a:lnTo>
                        <a:pt x="151" y="33"/>
                      </a:lnTo>
                      <a:lnTo>
                        <a:pt x="153" y="38"/>
                      </a:lnTo>
                      <a:lnTo>
                        <a:pt x="156" y="41"/>
                      </a:lnTo>
                      <a:lnTo>
                        <a:pt x="156" y="44"/>
                      </a:lnTo>
                      <a:lnTo>
                        <a:pt x="158" y="46"/>
                      </a:lnTo>
                      <a:lnTo>
                        <a:pt x="159" y="49"/>
                      </a:lnTo>
                      <a:lnTo>
                        <a:pt x="159" y="51"/>
                      </a:lnTo>
                      <a:lnTo>
                        <a:pt x="159" y="54"/>
                      </a:lnTo>
                      <a:lnTo>
                        <a:pt x="159" y="58"/>
                      </a:lnTo>
                      <a:lnTo>
                        <a:pt x="159" y="60"/>
                      </a:lnTo>
                      <a:lnTo>
                        <a:pt x="159" y="63"/>
                      </a:lnTo>
                      <a:lnTo>
                        <a:pt x="159" y="66"/>
                      </a:lnTo>
                      <a:lnTo>
                        <a:pt x="159" y="68"/>
                      </a:lnTo>
                      <a:lnTo>
                        <a:pt x="159" y="71"/>
                      </a:lnTo>
                      <a:lnTo>
                        <a:pt x="158" y="73"/>
                      </a:lnTo>
                      <a:lnTo>
                        <a:pt x="156" y="76"/>
                      </a:lnTo>
                      <a:lnTo>
                        <a:pt x="156" y="80"/>
                      </a:lnTo>
                      <a:lnTo>
                        <a:pt x="154" y="82"/>
                      </a:lnTo>
                      <a:lnTo>
                        <a:pt x="153" y="85"/>
                      </a:lnTo>
                      <a:lnTo>
                        <a:pt x="149" y="87"/>
                      </a:lnTo>
                      <a:lnTo>
                        <a:pt x="148" y="90"/>
                      </a:lnTo>
                      <a:lnTo>
                        <a:pt x="146" y="92"/>
                      </a:lnTo>
                      <a:lnTo>
                        <a:pt x="144" y="95"/>
                      </a:lnTo>
                      <a:lnTo>
                        <a:pt x="141" y="98"/>
                      </a:lnTo>
                      <a:lnTo>
                        <a:pt x="139" y="98"/>
                      </a:lnTo>
                      <a:lnTo>
                        <a:pt x="136" y="102"/>
                      </a:lnTo>
                      <a:lnTo>
                        <a:pt x="134" y="102"/>
                      </a:lnTo>
                      <a:lnTo>
                        <a:pt x="131" y="105"/>
                      </a:lnTo>
                      <a:lnTo>
                        <a:pt x="128" y="107"/>
                      </a:lnTo>
                      <a:lnTo>
                        <a:pt x="121" y="110"/>
                      </a:lnTo>
                      <a:lnTo>
                        <a:pt x="118" y="112"/>
                      </a:lnTo>
                      <a:lnTo>
                        <a:pt x="114" y="112"/>
                      </a:lnTo>
                      <a:lnTo>
                        <a:pt x="111" y="114"/>
                      </a:lnTo>
                      <a:lnTo>
                        <a:pt x="101" y="115"/>
                      </a:lnTo>
                      <a:lnTo>
                        <a:pt x="96" y="117"/>
                      </a:lnTo>
                      <a:lnTo>
                        <a:pt x="93" y="117"/>
                      </a:lnTo>
                      <a:lnTo>
                        <a:pt x="90" y="117"/>
                      </a:lnTo>
                      <a:lnTo>
                        <a:pt x="85" y="119"/>
                      </a:lnTo>
                      <a:lnTo>
                        <a:pt x="81" y="119"/>
                      </a:lnTo>
                      <a:lnTo>
                        <a:pt x="78" y="119"/>
                      </a:lnTo>
                      <a:lnTo>
                        <a:pt x="75" y="119"/>
                      </a:lnTo>
                      <a:lnTo>
                        <a:pt x="70" y="117"/>
                      </a:lnTo>
                      <a:lnTo>
                        <a:pt x="65" y="117"/>
                      </a:lnTo>
                      <a:lnTo>
                        <a:pt x="63" y="117"/>
                      </a:lnTo>
                      <a:lnTo>
                        <a:pt x="60" y="115"/>
                      </a:lnTo>
                      <a:lnTo>
                        <a:pt x="55" y="115"/>
                      </a:lnTo>
                      <a:lnTo>
                        <a:pt x="51" y="114"/>
                      </a:lnTo>
                      <a:lnTo>
                        <a:pt x="48" y="114"/>
                      </a:lnTo>
                      <a:lnTo>
                        <a:pt x="45" y="112"/>
                      </a:lnTo>
                      <a:lnTo>
                        <a:pt x="40" y="110"/>
                      </a:lnTo>
                      <a:lnTo>
                        <a:pt x="36" y="109"/>
                      </a:lnTo>
                      <a:lnTo>
                        <a:pt x="35" y="107"/>
                      </a:lnTo>
                      <a:lnTo>
                        <a:pt x="31" y="105"/>
                      </a:lnTo>
                      <a:lnTo>
                        <a:pt x="28" y="103"/>
                      </a:lnTo>
                      <a:lnTo>
                        <a:pt x="25" y="102"/>
                      </a:lnTo>
                      <a:lnTo>
                        <a:pt x="21" y="98"/>
                      </a:lnTo>
                      <a:lnTo>
                        <a:pt x="20" y="97"/>
                      </a:lnTo>
                      <a:lnTo>
                        <a:pt x="16" y="93"/>
                      </a:lnTo>
                      <a:lnTo>
                        <a:pt x="13" y="92"/>
                      </a:lnTo>
                      <a:lnTo>
                        <a:pt x="11" y="88"/>
                      </a:lnTo>
                      <a:lnTo>
                        <a:pt x="11" y="87"/>
                      </a:lnTo>
                      <a:lnTo>
                        <a:pt x="10" y="85"/>
                      </a:lnTo>
                      <a:lnTo>
                        <a:pt x="8" y="82"/>
                      </a:lnTo>
                      <a:lnTo>
                        <a:pt x="6" y="80"/>
                      </a:lnTo>
                      <a:lnTo>
                        <a:pt x="6" y="76"/>
                      </a:lnTo>
                      <a:lnTo>
                        <a:pt x="6" y="73"/>
                      </a:lnTo>
                      <a:lnTo>
                        <a:pt x="5" y="71"/>
                      </a:lnTo>
                      <a:lnTo>
                        <a:pt x="3" y="68"/>
                      </a:lnTo>
                      <a:lnTo>
                        <a:pt x="3" y="66"/>
                      </a:lnTo>
                      <a:lnTo>
                        <a:pt x="3" y="63"/>
                      </a:lnTo>
                      <a:lnTo>
                        <a:pt x="3" y="61"/>
                      </a:lnTo>
                      <a:lnTo>
                        <a:pt x="5" y="58"/>
                      </a:lnTo>
                      <a:lnTo>
                        <a:pt x="5" y="56"/>
                      </a:lnTo>
                      <a:lnTo>
                        <a:pt x="6" y="51"/>
                      </a:lnTo>
                      <a:lnTo>
                        <a:pt x="6" y="49"/>
                      </a:lnTo>
                      <a:lnTo>
                        <a:pt x="6" y="46"/>
                      </a:lnTo>
                      <a:lnTo>
                        <a:pt x="10" y="41"/>
                      </a:lnTo>
                      <a:lnTo>
                        <a:pt x="11" y="39"/>
                      </a:lnTo>
                      <a:lnTo>
                        <a:pt x="8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6" name="Freeform 825"/>
                <p:cNvSpPr>
                  <a:spLocks/>
                </p:cNvSpPr>
                <p:nvPr/>
              </p:nvSpPr>
              <p:spPr bwMode="auto">
                <a:xfrm>
                  <a:off x="5133" y="884"/>
                  <a:ext cx="15" cy="17"/>
                </a:xfrm>
                <a:custGeom>
                  <a:avLst/>
                  <a:gdLst>
                    <a:gd name="T0" fmla="*/ 10 w 30"/>
                    <a:gd name="T1" fmla="*/ 0 h 34"/>
                    <a:gd name="T2" fmla="*/ 9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5 w 30"/>
                    <a:gd name="T9" fmla="*/ 0 h 34"/>
                    <a:gd name="T10" fmla="*/ 5 w 30"/>
                    <a:gd name="T11" fmla="*/ 1 h 34"/>
                    <a:gd name="T12" fmla="*/ 4 w 30"/>
                    <a:gd name="T13" fmla="*/ 1 h 34"/>
                    <a:gd name="T14" fmla="*/ 3 w 30"/>
                    <a:gd name="T15" fmla="*/ 2 h 34"/>
                    <a:gd name="T16" fmla="*/ 2 w 30"/>
                    <a:gd name="T17" fmla="*/ 2 h 34"/>
                    <a:gd name="T18" fmla="*/ 1 w 30"/>
                    <a:gd name="T19" fmla="*/ 4 h 34"/>
                    <a:gd name="T20" fmla="*/ 1 w 30"/>
                    <a:gd name="T21" fmla="*/ 6 h 34"/>
                    <a:gd name="T22" fmla="*/ 0 w 30"/>
                    <a:gd name="T23" fmla="*/ 7 h 34"/>
                    <a:gd name="T24" fmla="*/ 0 w 30"/>
                    <a:gd name="T25" fmla="*/ 9 h 34"/>
                    <a:gd name="T26" fmla="*/ 0 w 30"/>
                    <a:gd name="T27" fmla="*/ 9 h 34"/>
                    <a:gd name="T28" fmla="*/ 0 w 30"/>
                    <a:gd name="T29" fmla="*/ 10 h 34"/>
                    <a:gd name="T30" fmla="*/ 1 w 30"/>
                    <a:gd name="T31" fmla="*/ 11 h 34"/>
                    <a:gd name="T32" fmla="*/ 1 w 30"/>
                    <a:gd name="T33" fmla="*/ 13 h 34"/>
                    <a:gd name="T34" fmla="*/ 1 w 30"/>
                    <a:gd name="T35" fmla="*/ 13 h 34"/>
                    <a:gd name="T36" fmla="*/ 2 w 30"/>
                    <a:gd name="T37" fmla="*/ 13 h 34"/>
                    <a:gd name="T38" fmla="*/ 2 w 30"/>
                    <a:gd name="T39" fmla="*/ 15 h 34"/>
                    <a:gd name="T40" fmla="*/ 3 w 30"/>
                    <a:gd name="T41" fmla="*/ 15 h 34"/>
                    <a:gd name="T42" fmla="*/ 4 w 30"/>
                    <a:gd name="T43" fmla="*/ 16 h 34"/>
                    <a:gd name="T44" fmla="*/ 5 w 30"/>
                    <a:gd name="T45" fmla="*/ 17 h 34"/>
                    <a:gd name="T46" fmla="*/ 5 w 30"/>
                    <a:gd name="T47" fmla="*/ 17 h 34"/>
                    <a:gd name="T48" fmla="*/ 7 w 30"/>
                    <a:gd name="T49" fmla="*/ 17 h 34"/>
                    <a:gd name="T50" fmla="*/ 8 w 30"/>
                    <a:gd name="T51" fmla="*/ 17 h 34"/>
                    <a:gd name="T52" fmla="*/ 9 w 30"/>
                    <a:gd name="T53" fmla="*/ 17 h 34"/>
                    <a:gd name="T54" fmla="*/ 10 w 30"/>
                    <a:gd name="T55" fmla="*/ 17 h 34"/>
                    <a:gd name="T56" fmla="*/ 11 w 30"/>
                    <a:gd name="T57" fmla="*/ 17 h 34"/>
                    <a:gd name="T58" fmla="*/ 11 w 30"/>
                    <a:gd name="T59" fmla="*/ 16 h 34"/>
                    <a:gd name="T60" fmla="*/ 12 w 30"/>
                    <a:gd name="T61" fmla="*/ 15 h 34"/>
                    <a:gd name="T62" fmla="*/ 13 w 30"/>
                    <a:gd name="T63" fmla="*/ 14 h 34"/>
                    <a:gd name="T64" fmla="*/ 14 w 30"/>
                    <a:gd name="T65" fmla="*/ 13 h 34"/>
                    <a:gd name="T66" fmla="*/ 14 w 30"/>
                    <a:gd name="T67" fmla="*/ 11 h 34"/>
                    <a:gd name="T68" fmla="*/ 14 w 30"/>
                    <a:gd name="T69" fmla="*/ 10 h 34"/>
                    <a:gd name="T70" fmla="*/ 15 w 30"/>
                    <a:gd name="T71" fmla="*/ 9 h 34"/>
                    <a:gd name="T72" fmla="*/ 15 w 30"/>
                    <a:gd name="T73" fmla="*/ 9 h 34"/>
                    <a:gd name="T74" fmla="*/ 15 w 30"/>
                    <a:gd name="T75" fmla="*/ 7 h 34"/>
                    <a:gd name="T76" fmla="*/ 15 w 30"/>
                    <a:gd name="T77" fmla="*/ 7 h 34"/>
                    <a:gd name="T78" fmla="*/ 14 w 30"/>
                    <a:gd name="T79" fmla="*/ 6 h 34"/>
                    <a:gd name="T80" fmla="*/ 14 w 30"/>
                    <a:gd name="T81" fmla="*/ 5 h 34"/>
                    <a:gd name="T82" fmla="*/ 14 w 30"/>
                    <a:gd name="T83" fmla="*/ 4 h 34"/>
                    <a:gd name="T84" fmla="*/ 14 w 30"/>
                    <a:gd name="T85" fmla="*/ 3 h 34"/>
                    <a:gd name="T86" fmla="*/ 13 w 30"/>
                    <a:gd name="T87" fmla="*/ 2 h 34"/>
                    <a:gd name="T88" fmla="*/ 13 w 30"/>
                    <a:gd name="T89" fmla="*/ 2 h 34"/>
                    <a:gd name="T90" fmla="*/ 12 w 30"/>
                    <a:gd name="T91" fmla="*/ 1 h 34"/>
                    <a:gd name="T92" fmla="*/ 10 w 30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4"/>
                    <a:gd name="T143" fmla="*/ 30 w 30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4">
                      <a:moveTo>
                        <a:pt x="20" y="2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7" y="34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22" y="34"/>
                      </a:lnTo>
                      <a:lnTo>
                        <a:pt x="22" y="32"/>
                      </a:lnTo>
                      <a:lnTo>
                        <a:pt x="22" y="31"/>
                      </a:lnTo>
                      <a:lnTo>
                        <a:pt x="23" y="31"/>
                      </a:lnTo>
                      <a:lnTo>
                        <a:pt x="25" y="29"/>
                      </a:lnTo>
                      <a:lnTo>
                        <a:pt x="27" y="27"/>
                      </a:lnTo>
                      <a:lnTo>
                        <a:pt x="27" y="26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30" y="21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28" y="14"/>
                      </a:lnTo>
                      <a:lnTo>
                        <a:pt x="30" y="14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7" y="10"/>
                      </a:lnTo>
                      <a:lnTo>
                        <a:pt x="27" y="9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7" name="Freeform 826"/>
                <p:cNvSpPr>
                  <a:spLocks/>
                </p:cNvSpPr>
                <p:nvPr/>
              </p:nvSpPr>
              <p:spPr bwMode="auto">
                <a:xfrm>
                  <a:off x="5132" y="883"/>
                  <a:ext cx="16" cy="18"/>
                </a:xfrm>
                <a:custGeom>
                  <a:avLst/>
                  <a:gdLst>
                    <a:gd name="T0" fmla="*/ 0 w 32"/>
                    <a:gd name="T1" fmla="*/ 6 h 37"/>
                    <a:gd name="T2" fmla="*/ 0 w 32"/>
                    <a:gd name="T3" fmla="*/ 9 h 37"/>
                    <a:gd name="T4" fmla="*/ 0 w 32"/>
                    <a:gd name="T5" fmla="*/ 11 h 37"/>
                    <a:gd name="T6" fmla="*/ 1 w 32"/>
                    <a:gd name="T7" fmla="*/ 12 h 37"/>
                    <a:gd name="T8" fmla="*/ 2 w 32"/>
                    <a:gd name="T9" fmla="*/ 15 h 37"/>
                    <a:gd name="T10" fmla="*/ 2 w 32"/>
                    <a:gd name="T11" fmla="*/ 16 h 37"/>
                    <a:gd name="T12" fmla="*/ 5 w 32"/>
                    <a:gd name="T13" fmla="*/ 17 h 37"/>
                    <a:gd name="T14" fmla="*/ 7 w 32"/>
                    <a:gd name="T15" fmla="*/ 17 h 37"/>
                    <a:gd name="T16" fmla="*/ 7 w 32"/>
                    <a:gd name="T17" fmla="*/ 17 h 37"/>
                    <a:gd name="T18" fmla="*/ 9 w 32"/>
                    <a:gd name="T19" fmla="*/ 17 h 37"/>
                    <a:gd name="T20" fmla="*/ 11 w 32"/>
                    <a:gd name="T21" fmla="*/ 16 h 37"/>
                    <a:gd name="T22" fmla="*/ 12 w 32"/>
                    <a:gd name="T23" fmla="*/ 16 h 37"/>
                    <a:gd name="T24" fmla="*/ 14 w 32"/>
                    <a:gd name="T25" fmla="*/ 15 h 37"/>
                    <a:gd name="T26" fmla="*/ 15 w 32"/>
                    <a:gd name="T27" fmla="*/ 12 h 37"/>
                    <a:gd name="T28" fmla="*/ 16 w 32"/>
                    <a:gd name="T29" fmla="*/ 9 h 37"/>
                    <a:gd name="T30" fmla="*/ 16 w 32"/>
                    <a:gd name="T31" fmla="*/ 7 h 37"/>
                    <a:gd name="T32" fmla="*/ 15 w 32"/>
                    <a:gd name="T33" fmla="*/ 5 h 37"/>
                    <a:gd name="T34" fmla="*/ 14 w 32"/>
                    <a:gd name="T35" fmla="*/ 3 h 37"/>
                    <a:gd name="T36" fmla="*/ 13 w 32"/>
                    <a:gd name="T37" fmla="*/ 2 h 37"/>
                    <a:gd name="T38" fmla="*/ 11 w 32"/>
                    <a:gd name="T39" fmla="*/ 0 h 37"/>
                    <a:gd name="T40" fmla="*/ 9 w 32"/>
                    <a:gd name="T41" fmla="*/ 0 h 37"/>
                    <a:gd name="T42" fmla="*/ 7 w 32"/>
                    <a:gd name="T43" fmla="*/ 0 h 37"/>
                    <a:gd name="T44" fmla="*/ 5 w 32"/>
                    <a:gd name="T45" fmla="*/ 1 h 37"/>
                    <a:gd name="T46" fmla="*/ 2 w 32"/>
                    <a:gd name="T47" fmla="*/ 1 h 37"/>
                    <a:gd name="T48" fmla="*/ 2 w 32"/>
                    <a:gd name="T49" fmla="*/ 4 h 37"/>
                    <a:gd name="T50" fmla="*/ 2 w 32"/>
                    <a:gd name="T51" fmla="*/ 5 h 37"/>
                    <a:gd name="T52" fmla="*/ 2 w 32"/>
                    <a:gd name="T53" fmla="*/ 4 h 37"/>
                    <a:gd name="T54" fmla="*/ 4 w 32"/>
                    <a:gd name="T55" fmla="*/ 2 h 37"/>
                    <a:gd name="T56" fmla="*/ 5 w 32"/>
                    <a:gd name="T57" fmla="*/ 1 h 37"/>
                    <a:gd name="T58" fmla="*/ 7 w 32"/>
                    <a:gd name="T59" fmla="*/ 1 h 37"/>
                    <a:gd name="T60" fmla="*/ 10 w 32"/>
                    <a:gd name="T61" fmla="*/ 1 h 37"/>
                    <a:gd name="T62" fmla="*/ 13 w 32"/>
                    <a:gd name="T63" fmla="*/ 3 h 37"/>
                    <a:gd name="T64" fmla="*/ 14 w 32"/>
                    <a:gd name="T65" fmla="*/ 4 h 37"/>
                    <a:gd name="T66" fmla="*/ 14 w 32"/>
                    <a:gd name="T67" fmla="*/ 5 h 37"/>
                    <a:gd name="T68" fmla="*/ 14 w 32"/>
                    <a:gd name="T69" fmla="*/ 8 h 37"/>
                    <a:gd name="T70" fmla="*/ 14 w 32"/>
                    <a:gd name="T71" fmla="*/ 10 h 37"/>
                    <a:gd name="T72" fmla="*/ 14 w 32"/>
                    <a:gd name="T73" fmla="*/ 13 h 37"/>
                    <a:gd name="T74" fmla="*/ 12 w 32"/>
                    <a:gd name="T75" fmla="*/ 15 h 37"/>
                    <a:gd name="T76" fmla="*/ 11 w 32"/>
                    <a:gd name="T77" fmla="*/ 16 h 37"/>
                    <a:gd name="T78" fmla="*/ 9 w 32"/>
                    <a:gd name="T79" fmla="*/ 16 h 37"/>
                    <a:gd name="T80" fmla="*/ 7 w 32"/>
                    <a:gd name="T81" fmla="*/ 16 h 37"/>
                    <a:gd name="T82" fmla="*/ 5 w 32"/>
                    <a:gd name="T83" fmla="*/ 16 h 37"/>
                    <a:gd name="T84" fmla="*/ 2 w 32"/>
                    <a:gd name="T85" fmla="*/ 15 h 37"/>
                    <a:gd name="T86" fmla="*/ 2 w 32"/>
                    <a:gd name="T87" fmla="*/ 13 h 37"/>
                    <a:gd name="T88" fmla="*/ 2 w 32"/>
                    <a:gd name="T89" fmla="*/ 10 h 37"/>
                    <a:gd name="T90" fmla="*/ 2 w 32"/>
                    <a:gd name="T91" fmla="*/ 8 h 37"/>
                    <a:gd name="T92" fmla="*/ 2 w 32"/>
                    <a:gd name="T93" fmla="*/ 5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7"/>
                    <a:gd name="T143" fmla="*/ 32 w 32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7">
                      <a:moveTo>
                        <a:pt x="4" y="11"/>
                      </a:move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4" y="27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3"/>
                      </a:lnTo>
                      <a:lnTo>
                        <a:pt x="9" y="33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4" y="35"/>
                      </a:lnTo>
                      <a:lnTo>
                        <a:pt x="15" y="35"/>
                      </a:lnTo>
                      <a:lnTo>
                        <a:pt x="15" y="37"/>
                      </a:lnTo>
                      <a:lnTo>
                        <a:pt x="15" y="35"/>
                      </a:lnTo>
                      <a:lnTo>
                        <a:pt x="17" y="35"/>
                      </a:lnTo>
                      <a:lnTo>
                        <a:pt x="19" y="35"/>
                      </a:lnTo>
                      <a:lnTo>
                        <a:pt x="22" y="35"/>
                      </a:lnTo>
                      <a:lnTo>
                        <a:pt x="22" y="33"/>
                      </a:lnTo>
                      <a:lnTo>
                        <a:pt x="24" y="33"/>
                      </a:lnTo>
                      <a:lnTo>
                        <a:pt x="25" y="33"/>
                      </a:lnTo>
                      <a:lnTo>
                        <a:pt x="27" y="33"/>
                      </a:lnTo>
                      <a:lnTo>
                        <a:pt x="27" y="32"/>
                      </a:lnTo>
                      <a:lnTo>
                        <a:pt x="29" y="30"/>
                      </a:lnTo>
                      <a:lnTo>
                        <a:pt x="29" y="28"/>
                      </a:lnTo>
                      <a:lnTo>
                        <a:pt x="29" y="27"/>
                      </a:lnTo>
                      <a:lnTo>
                        <a:pt x="30" y="25"/>
                      </a:lnTo>
                      <a:lnTo>
                        <a:pt x="32" y="23"/>
                      </a:lnTo>
                      <a:lnTo>
                        <a:pt x="32" y="22"/>
                      </a:lnTo>
                      <a:lnTo>
                        <a:pt x="32" y="18"/>
                      </a:lnTo>
                      <a:lnTo>
                        <a:pt x="32" y="16"/>
                      </a:lnTo>
                      <a:lnTo>
                        <a:pt x="32" y="15"/>
                      </a:lnTo>
                      <a:lnTo>
                        <a:pt x="32" y="11"/>
                      </a:lnTo>
                      <a:lnTo>
                        <a:pt x="30" y="11"/>
                      </a:lnTo>
                      <a:lnTo>
                        <a:pt x="30" y="8"/>
                      </a:lnTo>
                      <a:lnTo>
                        <a:pt x="29" y="8"/>
                      </a:lnTo>
                      <a:lnTo>
                        <a:pt x="29" y="6"/>
                      </a:lnTo>
                      <a:lnTo>
                        <a:pt x="29" y="5"/>
                      </a:lnTo>
                      <a:lnTo>
                        <a:pt x="27" y="5"/>
                      </a:lnTo>
                      <a:lnTo>
                        <a:pt x="27" y="3"/>
                      </a:lnTo>
                      <a:lnTo>
                        <a:pt x="22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5" y="0"/>
                      </a:lnTo>
                      <a:lnTo>
                        <a:pt x="14" y="1"/>
                      </a:lnTo>
                      <a:lnTo>
                        <a:pt x="10" y="1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4" y="8"/>
                      </a:lnTo>
                      <a:lnTo>
                        <a:pt x="4" y="11"/>
                      </a:lnTo>
                      <a:lnTo>
                        <a:pt x="4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6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2" y="3"/>
                      </a:lnTo>
                      <a:lnTo>
                        <a:pt x="14" y="3"/>
                      </a:lnTo>
                      <a:lnTo>
                        <a:pt x="15" y="3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4" y="5"/>
                      </a:lnTo>
                      <a:lnTo>
                        <a:pt x="25" y="5"/>
                      </a:lnTo>
                      <a:lnTo>
                        <a:pt x="27" y="6"/>
                      </a:lnTo>
                      <a:lnTo>
                        <a:pt x="27" y="8"/>
                      </a:lnTo>
                      <a:lnTo>
                        <a:pt x="29" y="8"/>
                      </a:lnTo>
                      <a:lnTo>
                        <a:pt x="29" y="10"/>
                      </a:lnTo>
                      <a:lnTo>
                        <a:pt x="29" y="11"/>
                      </a:lnTo>
                      <a:lnTo>
                        <a:pt x="29" y="15"/>
                      </a:lnTo>
                      <a:lnTo>
                        <a:pt x="30" y="15"/>
                      </a:lnTo>
                      <a:lnTo>
                        <a:pt x="29" y="16"/>
                      </a:lnTo>
                      <a:lnTo>
                        <a:pt x="30" y="18"/>
                      </a:lnTo>
                      <a:lnTo>
                        <a:pt x="29" y="20"/>
                      </a:lnTo>
                      <a:lnTo>
                        <a:pt x="29" y="22"/>
                      </a:lnTo>
                      <a:lnTo>
                        <a:pt x="29" y="25"/>
                      </a:lnTo>
                      <a:lnTo>
                        <a:pt x="29" y="27"/>
                      </a:lnTo>
                      <a:lnTo>
                        <a:pt x="27" y="28"/>
                      </a:lnTo>
                      <a:lnTo>
                        <a:pt x="27" y="30"/>
                      </a:lnTo>
                      <a:lnTo>
                        <a:pt x="25" y="30"/>
                      </a:lnTo>
                      <a:lnTo>
                        <a:pt x="24" y="30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22" y="33"/>
                      </a:lnTo>
                      <a:lnTo>
                        <a:pt x="19" y="33"/>
                      </a:lnTo>
                      <a:lnTo>
                        <a:pt x="17" y="33"/>
                      </a:lnTo>
                      <a:lnTo>
                        <a:pt x="15" y="33"/>
                      </a:lnTo>
                      <a:lnTo>
                        <a:pt x="14" y="33"/>
                      </a:lnTo>
                      <a:lnTo>
                        <a:pt x="12" y="33"/>
                      </a:lnTo>
                      <a:lnTo>
                        <a:pt x="10" y="33"/>
                      </a:lnTo>
                      <a:lnTo>
                        <a:pt x="9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4" y="27"/>
                      </a:lnTo>
                      <a:lnTo>
                        <a:pt x="4" y="25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4" y="18"/>
                      </a:lnTo>
                      <a:lnTo>
                        <a:pt x="4" y="16"/>
                      </a:lnTo>
                      <a:lnTo>
                        <a:pt x="4" y="15"/>
                      </a:lnTo>
                      <a:lnTo>
                        <a:pt x="4" y="13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8" name="Freeform 827"/>
                <p:cNvSpPr>
                  <a:spLocks/>
                </p:cNvSpPr>
                <p:nvPr/>
              </p:nvSpPr>
              <p:spPr bwMode="auto">
                <a:xfrm>
                  <a:off x="5132" y="875"/>
                  <a:ext cx="14" cy="37"/>
                </a:xfrm>
                <a:custGeom>
                  <a:avLst/>
                  <a:gdLst>
                    <a:gd name="T0" fmla="*/ 13 w 29"/>
                    <a:gd name="T1" fmla="*/ 8 h 75"/>
                    <a:gd name="T2" fmla="*/ 11 w 29"/>
                    <a:gd name="T3" fmla="*/ 13 h 75"/>
                    <a:gd name="T4" fmla="*/ 13 w 29"/>
                    <a:gd name="T5" fmla="*/ 21 h 75"/>
                    <a:gd name="T6" fmla="*/ 14 w 29"/>
                    <a:gd name="T7" fmla="*/ 23 h 75"/>
                    <a:gd name="T8" fmla="*/ 0 w 29"/>
                    <a:gd name="T9" fmla="*/ 37 h 75"/>
                    <a:gd name="T10" fmla="*/ 0 w 29"/>
                    <a:gd name="T11" fmla="*/ 0 h 75"/>
                    <a:gd name="T12" fmla="*/ 13 w 29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5"/>
                    <a:gd name="T23" fmla="*/ 29 w 29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5">
                      <a:moveTo>
                        <a:pt x="27" y="17"/>
                      </a:moveTo>
                      <a:lnTo>
                        <a:pt x="22" y="26"/>
                      </a:lnTo>
                      <a:lnTo>
                        <a:pt x="27" y="43"/>
                      </a:lnTo>
                      <a:lnTo>
                        <a:pt x="29" y="46"/>
                      </a:lnTo>
                      <a:lnTo>
                        <a:pt x="0" y="75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9" name="Freeform 828"/>
                <p:cNvSpPr>
                  <a:spLocks/>
                </p:cNvSpPr>
                <p:nvPr/>
              </p:nvSpPr>
              <p:spPr bwMode="auto">
                <a:xfrm>
                  <a:off x="5131" y="874"/>
                  <a:ext cx="15" cy="38"/>
                </a:xfrm>
                <a:custGeom>
                  <a:avLst/>
                  <a:gdLst>
                    <a:gd name="T0" fmla="*/ 13 w 30"/>
                    <a:gd name="T1" fmla="*/ 9 h 76"/>
                    <a:gd name="T2" fmla="*/ 13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3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2 h 76"/>
                    <a:gd name="T14" fmla="*/ 1 w 30"/>
                    <a:gd name="T15" fmla="*/ 37 h 76"/>
                    <a:gd name="T16" fmla="*/ 1 w 30"/>
                    <a:gd name="T17" fmla="*/ 37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3 w 30"/>
                    <a:gd name="T23" fmla="*/ 9 h 76"/>
                    <a:gd name="T24" fmla="*/ 13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7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2 h 76"/>
                    <a:gd name="T46" fmla="*/ 14 w 30"/>
                    <a:gd name="T47" fmla="*/ 22 h 76"/>
                    <a:gd name="T48" fmla="*/ 13 w 30"/>
                    <a:gd name="T49" fmla="*/ 12 h 76"/>
                    <a:gd name="T50" fmla="*/ 13 w 30"/>
                    <a:gd name="T51" fmla="*/ 12 h 76"/>
                    <a:gd name="T52" fmla="*/ 14 w 30"/>
                    <a:gd name="T53" fmla="*/ 9 h 76"/>
                    <a:gd name="T54" fmla="*/ 14 w 30"/>
                    <a:gd name="T55" fmla="*/ 9 h 76"/>
                    <a:gd name="T56" fmla="*/ 13 w 30"/>
                    <a:gd name="T57" fmla="*/ 9 h 76"/>
                    <a:gd name="T58" fmla="*/ 13 w 30"/>
                    <a:gd name="T59" fmla="*/ 9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6" y="18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28" y="47"/>
                      </a:lnTo>
                      <a:lnTo>
                        <a:pt x="28" y="45"/>
                      </a:lnTo>
                      <a:lnTo>
                        <a:pt x="1" y="74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26" y="18"/>
                      </a:lnTo>
                      <a:lnTo>
                        <a:pt x="26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8" y="44"/>
                      </a:lnTo>
                      <a:lnTo>
                        <a:pt x="25" y="25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6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0" name="Freeform 829"/>
                <p:cNvSpPr>
                  <a:spLocks/>
                </p:cNvSpPr>
                <p:nvPr/>
              </p:nvSpPr>
              <p:spPr bwMode="auto">
                <a:xfrm>
                  <a:off x="5216" y="884"/>
                  <a:ext cx="49" cy="59"/>
                </a:xfrm>
                <a:custGeom>
                  <a:avLst/>
                  <a:gdLst>
                    <a:gd name="T0" fmla="*/ 32 w 99"/>
                    <a:gd name="T1" fmla="*/ 1 h 119"/>
                    <a:gd name="T2" fmla="*/ 29 w 99"/>
                    <a:gd name="T3" fmla="*/ 0 h 119"/>
                    <a:gd name="T4" fmla="*/ 27 w 99"/>
                    <a:gd name="T5" fmla="*/ 0 h 119"/>
                    <a:gd name="T6" fmla="*/ 24 w 99"/>
                    <a:gd name="T7" fmla="*/ 0 h 119"/>
                    <a:gd name="T8" fmla="*/ 21 w 99"/>
                    <a:gd name="T9" fmla="*/ 0 h 119"/>
                    <a:gd name="T10" fmla="*/ 18 w 99"/>
                    <a:gd name="T11" fmla="*/ 1 h 119"/>
                    <a:gd name="T12" fmla="*/ 14 w 99"/>
                    <a:gd name="T13" fmla="*/ 2 h 119"/>
                    <a:gd name="T14" fmla="*/ 11 w 99"/>
                    <a:gd name="T15" fmla="*/ 4 h 119"/>
                    <a:gd name="T16" fmla="*/ 9 w 99"/>
                    <a:gd name="T17" fmla="*/ 7 h 119"/>
                    <a:gd name="T18" fmla="*/ 7 w 99"/>
                    <a:gd name="T19" fmla="*/ 9 h 119"/>
                    <a:gd name="T20" fmla="*/ 5 w 99"/>
                    <a:gd name="T21" fmla="*/ 12 h 119"/>
                    <a:gd name="T22" fmla="*/ 3 w 99"/>
                    <a:gd name="T23" fmla="*/ 13 h 119"/>
                    <a:gd name="T24" fmla="*/ 2 w 99"/>
                    <a:gd name="T25" fmla="*/ 18 h 119"/>
                    <a:gd name="T26" fmla="*/ 1 w 99"/>
                    <a:gd name="T27" fmla="*/ 21 h 119"/>
                    <a:gd name="T28" fmla="*/ 1 w 99"/>
                    <a:gd name="T29" fmla="*/ 24 h 119"/>
                    <a:gd name="T30" fmla="*/ 0 w 99"/>
                    <a:gd name="T31" fmla="*/ 28 h 119"/>
                    <a:gd name="T32" fmla="*/ 0 w 99"/>
                    <a:gd name="T33" fmla="*/ 31 h 119"/>
                    <a:gd name="T34" fmla="*/ 0 w 99"/>
                    <a:gd name="T35" fmla="*/ 35 h 119"/>
                    <a:gd name="T36" fmla="*/ 1 w 99"/>
                    <a:gd name="T37" fmla="*/ 38 h 119"/>
                    <a:gd name="T38" fmla="*/ 2 w 99"/>
                    <a:gd name="T39" fmla="*/ 41 h 119"/>
                    <a:gd name="T40" fmla="*/ 3 w 99"/>
                    <a:gd name="T41" fmla="*/ 45 h 119"/>
                    <a:gd name="T42" fmla="*/ 5 w 99"/>
                    <a:gd name="T43" fmla="*/ 47 h 119"/>
                    <a:gd name="T44" fmla="*/ 6 w 99"/>
                    <a:gd name="T45" fmla="*/ 50 h 119"/>
                    <a:gd name="T46" fmla="*/ 7 w 99"/>
                    <a:gd name="T47" fmla="*/ 51 h 119"/>
                    <a:gd name="T48" fmla="*/ 9 w 99"/>
                    <a:gd name="T49" fmla="*/ 53 h 119"/>
                    <a:gd name="T50" fmla="*/ 11 w 99"/>
                    <a:gd name="T51" fmla="*/ 55 h 119"/>
                    <a:gd name="T52" fmla="*/ 15 w 99"/>
                    <a:gd name="T53" fmla="*/ 57 h 119"/>
                    <a:gd name="T54" fmla="*/ 19 w 99"/>
                    <a:gd name="T55" fmla="*/ 59 h 119"/>
                    <a:gd name="T56" fmla="*/ 21 w 99"/>
                    <a:gd name="T57" fmla="*/ 59 h 119"/>
                    <a:gd name="T58" fmla="*/ 24 w 99"/>
                    <a:gd name="T59" fmla="*/ 59 h 119"/>
                    <a:gd name="T60" fmla="*/ 27 w 99"/>
                    <a:gd name="T61" fmla="*/ 59 h 119"/>
                    <a:gd name="T62" fmla="*/ 29 w 99"/>
                    <a:gd name="T63" fmla="*/ 58 h 119"/>
                    <a:gd name="T64" fmla="*/ 32 w 99"/>
                    <a:gd name="T65" fmla="*/ 56 h 119"/>
                    <a:gd name="T66" fmla="*/ 35 w 99"/>
                    <a:gd name="T67" fmla="*/ 56 h 119"/>
                    <a:gd name="T68" fmla="*/ 37 w 99"/>
                    <a:gd name="T69" fmla="*/ 55 h 119"/>
                    <a:gd name="T70" fmla="*/ 39 w 99"/>
                    <a:gd name="T71" fmla="*/ 51 h 119"/>
                    <a:gd name="T72" fmla="*/ 42 w 99"/>
                    <a:gd name="T73" fmla="*/ 51 h 119"/>
                    <a:gd name="T74" fmla="*/ 43 w 99"/>
                    <a:gd name="T75" fmla="*/ 49 h 119"/>
                    <a:gd name="T76" fmla="*/ 45 w 99"/>
                    <a:gd name="T77" fmla="*/ 46 h 119"/>
                    <a:gd name="T78" fmla="*/ 46 w 99"/>
                    <a:gd name="T79" fmla="*/ 43 h 119"/>
                    <a:gd name="T80" fmla="*/ 47 w 99"/>
                    <a:gd name="T81" fmla="*/ 39 h 119"/>
                    <a:gd name="T82" fmla="*/ 48 w 99"/>
                    <a:gd name="T83" fmla="*/ 35 h 119"/>
                    <a:gd name="T84" fmla="*/ 48 w 99"/>
                    <a:gd name="T85" fmla="*/ 32 h 119"/>
                    <a:gd name="T86" fmla="*/ 49 w 99"/>
                    <a:gd name="T87" fmla="*/ 29 h 119"/>
                    <a:gd name="T88" fmla="*/ 48 w 99"/>
                    <a:gd name="T89" fmla="*/ 26 h 119"/>
                    <a:gd name="T90" fmla="*/ 48 w 99"/>
                    <a:gd name="T91" fmla="*/ 22 h 119"/>
                    <a:gd name="T92" fmla="*/ 47 w 99"/>
                    <a:gd name="T93" fmla="*/ 19 h 119"/>
                    <a:gd name="T94" fmla="*/ 46 w 99"/>
                    <a:gd name="T95" fmla="*/ 14 h 119"/>
                    <a:gd name="T96" fmla="*/ 45 w 99"/>
                    <a:gd name="T97" fmla="*/ 12 h 119"/>
                    <a:gd name="T98" fmla="*/ 43 w 99"/>
                    <a:gd name="T99" fmla="*/ 9 h 119"/>
                    <a:gd name="T100" fmla="*/ 42 w 99"/>
                    <a:gd name="T101" fmla="*/ 7 h 119"/>
                    <a:gd name="T102" fmla="*/ 40 w 99"/>
                    <a:gd name="T103" fmla="*/ 6 h 119"/>
                    <a:gd name="T104" fmla="*/ 38 w 99"/>
                    <a:gd name="T105" fmla="*/ 4 h 119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99"/>
                    <a:gd name="T160" fmla="*/ 0 h 119"/>
                    <a:gd name="T161" fmla="*/ 99 w 99"/>
                    <a:gd name="T162" fmla="*/ 119 h 119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99" h="119">
                      <a:moveTo>
                        <a:pt x="70" y="5"/>
                      </a:moveTo>
                      <a:lnTo>
                        <a:pt x="69" y="4"/>
                      </a:lnTo>
                      <a:lnTo>
                        <a:pt x="67" y="4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4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32" y="4"/>
                      </a:lnTo>
                      <a:lnTo>
                        <a:pt x="30" y="4"/>
                      </a:lnTo>
                      <a:lnTo>
                        <a:pt x="29" y="5"/>
                      </a:lnTo>
                      <a:lnTo>
                        <a:pt x="27" y="7"/>
                      </a:lnTo>
                      <a:lnTo>
                        <a:pt x="25" y="9"/>
                      </a:lnTo>
                      <a:lnTo>
                        <a:pt x="24" y="9"/>
                      </a:lnTo>
                      <a:lnTo>
                        <a:pt x="22" y="9"/>
                      </a:lnTo>
                      <a:lnTo>
                        <a:pt x="22" y="10"/>
                      </a:lnTo>
                      <a:lnTo>
                        <a:pt x="20" y="10"/>
                      </a:lnTo>
                      <a:lnTo>
                        <a:pt x="20" y="12"/>
                      </a:lnTo>
                      <a:lnTo>
                        <a:pt x="19" y="14"/>
                      </a:lnTo>
                      <a:lnTo>
                        <a:pt x="19" y="15"/>
                      </a:lnTo>
                      <a:lnTo>
                        <a:pt x="17" y="15"/>
                      </a:lnTo>
                      <a:lnTo>
                        <a:pt x="15" y="17"/>
                      </a:lnTo>
                      <a:lnTo>
                        <a:pt x="14" y="19"/>
                      </a:lnTo>
                      <a:lnTo>
                        <a:pt x="14" y="21"/>
                      </a:lnTo>
                      <a:lnTo>
                        <a:pt x="12" y="22"/>
                      </a:lnTo>
                      <a:lnTo>
                        <a:pt x="10" y="22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9" y="26"/>
                      </a:lnTo>
                      <a:lnTo>
                        <a:pt x="7" y="27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4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2" y="46"/>
                      </a:lnTo>
                      <a:lnTo>
                        <a:pt x="2" y="48"/>
                      </a:lnTo>
                      <a:lnTo>
                        <a:pt x="2" y="49"/>
                      </a:lnTo>
                      <a:lnTo>
                        <a:pt x="0" y="49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5"/>
                      </a:lnTo>
                      <a:lnTo>
                        <a:pt x="2" y="76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1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7" y="95"/>
                      </a:lnTo>
                      <a:lnTo>
                        <a:pt x="9" y="95"/>
                      </a:lnTo>
                      <a:lnTo>
                        <a:pt x="10" y="95"/>
                      </a:lnTo>
                      <a:lnTo>
                        <a:pt x="10" y="97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2" y="100"/>
                      </a:lnTo>
                      <a:lnTo>
                        <a:pt x="14" y="100"/>
                      </a:lnTo>
                      <a:lnTo>
                        <a:pt x="14" y="102"/>
                      </a:lnTo>
                      <a:lnTo>
                        <a:pt x="14" y="103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7" y="105"/>
                      </a:lnTo>
                      <a:lnTo>
                        <a:pt x="19" y="107"/>
                      </a:lnTo>
                      <a:lnTo>
                        <a:pt x="19" y="108"/>
                      </a:lnTo>
                      <a:lnTo>
                        <a:pt x="20" y="108"/>
                      </a:lnTo>
                      <a:lnTo>
                        <a:pt x="22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3"/>
                      </a:lnTo>
                      <a:lnTo>
                        <a:pt x="29" y="115"/>
                      </a:lnTo>
                      <a:lnTo>
                        <a:pt x="30" y="115"/>
                      </a:lnTo>
                      <a:lnTo>
                        <a:pt x="32" y="117"/>
                      </a:lnTo>
                      <a:lnTo>
                        <a:pt x="34" y="117"/>
                      </a:lnTo>
                      <a:lnTo>
                        <a:pt x="35" y="117"/>
                      </a:lnTo>
                      <a:lnTo>
                        <a:pt x="37" y="117"/>
                      </a:lnTo>
                      <a:lnTo>
                        <a:pt x="39" y="119"/>
                      </a:lnTo>
                      <a:lnTo>
                        <a:pt x="40" y="119"/>
                      </a:lnTo>
                      <a:lnTo>
                        <a:pt x="42" y="119"/>
                      </a:lnTo>
                      <a:lnTo>
                        <a:pt x="45" y="119"/>
                      </a:lnTo>
                      <a:lnTo>
                        <a:pt x="47" y="119"/>
                      </a:lnTo>
                      <a:lnTo>
                        <a:pt x="49" y="119"/>
                      </a:lnTo>
                      <a:lnTo>
                        <a:pt x="50" y="119"/>
                      </a:lnTo>
                      <a:lnTo>
                        <a:pt x="52" y="119"/>
                      </a:lnTo>
                      <a:lnTo>
                        <a:pt x="54" y="119"/>
                      </a:lnTo>
                      <a:lnTo>
                        <a:pt x="55" y="119"/>
                      </a:lnTo>
                      <a:lnTo>
                        <a:pt x="57" y="119"/>
                      </a:lnTo>
                      <a:lnTo>
                        <a:pt x="59" y="117"/>
                      </a:lnTo>
                      <a:lnTo>
                        <a:pt x="60" y="117"/>
                      </a:lnTo>
                      <a:lnTo>
                        <a:pt x="62" y="117"/>
                      </a:lnTo>
                      <a:lnTo>
                        <a:pt x="64" y="117"/>
                      </a:lnTo>
                      <a:lnTo>
                        <a:pt x="65" y="115"/>
                      </a:lnTo>
                      <a:lnTo>
                        <a:pt x="65" y="113"/>
                      </a:lnTo>
                      <a:lnTo>
                        <a:pt x="67" y="113"/>
                      </a:lnTo>
                      <a:lnTo>
                        <a:pt x="69" y="113"/>
                      </a:lnTo>
                      <a:lnTo>
                        <a:pt x="69" y="112"/>
                      </a:ln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4" y="110"/>
                      </a:lnTo>
                      <a:lnTo>
                        <a:pt x="75" y="108"/>
                      </a:lnTo>
                      <a:lnTo>
                        <a:pt x="77" y="108"/>
                      </a:lnTo>
                      <a:lnTo>
                        <a:pt x="77" y="107"/>
                      </a:lnTo>
                      <a:lnTo>
                        <a:pt x="79" y="107"/>
                      </a:lnTo>
                      <a:lnTo>
                        <a:pt x="79" y="103"/>
                      </a:lnTo>
                      <a:lnTo>
                        <a:pt x="80" y="103"/>
                      </a:lnTo>
                      <a:lnTo>
                        <a:pt x="82" y="102"/>
                      </a:lnTo>
                      <a:lnTo>
                        <a:pt x="84" y="102"/>
                      </a:lnTo>
                      <a:lnTo>
                        <a:pt x="84" y="100"/>
                      </a:lnTo>
                      <a:lnTo>
                        <a:pt x="85" y="100"/>
                      </a:lnTo>
                      <a:lnTo>
                        <a:pt x="85" y="98"/>
                      </a:lnTo>
                      <a:lnTo>
                        <a:pt x="87" y="98"/>
                      </a:lnTo>
                      <a:lnTo>
                        <a:pt x="87" y="97"/>
                      </a:lnTo>
                      <a:lnTo>
                        <a:pt x="87" y="95"/>
                      </a:lnTo>
                      <a:lnTo>
                        <a:pt x="89" y="93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0" y="90"/>
                      </a:lnTo>
                      <a:lnTo>
                        <a:pt x="90" y="88"/>
                      </a:lnTo>
                      <a:lnTo>
                        <a:pt x="92" y="86"/>
                      </a:lnTo>
                      <a:lnTo>
                        <a:pt x="92" y="83"/>
                      </a:lnTo>
                      <a:lnTo>
                        <a:pt x="94" y="81"/>
                      </a:lnTo>
                      <a:lnTo>
                        <a:pt x="94" y="80"/>
                      </a:lnTo>
                      <a:lnTo>
                        <a:pt x="95" y="78"/>
                      </a:lnTo>
                      <a:lnTo>
                        <a:pt x="95" y="76"/>
                      </a:lnTo>
                      <a:lnTo>
                        <a:pt x="97" y="76"/>
                      </a:lnTo>
                      <a:lnTo>
                        <a:pt x="97" y="75"/>
                      </a:lnTo>
                      <a:lnTo>
                        <a:pt x="97" y="73"/>
                      </a:lnTo>
                      <a:lnTo>
                        <a:pt x="97" y="71"/>
                      </a:lnTo>
                      <a:lnTo>
                        <a:pt x="97" y="70"/>
                      </a:lnTo>
                      <a:lnTo>
                        <a:pt x="97" y="68"/>
                      </a:lnTo>
                      <a:lnTo>
                        <a:pt x="97" y="66"/>
                      </a:lnTo>
                      <a:lnTo>
                        <a:pt x="97" y="64"/>
                      </a:lnTo>
                      <a:lnTo>
                        <a:pt x="97" y="63"/>
                      </a:lnTo>
                      <a:lnTo>
                        <a:pt x="99" y="63"/>
                      </a:lnTo>
                      <a:lnTo>
                        <a:pt x="99" y="61"/>
                      </a:lnTo>
                      <a:lnTo>
                        <a:pt x="99" y="59"/>
                      </a:lnTo>
                      <a:lnTo>
                        <a:pt x="99" y="56"/>
                      </a:lnTo>
                      <a:lnTo>
                        <a:pt x="99" y="54"/>
                      </a:lnTo>
                      <a:lnTo>
                        <a:pt x="97" y="53"/>
                      </a:lnTo>
                      <a:lnTo>
                        <a:pt x="97" y="51"/>
                      </a:lnTo>
                      <a:lnTo>
                        <a:pt x="97" y="49"/>
                      </a:lnTo>
                      <a:lnTo>
                        <a:pt x="97" y="48"/>
                      </a:lnTo>
                      <a:lnTo>
                        <a:pt x="97" y="46"/>
                      </a:lnTo>
                      <a:lnTo>
                        <a:pt x="97" y="44"/>
                      </a:lnTo>
                      <a:lnTo>
                        <a:pt x="97" y="42"/>
                      </a:lnTo>
                      <a:lnTo>
                        <a:pt x="97" y="41"/>
                      </a:lnTo>
                      <a:lnTo>
                        <a:pt x="97" y="39"/>
                      </a:lnTo>
                      <a:lnTo>
                        <a:pt x="95" y="39"/>
                      </a:lnTo>
                      <a:lnTo>
                        <a:pt x="94" y="34"/>
                      </a:lnTo>
                      <a:lnTo>
                        <a:pt x="94" y="32"/>
                      </a:lnTo>
                      <a:lnTo>
                        <a:pt x="92" y="32"/>
                      </a:lnTo>
                      <a:lnTo>
                        <a:pt x="92" y="31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9" y="22"/>
                      </a:lnTo>
                      <a:lnTo>
                        <a:pt x="87" y="21"/>
                      </a:lnTo>
                      <a:lnTo>
                        <a:pt x="87" y="19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4" y="15"/>
                      </a:lnTo>
                      <a:lnTo>
                        <a:pt x="82" y="15"/>
                      </a:lnTo>
                      <a:lnTo>
                        <a:pt x="82" y="14"/>
                      </a:lnTo>
                      <a:lnTo>
                        <a:pt x="80" y="14"/>
                      </a:lnTo>
                      <a:lnTo>
                        <a:pt x="80" y="12"/>
                      </a:lnTo>
                      <a:lnTo>
                        <a:pt x="79" y="10"/>
                      </a:lnTo>
                      <a:lnTo>
                        <a:pt x="79" y="9"/>
                      </a:lnTo>
                      <a:lnTo>
                        <a:pt x="77" y="9"/>
                      </a:lnTo>
                      <a:lnTo>
                        <a:pt x="75" y="9"/>
                      </a:lnTo>
                      <a:lnTo>
                        <a:pt x="74" y="7"/>
                      </a:lnTo>
                      <a:lnTo>
                        <a:pt x="74" y="5"/>
                      </a:lnTo>
                      <a:lnTo>
                        <a:pt x="70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1" name="Freeform 830"/>
                <p:cNvSpPr>
                  <a:spLocks/>
                </p:cNvSpPr>
                <p:nvPr/>
              </p:nvSpPr>
              <p:spPr bwMode="auto">
                <a:xfrm>
                  <a:off x="5215" y="882"/>
                  <a:ext cx="50" cy="62"/>
                </a:xfrm>
                <a:custGeom>
                  <a:avLst/>
                  <a:gdLst>
                    <a:gd name="T0" fmla="*/ 1 w 100"/>
                    <a:gd name="T1" fmla="*/ 25 h 123"/>
                    <a:gd name="T2" fmla="*/ 0 w 100"/>
                    <a:gd name="T3" fmla="*/ 31 h 123"/>
                    <a:gd name="T4" fmla="*/ 1 w 100"/>
                    <a:gd name="T5" fmla="*/ 40 h 123"/>
                    <a:gd name="T6" fmla="*/ 3 w 100"/>
                    <a:gd name="T7" fmla="*/ 46 h 123"/>
                    <a:gd name="T8" fmla="*/ 6 w 100"/>
                    <a:gd name="T9" fmla="*/ 52 h 123"/>
                    <a:gd name="T10" fmla="*/ 11 w 100"/>
                    <a:gd name="T11" fmla="*/ 58 h 123"/>
                    <a:gd name="T12" fmla="*/ 17 w 100"/>
                    <a:gd name="T13" fmla="*/ 60 h 123"/>
                    <a:gd name="T14" fmla="*/ 23 w 100"/>
                    <a:gd name="T15" fmla="*/ 62 h 123"/>
                    <a:gd name="T16" fmla="*/ 28 w 100"/>
                    <a:gd name="T17" fmla="*/ 61 h 123"/>
                    <a:gd name="T18" fmla="*/ 34 w 100"/>
                    <a:gd name="T19" fmla="*/ 59 h 123"/>
                    <a:gd name="T20" fmla="*/ 40 w 100"/>
                    <a:gd name="T21" fmla="*/ 55 h 123"/>
                    <a:gd name="T22" fmla="*/ 44 w 100"/>
                    <a:gd name="T23" fmla="*/ 50 h 123"/>
                    <a:gd name="T24" fmla="*/ 48 w 100"/>
                    <a:gd name="T25" fmla="*/ 44 h 123"/>
                    <a:gd name="T26" fmla="*/ 49 w 100"/>
                    <a:gd name="T27" fmla="*/ 36 h 123"/>
                    <a:gd name="T28" fmla="*/ 50 w 100"/>
                    <a:gd name="T29" fmla="*/ 29 h 123"/>
                    <a:gd name="T30" fmla="*/ 49 w 100"/>
                    <a:gd name="T31" fmla="*/ 22 h 123"/>
                    <a:gd name="T32" fmla="*/ 47 w 100"/>
                    <a:gd name="T33" fmla="*/ 15 h 123"/>
                    <a:gd name="T34" fmla="*/ 43 w 100"/>
                    <a:gd name="T35" fmla="*/ 9 h 123"/>
                    <a:gd name="T36" fmla="*/ 38 w 100"/>
                    <a:gd name="T37" fmla="*/ 4 h 123"/>
                    <a:gd name="T38" fmla="*/ 31 w 100"/>
                    <a:gd name="T39" fmla="*/ 1 h 123"/>
                    <a:gd name="T40" fmla="*/ 25 w 100"/>
                    <a:gd name="T41" fmla="*/ 0 h 123"/>
                    <a:gd name="T42" fmla="*/ 19 w 100"/>
                    <a:gd name="T43" fmla="*/ 2 h 123"/>
                    <a:gd name="T44" fmla="*/ 13 w 100"/>
                    <a:gd name="T45" fmla="*/ 4 h 123"/>
                    <a:gd name="T46" fmla="*/ 8 w 100"/>
                    <a:gd name="T47" fmla="*/ 9 h 123"/>
                    <a:gd name="T48" fmla="*/ 4 w 100"/>
                    <a:gd name="T49" fmla="*/ 15 h 123"/>
                    <a:gd name="T50" fmla="*/ 4 w 100"/>
                    <a:gd name="T51" fmla="*/ 18 h 123"/>
                    <a:gd name="T52" fmla="*/ 7 w 100"/>
                    <a:gd name="T53" fmla="*/ 12 h 123"/>
                    <a:gd name="T54" fmla="*/ 12 w 100"/>
                    <a:gd name="T55" fmla="*/ 7 h 123"/>
                    <a:gd name="T56" fmla="*/ 18 w 100"/>
                    <a:gd name="T57" fmla="*/ 4 h 123"/>
                    <a:gd name="T58" fmla="*/ 23 w 100"/>
                    <a:gd name="T59" fmla="*/ 2 h 123"/>
                    <a:gd name="T60" fmla="*/ 29 w 100"/>
                    <a:gd name="T61" fmla="*/ 2 h 123"/>
                    <a:gd name="T62" fmla="*/ 34 w 100"/>
                    <a:gd name="T63" fmla="*/ 4 h 123"/>
                    <a:gd name="T64" fmla="*/ 41 w 100"/>
                    <a:gd name="T65" fmla="*/ 8 h 123"/>
                    <a:gd name="T66" fmla="*/ 45 w 100"/>
                    <a:gd name="T67" fmla="*/ 14 h 123"/>
                    <a:gd name="T68" fmla="*/ 48 w 100"/>
                    <a:gd name="T69" fmla="*/ 19 h 123"/>
                    <a:gd name="T70" fmla="*/ 49 w 100"/>
                    <a:gd name="T71" fmla="*/ 26 h 123"/>
                    <a:gd name="T72" fmla="*/ 49 w 100"/>
                    <a:gd name="T73" fmla="*/ 34 h 123"/>
                    <a:gd name="T74" fmla="*/ 48 w 100"/>
                    <a:gd name="T75" fmla="*/ 40 h 123"/>
                    <a:gd name="T76" fmla="*/ 45 w 100"/>
                    <a:gd name="T77" fmla="*/ 47 h 123"/>
                    <a:gd name="T78" fmla="*/ 41 w 100"/>
                    <a:gd name="T79" fmla="*/ 53 h 123"/>
                    <a:gd name="T80" fmla="*/ 36 w 100"/>
                    <a:gd name="T81" fmla="*/ 58 h 123"/>
                    <a:gd name="T82" fmla="*/ 30 w 100"/>
                    <a:gd name="T83" fmla="*/ 60 h 123"/>
                    <a:gd name="T84" fmla="*/ 25 w 100"/>
                    <a:gd name="T85" fmla="*/ 61 h 123"/>
                    <a:gd name="T86" fmla="*/ 19 w 100"/>
                    <a:gd name="T87" fmla="*/ 60 h 123"/>
                    <a:gd name="T88" fmla="*/ 13 w 100"/>
                    <a:gd name="T89" fmla="*/ 58 h 123"/>
                    <a:gd name="T90" fmla="*/ 8 w 100"/>
                    <a:gd name="T91" fmla="*/ 53 h 123"/>
                    <a:gd name="T92" fmla="*/ 5 w 100"/>
                    <a:gd name="T93" fmla="*/ 48 h 123"/>
                    <a:gd name="T94" fmla="*/ 3 w 100"/>
                    <a:gd name="T95" fmla="*/ 42 h 123"/>
                    <a:gd name="T96" fmla="*/ 1 w 100"/>
                    <a:gd name="T97" fmla="*/ 35 h 123"/>
                    <a:gd name="T98" fmla="*/ 1 w 100"/>
                    <a:gd name="T99" fmla="*/ 27 h 123"/>
                    <a:gd name="T100" fmla="*/ 3 w 100"/>
                    <a:gd name="T101" fmla="*/ 20 h 123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0"/>
                    <a:gd name="T154" fmla="*/ 0 h 123"/>
                    <a:gd name="T155" fmla="*/ 100 w 100"/>
                    <a:gd name="T156" fmla="*/ 123 h 123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0" h="123">
                      <a:moveTo>
                        <a:pt x="5" y="35"/>
                      </a:moveTo>
                      <a:lnTo>
                        <a:pt x="5" y="40"/>
                      </a:lnTo>
                      <a:lnTo>
                        <a:pt x="3" y="44"/>
                      </a:lnTo>
                      <a:lnTo>
                        <a:pt x="1" y="45"/>
                      </a:lnTo>
                      <a:lnTo>
                        <a:pt x="1" y="49"/>
                      </a:lnTo>
                      <a:lnTo>
                        <a:pt x="1" y="51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1" y="76"/>
                      </a:lnTo>
                      <a:lnTo>
                        <a:pt x="1" y="79"/>
                      </a:lnTo>
                      <a:lnTo>
                        <a:pt x="1" y="81"/>
                      </a:lnTo>
                      <a:lnTo>
                        <a:pt x="3" y="84"/>
                      </a:lnTo>
                      <a:lnTo>
                        <a:pt x="3" y="86"/>
                      </a:lnTo>
                      <a:lnTo>
                        <a:pt x="5" y="89"/>
                      </a:lnTo>
                      <a:lnTo>
                        <a:pt x="6" y="91"/>
                      </a:lnTo>
                      <a:lnTo>
                        <a:pt x="6" y="94"/>
                      </a:lnTo>
                      <a:lnTo>
                        <a:pt x="8" y="96"/>
                      </a:lnTo>
                      <a:lnTo>
                        <a:pt x="10" y="100"/>
                      </a:lnTo>
                      <a:lnTo>
                        <a:pt x="10" y="101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6"/>
                      </a:lnTo>
                      <a:lnTo>
                        <a:pt x="18" y="110"/>
                      </a:lnTo>
                      <a:lnTo>
                        <a:pt x="20" y="111"/>
                      </a:lnTo>
                      <a:lnTo>
                        <a:pt x="21" y="115"/>
                      </a:lnTo>
                      <a:lnTo>
                        <a:pt x="23" y="115"/>
                      </a:lnTo>
                      <a:lnTo>
                        <a:pt x="25" y="116"/>
                      </a:lnTo>
                      <a:lnTo>
                        <a:pt x="28" y="118"/>
                      </a:lnTo>
                      <a:lnTo>
                        <a:pt x="31" y="120"/>
                      </a:lnTo>
                      <a:lnTo>
                        <a:pt x="33" y="120"/>
                      </a:lnTo>
                      <a:lnTo>
                        <a:pt x="35" y="122"/>
                      </a:lnTo>
                      <a:lnTo>
                        <a:pt x="38" y="122"/>
                      </a:lnTo>
                      <a:lnTo>
                        <a:pt x="40" y="122"/>
                      </a:lnTo>
                      <a:lnTo>
                        <a:pt x="41" y="123"/>
                      </a:lnTo>
                      <a:lnTo>
                        <a:pt x="45" y="123"/>
                      </a:lnTo>
                      <a:lnTo>
                        <a:pt x="46" y="123"/>
                      </a:lnTo>
                      <a:lnTo>
                        <a:pt x="50" y="123"/>
                      </a:lnTo>
                      <a:lnTo>
                        <a:pt x="53" y="123"/>
                      </a:lnTo>
                      <a:lnTo>
                        <a:pt x="55" y="123"/>
                      </a:lnTo>
                      <a:lnTo>
                        <a:pt x="56" y="122"/>
                      </a:lnTo>
                      <a:lnTo>
                        <a:pt x="60" y="122"/>
                      </a:lnTo>
                      <a:lnTo>
                        <a:pt x="61" y="122"/>
                      </a:lnTo>
                      <a:lnTo>
                        <a:pt x="65" y="120"/>
                      </a:lnTo>
                      <a:lnTo>
                        <a:pt x="66" y="120"/>
                      </a:lnTo>
                      <a:lnTo>
                        <a:pt x="68" y="118"/>
                      </a:lnTo>
                      <a:lnTo>
                        <a:pt x="71" y="116"/>
                      </a:lnTo>
                      <a:lnTo>
                        <a:pt x="73" y="115"/>
                      </a:lnTo>
                      <a:lnTo>
                        <a:pt x="75" y="115"/>
                      </a:lnTo>
                      <a:lnTo>
                        <a:pt x="78" y="113"/>
                      </a:lnTo>
                      <a:lnTo>
                        <a:pt x="80" y="110"/>
                      </a:lnTo>
                      <a:lnTo>
                        <a:pt x="80" y="108"/>
                      </a:lnTo>
                      <a:lnTo>
                        <a:pt x="83" y="106"/>
                      </a:lnTo>
                      <a:lnTo>
                        <a:pt x="85" y="105"/>
                      </a:lnTo>
                      <a:lnTo>
                        <a:pt x="86" y="103"/>
                      </a:lnTo>
                      <a:lnTo>
                        <a:pt x="88" y="100"/>
                      </a:lnTo>
                      <a:lnTo>
                        <a:pt x="91" y="96"/>
                      </a:lnTo>
                      <a:lnTo>
                        <a:pt x="93" y="91"/>
                      </a:lnTo>
                      <a:lnTo>
                        <a:pt x="93" y="89"/>
                      </a:lnTo>
                      <a:lnTo>
                        <a:pt x="95" y="88"/>
                      </a:lnTo>
                      <a:lnTo>
                        <a:pt x="95" y="84"/>
                      </a:lnTo>
                      <a:lnTo>
                        <a:pt x="96" y="81"/>
                      </a:lnTo>
                      <a:lnTo>
                        <a:pt x="98" y="79"/>
                      </a:lnTo>
                      <a:lnTo>
                        <a:pt x="98" y="76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7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7"/>
                      </a:lnTo>
                      <a:lnTo>
                        <a:pt x="100" y="54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5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5" y="35"/>
                      </a:lnTo>
                      <a:lnTo>
                        <a:pt x="95" y="32"/>
                      </a:lnTo>
                      <a:lnTo>
                        <a:pt x="93" y="30"/>
                      </a:lnTo>
                      <a:lnTo>
                        <a:pt x="93" y="27"/>
                      </a:lnTo>
                      <a:lnTo>
                        <a:pt x="91" y="25"/>
                      </a:lnTo>
                      <a:lnTo>
                        <a:pt x="90" y="22"/>
                      </a:lnTo>
                      <a:lnTo>
                        <a:pt x="88" y="20"/>
                      </a:lnTo>
                      <a:lnTo>
                        <a:pt x="86" y="18"/>
                      </a:lnTo>
                      <a:lnTo>
                        <a:pt x="83" y="15"/>
                      </a:lnTo>
                      <a:lnTo>
                        <a:pt x="81" y="13"/>
                      </a:lnTo>
                      <a:lnTo>
                        <a:pt x="80" y="13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68" y="5"/>
                      </a:lnTo>
                      <a:lnTo>
                        <a:pt x="66" y="3"/>
                      </a:lnTo>
                      <a:lnTo>
                        <a:pt x="65" y="2"/>
                      </a:lnTo>
                      <a:lnTo>
                        <a:pt x="63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2"/>
                      </a:lnTo>
                      <a:lnTo>
                        <a:pt x="40" y="2"/>
                      </a:lnTo>
                      <a:lnTo>
                        <a:pt x="38" y="3"/>
                      </a:lnTo>
                      <a:lnTo>
                        <a:pt x="35" y="3"/>
                      </a:lnTo>
                      <a:lnTo>
                        <a:pt x="33" y="5"/>
                      </a:lnTo>
                      <a:lnTo>
                        <a:pt x="31" y="7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5" y="10"/>
                      </a:lnTo>
                      <a:lnTo>
                        <a:pt x="21" y="12"/>
                      </a:lnTo>
                      <a:lnTo>
                        <a:pt x="20" y="13"/>
                      </a:lnTo>
                      <a:lnTo>
                        <a:pt x="20" y="15"/>
                      </a:lnTo>
                      <a:lnTo>
                        <a:pt x="16" y="17"/>
                      </a:lnTo>
                      <a:lnTo>
                        <a:pt x="15" y="18"/>
                      </a:lnTo>
                      <a:lnTo>
                        <a:pt x="13" y="22"/>
                      </a:lnTo>
                      <a:lnTo>
                        <a:pt x="11" y="24"/>
                      </a:lnTo>
                      <a:lnTo>
                        <a:pt x="10" y="27"/>
                      </a:lnTo>
                      <a:lnTo>
                        <a:pt x="8" y="29"/>
                      </a:lnTo>
                      <a:lnTo>
                        <a:pt x="6" y="32"/>
                      </a:lnTo>
                      <a:lnTo>
                        <a:pt x="6" y="34"/>
                      </a:lnTo>
                      <a:lnTo>
                        <a:pt x="5" y="35"/>
                      </a:lnTo>
                      <a:lnTo>
                        <a:pt x="6" y="37"/>
                      </a:lnTo>
                      <a:lnTo>
                        <a:pt x="8" y="35"/>
                      </a:lnTo>
                      <a:lnTo>
                        <a:pt x="8" y="32"/>
                      </a:lnTo>
                      <a:lnTo>
                        <a:pt x="10" y="30"/>
                      </a:lnTo>
                      <a:lnTo>
                        <a:pt x="11" y="27"/>
                      </a:lnTo>
                      <a:lnTo>
                        <a:pt x="13" y="25"/>
                      </a:lnTo>
                      <a:lnTo>
                        <a:pt x="15" y="24"/>
                      </a:lnTo>
                      <a:lnTo>
                        <a:pt x="16" y="20"/>
                      </a:lnTo>
                      <a:lnTo>
                        <a:pt x="18" y="18"/>
                      </a:lnTo>
                      <a:lnTo>
                        <a:pt x="20" y="17"/>
                      </a:lnTo>
                      <a:lnTo>
                        <a:pt x="21" y="15"/>
                      </a:lnTo>
                      <a:lnTo>
                        <a:pt x="23" y="13"/>
                      </a:lnTo>
                      <a:lnTo>
                        <a:pt x="25" y="12"/>
                      </a:lnTo>
                      <a:lnTo>
                        <a:pt x="28" y="10"/>
                      </a:lnTo>
                      <a:lnTo>
                        <a:pt x="30" y="8"/>
                      </a:lnTo>
                      <a:lnTo>
                        <a:pt x="31" y="8"/>
                      </a:lnTo>
                      <a:lnTo>
                        <a:pt x="35" y="7"/>
                      </a:lnTo>
                      <a:lnTo>
                        <a:pt x="36" y="7"/>
                      </a:lnTo>
                      <a:lnTo>
                        <a:pt x="40" y="5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8" y="3"/>
                      </a:lnTo>
                      <a:lnTo>
                        <a:pt x="50" y="2"/>
                      </a:lnTo>
                      <a:lnTo>
                        <a:pt x="53" y="3"/>
                      </a:lnTo>
                      <a:lnTo>
                        <a:pt x="55" y="3"/>
                      </a:lnTo>
                      <a:lnTo>
                        <a:pt x="58" y="3"/>
                      </a:lnTo>
                      <a:lnTo>
                        <a:pt x="60" y="3"/>
                      </a:lnTo>
                      <a:lnTo>
                        <a:pt x="63" y="3"/>
                      </a:lnTo>
                      <a:lnTo>
                        <a:pt x="65" y="5"/>
                      </a:lnTo>
                      <a:lnTo>
                        <a:pt x="66" y="7"/>
                      </a:lnTo>
                      <a:lnTo>
                        <a:pt x="68" y="7"/>
                      </a:lnTo>
                      <a:lnTo>
                        <a:pt x="73" y="8"/>
                      </a:lnTo>
                      <a:lnTo>
                        <a:pt x="75" y="12"/>
                      </a:lnTo>
                      <a:lnTo>
                        <a:pt x="78" y="13"/>
                      </a:lnTo>
                      <a:lnTo>
                        <a:pt x="80" y="13"/>
                      </a:lnTo>
                      <a:lnTo>
                        <a:pt x="81" y="15"/>
                      </a:lnTo>
                      <a:lnTo>
                        <a:pt x="83" y="17"/>
                      </a:lnTo>
                      <a:lnTo>
                        <a:pt x="85" y="18"/>
                      </a:lnTo>
                      <a:lnTo>
                        <a:pt x="86" y="22"/>
                      </a:lnTo>
                      <a:lnTo>
                        <a:pt x="88" y="24"/>
                      </a:lnTo>
                      <a:lnTo>
                        <a:pt x="90" y="27"/>
                      </a:lnTo>
                      <a:lnTo>
                        <a:pt x="91" y="29"/>
                      </a:lnTo>
                      <a:lnTo>
                        <a:pt x="91" y="32"/>
                      </a:lnTo>
                      <a:lnTo>
                        <a:pt x="93" y="32"/>
                      </a:lnTo>
                      <a:lnTo>
                        <a:pt x="93" y="35"/>
                      </a:lnTo>
                      <a:lnTo>
                        <a:pt x="95" y="37"/>
                      </a:lnTo>
                      <a:lnTo>
                        <a:pt x="95" y="40"/>
                      </a:lnTo>
                      <a:lnTo>
                        <a:pt x="95" y="44"/>
                      </a:lnTo>
                      <a:lnTo>
                        <a:pt x="96" y="45"/>
                      </a:lnTo>
                      <a:lnTo>
                        <a:pt x="96" y="49"/>
                      </a:lnTo>
                      <a:lnTo>
                        <a:pt x="98" y="52"/>
                      </a:lnTo>
                      <a:lnTo>
                        <a:pt x="98" y="54"/>
                      </a:lnTo>
                      <a:lnTo>
                        <a:pt x="98" y="57"/>
                      </a:lnTo>
                      <a:lnTo>
                        <a:pt x="98" y="61"/>
                      </a:lnTo>
                      <a:lnTo>
                        <a:pt x="98" y="62"/>
                      </a:lnTo>
                      <a:lnTo>
                        <a:pt x="98" y="67"/>
                      </a:lnTo>
                      <a:lnTo>
                        <a:pt x="98" y="69"/>
                      </a:lnTo>
                      <a:lnTo>
                        <a:pt x="96" y="71"/>
                      </a:lnTo>
                      <a:lnTo>
                        <a:pt x="96" y="74"/>
                      </a:lnTo>
                      <a:lnTo>
                        <a:pt x="95" y="78"/>
                      </a:lnTo>
                      <a:lnTo>
                        <a:pt x="95" y="79"/>
                      </a:lnTo>
                      <a:lnTo>
                        <a:pt x="95" y="83"/>
                      </a:lnTo>
                      <a:lnTo>
                        <a:pt x="93" y="86"/>
                      </a:lnTo>
                      <a:lnTo>
                        <a:pt x="93" y="89"/>
                      </a:lnTo>
                      <a:lnTo>
                        <a:pt x="91" y="91"/>
                      </a:lnTo>
                      <a:lnTo>
                        <a:pt x="90" y="94"/>
                      </a:lnTo>
                      <a:lnTo>
                        <a:pt x="88" y="96"/>
                      </a:lnTo>
                      <a:lnTo>
                        <a:pt x="88" y="98"/>
                      </a:lnTo>
                      <a:lnTo>
                        <a:pt x="85" y="101"/>
                      </a:lnTo>
                      <a:lnTo>
                        <a:pt x="83" y="103"/>
                      </a:lnTo>
                      <a:lnTo>
                        <a:pt x="81" y="105"/>
                      </a:lnTo>
                      <a:lnTo>
                        <a:pt x="80" y="106"/>
                      </a:lnTo>
                      <a:lnTo>
                        <a:pt x="78" y="108"/>
                      </a:lnTo>
                      <a:lnTo>
                        <a:pt x="76" y="110"/>
                      </a:lnTo>
                      <a:lnTo>
                        <a:pt x="75" y="113"/>
                      </a:lnTo>
                      <a:lnTo>
                        <a:pt x="71" y="115"/>
                      </a:lnTo>
                      <a:lnTo>
                        <a:pt x="70" y="115"/>
                      </a:lnTo>
                      <a:lnTo>
                        <a:pt x="68" y="115"/>
                      </a:lnTo>
                      <a:lnTo>
                        <a:pt x="66" y="116"/>
                      </a:lnTo>
                      <a:lnTo>
                        <a:pt x="65" y="118"/>
                      </a:lnTo>
                      <a:lnTo>
                        <a:pt x="61" y="120"/>
                      </a:lnTo>
                      <a:lnTo>
                        <a:pt x="60" y="120"/>
                      </a:lnTo>
                      <a:lnTo>
                        <a:pt x="56" y="120"/>
                      </a:lnTo>
                      <a:lnTo>
                        <a:pt x="55" y="122"/>
                      </a:lnTo>
                      <a:lnTo>
                        <a:pt x="53" y="122"/>
                      </a:lnTo>
                      <a:lnTo>
                        <a:pt x="50" y="122"/>
                      </a:lnTo>
                      <a:lnTo>
                        <a:pt x="46" y="122"/>
                      </a:lnTo>
                      <a:lnTo>
                        <a:pt x="45" y="122"/>
                      </a:lnTo>
                      <a:lnTo>
                        <a:pt x="43" y="122"/>
                      </a:lnTo>
                      <a:lnTo>
                        <a:pt x="40" y="122"/>
                      </a:lnTo>
                      <a:lnTo>
                        <a:pt x="38" y="120"/>
                      </a:lnTo>
                      <a:lnTo>
                        <a:pt x="35" y="120"/>
                      </a:lnTo>
                      <a:lnTo>
                        <a:pt x="33" y="118"/>
                      </a:lnTo>
                      <a:lnTo>
                        <a:pt x="31" y="116"/>
                      </a:lnTo>
                      <a:lnTo>
                        <a:pt x="28" y="116"/>
                      </a:lnTo>
                      <a:lnTo>
                        <a:pt x="26" y="115"/>
                      </a:lnTo>
                      <a:lnTo>
                        <a:pt x="25" y="113"/>
                      </a:lnTo>
                      <a:lnTo>
                        <a:pt x="21" y="111"/>
                      </a:lnTo>
                      <a:lnTo>
                        <a:pt x="20" y="110"/>
                      </a:lnTo>
                      <a:lnTo>
                        <a:pt x="20" y="108"/>
                      </a:lnTo>
                      <a:lnTo>
                        <a:pt x="16" y="106"/>
                      </a:lnTo>
                      <a:lnTo>
                        <a:pt x="15" y="105"/>
                      </a:lnTo>
                      <a:lnTo>
                        <a:pt x="13" y="103"/>
                      </a:lnTo>
                      <a:lnTo>
                        <a:pt x="11" y="100"/>
                      </a:lnTo>
                      <a:lnTo>
                        <a:pt x="10" y="98"/>
                      </a:lnTo>
                      <a:lnTo>
                        <a:pt x="10" y="96"/>
                      </a:lnTo>
                      <a:lnTo>
                        <a:pt x="8" y="93"/>
                      </a:lnTo>
                      <a:lnTo>
                        <a:pt x="6" y="89"/>
                      </a:lnTo>
                      <a:lnTo>
                        <a:pt x="6" y="88"/>
                      </a:lnTo>
                      <a:lnTo>
                        <a:pt x="5" y="86"/>
                      </a:lnTo>
                      <a:lnTo>
                        <a:pt x="5" y="83"/>
                      </a:lnTo>
                      <a:lnTo>
                        <a:pt x="3" y="79"/>
                      </a:lnTo>
                      <a:lnTo>
                        <a:pt x="3" y="78"/>
                      </a:lnTo>
                      <a:lnTo>
                        <a:pt x="3" y="74"/>
                      </a:lnTo>
                      <a:lnTo>
                        <a:pt x="1" y="71"/>
                      </a:lnTo>
                      <a:lnTo>
                        <a:pt x="1" y="69"/>
                      </a:lnTo>
                      <a:lnTo>
                        <a:pt x="1" y="67"/>
                      </a:lnTo>
                      <a:lnTo>
                        <a:pt x="1" y="62"/>
                      </a:lnTo>
                      <a:lnTo>
                        <a:pt x="1" y="61"/>
                      </a:lnTo>
                      <a:lnTo>
                        <a:pt x="1" y="57"/>
                      </a:lnTo>
                      <a:lnTo>
                        <a:pt x="1" y="54"/>
                      </a:lnTo>
                      <a:lnTo>
                        <a:pt x="3" y="52"/>
                      </a:lnTo>
                      <a:lnTo>
                        <a:pt x="3" y="49"/>
                      </a:lnTo>
                      <a:lnTo>
                        <a:pt x="5" y="45"/>
                      </a:lnTo>
                      <a:lnTo>
                        <a:pt x="5" y="44"/>
                      </a:lnTo>
                      <a:lnTo>
                        <a:pt x="6" y="40"/>
                      </a:lnTo>
                      <a:lnTo>
                        <a:pt x="6" y="37"/>
                      </a:lnTo>
                      <a:lnTo>
                        <a:pt x="5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2" name="Freeform 831"/>
                <p:cNvSpPr>
                  <a:spLocks/>
                </p:cNvSpPr>
                <p:nvPr/>
              </p:nvSpPr>
              <p:spPr bwMode="auto">
                <a:xfrm>
                  <a:off x="5236" y="905"/>
                  <a:ext cx="38" cy="16"/>
                </a:xfrm>
                <a:custGeom>
                  <a:avLst/>
                  <a:gdLst>
                    <a:gd name="T0" fmla="*/ 1 w 75"/>
                    <a:gd name="T1" fmla="*/ 11 h 33"/>
                    <a:gd name="T2" fmla="*/ 0 w 75"/>
                    <a:gd name="T3" fmla="*/ 16 h 33"/>
                    <a:gd name="T4" fmla="*/ 38 w 75"/>
                    <a:gd name="T5" fmla="*/ 14 h 33"/>
                    <a:gd name="T6" fmla="*/ 27 w 75"/>
                    <a:gd name="T7" fmla="*/ 0 h 33"/>
                    <a:gd name="T8" fmla="*/ 1 w 75"/>
                    <a:gd name="T9" fmla="*/ 11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33"/>
                    <a:gd name="T17" fmla="*/ 75 w 75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33">
                      <a:moveTo>
                        <a:pt x="2" y="22"/>
                      </a:moveTo>
                      <a:lnTo>
                        <a:pt x="0" y="33"/>
                      </a:lnTo>
                      <a:lnTo>
                        <a:pt x="75" y="28"/>
                      </a:lnTo>
                      <a:lnTo>
                        <a:pt x="54" y="0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3" name="Freeform 832"/>
                <p:cNvSpPr>
                  <a:spLocks/>
                </p:cNvSpPr>
                <p:nvPr/>
              </p:nvSpPr>
              <p:spPr bwMode="auto">
                <a:xfrm>
                  <a:off x="5265" y="907"/>
                  <a:ext cx="20" cy="23"/>
                </a:xfrm>
                <a:custGeom>
                  <a:avLst/>
                  <a:gdLst>
                    <a:gd name="T0" fmla="*/ 1 w 39"/>
                    <a:gd name="T1" fmla="*/ 9 h 45"/>
                    <a:gd name="T2" fmla="*/ 0 w 39"/>
                    <a:gd name="T3" fmla="*/ 11 h 45"/>
                    <a:gd name="T4" fmla="*/ 0 w 39"/>
                    <a:gd name="T5" fmla="*/ 13 h 45"/>
                    <a:gd name="T6" fmla="*/ 2 w 39"/>
                    <a:gd name="T7" fmla="*/ 15 h 45"/>
                    <a:gd name="T8" fmla="*/ 2 w 39"/>
                    <a:gd name="T9" fmla="*/ 17 h 45"/>
                    <a:gd name="T10" fmla="*/ 2 w 39"/>
                    <a:gd name="T11" fmla="*/ 19 h 45"/>
                    <a:gd name="T12" fmla="*/ 4 w 39"/>
                    <a:gd name="T13" fmla="*/ 21 h 45"/>
                    <a:gd name="T14" fmla="*/ 6 w 39"/>
                    <a:gd name="T15" fmla="*/ 22 h 45"/>
                    <a:gd name="T16" fmla="*/ 8 w 39"/>
                    <a:gd name="T17" fmla="*/ 23 h 45"/>
                    <a:gd name="T18" fmla="*/ 12 w 39"/>
                    <a:gd name="T19" fmla="*/ 23 h 45"/>
                    <a:gd name="T20" fmla="*/ 12 w 39"/>
                    <a:gd name="T21" fmla="*/ 22 h 45"/>
                    <a:gd name="T22" fmla="*/ 16 w 39"/>
                    <a:gd name="T23" fmla="*/ 20 h 45"/>
                    <a:gd name="T24" fmla="*/ 17 w 39"/>
                    <a:gd name="T25" fmla="*/ 19 h 45"/>
                    <a:gd name="T26" fmla="*/ 17 w 39"/>
                    <a:gd name="T27" fmla="*/ 18 h 45"/>
                    <a:gd name="T28" fmla="*/ 20 w 39"/>
                    <a:gd name="T29" fmla="*/ 15 h 45"/>
                    <a:gd name="T30" fmla="*/ 20 w 39"/>
                    <a:gd name="T31" fmla="*/ 13 h 45"/>
                    <a:gd name="T32" fmla="*/ 20 w 39"/>
                    <a:gd name="T33" fmla="*/ 11 h 45"/>
                    <a:gd name="T34" fmla="*/ 19 w 39"/>
                    <a:gd name="T35" fmla="*/ 6 h 45"/>
                    <a:gd name="T36" fmla="*/ 17 w 39"/>
                    <a:gd name="T37" fmla="*/ 4 h 45"/>
                    <a:gd name="T38" fmla="*/ 17 w 39"/>
                    <a:gd name="T39" fmla="*/ 3 h 45"/>
                    <a:gd name="T40" fmla="*/ 16 w 39"/>
                    <a:gd name="T41" fmla="*/ 2 h 45"/>
                    <a:gd name="T42" fmla="*/ 13 w 39"/>
                    <a:gd name="T43" fmla="*/ 0 h 45"/>
                    <a:gd name="T44" fmla="*/ 12 w 39"/>
                    <a:gd name="T45" fmla="*/ 0 h 45"/>
                    <a:gd name="T46" fmla="*/ 9 w 39"/>
                    <a:gd name="T47" fmla="*/ 0 h 45"/>
                    <a:gd name="T48" fmla="*/ 7 w 39"/>
                    <a:gd name="T49" fmla="*/ 1 h 45"/>
                    <a:gd name="T50" fmla="*/ 5 w 39"/>
                    <a:gd name="T51" fmla="*/ 2 h 45"/>
                    <a:gd name="T52" fmla="*/ 4 w 39"/>
                    <a:gd name="T53" fmla="*/ 3 h 45"/>
                    <a:gd name="T54" fmla="*/ 3 w 39"/>
                    <a:gd name="T55" fmla="*/ 3 h 45"/>
                    <a:gd name="T56" fmla="*/ 2 w 39"/>
                    <a:gd name="T57" fmla="*/ 5 h 45"/>
                    <a:gd name="T58" fmla="*/ 2 w 39"/>
                    <a:gd name="T59" fmla="*/ 5 h 45"/>
                    <a:gd name="T60" fmla="*/ 4 w 39"/>
                    <a:gd name="T61" fmla="*/ 3 h 45"/>
                    <a:gd name="T62" fmla="*/ 5 w 39"/>
                    <a:gd name="T63" fmla="*/ 3 h 45"/>
                    <a:gd name="T64" fmla="*/ 7 w 39"/>
                    <a:gd name="T65" fmla="*/ 2 h 45"/>
                    <a:gd name="T66" fmla="*/ 8 w 39"/>
                    <a:gd name="T67" fmla="*/ 2 h 45"/>
                    <a:gd name="T68" fmla="*/ 12 w 39"/>
                    <a:gd name="T69" fmla="*/ 1 h 45"/>
                    <a:gd name="T70" fmla="*/ 13 w 39"/>
                    <a:gd name="T71" fmla="*/ 2 h 45"/>
                    <a:gd name="T72" fmla="*/ 16 w 39"/>
                    <a:gd name="T73" fmla="*/ 3 h 45"/>
                    <a:gd name="T74" fmla="*/ 17 w 39"/>
                    <a:gd name="T75" fmla="*/ 4 h 45"/>
                    <a:gd name="T76" fmla="*/ 17 w 39"/>
                    <a:gd name="T77" fmla="*/ 6 h 45"/>
                    <a:gd name="T78" fmla="*/ 18 w 39"/>
                    <a:gd name="T79" fmla="*/ 8 h 45"/>
                    <a:gd name="T80" fmla="*/ 19 w 39"/>
                    <a:gd name="T81" fmla="*/ 11 h 45"/>
                    <a:gd name="T82" fmla="*/ 19 w 39"/>
                    <a:gd name="T83" fmla="*/ 13 h 45"/>
                    <a:gd name="T84" fmla="*/ 17 w 39"/>
                    <a:gd name="T85" fmla="*/ 15 h 45"/>
                    <a:gd name="T86" fmla="*/ 16 w 39"/>
                    <a:gd name="T87" fmla="*/ 19 h 45"/>
                    <a:gd name="T88" fmla="*/ 15 w 39"/>
                    <a:gd name="T89" fmla="*/ 19 h 45"/>
                    <a:gd name="T90" fmla="*/ 13 w 39"/>
                    <a:gd name="T91" fmla="*/ 20 h 45"/>
                    <a:gd name="T92" fmla="*/ 12 w 39"/>
                    <a:gd name="T93" fmla="*/ 21 h 45"/>
                    <a:gd name="T94" fmla="*/ 10 w 39"/>
                    <a:gd name="T95" fmla="*/ 21 h 45"/>
                    <a:gd name="T96" fmla="*/ 7 w 39"/>
                    <a:gd name="T97" fmla="*/ 21 h 45"/>
                    <a:gd name="T98" fmla="*/ 5 w 39"/>
                    <a:gd name="T99" fmla="*/ 19 h 45"/>
                    <a:gd name="T100" fmla="*/ 2 w 39"/>
                    <a:gd name="T101" fmla="*/ 18 h 45"/>
                    <a:gd name="T102" fmla="*/ 2 w 39"/>
                    <a:gd name="T103" fmla="*/ 15 h 45"/>
                    <a:gd name="T104" fmla="*/ 2 w 39"/>
                    <a:gd name="T105" fmla="*/ 14 h 45"/>
                    <a:gd name="T106" fmla="*/ 2 w 39"/>
                    <a:gd name="T107" fmla="*/ 12 h 45"/>
                    <a:gd name="T108" fmla="*/ 2 w 39"/>
                    <a:gd name="T109" fmla="*/ 10 h 45"/>
                    <a:gd name="T110" fmla="*/ 2 w 39"/>
                    <a:gd name="T111" fmla="*/ 8 h 4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9"/>
                    <a:gd name="T169" fmla="*/ 0 h 45"/>
                    <a:gd name="T170" fmla="*/ 39 w 39"/>
                    <a:gd name="T171" fmla="*/ 45 h 4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9" h="45">
                      <a:moveTo>
                        <a:pt x="3" y="13"/>
                      </a:moveTo>
                      <a:lnTo>
                        <a:pt x="1" y="16"/>
                      </a:lnTo>
                      <a:lnTo>
                        <a:pt x="1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1" y="28"/>
                      </a:lnTo>
                      <a:lnTo>
                        <a:pt x="3" y="30"/>
                      </a:lnTo>
                      <a:lnTo>
                        <a:pt x="3" y="32"/>
                      </a:lnTo>
                      <a:lnTo>
                        <a:pt x="3" y="33"/>
                      </a:lnTo>
                      <a:lnTo>
                        <a:pt x="3" y="35"/>
                      </a:lnTo>
                      <a:lnTo>
                        <a:pt x="4" y="37"/>
                      </a:lnTo>
                      <a:lnTo>
                        <a:pt x="6" y="38"/>
                      </a:lnTo>
                      <a:lnTo>
                        <a:pt x="8" y="40"/>
                      </a:lnTo>
                      <a:lnTo>
                        <a:pt x="8" y="42"/>
                      </a:lnTo>
                      <a:lnTo>
                        <a:pt x="9" y="42"/>
                      </a:lnTo>
                      <a:lnTo>
                        <a:pt x="11" y="42"/>
                      </a:lnTo>
                      <a:lnTo>
                        <a:pt x="11" y="43"/>
                      </a:lnTo>
                      <a:lnTo>
                        <a:pt x="13" y="43"/>
                      </a:lnTo>
                      <a:lnTo>
                        <a:pt x="14" y="43"/>
                      </a:lnTo>
                      <a:lnTo>
                        <a:pt x="16" y="45"/>
                      </a:lnTo>
                      <a:lnTo>
                        <a:pt x="19" y="45"/>
                      </a:lnTo>
                      <a:lnTo>
                        <a:pt x="21" y="45"/>
                      </a:lnTo>
                      <a:lnTo>
                        <a:pt x="23" y="45"/>
                      </a:lnTo>
                      <a:lnTo>
                        <a:pt x="23" y="43"/>
                      </a:lnTo>
                      <a:lnTo>
                        <a:pt x="24" y="43"/>
                      </a:lnTo>
                      <a:lnTo>
                        <a:pt x="28" y="42"/>
                      </a:lnTo>
                      <a:lnTo>
                        <a:pt x="29" y="42"/>
                      </a:lnTo>
                      <a:lnTo>
                        <a:pt x="31" y="40"/>
                      </a:lnTo>
                      <a:lnTo>
                        <a:pt x="31" y="38"/>
                      </a:lnTo>
                      <a:lnTo>
                        <a:pt x="33" y="37"/>
                      </a:lnTo>
                      <a:lnTo>
                        <a:pt x="34" y="37"/>
                      </a:lnTo>
                      <a:lnTo>
                        <a:pt x="34" y="35"/>
                      </a:lnTo>
                      <a:lnTo>
                        <a:pt x="36" y="32"/>
                      </a:lnTo>
                      <a:lnTo>
                        <a:pt x="38" y="30"/>
                      </a:lnTo>
                      <a:lnTo>
                        <a:pt x="39" y="30"/>
                      </a:lnTo>
                      <a:lnTo>
                        <a:pt x="39" y="28"/>
                      </a:lnTo>
                      <a:lnTo>
                        <a:pt x="39" y="27"/>
                      </a:lnTo>
                      <a:lnTo>
                        <a:pt x="39" y="25"/>
                      </a:lnTo>
                      <a:lnTo>
                        <a:pt x="39" y="23"/>
                      </a:lnTo>
                      <a:lnTo>
                        <a:pt x="39" y="22"/>
                      </a:lnTo>
                      <a:lnTo>
                        <a:pt x="39" y="20"/>
                      </a:lnTo>
                      <a:lnTo>
                        <a:pt x="39" y="16"/>
                      </a:lnTo>
                      <a:lnTo>
                        <a:pt x="38" y="11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4" y="8"/>
                      </a:lnTo>
                      <a:lnTo>
                        <a:pt x="34" y="6"/>
                      </a:lnTo>
                      <a:lnTo>
                        <a:pt x="34" y="5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29" y="3"/>
                      </a:lnTo>
                      <a:lnTo>
                        <a:pt x="26" y="1"/>
                      </a:lnTo>
                      <a:lnTo>
                        <a:pt x="26" y="0"/>
                      </a:lnTo>
                      <a:lnTo>
                        <a:pt x="24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1" y="1"/>
                      </a:lnTo>
                      <a:lnTo>
                        <a:pt x="9" y="3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6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3" y="10"/>
                      </a:lnTo>
                      <a:lnTo>
                        <a:pt x="3" y="13"/>
                      </a:lnTo>
                      <a:lnTo>
                        <a:pt x="4" y="15"/>
                      </a:lnTo>
                      <a:lnTo>
                        <a:pt x="4" y="10"/>
                      </a:lnTo>
                      <a:lnTo>
                        <a:pt x="6" y="10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9" y="6"/>
                      </a:lnTo>
                      <a:lnTo>
                        <a:pt x="9" y="5"/>
                      </a:lnTo>
                      <a:lnTo>
                        <a:pt x="11" y="5"/>
                      </a:lnTo>
                      <a:lnTo>
                        <a:pt x="13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8" y="1"/>
                      </a:lnTo>
                      <a:lnTo>
                        <a:pt x="19" y="1"/>
                      </a:lnTo>
                      <a:lnTo>
                        <a:pt x="23" y="1"/>
                      </a:lnTo>
                      <a:lnTo>
                        <a:pt x="24" y="3"/>
                      </a:lnTo>
                      <a:lnTo>
                        <a:pt x="26" y="3"/>
                      </a:lnTo>
                      <a:lnTo>
                        <a:pt x="29" y="5"/>
                      </a:lnTo>
                      <a:lnTo>
                        <a:pt x="31" y="5"/>
                      </a:lnTo>
                      <a:lnTo>
                        <a:pt x="31" y="6"/>
                      </a:lnTo>
                      <a:lnTo>
                        <a:pt x="33" y="8"/>
                      </a:lnTo>
                      <a:lnTo>
                        <a:pt x="34" y="8"/>
                      </a:lnTo>
                      <a:lnTo>
                        <a:pt x="34" y="10"/>
                      </a:lnTo>
                      <a:lnTo>
                        <a:pt x="34" y="11"/>
                      </a:lnTo>
                      <a:lnTo>
                        <a:pt x="34" y="13"/>
                      </a:lnTo>
                      <a:lnTo>
                        <a:pt x="36" y="15"/>
                      </a:lnTo>
                      <a:lnTo>
                        <a:pt x="36" y="16"/>
                      </a:lnTo>
                      <a:lnTo>
                        <a:pt x="38" y="18"/>
                      </a:lnTo>
                      <a:lnTo>
                        <a:pt x="38" y="20"/>
                      </a:lnTo>
                      <a:lnTo>
                        <a:pt x="38" y="22"/>
                      </a:lnTo>
                      <a:lnTo>
                        <a:pt x="38" y="23"/>
                      </a:lnTo>
                      <a:lnTo>
                        <a:pt x="38" y="25"/>
                      </a:lnTo>
                      <a:lnTo>
                        <a:pt x="36" y="27"/>
                      </a:lnTo>
                      <a:lnTo>
                        <a:pt x="34" y="30"/>
                      </a:lnTo>
                      <a:lnTo>
                        <a:pt x="34" y="32"/>
                      </a:lnTo>
                      <a:lnTo>
                        <a:pt x="33" y="35"/>
                      </a:lnTo>
                      <a:lnTo>
                        <a:pt x="31" y="37"/>
                      </a:lnTo>
                      <a:lnTo>
                        <a:pt x="29" y="37"/>
                      </a:lnTo>
                      <a:lnTo>
                        <a:pt x="29" y="38"/>
                      </a:lnTo>
                      <a:lnTo>
                        <a:pt x="28" y="38"/>
                      </a:lnTo>
                      <a:lnTo>
                        <a:pt x="26" y="40"/>
                      </a:lnTo>
                      <a:lnTo>
                        <a:pt x="24" y="42"/>
                      </a:lnTo>
                      <a:lnTo>
                        <a:pt x="23" y="42"/>
                      </a:lnTo>
                      <a:lnTo>
                        <a:pt x="21" y="42"/>
                      </a:lnTo>
                      <a:lnTo>
                        <a:pt x="19" y="42"/>
                      </a:lnTo>
                      <a:lnTo>
                        <a:pt x="16" y="42"/>
                      </a:lnTo>
                      <a:lnTo>
                        <a:pt x="14" y="42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9" y="38"/>
                      </a:lnTo>
                      <a:lnTo>
                        <a:pt x="8" y="37"/>
                      </a:lnTo>
                      <a:lnTo>
                        <a:pt x="6" y="37"/>
                      </a:lnTo>
                      <a:lnTo>
                        <a:pt x="4" y="35"/>
                      </a:lnTo>
                      <a:lnTo>
                        <a:pt x="4" y="33"/>
                      </a:lnTo>
                      <a:lnTo>
                        <a:pt x="4" y="32"/>
                      </a:lnTo>
                      <a:lnTo>
                        <a:pt x="3" y="30"/>
                      </a:lnTo>
                      <a:lnTo>
                        <a:pt x="3" y="28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3" y="23"/>
                      </a:lnTo>
                      <a:lnTo>
                        <a:pt x="3" y="22"/>
                      </a:lnTo>
                      <a:lnTo>
                        <a:pt x="3" y="20"/>
                      </a:lnTo>
                      <a:lnTo>
                        <a:pt x="3" y="18"/>
                      </a:lnTo>
                      <a:lnTo>
                        <a:pt x="3" y="16"/>
                      </a:lnTo>
                      <a:lnTo>
                        <a:pt x="4" y="15"/>
                      </a:lnTo>
                      <a:lnTo>
                        <a:pt x="3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4" name="Freeform 833"/>
                <p:cNvSpPr>
                  <a:spLocks/>
                </p:cNvSpPr>
                <p:nvPr/>
              </p:nvSpPr>
              <p:spPr bwMode="auto">
                <a:xfrm>
                  <a:off x="5166" y="884"/>
                  <a:ext cx="50" cy="61"/>
                </a:xfrm>
                <a:custGeom>
                  <a:avLst/>
                  <a:gdLst>
                    <a:gd name="T0" fmla="*/ 0 w 99"/>
                    <a:gd name="T1" fmla="*/ 24 h 122"/>
                    <a:gd name="T2" fmla="*/ 0 w 99"/>
                    <a:gd name="T3" fmla="*/ 31 h 122"/>
                    <a:gd name="T4" fmla="*/ 0 w 99"/>
                    <a:gd name="T5" fmla="*/ 39 h 122"/>
                    <a:gd name="T6" fmla="*/ 3 w 99"/>
                    <a:gd name="T7" fmla="*/ 46 h 122"/>
                    <a:gd name="T8" fmla="*/ 6 w 99"/>
                    <a:gd name="T9" fmla="*/ 51 h 122"/>
                    <a:gd name="T10" fmla="*/ 11 w 99"/>
                    <a:gd name="T11" fmla="*/ 57 h 122"/>
                    <a:gd name="T12" fmla="*/ 17 w 99"/>
                    <a:gd name="T13" fmla="*/ 59 h 122"/>
                    <a:gd name="T14" fmla="*/ 22 w 99"/>
                    <a:gd name="T15" fmla="*/ 61 h 122"/>
                    <a:gd name="T16" fmla="*/ 28 w 99"/>
                    <a:gd name="T17" fmla="*/ 60 h 122"/>
                    <a:gd name="T18" fmla="*/ 34 w 99"/>
                    <a:gd name="T19" fmla="*/ 59 h 122"/>
                    <a:gd name="T20" fmla="*/ 40 w 99"/>
                    <a:gd name="T21" fmla="*/ 54 h 122"/>
                    <a:gd name="T22" fmla="*/ 44 w 99"/>
                    <a:gd name="T23" fmla="*/ 49 h 122"/>
                    <a:gd name="T24" fmla="*/ 47 w 99"/>
                    <a:gd name="T25" fmla="*/ 43 h 122"/>
                    <a:gd name="T26" fmla="*/ 50 w 99"/>
                    <a:gd name="T27" fmla="*/ 36 h 122"/>
                    <a:gd name="T28" fmla="*/ 50 w 99"/>
                    <a:gd name="T29" fmla="*/ 29 h 122"/>
                    <a:gd name="T30" fmla="*/ 49 w 99"/>
                    <a:gd name="T31" fmla="*/ 21 h 122"/>
                    <a:gd name="T32" fmla="*/ 47 w 99"/>
                    <a:gd name="T33" fmla="*/ 15 h 122"/>
                    <a:gd name="T34" fmla="*/ 43 w 99"/>
                    <a:gd name="T35" fmla="*/ 10 h 122"/>
                    <a:gd name="T36" fmla="*/ 38 w 99"/>
                    <a:gd name="T37" fmla="*/ 4 h 122"/>
                    <a:gd name="T38" fmla="*/ 32 w 99"/>
                    <a:gd name="T39" fmla="*/ 1 h 122"/>
                    <a:gd name="T40" fmla="*/ 25 w 99"/>
                    <a:gd name="T41" fmla="*/ 0 h 122"/>
                    <a:gd name="T42" fmla="*/ 19 w 99"/>
                    <a:gd name="T43" fmla="*/ 2 h 122"/>
                    <a:gd name="T44" fmla="*/ 13 w 99"/>
                    <a:gd name="T45" fmla="*/ 4 h 122"/>
                    <a:gd name="T46" fmla="*/ 8 w 99"/>
                    <a:gd name="T47" fmla="*/ 9 h 122"/>
                    <a:gd name="T48" fmla="*/ 4 w 99"/>
                    <a:gd name="T49" fmla="*/ 15 h 122"/>
                    <a:gd name="T50" fmla="*/ 4 w 99"/>
                    <a:gd name="T51" fmla="*/ 18 h 122"/>
                    <a:gd name="T52" fmla="*/ 8 w 99"/>
                    <a:gd name="T53" fmla="*/ 11 h 122"/>
                    <a:gd name="T54" fmla="*/ 12 w 99"/>
                    <a:gd name="T55" fmla="*/ 7 h 122"/>
                    <a:gd name="T56" fmla="*/ 17 w 99"/>
                    <a:gd name="T57" fmla="*/ 4 h 122"/>
                    <a:gd name="T58" fmla="*/ 22 w 99"/>
                    <a:gd name="T59" fmla="*/ 2 h 122"/>
                    <a:gd name="T60" fmla="*/ 29 w 99"/>
                    <a:gd name="T61" fmla="*/ 2 h 122"/>
                    <a:gd name="T62" fmla="*/ 34 w 99"/>
                    <a:gd name="T63" fmla="*/ 4 h 122"/>
                    <a:gd name="T64" fmla="*/ 41 w 99"/>
                    <a:gd name="T65" fmla="*/ 8 h 122"/>
                    <a:gd name="T66" fmla="*/ 45 w 99"/>
                    <a:gd name="T67" fmla="*/ 13 h 122"/>
                    <a:gd name="T68" fmla="*/ 47 w 99"/>
                    <a:gd name="T69" fmla="*/ 19 h 122"/>
                    <a:gd name="T70" fmla="*/ 49 w 99"/>
                    <a:gd name="T71" fmla="*/ 26 h 122"/>
                    <a:gd name="T72" fmla="*/ 49 w 99"/>
                    <a:gd name="T73" fmla="*/ 33 h 122"/>
                    <a:gd name="T74" fmla="*/ 47 w 99"/>
                    <a:gd name="T75" fmla="*/ 40 h 122"/>
                    <a:gd name="T76" fmla="*/ 45 w 99"/>
                    <a:gd name="T77" fmla="*/ 47 h 122"/>
                    <a:gd name="T78" fmla="*/ 41 w 99"/>
                    <a:gd name="T79" fmla="*/ 52 h 122"/>
                    <a:gd name="T80" fmla="*/ 36 w 99"/>
                    <a:gd name="T81" fmla="*/ 57 h 122"/>
                    <a:gd name="T82" fmla="*/ 31 w 99"/>
                    <a:gd name="T83" fmla="*/ 59 h 122"/>
                    <a:gd name="T84" fmla="*/ 25 w 99"/>
                    <a:gd name="T85" fmla="*/ 60 h 122"/>
                    <a:gd name="T86" fmla="*/ 19 w 99"/>
                    <a:gd name="T87" fmla="*/ 59 h 122"/>
                    <a:gd name="T88" fmla="*/ 13 w 99"/>
                    <a:gd name="T89" fmla="*/ 57 h 122"/>
                    <a:gd name="T90" fmla="*/ 8 w 99"/>
                    <a:gd name="T91" fmla="*/ 53 h 122"/>
                    <a:gd name="T92" fmla="*/ 5 w 99"/>
                    <a:gd name="T93" fmla="*/ 48 h 122"/>
                    <a:gd name="T94" fmla="*/ 2 w 99"/>
                    <a:gd name="T95" fmla="*/ 41 h 122"/>
                    <a:gd name="T96" fmla="*/ 1 w 99"/>
                    <a:gd name="T97" fmla="*/ 34 h 122"/>
                    <a:gd name="T98" fmla="*/ 1 w 99"/>
                    <a:gd name="T99" fmla="*/ 27 h 122"/>
                    <a:gd name="T100" fmla="*/ 3 w 99"/>
                    <a:gd name="T101" fmla="*/ 20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9"/>
                    <a:gd name="T154" fmla="*/ 0 h 122"/>
                    <a:gd name="T155" fmla="*/ 99 w 99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9" h="122">
                      <a:moveTo>
                        <a:pt x="5" y="37"/>
                      </a:moveTo>
                      <a:lnTo>
                        <a:pt x="3" y="40"/>
                      </a:lnTo>
                      <a:lnTo>
                        <a:pt x="3" y="42"/>
                      </a:lnTo>
                      <a:lnTo>
                        <a:pt x="1" y="46"/>
                      </a:lnTo>
                      <a:lnTo>
                        <a:pt x="0" y="47"/>
                      </a:lnTo>
                      <a:lnTo>
                        <a:pt x="0" y="51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1" y="79"/>
                      </a:lnTo>
                      <a:lnTo>
                        <a:pt x="3" y="83"/>
                      </a:lnTo>
                      <a:lnTo>
                        <a:pt x="3" y="84"/>
                      </a:lnTo>
                      <a:lnTo>
                        <a:pt x="3" y="88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6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1" y="101"/>
                      </a:lnTo>
                      <a:lnTo>
                        <a:pt x="13" y="105"/>
                      </a:lnTo>
                      <a:lnTo>
                        <a:pt x="16" y="106"/>
                      </a:lnTo>
                      <a:lnTo>
                        <a:pt x="18" y="108"/>
                      </a:lnTo>
                      <a:lnTo>
                        <a:pt x="20" y="110"/>
                      </a:lnTo>
                      <a:lnTo>
                        <a:pt x="21" y="113"/>
                      </a:lnTo>
                      <a:lnTo>
                        <a:pt x="23" y="113"/>
                      </a:lnTo>
                      <a:lnTo>
                        <a:pt x="25" y="115"/>
                      </a:lnTo>
                      <a:lnTo>
                        <a:pt x="28" y="117"/>
                      </a:lnTo>
                      <a:lnTo>
                        <a:pt x="31" y="118"/>
                      </a:lnTo>
                      <a:lnTo>
                        <a:pt x="33" y="118"/>
                      </a:lnTo>
                      <a:lnTo>
                        <a:pt x="34" y="120"/>
                      </a:lnTo>
                      <a:lnTo>
                        <a:pt x="38" y="120"/>
                      </a:lnTo>
                      <a:lnTo>
                        <a:pt x="39" y="120"/>
                      </a:lnTo>
                      <a:lnTo>
                        <a:pt x="41" y="122"/>
                      </a:lnTo>
                      <a:lnTo>
                        <a:pt x="44" y="122"/>
                      </a:lnTo>
                      <a:lnTo>
                        <a:pt x="48" y="122"/>
                      </a:lnTo>
                      <a:lnTo>
                        <a:pt x="49" y="122"/>
                      </a:lnTo>
                      <a:lnTo>
                        <a:pt x="53" y="122"/>
                      </a:lnTo>
                      <a:lnTo>
                        <a:pt x="54" y="122"/>
                      </a:lnTo>
                      <a:lnTo>
                        <a:pt x="56" y="120"/>
                      </a:lnTo>
                      <a:lnTo>
                        <a:pt x="59" y="120"/>
                      </a:lnTo>
                      <a:lnTo>
                        <a:pt x="61" y="120"/>
                      </a:lnTo>
                      <a:lnTo>
                        <a:pt x="63" y="118"/>
                      </a:lnTo>
                      <a:lnTo>
                        <a:pt x="66" y="118"/>
                      </a:lnTo>
                      <a:lnTo>
                        <a:pt x="68" y="117"/>
                      </a:lnTo>
                      <a:lnTo>
                        <a:pt x="71" y="115"/>
                      </a:lnTo>
                      <a:lnTo>
                        <a:pt x="73" y="113"/>
                      </a:lnTo>
                      <a:lnTo>
                        <a:pt x="76" y="113"/>
                      </a:lnTo>
                      <a:lnTo>
                        <a:pt x="76" y="111"/>
                      </a:lnTo>
                      <a:lnTo>
                        <a:pt x="79" y="108"/>
                      </a:lnTo>
                      <a:lnTo>
                        <a:pt x="79" y="106"/>
                      </a:lnTo>
                      <a:lnTo>
                        <a:pt x="83" y="105"/>
                      </a:lnTo>
                      <a:lnTo>
                        <a:pt x="84" y="103"/>
                      </a:lnTo>
                      <a:lnTo>
                        <a:pt x="86" y="101"/>
                      </a:lnTo>
                      <a:lnTo>
                        <a:pt x="88" y="98"/>
                      </a:lnTo>
                      <a:lnTo>
                        <a:pt x="91" y="96"/>
                      </a:lnTo>
                      <a:lnTo>
                        <a:pt x="91" y="95"/>
                      </a:lnTo>
                      <a:lnTo>
                        <a:pt x="93" y="91"/>
                      </a:lnTo>
                      <a:lnTo>
                        <a:pt x="93" y="88"/>
                      </a:lnTo>
                      <a:lnTo>
                        <a:pt x="94" y="86"/>
                      </a:lnTo>
                      <a:lnTo>
                        <a:pt x="96" y="83"/>
                      </a:lnTo>
                      <a:lnTo>
                        <a:pt x="96" y="79"/>
                      </a:lnTo>
                      <a:lnTo>
                        <a:pt x="98" y="78"/>
                      </a:lnTo>
                      <a:lnTo>
                        <a:pt x="98" y="76"/>
                      </a:lnTo>
                      <a:lnTo>
                        <a:pt x="99" y="71"/>
                      </a:lnTo>
                      <a:lnTo>
                        <a:pt x="99" y="68"/>
                      </a:lnTo>
                      <a:lnTo>
                        <a:pt x="99" y="66"/>
                      </a:lnTo>
                      <a:lnTo>
                        <a:pt x="99" y="62"/>
                      </a:lnTo>
                      <a:lnTo>
                        <a:pt x="99" y="59"/>
                      </a:lnTo>
                      <a:lnTo>
                        <a:pt x="99" y="57"/>
                      </a:lnTo>
                      <a:lnTo>
                        <a:pt x="99" y="52"/>
                      </a:lnTo>
                      <a:lnTo>
                        <a:pt x="99" y="51"/>
                      </a:lnTo>
                      <a:lnTo>
                        <a:pt x="99" y="47"/>
                      </a:lnTo>
                      <a:lnTo>
                        <a:pt x="98" y="46"/>
                      </a:lnTo>
                      <a:lnTo>
                        <a:pt x="98" y="42"/>
                      </a:lnTo>
                      <a:lnTo>
                        <a:pt x="96" y="40"/>
                      </a:lnTo>
                      <a:lnTo>
                        <a:pt x="96" y="37"/>
                      </a:lnTo>
                      <a:lnTo>
                        <a:pt x="94" y="35"/>
                      </a:lnTo>
                      <a:lnTo>
                        <a:pt x="94" y="32"/>
                      </a:lnTo>
                      <a:lnTo>
                        <a:pt x="93" y="30"/>
                      </a:lnTo>
                      <a:lnTo>
                        <a:pt x="93" y="27"/>
                      </a:lnTo>
                      <a:lnTo>
                        <a:pt x="91" y="24"/>
                      </a:lnTo>
                      <a:lnTo>
                        <a:pt x="89" y="22"/>
                      </a:lnTo>
                      <a:lnTo>
                        <a:pt x="88" y="20"/>
                      </a:lnTo>
                      <a:lnTo>
                        <a:pt x="86" y="19"/>
                      </a:lnTo>
                      <a:lnTo>
                        <a:pt x="84" y="15"/>
                      </a:lnTo>
                      <a:lnTo>
                        <a:pt x="81" y="13"/>
                      </a:lnTo>
                      <a:lnTo>
                        <a:pt x="79" y="13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3" y="7"/>
                      </a:lnTo>
                      <a:lnTo>
                        <a:pt x="68" y="3"/>
                      </a:lnTo>
                      <a:lnTo>
                        <a:pt x="66" y="3"/>
                      </a:lnTo>
                      <a:lnTo>
                        <a:pt x="64" y="2"/>
                      </a:lnTo>
                      <a:lnTo>
                        <a:pt x="63" y="2"/>
                      </a:lnTo>
                      <a:lnTo>
                        <a:pt x="59" y="2"/>
                      </a:lnTo>
                      <a:lnTo>
                        <a:pt x="58" y="0"/>
                      </a:lnTo>
                      <a:lnTo>
                        <a:pt x="54" y="0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8" y="0"/>
                      </a:lnTo>
                      <a:lnTo>
                        <a:pt x="44" y="0"/>
                      </a:lnTo>
                      <a:lnTo>
                        <a:pt x="43" y="2"/>
                      </a:lnTo>
                      <a:lnTo>
                        <a:pt x="39" y="2"/>
                      </a:lnTo>
                      <a:lnTo>
                        <a:pt x="38" y="3"/>
                      </a:lnTo>
                      <a:lnTo>
                        <a:pt x="34" y="3"/>
                      </a:lnTo>
                      <a:lnTo>
                        <a:pt x="33" y="3"/>
                      </a:lnTo>
                      <a:lnTo>
                        <a:pt x="31" y="7"/>
                      </a:lnTo>
                      <a:lnTo>
                        <a:pt x="28" y="7"/>
                      </a:lnTo>
                      <a:lnTo>
                        <a:pt x="26" y="8"/>
                      </a:lnTo>
                      <a:lnTo>
                        <a:pt x="25" y="10"/>
                      </a:lnTo>
                      <a:lnTo>
                        <a:pt x="21" y="12"/>
                      </a:lnTo>
                      <a:lnTo>
                        <a:pt x="20" y="13"/>
                      </a:lnTo>
                      <a:lnTo>
                        <a:pt x="20" y="15"/>
                      </a:lnTo>
                      <a:lnTo>
                        <a:pt x="16" y="17"/>
                      </a:lnTo>
                      <a:lnTo>
                        <a:pt x="15" y="19"/>
                      </a:lnTo>
                      <a:lnTo>
                        <a:pt x="13" y="22"/>
                      </a:lnTo>
                      <a:lnTo>
                        <a:pt x="11" y="22"/>
                      </a:lnTo>
                      <a:lnTo>
                        <a:pt x="10" y="25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4"/>
                      </a:lnTo>
                      <a:lnTo>
                        <a:pt x="5" y="37"/>
                      </a:lnTo>
                      <a:lnTo>
                        <a:pt x="6" y="37"/>
                      </a:lnTo>
                      <a:lnTo>
                        <a:pt x="8" y="35"/>
                      </a:lnTo>
                      <a:lnTo>
                        <a:pt x="8" y="32"/>
                      </a:lnTo>
                      <a:lnTo>
                        <a:pt x="10" y="30"/>
                      </a:lnTo>
                      <a:lnTo>
                        <a:pt x="11" y="27"/>
                      </a:lnTo>
                      <a:lnTo>
                        <a:pt x="13" y="24"/>
                      </a:lnTo>
                      <a:lnTo>
                        <a:pt x="15" y="22"/>
                      </a:lnTo>
                      <a:lnTo>
                        <a:pt x="16" y="20"/>
                      </a:lnTo>
                      <a:lnTo>
                        <a:pt x="18" y="19"/>
                      </a:lnTo>
                      <a:lnTo>
                        <a:pt x="20" y="17"/>
                      </a:lnTo>
                      <a:lnTo>
                        <a:pt x="21" y="15"/>
                      </a:lnTo>
                      <a:lnTo>
                        <a:pt x="23" y="13"/>
                      </a:lnTo>
                      <a:lnTo>
                        <a:pt x="25" y="12"/>
                      </a:lnTo>
                      <a:lnTo>
                        <a:pt x="28" y="10"/>
                      </a:lnTo>
                      <a:lnTo>
                        <a:pt x="29" y="8"/>
                      </a:lnTo>
                      <a:lnTo>
                        <a:pt x="33" y="7"/>
                      </a:lnTo>
                      <a:lnTo>
                        <a:pt x="34" y="7"/>
                      </a:lnTo>
                      <a:lnTo>
                        <a:pt x="36" y="7"/>
                      </a:lnTo>
                      <a:lnTo>
                        <a:pt x="38" y="5"/>
                      </a:lnTo>
                      <a:lnTo>
                        <a:pt x="39" y="3"/>
                      </a:lnTo>
                      <a:lnTo>
                        <a:pt x="43" y="3"/>
                      </a:lnTo>
                      <a:lnTo>
                        <a:pt x="44" y="3"/>
                      </a:lnTo>
                      <a:lnTo>
                        <a:pt x="48" y="3"/>
                      </a:lnTo>
                      <a:lnTo>
                        <a:pt x="49" y="2"/>
                      </a:lnTo>
                      <a:lnTo>
                        <a:pt x="53" y="3"/>
                      </a:lnTo>
                      <a:lnTo>
                        <a:pt x="54" y="3"/>
                      </a:lnTo>
                      <a:lnTo>
                        <a:pt x="58" y="3"/>
                      </a:lnTo>
                      <a:lnTo>
                        <a:pt x="59" y="3"/>
                      </a:lnTo>
                      <a:lnTo>
                        <a:pt x="63" y="3"/>
                      </a:lnTo>
                      <a:lnTo>
                        <a:pt x="64" y="3"/>
                      </a:lnTo>
                      <a:lnTo>
                        <a:pt x="66" y="7"/>
                      </a:lnTo>
                      <a:lnTo>
                        <a:pt x="68" y="7"/>
                      </a:lnTo>
                      <a:lnTo>
                        <a:pt x="73" y="8"/>
                      </a:lnTo>
                      <a:lnTo>
                        <a:pt x="76" y="12"/>
                      </a:lnTo>
                      <a:lnTo>
                        <a:pt x="78" y="13"/>
                      </a:lnTo>
                      <a:lnTo>
                        <a:pt x="79" y="13"/>
                      </a:lnTo>
                      <a:lnTo>
                        <a:pt x="81" y="15"/>
                      </a:lnTo>
                      <a:lnTo>
                        <a:pt x="83" y="17"/>
                      </a:lnTo>
                      <a:lnTo>
                        <a:pt x="84" y="19"/>
                      </a:lnTo>
                      <a:lnTo>
                        <a:pt x="86" y="22"/>
                      </a:lnTo>
                      <a:lnTo>
                        <a:pt x="88" y="22"/>
                      </a:lnTo>
                      <a:lnTo>
                        <a:pt x="89" y="25"/>
                      </a:lnTo>
                      <a:lnTo>
                        <a:pt x="91" y="29"/>
                      </a:lnTo>
                      <a:lnTo>
                        <a:pt x="91" y="30"/>
                      </a:lnTo>
                      <a:lnTo>
                        <a:pt x="93" y="32"/>
                      </a:lnTo>
                      <a:lnTo>
                        <a:pt x="93" y="35"/>
                      </a:lnTo>
                      <a:lnTo>
                        <a:pt x="94" y="37"/>
                      </a:lnTo>
                      <a:lnTo>
                        <a:pt x="94" y="40"/>
                      </a:lnTo>
                      <a:lnTo>
                        <a:pt x="96" y="42"/>
                      </a:lnTo>
                      <a:lnTo>
                        <a:pt x="96" y="46"/>
                      </a:lnTo>
                      <a:lnTo>
                        <a:pt x="96" y="49"/>
                      </a:lnTo>
                      <a:lnTo>
                        <a:pt x="98" y="52"/>
                      </a:lnTo>
                      <a:lnTo>
                        <a:pt x="98" y="54"/>
                      </a:lnTo>
                      <a:lnTo>
                        <a:pt x="98" y="57"/>
                      </a:lnTo>
                      <a:lnTo>
                        <a:pt x="98" y="59"/>
                      </a:lnTo>
                      <a:lnTo>
                        <a:pt x="98" y="62"/>
                      </a:lnTo>
                      <a:lnTo>
                        <a:pt x="98" y="66"/>
                      </a:lnTo>
                      <a:lnTo>
                        <a:pt x="98" y="68"/>
                      </a:lnTo>
                      <a:lnTo>
                        <a:pt x="96" y="71"/>
                      </a:lnTo>
                      <a:lnTo>
                        <a:pt x="96" y="74"/>
                      </a:lnTo>
                      <a:lnTo>
                        <a:pt x="96" y="76"/>
                      </a:lnTo>
                      <a:lnTo>
                        <a:pt x="94" y="79"/>
                      </a:lnTo>
                      <a:lnTo>
                        <a:pt x="94" y="81"/>
                      </a:lnTo>
                      <a:lnTo>
                        <a:pt x="93" y="84"/>
                      </a:lnTo>
                      <a:lnTo>
                        <a:pt x="93" y="88"/>
                      </a:lnTo>
                      <a:lnTo>
                        <a:pt x="91" y="91"/>
                      </a:lnTo>
                      <a:lnTo>
                        <a:pt x="89" y="93"/>
                      </a:lnTo>
                      <a:lnTo>
                        <a:pt x="88" y="96"/>
                      </a:lnTo>
                      <a:lnTo>
                        <a:pt x="86" y="98"/>
                      </a:lnTo>
                      <a:lnTo>
                        <a:pt x="84" y="100"/>
                      </a:lnTo>
                      <a:lnTo>
                        <a:pt x="84" y="101"/>
                      </a:lnTo>
                      <a:lnTo>
                        <a:pt x="81" y="103"/>
                      </a:lnTo>
                      <a:lnTo>
                        <a:pt x="79" y="106"/>
                      </a:lnTo>
                      <a:lnTo>
                        <a:pt x="78" y="106"/>
                      </a:lnTo>
                      <a:lnTo>
                        <a:pt x="76" y="108"/>
                      </a:lnTo>
                      <a:lnTo>
                        <a:pt x="73" y="111"/>
                      </a:lnTo>
                      <a:lnTo>
                        <a:pt x="71" y="113"/>
                      </a:lnTo>
                      <a:lnTo>
                        <a:pt x="69" y="113"/>
                      </a:lnTo>
                      <a:lnTo>
                        <a:pt x="68" y="113"/>
                      </a:lnTo>
                      <a:lnTo>
                        <a:pt x="66" y="115"/>
                      </a:lnTo>
                      <a:lnTo>
                        <a:pt x="63" y="117"/>
                      </a:lnTo>
                      <a:lnTo>
                        <a:pt x="61" y="118"/>
                      </a:lnTo>
                      <a:lnTo>
                        <a:pt x="59" y="118"/>
                      </a:lnTo>
                      <a:lnTo>
                        <a:pt x="56" y="118"/>
                      </a:lnTo>
                      <a:lnTo>
                        <a:pt x="54" y="120"/>
                      </a:lnTo>
                      <a:lnTo>
                        <a:pt x="53" y="120"/>
                      </a:lnTo>
                      <a:lnTo>
                        <a:pt x="49" y="120"/>
                      </a:lnTo>
                      <a:lnTo>
                        <a:pt x="48" y="120"/>
                      </a:lnTo>
                      <a:lnTo>
                        <a:pt x="44" y="120"/>
                      </a:lnTo>
                      <a:lnTo>
                        <a:pt x="43" y="120"/>
                      </a:lnTo>
                      <a:lnTo>
                        <a:pt x="39" y="120"/>
                      </a:lnTo>
                      <a:lnTo>
                        <a:pt x="38" y="118"/>
                      </a:lnTo>
                      <a:lnTo>
                        <a:pt x="34" y="118"/>
                      </a:lnTo>
                      <a:lnTo>
                        <a:pt x="33" y="117"/>
                      </a:lnTo>
                      <a:lnTo>
                        <a:pt x="31" y="115"/>
                      </a:lnTo>
                      <a:lnTo>
                        <a:pt x="28" y="115"/>
                      </a:lnTo>
                      <a:lnTo>
                        <a:pt x="26" y="113"/>
                      </a:lnTo>
                      <a:lnTo>
                        <a:pt x="25" y="111"/>
                      </a:lnTo>
                      <a:lnTo>
                        <a:pt x="21" y="110"/>
                      </a:lnTo>
                      <a:lnTo>
                        <a:pt x="20" y="108"/>
                      </a:lnTo>
                      <a:lnTo>
                        <a:pt x="20" y="106"/>
                      </a:lnTo>
                      <a:lnTo>
                        <a:pt x="16" y="105"/>
                      </a:lnTo>
                      <a:lnTo>
                        <a:pt x="15" y="103"/>
                      </a:lnTo>
                      <a:lnTo>
                        <a:pt x="13" y="101"/>
                      </a:lnTo>
                      <a:lnTo>
                        <a:pt x="11" y="98"/>
                      </a:lnTo>
                      <a:lnTo>
                        <a:pt x="10" y="98"/>
                      </a:lnTo>
                      <a:lnTo>
                        <a:pt x="10" y="95"/>
                      </a:lnTo>
                      <a:lnTo>
                        <a:pt x="8" y="91"/>
                      </a:lnTo>
                      <a:lnTo>
                        <a:pt x="8" y="89"/>
                      </a:lnTo>
                      <a:lnTo>
                        <a:pt x="6" y="86"/>
                      </a:lnTo>
                      <a:lnTo>
                        <a:pt x="5" y="84"/>
                      </a:lnTo>
                      <a:lnTo>
                        <a:pt x="3" y="81"/>
                      </a:lnTo>
                      <a:lnTo>
                        <a:pt x="3" y="79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1" y="71"/>
                      </a:lnTo>
                      <a:lnTo>
                        <a:pt x="1" y="68"/>
                      </a:lnTo>
                      <a:lnTo>
                        <a:pt x="1" y="66"/>
                      </a:lnTo>
                      <a:lnTo>
                        <a:pt x="1" y="62"/>
                      </a:lnTo>
                      <a:lnTo>
                        <a:pt x="1" y="59"/>
                      </a:lnTo>
                      <a:lnTo>
                        <a:pt x="1" y="57"/>
                      </a:lnTo>
                      <a:lnTo>
                        <a:pt x="1" y="54"/>
                      </a:lnTo>
                      <a:lnTo>
                        <a:pt x="3" y="52"/>
                      </a:lnTo>
                      <a:lnTo>
                        <a:pt x="3" y="49"/>
                      </a:lnTo>
                      <a:lnTo>
                        <a:pt x="3" y="46"/>
                      </a:lnTo>
                      <a:lnTo>
                        <a:pt x="5" y="42"/>
                      </a:lnTo>
                      <a:lnTo>
                        <a:pt x="6" y="40"/>
                      </a:lnTo>
                      <a:lnTo>
                        <a:pt x="6" y="37"/>
                      </a:lnTo>
                      <a:lnTo>
                        <a:pt x="5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5" name="Freeform 834"/>
                <p:cNvSpPr>
                  <a:spLocks/>
                </p:cNvSpPr>
                <p:nvPr/>
              </p:nvSpPr>
              <p:spPr bwMode="auto">
                <a:xfrm>
                  <a:off x="5207" y="862"/>
                  <a:ext cx="36" cy="25"/>
                </a:xfrm>
                <a:custGeom>
                  <a:avLst/>
                  <a:gdLst>
                    <a:gd name="T0" fmla="*/ 21 w 72"/>
                    <a:gd name="T1" fmla="*/ 0 h 51"/>
                    <a:gd name="T2" fmla="*/ 20 w 72"/>
                    <a:gd name="T3" fmla="*/ 0 h 51"/>
                    <a:gd name="T4" fmla="*/ 18 w 72"/>
                    <a:gd name="T5" fmla="*/ 0 h 51"/>
                    <a:gd name="T6" fmla="*/ 17 w 72"/>
                    <a:gd name="T7" fmla="*/ 0 h 51"/>
                    <a:gd name="T8" fmla="*/ 14 w 72"/>
                    <a:gd name="T9" fmla="*/ 0 h 51"/>
                    <a:gd name="T10" fmla="*/ 11 w 72"/>
                    <a:gd name="T11" fmla="*/ 1 h 51"/>
                    <a:gd name="T12" fmla="*/ 9 w 72"/>
                    <a:gd name="T13" fmla="*/ 2 h 51"/>
                    <a:gd name="T14" fmla="*/ 9 w 72"/>
                    <a:gd name="T15" fmla="*/ 2 h 51"/>
                    <a:gd name="T16" fmla="*/ 6 w 72"/>
                    <a:gd name="T17" fmla="*/ 3 h 51"/>
                    <a:gd name="T18" fmla="*/ 6 w 72"/>
                    <a:gd name="T19" fmla="*/ 3 h 51"/>
                    <a:gd name="T20" fmla="*/ 4 w 72"/>
                    <a:gd name="T21" fmla="*/ 5 h 51"/>
                    <a:gd name="T22" fmla="*/ 1 w 72"/>
                    <a:gd name="T23" fmla="*/ 8 h 51"/>
                    <a:gd name="T24" fmla="*/ 1 w 72"/>
                    <a:gd name="T25" fmla="*/ 10 h 51"/>
                    <a:gd name="T26" fmla="*/ 0 w 72"/>
                    <a:gd name="T27" fmla="*/ 12 h 51"/>
                    <a:gd name="T28" fmla="*/ 0 w 72"/>
                    <a:gd name="T29" fmla="*/ 13 h 51"/>
                    <a:gd name="T30" fmla="*/ 0 w 72"/>
                    <a:gd name="T31" fmla="*/ 15 h 51"/>
                    <a:gd name="T32" fmla="*/ 1 w 72"/>
                    <a:gd name="T33" fmla="*/ 16 h 51"/>
                    <a:gd name="T34" fmla="*/ 1 w 72"/>
                    <a:gd name="T35" fmla="*/ 18 h 51"/>
                    <a:gd name="T36" fmla="*/ 3 w 72"/>
                    <a:gd name="T37" fmla="*/ 20 h 51"/>
                    <a:gd name="T38" fmla="*/ 4 w 72"/>
                    <a:gd name="T39" fmla="*/ 21 h 51"/>
                    <a:gd name="T40" fmla="*/ 6 w 72"/>
                    <a:gd name="T41" fmla="*/ 22 h 51"/>
                    <a:gd name="T42" fmla="*/ 6 w 72"/>
                    <a:gd name="T43" fmla="*/ 23 h 51"/>
                    <a:gd name="T44" fmla="*/ 9 w 72"/>
                    <a:gd name="T45" fmla="*/ 24 h 51"/>
                    <a:gd name="T46" fmla="*/ 12 w 72"/>
                    <a:gd name="T47" fmla="*/ 25 h 51"/>
                    <a:gd name="T48" fmla="*/ 15 w 72"/>
                    <a:gd name="T49" fmla="*/ 25 h 51"/>
                    <a:gd name="T50" fmla="*/ 17 w 72"/>
                    <a:gd name="T51" fmla="*/ 25 h 51"/>
                    <a:gd name="T52" fmla="*/ 18 w 72"/>
                    <a:gd name="T53" fmla="*/ 25 h 51"/>
                    <a:gd name="T54" fmla="*/ 19 w 72"/>
                    <a:gd name="T55" fmla="*/ 25 h 51"/>
                    <a:gd name="T56" fmla="*/ 21 w 72"/>
                    <a:gd name="T57" fmla="*/ 25 h 51"/>
                    <a:gd name="T58" fmla="*/ 22 w 72"/>
                    <a:gd name="T59" fmla="*/ 25 h 51"/>
                    <a:gd name="T60" fmla="*/ 25 w 72"/>
                    <a:gd name="T61" fmla="*/ 24 h 51"/>
                    <a:gd name="T62" fmla="*/ 27 w 72"/>
                    <a:gd name="T63" fmla="*/ 23 h 51"/>
                    <a:gd name="T64" fmla="*/ 29 w 72"/>
                    <a:gd name="T65" fmla="*/ 22 h 51"/>
                    <a:gd name="T66" fmla="*/ 30 w 72"/>
                    <a:gd name="T67" fmla="*/ 21 h 51"/>
                    <a:gd name="T68" fmla="*/ 31 w 72"/>
                    <a:gd name="T69" fmla="*/ 20 h 51"/>
                    <a:gd name="T70" fmla="*/ 35 w 72"/>
                    <a:gd name="T71" fmla="*/ 16 h 51"/>
                    <a:gd name="T72" fmla="*/ 35 w 72"/>
                    <a:gd name="T73" fmla="*/ 14 h 51"/>
                    <a:gd name="T74" fmla="*/ 36 w 72"/>
                    <a:gd name="T75" fmla="*/ 14 h 51"/>
                    <a:gd name="T76" fmla="*/ 35 w 72"/>
                    <a:gd name="T77" fmla="*/ 13 h 51"/>
                    <a:gd name="T78" fmla="*/ 36 w 72"/>
                    <a:gd name="T79" fmla="*/ 12 h 51"/>
                    <a:gd name="T80" fmla="*/ 35 w 72"/>
                    <a:gd name="T81" fmla="*/ 9 h 51"/>
                    <a:gd name="T82" fmla="*/ 35 w 72"/>
                    <a:gd name="T83" fmla="*/ 9 h 51"/>
                    <a:gd name="T84" fmla="*/ 34 w 72"/>
                    <a:gd name="T85" fmla="*/ 7 h 51"/>
                    <a:gd name="T86" fmla="*/ 33 w 72"/>
                    <a:gd name="T87" fmla="*/ 6 h 51"/>
                    <a:gd name="T88" fmla="*/ 33 w 72"/>
                    <a:gd name="T89" fmla="*/ 4 h 51"/>
                    <a:gd name="T90" fmla="*/ 31 w 72"/>
                    <a:gd name="T91" fmla="*/ 3 h 51"/>
                    <a:gd name="T92" fmla="*/ 29 w 72"/>
                    <a:gd name="T93" fmla="*/ 3 h 51"/>
                    <a:gd name="T94" fmla="*/ 28 w 72"/>
                    <a:gd name="T95" fmla="*/ 2 h 5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51"/>
                    <a:gd name="T146" fmla="*/ 72 w 72"/>
                    <a:gd name="T147" fmla="*/ 51 h 51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51">
                      <a:moveTo>
                        <a:pt x="52" y="2"/>
                      </a:move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3" y="7"/>
                      </a:lnTo>
                      <a:lnTo>
                        <a:pt x="12" y="7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8" y="10"/>
                      </a:lnTo>
                      <a:lnTo>
                        <a:pt x="7" y="12"/>
                      </a:lnTo>
                      <a:lnTo>
                        <a:pt x="3" y="16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2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7" y="41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3" y="46"/>
                      </a:lnTo>
                      <a:lnTo>
                        <a:pt x="15" y="48"/>
                      </a:lnTo>
                      <a:lnTo>
                        <a:pt x="17" y="48"/>
                      </a:lnTo>
                      <a:lnTo>
                        <a:pt x="20" y="49"/>
                      </a:lnTo>
                      <a:lnTo>
                        <a:pt x="23" y="51"/>
                      </a:lnTo>
                      <a:lnTo>
                        <a:pt x="25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2" y="51"/>
                      </a:lnTo>
                      <a:lnTo>
                        <a:pt x="33" y="51"/>
                      </a:lnTo>
                      <a:lnTo>
                        <a:pt x="35" y="51"/>
                      </a:lnTo>
                      <a:lnTo>
                        <a:pt x="37" y="51"/>
                      </a:lnTo>
                      <a:lnTo>
                        <a:pt x="38" y="51"/>
                      </a:lnTo>
                      <a:lnTo>
                        <a:pt x="40" y="51"/>
                      </a:lnTo>
                      <a:lnTo>
                        <a:pt x="43" y="51"/>
                      </a:lnTo>
                      <a:lnTo>
                        <a:pt x="45" y="51"/>
                      </a:lnTo>
                      <a:lnTo>
                        <a:pt x="48" y="49"/>
                      </a:lnTo>
                      <a:lnTo>
                        <a:pt x="50" y="49"/>
                      </a:lnTo>
                      <a:lnTo>
                        <a:pt x="52" y="48"/>
                      </a:lnTo>
                      <a:lnTo>
                        <a:pt x="53" y="48"/>
                      </a:lnTo>
                      <a:lnTo>
                        <a:pt x="55" y="46"/>
                      </a:lnTo>
                      <a:lnTo>
                        <a:pt x="57" y="46"/>
                      </a:lnTo>
                      <a:lnTo>
                        <a:pt x="57" y="44"/>
                      </a:lnTo>
                      <a:lnTo>
                        <a:pt x="58" y="44"/>
                      </a:lnTo>
                      <a:lnTo>
                        <a:pt x="60" y="43"/>
                      </a:lnTo>
                      <a:lnTo>
                        <a:pt x="62" y="43"/>
                      </a:lnTo>
                      <a:lnTo>
                        <a:pt x="63" y="41"/>
                      </a:lnTo>
                      <a:lnTo>
                        <a:pt x="65" y="37"/>
                      </a:lnTo>
                      <a:lnTo>
                        <a:pt x="67" y="36"/>
                      </a:lnTo>
                      <a:lnTo>
                        <a:pt x="70" y="32"/>
                      </a:lnTo>
                      <a:lnTo>
                        <a:pt x="68" y="32"/>
                      </a:lnTo>
                      <a:lnTo>
                        <a:pt x="70" y="31"/>
                      </a:lnTo>
                      <a:lnTo>
                        <a:pt x="70" y="29"/>
                      </a:lnTo>
                      <a:lnTo>
                        <a:pt x="72" y="29"/>
                      </a:lnTo>
                      <a:lnTo>
                        <a:pt x="70" y="29"/>
                      </a:lnTo>
                      <a:lnTo>
                        <a:pt x="72" y="29"/>
                      </a:lnTo>
                      <a:lnTo>
                        <a:pt x="70" y="27"/>
                      </a:lnTo>
                      <a:lnTo>
                        <a:pt x="72" y="27"/>
                      </a:lnTo>
                      <a:lnTo>
                        <a:pt x="70" y="27"/>
                      </a:lnTo>
                      <a:lnTo>
                        <a:pt x="72" y="26"/>
                      </a:lnTo>
                      <a:lnTo>
                        <a:pt x="72" y="24"/>
                      </a:lnTo>
                      <a:lnTo>
                        <a:pt x="72" y="22"/>
                      </a:lnTo>
                      <a:lnTo>
                        <a:pt x="70" y="21"/>
                      </a:lnTo>
                      <a:lnTo>
                        <a:pt x="70" y="19"/>
                      </a:lnTo>
                      <a:lnTo>
                        <a:pt x="70" y="17"/>
                      </a:lnTo>
                      <a:lnTo>
                        <a:pt x="68" y="16"/>
                      </a:lnTo>
                      <a:lnTo>
                        <a:pt x="68" y="14"/>
                      </a:lnTo>
                      <a:lnTo>
                        <a:pt x="67" y="14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3" y="7"/>
                      </a:lnTo>
                      <a:lnTo>
                        <a:pt x="62" y="7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7" y="4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6" name="Freeform 835"/>
                <p:cNvSpPr>
                  <a:spLocks/>
                </p:cNvSpPr>
                <p:nvPr/>
              </p:nvSpPr>
              <p:spPr bwMode="auto">
                <a:xfrm>
                  <a:off x="5205" y="861"/>
                  <a:ext cx="39" cy="27"/>
                </a:xfrm>
                <a:custGeom>
                  <a:avLst/>
                  <a:gdLst>
                    <a:gd name="T0" fmla="*/ 1 w 78"/>
                    <a:gd name="T1" fmla="*/ 10 h 54"/>
                    <a:gd name="T2" fmla="*/ 0 w 78"/>
                    <a:gd name="T3" fmla="*/ 13 h 54"/>
                    <a:gd name="T4" fmla="*/ 1 w 78"/>
                    <a:gd name="T5" fmla="*/ 17 h 54"/>
                    <a:gd name="T6" fmla="*/ 1 w 78"/>
                    <a:gd name="T7" fmla="*/ 19 h 54"/>
                    <a:gd name="T8" fmla="*/ 4 w 78"/>
                    <a:gd name="T9" fmla="*/ 22 h 54"/>
                    <a:gd name="T10" fmla="*/ 6 w 78"/>
                    <a:gd name="T11" fmla="*/ 25 h 54"/>
                    <a:gd name="T12" fmla="*/ 10 w 78"/>
                    <a:gd name="T13" fmla="*/ 26 h 54"/>
                    <a:gd name="T14" fmla="*/ 13 w 78"/>
                    <a:gd name="T15" fmla="*/ 26 h 54"/>
                    <a:gd name="T16" fmla="*/ 17 w 78"/>
                    <a:gd name="T17" fmla="*/ 27 h 54"/>
                    <a:gd name="T18" fmla="*/ 19 w 78"/>
                    <a:gd name="T19" fmla="*/ 27 h 54"/>
                    <a:gd name="T20" fmla="*/ 22 w 78"/>
                    <a:gd name="T21" fmla="*/ 26 h 54"/>
                    <a:gd name="T22" fmla="*/ 28 w 78"/>
                    <a:gd name="T23" fmla="*/ 25 h 54"/>
                    <a:gd name="T24" fmla="*/ 30 w 78"/>
                    <a:gd name="T25" fmla="*/ 25 h 54"/>
                    <a:gd name="T26" fmla="*/ 34 w 78"/>
                    <a:gd name="T27" fmla="*/ 22 h 54"/>
                    <a:gd name="T28" fmla="*/ 37 w 78"/>
                    <a:gd name="T29" fmla="*/ 19 h 54"/>
                    <a:gd name="T30" fmla="*/ 39 w 78"/>
                    <a:gd name="T31" fmla="*/ 14 h 54"/>
                    <a:gd name="T32" fmla="*/ 39 w 78"/>
                    <a:gd name="T33" fmla="*/ 12 h 54"/>
                    <a:gd name="T34" fmla="*/ 38 w 78"/>
                    <a:gd name="T35" fmla="*/ 9 h 54"/>
                    <a:gd name="T36" fmla="*/ 37 w 78"/>
                    <a:gd name="T37" fmla="*/ 7 h 54"/>
                    <a:gd name="T38" fmla="*/ 34 w 78"/>
                    <a:gd name="T39" fmla="*/ 4 h 54"/>
                    <a:gd name="T40" fmla="*/ 33 w 78"/>
                    <a:gd name="T41" fmla="*/ 3 h 54"/>
                    <a:gd name="T42" fmla="*/ 30 w 78"/>
                    <a:gd name="T43" fmla="*/ 3 h 54"/>
                    <a:gd name="T44" fmla="*/ 23 w 78"/>
                    <a:gd name="T45" fmla="*/ 0 h 54"/>
                    <a:gd name="T46" fmla="*/ 19 w 78"/>
                    <a:gd name="T47" fmla="*/ 0 h 54"/>
                    <a:gd name="T48" fmla="*/ 15 w 78"/>
                    <a:gd name="T49" fmla="*/ 0 h 54"/>
                    <a:gd name="T50" fmla="*/ 10 w 78"/>
                    <a:gd name="T51" fmla="*/ 3 h 54"/>
                    <a:gd name="T52" fmla="*/ 8 w 78"/>
                    <a:gd name="T53" fmla="*/ 3 h 54"/>
                    <a:gd name="T54" fmla="*/ 5 w 78"/>
                    <a:gd name="T55" fmla="*/ 4 h 54"/>
                    <a:gd name="T56" fmla="*/ 2 w 78"/>
                    <a:gd name="T57" fmla="*/ 7 h 54"/>
                    <a:gd name="T58" fmla="*/ 5 w 78"/>
                    <a:gd name="T59" fmla="*/ 7 h 54"/>
                    <a:gd name="T60" fmla="*/ 8 w 78"/>
                    <a:gd name="T61" fmla="*/ 4 h 54"/>
                    <a:gd name="T62" fmla="*/ 10 w 78"/>
                    <a:gd name="T63" fmla="*/ 3 h 54"/>
                    <a:gd name="T64" fmla="*/ 17 w 78"/>
                    <a:gd name="T65" fmla="*/ 3 h 54"/>
                    <a:gd name="T66" fmla="*/ 19 w 78"/>
                    <a:gd name="T67" fmla="*/ 2 h 54"/>
                    <a:gd name="T68" fmla="*/ 22 w 78"/>
                    <a:gd name="T69" fmla="*/ 2 h 54"/>
                    <a:gd name="T70" fmla="*/ 29 w 78"/>
                    <a:gd name="T71" fmla="*/ 3 h 54"/>
                    <a:gd name="T72" fmla="*/ 31 w 78"/>
                    <a:gd name="T73" fmla="*/ 4 h 54"/>
                    <a:gd name="T74" fmla="*/ 33 w 78"/>
                    <a:gd name="T75" fmla="*/ 5 h 54"/>
                    <a:gd name="T76" fmla="*/ 34 w 78"/>
                    <a:gd name="T77" fmla="*/ 7 h 54"/>
                    <a:gd name="T78" fmla="*/ 37 w 78"/>
                    <a:gd name="T79" fmla="*/ 11 h 54"/>
                    <a:gd name="T80" fmla="*/ 37 w 78"/>
                    <a:gd name="T81" fmla="*/ 13 h 54"/>
                    <a:gd name="T82" fmla="*/ 36 w 78"/>
                    <a:gd name="T83" fmla="*/ 15 h 54"/>
                    <a:gd name="T84" fmla="*/ 33 w 78"/>
                    <a:gd name="T85" fmla="*/ 20 h 54"/>
                    <a:gd name="T86" fmla="*/ 30 w 78"/>
                    <a:gd name="T87" fmla="*/ 22 h 54"/>
                    <a:gd name="T88" fmla="*/ 28 w 78"/>
                    <a:gd name="T89" fmla="*/ 24 h 54"/>
                    <a:gd name="T90" fmla="*/ 25 w 78"/>
                    <a:gd name="T91" fmla="*/ 25 h 54"/>
                    <a:gd name="T92" fmla="*/ 20 w 78"/>
                    <a:gd name="T93" fmla="*/ 25 h 54"/>
                    <a:gd name="T94" fmla="*/ 18 w 78"/>
                    <a:gd name="T95" fmla="*/ 26 h 54"/>
                    <a:gd name="T96" fmla="*/ 15 w 78"/>
                    <a:gd name="T97" fmla="*/ 26 h 54"/>
                    <a:gd name="T98" fmla="*/ 12 w 78"/>
                    <a:gd name="T99" fmla="*/ 25 h 54"/>
                    <a:gd name="T100" fmla="*/ 10 w 78"/>
                    <a:gd name="T101" fmla="*/ 24 h 54"/>
                    <a:gd name="T102" fmla="*/ 6 w 78"/>
                    <a:gd name="T103" fmla="*/ 22 h 54"/>
                    <a:gd name="T104" fmla="*/ 4 w 78"/>
                    <a:gd name="T105" fmla="*/ 19 h 54"/>
                    <a:gd name="T106" fmla="*/ 2 w 78"/>
                    <a:gd name="T107" fmla="*/ 14 h 54"/>
                    <a:gd name="T108" fmla="*/ 3 w 78"/>
                    <a:gd name="T109" fmla="*/ 11 h 54"/>
                    <a:gd name="T110" fmla="*/ 2 w 78"/>
                    <a:gd name="T111" fmla="*/ 7 h 5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8"/>
                    <a:gd name="T169" fmla="*/ 0 h 54"/>
                    <a:gd name="T170" fmla="*/ 78 w 78"/>
                    <a:gd name="T171" fmla="*/ 54 h 5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8" h="54">
                      <a:moveTo>
                        <a:pt x="5" y="15"/>
                      </a:move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1" y="33"/>
                      </a:lnTo>
                      <a:lnTo>
                        <a:pt x="1" y="38"/>
                      </a:lnTo>
                      <a:lnTo>
                        <a:pt x="3" y="38"/>
                      </a:lnTo>
                      <a:lnTo>
                        <a:pt x="5" y="40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0" y="47"/>
                      </a:lnTo>
                      <a:lnTo>
                        <a:pt x="11" y="47"/>
                      </a:lnTo>
                      <a:lnTo>
                        <a:pt x="13" y="49"/>
                      </a:lnTo>
                      <a:lnTo>
                        <a:pt x="16" y="49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3" y="52"/>
                      </a:lnTo>
                      <a:lnTo>
                        <a:pt x="26" y="52"/>
                      </a:lnTo>
                      <a:lnTo>
                        <a:pt x="28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1" y="54"/>
                      </a:lnTo>
                      <a:lnTo>
                        <a:pt x="45" y="52"/>
                      </a:lnTo>
                      <a:lnTo>
                        <a:pt x="48" y="52"/>
                      </a:lnTo>
                      <a:lnTo>
                        <a:pt x="53" y="52"/>
                      </a:lnTo>
                      <a:lnTo>
                        <a:pt x="56" y="50"/>
                      </a:lnTo>
                      <a:lnTo>
                        <a:pt x="58" y="49"/>
                      </a:lnTo>
                      <a:lnTo>
                        <a:pt x="60" y="49"/>
                      </a:lnTo>
                      <a:lnTo>
                        <a:pt x="61" y="49"/>
                      </a:lnTo>
                      <a:lnTo>
                        <a:pt x="63" y="47"/>
                      </a:lnTo>
                      <a:lnTo>
                        <a:pt x="65" y="47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1" y="40"/>
                      </a:lnTo>
                      <a:lnTo>
                        <a:pt x="73" y="38"/>
                      </a:lnTo>
                      <a:lnTo>
                        <a:pt x="76" y="33"/>
                      </a:lnTo>
                      <a:lnTo>
                        <a:pt x="76" y="30"/>
                      </a:lnTo>
                      <a:lnTo>
                        <a:pt x="78" y="27"/>
                      </a:lnTo>
                      <a:lnTo>
                        <a:pt x="78" y="25"/>
                      </a:lnTo>
                      <a:lnTo>
                        <a:pt x="78" y="23"/>
                      </a:lnTo>
                      <a:lnTo>
                        <a:pt x="78" y="22"/>
                      </a:lnTo>
                      <a:lnTo>
                        <a:pt x="76" y="22"/>
                      </a:lnTo>
                      <a:lnTo>
                        <a:pt x="76" y="18"/>
                      </a:lnTo>
                      <a:lnTo>
                        <a:pt x="76" y="17"/>
                      </a:lnTo>
                      <a:lnTo>
                        <a:pt x="75" y="15"/>
                      </a:lnTo>
                      <a:lnTo>
                        <a:pt x="73" y="13"/>
                      </a:lnTo>
                      <a:lnTo>
                        <a:pt x="71" y="11"/>
                      </a:lnTo>
                      <a:lnTo>
                        <a:pt x="70" y="1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6" y="6"/>
                      </a:lnTo>
                      <a:lnTo>
                        <a:pt x="63" y="5"/>
                      </a:lnTo>
                      <a:lnTo>
                        <a:pt x="61" y="5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1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5" y="6"/>
                      </a:lnTo>
                      <a:lnTo>
                        <a:pt x="13" y="6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3"/>
                      </a:lnTo>
                      <a:lnTo>
                        <a:pt x="5" y="15"/>
                      </a:lnTo>
                      <a:lnTo>
                        <a:pt x="8" y="17"/>
                      </a:lnTo>
                      <a:lnTo>
                        <a:pt x="10" y="15"/>
                      </a:lnTo>
                      <a:lnTo>
                        <a:pt x="11" y="13"/>
                      </a:lnTo>
                      <a:lnTo>
                        <a:pt x="13" y="10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6"/>
                      </a:lnTo>
                      <a:lnTo>
                        <a:pt x="21" y="6"/>
                      </a:lnTo>
                      <a:lnTo>
                        <a:pt x="23" y="6"/>
                      </a:lnTo>
                      <a:lnTo>
                        <a:pt x="26" y="5"/>
                      </a:lnTo>
                      <a:lnTo>
                        <a:pt x="33" y="5"/>
                      </a:lnTo>
                      <a:lnTo>
                        <a:pt x="36" y="3"/>
                      </a:lnTo>
                      <a:lnTo>
                        <a:pt x="38" y="3"/>
                      </a:lnTo>
                      <a:lnTo>
                        <a:pt x="41" y="3"/>
                      </a:lnTo>
                      <a:lnTo>
                        <a:pt x="45" y="3"/>
                      </a:lnTo>
                      <a:lnTo>
                        <a:pt x="48" y="5"/>
                      </a:lnTo>
                      <a:lnTo>
                        <a:pt x="58" y="6"/>
                      </a:lnTo>
                      <a:lnTo>
                        <a:pt x="60" y="6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63" y="10"/>
                      </a:lnTo>
                      <a:lnTo>
                        <a:pt x="66" y="10"/>
                      </a:lnTo>
                      <a:lnTo>
                        <a:pt x="66" y="11"/>
                      </a:lnTo>
                      <a:lnTo>
                        <a:pt x="68" y="13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71" y="20"/>
                      </a:lnTo>
                      <a:lnTo>
                        <a:pt x="73" y="22"/>
                      </a:lnTo>
                      <a:lnTo>
                        <a:pt x="73" y="23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1" y="33"/>
                      </a:lnTo>
                      <a:lnTo>
                        <a:pt x="70" y="35"/>
                      </a:lnTo>
                      <a:lnTo>
                        <a:pt x="66" y="40"/>
                      </a:lnTo>
                      <a:lnTo>
                        <a:pt x="66" y="42"/>
                      </a:lnTo>
                      <a:lnTo>
                        <a:pt x="61" y="44"/>
                      </a:lnTo>
                      <a:lnTo>
                        <a:pt x="60" y="45"/>
                      </a:lnTo>
                      <a:lnTo>
                        <a:pt x="58" y="47"/>
                      </a:lnTo>
                      <a:lnTo>
                        <a:pt x="56" y="47"/>
                      </a:lnTo>
                      <a:lnTo>
                        <a:pt x="55" y="47"/>
                      </a:lnTo>
                      <a:lnTo>
                        <a:pt x="51" y="49"/>
                      </a:lnTo>
                      <a:lnTo>
                        <a:pt x="46" y="49"/>
                      </a:lnTo>
                      <a:lnTo>
                        <a:pt x="45" y="50"/>
                      </a:lnTo>
                      <a:lnTo>
                        <a:pt x="41" y="50"/>
                      </a:lnTo>
                      <a:lnTo>
                        <a:pt x="40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1" y="52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5" y="49"/>
                      </a:lnTo>
                      <a:lnTo>
                        <a:pt x="23" y="49"/>
                      </a:lnTo>
                      <a:lnTo>
                        <a:pt x="21" y="49"/>
                      </a:lnTo>
                      <a:lnTo>
                        <a:pt x="20" y="47"/>
                      </a:lnTo>
                      <a:lnTo>
                        <a:pt x="16" y="47"/>
                      </a:lnTo>
                      <a:lnTo>
                        <a:pt x="15" y="45"/>
                      </a:lnTo>
                      <a:lnTo>
                        <a:pt x="13" y="44"/>
                      </a:lnTo>
                      <a:lnTo>
                        <a:pt x="11" y="42"/>
                      </a:lnTo>
                      <a:lnTo>
                        <a:pt x="10" y="40"/>
                      </a:lnTo>
                      <a:lnTo>
                        <a:pt x="8" y="38"/>
                      </a:lnTo>
                      <a:lnTo>
                        <a:pt x="6" y="33"/>
                      </a:lnTo>
                      <a:lnTo>
                        <a:pt x="5" y="30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7"/>
                      </a:lnTo>
                      <a:lnTo>
                        <a:pt x="5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7" name="Freeform 836"/>
                <p:cNvSpPr>
                  <a:spLocks/>
                </p:cNvSpPr>
                <p:nvPr/>
              </p:nvSpPr>
              <p:spPr bwMode="auto">
                <a:xfrm>
                  <a:off x="5234" y="862"/>
                  <a:ext cx="36" cy="16"/>
                </a:xfrm>
                <a:custGeom>
                  <a:avLst/>
                  <a:gdLst>
                    <a:gd name="T0" fmla="*/ 1 w 73"/>
                    <a:gd name="T1" fmla="*/ 11 h 30"/>
                    <a:gd name="T2" fmla="*/ 0 w 73"/>
                    <a:gd name="T3" fmla="*/ 16 h 30"/>
                    <a:gd name="T4" fmla="*/ 36 w 73"/>
                    <a:gd name="T5" fmla="*/ 13 h 30"/>
                    <a:gd name="T6" fmla="*/ 27 w 73"/>
                    <a:gd name="T7" fmla="*/ 0 h 30"/>
                    <a:gd name="T8" fmla="*/ 1 w 73"/>
                    <a:gd name="T9" fmla="*/ 11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0"/>
                    <a:gd name="T17" fmla="*/ 73 w 73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0">
                      <a:moveTo>
                        <a:pt x="2" y="20"/>
                      </a:moveTo>
                      <a:lnTo>
                        <a:pt x="0" y="30"/>
                      </a:lnTo>
                      <a:lnTo>
                        <a:pt x="73" y="25"/>
                      </a:lnTo>
                      <a:lnTo>
                        <a:pt x="54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8" name="Freeform 837"/>
                <p:cNvSpPr>
                  <a:spLocks/>
                </p:cNvSpPr>
                <p:nvPr/>
              </p:nvSpPr>
              <p:spPr bwMode="auto">
                <a:xfrm>
                  <a:off x="5207" y="889"/>
                  <a:ext cx="36" cy="26"/>
                </a:xfrm>
                <a:custGeom>
                  <a:avLst/>
                  <a:gdLst>
                    <a:gd name="T0" fmla="*/ 21 w 72"/>
                    <a:gd name="T1" fmla="*/ 0 h 53"/>
                    <a:gd name="T2" fmla="*/ 20 w 72"/>
                    <a:gd name="T3" fmla="*/ 0 h 53"/>
                    <a:gd name="T4" fmla="*/ 18 w 72"/>
                    <a:gd name="T5" fmla="*/ 0 h 53"/>
                    <a:gd name="T6" fmla="*/ 17 w 72"/>
                    <a:gd name="T7" fmla="*/ 0 h 53"/>
                    <a:gd name="T8" fmla="*/ 14 w 72"/>
                    <a:gd name="T9" fmla="*/ 0 h 53"/>
                    <a:gd name="T10" fmla="*/ 11 w 72"/>
                    <a:gd name="T11" fmla="*/ 0 h 53"/>
                    <a:gd name="T12" fmla="*/ 9 w 72"/>
                    <a:gd name="T13" fmla="*/ 1 h 53"/>
                    <a:gd name="T14" fmla="*/ 9 w 72"/>
                    <a:gd name="T15" fmla="*/ 2 h 53"/>
                    <a:gd name="T16" fmla="*/ 6 w 72"/>
                    <a:gd name="T17" fmla="*/ 3 h 53"/>
                    <a:gd name="T18" fmla="*/ 6 w 72"/>
                    <a:gd name="T19" fmla="*/ 4 h 53"/>
                    <a:gd name="T20" fmla="*/ 4 w 72"/>
                    <a:gd name="T21" fmla="*/ 5 h 53"/>
                    <a:gd name="T22" fmla="*/ 1 w 72"/>
                    <a:gd name="T23" fmla="*/ 8 h 53"/>
                    <a:gd name="T24" fmla="*/ 1 w 72"/>
                    <a:gd name="T25" fmla="*/ 10 h 53"/>
                    <a:gd name="T26" fmla="*/ 0 w 72"/>
                    <a:gd name="T27" fmla="*/ 13 h 53"/>
                    <a:gd name="T28" fmla="*/ 0 w 72"/>
                    <a:gd name="T29" fmla="*/ 13 h 53"/>
                    <a:gd name="T30" fmla="*/ 0 w 72"/>
                    <a:gd name="T31" fmla="*/ 16 h 53"/>
                    <a:gd name="T32" fmla="*/ 1 w 72"/>
                    <a:gd name="T33" fmla="*/ 18 h 53"/>
                    <a:gd name="T34" fmla="*/ 2 w 72"/>
                    <a:gd name="T35" fmla="*/ 20 h 53"/>
                    <a:gd name="T36" fmla="*/ 4 w 72"/>
                    <a:gd name="T37" fmla="*/ 21 h 53"/>
                    <a:gd name="T38" fmla="*/ 5 w 72"/>
                    <a:gd name="T39" fmla="*/ 22 h 53"/>
                    <a:gd name="T40" fmla="*/ 6 w 72"/>
                    <a:gd name="T41" fmla="*/ 23 h 53"/>
                    <a:gd name="T42" fmla="*/ 6 w 72"/>
                    <a:gd name="T43" fmla="*/ 24 h 53"/>
                    <a:gd name="T44" fmla="*/ 10 w 72"/>
                    <a:gd name="T45" fmla="*/ 24 h 53"/>
                    <a:gd name="T46" fmla="*/ 14 w 72"/>
                    <a:gd name="T47" fmla="*/ 25 h 53"/>
                    <a:gd name="T48" fmla="*/ 15 w 72"/>
                    <a:gd name="T49" fmla="*/ 26 h 53"/>
                    <a:gd name="T50" fmla="*/ 17 w 72"/>
                    <a:gd name="T51" fmla="*/ 26 h 53"/>
                    <a:gd name="T52" fmla="*/ 18 w 72"/>
                    <a:gd name="T53" fmla="*/ 26 h 53"/>
                    <a:gd name="T54" fmla="*/ 20 w 72"/>
                    <a:gd name="T55" fmla="*/ 25 h 53"/>
                    <a:gd name="T56" fmla="*/ 21 w 72"/>
                    <a:gd name="T57" fmla="*/ 25 h 53"/>
                    <a:gd name="T58" fmla="*/ 24 w 72"/>
                    <a:gd name="T59" fmla="*/ 24 h 53"/>
                    <a:gd name="T60" fmla="*/ 26 w 72"/>
                    <a:gd name="T61" fmla="*/ 24 h 53"/>
                    <a:gd name="T62" fmla="*/ 28 w 72"/>
                    <a:gd name="T63" fmla="*/ 24 h 53"/>
                    <a:gd name="T64" fmla="*/ 29 w 72"/>
                    <a:gd name="T65" fmla="*/ 23 h 53"/>
                    <a:gd name="T66" fmla="*/ 31 w 72"/>
                    <a:gd name="T67" fmla="*/ 22 h 53"/>
                    <a:gd name="T68" fmla="*/ 33 w 72"/>
                    <a:gd name="T69" fmla="*/ 19 h 53"/>
                    <a:gd name="T70" fmla="*/ 34 w 72"/>
                    <a:gd name="T71" fmla="*/ 16 h 53"/>
                    <a:gd name="T72" fmla="*/ 36 w 72"/>
                    <a:gd name="T73" fmla="*/ 14 h 53"/>
                    <a:gd name="T74" fmla="*/ 35 w 72"/>
                    <a:gd name="T75" fmla="*/ 13 h 53"/>
                    <a:gd name="T76" fmla="*/ 36 w 72"/>
                    <a:gd name="T77" fmla="*/ 13 h 53"/>
                    <a:gd name="T78" fmla="*/ 36 w 72"/>
                    <a:gd name="T79" fmla="*/ 11 h 53"/>
                    <a:gd name="T80" fmla="*/ 35 w 72"/>
                    <a:gd name="T81" fmla="*/ 9 h 53"/>
                    <a:gd name="T82" fmla="*/ 35 w 72"/>
                    <a:gd name="T83" fmla="*/ 8 h 53"/>
                    <a:gd name="T84" fmla="*/ 34 w 72"/>
                    <a:gd name="T85" fmla="*/ 7 h 53"/>
                    <a:gd name="T86" fmla="*/ 33 w 72"/>
                    <a:gd name="T87" fmla="*/ 5 h 53"/>
                    <a:gd name="T88" fmla="*/ 31 w 72"/>
                    <a:gd name="T89" fmla="*/ 4 h 53"/>
                    <a:gd name="T90" fmla="*/ 31 w 72"/>
                    <a:gd name="T91" fmla="*/ 4 h 53"/>
                    <a:gd name="T92" fmla="*/ 29 w 72"/>
                    <a:gd name="T93" fmla="*/ 2 h 53"/>
                    <a:gd name="T94" fmla="*/ 28 w 72"/>
                    <a:gd name="T95" fmla="*/ 1 h 5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53"/>
                    <a:gd name="T146" fmla="*/ 72 w 72"/>
                    <a:gd name="T147" fmla="*/ 53 h 5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53">
                      <a:moveTo>
                        <a:pt x="52" y="0"/>
                      </a:move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7" y="4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3" y="7"/>
                      </a:lnTo>
                      <a:lnTo>
                        <a:pt x="12" y="9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8" y="11"/>
                      </a:lnTo>
                      <a:lnTo>
                        <a:pt x="7" y="12"/>
                      </a:lnTo>
                      <a:lnTo>
                        <a:pt x="3" y="16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2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3" y="38"/>
                      </a:lnTo>
                      <a:lnTo>
                        <a:pt x="5" y="41"/>
                      </a:lnTo>
                      <a:lnTo>
                        <a:pt x="7" y="41"/>
                      </a:lnTo>
                      <a:lnTo>
                        <a:pt x="7" y="43"/>
                      </a:lnTo>
                      <a:lnTo>
                        <a:pt x="8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lnTo>
                        <a:pt x="12" y="48"/>
                      </a:lnTo>
                      <a:lnTo>
                        <a:pt x="13" y="48"/>
                      </a:lnTo>
                      <a:lnTo>
                        <a:pt x="15" y="49"/>
                      </a:lnTo>
                      <a:lnTo>
                        <a:pt x="17" y="49"/>
                      </a:lnTo>
                      <a:lnTo>
                        <a:pt x="20" y="49"/>
                      </a:lnTo>
                      <a:lnTo>
                        <a:pt x="23" y="51"/>
                      </a:lnTo>
                      <a:lnTo>
                        <a:pt x="25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0" y="53"/>
                      </a:lnTo>
                      <a:lnTo>
                        <a:pt x="32" y="51"/>
                      </a:lnTo>
                      <a:lnTo>
                        <a:pt x="33" y="53"/>
                      </a:lnTo>
                      <a:lnTo>
                        <a:pt x="35" y="53"/>
                      </a:lnTo>
                      <a:lnTo>
                        <a:pt x="37" y="53"/>
                      </a:lnTo>
                      <a:lnTo>
                        <a:pt x="38" y="53"/>
                      </a:lnTo>
                      <a:lnTo>
                        <a:pt x="40" y="51"/>
                      </a:lnTo>
                      <a:lnTo>
                        <a:pt x="40" y="53"/>
                      </a:lnTo>
                      <a:lnTo>
                        <a:pt x="43" y="51"/>
                      </a:lnTo>
                      <a:lnTo>
                        <a:pt x="45" y="51"/>
                      </a:lnTo>
                      <a:lnTo>
                        <a:pt x="48" y="49"/>
                      </a:lnTo>
                      <a:lnTo>
                        <a:pt x="50" y="49"/>
                      </a:lnTo>
                      <a:lnTo>
                        <a:pt x="52" y="49"/>
                      </a:lnTo>
                      <a:lnTo>
                        <a:pt x="53" y="49"/>
                      </a:lnTo>
                      <a:lnTo>
                        <a:pt x="55" y="48"/>
                      </a:lnTo>
                      <a:lnTo>
                        <a:pt x="57" y="48"/>
                      </a:lnTo>
                      <a:lnTo>
                        <a:pt x="57" y="46"/>
                      </a:lnTo>
                      <a:lnTo>
                        <a:pt x="58" y="46"/>
                      </a:lnTo>
                      <a:lnTo>
                        <a:pt x="58" y="44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3"/>
                      </a:lnTo>
                      <a:lnTo>
                        <a:pt x="65" y="39"/>
                      </a:lnTo>
                      <a:lnTo>
                        <a:pt x="67" y="36"/>
                      </a:lnTo>
                      <a:lnTo>
                        <a:pt x="70" y="32"/>
                      </a:lnTo>
                      <a:lnTo>
                        <a:pt x="68" y="32"/>
                      </a:lnTo>
                      <a:lnTo>
                        <a:pt x="70" y="32"/>
                      </a:lnTo>
                      <a:lnTo>
                        <a:pt x="70" y="31"/>
                      </a:lnTo>
                      <a:lnTo>
                        <a:pt x="72" y="29"/>
                      </a:lnTo>
                      <a:lnTo>
                        <a:pt x="70" y="29"/>
                      </a:lnTo>
                      <a:lnTo>
                        <a:pt x="72" y="29"/>
                      </a:lnTo>
                      <a:lnTo>
                        <a:pt x="70" y="27"/>
                      </a:lnTo>
                      <a:lnTo>
                        <a:pt x="72" y="27"/>
                      </a:lnTo>
                      <a:lnTo>
                        <a:pt x="70" y="27"/>
                      </a:lnTo>
                      <a:lnTo>
                        <a:pt x="72" y="26"/>
                      </a:lnTo>
                      <a:lnTo>
                        <a:pt x="72" y="24"/>
                      </a:lnTo>
                      <a:lnTo>
                        <a:pt x="72" y="22"/>
                      </a:lnTo>
                      <a:lnTo>
                        <a:pt x="70" y="21"/>
                      </a:lnTo>
                      <a:lnTo>
                        <a:pt x="70" y="19"/>
                      </a:lnTo>
                      <a:lnTo>
                        <a:pt x="70" y="17"/>
                      </a:lnTo>
                      <a:lnTo>
                        <a:pt x="68" y="16"/>
                      </a:lnTo>
                      <a:lnTo>
                        <a:pt x="68" y="14"/>
                      </a:lnTo>
                      <a:lnTo>
                        <a:pt x="67" y="14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1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2" y="9"/>
                      </a:lnTo>
                      <a:lnTo>
                        <a:pt x="60" y="7"/>
                      </a:lnTo>
                      <a:lnTo>
                        <a:pt x="58" y="7"/>
                      </a:lnTo>
                      <a:lnTo>
                        <a:pt x="58" y="5"/>
                      </a:lnTo>
                      <a:lnTo>
                        <a:pt x="57" y="4"/>
                      </a:lnTo>
                      <a:lnTo>
                        <a:pt x="57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9" name="Freeform 838"/>
                <p:cNvSpPr>
                  <a:spLocks/>
                </p:cNvSpPr>
                <p:nvPr/>
              </p:nvSpPr>
              <p:spPr bwMode="auto">
                <a:xfrm>
                  <a:off x="5205" y="888"/>
                  <a:ext cx="39" cy="28"/>
                </a:xfrm>
                <a:custGeom>
                  <a:avLst/>
                  <a:gdLst>
                    <a:gd name="T0" fmla="*/ 1 w 78"/>
                    <a:gd name="T1" fmla="*/ 10 h 55"/>
                    <a:gd name="T2" fmla="*/ 0 w 78"/>
                    <a:gd name="T3" fmla="*/ 14 h 55"/>
                    <a:gd name="T4" fmla="*/ 1 w 78"/>
                    <a:gd name="T5" fmla="*/ 17 h 55"/>
                    <a:gd name="T6" fmla="*/ 1 w 78"/>
                    <a:gd name="T7" fmla="*/ 20 h 55"/>
                    <a:gd name="T8" fmla="*/ 4 w 78"/>
                    <a:gd name="T9" fmla="*/ 23 h 55"/>
                    <a:gd name="T10" fmla="*/ 6 w 78"/>
                    <a:gd name="T11" fmla="*/ 25 h 55"/>
                    <a:gd name="T12" fmla="*/ 10 w 78"/>
                    <a:gd name="T13" fmla="*/ 26 h 55"/>
                    <a:gd name="T14" fmla="*/ 13 w 78"/>
                    <a:gd name="T15" fmla="*/ 27 h 55"/>
                    <a:gd name="T16" fmla="*/ 17 w 78"/>
                    <a:gd name="T17" fmla="*/ 28 h 55"/>
                    <a:gd name="T18" fmla="*/ 19 w 78"/>
                    <a:gd name="T19" fmla="*/ 28 h 55"/>
                    <a:gd name="T20" fmla="*/ 22 w 78"/>
                    <a:gd name="T21" fmla="*/ 27 h 55"/>
                    <a:gd name="T22" fmla="*/ 28 w 78"/>
                    <a:gd name="T23" fmla="*/ 25 h 55"/>
                    <a:gd name="T24" fmla="*/ 30 w 78"/>
                    <a:gd name="T25" fmla="*/ 25 h 55"/>
                    <a:gd name="T26" fmla="*/ 34 w 78"/>
                    <a:gd name="T27" fmla="*/ 23 h 55"/>
                    <a:gd name="T28" fmla="*/ 37 w 78"/>
                    <a:gd name="T29" fmla="*/ 19 h 55"/>
                    <a:gd name="T30" fmla="*/ 39 w 78"/>
                    <a:gd name="T31" fmla="*/ 14 h 55"/>
                    <a:gd name="T32" fmla="*/ 39 w 78"/>
                    <a:gd name="T33" fmla="*/ 12 h 55"/>
                    <a:gd name="T34" fmla="*/ 38 w 78"/>
                    <a:gd name="T35" fmla="*/ 9 h 55"/>
                    <a:gd name="T36" fmla="*/ 37 w 78"/>
                    <a:gd name="T37" fmla="*/ 7 h 55"/>
                    <a:gd name="T38" fmla="*/ 34 w 78"/>
                    <a:gd name="T39" fmla="*/ 4 h 55"/>
                    <a:gd name="T40" fmla="*/ 33 w 78"/>
                    <a:gd name="T41" fmla="*/ 3 h 55"/>
                    <a:gd name="T42" fmla="*/ 30 w 78"/>
                    <a:gd name="T43" fmla="*/ 2 h 55"/>
                    <a:gd name="T44" fmla="*/ 23 w 78"/>
                    <a:gd name="T45" fmla="*/ 0 h 55"/>
                    <a:gd name="T46" fmla="*/ 19 w 78"/>
                    <a:gd name="T47" fmla="*/ 0 h 55"/>
                    <a:gd name="T48" fmla="*/ 15 w 78"/>
                    <a:gd name="T49" fmla="*/ 0 h 55"/>
                    <a:gd name="T50" fmla="*/ 10 w 78"/>
                    <a:gd name="T51" fmla="*/ 1 h 55"/>
                    <a:gd name="T52" fmla="*/ 8 w 78"/>
                    <a:gd name="T53" fmla="*/ 3 h 55"/>
                    <a:gd name="T54" fmla="*/ 5 w 78"/>
                    <a:gd name="T55" fmla="*/ 4 h 55"/>
                    <a:gd name="T56" fmla="*/ 2 w 78"/>
                    <a:gd name="T57" fmla="*/ 8 h 55"/>
                    <a:gd name="T58" fmla="*/ 5 w 78"/>
                    <a:gd name="T59" fmla="*/ 6 h 55"/>
                    <a:gd name="T60" fmla="*/ 8 w 78"/>
                    <a:gd name="T61" fmla="*/ 4 h 55"/>
                    <a:gd name="T62" fmla="*/ 10 w 78"/>
                    <a:gd name="T63" fmla="*/ 3 h 55"/>
                    <a:gd name="T64" fmla="*/ 17 w 78"/>
                    <a:gd name="T65" fmla="*/ 1 h 55"/>
                    <a:gd name="T66" fmla="*/ 19 w 78"/>
                    <a:gd name="T67" fmla="*/ 1 h 55"/>
                    <a:gd name="T68" fmla="*/ 22 w 78"/>
                    <a:gd name="T69" fmla="*/ 1 h 55"/>
                    <a:gd name="T70" fmla="*/ 29 w 78"/>
                    <a:gd name="T71" fmla="*/ 3 h 55"/>
                    <a:gd name="T72" fmla="*/ 31 w 78"/>
                    <a:gd name="T73" fmla="*/ 4 h 55"/>
                    <a:gd name="T74" fmla="*/ 33 w 78"/>
                    <a:gd name="T75" fmla="*/ 5 h 55"/>
                    <a:gd name="T76" fmla="*/ 34 w 78"/>
                    <a:gd name="T77" fmla="*/ 8 h 55"/>
                    <a:gd name="T78" fmla="*/ 37 w 78"/>
                    <a:gd name="T79" fmla="*/ 11 h 55"/>
                    <a:gd name="T80" fmla="*/ 37 w 78"/>
                    <a:gd name="T81" fmla="*/ 14 h 55"/>
                    <a:gd name="T82" fmla="*/ 36 w 78"/>
                    <a:gd name="T83" fmla="*/ 16 h 55"/>
                    <a:gd name="T84" fmla="*/ 33 w 78"/>
                    <a:gd name="T85" fmla="*/ 20 h 55"/>
                    <a:gd name="T86" fmla="*/ 30 w 78"/>
                    <a:gd name="T87" fmla="*/ 23 h 55"/>
                    <a:gd name="T88" fmla="*/ 28 w 78"/>
                    <a:gd name="T89" fmla="*/ 24 h 55"/>
                    <a:gd name="T90" fmla="*/ 25 w 78"/>
                    <a:gd name="T91" fmla="*/ 25 h 55"/>
                    <a:gd name="T92" fmla="*/ 20 w 78"/>
                    <a:gd name="T93" fmla="*/ 25 h 55"/>
                    <a:gd name="T94" fmla="*/ 18 w 78"/>
                    <a:gd name="T95" fmla="*/ 26 h 55"/>
                    <a:gd name="T96" fmla="*/ 15 w 78"/>
                    <a:gd name="T97" fmla="*/ 26 h 55"/>
                    <a:gd name="T98" fmla="*/ 12 w 78"/>
                    <a:gd name="T99" fmla="*/ 25 h 55"/>
                    <a:gd name="T100" fmla="*/ 10 w 78"/>
                    <a:gd name="T101" fmla="*/ 25 h 55"/>
                    <a:gd name="T102" fmla="*/ 6 w 78"/>
                    <a:gd name="T103" fmla="*/ 23 h 55"/>
                    <a:gd name="T104" fmla="*/ 4 w 78"/>
                    <a:gd name="T105" fmla="*/ 20 h 55"/>
                    <a:gd name="T106" fmla="*/ 2 w 78"/>
                    <a:gd name="T107" fmla="*/ 14 h 55"/>
                    <a:gd name="T108" fmla="*/ 3 w 78"/>
                    <a:gd name="T109" fmla="*/ 11 h 55"/>
                    <a:gd name="T110" fmla="*/ 2 w 78"/>
                    <a:gd name="T111" fmla="*/ 8 h 5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8"/>
                    <a:gd name="T169" fmla="*/ 0 h 55"/>
                    <a:gd name="T170" fmla="*/ 78 w 78"/>
                    <a:gd name="T171" fmla="*/ 55 h 5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8" h="55">
                      <a:moveTo>
                        <a:pt x="5" y="15"/>
                      </a:move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1" y="33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3" y="39"/>
                      </a:lnTo>
                      <a:lnTo>
                        <a:pt x="5" y="40"/>
                      </a:lnTo>
                      <a:lnTo>
                        <a:pt x="6" y="45"/>
                      </a:lnTo>
                      <a:lnTo>
                        <a:pt x="8" y="45"/>
                      </a:lnTo>
                      <a:lnTo>
                        <a:pt x="10" y="47"/>
                      </a:lnTo>
                      <a:lnTo>
                        <a:pt x="11" y="49"/>
                      </a:lnTo>
                      <a:lnTo>
                        <a:pt x="13" y="49"/>
                      </a:lnTo>
                      <a:lnTo>
                        <a:pt x="16" y="50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1" y="54"/>
                      </a:lnTo>
                      <a:lnTo>
                        <a:pt x="23" y="54"/>
                      </a:lnTo>
                      <a:lnTo>
                        <a:pt x="26" y="54"/>
                      </a:lnTo>
                      <a:lnTo>
                        <a:pt x="28" y="55"/>
                      </a:lnTo>
                      <a:lnTo>
                        <a:pt x="31" y="55"/>
                      </a:lnTo>
                      <a:lnTo>
                        <a:pt x="33" y="55"/>
                      </a:lnTo>
                      <a:lnTo>
                        <a:pt x="35" y="55"/>
                      </a:lnTo>
                      <a:lnTo>
                        <a:pt x="36" y="55"/>
                      </a:lnTo>
                      <a:lnTo>
                        <a:pt x="38" y="55"/>
                      </a:lnTo>
                      <a:lnTo>
                        <a:pt x="40" y="55"/>
                      </a:lnTo>
                      <a:lnTo>
                        <a:pt x="41" y="55"/>
                      </a:lnTo>
                      <a:lnTo>
                        <a:pt x="45" y="54"/>
                      </a:lnTo>
                      <a:lnTo>
                        <a:pt x="48" y="54"/>
                      </a:lnTo>
                      <a:lnTo>
                        <a:pt x="53" y="52"/>
                      </a:lnTo>
                      <a:lnTo>
                        <a:pt x="56" y="50"/>
                      </a:lnTo>
                      <a:lnTo>
                        <a:pt x="58" y="50"/>
                      </a:lnTo>
                      <a:lnTo>
                        <a:pt x="60" y="50"/>
                      </a:lnTo>
                      <a:lnTo>
                        <a:pt x="61" y="49"/>
                      </a:lnTo>
                      <a:lnTo>
                        <a:pt x="63" y="49"/>
                      </a:lnTo>
                      <a:lnTo>
                        <a:pt x="65" y="47"/>
                      </a:lnTo>
                      <a:lnTo>
                        <a:pt x="68" y="45"/>
                      </a:lnTo>
                      <a:lnTo>
                        <a:pt x="70" y="44"/>
                      </a:lnTo>
                      <a:lnTo>
                        <a:pt x="71" y="42"/>
                      </a:lnTo>
                      <a:lnTo>
                        <a:pt x="73" y="37"/>
                      </a:lnTo>
                      <a:lnTo>
                        <a:pt x="76" y="33"/>
                      </a:lnTo>
                      <a:lnTo>
                        <a:pt x="76" y="32"/>
                      </a:lnTo>
                      <a:lnTo>
                        <a:pt x="78" y="27"/>
                      </a:lnTo>
                      <a:lnTo>
                        <a:pt x="78" y="25"/>
                      </a:lnTo>
                      <a:lnTo>
                        <a:pt x="78" y="23"/>
                      </a:lnTo>
                      <a:lnTo>
                        <a:pt x="78" y="22"/>
                      </a:lnTo>
                      <a:lnTo>
                        <a:pt x="76" y="20"/>
                      </a:lnTo>
                      <a:lnTo>
                        <a:pt x="76" y="18"/>
                      </a:lnTo>
                      <a:lnTo>
                        <a:pt x="76" y="17"/>
                      </a:lnTo>
                      <a:lnTo>
                        <a:pt x="75" y="15"/>
                      </a:lnTo>
                      <a:lnTo>
                        <a:pt x="73" y="13"/>
                      </a:lnTo>
                      <a:lnTo>
                        <a:pt x="71" y="12"/>
                      </a:lnTo>
                      <a:lnTo>
                        <a:pt x="70" y="1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6" y="6"/>
                      </a:lnTo>
                      <a:lnTo>
                        <a:pt x="63" y="5"/>
                      </a:lnTo>
                      <a:lnTo>
                        <a:pt x="63" y="3"/>
                      </a:lnTo>
                      <a:lnTo>
                        <a:pt x="61" y="3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1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1" y="1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6" y="5"/>
                      </a:lnTo>
                      <a:lnTo>
                        <a:pt x="15" y="6"/>
                      </a:lnTo>
                      <a:lnTo>
                        <a:pt x="13" y="6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3"/>
                      </a:lnTo>
                      <a:lnTo>
                        <a:pt x="5" y="15"/>
                      </a:lnTo>
                      <a:lnTo>
                        <a:pt x="8" y="17"/>
                      </a:lnTo>
                      <a:lnTo>
                        <a:pt x="10" y="15"/>
                      </a:lnTo>
                      <a:lnTo>
                        <a:pt x="11" y="12"/>
                      </a:lnTo>
                      <a:lnTo>
                        <a:pt x="13" y="10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6"/>
                      </a:lnTo>
                      <a:lnTo>
                        <a:pt x="21" y="6"/>
                      </a:lnTo>
                      <a:lnTo>
                        <a:pt x="23" y="6"/>
                      </a:lnTo>
                      <a:lnTo>
                        <a:pt x="26" y="3"/>
                      </a:lnTo>
                      <a:lnTo>
                        <a:pt x="33" y="1"/>
                      </a:lnTo>
                      <a:lnTo>
                        <a:pt x="36" y="1"/>
                      </a:lnTo>
                      <a:lnTo>
                        <a:pt x="38" y="1"/>
                      </a:lnTo>
                      <a:lnTo>
                        <a:pt x="41" y="1"/>
                      </a:lnTo>
                      <a:lnTo>
                        <a:pt x="45" y="1"/>
                      </a:lnTo>
                      <a:lnTo>
                        <a:pt x="48" y="1"/>
                      </a:lnTo>
                      <a:lnTo>
                        <a:pt x="58" y="6"/>
                      </a:lnTo>
                      <a:lnTo>
                        <a:pt x="60" y="6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63" y="10"/>
                      </a:lnTo>
                      <a:lnTo>
                        <a:pt x="66" y="10"/>
                      </a:lnTo>
                      <a:lnTo>
                        <a:pt x="66" y="12"/>
                      </a:lnTo>
                      <a:lnTo>
                        <a:pt x="68" y="13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71" y="20"/>
                      </a:lnTo>
                      <a:lnTo>
                        <a:pt x="73" y="22"/>
                      </a:lnTo>
                      <a:lnTo>
                        <a:pt x="73" y="23"/>
                      </a:lnTo>
                      <a:lnTo>
                        <a:pt x="73" y="25"/>
                      </a:lnTo>
                      <a:lnTo>
                        <a:pt x="73" y="27"/>
                      </a:lnTo>
                      <a:lnTo>
                        <a:pt x="73" y="32"/>
                      </a:lnTo>
                      <a:lnTo>
                        <a:pt x="71" y="32"/>
                      </a:lnTo>
                      <a:lnTo>
                        <a:pt x="71" y="33"/>
                      </a:lnTo>
                      <a:lnTo>
                        <a:pt x="70" y="37"/>
                      </a:lnTo>
                      <a:lnTo>
                        <a:pt x="66" y="40"/>
                      </a:lnTo>
                      <a:lnTo>
                        <a:pt x="66" y="44"/>
                      </a:lnTo>
                      <a:lnTo>
                        <a:pt x="61" y="45"/>
                      </a:lnTo>
                      <a:lnTo>
                        <a:pt x="60" y="45"/>
                      </a:lnTo>
                      <a:lnTo>
                        <a:pt x="58" y="47"/>
                      </a:lnTo>
                      <a:lnTo>
                        <a:pt x="56" y="47"/>
                      </a:lnTo>
                      <a:lnTo>
                        <a:pt x="55" y="49"/>
                      </a:lnTo>
                      <a:lnTo>
                        <a:pt x="51" y="50"/>
                      </a:lnTo>
                      <a:lnTo>
                        <a:pt x="46" y="50"/>
                      </a:lnTo>
                      <a:lnTo>
                        <a:pt x="45" y="50"/>
                      </a:lnTo>
                      <a:lnTo>
                        <a:pt x="41" y="50"/>
                      </a:lnTo>
                      <a:lnTo>
                        <a:pt x="40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1" y="52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5" y="50"/>
                      </a:lnTo>
                      <a:lnTo>
                        <a:pt x="23" y="50"/>
                      </a:lnTo>
                      <a:lnTo>
                        <a:pt x="21" y="49"/>
                      </a:lnTo>
                      <a:lnTo>
                        <a:pt x="20" y="49"/>
                      </a:lnTo>
                      <a:lnTo>
                        <a:pt x="16" y="47"/>
                      </a:lnTo>
                      <a:lnTo>
                        <a:pt x="15" y="45"/>
                      </a:lnTo>
                      <a:lnTo>
                        <a:pt x="13" y="45"/>
                      </a:lnTo>
                      <a:lnTo>
                        <a:pt x="11" y="44"/>
                      </a:lnTo>
                      <a:lnTo>
                        <a:pt x="10" y="42"/>
                      </a:lnTo>
                      <a:lnTo>
                        <a:pt x="8" y="39"/>
                      </a:lnTo>
                      <a:lnTo>
                        <a:pt x="6" y="35"/>
                      </a:lnTo>
                      <a:lnTo>
                        <a:pt x="5" y="32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6" y="22"/>
                      </a:lnTo>
                      <a:lnTo>
                        <a:pt x="6" y="20"/>
                      </a:lnTo>
                      <a:lnTo>
                        <a:pt x="8" y="17"/>
                      </a:lnTo>
                      <a:lnTo>
                        <a:pt x="5" y="1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0" name="Freeform 839"/>
                <p:cNvSpPr>
                  <a:spLocks/>
                </p:cNvSpPr>
                <p:nvPr/>
              </p:nvSpPr>
              <p:spPr bwMode="auto">
                <a:xfrm>
                  <a:off x="5192" y="863"/>
                  <a:ext cx="45" cy="34"/>
                </a:xfrm>
                <a:custGeom>
                  <a:avLst/>
                  <a:gdLst>
                    <a:gd name="T0" fmla="*/ 29 w 90"/>
                    <a:gd name="T1" fmla="*/ 2 h 67"/>
                    <a:gd name="T2" fmla="*/ 26 w 90"/>
                    <a:gd name="T3" fmla="*/ 1 h 67"/>
                    <a:gd name="T4" fmla="*/ 25 w 90"/>
                    <a:gd name="T5" fmla="*/ 1 h 67"/>
                    <a:gd name="T6" fmla="*/ 23 w 90"/>
                    <a:gd name="T7" fmla="*/ 1 h 67"/>
                    <a:gd name="T8" fmla="*/ 23 w 90"/>
                    <a:gd name="T9" fmla="*/ 1 h 67"/>
                    <a:gd name="T10" fmla="*/ 22 w 90"/>
                    <a:gd name="T11" fmla="*/ 0 h 67"/>
                    <a:gd name="T12" fmla="*/ 19 w 90"/>
                    <a:gd name="T13" fmla="*/ 1 h 67"/>
                    <a:gd name="T14" fmla="*/ 12 w 90"/>
                    <a:gd name="T15" fmla="*/ 3 h 67"/>
                    <a:gd name="T16" fmla="*/ 11 w 90"/>
                    <a:gd name="T17" fmla="*/ 3 h 67"/>
                    <a:gd name="T18" fmla="*/ 9 w 90"/>
                    <a:gd name="T19" fmla="*/ 3 h 67"/>
                    <a:gd name="T20" fmla="*/ 9 w 90"/>
                    <a:gd name="T21" fmla="*/ 4 h 67"/>
                    <a:gd name="T22" fmla="*/ 7 w 90"/>
                    <a:gd name="T23" fmla="*/ 5 h 67"/>
                    <a:gd name="T24" fmla="*/ 6 w 90"/>
                    <a:gd name="T25" fmla="*/ 7 h 67"/>
                    <a:gd name="T26" fmla="*/ 4 w 90"/>
                    <a:gd name="T27" fmla="*/ 8 h 67"/>
                    <a:gd name="T28" fmla="*/ 3 w 90"/>
                    <a:gd name="T29" fmla="*/ 10 h 67"/>
                    <a:gd name="T30" fmla="*/ 1 w 90"/>
                    <a:gd name="T31" fmla="*/ 13 h 67"/>
                    <a:gd name="T32" fmla="*/ 1 w 90"/>
                    <a:gd name="T33" fmla="*/ 14 h 67"/>
                    <a:gd name="T34" fmla="*/ 0 w 90"/>
                    <a:gd name="T35" fmla="*/ 16 h 67"/>
                    <a:gd name="T36" fmla="*/ 0 w 90"/>
                    <a:gd name="T37" fmla="*/ 19 h 67"/>
                    <a:gd name="T38" fmla="*/ 0 w 90"/>
                    <a:gd name="T39" fmla="*/ 20 h 67"/>
                    <a:gd name="T40" fmla="*/ 3 w 90"/>
                    <a:gd name="T41" fmla="*/ 25 h 67"/>
                    <a:gd name="T42" fmla="*/ 4 w 90"/>
                    <a:gd name="T43" fmla="*/ 27 h 67"/>
                    <a:gd name="T44" fmla="*/ 6 w 90"/>
                    <a:gd name="T45" fmla="*/ 29 h 67"/>
                    <a:gd name="T46" fmla="*/ 7 w 90"/>
                    <a:gd name="T47" fmla="*/ 30 h 67"/>
                    <a:gd name="T48" fmla="*/ 9 w 90"/>
                    <a:gd name="T49" fmla="*/ 31 h 67"/>
                    <a:gd name="T50" fmla="*/ 15 w 90"/>
                    <a:gd name="T51" fmla="*/ 33 h 67"/>
                    <a:gd name="T52" fmla="*/ 17 w 90"/>
                    <a:gd name="T53" fmla="*/ 33 h 67"/>
                    <a:gd name="T54" fmla="*/ 20 w 90"/>
                    <a:gd name="T55" fmla="*/ 34 h 67"/>
                    <a:gd name="T56" fmla="*/ 22 w 90"/>
                    <a:gd name="T57" fmla="*/ 34 h 67"/>
                    <a:gd name="T58" fmla="*/ 23 w 90"/>
                    <a:gd name="T59" fmla="*/ 34 h 67"/>
                    <a:gd name="T60" fmla="*/ 24 w 90"/>
                    <a:gd name="T61" fmla="*/ 33 h 67"/>
                    <a:gd name="T62" fmla="*/ 26 w 90"/>
                    <a:gd name="T63" fmla="*/ 33 h 67"/>
                    <a:gd name="T64" fmla="*/ 34 w 90"/>
                    <a:gd name="T65" fmla="*/ 32 h 67"/>
                    <a:gd name="T66" fmla="*/ 35 w 90"/>
                    <a:gd name="T67" fmla="*/ 31 h 67"/>
                    <a:gd name="T68" fmla="*/ 37 w 90"/>
                    <a:gd name="T69" fmla="*/ 30 h 67"/>
                    <a:gd name="T70" fmla="*/ 39 w 90"/>
                    <a:gd name="T71" fmla="*/ 29 h 67"/>
                    <a:gd name="T72" fmla="*/ 39 w 90"/>
                    <a:gd name="T73" fmla="*/ 28 h 67"/>
                    <a:gd name="T74" fmla="*/ 41 w 90"/>
                    <a:gd name="T75" fmla="*/ 26 h 67"/>
                    <a:gd name="T76" fmla="*/ 44 w 90"/>
                    <a:gd name="T77" fmla="*/ 22 h 67"/>
                    <a:gd name="T78" fmla="*/ 44 w 90"/>
                    <a:gd name="T79" fmla="*/ 20 h 67"/>
                    <a:gd name="T80" fmla="*/ 44 w 90"/>
                    <a:gd name="T81" fmla="*/ 18 h 67"/>
                    <a:gd name="T82" fmla="*/ 45 w 90"/>
                    <a:gd name="T83" fmla="*/ 17 h 67"/>
                    <a:gd name="T84" fmla="*/ 44 w 90"/>
                    <a:gd name="T85" fmla="*/ 15 h 67"/>
                    <a:gd name="T86" fmla="*/ 44 w 90"/>
                    <a:gd name="T87" fmla="*/ 14 h 67"/>
                    <a:gd name="T88" fmla="*/ 43 w 90"/>
                    <a:gd name="T89" fmla="*/ 9 h 67"/>
                    <a:gd name="T90" fmla="*/ 41 w 90"/>
                    <a:gd name="T91" fmla="*/ 7 h 67"/>
                    <a:gd name="T92" fmla="*/ 39 w 90"/>
                    <a:gd name="T93" fmla="*/ 6 h 67"/>
                    <a:gd name="T94" fmla="*/ 39 w 90"/>
                    <a:gd name="T95" fmla="*/ 5 h 67"/>
                    <a:gd name="T96" fmla="*/ 38 w 90"/>
                    <a:gd name="T97" fmla="*/ 4 h 67"/>
                    <a:gd name="T98" fmla="*/ 36 w 90"/>
                    <a:gd name="T99" fmla="*/ 3 h 67"/>
                    <a:gd name="T100" fmla="*/ 34 w 90"/>
                    <a:gd name="T101" fmla="*/ 3 h 6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0"/>
                    <a:gd name="T154" fmla="*/ 0 h 67"/>
                    <a:gd name="T155" fmla="*/ 90 w 90"/>
                    <a:gd name="T156" fmla="*/ 67 h 67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0" h="67">
                      <a:moveTo>
                        <a:pt x="63" y="3"/>
                      </a:moveTo>
                      <a:lnTo>
                        <a:pt x="60" y="3"/>
                      </a:lnTo>
                      <a:lnTo>
                        <a:pt x="58" y="3"/>
                      </a:lnTo>
                      <a:lnTo>
                        <a:pt x="57" y="1"/>
                      </a:lnTo>
                      <a:lnTo>
                        <a:pt x="57" y="3"/>
                      </a:lnTo>
                      <a:lnTo>
                        <a:pt x="53" y="1"/>
                      </a:lnTo>
                      <a:lnTo>
                        <a:pt x="52" y="1"/>
                      </a:lnTo>
                      <a:lnTo>
                        <a:pt x="50" y="1"/>
                      </a:lnTo>
                      <a:lnTo>
                        <a:pt x="48" y="1"/>
                      </a:lnTo>
                      <a:lnTo>
                        <a:pt x="47" y="0"/>
                      </a:lnTo>
                      <a:lnTo>
                        <a:pt x="47" y="1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5" y="1"/>
                      </a:lnTo>
                      <a:lnTo>
                        <a:pt x="45" y="0"/>
                      </a:lnTo>
                      <a:lnTo>
                        <a:pt x="43" y="1"/>
                      </a:lnTo>
                      <a:lnTo>
                        <a:pt x="43" y="0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7" y="1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2" y="5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7" y="17"/>
                      </a:lnTo>
                      <a:lnTo>
                        <a:pt x="7" y="18"/>
                      </a:lnTo>
                      <a:lnTo>
                        <a:pt x="5" y="20"/>
                      </a:lnTo>
                      <a:lnTo>
                        <a:pt x="3" y="23"/>
                      </a:lnTo>
                      <a:lnTo>
                        <a:pt x="3" y="25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0" y="28"/>
                      </a:lnTo>
                      <a:lnTo>
                        <a:pt x="2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5" y="50"/>
                      </a:lnTo>
                      <a:lnTo>
                        <a:pt x="7" y="52"/>
                      </a:lnTo>
                      <a:lnTo>
                        <a:pt x="8" y="54"/>
                      </a:lnTo>
                      <a:lnTo>
                        <a:pt x="8" y="55"/>
                      </a:lnTo>
                      <a:lnTo>
                        <a:pt x="10" y="55"/>
                      </a:lnTo>
                      <a:lnTo>
                        <a:pt x="12" y="57"/>
                      </a:lnTo>
                      <a:lnTo>
                        <a:pt x="12" y="59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8" y="61"/>
                      </a:lnTo>
                      <a:lnTo>
                        <a:pt x="20" y="62"/>
                      </a:lnTo>
                      <a:lnTo>
                        <a:pt x="25" y="64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3" y="66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3" y="67"/>
                      </a:lnTo>
                      <a:lnTo>
                        <a:pt x="45" y="66"/>
                      </a:lnTo>
                      <a:lnTo>
                        <a:pt x="45" y="67"/>
                      </a:lnTo>
                      <a:lnTo>
                        <a:pt x="45" y="66"/>
                      </a:lnTo>
                      <a:lnTo>
                        <a:pt x="47" y="67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3" y="66"/>
                      </a:lnTo>
                      <a:lnTo>
                        <a:pt x="63" y="64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70" y="62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5" y="57"/>
                      </a:lnTo>
                      <a:lnTo>
                        <a:pt x="77" y="57"/>
                      </a:lnTo>
                      <a:lnTo>
                        <a:pt x="77" y="55"/>
                      </a:lnTo>
                      <a:lnTo>
                        <a:pt x="78" y="55"/>
                      </a:lnTo>
                      <a:lnTo>
                        <a:pt x="78" y="54"/>
                      </a:lnTo>
                      <a:lnTo>
                        <a:pt x="80" y="52"/>
                      </a:lnTo>
                      <a:lnTo>
                        <a:pt x="82" y="52"/>
                      </a:lnTo>
                      <a:lnTo>
                        <a:pt x="83" y="50"/>
                      </a:lnTo>
                      <a:lnTo>
                        <a:pt x="85" y="47"/>
                      </a:lnTo>
                      <a:lnTo>
                        <a:pt x="87" y="44"/>
                      </a:lnTo>
                      <a:lnTo>
                        <a:pt x="87" y="42"/>
                      </a:lnTo>
                      <a:lnTo>
                        <a:pt x="88" y="42"/>
                      </a:lnTo>
                      <a:lnTo>
                        <a:pt x="88" y="39"/>
                      </a:lnTo>
                      <a:lnTo>
                        <a:pt x="88" y="37"/>
                      </a:lnTo>
                      <a:lnTo>
                        <a:pt x="88" y="35"/>
                      </a:lnTo>
                      <a:lnTo>
                        <a:pt x="90" y="35"/>
                      </a:lnTo>
                      <a:lnTo>
                        <a:pt x="88" y="33"/>
                      </a:lnTo>
                      <a:lnTo>
                        <a:pt x="90" y="33"/>
                      </a:lnTo>
                      <a:lnTo>
                        <a:pt x="90" y="32"/>
                      </a:lnTo>
                      <a:lnTo>
                        <a:pt x="88" y="32"/>
                      </a:lnTo>
                      <a:lnTo>
                        <a:pt x="88" y="30"/>
                      </a:lnTo>
                      <a:lnTo>
                        <a:pt x="88" y="28"/>
                      </a:lnTo>
                      <a:lnTo>
                        <a:pt x="88" y="27"/>
                      </a:lnTo>
                      <a:lnTo>
                        <a:pt x="88" y="25"/>
                      </a:lnTo>
                      <a:lnTo>
                        <a:pt x="85" y="18"/>
                      </a:lnTo>
                      <a:lnTo>
                        <a:pt x="83" y="17"/>
                      </a:lnTo>
                      <a:lnTo>
                        <a:pt x="83" y="15"/>
                      </a:lnTo>
                      <a:lnTo>
                        <a:pt x="82" y="13"/>
                      </a:lnTo>
                      <a:lnTo>
                        <a:pt x="80" y="13"/>
                      </a:lnTo>
                      <a:lnTo>
                        <a:pt x="78" y="13"/>
                      </a:lnTo>
                      <a:lnTo>
                        <a:pt x="78" y="12"/>
                      </a:lnTo>
                      <a:lnTo>
                        <a:pt x="78" y="10"/>
                      </a:lnTo>
                      <a:lnTo>
                        <a:pt x="77" y="10"/>
                      </a:lnTo>
                      <a:lnTo>
                        <a:pt x="75" y="10"/>
                      </a:lnTo>
                      <a:lnTo>
                        <a:pt x="75" y="8"/>
                      </a:lnTo>
                      <a:lnTo>
                        <a:pt x="73" y="8"/>
                      </a:lnTo>
                      <a:lnTo>
                        <a:pt x="73" y="6"/>
                      </a:lnTo>
                      <a:lnTo>
                        <a:pt x="72" y="6"/>
                      </a:lnTo>
                      <a:lnTo>
                        <a:pt x="70" y="6"/>
                      </a:lnTo>
                      <a:lnTo>
                        <a:pt x="68" y="5"/>
                      </a:lnTo>
                      <a:lnTo>
                        <a:pt x="6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1" name="Freeform 840"/>
                <p:cNvSpPr>
                  <a:spLocks/>
                </p:cNvSpPr>
                <p:nvPr/>
              </p:nvSpPr>
              <p:spPr bwMode="auto">
                <a:xfrm>
                  <a:off x="5190" y="863"/>
                  <a:ext cx="48" cy="35"/>
                </a:xfrm>
                <a:custGeom>
                  <a:avLst/>
                  <a:gdLst>
                    <a:gd name="T0" fmla="*/ 1 w 95"/>
                    <a:gd name="T1" fmla="*/ 14 h 69"/>
                    <a:gd name="T2" fmla="*/ 0 w 95"/>
                    <a:gd name="T3" fmla="*/ 18 h 69"/>
                    <a:gd name="T4" fmla="*/ 1 w 95"/>
                    <a:gd name="T5" fmla="*/ 21 h 69"/>
                    <a:gd name="T6" fmla="*/ 3 w 95"/>
                    <a:gd name="T7" fmla="*/ 26 h 69"/>
                    <a:gd name="T8" fmla="*/ 8 w 95"/>
                    <a:gd name="T9" fmla="*/ 30 h 69"/>
                    <a:gd name="T10" fmla="*/ 12 w 95"/>
                    <a:gd name="T11" fmla="*/ 32 h 69"/>
                    <a:gd name="T12" fmla="*/ 17 w 95"/>
                    <a:gd name="T13" fmla="*/ 34 h 69"/>
                    <a:gd name="T14" fmla="*/ 23 w 95"/>
                    <a:gd name="T15" fmla="*/ 35 h 69"/>
                    <a:gd name="T16" fmla="*/ 28 w 95"/>
                    <a:gd name="T17" fmla="*/ 34 h 69"/>
                    <a:gd name="T18" fmla="*/ 36 w 95"/>
                    <a:gd name="T19" fmla="*/ 31 h 69"/>
                    <a:gd name="T20" fmla="*/ 39 w 95"/>
                    <a:gd name="T21" fmla="*/ 30 h 69"/>
                    <a:gd name="T22" fmla="*/ 44 w 95"/>
                    <a:gd name="T23" fmla="*/ 26 h 69"/>
                    <a:gd name="T24" fmla="*/ 46 w 95"/>
                    <a:gd name="T25" fmla="*/ 24 h 69"/>
                    <a:gd name="T26" fmla="*/ 48 w 95"/>
                    <a:gd name="T27" fmla="*/ 20 h 69"/>
                    <a:gd name="T28" fmla="*/ 48 w 95"/>
                    <a:gd name="T29" fmla="*/ 13 h 69"/>
                    <a:gd name="T30" fmla="*/ 44 w 95"/>
                    <a:gd name="T31" fmla="*/ 8 h 69"/>
                    <a:gd name="T32" fmla="*/ 41 w 95"/>
                    <a:gd name="T33" fmla="*/ 5 h 69"/>
                    <a:gd name="T34" fmla="*/ 38 w 95"/>
                    <a:gd name="T35" fmla="*/ 3 h 69"/>
                    <a:gd name="T36" fmla="*/ 30 w 95"/>
                    <a:gd name="T37" fmla="*/ 0 h 69"/>
                    <a:gd name="T38" fmla="*/ 23 w 95"/>
                    <a:gd name="T39" fmla="*/ 0 h 69"/>
                    <a:gd name="T40" fmla="*/ 17 w 95"/>
                    <a:gd name="T41" fmla="*/ 1 h 69"/>
                    <a:gd name="T42" fmla="*/ 11 w 95"/>
                    <a:gd name="T43" fmla="*/ 3 h 69"/>
                    <a:gd name="T44" fmla="*/ 8 w 95"/>
                    <a:gd name="T45" fmla="*/ 5 h 69"/>
                    <a:gd name="T46" fmla="*/ 3 w 95"/>
                    <a:gd name="T47" fmla="*/ 8 h 69"/>
                    <a:gd name="T48" fmla="*/ 8 w 95"/>
                    <a:gd name="T49" fmla="*/ 8 h 69"/>
                    <a:gd name="T50" fmla="*/ 9 w 95"/>
                    <a:gd name="T51" fmla="*/ 6 h 69"/>
                    <a:gd name="T52" fmla="*/ 13 w 95"/>
                    <a:gd name="T53" fmla="*/ 4 h 69"/>
                    <a:gd name="T54" fmla="*/ 19 w 95"/>
                    <a:gd name="T55" fmla="*/ 2 h 69"/>
                    <a:gd name="T56" fmla="*/ 24 w 95"/>
                    <a:gd name="T57" fmla="*/ 2 h 69"/>
                    <a:gd name="T58" fmla="*/ 31 w 95"/>
                    <a:gd name="T59" fmla="*/ 2 h 69"/>
                    <a:gd name="T60" fmla="*/ 37 w 95"/>
                    <a:gd name="T61" fmla="*/ 4 h 69"/>
                    <a:gd name="T62" fmla="*/ 41 w 95"/>
                    <a:gd name="T63" fmla="*/ 8 h 69"/>
                    <a:gd name="T64" fmla="*/ 43 w 95"/>
                    <a:gd name="T65" fmla="*/ 10 h 69"/>
                    <a:gd name="T66" fmla="*/ 45 w 95"/>
                    <a:gd name="T67" fmla="*/ 14 h 69"/>
                    <a:gd name="T68" fmla="*/ 45 w 95"/>
                    <a:gd name="T69" fmla="*/ 20 h 69"/>
                    <a:gd name="T70" fmla="*/ 44 w 95"/>
                    <a:gd name="T71" fmla="*/ 23 h 69"/>
                    <a:gd name="T72" fmla="*/ 41 w 95"/>
                    <a:gd name="T73" fmla="*/ 26 h 69"/>
                    <a:gd name="T74" fmla="*/ 37 w 95"/>
                    <a:gd name="T75" fmla="*/ 29 h 69"/>
                    <a:gd name="T76" fmla="*/ 33 w 95"/>
                    <a:gd name="T77" fmla="*/ 31 h 69"/>
                    <a:gd name="T78" fmla="*/ 28 w 95"/>
                    <a:gd name="T79" fmla="*/ 32 h 69"/>
                    <a:gd name="T80" fmla="*/ 23 w 95"/>
                    <a:gd name="T81" fmla="*/ 32 h 69"/>
                    <a:gd name="T82" fmla="*/ 18 w 95"/>
                    <a:gd name="T83" fmla="*/ 32 h 69"/>
                    <a:gd name="T84" fmla="*/ 13 w 95"/>
                    <a:gd name="T85" fmla="*/ 31 h 69"/>
                    <a:gd name="T86" fmla="*/ 8 w 95"/>
                    <a:gd name="T87" fmla="*/ 29 h 69"/>
                    <a:gd name="T88" fmla="*/ 5 w 95"/>
                    <a:gd name="T89" fmla="*/ 25 h 69"/>
                    <a:gd name="T90" fmla="*/ 3 w 95"/>
                    <a:gd name="T91" fmla="*/ 20 h 69"/>
                    <a:gd name="T92" fmla="*/ 3 w 95"/>
                    <a:gd name="T93" fmla="*/ 18 h 69"/>
                    <a:gd name="T94" fmla="*/ 3 w 95"/>
                    <a:gd name="T95" fmla="*/ 14 h 69"/>
                    <a:gd name="T96" fmla="*/ 3 w 95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69"/>
                    <a:gd name="T149" fmla="*/ 95 w 95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69">
                      <a:moveTo>
                        <a:pt x="5" y="20"/>
                      </a:moveTo>
                      <a:lnTo>
                        <a:pt x="1" y="25"/>
                      </a:lnTo>
                      <a:lnTo>
                        <a:pt x="1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3" y="47"/>
                      </a:lnTo>
                      <a:lnTo>
                        <a:pt x="5" y="50"/>
                      </a:lnTo>
                      <a:lnTo>
                        <a:pt x="6" y="52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1" y="57"/>
                      </a:lnTo>
                      <a:lnTo>
                        <a:pt x="15" y="59"/>
                      </a:lnTo>
                      <a:lnTo>
                        <a:pt x="15" y="61"/>
                      </a:lnTo>
                      <a:lnTo>
                        <a:pt x="18" y="62"/>
                      </a:lnTo>
                      <a:lnTo>
                        <a:pt x="20" y="62"/>
                      </a:lnTo>
                      <a:lnTo>
                        <a:pt x="23" y="64"/>
                      </a:lnTo>
                      <a:lnTo>
                        <a:pt x="26" y="64"/>
                      </a:lnTo>
                      <a:lnTo>
                        <a:pt x="26" y="66"/>
                      </a:lnTo>
                      <a:lnTo>
                        <a:pt x="30" y="66"/>
                      </a:lnTo>
                      <a:lnTo>
                        <a:pt x="33" y="67"/>
                      </a:lnTo>
                      <a:lnTo>
                        <a:pt x="35" y="67"/>
                      </a:lnTo>
                      <a:lnTo>
                        <a:pt x="40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50" y="67"/>
                      </a:lnTo>
                      <a:lnTo>
                        <a:pt x="51" y="67"/>
                      </a:lnTo>
                      <a:lnTo>
                        <a:pt x="53" y="67"/>
                      </a:lnTo>
                      <a:lnTo>
                        <a:pt x="56" y="67"/>
                      </a:lnTo>
                      <a:lnTo>
                        <a:pt x="58" y="67"/>
                      </a:lnTo>
                      <a:lnTo>
                        <a:pt x="66" y="64"/>
                      </a:lnTo>
                      <a:lnTo>
                        <a:pt x="70" y="64"/>
                      </a:lnTo>
                      <a:lnTo>
                        <a:pt x="71" y="62"/>
                      </a:lnTo>
                      <a:lnTo>
                        <a:pt x="73" y="62"/>
                      </a:lnTo>
                      <a:lnTo>
                        <a:pt x="76" y="61"/>
                      </a:lnTo>
                      <a:lnTo>
                        <a:pt x="78" y="59"/>
                      </a:lnTo>
                      <a:lnTo>
                        <a:pt x="81" y="57"/>
                      </a:lnTo>
                      <a:lnTo>
                        <a:pt x="85" y="55"/>
                      </a:lnTo>
                      <a:lnTo>
                        <a:pt x="85" y="54"/>
                      </a:lnTo>
                      <a:lnTo>
                        <a:pt x="88" y="52"/>
                      </a:lnTo>
                      <a:lnTo>
                        <a:pt x="88" y="49"/>
                      </a:lnTo>
                      <a:lnTo>
                        <a:pt x="90" y="47"/>
                      </a:lnTo>
                      <a:lnTo>
                        <a:pt x="91" y="47"/>
                      </a:lnTo>
                      <a:lnTo>
                        <a:pt x="93" y="42"/>
                      </a:lnTo>
                      <a:lnTo>
                        <a:pt x="95" y="40"/>
                      </a:lnTo>
                      <a:lnTo>
                        <a:pt x="95" y="39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5" y="25"/>
                      </a:lnTo>
                      <a:lnTo>
                        <a:pt x="93" y="25"/>
                      </a:lnTo>
                      <a:lnTo>
                        <a:pt x="90" y="20"/>
                      </a:lnTo>
                      <a:lnTo>
                        <a:pt x="90" y="17"/>
                      </a:lnTo>
                      <a:lnTo>
                        <a:pt x="88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1" y="10"/>
                      </a:ln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6" y="6"/>
                      </a:lnTo>
                      <a:lnTo>
                        <a:pt x="75" y="5"/>
                      </a:lnTo>
                      <a:lnTo>
                        <a:pt x="73" y="5"/>
                      </a:lnTo>
                      <a:lnTo>
                        <a:pt x="63" y="1"/>
                      </a:lnTo>
                      <a:lnTo>
                        <a:pt x="61" y="1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3" y="1"/>
                      </a:lnTo>
                      <a:lnTo>
                        <a:pt x="30" y="3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1" y="6"/>
                      </a:lnTo>
                      <a:lnTo>
                        <a:pt x="20" y="6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0" y="12"/>
                      </a:lnTo>
                      <a:lnTo>
                        <a:pt x="10" y="15"/>
                      </a:lnTo>
                      <a:lnTo>
                        <a:pt x="6" y="15"/>
                      </a:lnTo>
                      <a:lnTo>
                        <a:pt x="5" y="20"/>
                      </a:lnTo>
                      <a:lnTo>
                        <a:pt x="8" y="20"/>
                      </a:lnTo>
                      <a:lnTo>
                        <a:pt x="11" y="17"/>
                      </a:lnTo>
                      <a:lnTo>
                        <a:pt x="15" y="15"/>
                      </a:lnTo>
                      <a:lnTo>
                        <a:pt x="16" y="13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10"/>
                      </a:lnTo>
                      <a:lnTo>
                        <a:pt x="25" y="8"/>
                      </a:lnTo>
                      <a:lnTo>
                        <a:pt x="28" y="6"/>
                      </a:lnTo>
                      <a:lnTo>
                        <a:pt x="31" y="5"/>
                      </a:lnTo>
                      <a:lnTo>
                        <a:pt x="35" y="5"/>
                      </a:lnTo>
                      <a:lnTo>
                        <a:pt x="38" y="3"/>
                      </a:lnTo>
                      <a:lnTo>
                        <a:pt x="43" y="3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1" y="3"/>
                      </a:lnTo>
                      <a:lnTo>
                        <a:pt x="56" y="3"/>
                      </a:lnTo>
                      <a:lnTo>
                        <a:pt x="60" y="3"/>
                      </a:lnTo>
                      <a:lnTo>
                        <a:pt x="61" y="3"/>
                      </a:lnTo>
                      <a:lnTo>
                        <a:pt x="61" y="5"/>
                      </a:lnTo>
                      <a:lnTo>
                        <a:pt x="70" y="8"/>
                      </a:lnTo>
                      <a:lnTo>
                        <a:pt x="71" y="8"/>
                      </a:lnTo>
                      <a:lnTo>
                        <a:pt x="73" y="8"/>
                      </a:lnTo>
                      <a:lnTo>
                        <a:pt x="75" y="10"/>
                      </a:lnTo>
                      <a:lnTo>
                        <a:pt x="76" y="10"/>
                      </a:lnTo>
                      <a:lnTo>
                        <a:pt x="78" y="12"/>
                      </a:lnTo>
                      <a:lnTo>
                        <a:pt x="81" y="15"/>
                      </a:lnTo>
                      <a:lnTo>
                        <a:pt x="83" y="17"/>
                      </a:lnTo>
                      <a:lnTo>
                        <a:pt x="85" y="17"/>
                      </a:lnTo>
                      <a:lnTo>
                        <a:pt x="85" y="20"/>
                      </a:lnTo>
                      <a:lnTo>
                        <a:pt x="86" y="20"/>
                      </a:lnTo>
                      <a:lnTo>
                        <a:pt x="88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8" y="42"/>
                      </a:lnTo>
                      <a:lnTo>
                        <a:pt x="88" y="45"/>
                      </a:lnTo>
                      <a:lnTo>
                        <a:pt x="86" y="47"/>
                      </a:lnTo>
                      <a:lnTo>
                        <a:pt x="85" y="47"/>
                      </a:lnTo>
                      <a:lnTo>
                        <a:pt x="83" y="50"/>
                      </a:lnTo>
                      <a:lnTo>
                        <a:pt x="81" y="52"/>
                      </a:lnTo>
                      <a:lnTo>
                        <a:pt x="80" y="54"/>
                      </a:lnTo>
                      <a:lnTo>
                        <a:pt x="78" y="54"/>
                      </a:lnTo>
                      <a:lnTo>
                        <a:pt x="76" y="57"/>
                      </a:lnTo>
                      <a:lnTo>
                        <a:pt x="73" y="57"/>
                      </a:lnTo>
                      <a:lnTo>
                        <a:pt x="73" y="59"/>
                      </a:lnTo>
                      <a:lnTo>
                        <a:pt x="71" y="61"/>
                      </a:lnTo>
                      <a:lnTo>
                        <a:pt x="70" y="61"/>
                      </a:lnTo>
                      <a:lnTo>
                        <a:pt x="66" y="61"/>
                      </a:lnTo>
                      <a:lnTo>
                        <a:pt x="65" y="62"/>
                      </a:lnTo>
                      <a:lnTo>
                        <a:pt x="63" y="62"/>
                      </a:lnTo>
                      <a:lnTo>
                        <a:pt x="58" y="64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4"/>
                      </a:lnTo>
                      <a:lnTo>
                        <a:pt x="46" y="64"/>
                      </a:lnTo>
                      <a:lnTo>
                        <a:pt x="43" y="64"/>
                      </a:lnTo>
                      <a:lnTo>
                        <a:pt x="41" y="64"/>
                      </a:lnTo>
                      <a:lnTo>
                        <a:pt x="36" y="64"/>
                      </a:lnTo>
                      <a:lnTo>
                        <a:pt x="35" y="64"/>
                      </a:lnTo>
                      <a:lnTo>
                        <a:pt x="31" y="62"/>
                      </a:lnTo>
                      <a:lnTo>
                        <a:pt x="28" y="62"/>
                      </a:lnTo>
                      <a:lnTo>
                        <a:pt x="30" y="62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1" y="61"/>
                      </a:lnTo>
                      <a:lnTo>
                        <a:pt x="18" y="57"/>
                      </a:lnTo>
                      <a:lnTo>
                        <a:pt x="16" y="57"/>
                      </a:lnTo>
                      <a:lnTo>
                        <a:pt x="16" y="55"/>
                      </a:lnTo>
                      <a:lnTo>
                        <a:pt x="13" y="54"/>
                      </a:lnTo>
                      <a:lnTo>
                        <a:pt x="11" y="52"/>
                      </a:lnTo>
                      <a:lnTo>
                        <a:pt x="10" y="50"/>
                      </a:lnTo>
                      <a:lnTo>
                        <a:pt x="10" y="49"/>
                      </a:lnTo>
                      <a:lnTo>
                        <a:pt x="6" y="47"/>
                      </a:lnTo>
                      <a:lnTo>
                        <a:pt x="6" y="42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6" y="25"/>
                      </a:lnTo>
                      <a:lnTo>
                        <a:pt x="8" y="20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2" name="Freeform 841"/>
                <p:cNvSpPr>
                  <a:spLocks/>
                </p:cNvSpPr>
                <p:nvPr/>
              </p:nvSpPr>
              <p:spPr bwMode="auto">
                <a:xfrm>
                  <a:off x="5131" y="865"/>
                  <a:ext cx="18" cy="22"/>
                </a:xfrm>
                <a:custGeom>
                  <a:avLst/>
                  <a:gdLst>
                    <a:gd name="T0" fmla="*/ 12 w 37"/>
                    <a:gd name="T1" fmla="*/ 0 h 44"/>
                    <a:gd name="T2" fmla="*/ 11 w 37"/>
                    <a:gd name="T3" fmla="*/ 0 h 44"/>
                    <a:gd name="T4" fmla="*/ 10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6 w 37"/>
                    <a:gd name="T11" fmla="*/ 0 h 44"/>
                    <a:gd name="T12" fmla="*/ 5 w 37"/>
                    <a:gd name="T13" fmla="*/ 1 h 44"/>
                    <a:gd name="T14" fmla="*/ 3 w 37"/>
                    <a:gd name="T15" fmla="*/ 1 h 44"/>
                    <a:gd name="T16" fmla="*/ 2 w 37"/>
                    <a:gd name="T17" fmla="*/ 3 h 44"/>
                    <a:gd name="T18" fmla="*/ 2 w 37"/>
                    <a:gd name="T19" fmla="*/ 3 h 44"/>
                    <a:gd name="T20" fmla="*/ 1 w 37"/>
                    <a:gd name="T21" fmla="*/ 6 h 44"/>
                    <a:gd name="T22" fmla="*/ 0 w 37"/>
                    <a:gd name="T23" fmla="*/ 7 h 44"/>
                    <a:gd name="T24" fmla="*/ 0 w 37"/>
                    <a:gd name="T25" fmla="*/ 9 h 44"/>
                    <a:gd name="T26" fmla="*/ 0 w 37"/>
                    <a:gd name="T27" fmla="*/ 10 h 44"/>
                    <a:gd name="T28" fmla="*/ 0 w 37"/>
                    <a:gd name="T29" fmla="*/ 11 h 44"/>
                    <a:gd name="T30" fmla="*/ 0 w 37"/>
                    <a:gd name="T31" fmla="*/ 12 h 44"/>
                    <a:gd name="T32" fmla="*/ 0 w 37"/>
                    <a:gd name="T33" fmla="*/ 13 h 44"/>
                    <a:gd name="T34" fmla="*/ 1 w 37"/>
                    <a:gd name="T35" fmla="*/ 16 h 44"/>
                    <a:gd name="T36" fmla="*/ 1 w 37"/>
                    <a:gd name="T37" fmla="*/ 18 h 44"/>
                    <a:gd name="T38" fmla="*/ 1 w 37"/>
                    <a:gd name="T39" fmla="*/ 18 h 44"/>
                    <a:gd name="T40" fmla="*/ 2 w 37"/>
                    <a:gd name="T41" fmla="*/ 19 h 44"/>
                    <a:gd name="T42" fmla="*/ 2 w 37"/>
                    <a:gd name="T43" fmla="*/ 20 h 44"/>
                    <a:gd name="T44" fmla="*/ 4 w 37"/>
                    <a:gd name="T45" fmla="*/ 20 h 44"/>
                    <a:gd name="T46" fmla="*/ 5 w 37"/>
                    <a:gd name="T47" fmla="*/ 21 h 44"/>
                    <a:gd name="T48" fmla="*/ 6 w 37"/>
                    <a:gd name="T49" fmla="*/ 21 h 44"/>
                    <a:gd name="T50" fmla="*/ 6 w 37"/>
                    <a:gd name="T51" fmla="*/ 22 h 44"/>
                    <a:gd name="T52" fmla="*/ 8 w 37"/>
                    <a:gd name="T53" fmla="*/ 22 h 44"/>
                    <a:gd name="T54" fmla="*/ 9 w 37"/>
                    <a:gd name="T55" fmla="*/ 22 h 44"/>
                    <a:gd name="T56" fmla="*/ 10 w 37"/>
                    <a:gd name="T57" fmla="*/ 22 h 44"/>
                    <a:gd name="T58" fmla="*/ 12 w 37"/>
                    <a:gd name="T59" fmla="*/ 21 h 44"/>
                    <a:gd name="T60" fmla="*/ 14 w 37"/>
                    <a:gd name="T61" fmla="*/ 20 h 44"/>
                    <a:gd name="T62" fmla="*/ 15 w 37"/>
                    <a:gd name="T63" fmla="*/ 20 h 44"/>
                    <a:gd name="T64" fmla="*/ 15 w 37"/>
                    <a:gd name="T65" fmla="*/ 18 h 44"/>
                    <a:gd name="T66" fmla="*/ 16 w 37"/>
                    <a:gd name="T67" fmla="*/ 18 h 44"/>
                    <a:gd name="T68" fmla="*/ 16 w 37"/>
                    <a:gd name="T69" fmla="*/ 16 h 44"/>
                    <a:gd name="T70" fmla="*/ 17 w 37"/>
                    <a:gd name="T71" fmla="*/ 14 h 44"/>
                    <a:gd name="T72" fmla="*/ 17 w 37"/>
                    <a:gd name="T73" fmla="*/ 12 h 44"/>
                    <a:gd name="T74" fmla="*/ 17 w 37"/>
                    <a:gd name="T75" fmla="*/ 11 h 44"/>
                    <a:gd name="T76" fmla="*/ 18 w 37"/>
                    <a:gd name="T77" fmla="*/ 11 h 44"/>
                    <a:gd name="T78" fmla="*/ 17 w 37"/>
                    <a:gd name="T79" fmla="*/ 9 h 44"/>
                    <a:gd name="T80" fmla="*/ 16 w 37"/>
                    <a:gd name="T81" fmla="*/ 6 h 44"/>
                    <a:gd name="T82" fmla="*/ 16 w 37"/>
                    <a:gd name="T83" fmla="*/ 5 h 44"/>
                    <a:gd name="T84" fmla="*/ 16 w 37"/>
                    <a:gd name="T85" fmla="*/ 3 h 44"/>
                    <a:gd name="T86" fmla="*/ 15 w 37"/>
                    <a:gd name="T87" fmla="*/ 3 h 44"/>
                    <a:gd name="T88" fmla="*/ 15 w 37"/>
                    <a:gd name="T89" fmla="*/ 3 h 44"/>
                    <a:gd name="T90" fmla="*/ 14 w 37"/>
                    <a:gd name="T91" fmla="*/ 1 h 44"/>
                    <a:gd name="T92" fmla="*/ 12 w 37"/>
                    <a:gd name="T93" fmla="*/ 0 h 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7"/>
                    <a:gd name="T142" fmla="*/ 0 h 44"/>
                    <a:gd name="T143" fmla="*/ 37 w 37"/>
                    <a:gd name="T144" fmla="*/ 44 h 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7" h="44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5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3" y="36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8" y="39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2" y="42"/>
                      </a:lnTo>
                      <a:lnTo>
                        <a:pt x="13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5" y="41"/>
                      </a:lnTo>
                      <a:lnTo>
                        <a:pt x="27" y="39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0" y="36"/>
                      </a:lnTo>
                      <a:lnTo>
                        <a:pt x="32" y="36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3" y="30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7" y="22"/>
                      </a:lnTo>
                      <a:lnTo>
                        <a:pt x="35" y="20"/>
                      </a:lnTo>
                      <a:lnTo>
                        <a:pt x="35" y="17"/>
                      </a:lnTo>
                      <a:lnTo>
                        <a:pt x="33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2" y="9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8" y="2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3" name="Freeform 842"/>
                <p:cNvSpPr>
                  <a:spLocks/>
                </p:cNvSpPr>
                <p:nvPr/>
              </p:nvSpPr>
              <p:spPr bwMode="auto">
                <a:xfrm>
                  <a:off x="5131" y="865"/>
                  <a:ext cx="18" cy="22"/>
                </a:xfrm>
                <a:custGeom>
                  <a:avLst/>
                  <a:gdLst>
                    <a:gd name="T0" fmla="*/ 0 w 37"/>
                    <a:gd name="T1" fmla="*/ 9 h 44"/>
                    <a:gd name="T2" fmla="*/ 0 w 37"/>
                    <a:gd name="T3" fmla="*/ 11 h 44"/>
                    <a:gd name="T4" fmla="*/ 0 w 37"/>
                    <a:gd name="T5" fmla="*/ 13 h 44"/>
                    <a:gd name="T6" fmla="*/ 0 w 37"/>
                    <a:gd name="T7" fmla="*/ 16 h 44"/>
                    <a:gd name="T8" fmla="*/ 1 w 37"/>
                    <a:gd name="T9" fmla="*/ 18 h 44"/>
                    <a:gd name="T10" fmla="*/ 3 w 37"/>
                    <a:gd name="T11" fmla="*/ 20 h 44"/>
                    <a:gd name="T12" fmla="*/ 5 w 37"/>
                    <a:gd name="T13" fmla="*/ 21 h 44"/>
                    <a:gd name="T14" fmla="*/ 6 w 37"/>
                    <a:gd name="T15" fmla="*/ 22 h 44"/>
                    <a:gd name="T16" fmla="*/ 9 w 37"/>
                    <a:gd name="T17" fmla="*/ 22 h 44"/>
                    <a:gd name="T18" fmla="*/ 11 w 37"/>
                    <a:gd name="T19" fmla="*/ 21 h 44"/>
                    <a:gd name="T20" fmla="*/ 13 w 37"/>
                    <a:gd name="T21" fmla="*/ 21 h 44"/>
                    <a:gd name="T22" fmla="*/ 15 w 37"/>
                    <a:gd name="T23" fmla="*/ 20 h 44"/>
                    <a:gd name="T24" fmla="*/ 16 w 37"/>
                    <a:gd name="T25" fmla="*/ 18 h 44"/>
                    <a:gd name="T26" fmla="*/ 17 w 37"/>
                    <a:gd name="T27" fmla="*/ 14 h 44"/>
                    <a:gd name="T28" fmla="*/ 17 w 37"/>
                    <a:gd name="T29" fmla="*/ 12 h 44"/>
                    <a:gd name="T30" fmla="*/ 18 w 37"/>
                    <a:gd name="T31" fmla="*/ 9 h 44"/>
                    <a:gd name="T32" fmla="*/ 16 w 37"/>
                    <a:gd name="T33" fmla="*/ 5 h 44"/>
                    <a:gd name="T34" fmla="*/ 16 w 37"/>
                    <a:gd name="T35" fmla="*/ 3 h 44"/>
                    <a:gd name="T36" fmla="*/ 15 w 37"/>
                    <a:gd name="T37" fmla="*/ 1 h 44"/>
                    <a:gd name="T38" fmla="*/ 14 w 37"/>
                    <a:gd name="T39" fmla="*/ 1 h 44"/>
                    <a:gd name="T40" fmla="*/ 11 w 37"/>
                    <a:gd name="T41" fmla="*/ 0 h 44"/>
                    <a:gd name="T42" fmla="*/ 9 w 37"/>
                    <a:gd name="T43" fmla="*/ 0 h 44"/>
                    <a:gd name="T44" fmla="*/ 7 w 37"/>
                    <a:gd name="T45" fmla="*/ 0 h 44"/>
                    <a:gd name="T46" fmla="*/ 4 w 37"/>
                    <a:gd name="T47" fmla="*/ 1 h 44"/>
                    <a:gd name="T48" fmla="*/ 3 w 37"/>
                    <a:gd name="T49" fmla="*/ 1 h 44"/>
                    <a:gd name="T50" fmla="*/ 2 w 37"/>
                    <a:gd name="T51" fmla="*/ 3 h 44"/>
                    <a:gd name="T52" fmla="*/ 1 w 37"/>
                    <a:gd name="T53" fmla="*/ 5 h 44"/>
                    <a:gd name="T54" fmla="*/ 1 w 37"/>
                    <a:gd name="T55" fmla="*/ 7 h 44"/>
                    <a:gd name="T56" fmla="*/ 2 w 37"/>
                    <a:gd name="T57" fmla="*/ 5 h 44"/>
                    <a:gd name="T58" fmla="*/ 4 w 37"/>
                    <a:gd name="T59" fmla="*/ 3 h 44"/>
                    <a:gd name="T60" fmla="*/ 4 w 37"/>
                    <a:gd name="T61" fmla="*/ 1 h 44"/>
                    <a:gd name="T62" fmla="*/ 6 w 37"/>
                    <a:gd name="T63" fmla="*/ 1 h 44"/>
                    <a:gd name="T64" fmla="*/ 8 w 37"/>
                    <a:gd name="T65" fmla="*/ 0 h 44"/>
                    <a:gd name="T66" fmla="*/ 11 w 37"/>
                    <a:gd name="T67" fmla="*/ 0 h 44"/>
                    <a:gd name="T68" fmla="*/ 13 w 37"/>
                    <a:gd name="T69" fmla="*/ 1 h 44"/>
                    <a:gd name="T70" fmla="*/ 15 w 37"/>
                    <a:gd name="T71" fmla="*/ 3 h 44"/>
                    <a:gd name="T72" fmla="*/ 16 w 37"/>
                    <a:gd name="T73" fmla="*/ 5 h 44"/>
                    <a:gd name="T74" fmla="*/ 16 w 37"/>
                    <a:gd name="T75" fmla="*/ 7 h 44"/>
                    <a:gd name="T76" fmla="*/ 17 w 37"/>
                    <a:gd name="T77" fmla="*/ 9 h 44"/>
                    <a:gd name="T78" fmla="*/ 17 w 37"/>
                    <a:gd name="T79" fmla="*/ 11 h 44"/>
                    <a:gd name="T80" fmla="*/ 16 w 37"/>
                    <a:gd name="T81" fmla="*/ 13 h 44"/>
                    <a:gd name="T82" fmla="*/ 16 w 37"/>
                    <a:gd name="T83" fmla="*/ 16 h 44"/>
                    <a:gd name="T84" fmla="*/ 14 w 37"/>
                    <a:gd name="T85" fmla="*/ 18 h 44"/>
                    <a:gd name="T86" fmla="*/ 12 w 37"/>
                    <a:gd name="T87" fmla="*/ 20 h 44"/>
                    <a:gd name="T88" fmla="*/ 11 w 37"/>
                    <a:gd name="T89" fmla="*/ 21 h 44"/>
                    <a:gd name="T90" fmla="*/ 9 w 37"/>
                    <a:gd name="T91" fmla="*/ 21 h 44"/>
                    <a:gd name="T92" fmla="*/ 6 w 37"/>
                    <a:gd name="T93" fmla="*/ 21 h 44"/>
                    <a:gd name="T94" fmla="*/ 5 w 37"/>
                    <a:gd name="T95" fmla="*/ 21 h 44"/>
                    <a:gd name="T96" fmla="*/ 4 w 37"/>
                    <a:gd name="T97" fmla="*/ 20 h 44"/>
                    <a:gd name="T98" fmla="*/ 2 w 37"/>
                    <a:gd name="T99" fmla="*/ 18 h 44"/>
                    <a:gd name="T100" fmla="*/ 1 w 37"/>
                    <a:gd name="T101" fmla="*/ 16 h 44"/>
                    <a:gd name="T102" fmla="*/ 1 w 37"/>
                    <a:gd name="T103" fmla="*/ 14 h 44"/>
                    <a:gd name="T104" fmla="*/ 1 w 37"/>
                    <a:gd name="T105" fmla="*/ 12 h 44"/>
                    <a:gd name="T106" fmla="*/ 1 w 37"/>
                    <a:gd name="T107" fmla="*/ 11 h 44"/>
                    <a:gd name="T108" fmla="*/ 1 w 37"/>
                    <a:gd name="T109" fmla="*/ 9 h 44"/>
                    <a:gd name="T110" fmla="*/ 1 w 37"/>
                    <a:gd name="T111" fmla="*/ 7 h 4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7"/>
                    <a:gd name="T169" fmla="*/ 0 h 44"/>
                    <a:gd name="T170" fmla="*/ 37 w 37"/>
                    <a:gd name="T171" fmla="*/ 44 h 4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7" h="44">
                      <a:moveTo>
                        <a:pt x="2" y="14"/>
                      </a:moveTo>
                      <a:lnTo>
                        <a:pt x="0" y="17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1"/>
                      </a:lnTo>
                      <a:lnTo>
                        <a:pt x="8" y="41"/>
                      </a:lnTo>
                      <a:lnTo>
                        <a:pt x="10" y="42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2" y="42"/>
                      </a:lnTo>
                      <a:lnTo>
                        <a:pt x="23" y="42"/>
                      </a:lnTo>
                      <a:lnTo>
                        <a:pt x="25" y="42"/>
                      </a:lnTo>
                      <a:lnTo>
                        <a:pt x="27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2" y="36"/>
                      </a:lnTo>
                      <a:lnTo>
                        <a:pt x="33" y="32"/>
                      </a:lnTo>
                      <a:lnTo>
                        <a:pt x="35" y="30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7" y="17"/>
                      </a:lnTo>
                      <a:lnTo>
                        <a:pt x="35" y="17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2" y="9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0"/>
                      </a:lnTo>
                      <a:lnTo>
                        <a:pt x="2" y="14"/>
                      </a:lnTo>
                      <a:lnTo>
                        <a:pt x="3" y="14"/>
                      </a:lnTo>
                      <a:lnTo>
                        <a:pt x="3" y="10"/>
                      </a:lnTo>
                      <a:lnTo>
                        <a:pt x="5" y="10"/>
                      </a:lnTo>
                      <a:lnTo>
                        <a:pt x="5" y="9"/>
                      </a:lnTo>
                      <a:lnTo>
                        <a:pt x="7" y="7"/>
                      </a:lnTo>
                      <a:lnTo>
                        <a:pt x="8" y="7"/>
                      </a:lnTo>
                      <a:lnTo>
                        <a:pt x="8" y="5"/>
                      </a:lnTo>
                      <a:lnTo>
                        <a:pt x="8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2" y="0"/>
                      </a:lnTo>
                      <a:lnTo>
                        <a:pt x="22" y="2"/>
                      </a:lnTo>
                      <a:lnTo>
                        <a:pt x="23" y="2"/>
                      </a:lnTo>
                      <a:lnTo>
                        <a:pt x="27" y="3"/>
                      </a:lnTo>
                      <a:lnTo>
                        <a:pt x="28" y="5"/>
                      </a:lnTo>
                      <a:lnTo>
                        <a:pt x="30" y="7"/>
                      </a:lnTo>
                      <a:lnTo>
                        <a:pt x="30" y="9"/>
                      </a:lnTo>
                      <a:lnTo>
                        <a:pt x="32" y="9"/>
                      </a:lnTo>
                      <a:lnTo>
                        <a:pt x="32" y="10"/>
                      </a:lnTo>
                      <a:lnTo>
                        <a:pt x="32" y="12"/>
                      </a:lnTo>
                      <a:lnTo>
                        <a:pt x="32" y="14"/>
                      </a:lnTo>
                      <a:lnTo>
                        <a:pt x="33" y="15"/>
                      </a:lnTo>
                      <a:lnTo>
                        <a:pt x="33" y="17"/>
                      </a:lnTo>
                      <a:lnTo>
                        <a:pt x="35" y="17"/>
                      </a:lnTo>
                      <a:lnTo>
                        <a:pt x="35" y="19"/>
                      </a:lnTo>
                      <a:lnTo>
                        <a:pt x="35" y="22"/>
                      </a:lnTo>
                      <a:lnTo>
                        <a:pt x="35" y="24"/>
                      </a:lnTo>
                      <a:lnTo>
                        <a:pt x="35" y="25"/>
                      </a:lnTo>
                      <a:lnTo>
                        <a:pt x="33" y="27"/>
                      </a:lnTo>
                      <a:lnTo>
                        <a:pt x="32" y="29"/>
                      </a:lnTo>
                      <a:lnTo>
                        <a:pt x="32" y="30"/>
                      </a:lnTo>
                      <a:lnTo>
                        <a:pt x="32" y="32"/>
                      </a:lnTo>
                      <a:lnTo>
                        <a:pt x="30" y="36"/>
                      </a:lnTo>
                      <a:lnTo>
                        <a:pt x="28" y="36"/>
                      </a:lnTo>
                      <a:lnTo>
                        <a:pt x="28" y="37"/>
                      </a:lnTo>
                      <a:lnTo>
                        <a:pt x="27" y="39"/>
                      </a:lnTo>
                      <a:lnTo>
                        <a:pt x="25" y="39"/>
                      </a:lnTo>
                      <a:lnTo>
                        <a:pt x="23" y="41"/>
                      </a:lnTo>
                      <a:lnTo>
                        <a:pt x="22" y="41"/>
                      </a:lnTo>
                      <a:lnTo>
                        <a:pt x="20" y="41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7" y="42"/>
                      </a:lnTo>
                      <a:lnTo>
                        <a:pt x="15" y="42"/>
                      </a:lnTo>
                      <a:lnTo>
                        <a:pt x="13" y="41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7" y="37"/>
                      </a:lnTo>
                      <a:lnTo>
                        <a:pt x="7" y="36"/>
                      </a:lnTo>
                      <a:lnTo>
                        <a:pt x="5" y="36"/>
                      </a:lnTo>
                      <a:lnTo>
                        <a:pt x="3" y="36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3" y="29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3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4" name="Freeform 843"/>
                <p:cNvSpPr>
                  <a:spLocks/>
                </p:cNvSpPr>
                <p:nvPr/>
              </p:nvSpPr>
              <p:spPr bwMode="auto">
                <a:xfrm>
                  <a:off x="5189" y="868"/>
                  <a:ext cx="21" cy="18"/>
                </a:xfrm>
                <a:custGeom>
                  <a:avLst/>
                  <a:gdLst>
                    <a:gd name="T0" fmla="*/ 15 w 44"/>
                    <a:gd name="T1" fmla="*/ 0 h 35"/>
                    <a:gd name="T2" fmla="*/ 21 w 44"/>
                    <a:gd name="T3" fmla="*/ 2 h 35"/>
                    <a:gd name="T4" fmla="*/ 8 w 44"/>
                    <a:gd name="T5" fmla="*/ 18 h 35"/>
                    <a:gd name="T6" fmla="*/ 0 w 44"/>
                    <a:gd name="T7" fmla="*/ 11 h 35"/>
                    <a:gd name="T8" fmla="*/ 15 w 44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35"/>
                    <a:gd name="T17" fmla="*/ 44 w 44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35">
                      <a:moveTo>
                        <a:pt x="32" y="0"/>
                      </a:moveTo>
                      <a:lnTo>
                        <a:pt x="44" y="3"/>
                      </a:lnTo>
                      <a:lnTo>
                        <a:pt x="17" y="35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5" name="Freeform 844"/>
                <p:cNvSpPr>
                  <a:spLocks/>
                </p:cNvSpPr>
                <p:nvPr/>
              </p:nvSpPr>
              <p:spPr bwMode="auto">
                <a:xfrm>
                  <a:off x="5188" y="867"/>
                  <a:ext cx="23" cy="20"/>
                </a:xfrm>
                <a:custGeom>
                  <a:avLst/>
                  <a:gdLst>
                    <a:gd name="T0" fmla="*/ 17 w 46"/>
                    <a:gd name="T1" fmla="*/ 3 h 41"/>
                    <a:gd name="T2" fmla="*/ 15 w 46"/>
                    <a:gd name="T3" fmla="*/ 3 h 41"/>
                    <a:gd name="T4" fmla="*/ 22 w 46"/>
                    <a:gd name="T5" fmla="*/ 4 h 41"/>
                    <a:gd name="T6" fmla="*/ 22 w 46"/>
                    <a:gd name="T7" fmla="*/ 3 h 41"/>
                    <a:gd name="T8" fmla="*/ 7 w 46"/>
                    <a:gd name="T9" fmla="*/ 19 h 41"/>
                    <a:gd name="T10" fmla="*/ 10 w 46"/>
                    <a:gd name="T11" fmla="*/ 19 h 41"/>
                    <a:gd name="T12" fmla="*/ 3 w 46"/>
                    <a:gd name="T13" fmla="*/ 12 h 41"/>
                    <a:gd name="T14" fmla="*/ 3 w 46"/>
                    <a:gd name="T15" fmla="*/ 13 h 41"/>
                    <a:gd name="T16" fmla="*/ 17 w 46"/>
                    <a:gd name="T17" fmla="*/ 3 h 41"/>
                    <a:gd name="T18" fmla="*/ 15 w 46"/>
                    <a:gd name="T19" fmla="*/ 1 h 41"/>
                    <a:gd name="T20" fmla="*/ 1 w 46"/>
                    <a:gd name="T21" fmla="*/ 12 h 41"/>
                    <a:gd name="T22" fmla="*/ 0 w 46"/>
                    <a:gd name="T23" fmla="*/ 13 h 41"/>
                    <a:gd name="T24" fmla="*/ 1 w 46"/>
                    <a:gd name="T25" fmla="*/ 13 h 41"/>
                    <a:gd name="T26" fmla="*/ 7 w 46"/>
                    <a:gd name="T27" fmla="*/ 20 h 41"/>
                    <a:gd name="T28" fmla="*/ 8 w 46"/>
                    <a:gd name="T29" fmla="*/ 20 h 41"/>
                    <a:gd name="T30" fmla="*/ 9 w 46"/>
                    <a:gd name="T31" fmla="*/ 20 h 41"/>
                    <a:gd name="T32" fmla="*/ 9 w 46"/>
                    <a:gd name="T33" fmla="*/ 20 h 41"/>
                    <a:gd name="T34" fmla="*/ 10 w 46"/>
                    <a:gd name="T35" fmla="*/ 20 h 41"/>
                    <a:gd name="T36" fmla="*/ 23 w 46"/>
                    <a:gd name="T37" fmla="*/ 4 h 41"/>
                    <a:gd name="T38" fmla="*/ 23 w 46"/>
                    <a:gd name="T39" fmla="*/ 3 h 41"/>
                    <a:gd name="T40" fmla="*/ 23 w 46"/>
                    <a:gd name="T41" fmla="*/ 3 h 41"/>
                    <a:gd name="T42" fmla="*/ 17 w 46"/>
                    <a:gd name="T43" fmla="*/ 0 h 41"/>
                    <a:gd name="T44" fmla="*/ 15 w 46"/>
                    <a:gd name="T45" fmla="*/ 0 h 41"/>
                    <a:gd name="T46" fmla="*/ 15 w 46"/>
                    <a:gd name="T47" fmla="*/ 0 h 41"/>
                    <a:gd name="T48" fmla="*/ 15 w 46"/>
                    <a:gd name="T49" fmla="*/ 1 h 41"/>
                    <a:gd name="T50" fmla="*/ 17 w 46"/>
                    <a:gd name="T51" fmla="*/ 3 h 4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6"/>
                    <a:gd name="T79" fmla="*/ 0 h 41"/>
                    <a:gd name="T80" fmla="*/ 46 w 46"/>
                    <a:gd name="T81" fmla="*/ 41 h 4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6" h="41">
                      <a:moveTo>
                        <a:pt x="33" y="6"/>
                      </a:moveTo>
                      <a:lnTo>
                        <a:pt x="31" y="6"/>
                      </a:lnTo>
                      <a:lnTo>
                        <a:pt x="43" y="9"/>
                      </a:lnTo>
                      <a:lnTo>
                        <a:pt x="43" y="7"/>
                      </a:lnTo>
                      <a:lnTo>
                        <a:pt x="15" y="38"/>
                      </a:lnTo>
                      <a:lnTo>
                        <a:pt x="20" y="38"/>
                      </a:lnTo>
                      <a:lnTo>
                        <a:pt x="5" y="24"/>
                      </a:lnTo>
                      <a:lnTo>
                        <a:pt x="5" y="27"/>
                      </a:lnTo>
                      <a:lnTo>
                        <a:pt x="33" y="6"/>
                      </a:lnTo>
                      <a:lnTo>
                        <a:pt x="31" y="2"/>
                      </a:lnTo>
                      <a:lnTo>
                        <a:pt x="1" y="24"/>
                      </a:lnTo>
                      <a:lnTo>
                        <a:pt x="0" y="26"/>
                      </a:lnTo>
                      <a:lnTo>
                        <a:pt x="1" y="27"/>
                      </a:lnTo>
                      <a:lnTo>
                        <a:pt x="15" y="41"/>
                      </a:lnTo>
                      <a:lnTo>
                        <a:pt x="16" y="41"/>
                      </a:lnTo>
                      <a:lnTo>
                        <a:pt x="18" y="41"/>
                      </a:lnTo>
                      <a:lnTo>
                        <a:pt x="20" y="41"/>
                      </a:lnTo>
                      <a:lnTo>
                        <a:pt x="46" y="9"/>
                      </a:lnTo>
                      <a:lnTo>
                        <a:pt x="46" y="7"/>
                      </a:lnTo>
                      <a:lnTo>
                        <a:pt x="45" y="6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33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6" name="Freeform 845"/>
                <p:cNvSpPr>
                  <a:spLocks/>
                </p:cNvSpPr>
                <p:nvPr/>
              </p:nvSpPr>
              <p:spPr bwMode="auto">
                <a:xfrm>
                  <a:off x="5127" y="865"/>
                  <a:ext cx="81" cy="57"/>
                </a:xfrm>
                <a:custGeom>
                  <a:avLst/>
                  <a:gdLst>
                    <a:gd name="T0" fmla="*/ 52 w 162"/>
                    <a:gd name="T1" fmla="*/ 0 h 115"/>
                    <a:gd name="T2" fmla="*/ 48 w 162"/>
                    <a:gd name="T3" fmla="*/ 0 h 115"/>
                    <a:gd name="T4" fmla="*/ 45 w 162"/>
                    <a:gd name="T5" fmla="*/ 0 h 115"/>
                    <a:gd name="T6" fmla="*/ 42 w 162"/>
                    <a:gd name="T7" fmla="*/ 0 h 115"/>
                    <a:gd name="T8" fmla="*/ 39 w 162"/>
                    <a:gd name="T9" fmla="*/ 0 h 115"/>
                    <a:gd name="T10" fmla="*/ 35 w 162"/>
                    <a:gd name="T11" fmla="*/ 0 h 115"/>
                    <a:gd name="T12" fmla="*/ 26 w 162"/>
                    <a:gd name="T13" fmla="*/ 1 h 115"/>
                    <a:gd name="T14" fmla="*/ 22 w 162"/>
                    <a:gd name="T15" fmla="*/ 4 h 115"/>
                    <a:gd name="T16" fmla="*/ 19 w 162"/>
                    <a:gd name="T17" fmla="*/ 5 h 115"/>
                    <a:gd name="T18" fmla="*/ 15 w 162"/>
                    <a:gd name="T19" fmla="*/ 7 h 115"/>
                    <a:gd name="T20" fmla="*/ 12 w 162"/>
                    <a:gd name="T21" fmla="*/ 8 h 115"/>
                    <a:gd name="T22" fmla="*/ 10 w 162"/>
                    <a:gd name="T23" fmla="*/ 11 h 115"/>
                    <a:gd name="T24" fmla="*/ 6 w 162"/>
                    <a:gd name="T25" fmla="*/ 15 h 115"/>
                    <a:gd name="T26" fmla="*/ 3 w 162"/>
                    <a:gd name="T27" fmla="*/ 20 h 115"/>
                    <a:gd name="T28" fmla="*/ 1 w 162"/>
                    <a:gd name="T29" fmla="*/ 23 h 115"/>
                    <a:gd name="T30" fmla="*/ 0 w 162"/>
                    <a:gd name="T31" fmla="*/ 27 h 115"/>
                    <a:gd name="T32" fmla="*/ 0 w 162"/>
                    <a:gd name="T33" fmla="*/ 30 h 115"/>
                    <a:gd name="T34" fmla="*/ 1 w 162"/>
                    <a:gd name="T35" fmla="*/ 33 h 115"/>
                    <a:gd name="T36" fmla="*/ 2 w 162"/>
                    <a:gd name="T37" fmla="*/ 36 h 115"/>
                    <a:gd name="T38" fmla="*/ 3 w 162"/>
                    <a:gd name="T39" fmla="*/ 40 h 115"/>
                    <a:gd name="T40" fmla="*/ 5 w 162"/>
                    <a:gd name="T41" fmla="*/ 44 h 115"/>
                    <a:gd name="T42" fmla="*/ 9 w 162"/>
                    <a:gd name="T43" fmla="*/ 46 h 115"/>
                    <a:gd name="T44" fmla="*/ 10 w 162"/>
                    <a:gd name="T45" fmla="*/ 48 h 115"/>
                    <a:gd name="T46" fmla="*/ 12 w 162"/>
                    <a:gd name="T47" fmla="*/ 50 h 115"/>
                    <a:gd name="T48" fmla="*/ 15 w 162"/>
                    <a:gd name="T49" fmla="*/ 51 h 115"/>
                    <a:gd name="T50" fmla="*/ 20 w 162"/>
                    <a:gd name="T51" fmla="*/ 53 h 115"/>
                    <a:gd name="T52" fmla="*/ 28 w 162"/>
                    <a:gd name="T53" fmla="*/ 56 h 115"/>
                    <a:gd name="T54" fmla="*/ 32 w 162"/>
                    <a:gd name="T55" fmla="*/ 57 h 115"/>
                    <a:gd name="T56" fmla="*/ 36 w 162"/>
                    <a:gd name="T57" fmla="*/ 57 h 115"/>
                    <a:gd name="T58" fmla="*/ 40 w 162"/>
                    <a:gd name="T59" fmla="*/ 57 h 115"/>
                    <a:gd name="T60" fmla="*/ 43 w 162"/>
                    <a:gd name="T61" fmla="*/ 57 h 115"/>
                    <a:gd name="T62" fmla="*/ 47 w 162"/>
                    <a:gd name="T63" fmla="*/ 57 h 115"/>
                    <a:gd name="T64" fmla="*/ 55 w 162"/>
                    <a:gd name="T65" fmla="*/ 55 h 115"/>
                    <a:gd name="T66" fmla="*/ 58 w 162"/>
                    <a:gd name="T67" fmla="*/ 53 h 115"/>
                    <a:gd name="T68" fmla="*/ 62 w 162"/>
                    <a:gd name="T69" fmla="*/ 52 h 115"/>
                    <a:gd name="T70" fmla="*/ 64 w 162"/>
                    <a:gd name="T71" fmla="*/ 50 h 115"/>
                    <a:gd name="T72" fmla="*/ 69 w 162"/>
                    <a:gd name="T73" fmla="*/ 48 h 115"/>
                    <a:gd name="T74" fmla="*/ 72 w 162"/>
                    <a:gd name="T75" fmla="*/ 46 h 115"/>
                    <a:gd name="T76" fmla="*/ 74 w 162"/>
                    <a:gd name="T77" fmla="*/ 44 h 115"/>
                    <a:gd name="T78" fmla="*/ 78 w 162"/>
                    <a:gd name="T79" fmla="*/ 39 h 115"/>
                    <a:gd name="T80" fmla="*/ 79 w 162"/>
                    <a:gd name="T81" fmla="*/ 34 h 115"/>
                    <a:gd name="T82" fmla="*/ 80 w 162"/>
                    <a:gd name="T83" fmla="*/ 31 h 115"/>
                    <a:gd name="T84" fmla="*/ 81 w 162"/>
                    <a:gd name="T85" fmla="*/ 29 h 115"/>
                    <a:gd name="T86" fmla="*/ 80 w 162"/>
                    <a:gd name="T87" fmla="*/ 24 h 115"/>
                    <a:gd name="T88" fmla="*/ 79 w 162"/>
                    <a:gd name="T89" fmla="*/ 20 h 115"/>
                    <a:gd name="T90" fmla="*/ 77 w 162"/>
                    <a:gd name="T91" fmla="*/ 15 h 115"/>
                    <a:gd name="T92" fmla="*/ 74 w 162"/>
                    <a:gd name="T93" fmla="*/ 12 h 115"/>
                    <a:gd name="T94" fmla="*/ 72 w 162"/>
                    <a:gd name="T95" fmla="*/ 10 h 115"/>
                    <a:gd name="T96" fmla="*/ 69 w 162"/>
                    <a:gd name="T97" fmla="*/ 8 h 115"/>
                    <a:gd name="T98" fmla="*/ 68 w 162"/>
                    <a:gd name="T99" fmla="*/ 7 h 115"/>
                    <a:gd name="T100" fmla="*/ 64 w 162"/>
                    <a:gd name="T101" fmla="*/ 4 h 115"/>
                    <a:gd name="T102" fmla="*/ 58 w 162"/>
                    <a:gd name="T103" fmla="*/ 1 h 11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2"/>
                    <a:gd name="T157" fmla="*/ 0 h 115"/>
                    <a:gd name="T158" fmla="*/ 162 w 162"/>
                    <a:gd name="T159" fmla="*/ 115 h 11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2" h="115">
                      <a:moveTo>
                        <a:pt x="117" y="3"/>
                      </a:moveTo>
                      <a:lnTo>
                        <a:pt x="110" y="2"/>
                      </a:lnTo>
                      <a:lnTo>
                        <a:pt x="107" y="0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99" y="0"/>
                      </a:lnTo>
                      <a:lnTo>
                        <a:pt x="97" y="0"/>
                      </a:lnTo>
                      <a:lnTo>
                        <a:pt x="95" y="0"/>
                      </a:lnTo>
                      <a:lnTo>
                        <a:pt x="94" y="0"/>
                      </a:lnTo>
                      <a:lnTo>
                        <a:pt x="92" y="0"/>
                      </a:lnTo>
                      <a:lnTo>
                        <a:pt x="90" y="0"/>
                      </a:lnTo>
                      <a:lnTo>
                        <a:pt x="89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4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9" y="0"/>
                      </a:lnTo>
                      <a:lnTo>
                        <a:pt x="67" y="0"/>
                      </a:lnTo>
                      <a:lnTo>
                        <a:pt x="65" y="0"/>
                      </a:lnTo>
                      <a:lnTo>
                        <a:pt x="60" y="2"/>
                      </a:lnTo>
                      <a:lnTo>
                        <a:pt x="59" y="2"/>
                      </a:lnTo>
                      <a:lnTo>
                        <a:pt x="52" y="3"/>
                      </a:lnTo>
                      <a:lnTo>
                        <a:pt x="50" y="3"/>
                      </a:lnTo>
                      <a:lnTo>
                        <a:pt x="49" y="5"/>
                      </a:lnTo>
                      <a:lnTo>
                        <a:pt x="45" y="7"/>
                      </a:lnTo>
                      <a:lnTo>
                        <a:pt x="45" y="9"/>
                      </a:lnTo>
                      <a:lnTo>
                        <a:pt x="44" y="9"/>
                      </a:lnTo>
                      <a:lnTo>
                        <a:pt x="42" y="9"/>
                      </a:lnTo>
                      <a:lnTo>
                        <a:pt x="40" y="9"/>
                      </a:lnTo>
                      <a:lnTo>
                        <a:pt x="39" y="9"/>
                      </a:lnTo>
                      <a:lnTo>
                        <a:pt x="37" y="10"/>
                      </a:lnTo>
                      <a:lnTo>
                        <a:pt x="35" y="10"/>
                      </a:lnTo>
                      <a:lnTo>
                        <a:pt x="34" y="12"/>
                      </a:lnTo>
                      <a:lnTo>
                        <a:pt x="32" y="14"/>
                      </a:lnTo>
                      <a:lnTo>
                        <a:pt x="30" y="14"/>
                      </a:lnTo>
                      <a:lnTo>
                        <a:pt x="29" y="14"/>
                      </a:lnTo>
                      <a:lnTo>
                        <a:pt x="27" y="15"/>
                      </a:lnTo>
                      <a:lnTo>
                        <a:pt x="25" y="17"/>
                      </a:lnTo>
                      <a:lnTo>
                        <a:pt x="24" y="17"/>
                      </a:lnTo>
                      <a:lnTo>
                        <a:pt x="22" y="19"/>
                      </a:lnTo>
                      <a:lnTo>
                        <a:pt x="20" y="19"/>
                      </a:lnTo>
                      <a:lnTo>
                        <a:pt x="20" y="20"/>
                      </a:lnTo>
                      <a:lnTo>
                        <a:pt x="19" y="22"/>
                      </a:lnTo>
                      <a:lnTo>
                        <a:pt x="17" y="24"/>
                      </a:lnTo>
                      <a:lnTo>
                        <a:pt x="15" y="25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10" y="30"/>
                      </a:lnTo>
                      <a:lnTo>
                        <a:pt x="9" y="34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5" y="42"/>
                      </a:lnTo>
                      <a:lnTo>
                        <a:pt x="4" y="44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2" y="61"/>
                      </a:lnTo>
                      <a:lnTo>
                        <a:pt x="0" y="63"/>
                      </a:lnTo>
                      <a:lnTo>
                        <a:pt x="2" y="64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69"/>
                      </a:lnTo>
                      <a:lnTo>
                        <a:pt x="2" y="71"/>
                      </a:lnTo>
                      <a:lnTo>
                        <a:pt x="4" y="73"/>
                      </a:lnTo>
                      <a:lnTo>
                        <a:pt x="4" y="74"/>
                      </a:lnTo>
                      <a:lnTo>
                        <a:pt x="4" y="76"/>
                      </a:lnTo>
                      <a:lnTo>
                        <a:pt x="5" y="79"/>
                      </a:lnTo>
                      <a:lnTo>
                        <a:pt x="7" y="81"/>
                      </a:lnTo>
                      <a:lnTo>
                        <a:pt x="9" y="85"/>
                      </a:lnTo>
                      <a:lnTo>
                        <a:pt x="10" y="85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2" y="90"/>
                      </a:lnTo>
                      <a:lnTo>
                        <a:pt x="14" y="90"/>
                      </a:lnTo>
                      <a:lnTo>
                        <a:pt x="14" y="91"/>
                      </a:lnTo>
                      <a:lnTo>
                        <a:pt x="15" y="91"/>
                      </a:lnTo>
                      <a:lnTo>
                        <a:pt x="17" y="93"/>
                      </a:lnTo>
                      <a:lnTo>
                        <a:pt x="17" y="95"/>
                      </a:lnTo>
                      <a:lnTo>
                        <a:pt x="19" y="95"/>
                      </a:lnTo>
                      <a:lnTo>
                        <a:pt x="19" y="96"/>
                      </a:lnTo>
                      <a:lnTo>
                        <a:pt x="20" y="96"/>
                      </a:lnTo>
                      <a:lnTo>
                        <a:pt x="22" y="96"/>
                      </a:lnTo>
                      <a:lnTo>
                        <a:pt x="24" y="98"/>
                      </a:lnTo>
                      <a:lnTo>
                        <a:pt x="25" y="100"/>
                      </a:lnTo>
                      <a:lnTo>
                        <a:pt x="27" y="101"/>
                      </a:lnTo>
                      <a:lnTo>
                        <a:pt x="29" y="101"/>
                      </a:lnTo>
                      <a:lnTo>
                        <a:pt x="30" y="103"/>
                      </a:lnTo>
                      <a:lnTo>
                        <a:pt x="34" y="103"/>
                      </a:lnTo>
                      <a:lnTo>
                        <a:pt x="34" y="105"/>
                      </a:lnTo>
                      <a:lnTo>
                        <a:pt x="35" y="105"/>
                      </a:lnTo>
                      <a:lnTo>
                        <a:pt x="35" y="107"/>
                      </a:lnTo>
                      <a:lnTo>
                        <a:pt x="39" y="107"/>
                      </a:lnTo>
                      <a:lnTo>
                        <a:pt x="40" y="107"/>
                      </a:lnTo>
                      <a:lnTo>
                        <a:pt x="45" y="108"/>
                      </a:lnTo>
                      <a:lnTo>
                        <a:pt x="50" y="112"/>
                      </a:lnTo>
                      <a:lnTo>
                        <a:pt x="54" y="112"/>
                      </a:lnTo>
                      <a:lnTo>
                        <a:pt x="57" y="113"/>
                      </a:lnTo>
                      <a:lnTo>
                        <a:pt x="59" y="113"/>
                      </a:lnTo>
                      <a:lnTo>
                        <a:pt x="62" y="115"/>
                      </a:lnTo>
                      <a:lnTo>
                        <a:pt x="64" y="115"/>
                      </a:lnTo>
                      <a:lnTo>
                        <a:pt x="67" y="115"/>
                      </a:lnTo>
                      <a:lnTo>
                        <a:pt x="69" y="115"/>
                      </a:lnTo>
                      <a:lnTo>
                        <a:pt x="70" y="115"/>
                      </a:lnTo>
                      <a:lnTo>
                        <a:pt x="72" y="115"/>
                      </a:lnTo>
                      <a:lnTo>
                        <a:pt x="74" y="115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9" y="115"/>
                      </a:lnTo>
                      <a:lnTo>
                        <a:pt x="80" y="115"/>
                      </a:lnTo>
                      <a:lnTo>
                        <a:pt x="82" y="115"/>
                      </a:lnTo>
                      <a:lnTo>
                        <a:pt x="85" y="115"/>
                      </a:lnTo>
                      <a:lnTo>
                        <a:pt x="87" y="115"/>
                      </a:lnTo>
                      <a:lnTo>
                        <a:pt x="89" y="115"/>
                      </a:lnTo>
                      <a:lnTo>
                        <a:pt x="92" y="115"/>
                      </a:lnTo>
                      <a:lnTo>
                        <a:pt x="94" y="115"/>
                      </a:lnTo>
                      <a:lnTo>
                        <a:pt x="95" y="115"/>
                      </a:lnTo>
                      <a:lnTo>
                        <a:pt x="97" y="115"/>
                      </a:lnTo>
                      <a:lnTo>
                        <a:pt x="102" y="113"/>
                      </a:lnTo>
                      <a:lnTo>
                        <a:pt x="104" y="113"/>
                      </a:lnTo>
                      <a:lnTo>
                        <a:pt x="110" y="110"/>
                      </a:lnTo>
                      <a:lnTo>
                        <a:pt x="112" y="110"/>
                      </a:lnTo>
                      <a:lnTo>
                        <a:pt x="112" y="108"/>
                      </a:lnTo>
                      <a:lnTo>
                        <a:pt x="113" y="108"/>
                      </a:lnTo>
                      <a:lnTo>
                        <a:pt x="117" y="107"/>
                      </a:lnTo>
                      <a:lnTo>
                        <a:pt x="118" y="107"/>
                      </a:lnTo>
                      <a:lnTo>
                        <a:pt x="120" y="107"/>
                      </a:lnTo>
                      <a:lnTo>
                        <a:pt x="123" y="107"/>
                      </a:lnTo>
                      <a:lnTo>
                        <a:pt x="125" y="105"/>
                      </a:lnTo>
                      <a:lnTo>
                        <a:pt x="127" y="103"/>
                      </a:lnTo>
                      <a:lnTo>
                        <a:pt x="128" y="103"/>
                      </a:lnTo>
                      <a:lnTo>
                        <a:pt x="128" y="101"/>
                      </a:lnTo>
                      <a:lnTo>
                        <a:pt x="130" y="101"/>
                      </a:lnTo>
                      <a:lnTo>
                        <a:pt x="132" y="100"/>
                      </a:lnTo>
                      <a:lnTo>
                        <a:pt x="135" y="100"/>
                      </a:lnTo>
                      <a:lnTo>
                        <a:pt x="135" y="98"/>
                      </a:lnTo>
                      <a:lnTo>
                        <a:pt x="138" y="96"/>
                      </a:lnTo>
                      <a:lnTo>
                        <a:pt x="140" y="95"/>
                      </a:lnTo>
                      <a:lnTo>
                        <a:pt x="140" y="93"/>
                      </a:lnTo>
                      <a:lnTo>
                        <a:pt x="143" y="93"/>
                      </a:lnTo>
                      <a:lnTo>
                        <a:pt x="143" y="91"/>
                      </a:lnTo>
                      <a:lnTo>
                        <a:pt x="145" y="91"/>
                      </a:lnTo>
                      <a:lnTo>
                        <a:pt x="145" y="90"/>
                      </a:lnTo>
                      <a:lnTo>
                        <a:pt x="147" y="88"/>
                      </a:lnTo>
                      <a:lnTo>
                        <a:pt x="148" y="88"/>
                      </a:lnTo>
                      <a:lnTo>
                        <a:pt x="150" y="85"/>
                      </a:lnTo>
                      <a:lnTo>
                        <a:pt x="152" y="85"/>
                      </a:lnTo>
                      <a:lnTo>
                        <a:pt x="153" y="79"/>
                      </a:lnTo>
                      <a:lnTo>
                        <a:pt x="155" y="78"/>
                      </a:lnTo>
                      <a:lnTo>
                        <a:pt x="155" y="76"/>
                      </a:lnTo>
                      <a:lnTo>
                        <a:pt x="157" y="73"/>
                      </a:lnTo>
                      <a:lnTo>
                        <a:pt x="157" y="71"/>
                      </a:lnTo>
                      <a:lnTo>
                        <a:pt x="158" y="71"/>
                      </a:lnTo>
                      <a:lnTo>
                        <a:pt x="158" y="69"/>
                      </a:lnTo>
                      <a:lnTo>
                        <a:pt x="160" y="69"/>
                      </a:lnTo>
                      <a:lnTo>
                        <a:pt x="160" y="68"/>
                      </a:lnTo>
                      <a:lnTo>
                        <a:pt x="160" y="66"/>
                      </a:lnTo>
                      <a:lnTo>
                        <a:pt x="160" y="63"/>
                      </a:lnTo>
                      <a:lnTo>
                        <a:pt x="160" y="61"/>
                      </a:lnTo>
                      <a:lnTo>
                        <a:pt x="162" y="61"/>
                      </a:lnTo>
                      <a:lnTo>
                        <a:pt x="162" y="59"/>
                      </a:lnTo>
                      <a:lnTo>
                        <a:pt x="162" y="58"/>
                      </a:lnTo>
                      <a:lnTo>
                        <a:pt x="162" y="54"/>
                      </a:lnTo>
                      <a:lnTo>
                        <a:pt x="160" y="52"/>
                      </a:lnTo>
                      <a:lnTo>
                        <a:pt x="162" y="51"/>
                      </a:lnTo>
                      <a:lnTo>
                        <a:pt x="160" y="49"/>
                      </a:lnTo>
                      <a:lnTo>
                        <a:pt x="160" y="47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1"/>
                      </a:lnTo>
                      <a:lnTo>
                        <a:pt x="158" y="39"/>
                      </a:lnTo>
                      <a:lnTo>
                        <a:pt x="155" y="34"/>
                      </a:lnTo>
                      <a:lnTo>
                        <a:pt x="155" y="32"/>
                      </a:lnTo>
                      <a:lnTo>
                        <a:pt x="153" y="30"/>
                      </a:lnTo>
                      <a:lnTo>
                        <a:pt x="152" y="29"/>
                      </a:lnTo>
                      <a:lnTo>
                        <a:pt x="152" y="27"/>
                      </a:lnTo>
                      <a:lnTo>
                        <a:pt x="152" y="25"/>
                      </a:lnTo>
                      <a:lnTo>
                        <a:pt x="150" y="25"/>
                      </a:lnTo>
                      <a:lnTo>
                        <a:pt x="148" y="24"/>
                      </a:lnTo>
                      <a:lnTo>
                        <a:pt x="147" y="22"/>
                      </a:lnTo>
                      <a:lnTo>
                        <a:pt x="145" y="22"/>
                      </a:lnTo>
                      <a:lnTo>
                        <a:pt x="145" y="20"/>
                      </a:lnTo>
                      <a:lnTo>
                        <a:pt x="143" y="20"/>
                      </a:lnTo>
                      <a:lnTo>
                        <a:pt x="143" y="19"/>
                      </a:lnTo>
                      <a:lnTo>
                        <a:pt x="140" y="17"/>
                      </a:lnTo>
                      <a:lnTo>
                        <a:pt x="138" y="17"/>
                      </a:lnTo>
                      <a:lnTo>
                        <a:pt x="138" y="15"/>
                      </a:lnTo>
                      <a:lnTo>
                        <a:pt x="138" y="14"/>
                      </a:lnTo>
                      <a:lnTo>
                        <a:pt x="137" y="14"/>
                      </a:lnTo>
                      <a:lnTo>
                        <a:pt x="135" y="14"/>
                      </a:lnTo>
                      <a:lnTo>
                        <a:pt x="133" y="12"/>
                      </a:lnTo>
                      <a:lnTo>
                        <a:pt x="132" y="12"/>
                      </a:lnTo>
                      <a:lnTo>
                        <a:pt x="132" y="10"/>
                      </a:lnTo>
                      <a:lnTo>
                        <a:pt x="128" y="10"/>
                      </a:lnTo>
                      <a:lnTo>
                        <a:pt x="128" y="9"/>
                      </a:lnTo>
                      <a:lnTo>
                        <a:pt x="127" y="9"/>
                      </a:lnTo>
                      <a:lnTo>
                        <a:pt x="123" y="9"/>
                      </a:lnTo>
                      <a:lnTo>
                        <a:pt x="122" y="7"/>
                      </a:lnTo>
                      <a:lnTo>
                        <a:pt x="117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7" name="Freeform 846"/>
                <p:cNvSpPr>
                  <a:spLocks/>
                </p:cNvSpPr>
                <p:nvPr/>
              </p:nvSpPr>
              <p:spPr bwMode="auto">
                <a:xfrm>
                  <a:off x="5126" y="863"/>
                  <a:ext cx="83" cy="60"/>
                </a:xfrm>
                <a:custGeom>
                  <a:avLst/>
                  <a:gdLst>
                    <a:gd name="T0" fmla="*/ 1 w 166"/>
                    <a:gd name="T1" fmla="*/ 24 h 120"/>
                    <a:gd name="T2" fmla="*/ 0 w 166"/>
                    <a:gd name="T3" fmla="*/ 29 h 120"/>
                    <a:gd name="T4" fmla="*/ 1 w 166"/>
                    <a:gd name="T5" fmla="*/ 36 h 120"/>
                    <a:gd name="T6" fmla="*/ 3 w 166"/>
                    <a:gd name="T7" fmla="*/ 42 h 120"/>
                    <a:gd name="T8" fmla="*/ 6 w 166"/>
                    <a:gd name="T9" fmla="*/ 47 h 120"/>
                    <a:gd name="T10" fmla="*/ 13 w 166"/>
                    <a:gd name="T11" fmla="*/ 52 h 120"/>
                    <a:gd name="T12" fmla="*/ 20 w 166"/>
                    <a:gd name="T13" fmla="*/ 56 h 120"/>
                    <a:gd name="T14" fmla="*/ 27 w 166"/>
                    <a:gd name="T15" fmla="*/ 58 h 120"/>
                    <a:gd name="T16" fmla="*/ 36 w 166"/>
                    <a:gd name="T17" fmla="*/ 60 h 120"/>
                    <a:gd name="T18" fmla="*/ 43 w 166"/>
                    <a:gd name="T19" fmla="*/ 60 h 120"/>
                    <a:gd name="T20" fmla="*/ 51 w 166"/>
                    <a:gd name="T21" fmla="*/ 59 h 120"/>
                    <a:gd name="T22" fmla="*/ 60 w 166"/>
                    <a:gd name="T23" fmla="*/ 56 h 120"/>
                    <a:gd name="T24" fmla="*/ 69 w 166"/>
                    <a:gd name="T25" fmla="*/ 52 h 120"/>
                    <a:gd name="T26" fmla="*/ 75 w 166"/>
                    <a:gd name="T27" fmla="*/ 48 h 120"/>
                    <a:gd name="T28" fmla="*/ 79 w 166"/>
                    <a:gd name="T29" fmla="*/ 42 h 120"/>
                    <a:gd name="T30" fmla="*/ 83 w 166"/>
                    <a:gd name="T31" fmla="*/ 36 h 120"/>
                    <a:gd name="T32" fmla="*/ 83 w 166"/>
                    <a:gd name="T33" fmla="*/ 30 h 120"/>
                    <a:gd name="T34" fmla="*/ 83 w 166"/>
                    <a:gd name="T35" fmla="*/ 25 h 120"/>
                    <a:gd name="T36" fmla="*/ 81 w 166"/>
                    <a:gd name="T37" fmla="*/ 20 h 120"/>
                    <a:gd name="T38" fmla="*/ 77 w 166"/>
                    <a:gd name="T39" fmla="*/ 13 h 120"/>
                    <a:gd name="T40" fmla="*/ 72 w 166"/>
                    <a:gd name="T41" fmla="*/ 9 h 120"/>
                    <a:gd name="T42" fmla="*/ 63 w 166"/>
                    <a:gd name="T43" fmla="*/ 4 h 120"/>
                    <a:gd name="T44" fmla="*/ 47 w 166"/>
                    <a:gd name="T45" fmla="*/ 0 h 120"/>
                    <a:gd name="T46" fmla="*/ 40 w 166"/>
                    <a:gd name="T47" fmla="*/ 0 h 120"/>
                    <a:gd name="T48" fmla="*/ 30 w 166"/>
                    <a:gd name="T49" fmla="*/ 2 h 120"/>
                    <a:gd name="T50" fmla="*/ 22 w 166"/>
                    <a:gd name="T51" fmla="*/ 4 h 120"/>
                    <a:gd name="T52" fmla="*/ 14 w 166"/>
                    <a:gd name="T53" fmla="*/ 9 h 120"/>
                    <a:gd name="T54" fmla="*/ 9 w 166"/>
                    <a:gd name="T55" fmla="*/ 13 h 120"/>
                    <a:gd name="T56" fmla="*/ 6 w 166"/>
                    <a:gd name="T57" fmla="*/ 20 h 120"/>
                    <a:gd name="T58" fmla="*/ 11 w 166"/>
                    <a:gd name="T59" fmla="*/ 13 h 120"/>
                    <a:gd name="T60" fmla="*/ 18 w 166"/>
                    <a:gd name="T61" fmla="*/ 9 h 120"/>
                    <a:gd name="T62" fmla="*/ 26 w 166"/>
                    <a:gd name="T63" fmla="*/ 4 h 120"/>
                    <a:gd name="T64" fmla="*/ 33 w 166"/>
                    <a:gd name="T65" fmla="*/ 3 h 120"/>
                    <a:gd name="T66" fmla="*/ 41 w 166"/>
                    <a:gd name="T67" fmla="*/ 2 h 120"/>
                    <a:gd name="T68" fmla="*/ 47 w 166"/>
                    <a:gd name="T69" fmla="*/ 2 h 120"/>
                    <a:gd name="T70" fmla="*/ 58 w 166"/>
                    <a:gd name="T71" fmla="*/ 4 h 120"/>
                    <a:gd name="T72" fmla="*/ 68 w 166"/>
                    <a:gd name="T73" fmla="*/ 9 h 120"/>
                    <a:gd name="T74" fmla="*/ 74 w 166"/>
                    <a:gd name="T75" fmla="*/ 13 h 120"/>
                    <a:gd name="T76" fmla="*/ 78 w 166"/>
                    <a:gd name="T77" fmla="*/ 18 h 120"/>
                    <a:gd name="T78" fmla="*/ 80 w 166"/>
                    <a:gd name="T79" fmla="*/ 24 h 120"/>
                    <a:gd name="T80" fmla="*/ 82 w 166"/>
                    <a:gd name="T81" fmla="*/ 29 h 120"/>
                    <a:gd name="T82" fmla="*/ 80 w 166"/>
                    <a:gd name="T83" fmla="*/ 35 h 120"/>
                    <a:gd name="T84" fmla="*/ 78 w 166"/>
                    <a:gd name="T85" fmla="*/ 40 h 120"/>
                    <a:gd name="T86" fmla="*/ 74 w 166"/>
                    <a:gd name="T87" fmla="*/ 45 h 120"/>
                    <a:gd name="T88" fmla="*/ 69 w 166"/>
                    <a:gd name="T89" fmla="*/ 50 h 120"/>
                    <a:gd name="T90" fmla="*/ 61 w 166"/>
                    <a:gd name="T91" fmla="*/ 54 h 120"/>
                    <a:gd name="T92" fmla="*/ 51 w 166"/>
                    <a:gd name="T93" fmla="*/ 58 h 120"/>
                    <a:gd name="T94" fmla="*/ 43 w 166"/>
                    <a:gd name="T95" fmla="*/ 58 h 120"/>
                    <a:gd name="T96" fmla="*/ 36 w 166"/>
                    <a:gd name="T97" fmla="*/ 58 h 120"/>
                    <a:gd name="T98" fmla="*/ 28 w 166"/>
                    <a:gd name="T99" fmla="*/ 57 h 120"/>
                    <a:gd name="T100" fmla="*/ 23 w 166"/>
                    <a:gd name="T101" fmla="*/ 56 h 120"/>
                    <a:gd name="T102" fmla="*/ 17 w 166"/>
                    <a:gd name="T103" fmla="*/ 52 h 120"/>
                    <a:gd name="T104" fmla="*/ 10 w 166"/>
                    <a:gd name="T105" fmla="*/ 48 h 120"/>
                    <a:gd name="T106" fmla="*/ 6 w 166"/>
                    <a:gd name="T107" fmla="*/ 42 h 120"/>
                    <a:gd name="T108" fmla="*/ 3 w 166"/>
                    <a:gd name="T109" fmla="*/ 38 h 120"/>
                    <a:gd name="T110" fmla="*/ 3 w 166"/>
                    <a:gd name="T111" fmla="*/ 32 h 120"/>
                    <a:gd name="T112" fmla="*/ 3 w 166"/>
                    <a:gd name="T113" fmla="*/ 27 h 120"/>
                    <a:gd name="T114" fmla="*/ 6 w 166"/>
                    <a:gd name="T115" fmla="*/ 20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10" y="35"/>
                      </a:moveTo>
                      <a:lnTo>
                        <a:pt x="7" y="39"/>
                      </a:lnTo>
                      <a:lnTo>
                        <a:pt x="5" y="44"/>
                      </a:lnTo>
                      <a:lnTo>
                        <a:pt x="3" y="47"/>
                      </a:lnTo>
                      <a:lnTo>
                        <a:pt x="2" y="49"/>
                      </a:lnTo>
                      <a:lnTo>
                        <a:pt x="2" y="52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3" y="76"/>
                      </a:lnTo>
                      <a:lnTo>
                        <a:pt x="3" y="79"/>
                      </a:lnTo>
                      <a:lnTo>
                        <a:pt x="7" y="84"/>
                      </a:lnTo>
                      <a:lnTo>
                        <a:pt x="8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3" y="94"/>
                      </a:lnTo>
                      <a:lnTo>
                        <a:pt x="17" y="96"/>
                      </a:lnTo>
                      <a:lnTo>
                        <a:pt x="18" y="99"/>
                      </a:lnTo>
                      <a:lnTo>
                        <a:pt x="23" y="103"/>
                      </a:lnTo>
                      <a:lnTo>
                        <a:pt x="27" y="104"/>
                      </a:lnTo>
                      <a:lnTo>
                        <a:pt x="30" y="106"/>
                      </a:lnTo>
                      <a:lnTo>
                        <a:pt x="33" y="108"/>
                      </a:lnTo>
                      <a:lnTo>
                        <a:pt x="35" y="111"/>
                      </a:lnTo>
                      <a:lnTo>
                        <a:pt x="40" y="111"/>
                      </a:lnTo>
                      <a:lnTo>
                        <a:pt x="43" y="113"/>
                      </a:lnTo>
                      <a:lnTo>
                        <a:pt x="47" y="115"/>
                      </a:lnTo>
                      <a:lnTo>
                        <a:pt x="52" y="116"/>
                      </a:lnTo>
                      <a:lnTo>
                        <a:pt x="55" y="116"/>
                      </a:lnTo>
                      <a:lnTo>
                        <a:pt x="58" y="118"/>
                      </a:lnTo>
                      <a:lnTo>
                        <a:pt x="63" y="118"/>
                      </a:lnTo>
                      <a:lnTo>
                        <a:pt x="67" y="118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80" y="120"/>
                      </a:lnTo>
                      <a:lnTo>
                        <a:pt x="83" y="120"/>
                      </a:lnTo>
                      <a:lnTo>
                        <a:pt x="87" y="120"/>
                      </a:lnTo>
                      <a:lnTo>
                        <a:pt x="92" y="120"/>
                      </a:lnTo>
                      <a:lnTo>
                        <a:pt x="95" y="118"/>
                      </a:lnTo>
                      <a:lnTo>
                        <a:pt x="98" y="118"/>
                      </a:lnTo>
                      <a:lnTo>
                        <a:pt x="103" y="118"/>
                      </a:lnTo>
                      <a:lnTo>
                        <a:pt x="107" y="116"/>
                      </a:lnTo>
                      <a:lnTo>
                        <a:pt x="115" y="115"/>
                      </a:lnTo>
                      <a:lnTo>
                        <a:pt x="118" y="113"/>
                      </a:lnTo>
                      <a:lnTo>
                        <a:pt x="121" y="111"/>
                      </a:lnTo>
                      <a:lnTo>
                        <a:pt x="126" y="111"/>
                      </a:lnTo>
                      <a:lnTo>
                        <a:pt x="131" y="106"/>
                      </a:lnTo>
                      <a:lnTo>
                        <a:pt x="135" y="104"/>
                      </a:lnTo>
                      <a:lnTo>
                        <a:pt x="138" y="103"/>
                      </a:lnTo>
                      <a:lnTo>
                        <a:pt x="141" y="101"/>
                      </a:lnTo>
                      <a:lnTo>
                        <a:pt x="143" y="99"/>
                      </a:lnTo>
                      <a:lnTo>
                        <a:pt x="146" y="98"/>
                      </a:lnTo>
                      <a:lnTo>
                        <a:pt x="150" y="96"/>
                      </a:lnTo>
                      <a:lnTo>
                        <a:pt x="151" y="93"/>
                      </a:lnTo>
                      <a:lnTo>
                        <a:pt x="155" y="89"/>
                      </a:lnTo>
                      <a:lnTo>
                        <a:pt x="156" y="88"/>
                      </a:lnTo>
                      <a:lnTo>
                        <a:pt x="158" y="84"/>
                      </a:lnTo>
                      <a:lnTo>
                        <a:pt x="160" y="81"/>
                      </a:lnTo>
                      <a:lnTo>
                        <a:pt x="161" y="79"/>
                      </a:lnTo>
                      <a:lnTo>
                        <a:pt x="163" y="76"/>
                      </a:lnTo>
                      <a:lnTo>
                        <a:pt x="165" y="72"/>
                      </a:lnTo>
                      <a:lnTo>
                        <a:pt x="166" y="71"/>
                      </a:lnTo>
                      <a:lnTo>
                        <a:pt x="166" y="66"/>
                      </a:lnTo>
                      <a:lnTo>
                        <a:pt x="166" y="64"/>
                      </a:lnTo>
                      <a:lnTo>
                        <a:pt x="166" y="61"/>
                      </a:lnTo>
                      <a:lnTo>
                        <a:pt x="166" y="57"/>
                      </a:lnTo>
                      <a:lnTo>
                        <a:pt x="166" y="55"/>
                      </a:lnTo>
                      <a:lnTo>
                        <a:pt x="166" y="52"/>
                      </a:lnTo>
                      <a:lnTo>
                        <a:pt x="166" y="49"/>
                      </a:lnTo>
                      <a:lnTo>
                        <a:pt x="166" y="47"/>
                      </a:lnTo>
                      <a:lnTo>
                        <a:pt x="163" y="44"/>
                      </a:lnTo>
                      <a:lnTo>
                        <a:pt x="163" y="42"/>
                      </a:lnTo>
                      <a:lnTo>
                        <a:pt x="161" y="39"/>
                      </a:lnTo>
                      <a:lnTo>
                        <a:pt x="160" y="33"/>
                      </a:lnTo>
                      <a:lnTo>
                        <a:pt x="156" y="30"/>
                      </a:lnTo>
                      <a:lnTo>
                        <a:pt x="155" y="28"/>
                      </a:lnTo>
                      <a:lnTo>
                        <a:pt x="153" y="25"/>
                      </a:lnTo>
                      <a:lnTo>
                        <a:pt x="151" y="23"/>
                      </a:lnTo>
                      <a:lnTo>
                        <a:pt x="148" y="20"/>
                      </a:lnTo>
                      <a:lnTo>
                        <a:pt x="145" y="20"/>
                      </a:lnTo>
                      <a:lnTo>
                        <a:pt x="143" y="17"/>
                      </a:lnTo>
                      <a:lnTo>
                        <a:pt x="141" y="15"/>
                      </a:lnTo>
                      <a:lnTo>
                        <a:pt x="138" y="13"/>
                      </a:lnTo>
                      <a:lnTo>
                        <a:pt x="130" y="8"/>
                      </a:lnTo>
                      <a:lnTo>
                        <a:pt x="126" y="8"/>
                      </a:lnTo>
                      <a:lnTo>
                        <a:pt x="113" y="3"/>
                      </a:lnTo>
                      <a:lnTo>
                        <a:pt x="108" y="1"/>
                      </a:lnTo>
                      <a:lnTo>
                        <a:pt x="100" y="1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1"/>
                      </a:lnTo>
                      <a:lnTo>
                        <a:pt x="68" y="1"/>
                      </a:lnTo>
                      <a:lnTo>
                        <a:pt x="60" y="3"/>
                      </a:lnTo>
                      <a:lnTo>
                        <a:pt x="57" y="3"/>
                      </a:lnTo>
                      <a:lnTo>
                        <a:pt x="53" y="5"/>
                      </a:lnTo>
                      <a:lnTo>
                        <a:pt x="50" y="6"/>
                      </a:lnTo>
                      <a:lnTo>
                        <a:pt x="45" y="8"/>
                      </a:lnTo>
                      <a:lnTo>
                        <a:pt x="38" y="10"/>
                      </a:lnTo>
                      <a:lnTo>
                        <a:pt x="35" y="12"/>
                      </a:lnTo>
                      <a:lnTo>
                        <a:pt x="32" y="15"/>
                      </a:lnTo>
                      <a:lnTo>
                        <a:pt x="28" y="17"/>
                      </a:lnTo>
                      <a:lnTo>
                        <a:pt x="27" y="18"/>
                      </a:lnTo>
                      <a:lnTo>
                        <a:pt x="23" y="20"/>
                      </a:lnTo>
                      <a:lnTo>
                        <a:pt x="20" y="22"/>
                      </a:lnTo>
                      <a:lnTo>
                        <a:pt x="17" y="25"/>
                      </a:lnTo>
                      <a:lnTo>
                        <a:pt x="15" y="27"/>
                      </a:lnTo>
                      <a:lnTo>
                        <a:pt x="13" y="30"/>
                      </a:lnTo>
                      <a:lnTo>
                        <a:pt x="10" y="35"/>
                      </a:lnTo>
                      <a:lnTo>
                        <a:pt x="13" y="39"/>
                      </a:lnTo>
                      <a:lnTo>
                        <a:pt x="17" y="32"/>
                      </a:lnTo>
                      <a:lnTo>
                        <a:pt x="18" y="28"/>
                      </a:lnTo>
                      <a:lnTo>
                        <a:pt x="22" y="25"/>
                      </a:lnTo>
                      <a:lnTo>
                        <a:pt x="23" y="25"/>
                      </a:lnTo>
                      <a:lnTo>
                        <a:pt x="27" y="23"/>
                      </a:lnTo>
                      <a:lnTo>
                        <a:pt x="30" y="20"/>
                      </a:lnTo>
                      <a:lnTo>
                        <a:pt x="32" y="20"/>
                      </a:lnTo>
                      <a:lnTo>
                        <a:pt x="35" y="17"/>
                      </a:lnTo>
                      <a:lnTo>
                        <a:pt x="38" y="15"/>
                      </a:lnTo>
                      <a:lnTo>
                        <a:pt x="42" y="13"/>
                      </a:lnTo>
                      <a:lnTo>
                        <a:pt x="47" y="10"/>
                      </a:lnTo>
                      <a:lnTo>
                        <a:pt x="52" y="8"/>
                      </a:lnTo>
                      <a:lnTo>
                        <a:pt x="55" y="8"/>
                      </a:lnTo>
                      <a:lnTo>
                        <a:pt x="58" y="6"/>
                      </a:lnTo>
                      <a:lnTo>
                        <a:pt x="62" y="6"/>
                      </a:lnTo>
                      <a:lnTo>
                        <a:pt x="65" y="5"/>
                      </a:lnTo>
                      <a:lnTo>
                        <a:pt x="70" y="5"/>
                      </a:lnTo>
                      <a:lnTo>
                        <a:pt x="73" y="3"/>
                      </a:lnTo>
                      <a:lnTo>
                        <a:pt x="77" y="3"/>
                      </a:lnTo>
                      <a:lnTo>
                        <a:pt x="82" y="3"/>
                      </a:lnTo>
                      <a:lnTo>
                        <a:pt x="85" y="3"/>
                      </a:lnTo>
                      <a:lnTo>
                        <a:pt x="87" y="3"/>
                      </a:lnTo>
                      <a:lnTo>
                        <a:pt x="92" y="3"/>
                      </a:lnTo>
                      <a:lnTo>
                        <a:pt x="95" y="3"/>
                      </a:lnTo>
                      <a:lnTo>
                        <a:pt x="100" y="3"/>
                      </a:lnTo>
                      <a:lnTo>
                        <a:pt x="107" y="5"/>
                      </a:lnTo>
                      <a:lnTo>
                        <a:pt x="110" y="6"/>
                      </a:lnTo>
                      <a:lnTo>
                        <a:pt x="116" y="8"/>
                      </a:lnTo>
                      <a:lnTo>
                        <a:pt x="125" y="10"/>
                      </a:lnTo>
                      <a:lnTo>
                        <a:pt x="128" y="12"/>
                      </a:lnTo>
                      <a:lnTo>
                        <a:pt x="135" y="15"/>
                      </a:lnTo>
                      <a:lnTo>
                        <a:pt x="136" y="17"/>
                      </a:lnTo>
                      <a:lnTo>
                        <a:pt x="140" y="20"/>
                      </a:lnTo>
                      <a:lnTo>
                        <a:pt x="141" y="20"/>
                      </a:lnTo>
                      <a:lnTo>
                        <a:pt x="145" y="23"/>
                      </a:lnTo>
                      <a:lnTo>
                        <a:pt x="148" y="25"/>
                      </a:lnTo>
                      <a:lnTo>
                        <a:pt x="150" y="28"/>
                      </a:lnTo>
                      <a:lnTo>
                        <a:pt x="151" y="30"/>
                      </a:lnTo>
                      <a:lnTo>
                        <a:pt x="153" y="32"/>
                      </a:lnTo>
                      <a:lnTo>
                        <a:pt x="155" y="35"/>
                      </a:lnTo>
                      <a:lnTo>
                        <a:pt x="156" y="39"/>
                      </a:lnTo>
                      <a:lnTo>
                        <a:pt x="158" y="42"/>
                      </a:lnTo>
                      <a:lnTo>
                        <a:pt x="160" y="44"/>
                      </a:lnTo>
                      <a:lnTo>
                        <a:pt x="160" y="47"/>
                      </a:lnTo>
                      <a:lnTo>
                        <a:pt x="160" y="50"/>
                      </a:lnTo>
                      <a:lnTo>
                        <a:pt x="161" y="52"/>
                      </a:lnTo>
                      <a:lnTo>
                        <a:pt x="163" y="55"/>
                      </a:lnTo>
                      <a:lnTo>
                        <a:pt x="163" y="57"/>
                      </a:lnTo>
                      <a:lnTo>
                        <a:pt x="163" y="61"/>
                      </a:lnTo>
                      <a:lnTo>
                        <a:pt x="161" y="64"/>
                      </a:lnTo>
                      <a:lnTo>
                        <a:pt x="160" y="66"/>
                      </a:lnTo>
                      <a:lnTo>
                        <a:pt x="160" y="69"/>
                      </a:lnTo>
                      <a:lnTo>
                        <a:pt x="160" y="72"/>
                      </a:lnTo>
                      <a:lnTo>
                        <a:pt x="158" y="76"/>
                      </a:lnTo>
                      <a:lnTo>
                        <a:pt x="156" y="79"/>
                      </a:lnTo>
                      <a:lnTo>
                        <a:pt x="155" y="82"/>
                      </a:lnTo>
                      <a:lnTo>
                        <a:pt x="151" y="84"/>
                      </a:lnTo>
                      <a:lnTo>
                        <a:pt x="151" y="88"/>
                      </a:lnTo>
                      <a:lnTo>
                        <a:pt x="148" y="89"/>
                      </a:lnTo>
                      <a:lnTo>
                        <a:pt x="145" y="94"/>
                      </a:lnTo>
                      <a:lnTo>
                        <a:pt x="143" y="96"/>
                      </a:lnTo>
                      <a:lnTo>
                        <a:pt x="141" y="96"/>
                      </a:lnTo>
                      <a:lnTo>
                        <a:pt x="138" y="99"/>
                      </a:lnTo>
                      <a:lnTo>
                        <a:pt x="135" y="101"/>
                      </a:lnTo>
                      <a:lnTo>
                        <a:pt x="131" y="103"/>
                      </a:lnTo>
                      <a:lnTo>
                        <a:pt x="128" y="104"/>
                      </a:lnTo>
                      <a:lnTo>
                        <a:pt x="123" y="108"/>
                      </a:lnTo>
                      <a:lnTo>
                        <a:pt x="120" y="110"/>
                      </a:lnTo>
                      <a:lnTo>
                        <a:pt x="115" y="111"/>
                      </a:lnTo>
                      <a:lnTo>
                        <a:pt x="113" y="111"/>
                      </a:lnTo>
                      <a:lnTo>
                        <a:pt x="102" y="115"/>
                      </a:lnTo>
                      <a:lnTo>
                        <a:pt x="98" y="115"/>
                      </a:lnTo>
                      <a:lnTo>
                        <a:pt x="95" y="116"/>
                      </a:lnTo>
                      <a:lnTo>
                        <a:pt x="92" y="116"/>
                      </a:lnTo>
                      <a:lnTo>
                        <a:pt x="87" y="116"/>
                      </a:lnTo>
                      <a:lnTo>
                        <a:pt x="83" y="116"/>
                      </a:lnTo>
                      <a:lnTo>
                        <a:pt x="80" y="116"/>
                      </a:lnTo>
                      <a:lnTo>
                        <a:pt x="75" y="116"/>
                      </a:lnTo>
                      <a:lnTo>
                        <a:pt x="72" y="116"/>
                      </a:lnTo>
                      <a:lnTo>
                        <a:pt x="67" y="116"/>
                      </a:lnTo>
                      <a:lnTo>
                        <a:pt x="63" y="115"/>
                      </a:lnTo>
                      <a:lnTo>
                        <a:pt x="60" y="115"/>
                      </a:lnTo>
                      <a:lnTo>
                        <a:pt x="57" y="113"/>
                      </a:lnTo>
                      <a:lnTo>
                        <a:pt x="53" y="111"/>
                      </a:lnTo>
                      <a:lnTo>
                        <a:pt x="48" y="111"/>
                      </a:lnTo>
                      <a:lnTo>
                        <a:pt x="50" y="111"/>
                      </a:lnTo>
                      <a:lnTo>
                        <a:pt x="47" y="111"/>
                      </a:lnTo>
                      <a:lnTo>
                        <a:pt x="42" y="108"/>
                      </a:lnTo>
                      <a:lnTo>
                        <a:pt x="38" y="106"/>
                      </a:lnTo>
                      <a:lnTo>
                        <a:pt x="35" y="104"/>
                      </a:lnTo>
                      <a:lnTo>
                        <a:pt x="33" y="104"/>
                      </a:lnTo>
                      <a:lnTo>
                        <a:pt x="30" y="103"/>
                      </a:lnTo>
                      <a:lnTo>
                        <a:pt x="28" y="99"/>
                      </a:lnTo>
                      <a:lnTo>
                        <a:pt x="22" y="96"/>
                      </a:lnTo>
                      <a:lnTo>
                        <a:pt x="20" y="96"/>
                      </a:lnTo>
                      <a:lnTo>
                        <a:pt x="18" y="93"/>
                      </a:lnTo>
                      <a:lnTo>
                        <a:pt x="15" y="89"/>
                      </a:lnTo>
                      <a:lnTo>
                        <a:pt x="13" y="88"/>
                      </a:lnTo>
                      <a:lnTo>
                        <a:pt x="13" y="84"/>
                      </a:lnTo>
                      <a:lnTo>
                        <a:pt x="10" y="82"/>
                      </a:lnTo>
                      <a:lnTo>
                        <a:pt x="10" y="79"/>
                      </a:lnTo>
                      <a:lnTo>
                        <a:pt x="8" y="79"/>
                      </a:lnTo>
                      <a:lnTo>
                        <a:pt x="7" y="76"/>
                      </a:lnTo>
                      <a:lnTo>
                        <a:pt x="7" y="72"/>
                      </a:lnTo>
                      <a:lnTo>
                        <a:pt x="7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5" y="61"/>
                      </a:lnTo>
                      <a:lnTo>
                        <a:pt x="5" y="59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7" y="50"/>
                      </a:lnTo>
                      <a:lnTo>
                        <a:pt x="7" y="47"/>
                      </a:lnTo>
                      <a:lnTo>
                        <a:pt x="8" y="44"/>
                      </a:lnTo>
                      <a:lnTo>
                        <a:pt x="12" y="39"/>
                      </a:lnTo>
                      <a:lnTo>
                        <a:pt x="13" y="39"/>
                      </a:lnTo>
                      <a:lnTo>
                        <a:pt x="10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8" name="Freeform 847"/>
                <p:cNvSpPr>
                  <a:spLocks/>
                </p:cNvSpPr>
                <p:nvPr/>
              </p:nvSpPr>
              <p:spPr bwMode="auto">
                <a:xfrm>
                  <a:off x="5131" y="868"/>
                  <a:ext cx="14" cy="16"/>
                </a:xfrm>
                <a:custGeom>
                  <a:avLst/>
                  <a:gdLst>
                    <a:gd name="T0" fmla="*/ 9 w 28"/>
                    <a:gd name="T1" fmla="*/ 0 h 32"/>
                    <a:gd name="T2" fmla="*/ 9 w 28"/>
                    <a:gd name="T3" fmla="*/ 0 h 32"/>
                    <a:gd name="T4" fmla="*/ 7 w 28"/>
                    <a:gd name="T5" fmla="*/ 0 h 32"/>
                    <a:gd name="T6" fmla="*/ 6 w 28"/>
                    <a:gd name="T7" fmla="*/ 0 h 32"/>
                    <a:gd name="T8" fmla="*/ 5 w 28"/>
                    <a:gd name="T9" fmla="*/ 0 h 32"/>
                    <a:gd name="T10" fmla="*/ 4 w 28"/>
                    <a:gd name="T11" fmla="*/ 0 h 32"/>
                    <a:gd name="T12" fmla="*/ 4 w 28"/>
                    <a:gd name="T13" fmla="*/ 1 h 32"/>
                    <a:gd name="T14" fmla="*/ 3 w 28"/>
                    <a:gd name="T15" fmla="*/ 1 h 32"/>
                    <a:gd name="T16" fmla="*/ 2 w 28"/>
                    <a:gd name="T17" fmla="*/ 1 h 32"/>
                    <a:gd name="T18" fmla="*/ 2 w 28"/>
                    <a:gd name="T19" fmla="*/ 3 h 32"/>
                    <a:gd name="T20" fmla="*/ 1 w 28"/>
                    <a:gd name="T21" fmla="*/ 4 h 32"/>
                    <a:gd name="T22" fmla="*/ 0 w 28"/>
                    <a:gd name="T23" fmla="*/ 5 h 32"/>
                    <a:gd name="T24" fmla="*/ 0 w 28"/>
                    <a:gd name="T25" fmla="*/ 6 h 32"/>
                    <a:gd name="T26" fmla="*/ 0 w 28"/>
                    <a:gd name="T27" fmla="*/ 7 h 32"/>
                    <a:gd name="T28" fmla="*/ 0 w 28"/>
                    <a:gd name="T29" fmla="*/ 9 h 32"/>
                    <a:gd name="T30" fmla="*/ 0 w 28"/>
                    <a:gd name="T31" fmla="*/ 10 h 32"/>
                    <a:gd name="T32" fmla="*/ 0 w 28"/>
                    <a:gd name="T33" fmla="*/ 11 h 32"/>
                    <a:gd name="T34" fmla="*/ 0 w 28"/>
                    <a:gd name="T35" fmla="*/ 11 h 32"/>
                    <a:gd name="T36" fmla="*/ 1 w 28"/>
                    <a:gd name="T37" fmla="*/ 12 h 32"/>
                    <a:gd name="T38" fmla="*/ 2 w 28"/>
                    <a:gd name="T39" fmla="*/ 13 h 32"/>
                    <a:gd name="T40" fmla="*/ 2 w 28"/>
                    <a:gd name="T41" fmla="*/ 14 h 32"/>
                    <a:gd name="T42" fmla="*/ 3 w 28"/>
                    <a:gd name="T43" fmla="*/ 15 h 32"/>
                    <a:gd name="T44" fmla="*/ 4 w 28"/>
                    <a:gd name="T45" fmla="*/ 16 h 32"/>
                    <a:gd name="T46" fmla="*/ 5 w 28"/>
                    <a:gd name="T47" fmla="*/ 16 h 32"/>
                    <a:gd name="T48" fmla="*/ 6 w 28"/>
                    <a:gd name="T49" fmla="*/ 16 h 32"/>
                    <a:gd name="T50" fmla="*/ 7 w 28"/>
                    <a:gd name="T51" fmla="*/ 16 h 32"/>
                    <a:gd name="T52" fmla="*/ 7 w 28"/>
                    <a:gd name="T53" fmla="*/ 16 h 32"/>
                    <a:gd name="T54" fmla="*/ 9 w 28"/>
                    <a:gd name="T55" fmla="*/ 16 h 32"/>
                    <a:gd name="T56" fmla="*/ 9 w 28"/>
                    <a:gd name="T57" fmla="*/ 16 h 32"/>
                    <a:gd name="T58" fmla="*/ 11 w 28"/>
                    <a:gd name="T59" fmla="*/ 16 h 32"/>
                    <a:gd name="T60" fmla="*/ 11 w 28"/>
                    <a:gd name="T61" fmla="*/ 15 h 32"/>
                    <a:gd name="T62" fmla="*/ 12 w 28"/>
                    <a:gd name="T63" fmla="*/ 14 h 32"/>
                    <a:gd name="T64" fmla="*/ 13 w 28"/>
                    <a:gd name="T65" fmla="*/ 12 h 32"/>
                    <a:gd name="T66" fmla="*/ 14 w 28"/>
                    <a:gd name="T67" fmla="*/ 11 h 32"/>
                    <a:gd name="T68" fmla="*/ 14 w 28"/>
                    <a:gd name="T69" fmla="*/ 9 h 32"/>
                    <a:gd name="T70" fmla="*/ 14 w 28"/>
                    <a:gd name="T71" fmla="*/ 8 h 32"/>
                    <a:gd name="T72" fmla="*/ 14 w 28"/>
                    <a:gd name="T73" fmla="*/ 7 h 32"/>
                    <a:gd name="T74" fmla="*/ 14 w 28"/>
                    <a:gd name="T75" fmla="*/ 6 h 32"/>
                    <a:gd name="T76" fmla="*/ 14 w 28"/>
                    <a:gd name="T77" fmla="*/ 6 h 32"/>
                    <a:gd name="T78" fmla="*/ 14 w 28"/>
                    <a:gd name="T79" fmla="*/ 4 h 32"/>
                    <a:gd name="T80" fmla="*/ 14 w 28"/>
                    <a:gd name="T81" fmla="*/ 4 h 32"/>
                    <a:gd name="T82" fmla="*/ 13 w 28"/>
                    <a:gd name="T83" fmla="*/ 3 h 32"/>
                    <a:gd name="T84" fmla="*/ 13 w 28"/>
                    <a:gd name="T85" fmla="*/ 3 h 32"/>
                    <a:gd name="T86" fmla="*/ 12 w 28"/>
                    <a:gd name="T87" fmla="*/ 2 h 32"/>
                    <a:gd name="T88" fmla="*/ 12 w 28"/>
                    <a:gd name="T89" fmla="*/ 1 h 32"/>
                    <a:gd name="T90" fmla="*/ 12 w 28"/>
                    <a:gd name="T91" fmla="*/ 1 h 32"/>
                    <a:gd name="T92" fmla="*/ 11 w 28"/>
                    <a:gd name="T93" fmla="*/ 1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2"/>
                    <a:gd name="T143" fmla="*/ 28 w 28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2">
                      <a:moveTo>
                        <a:pt x="20" y="0"/>
                      </a:move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7" y="2"/>
                      </a:lnTo>
                      <a:lnTo>
                        <a:pt x="5" y="2"/>
                      </a:lnTo>
                      <a:lnTo>
                        <a:pt x="5" y="3"/>
                      </a:ln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2" y="32"/>
                      </a:lnTo>
                      <a:lnTo>
                        <a:pt x="13" y="32"/>
                      </a:lnTo>
                      <a:lnTo>
                        <a:pt x="15" y="32"/>
                      </a:lnTo>
                      <a:lnTo>
                        <a:pt x="17" y="32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3" y="30"/>
                      </a:ln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5" y="25"/>
                      </a:lnTo>
                      <a:lnTo>
                        <a:pt x="27" y="25"/>
                      </a:lnTo>
                      <a:lnTo>
                        <a:pt x="27" y="23"/>
                      </a:lnTo>
                      <a:lnTo>
                        <a:pt x="27" y="20"/>
                      </a:lnTo>
                      <a:lnTo>
                        <a:pt x="27" y="18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7" y="13"/>
                      </a:lnTo>
                      <a:lnTo>
                        <a:pt x="28" y="13"/>
                      </a:lnTo>
                      <a:lnTo>
                        <a:pt x="27" y="12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9" name="Freeform 848"/>
                <p:cNvSpPr>
                  <a:spLocks/>
                </p:cNvSpPr>
                <p:nvPr/>
              </p:nvSpPr>
              <p:spPr bwMode="auto">
                <a:xfrm>
                  <a:off x="5129" y="867"/>
                  <a:ext cx="16" cy="19"/>
                </a:xfrm>
                <a:custGeom>
                  <a:avLst/>
                  <a:gdLst>
                    <a:gd name="T0" fmla="*/ 1 w 31"/>
                    <a:gd name="T1" fmla="*/ 9 h 39"/>
                    <a:gd name="T2" fmla="*/ 1 w 31"/>
                    <a:gd name="T3" fmla="*/ 11 h 39"/>
                    <a:gd name="T4" fmla="*/ 1 w 31"/>
                    <a:gd name="T5" fmla="*/ 13 h 39"/>
                    <a:gd name="T6" fmla="*/ 2 w 31"/>
                    <a:gd name="T7" fmla="*/ 15 h 39"/>
                    <a:gd name="T8" fmla="*/ 3 w 31"/>
                    <a:gd name="T9" fmla="*/ 17 h 39"/>
                    <a:gd name="T10" fmla="*/ 5 w 31"/>
                    <a:gd name="T11" fmla="*/ 19 h 39"/>
                    <a:gd name="T12" fmla="*/ 7 w 31"/>
                    <a:gd name="T13" fmla="*/ 19 h 39"/>
                    <a:gd name="T14" fmla="*/ 8 w 31"/>
                    <a:gd name="T15" fmla="*/ 19 h 39"/>
                    <a:gd name="T16" fmla="*/ 11 w 31"/>
                    <a:gd name="T17" fmla="*/ 19 h 39"/>
                    <a:gd name="T18" fmla="*/ 13 w 31"/>
                    <a:gd name="T19" fmla="*/ 18 h 39"/>
                    <a:gd name="T20" fmla="*/ 14 w 31"/>
                    <a:gd name="T21" fmla="*/ 16 h 39"/>
                    <a:gd name="T22" fmla="*/ 16 w 31"/>
                    <a:gd name="T23" fmla="*/ 14 h 39"/>
                    <a:gd name="T24" fmla="*/ 16 w 31"/>
                    <a:gd name="T25" fmla="*/ 10 h 39"/>
                    <a:gd name="T26" fmla="*/ 16 w 31"/>
                    <a:gd name="T27" fmla="*/ 8 h 39"/>
                    <a:gd name="T28" fmla="*/ 16 w 31"/>
                    <a:gd name="T29" fmla="*/ 6 h 39"/>
                    <a:gd name="T30" fmla="*/ 14 w 31"/>
                    <a:gd name="T31" fmla="*/ 4 h 39"/>
                    <a:gd name="T32" fmla="*/ 13 w 31"/>
                    <a:gd name="T33" fmla="*/ 3 h 39"/>
                    <a:gd name="T34" fmla="*/ 10 w 31"/>
                    <a:gd name="T35" fmla="*/ 1 h 39"/>
                    <a:gd name="T36" fmla="*/ 8 w 31"/>
                    <a:gd name="T37" fmla="*/ 0 h 39"/>
                    <a:gd name="T38" fmla="*/ 6 w 31"/>
                    <a:gd name="T39" fmla="*/ 2 h 39"/>
                    <a:gd name="T40" fmla="*/ 3 w 31"/>
                    <a:gd name="T41" fmla="*/ 3 h 39"/>
                    <a:gd name="T42" fmla="*/ 3 w 31"/>
                    <a:gd name="T43" fmla="*/ 3 h 39"/>
                    <a:gd name="T44" fmla="*/ 2 w 31"/>
                    <a:gd name="T45" fmla="*/ 5 h 39"/>
                    <a:gd name="T46" fmla="*/ 3 w 31"/>
                    <a:gd name="T47" fmla="*/ 6 h 39"/>
                    <a:gd name="T48" fmla="*/ 3 w 31"/>
                    <a:gd name="T49" fmla="*/ 4 h 39"/>
                    <a:gd name="T50" fmla="*/ 5 w 31"/>
                    <a:gd name="T51" fmla="*/ 3 h 39"/>
                    <a:gd name="T52" fmla="*/ 7 w 31"/>
                    <a:gd name="T53" fmla="*/ 3 h 39"/>
                    <a:gd name="T54" fmla="*/ 9 w 31"/>
                    <a:gd name="T55" fmla="*/ 2 h 39"/>
                    <a:gd name="T56" fmla="*/ 12 w 31"/>
                    <a:gd name="T57" fmla="*/ 3 h 39"/>
                    <a:gd name="T58" fmla="*/ 13 w 31"/>
                    <a:gd name="T59" fmla="*/ 3 h 39"/>
                    <a:gd name="T60" fmla="*/ 14 w 31"/>
                    <a:gd name="T61" fmla="*/ 4 h 39"/>
                    <a:gd name="T62" fmla="*/ 14 w 31"/>
                    <a:gd name="T63" fmla="*/ 6 h 39"/>
                    <a:gd name="T64" fmla="*/ 16 w 31"/>
                    <a:gd name="T65" fmla="*/ 9 h 39"/>
                    <a:gd name="T66" fmla="*/ 16 w 31"/>
                    <a:gd name="T67" fmla="*/ 10 h 39"/>
                    <a:gd name="T68" fmla="*/ 14 w 31"/>
                    <a:gd name="T69" fmla="*/ 13 h 39"/>
                    <a:gd name="T70" fmla="*/ 14 w 31"/>
                    <a:gd name="T71" fmla="*/ 15 h 39"/>
                    <a:gd name="T72" fmla="*/ 13 w 31"/>
                    <a:gd name="T73" fmla="*/ 16 h 39"/>
                    <a:gd name="T74" fmla="*/ 11 w 31"/>
                    <a:gd name="T75" fmla="*/ 18 h 39"/>
                    <a:gd name="T76" fmla="*/ 8 w 31"/>
                    <a:gd name="T77" fmla="*/ 18 h 39"/>
                    <a:gd name="T78" fmla="*/ 8 w 31"/>
                    <a:gd name="T79" fmla="*/ 18 h 39"/>
                    <a:gd name="T80" fmla="*/ 5 w 31"/>
                    <a:gd name="T81" fmla="*/ 18 h 39"/>
                    <a:gd name="T82" fmla="*/ 5 w 31"/>
                    <a:gd name="T83" fmla="*/ 18 h 39"/>
                    <a:gd name="T84" fmla="*/ 3 w 31"/>
                    <a:gd name="T85" fmla="*/ 15 h 39"/>
                    <a:gd name="T86" fmla="*/ 2 w 31"/>
                    <a:gd name="T87" fmla="*/ 13 h 39"/>
                    <a:gd name="T88" fmla="*/ 2 w 31"/>
                    <a:gd name="T89" fmla="*/ 11 h 39"/>
                    <a:gd name="T90" fmla="*/ 2 w 31"/>
                    <a:gd name="T91" fmla="*/ 9 h 39"/>
                    <a:gd name="T92" fmla="*/ 3 w 31"/>
                    <a:gd name="T93" fmla="*/ 7 h 3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1"/>
                    <a:gd name="T142" fmla="*/ 0 h 39"/>
                    <a:gd name="T143" fmla="*/ 31 w 31"/>
                    <a:gd name="T144" fmla="*/ 39 h 3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1" h="39">
                      <a:moveTo>
                        <a:pt x="3" y="12"/>
                      </a:moveTo>
                      <a:lnTo>
                        <a:pt x="1" y="16"/>
                      </a:lnTo>
                      <a:lnTo>
                        <a:pt x="1" y="19"/>
                      </a:lnTo>
                      <a:lnTo>
                        <a:pt x="0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9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3"/>
                      </a:lnTo>
                      <a:lnTo>
                        <a:pt x="5" y="34"/>
                      </a:lnTo>
                      <a:lnTo>
                        <a:pt x="6" y="36"/>
                      </a:lnTo>
                      <a:lnTo>
                        <a:pt x="8" y="38"/>
                      </a:lnTo>
                      <a:lnTo>
                        <a:pt x="10" y="38"/>
                      </a:lnTo>
                      <a:lnTo>
                        <a:pt x="11" y="39"/>
                      </a:lnTo>
                      <a:lnTo>
                        <a:pt x="13" y="39"/>
                      </a:lnTo>
                      <a:lnTo>
                        <a:pt x="15" y="39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9"/>
                      </a:lnTo>
                      <a:lnTo>
                        <a:pt x="21" y="38"/>
                      </a:lnTo>
                      <a:lnTo>
                        <a:pt x="23" y="36"/>
                      </a:lnTo>
                      <a:lnTo>
                        <a:pt x="25" y="36"/>
                      </a:lnTo>
                      <a:lnTo>
                        <a:pt x="26" y="34"/>
                      </a:lnTo>
                      <a:lnTo>
                        <a:pt x="28" y="33"/>
                      </a:lnTo>
                      <a:lnTo>
                        <a:pt x="28" y="31"/>
                      </a:lnTo>
                      <a:lnTo>
                        <a:pt x="30" y="29"/>
                      </a:lnTo>
                      <a:lnTo>
                        <a:pt x="31" y="29"/>
                      </a:lnTo>
                      <a:lnTo>
                        <a:pt x="31" y="24"/>
                      </a:lnTo>
                      <a:lnTo>
                        <a:pt x="31" y="22"/>
                      </a:lnTo>
                      <a:lnTo>
                        <a:pt x="31" y="21"/>
                      </a:lnTo>
                      <a:lnTo>
                        <a:pt x="31" y="19"/>
                      </a:lnTo>
                      <a:lnTo>
                        <a:pt x="31" y="17"/>
                      </a:lnTo>
                      <a:lnTo>
                        <a:pt x="31" y="14"/>
                      </a:lnTo>
                      <a:lnTo>
                        <a:pt x="31" y="12"/>
                      </a:lnTo>
                      <a:lnTo>
                        <a:pt x="31" y="11"/>
                      </a:lnTo>
                      <a:lnTo>
                        <a:pt x="30" y="9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8" y="6"/>
                      </a:lnTo>
                      <a:lnTo>
                        <a:pt x="26" y="6"/>
                      </a:lnTo>
                      <a:lnTo>
                        <a:pt x="25" y="6"/>
                      </a:lnTo>
                      <a:lnTo>
                        <a:pt x="21" y="2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1" y="4"/>
                      </a:lnTo>
                      <a:lnTo>
                        <a:pt x="10" y="4"/>
                      </a:lnTo>
                      <a:lnTo>
                        <a:pt x="6" y="6"/>
                      </a:lnTo>
                      <a:lnTo>
                        <a:pt x="5" y="6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1"/>
                      </a:lnTo>
                      <a:lnTo>
                        <a:pt x="3" y="12"/>
                      </a:lnTo>
                      <a:lnTo>
                        <a:pt x="5" y="14"/>
                      </a:lnTo>
                      <a:lnTo>
                        <a:pt x="5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6" y="9"/>
                      </a:lnTo>
                      <a:lnTo>
                        <a:pt x="6" y="7"/>
                      </a:ln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1" y="6"/>
                      </a:lnTo>
                      <a:lnTo>
                        <a:pt x="13" y="6"/>
                      </a:lnTo>
                      <a:lnTo>
                        <a:pt x="16" y="4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0" y="6"/>
                      </a:lnTo>
                      <a:lnTo>
                        <a:pt x="23" y="6"/>
                      </a:lnTo>
                      <a:lnTo>
                        <a:pt x="25" y="6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26" y="9"/>
                      </a:lnTo>
                      <a:lnTo>
                        <a:pt x="28" y="9"/>
                      </a:lnTo>
                      <a:lnTo>
                        <a:pt x="28" y="11"/>
                      </a:lnTo>
                      <a:lnTo>
                        <a:pt x="28" y="12"/>
                      </a:lnTo>
                      <a:lnTo>
                        <a:pt x="30" y="16"/>
                      </a:lnTo>
                      <a:lnTo>
                        <a:pt x="30" y="17"/>
                      </a:lnTo>
                      <a:lnTo>
                        <a:pt x="31" y="19"/>
                      </a:lnTo>
                      <a:lnTo>
                        <a:pt x="30" y="19"/>
                      </a:lnTo>
                      <a:lnTo>
                        <a:pt x="31" y="19"/>
                      </a:lnTo>
                      <a:lnTo>
                        <a:pt x="31" y="21"/>
                      </a:lnTo>
                      <a:lnTo>
                        <a:pt x="30" y="22"/>
                      </a:lnTo>
                      <a:lnTo>
                        <a:pt x="30" y="24"/>
                      </a:lnTo>
                      <a:lnTo>
                        <a:pt x="28" y="27"/>
                      </a:lnTo>
                      <a:lnTo>
                        <a:pt x="28" y="29"/>
                      </a:lnTo>
                      <a:lnTo>
                        <a:pt x="28" y="31"/>
                      </a:lnTo>
                      <a:lnTo>
                        <a:pt x="26" y="31"/>
                      </a:lnTo>
                      <a:lnTo>
                        <a:pt x="25" y="33"/>
                      </a:lnTo>
                      <a:lnTo>
                        <a:pt x="23" y="34"/>
                      </a:lnTo>
                      <a:lnTo>
                        <a:pt x="21" y="34"/>
                      </a:lnTo>
                      <a:lnTo>
                        <a:pt x="21" y="36"/>
                      </a:lnTo>
                      <a:lnTo>
                        <a:pt x="20" y="36"/>
                      </a:lnTo>
                      <a:lnTo>
                        <a:pt x="18" y="36"/>
                      </a:lnTo>
                      <a:lnTo>
                        <a:pt x="16" y="36"/>
                      </a:lnTo>
                      <a:lnTo>
                        <a:pt x="16" y="38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1" y="36"/>
                      </a:lnTo>
                      <a:lnTo>
                        <a:pt x="10" y="36"/>
                      </a:lnTo>
                      <a:lnTo>
                        <a:pt x="6" y="34"/>
                      </a:lnTo>
                      <a:lnTo>
                        <a:pt x="6" y="33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3" y="26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1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3" y="16"/>
                      </a:lnTo>
                      <a:lnTo>
                        <a:pt x="5" y="14"/>
                      </a:lnTo>
                      <a:lnTo>
                        <a:pt x="3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0" name="Freeform 849"/>
                <p:cNvSpPr>
                  <a:spLocks/>
                </p:cNvSpPr>
                <p:nvPr/>
              </p:nvSpPr>
              <p:spPr bwMode="auto">
                <a:xfrm>
                  <a:off x="5129" y="860"/>
                  <a:ext cx="14" cy="36"/>
                </a:xfrm>
                <a:custGeom>
                  <a:avLst/>
                  <a:gdLst>
                    <a:gd name="T0" fmla="*/ 13 w 28"/>
                    <a:gd name="T1" fmla="*/ 8 h 73"/>
                    <a:gd name="T2" fmla="*/ 12 w 28"/>
                    <a:gd name="T3" fmla="*/ 12 h 73"/>
                    <a:gd name="T4" fmla="*/ 13 w 28"/>
                    <a:gd name="T5" fmla="*/ 20 h 73"/>
                    <a:gd name="T6" fmla="*/ 14 w 28"/>
                    <a:gd name="T7" fmla="*/ 23 h 73"/>
                    <a:gd name="T8" fmla="*/ 1 w 28"/>
                    <a:gd name="T9" fmla="*/ 36 h 73"/>
                    <a:gd name="T10" fmla="*/ 0 w 28"/>
                    <a:gd name="T11" fmla="*/ 0 h 73"/>
                    <a:gd name="T12" fmla="*/ 13 w 28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3"/>
                    <a:gd name="T23" fmla="*/ 28 w 28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3">
                      <a:moveTo>
                        <a:pt x="26" y="17"/>
                      </a:moveTo>
                      <a:lnTo>
                        <a:pt x="23" y="24"/>
                      </a:lnTo>
                      <a:lnTo>
                        <a:pt x="26" y="40"/>
                      </a:lnTo>
                      <a:lnTo>
                        <a:pt x="28" y="46"/>
                      </a:lnTo>
                      <a:lnTo>
                        <a:pt x="1" y="73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1" name="Freeform 850"/>
                <p:cNvSpPr>
                  <a:spLocks/>
                </p:cNvSpPr>
                <p:nvPr/>
              </p:nvSpPr>
              <p:spPr bwMode="auto">
                <a:xfrm>
                  <a:off x="5129" y="858"/>
                  <a:ext cx="15" cy="39"/>
                </a:xfrm>
                <a:custGeom>
                  <a:avLst/>
                  <a:gdLst>
                    <a:gd name="T0" fmla="*/ 13 w 30"/>
                    <a:gd name="T1" fmla="*/ 10 h 77"/>
                    <a:gd name="T2" fmla="*/ 13 w 30"/>
                    <a:gd name="T3" fmla="*/ 9 h 77"/>
                    <a:gd name="T4" fmla="*/ 11 w 30"/>
                    <a:gd name="T5" fmla="*/ 13 h 77"/>
                    <a:gd name="T6" fmla="*/ 13 w 30"/>
                    <a:gd name="T7" fmla="*/ 22 h 77"/>
                    <a:gd name="T8" fmla="*/ 14 w 30"/>
                    <a:gd name="T9" fmla="*/ 25 h 77"/>
                    <a:gd name="T10" fmla="*/ 14 w 30"/>
                    <a:gd name="T11" fmla="*/ 24 h 77"/>
                    <a:gd name="T12" fmla="*/ 0 w 30"/>
                    <a:gd name="T13" fmla="*/ 37 h 77"/>
                    <a:gd name="T14" fmla="*/ 1 w 30"/>
                    <a:gd name="T15" fmla="*/ 38 h 77"/>
                    <a:gd name="T16" fmla="*/ 0 w 30"/>
                    <a:gd name="T17" fmla="*/ 1 h 77"/>
                    <a:gd name="T18" fmla="*/ 0 w 30"/>
                    <a:gd name="T19" fmla="*/ 2 h 77"/>
                    <a:gd name="T20" fmla="*/ 13 w 30"/>
                    <a:gd name="T21" fmla="*/ 10 h 77"/>
                    <a:gd name="T22" fmla="*/ 13 w 30"/>
                    <a:gd name="T23" fmla="*/ 9 h 77"/>
                    <a:gd name="T24" fmla="*/ 0 w 30"/>
                    <a:gd name="T25" fmla="*/ 1 h 77"/>
                    <a:gd name="T26" fmla="*/ 0 w 30"/>
                    <a:gd name="T27" fmla="*/ 0 h 77"/>
                    <a:gd name="T28" fmla="*/ 0 w 30"/>
                    <a:gd name="T29" fmla="*/ 1 h 77"/>
                    <a:gd name="T30" fmla="*/ 0 w 30"/>
                    <a:gd name="T31" fmla="*/ 0 h 77"/>
                    <a:gd name="T32" fmla="*/ 0 w 30"/>
                    <a:gd name="T33" fmla="*/ 1 h 77"/>
                    <a:gd name="T34" fmla="*/ 0 w 30"/>
                    <a:gd name="T35" fmla="*/ 38 h 77"/>
                    <a:gd name="T36" fmla="*/ 0 w 30"/>
                    <a:gd name="T37" fmla="*/ 39 h 77"/>
                    <a:gd name="T38" fmla="*/ 1 w 30"/>
                    <a:gd name="T39" fmla="*/ 39 h 77"/>
                    <a:gd name="T40" fmla="*/ 15 w 30"/>
                    <a:gd name="T41" fmla="*/ 25 h 77"/>
                    <a:gd name="T42" fmla="*/ 15 w 30"/>
                    <a:gd name="T43" fmla="*/ 24 h 77"/>
                    <a:gd name="T44" fmla="*/ 14 w 30"/>
                    <a:gd name="T45" fmla="*/ 22 h 77"/>
                    <a:gd name="T46" fmla="*/ 12 w 30"/>
                    <a:gd name="T47" fmla="*/ 13 h 77"/>
                    <a:gd name="T48" fmla="*/ 14 w 30"/>
                    <a:gd name="T49" fmla="*/ 10 h 77"/>
                    <a:gd name="T50" fmla="*/ 14 w 30"/>
                    <a:gd name="T51" fmla="*/ 9 h 77"/>
                    <a:gd name="T52" fmla="*/ 13 w 30"/>
                    <a:gd name="T53" fmla="*/ 9 h 77"/>
                    <a:gd name="T54" fmla="*/ 13 w 30"/>
                    <a:gd name="T55" fmla="*/ 10 h 7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0"/>
                    <a:gd name="T85" fmla="*/ 0 h 77"/>
                    <a:gd name="T86" fmla="*/ 30 w 30"/>
                    <a:gd name="T87" fmla="*/ 77 h 7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0" h="77">
                      <a:moveTo>
                        <a:pt x="25" y="20"/>
                      </a:moveTo>
                      <a:lnTo>
                        <a:pt x="25" y="18"/>
                      </a:lnTo>
                      <a:lnTo>
                        <a:pt x="21" y="25"/>
                      </a:lnTo>
                      <a:lnTo>
                        <a:pt x="25" y="43"/>
                      </a:lnTo>
                      <a:lnTo>
                        <a:pt x="28" y="49"/>
                      </a:lnTo>
                      <a:lnTo>
                        <a:pt x="28" y="47"/>
                      </a:lnTo>
                      <a:lnTo>
                        <a:pt x="0" y="74"/>
                      </a:lnTo>
                      <a:lnTo>
                        <a:pt x="1" y="76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5" y="20"/>
                      </a:lnTo>
                      <a:lnTo>
                        <a:pt x="26" y="18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76"/>
                      </a:lnTo>
                      <a:lnTo>
                        <a:pt x="0" y="77"/>
                      </a:lnTo>
                      <a:lnTo>
                        <a:pt x="1" y="7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28" y="43"/>
                      </a:lnTo>
                      <a:lnTo>
                        <a:pt x="23" y="25"/>
                      </a:lnTo>
                      <a:lnTo>
                        <a:pt x="28" y="20"/>
                      </a:lnTo>
                      <a:lnTo>
                        <a:pt x="28" y="18"/>
                      </a:lnTo>
                      <a:lnTo>
                        <a:pt x="26" y="18"/>
                      </a:lnTo>
                      <a:lnTo>
                        <a:pt x="2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2" name="Freeform 851"/>
                <p:cNvSpPr>
                  <a:spLocks/>
                </p:cNvSpPr>
                <p:nvPr/>
              </p:nvSpPr>
              <p:spPr bwMode="auto">
                <a:xfrm>
                  <a:off x="5261" y="869"/>
                  <a:ext cx="18" cy="21"/>
                </a:xfrm>
                <a:custGeom>
                  <a:avLst/>
                  <a:gdLst>
                    <a:gd name="T0" fmla="*/ 11 w 37"/>
                    <a:gd name="T1" fmla="*/ 0 h 42"/>
                    <a:gd name="T2" fmla="*/ 11 w 37"/>
                    <a:gd name="T3" fmla="*/ 0 h 42"/>
                    <a:gd name="T4" fmla="*/ 10 w 37"/>
                    <a:gd name="T5" fmla="*/ 0 h 42"/>
                    <a:gd name="T6" fmla="*/ 9 w 37"/>
                    <a:gd name="T7" fmla="*/ 0 h 42"/>
                    <a:gd name="T8" fmla="*/ 7 w 37"/>
                    <a:gd name="T9" fmla="*/ 0 h 42"/>
                    <a:gd name="T10" fmla="*/ 6 w 37"/>
                    <a:gd name="T11" fmla="*/ 0 h 42"/>
                    <a:gd name="T12" fmla="*/ 5 w 37"/>
                    <a:gd name="T13" fmla="*/ 1 h 42"/>
                    <a:gd name="T14" fmla="*/ 4 w 37"/>
                    <a:gd name="T15" fmla="*/ 1 h 42"/>
                    <a:gd name="T16" fmla="*/ 3 w 37"/>
                    <a:gd name="T17" fmla="*/ 1 h 42"/>
                    <a:gd name="T18" fmla="*/ 3 w 37"/>
                    <a:gd name="T19" fmla="*/ 3 h 42"/>
                    <a:gd name="T20" fmla="*/ 2 w 37"/>
                    <a:gd name="T21" fmla="*/ 3 h 42"/>
                    <a:gd name="T22" fmla="*/ 2 w 37"/>
                    <a:gd name="T23" fmla="*/ 4 h 42"/>
                    <a:gd name="T24" fmla="*/ 1 w 37"/>
                    <a:gd name="T25" fmla="*/ 6 h 42"/>
                    <a:gd name="T26" fmla="*/ 1 w 37"/>
                    <a:gd name="T27" fmla="*/ 7 h 42"/>
                    <a:gd name="T28" fmla="*/ 0 w 37"/>
                    <a:gd name="T29" fmla="*/ 8 h 42"/>
                    <a:gd name="T30" fmla="*/ 0 w 37"/>
                    <a:gd name="T31" fmla="*/ 10 h 42"/>
                    <a:gd name="T32" fmla="*/ 0 w 37"/>
                    <a:gd name="T33" fmla="*/ 11 h 42"/>
                    <a:gd name="T34" fmla="*/ 0 w 37"/>
                    <a:gd name="T35" fmla="*/ 13 h 42"/>
                    <a:gd name="T36" fmla="*/ 1 w 37"/>
                    <a:gd name="T37" fmla="*/ 16 h 42"/>
                    <a:gd name="T38" fmla="*/ 2 w 37"/>
                    <a:gd name="T39" fmla="*/ 18 h 42"/>
                    <a:gd name="T40" fmla="*/ 2 w 37"/>
                    <a:gd name="T41" fmla="*/ 18 h 42"/>
                    <a:gd name="T42" fmla="*/ 2 w 37"/>
                    <a:gd name="T43" fmla="*/ 19 h 42"/>
                    <a:gd name="T44" fmla="*/ 3 w 37"/>
                    <a:gd name="T45" fmla="*/ 19 h 42"/>
                    <a:gd name="T46" fmla="*/ 4 w 37"/>
                    <a:gd name="T47" fmla="*/ 19 h 42"/>
                    <a:gd name="T48" fmla="*/ 6 w 37"/>
                    <a:gd name="T49" fmla="*/ 20 h 42"/>
                    <a:gd name="T50" fmla="*/ 6 w 37"/>
                    <a:gd name="T51" fmla="*/ 21 h 42"/>
                    <a:gd name="T52" fmla="*/ 7 w 37"/>
                    <a:gd name="T53" fmla="*/ 21 h 42"/>
                    <a:gd name="T54" fmla="*/ 8 w 37"/>
                    <a:gd name="T55" fmla="*/ 21 h 42"/>
                    <a:gd name="T56" fmla="*/ 9 w 37"/>
                    <a:gd name="T57" fmla="*/ 21 h 42"/>
                    <a:gd name="T58" fmla="*/ 10 w 37"/>
                    <a:gd name="T59" fmla="*/ 21 h 42"/>
                    <a:gd name="T60" fmla="*/ 12 w 37"/>
                    <a:gd name="T61" fmla="*/ 20 h 42"/>
                    <a:gd name="T62" fmla="*/ 13 w 37"/>
                    <a:gd name="T63" fmla="*/ 19 h 42"/>
                    <a:gd name="T64" fmla="*/ 15 w 37"/>
                    <a:gd name="T65" fmla="*/ 19 h 42"/>
                    <a:gd name="T66" fmla="*/ 15 w 37"/>
                    <a:gd name="T67" fmla="*/ 18 h 42"/>
                    <a:gd name="T68" fmla="*/ 16 w 37"/>
                    <a:gd name="T69" fmla="*/ 17 h 42"/>
                    <a:gd name="T70" fmla="*/ 16 w 37"/>
                    <a:gd name="T71" fmla="*/ 16 h 42"/>
                    <a:gd name="T72" fmla="*/ 17 w 37"/>
                    <a:gd name="T73" fmla="*/ 13 h 42"/>
                    <a:gd name="T74" fmla="*/ 17 w 37"/>
                    <a:gd name="T75" fmla="*/ 12 h 42"/>
                    <a:gd name="T76" fmla="*/ 17 w 37"/>
                    <a:gd name="T77" fmla="*/ 11 h 42"/>
                    <a:gd name="T78" fmla="*/ 18 w 37"/>
                    <a:gd name="T79" fmla="*/ 10 h 42"/>
                    <a:gd name="T80" fmla="*/ 17 w 37"/>
                    <a:gd name="T81" fmla="*/ 8 h 42"/>
                    <a:gd name="T82" fmla="*/ 17 w 37"/>
                    <a:gd name="T83" fmla="*/ 7 h 42"/>
                    <a:gd name="T84" fmla="*/ 16 w 37"/>
                    <a:gd name="T85" fmla="*/ 4 h 42"/>
                    <a:gd name="T86" fmla="*/ 16 w 37"/>
                    <a:gd name="T87" fmla="*/ 3 h 42"/>
                    <a:gd name="T88" fmla="*/ 15 w 37"/>
                    <a:gd name="T89" fmla="*/ 3 h 42"/>
                    <a:gd name="T90" fmla="*/ 15 w 37"/>
                    <a:gd name="T91" fmla="*/ 3 h 42"/>
                    <a:gd name="T92" fmla="*/ 14 w 37"/>
                    <a:gd name="T93" fmla="*/ 1 h 42"/>
                    <a:gd name="T94" fmla="*/ 12 w 37"/>
                    <a:gd name="T95" fmla="*/ 0 h 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"/>
                    <a:gd name="T145" fmla="*/ 0 h 42"/>
                    <a:gd name="T146" fmla="*/ 37 w 37"/>
                    <a:gd name="T147" fmla="*/ 42 h 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" h="42">
                      <a:moveTo>
                        <a:pt x="25" y="0"/>
                      </a:move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9" y="1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7" y="5"/>
                      </a:lnTo>
                      <a:lnTo>
                        <a:pt x="5" y="6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2" y="13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1"/>
                      </a:lnTo>
                      <a:lnTo>
                        <a:pt x="0" y="23"/>
                      </a:lnTo>
                      <a:lnTo>
                        <a:pt x="0" y="27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4" y="33"/>
                      </a:lnTo>
                      <a:lnTo>
                        <a:pt x="4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7" y="38"/>
                      </a:lnTo>
                      <a:lnTo>
                        <a:pt x="9" y="38"/>
                      </a:lnTo>
                      <a:lnTo>
                        <a:pt x="10" y="40"/>
                      </a:lnTo>
                      <a:lnTo>
                        <a:pt x="12" y="40"/>
                      </a:lnTo>
                      <a:lnTo>
                        <a:pt x="12" y="42"/>
                      </a:lnTo>
                      <a:lnTo>
                        <a:pt x="13" y="42"/>
                      </a:lnTo>
                      <a:lnTo>
                        <a:pt x="15" y="42"/>
                      </a:lnTo>
                      <a:lnTo>
                        <a:pt x="17" y="42"/>
                      </a:lnTo>
                      <a:lnTo>
                        <a:pt x="18" y="42"/>
                      </a:lnTo>
                      <a:lnTo>
                        <a:pt x="20" y="42"/>
                      </a:lnTo>
                      <a:lnTo>
                        <a:pt x="22" y="42"/>
                      </a:lnTo>
                      <a:lnTo>
                        <a:pt x="25" y="40"/>
                      </a:lnTo>
                      <a:lnTo>
                        <a:pt x="25" y="38"/>
                      </a:lnTo>
                      <a:lnTo>
                        <a:pt x="27" y="38"/>
                      </a:lnTo>
                      <a:lnTo>
                        <a:pt x="28" y="38"/>
                      </a:lnTo>
                      <a:lnTo>
                        <a:pt x="30" y="37"/>
                      </a:lnTo>
                      <a:lnTo>
                        <a:pt x="30" y="35"/>
                      </a:lnTo>
                      <a:lnTo>
                        <a:pt x="32" y="35"/>
                      </a:lnTo>
                      <a:lnTo>
                        <a:pt x="32" y="33"/>
                      </a:lnTo>
                      <a:lnTo>
                        <a:pt x="33" y="32"/>
                      </a:lnTo>
                      <a:lnTo>
                        <a:pt x="35" y="28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3"/>
                      </a:lnTo>
                      <a:lnTo>
                        <a:pt x="35" y="21"/>
                      </a:lnTo>
                      <a:lnTo>
                        <a:pt x="37" y="20"/>
                      </a:lnTo>
                      <a:lnTo>
                        <a:pt x="35" y="18"/>
                      </a:lnTo>
                      <a:lnTo>
                        <a:pt x="35" y="16"/>
                      </a:lnTo>
                      <a:lnTo>
                        <a:pt x="35" y="15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2" y="6"/>
                      </a:lnTo>
                      <a:lnTo>
                        <a:pt x="30" y="6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8" y="1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3" name="Freeform 852"/>
                <p:cNvSpPr>
                  <a:spLocks/>
                </p:cNvSpPr>
                <p:nvPr/>
              </p:nvSpPr>
              <p:spPr bwMode="auto">
                <a:xfrm>
                  <a:off x="5260" y="868"/>
                  <a:ext cx="19" cy="23"/>
                </a:xfrm>
                <a:custGeom>
                  <a:avLst/>
                  <a:gdLst>
                    <a:gd name="T0" fmla="*/ 1 w 38"/>
                    <a:gd name="T1" fmla="*/ 9 h 45"/>
                    <a:gd name="T2" fmla="*/ 0 w 38"/>
                    <a:gd name="T3" fmla="*/ 11 h 45"/>
                    <a:gd name="T4" fmla="*/ 0 w 38"/>
                    <a:gd name="T5" fmla="*/ 13 h 45"/>
                    <a:gd name="T6" fmla="*/ 1 w 38"/>
                    <a:gd name="T7" fmla="*/ 15 h 45"/>
                    <a:gd name="T8" fmla="*/ 1 w 38"/>
                    <a:gd name="T9" fmla="*/ 18 h 45"/>
                    <a:gd name="T10" fmla="*/ 2 w 38"/>
                    <a:gd name="T11" fmla="*/ 20 h 45"/>
                    <a:gd name="T12" fmla="*/ 5 w 38"/>
                    <a:gd name="T13" fmla="*/ 21 h 45"/>
                    <a:gd name="T14" fmla="*/ 6 w 38"/>
                    <a:gd name="T15" fmla="*/ 22 h 45"/>
                    <a:gd name="T16" fmla="*/ 9 w 38"/>
                    <a:gd name="T17" fmla="*/ 23 h 45"/>
                    <a:gd name="T18" fmla="*/ 10 w 38"/>
                    <a:gd name="T19" fmla="*/ 22 h 45"/>
                    <a:gd name="T20" fmla="*/ 13 w 38"/>
                    <a:gd name="T21" fmla="*/ 21 h 45"/>
                    <a:gd name="T22" fmla="*/ 14 w 38"/>
                    <a:gd name="T23" fmla="*/ 20 h 45"/>
                    <a:gd name="T24" fmla="*/ 17 w 38"/>
                    <a:gd name="T25" fmla="*/ 19 h 45"/>
                    <a:gd name="T26" fmla="*/ 17 w 38"/>
                    <a:gd name="T27" fmla="*/ 16 h 45"/>
                    <a:gd name="T28" fmla="*/ 18 w 38"/>
                    <a:gd name="T29" fmla="*/ 15 h 45"/>
                    <a:gd name="T30" fmla="*/ 18 w 38"/>
                    <a:gd name="T31" fmla="*/ 13 h 45"/>
                    <a:gd name="T32" fmla="*/ 19 w 38"/>
                    <a:gd name="T33" fmla="*/ 9 h 45"/>
                    <a:gd name="T34" fmla="*/ 18 w 38"/>
                    <a:gd name="T35" fmla="*/ 6 h 45"/>
                    <a:gd name="T36" fmla="*/ 17 w 38"/>
                    <a:gd name="T37" fmla="*/ 4 h 45"/>
                    <a:gd name="T38" fmla="*/ 15 w 38"/>
                    <a:gd name="T39" fmla="*/ 2 h 45"/>
                    <a:gd name="T40" fmla="*/ 12 w 38"/>
                    <a:gd name="T41" fmla="*/ 1 h 45"/>
                    <a:gd name="T42" fmla="*/ 10 w 38"/>
                    <a:gd name="T43" fmla="*/ 0 h 45"/>
                    <a:gd name="T44" fmla="*/ 8 w 38"/>
                    <a:gd name="T45" fmla="*/ 0 h 45"/>
                    <a:gd name="T46" fmla="*/ 5 w 38"/>
                    <a:gd name="T47" fmla="*/ 1 h 45"/>
                    <a:gd name="T48" fmla="*/ 4 w 38"/>
                    <a:gd name="T49" fmla="*/ 2 h 45"/>
                    <a:gd name="T50" fmla="*/ 2 w 38"/>
                    <a:gd name="T51" fmla="*/ 4 h 45"/>
                    <a:gd name="T52" fmla="*/ 1 w 38"/>
                    <a:gd name="T53" fmla="*/ 4 h 45"/>
                    <a:gd name="T54" fmla="*/ 1 w 38"/>
                    <a:gd name="T55" fmla="*/ 8 h 45"/>
                    <a:gd name="T56" fmla="*/ 2 w 38"/>
                    <a:gd name="T57" fmla="*/ 4 h 45"/>
                    <a:gd name="T58" fmla="*/ 4 w 38"/>
                    <a:gd name="T59" fmla="*/ 4 h 45"/>
                    <a:gd name="T60" fmla="*/ 5 w 38"/>
                    <a:gd name="T61" fmla="*/ 3 h 45"/>
                    <a:gd name="T62" fmla="*/ 8 w 38"/>
                    <a:gd name="T63" fmla="*/ 1 h 45"/>
                    <a:gd name="T64" fmla="*/ 9 w 38"/>
                    <a:gd name="T65" fmla="*/ 1 h 45"/>
                    <a:gd name="T66" fmla="*/ 11 w 38"/>
                    <a:gd name="T67" fmla="*/ 1 h 45"/>
                    <a:gd name="T68" fmla="*/ 14 w 38"/>
                    <a:gd name="T69" fmla="*/ 3 h 45"/>
                    <a:gd name="T70" fmla="*/ 15 w 38"/>
                    <a:gd name="T71" fmla="*/ 4 h 45"/>
                    <a:gd name="T72" fmla="*/ 17 w 38"/>
                    <a:gd name="T73" fmla="*/ 5 h 45"/>
                    <a:gd name="T74" fmla="*/ 17 w 38"/>
                    <a:gd name="T75" fmla="*/ 8 h 45"/>
                    <a:gd name="T76" fmla="*/ 18 w 38"/>
                    <a:gd name="T77" fmla="*/ 10 h 45"/>
                    <a:gd name="T78" fmla="*/ 18 w 38"/>
                    <a:gd name="T79" fmla="*/ 13 h 45"/>
                    <a:gd name="T80" fmla="*/ 17 w 38"/>
                    <a:gd name="T81" fmla="*/ 15 h 45"/>
                    <a:gd name="T82" fmla="*/ 15 w 38"/>
                    <a:gd name="T83" fmla="*/ 18 h 45"/>
                    <a:gd name="T84" fmla="*/ 14 w 38"/>
                    <a:gd name="T85" fmla="*/ 19 h 45"/>
                    <a:gd name="T86" fmla="*/ 13 w 38"/>
                    <a:gd name="T87" fmla="*/ 20 h 45"/>
                    <a:gd name="T88" fmla="*/ 11 w 38"/>
                    <a:gd name="T89" fmla="*/ 20 h 45"/>
                    <a:gd name="T90" fmla="*/ 10 w 38"/>
                    <a:gd name="T91" fmla="*/ 21 h 45"/>
                    <a:gd name="T92" fmla="*/ 8 w 38"/>
                    <a:gd name="T93" fmla="*/ 21 h 45"/>
                    <a:gd name="T94" fmla="*/ 6 w 38"/>
                    <a:gd name="T95" fmla="*/ 20 h 45"/>
                    <a:gd name="T96" fmla="*/ 5 w 38"/>
                    <a:gd name="T97" fmla="*/ 20 h 45"/>
                    <a:gd name="T98" fmla="*/ 3 w 38"/>
                    <a:gd name="T99" fmla="*/ 19 h 45"/>
                    <a:gd name="T100" fmla="*/ 2 w 38"/>
                    <a:gd name="T101" fmla="*/ 17 h 45"/>
                    <a:gd name="T102" fmla="*/ 1 w 38"/>
                    <a:gd name="T103" fmla="*/ 15 h 45"/>
                    <a:gd name="T104" fmla="*/ 1 w 38"/>
                    <a:gd name="T105" fmla="*/ 15 h 45"/>
                    <a:gd name="T106" fmla="*/ 1 w 38"/>
                    <a:gd name="T107" fmla="*/ 12 h 45"/>
                    <a:gd name="T108" fmla="*/ 1 w 38"/>
                    <a:gd name="T109" fmla="*/ 10 h 45"/>
                    <a:gd name="T110" fmla="*/ 1 w 38"/>
                    <a:gd name="T111" fmla="*/ 9 h 45"/>
                    <a:gd name="T112" fmla="*/ 1 w 38"/>
                    <a:gd name="T113" fmla="*/ 7 h 4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5"/>
                    <a:gd name="T173" fmla="*/ 38 w 38"/>
                    <a:gd name="T174" fmla="*/ 45 h 4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5">
                      <a:moveTo>
                        <a:pt x="1" y="13"/>
                      </a:move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6" y="40"/>
                      </a:lnTo>
                      <a:lnTo>
                        <a:pt x="10" y="42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6" y="45"/>
                      </a:lnTo>
                      <a:lnTo>
                        <a:pt x="18" y="45"/>
                      </a:lnTo>
                      <a:lnTo>
                        <a:pt x="21" y="45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2"/>
                      </a:lnTo>
                      <a:lnTo>
                        <a:pt x="28" y="40"/>
                      </a:lnTo>
                      <a:lnTo>
                        <a:pt x="29" y="40"/>
                      </a:lnTo>
                      <a:lnTo>
                        <a:pt x="31" y="40"/>
                      </a:lnTo>
                      <a:lnTo>
                        <a:pt x="31" y="39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4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6" y="29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3"/>
                      </a:lnTo>
                      <a:lnTo>
                        <a:pt x="38" y="18"/>
                      </a:lnTo>
                      <a:lnTo>
                        <a:pt x="36" y="17"/>
                      </a:lnTo>
                      <a:lnTo>
                        <a:pt x="36" y="13"/>
                      </a:lnTo>
                      <a:lnTo>
                        <a:pt x="36" y="12"/>
                      </a:lnTo>
                      <a:lnTo>
                        <a:pt x="34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29" y="3"/>
                      </a:lnTo>
                      <a:lnTo>
                        <a:pt x="29" y="2"/>
                      </a:lnTo>
                      <a:lnTo>
                        <a:pt x="24" y="2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2"/>
                      </a:lnTo>
                      <a:lnTo>
                        <a:pt x="13" y="2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2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6" y="7"/>
                      </a:lnTo>
                      <a:lnTo>
                        <a:pt x="8" y="7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3" y="3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4" y="3"/>
                      </a:lnTo>
                      <a:lnTo>
                        <a:pt x="28" y="5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31" y="7"/>
                      </a:lnTo>
                      <a:lnTo>
                        <a:pt x="31" y="8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3"/>
                      </a:lnTo>
                      <a:lnTo>
                        <a:pt x="34" y="15"/>
                      </a:lnTo>
                      <a:lnTo>
                        <a:pt x="34" y="17"/>
                      </a:lnTo>
                      <a:lnTo>
                        <a:pt x="36" y="18"/>
                      </a:lnTo>
                      <a:lnTo>
                        <a:pt x="36" y="20"/>
                      </a:lnTo>
                      <a:lnTo>
                        <a:pt x="36" y="23"/>
                      </a:lnTo>
                      <a:lnTo>
                        <a:pt x="36" y="25"/>
                      </a:lnTo>
                      <a:lnTo>
                        <a:pt x="34" y="29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1" y="35"/>
                      </a:lnTo>
                      <a:lnTo>
                        <a:pt x="31" y="37"/>
                      </a:lnTo>
                      <a:lnTo>
                        <a:pt x="29" y="37"/>
                      </a:lnTo>
                      <a:lnTo>
                        <a:pt x="29" y="39"/>
                      </a:lnTo>
                      <a:lnTo>
                        <a:pt x="28" y="39"/>
                      </a:lnTo>
                      <a:lnTo>
                        <a:pt x="26" y="40"/>
                      </a:lnTo>
                      <a:lnTo>
                        <a:pt x="24" y="40"/>
                      </a:lnTo>
                      <a:lnTo>
                        <a:pt x="23" y="40"/>
                      </a:lnTo>
                      <a:lnTo>
                        <a:pt x="21" y="42"/>
                      </a:lnTo>
                      <a:lnTo>
                        <a:pt x="19" y="42"/>
                      </a:lnTo>
                      <a:lnTo>
                        <a:pt x="18" y="42"/>
                      </a:lnTo>
                      <a:lnTo>
                        <a:pt x="16" y="42"/>
                      </a:lnTo>
                      <a:lnTo>
                        <a:pt x="14" y="42"/>
                      </a:lnTo>
                      <a:lnTo>
                        <a:pt x="13" y="42"/>
                      </a:lnTo>
                      <a:lnTo>
                        <a:pt x="13" y="40"/>
                      </a:lnTo>
                      <a:lnTo>
                        <a:pt x="10" y="40"/>
                      </a:lnTo>
                      <a:lnTo>
                        <a:pt x="11" y="40"/>
                      </a:lnTo>
                      <a:lnTo>
                        <a:pt x="10" y="40"/>
                      </a:lnTo>
                      <a:lnTo>
                        <a:pt x="8" y="40"/>
                      </a:lnTo>
                      <a:lnTo>
                        <a:pt x="6" y="39"/>
                      </a:lnTo>
                      <a:lnTo>
                        <a:pt x="6" y="37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30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4" name="Freeform 853"/>
                <p:cNvSpPr>
                  <a:spLocks/>
                </p:cNvSpPr>
                <p:nvPr/>
              </p:nvSpPr>
              <p:spPr bwMode="auto">
                <a:xfrm>
                  <a:off x="5260" y="873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8 w 28"/>
                    <a:gd name="T3" fmla="*/ 0 h 34"/>
                    <a:gd name="T4" fmla="*/ 7 w 28"/>
                    <a:gd name="T5" fmla="*/ 0 h 34"/>
                    <a:gd name="T6" fmla="*/ 7 w 28"/>
                    <a:gd name="T7" fmla="*/ 0 h 34"/>
                    <a:gd name="T8" fmla="*/ 5 w 28"/>
                    <a:gd name="T9" fmla="*/ 0 h 34"/>
                    <a:gd name="T10" fmla="*/ 5 w 28"/>
                    <a:gd name="T11" fmla="*/ 1 h 34"/>
                    <a:gd name="T12" fmla="*/ 3 w 28"/>
                    <a:gd name="T13" fmla="*/ 1 h 34"/>
                    <a:gd name="T14" fmla="*/ 3 w 28"/>
                    <a:gd name="T15" fmla="*/ 2 h 34"/>
                    <a:gd name="T16" fmla="*/ 2 w 28"/>
                    <a:gd name="T17" fmla="*/ 2 h 34"/>
                    <a:gd name="T18" fmla="*/ 2 w 28"/>
                    <a:gd name="T19" fmla="*/ 3 h 34"/>
                    <a:gd name="T20" fmla="*/ 1 w 28"/>
                    <a:gd name="T21" fmla="*/ 4 h 34"/>
                    <a:gd name="T22" fmla="*/ 0 w 28"/>
                    <a:gd name="T23" fmla="*/ 7 h 34"/>
                    <a:gd name="T24" fmla="*/ 0 w 28"/>
                    <a:gd name="T25" fmla="*/ 9 h 34"/>
                    <a:gd name="T26" fmla="*/ 0 w 28"/>
                    <a:gd name="T27" fmla="*/ 9 h 34"/>
                    <a:gd name="T28" fmla="*/ 0 w 28"/>
                    <a:gd name="T29" fmla="*/ 10 h 34"/>
                    <a:gd name="T30" fmla="*/ 1 w 28"/>
                    <a:gd name="T31" fmla="*/ 11 h 34"/>
                    <a:gd name="T32" fmla="*/ 1 w 28"/>
                    <a:gd name="T33" fmla="*/ 13 h 34"/>
                    <a:gd name="T34" fmla="*/ 1 w 28"/>
                    <a:gd name="T35" fmla="*/ 13 h 34"/>
                    <a:gd name="T36" fmla="*/ 2 w 28"/>
                    <a:gd name="T37" fmla="*/ 13 h 34"/>
                    <a:gd name="T38" fmla="*/ 2 w 28"/>
                    <a:gd name="T39" fmla="*/ 15 h 34"/>
                    <a:gd name="T40" fmla="*/ 3 w 28"/>
                    <a:gd name="T41" fmla="*/ 15 h 34"/>
                    <a:gd name="T42" fmla="*/ 3 w 28"/>
                    <a:gd name="T43" fmla="*/ 17 h 34"/>
                    <a:gd name="T44" fmla="*/ 5 w 28"/>
                    <a:gd name="T45" fmla="*/ 17 h 34"/>
                    <a:gd name="T46" fmla="*/ 7 w 28"/>
                    <a:gd name="T47" fmla="*/ 17 h 34"/>
                    <a:gd name="T48" fmla="*/ 7 w 28"/>
                    <a:gd name="T49" fmla="*/ 17 h 34"/>
                    <a:gd name="T50" fmla="*/ 8 w 28"/>
                    <a:gd name="T51" fmla="*/ 17 h 34"/>
                    <a:gd name="T52" fmla="*/ 9 w 28"/>
                    <a:gd name="T53" fmla="*/ 17 h 34"/>
                    <a:gd name="T54" fmla="*/ 11 w 28"/>
                    <a:gd name="T55" fmla="*/ 17 h 34"/>
                    <a:gd name="T56" fmla="*/ 11 w 28"/>
                    <a:gd name="T57" fmla="*/ 15 h 34"/>
                    <a:gd name="T58" fmla="*/ 12 w 28"/>
                    <a:gd name="T59" fmla="*/ 14 h 34"/>
                    <a:gd name="T60" fmla="*/ 12 w 28"/>
                    <a:gd name="T61" fmla="*/ 13 h 34"/>
                    <a:gd name="T62" fmla="*/ 13 w 28"/>
                    <a:gd name="T63" fmla="*/ 12 h 34"/>
                    <a:gd name="T64" fmla="*/ 14 w 28"/>
                    <a:gd name="T65" fmla="*/ 10 h 34"/>
                    <a:gd name="T66" fmla="*/ 14 w 28"/>
                    <a:gd name="T67" fmla="*/ 9 h 34"/>
                    <a:gd name="T68" fmla="*/ 14 w 28"/>
                    <a:gd name="T69" fmla="*/ 9 h 34"/>
                    <a:gd name="T70" fmla="*/ 14 w 28"/>
                    <a:gd name="T71" fmla="*/ 7 h 34"/>
                    <a:gd name="T72" fmla="*/ 14 w 28"/>
                    <a:gd name="T73" fmla="*/ 5 h 34"/>
                    <a:gd name="T74" fmla="*/ 13 w 28"/>
                    <a:gd name="T75" fmla="*/ 4 h 34"/>
                    <a:gd name="T76" fmla="*/ 13 w 28"/>
                    <a:gd name="T77" fmla="*/ 4 h 34"/>
                    <a:gd name="T78" fmla="*/ 12 w 28"/>
                    <a:gd name="T79" fmla="*/ 3 h 34"/>
                    <a:gd name="T80" fmla="*/ 12 w 28"/>
                    <a:gd name="T81" fmla="*/ 3 h 34"/>
                    <a:gd name="T82" fmla="*/ 12 w 28"/>
                    <a:gd name="T83" fmla="*/ 2 h 34"/>
                    <a:gd name="T84" fmla="*/ 12 w 28"/>
                    <a:gd name="T85" fmla="*/ 2 h 34"/>
                    <a:gd name="T86" fmla="*/ 11 w 28"/>
                    <a:gd name="T87" fmla="*/ 1 h 34"/>
                    <a:gd name="T88" fmla="*/ 10 w 28"/>
                    <a:gd name="T89" fmla="*/ 1 h 3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8"/>
                    <a:gd name="T136" fmla="*/ 0 h 34"/>
                    <a:gd name="T137" fmla="*/ 28 w 28"/>
                    <a:gd name="T138" fmla="*/ 34 h 3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8" h="34">
                      <a:moveTo>
                        <a:pt x="19" y="2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5" y="4"/>
                      </a:lnTo>
                      <a:lnTo>
                        <a:pt x="3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9"/>
                      </a:lnTo>
                      <a:lnTo>
                        <a:pt x="1" y="12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6" y="34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4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9" y="34"/>
                      </a:lnTo>
                      <a:lnTo>
                        <a:pt x="21" y="34"/>
                      </a:lnTo>
                      <a:lnTo>
                        <a:pt x="21" y="32"/>
                      </a:lnTo>
                      <a:lnTo>
                        <a:pt x="21" y="31"/>
                      </a:lnTo>
                      <a:lnTo>
                        <a:pt x="23" y="31"/>
                      </a:lnTo>
                      <a:lnTo>
                        <a:pt x="23" y="29"/>
                      </a:lnTo>
                      <a:lnTo>
                        <a:pt x="24" y="29"/>
                      </a:lnTo>
                      <a:lnTo>
                        <a:pt x="24" y="27"/>
                      </a:lnTo>
                      <a:lnTo>
                        <a:pt x="26" y="26"/>
                      </a:lnTo>
                      <a:lnTo>
                        <a:pt x="26" y="24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6" y="10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6" y="7"/>
                      </a:lnTo>
                      <a:lnTo>
                        <a:pt x="24" y="7"/>
                      </a:lnTo>
                      <a:lnTo>
                        <a:pt x="24" y="5"/>
                      </a:lnTo>
                      <a:lnTo>
                        <a:pt x="24" y="4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19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5" name="Freeform 854"/>
                <p:cNvSpPr>
                  <a:spLocks/>
                </p:cNvSpPr>
                <p:nvPr/>
              </p:nvSpPr>
              <p:spPr bwMode="auto">
                <a:xfrm>
                  <a:off x="5259" y="872"/>
                  <a:ext cx="16" cy="18"/>
                </a:xfrm>
                <a:custGeom>
                  <a:avLst/>
                  <a:gdLst>
                    <a:gd name="T0" fmla="*/ 0 w 31"/>
                    <a:gd name="T1" fmla="*/ 6 h 37"/>
                    <a:gd name="T2" fmla="*/ 0 w 31"/>
                    <a:gd name="T3" fmla="*/ 9 h 37"/>
                    <a:gd name="T4" fmla="*/ 0 w 31"/>
                    <a:gd name="T5" fmla="*/ 11 h 37"/>
                    <a:gd name="T6" fmla="*/ 1 w 31"/>
                    <a:gd name="T7" fmla="*/ 12 h 37"/>
                    <a:gd name="T8" fmla="*/ 2 w 31"/>
                    <a:gd name="T9" fmla="*/ 15 h 37"/>
                    <a:gd name="T10" fmla="*/ 3 w 31"/>
                    <a:gd name="T11" fmla="*/ 16 h 37"/>
                    <a:gd name="T12" fmla="*/ 4 w 31"/>
                    <a:gd name="T13" fmla="*/ 17 h 37"/>
                    <a:gd name="T14" fmla="*/ 6 w 31"/>
                    <a:gd name="T15" fmla="*/ 17 h 37"/>
                    <a:gd name="T16" fmla="*/ 8 w 31"/>
                    <a:gd name="T17" fmla="*/ 18 h 37"/>
                    <a:gd name="T18" fmla="*/ 9 w 31"/>
                    <a:gd name="T19" fmla="*/ 17 h 37"/>
                    <a:gd name="T20" fmla="*/ 11 w 31"/>
                    <a:gd name="T21" fmla="*/ 16 h 37"/>
                    <a:gd name="T22" fmla="*/ 12 w 31"/>
                    <a:gd name="T23" fmla="*/ 16 h 37"/>
                    <a:gd name="T24" fmla="*/ 14 w 31"/>
                    <a:gd name="T25" fmla="*/ 15 h 37"/>
                    <a:gd name="T26" fmla="*/ 14 w 31"/>
                    <a:gd name="T27" fmla="*/ 13 h 37"/>
                    <a:gd name="T28" fmla="*/ 16 w 31"/>
                    <a:gd name="T29" fmla="*/ 11 h 37"/>
                    <a:gd name="T30" fmla="*/ 16 w 31"/>
                    <a:gd name="T31" fmla="*/ 8 h 37"/>
                    <a:gd name="T32" fmla="*/ 16 w 31"/>
                    <a:gd name="T33" fmla="*/ 5 h 37"/>
                    <a:gd name="T34" fmla="*/ 15 w 31"/>
                    <a:gd name="T35" fmla="*/ 4 h 37"/>
                    <a:gd name="T36" fmla="*/ 14 w 31"/>
                    <a:gd name="T37" fmla="*/ 2 h 37"/>
                    <a:gd name="T38" fmla="*/ 13 w 31"/>
                    <a:gd name="T39" fmla="*/ 1 h 37"/>
                    <a:gd name="T40" fmla="*/ 10 w 31"/>
                    <a:gd name="T41" fmla="*/ 0 h 37"/>
                    <a:gd name="T42" fmla="*/ 8 w 31"/>
                    <a:gd name="T43" fmla="*/ 0 h 37"/>
                    <a:gd name="T44" fmla="*/ 5 w 31"/>
                    <a:gd name="T45" fmla="*/ 0 h 37"/>
                    <a:gd name="T46" fmla="*/ 4 w 31"/>
                    <a:gd name="T47" fmla="*/ 1 h 37"/>
                    <a:gd name="T48" fmla="*/ 3 w 31"/>
                    <a:gd name="T49" fmla="*/ 2 h 37"/>
                    <a:gd name="T50" fmla="*/ 2 w 31"/>
                    <a:gd name="T51" fmla="*/ 4 h 37"/>
                    <a:gd name="T52" fmla="*/ 2 w 31"/>
                    <a:gd name="T53" fmla="*/ 5 h 37"/>
                    <a:gd name="T54" fmla="*/ 3 w 31"/>
                    <a:gd name="T55" fmla="*/ 3 h 37"/>
                    <a:gd name="T56" fmla="*/ 4 w 31"/>
                    <a:gd name="T57" fmla="*/ 2 h 37"/>
                    <a:gd name="T58" fmla="*/ 7 w 31"/>
                    <a:gd name="T59" fmla="*/ 1 h 37"/>
                    <a:gd name="T60" fmla="*/ 9 w 31"/>
                    <a:gd name="T61" fmla="*/ 0 h 37"/>
                    <a:gd name="T62" fmla="*/ 13 w 31"/>
                    <a:gd name="T63" fmla="*/ 3 h 37"/>
                    <a:gd name="T64" fmla="*/ 13 w 31"/>
                    <a:gd name="T65" fmla="*/ 4 h 37"/>
                    <a:gd name="T66" fmla="*/ 14 w 31"/>
                    <a:gd name="T67" fmla="*/ 5 h 37"/>
                    <a:gd name="T68" fmla="*/ 15 w 31"/>
                    <a:gd name="T69" fmla="*/ 7 h 37"/>
                    <a:gd name="T70" fmla="*/ 15 w 31"/>
                    <a:gd name="T71" fmla="*/ 9 h 37"/>
                    <a:gd name="T72" fmla="*/ 14 w 31"/>
                    <a:gd name="T73" fmla="*/ 12 h 37"/>
                    <a:gd name="T74" fmla="*/ 13 w 31"/>
                    <a:gd name="T75" fmla="*/ 15 h 37"/>
                    <a:gd name="T76" fmla="*/ 12 w 31"/>
                    <a:gd name="T77" fmla="*/ 16 h 37"/>
                    <a:gd name="T78" fmla="*/ 9 w 31"/>
                    <a:gd name="T79" fmla="*/ 16 h 37"/>
                    <a:gd name="T80" fmla="*/ 8 w 31"/>
                    <a:gd name="T81" fmla="*/ 16 h 37"/>
                    <a:gd name="T82" fmla="*/ 5 w 31"/>
                    <a:gd name="T83" fmla="*/ 16 h 37"/>
                    <a:gd name="T84" fmla="*/ 4 w 31"/>
                    <a:gd name="T85" fmla="*/ 16 h 37"/>
                    <a:gd name="T86" fmla="*/ 3 w 31"/>
                    <a:gd name="T87" fmla="*/ 15 h 37"/>
                    <a:gd name="T88" fmla="*/ 2 w 31"/>
                    <a:gd name="T89" fmla="*/ 13 h 37"/>
                    <a:gd name="T90" fmla="*/ 2 w 31"/>
                    <a:gd name="T91" fmla="*/ 10 h 37"/>
                    <a:gd name="T92" fmla="*/ 2 w 31"/>
                    <a:gd name="T93" fmla="*/ 8 h 37"/>
                    <a:gd name="T94" fmla="*/ 2 w 31"/>
                    <a:gd name="T95" fmla="*/ 5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1"/>
                    <a:gd name="T145" fmla="*/ 0 h 37"/>
                    <a:gd name="T146" fmla="*/ 31 w 31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1" h="37">
                      <a:moveTo>
                        <a:pt x="3" y="11"/>
                      </a:move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3" y="27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3"/>
                      </a:lnTo>
                      <a:lnTo>
                        <a:pt x="8" y="33"/>
                      </a:lnTo>
                      <a:lnTo>
                        <a:pt x="8" y="35"/>
                      </a:lnTo>
                      <a:lnTo>
                        <a:pt x="10" y="35"/>
                      </a:lnTo>
                      <a:lnTo>
                        <a:pt x="12" y="35"/>
                      </a:lnTo>
                      <a:lnTo>
                        <a:pt x="13" y="35"/>
                      </a:lnTo>
                      <a:lnTo>
                        <a:pt x="15" y="35"/>
                      </a:lnTo>
                      <a:lnTo>
                        <a:pt x="15" y="37"/>
                      </a:lnTo>
                      <a:lnTo>
                        <a:pt x="15" y="35"/>
                      </a:lnTo>
                      <a:lnTo>
                        <a:pt x="16" y="35"/>
                      </a:lnTo>
                      <a:lnTo>
                        <a:pt x="18" y="35"/>
                      </a:lnTo>
                      <a:lnTo>
                        <a:pt x="21" y="35"/>
                      </a:lnTo>
                      <a:lnTo>
                        <a:pt x="21" y="33"/>
                      </a:lnTo>
                      <a:lnTo>
                        <a:pt x="23" y="33"/>
                      </a:lnTo>
                      <a:lnTo>
                        <a:pt x="25" y="33"/>
                      </a:lnTo>
                      <a:lnTo>
                        <a:pt x="26" y="32"/>
                      </a:lnTo>
                      <a:lnTo>
                        <a:pt x="28" y="30"/>
                      </a:lnTo>
                      <a:lnTo>
                        <a:pt x="28" y="28"/>
                      </a:lnTo>
                      <a:lnTo>
                        <a:pt x="28" y="27"/>
                      </a:lnTo>
                      <a:lnTo>
                        <a:pt x="30" y="25"/>
                      </a:lnTo>
                      <a:lnTo>
                        <a:pt x="31" y="23"/>
                      </a:lnTo>
                      <a:lnTo>
                        <a:pt x="31" y="22"/>
                      </a:lnTo>
                      <a:lnTo>
                        <a:pt x="31" y="18"/>
                      </a:lnTo>
                      <a:lnTo>
                        <a:pt x="31" y="16"/>
                      </a:lnTo>
                      <a:lnTo>
                        <a:pt x="31" y="15"/>
                      </a:lnTo>
                      <a:lnTo>
                        <a:pt x="31" y="13"/>
                      </a:lnTo>
                      <a:lnTo>
                        <a:pt x="31" y="11"/>
                      </a:lnTo>
                      <a:lnTo>
                        <a:pt x="30" y="11"/>
                      </a:lnTo>
                      <a:lnTo>
                        <a:pt x="30" y="8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8" y="5"/>
                      </a:lnTo>
                      <a:lnTo>
                        <a:pt x="26" y="5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8" y="3"/>
                      </a:lnTo>
                      <a:lnTo>
                        <a:pt x="7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3" y="8"/>
                      </a:lnTo>
                      <a:lnTo>
                        <a:pt x="3" y="11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7" y="6"/>
                      </a:lnTo>
                      <a:lnTo>
                        <a:pt x="8" y="5"/>
                      </a:lnTo>
                      <a:lnTo>
                        <a:pt x="10" y="3"/>
                      </a:lnTo>
                      <a:lnTo>
                        <a:pt x="12" y="3"/>
                      </a:lnTo>
                      <a:lnTo>
                        <a:pt x="13" y="3"/>
                      </a:lnTo>
                      <a:lnTo>
                        <a:pt x="15" y="1"/>
                      </a:lnTo>
                      <a:lnTo>
                        <a:pt x="18" y="1"/>
                      </a:lnTo>
                      <a:lnTo>
                        <a:pt x="20" y="3"/>
                      </a:lnTo>
                      <a:lnTo>
                        <a:pt x="23" y="5"/>
                      </a:lnTo>
                      <a:lnTo>
                        <a:pt x="25" y="6"/>
                      </a:lnTo>
                      <a:lnTo>
                        <a:pt x="26" y="6"/>
                      </a:lnTo>
                      <a:lnTo>
                        <a:pt x="26" y="8"/>
                      </a:lnTo>
                      <a:lnTo>
                        <a:pt x="28" y="8"/>
                      </a:lnTo>
                      <a:lnTo>
                        <a:pt x="28" y="10"/>
                      </a:lnTo>
                      <a:lnTo>
                        <a:pt x="28" y="11"/>
                      </a:lnTo>
                      <a:lnTo>
                        <a:pt x="28" y="15"/>
                      </a:lnTo>
                      <a:lnTo>
                        <a:pt x="30" y="15"/>
                      </a:lnTo>
                      <a:lnTo>
                        <a:pt x="28" y="16"/>
                      </a:lnTo>
                      <a:lnTo>
                        <a:pt x="30" y="18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8" y="27"/>
                      </a:lnTo>
                      <a:lnTo>
                        <a:pt x="26" y="28"/>
                      </a:lnTo>
                      <a:lnTo>
                        <a:pt x="26" y="30"/>
                      </a:lnTo>
                      <a:lnTo>
                        <a:pt x="25" y="30"/>
                      </a:lnTo>
                      <a:lnTo>
                        <a:pt x="23" y="30"/>
                      </a:lnTo>
                      <a:lnTo>
                        <a:pt x="23" y="32"/>
                      </a:lnTo>
                      <a:lnTo>
                        <a:pt x="21" y="32"/>
                      </a:lnTo>
                      <a:lnTo>
                        <a:pt x="21" y="33"/>
                      </a:lnTo>
                      <a:lnTo>
                        <a:pt x="18" y="33"/>
                      </a:lnTo>
                      <a:lnTo>
                        <a:pt x="16" y="33"/>
                      </a:lnTo>
                      <a:lnTo>
                        <a:pt x="15" y="33"/>
                      </a:lnTo>
                      <a:lnTo>
                        <a:pt x="12" y="33"/>
                      </a:lnTo>
                      <a:lnTo>
                        <a:pt x="10" y="33"/>
                      </a:lnTo>
                      <a:lnTo>
                        <a:pt x="8" y="33"/>
                      </a:lnTo>
                      <a:lnTo>
                        <a:pt x="10" y="33"/>
                      </a:lnTo>
                      <a:lnTo>
                        <a:pt x="8" y="33"/>
                      </a:lnTo>
                      <a:lnTo>
                        <a:pt x="8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3" y="27"/>
                      </a:lnTo>
                      <a:lnTo>
                        <a:pt x="3" y="25"/>
                      </a:lnTo>
                      <a:lnTo>
                        <a:pt x="3" y="22"/>
                      </a:lnTo>
                      <a:lnTo>
                        <a:pt x="3" y="20"/>
                      </a:lnTo>
                      <a:lnTo>
                        <a:pt x="3" y="18"/>
                      </a:lnTo>
                      <a:lnTo>
                        <a:pt x="3" y="16"/>
                      </a:lnTo>
                      <a:lnTo>
                        <a:pt x="3" y="15"/>
                      </a:lnTo>
                      <a:lnTo>
                        <a:pt x="3" y="13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6" name="Freeform 855"/>
                <p:cNvSpPr>
                  <a:spLocks/>
                </p:cNvSpPr>
                <p:nvPr/>
              </p:nvSpPr>
              <p:spPr bwMode="auto">
                <a:xfrm>
                  <a:off x="5259" y="864"/>
                  <a:ext cx="15" cy="37"/>
                </a:xfrm>
                <a:custGeom>
                  <a:avLst/>
                  <a:gdLst>
                    <a:gd name="T0" fmla="*/ 14 w 28"/>
                    <a:gd name="T1" fmla="*/ 8 h 75"/>
                    <a:gd name="T2" fmla="*/ 11 w 28"/>
                    <a:gd name="T3" fmla="*/ 13 h 75"/>
                    <a:gd name="T4" fmla="*/ 14 w 28"/>
                    <a:gd name="T5" fmla="*/ 21 h 75"/>
                    <a:gd name="T6" fmla="*/ 15 w 28"/>
                    <a:gd name="T7" fmla="*/ 23 h 75"/>
                    <a:gd name="T8" fmla="*/ 0 w 28"/>
                    <a:gd name="T9" fmla="*/ 37 h 75"/>
                    <a:gd name="T10" fmla="*/ 0 w 28"/>
                    <a:gd name="T11" fmla="*/ 0 h 75"/>
                    <a:gd name="T12" fmla="*/ 14 w 28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5"/>
                    <a:gd name="T23" fmla="*/ 28 w 2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5">
                      <a:moveTo>
                        <a:pt x="26" y="17"/>
                      </a:moveTo>
                      <a:lnTo>
                        <a:pt x="21" y="26"/>
                      </a:lnTo>
                      <a:lnTo>
                        <a:pt x="26" y="43"/>
                      </a:lnTo>
                      <a:lnTo>
                        <a:pt x="28" y="46"/>
                      </a:lnTo>
                      <a:lnTo>
                        <a:pt x="0" y="75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7" name="Freeform 856"/>
                <p:cNvSpPr>
                  <a:spLocks/>
                </p:cNvSpPr>
                <p:nvPr/>
              </p:nvSpPr>
              <p:spPr bwMode="auto">
                <a:xfrm>
                  <a:off x="5259" y="863"/>
                  <a:ext cx="15" cy="38"/>
                </a:xfrm>
                <a:custGeom>
                  <a:avLst/>
                  <a:gdLst>
                    <a:gd name="T0" fmla="*/ 14 w 30"/>
                    <a:gd name="T1" fmla="*/ 9 h 76"/>
                    <a:gd name="T2" fmla="*/ 14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4 w 30"/>
                    <a:gd name="T9" fmla="*/ 22 h 76"/>
                    <a:gd name="T10" fmla="*/ 14 w 30"/>
                    <a:gd name="T11" fmla="*/ 23 h 76"/>
                    <a:gd name="T12" fmla="*/ 14 w 30"/>
                    <a:gd name="T13" fmla="*/ 22 h 76"/>
                    <a:gd name="T14" fmla="*/ 1 w 30"/>
                    <a:gd name="T15" fmla="*/ 37 h 76"/>
                    <a:gd name="T16" fmla="*/ 1 w 30"/>
                    <a:gd name="T17" fmla="*/ 37 h 76"/>
                    <a:gd name="T18" fmla="*/ 1 w 30"/>
                    <a:gd name="T19" fmla="*/ 1 h 76"/>
                    <a:gd name="T20" fmla="*/ 0 w 30"/>
                    <a:gd name="T21" fmla="*/ 1 h 76"/>
                    <a:gd name="T22" fmla="*/ 14 w 30"/>
                    <a:gd name="T23" fmla="*/ 9 h 76"/>
                    <a:gd name="T24" fmla="*/ 14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1 h 76"/>
                    <a:gd name="T32" fmla="*/ 1 w 30"/>
                    <a:gd name="T33" fmla="*/ 37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5 w 30"/>
                    <a:gd name="T39" fmla="*/ 23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5 w 30"/>
                    <a:gd name="T45" fmla="*/ 22 h 76"/>
                    <a:gd name="T46" fmla="*/ 14 w 30"/>
                    <a:gd name="T47" fmla="*/ 22 h 76"/>
                    <a:gd name="T48" fmla="*/ 12 w 30"/>
                    <a:gd name="T49" fmla="*/ 12 h 76"/>
                    <a:gd name="T50" fmla="*/ 12 w 30"/>
                    <a:gd name="T51" fmla="*/ 12 h 76"/>
                    <a:gd name="T52" fmla="*/ 14 w 30"/>
                    <a:gd name="T53" fmla="*/ 9 h 76"/>
                    <a:gd name="T54" fmla="*/ 14 w 30"/>
                    <a:gd name="T55" fmla="*/ 9 h 76"/>
                    <a:gd name="T56" fmla="*/ 14 w 30"/>
                    <a:gd name="T57" fmla="*/ 9 h 76"/>
                    <a:gd name="T58" fmla="*/ 14 w 30"/>
                    <a:gd name="T59" fmla="*/ 9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76"/>
                    <a:gd name="T92" fmla="*/ 30 w 30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76">
                      <a:moveTo>
                        <a:pt x="27" y="18"/>
                      </a:moveTo>
                      <a:lnTo>
                        <a:pt x="27" y="17"/>
                      </a:ln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28" y="47"/>
                      </a:lnTo>
                      <a:lnTo>
                        <a:pt x="28" y="45"/>
                      </a:lnTo>
                      <a:lnTo>
                        <a:pt x="2" y="74"/>
                      </a:lnTo>
                      <a:lnTo>
                        <a:pt x="2" y="1"/>
                      </a:lnTo>
                      <a:lnTo>
                        <a:pt x="0" y="1"/>
                      </a:lnTo>
                      <a:lnTo>
                        <a:pt x="27" y="18"/>
                      </a:lnTo>
                      <a:lnTo>
                        <a:pt x="27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8" y="44"/>
                      </a:lnTo>
                      <a:lnTo>
                        <a:pt x="23" y="25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7" y="17"/>
                      </a:lnTo>
                      <a:lnTo>
                        <a:pt x="27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8" name="Freeform 857"/>
                <p:cNvSpPr>
                  <a:spLocks/>
                </p:cNvSpPr>
                <p:nvPr/>
              </p:nvSpPr>
              <p:spPr bwMode="auto">
                <a:xfrm>
                  <a:off x="5213" y="868"/>
                  <a:ext cx="50" cy="59"/>
                </a:xfrm>
                <a:custGeom>
                  <a:avLst/>
                  <a:gdLst>
                    <a:gd name="T0" fmla="*/ 33 w 100"/>
                    <a:gd name="T1" fmla="*/ 2 h 118"/>
                    <a:gd name="T2" fmla="*/ 30 w 100"/>
                    <a:gd name="T3" fmla="*/ 1 h 118"/>
                    <a:gd name="T4" fmla="*/ 28 w 100"/>
                    <a:gd name="T5" fmla="*/ 0 h 118"/>
                    <a:gd name="T6" fmla="*/ 25 w 100"/>
                    <a:gd name="T7" fmla="*/ 0 h 118"/>
                    <a:gd name="T8" fmla="*/ 23 w 100"/>
                    <a:gd name="T9" fmla="*/ 0 h 118"/>
                    <a:gd name="T10" fmla="*/ 20 w 100"/>
                    <a:gd name="T11" fmla="*/ 1 h 118"/>
                    <a:gd name="T12" fmla="*/ 17 w 100"/>
                    <a:gd name="T13" fmla="*/ 2 h 118"/>
                    <a:gd name="T14" fmla="*/ 13 w 100"/>
                    <a:gd name="T15" fmla="*/ 4 h 118"/>
                    <a:gd name="T16" fmla="*/ 12 w 100"/>
                    <a:gd name="T17" fmla="*/ 5 h 118"/>
                    <a:gd name="T18" fmla="*/ 9 w 100"/>
                    <a:gd name="T19" fmla="*/ 7 h 118"/>
                    <a:gd name="T20" fmla="*/ 7 w 100"/>
                    <a:gd name="T21" fmla="*/ 10 h 118"/>
                    <a:gd name="T22" fmla="*/ 6 w 100"/>
                    <a:gd name="T23" fmla="*/ 12 h 118"/>
                    <a:gd name="T24" fmla="*/ 4 w 100"/>
                    <a:gd name="T25" fmla="*/ 14 h 118"/>
                    <a:gd name="T26" fmla="*/ 3 w 100"/>
                    <a:gd name="T27" fmla="*/ 18 h 118"/>
                    <a:gd name="T28" fmla="*/ 2 w 100"/>
                    <a:gd name="T29" fmla="*/ 21 h 118"/>
                    <a:gd name="T30" fmla="*/ 1 w 100"/>
                    <a:gd name="T31" fmla="*/ 25 h 118"/>
                    <a:gd name="T32" fmla="*/ 0 w 100"/>
                    <a:gd name="T33" fmla="*/ 28 h 118"/>
                    <a:gd name="T34" fmla="*/ 0 w 100"/>
                    <a:gd name="T35" fmla="*/ 31 h 118"/>
                    <a:gd name="T36" fmla="*/ 0 w 100"/>
                    <a:gd name="T37" fmla="*/ 35 h 118"/>
                    <a:gd name="T38" fmla="*/ 1 w 100"/>
                    <a:gd name="T39" fmla="*/ 38 h 118"/>
                    <a:gd name="T40" fmla="*/ 3 w 100"/>
                    <a:gd name="T41" fmla="*/ 43 h 118"/>
                    <a:gd name="T42" fmla="*/ 3 w 100"/>
                    <a:gd name="T43" fmla="*/ 46 h 118"/>
                    <a:gd name="T44" fmla="*/ 5 w 100"/>
                    <a:gd name="T45" fmla="*/ 48 h 118"/>
                    <a:gd name="T46" fmla="*/ 6 w 100"/>
                    <a:gd name="T47" fmla="*/ 50 h 118"/>
                    <a:gd name="T48" fmla="*/ 8 w 100"/>
                    <a:gd name="T49" fmla="*/ 53 h 118"/>
                    <a:gd name="T50" fmla="*/ 10 w 100"/>
                    <a:gd name="T51" fmla="*/ 54 h 118"/>
                    <a:gd name="T52" fmla="*/ 13 w 100"/>
                    <a:gd name="T53" fmla="*/ 55 h 118"/>
                    <a:gd name="T54" fmla="*/ 17 w 100"/>
                    <a:gd name="T55" fmla="*/ 59 h 118"/>
                    <a:gd name="T56" fmla="*/ 20 w 100"/>
                    <a:gd name="T57" fmla="*/ 59 h 118"/>
                    <a:gd name="T58" fmla="*/ 23 w 100"/>
                    <a:gd name="T59" fmla="*/ 59 h 118"/>
                    <a:gd name="T60" fmla="*/ 25 w 100"/>
                    <a:gd name="T61" fmla="*/ 59 h 118"/>
                    <a:gd name="T62" fmla="*/ 28 w 100"/>
                    <a:gd name="T63" fmla="*/ 59 h 118"/>
                    <a:gd name="T64" fmla="*/ 30 w 100"/>
                    <a:gd name="T65" fmla="*/ 59 h 118"/>
                    <a:gd name="T66" fmla="*/ 34 w 100"/>
                    <a:gd name="T67" fmla="*/ 58 h 118"/>
                    <a:gd name="T68" fmla="*/ 37 w 100"/>
                    <a:gd name="T69" fmla="*/ 55 h 118"/>
                    <a:gd name="T70" fmla="*/ 39 w 100"/>
                    <a:gd name="T71" fmla="*/ 54 h 118"/>
                    <a:gd name="T72" fmla="*/ 41 w 100"/>
                    <a:gd name="T73" fmla="*/ 53 h 118"/>
                    <a:gd name="T74" fmla="*/ 43 w 100"/>
                    <a:gd name="T75" fmla="*/ 50 h 118"/>
                    <a:gd name="T76" fmla="*/ 45 w 100"/>
                    <a:gd name="T77" fmla="*/ 48 h 118"/>
                    <a:gd name="T78" fmla="*/ 47 w 100"/>
                    <a:gd name="T79" fmla="*/ 44 h 118"/>
                    <a:gd name="T80" fmla="*/ 48 w 100"/>
                    <a:gd name="T81" fmla="*/ 40 h 118"/>
                    <a:gd name="T82" fmla="*/ 49 w 100"/>
                    <a:gd name="T83" fmla="*/ 37 h 118"/>
                    <a:gd name="T84" fmla="*/ 50 w 100"/>
                    <a:gd name="T85" fmla="*/ 34 h 118"/>
                    <a:gd name="T86" fmla="*/ 50 w 100"/>
                    <a:gd name="T87" fmla="*/ 30 h 118"/>
                    <a:gd name="T88" fmla="*/ 50 w 100"/>
                    <a:gd name="T89" fmla="*/ 28 h 118"/>
                    <a:gd name="T90" fmla="*/ 50 w 100"/>
                    <a:gd name="T91" fmla="*/ 24 h 118"/>
                    <a:gd name="T92" fmla="*/ 49 w 100"/>
                    <a:gd name="T93" fmla="*/ 20 h 118"/>
                    <a:gd name="T94" fmla="*/ 48 w 100"/>
                    <a:gd name="T95" fmla="*/ 16 h 118"/>
                    <a:gd name="T96" fmla="*/ 46 w 100"/>
                    <a:gd name="T97" fmla="*/ 13 h 118"/>
                    <a:gd name="T98" fmla="*/ 45 w 100"/>
                    <a:gd name="T99" fmla="*/ 10 h 118"/>
                    <a:gd name="T100" fmla="*/ 43 w 100"/>
                    <a:gd name="T101" fmla="*/ 9 h 118"/>
                    <a:gd name="T102" fmla="*/ 42 w 100"/>
                    <a:gd name="T103" fmla="*/ 7 h 118"/>
                    <a:gd name="T104" fmla="*/ 39 w 100"/>
                    <a:gd name="T105" fmla="*/ 5 h 118"/>
                    <a:gd name="T106" fmla="*/ 36 w 100"/>
                    <a:gd name="T107" fmla="*/ 3 h 11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00"/>
                    <a:gd name="T163" fmla="*/ 0 h 118"/>
                    <a:gd name="T164" fmla="*/ 100 w 100"/>
                    <a:gd name="T165" fmla="*/ 118 h 11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00" h="118">
                      <a:moveTo>
                        <a:pt x="71" y="5"/>
                      </a:move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4"/>
                      </a:lnTo>
                      <a:lnTo>
                        <a:pt x="65" y="4"/>
                      </a:lnTo>
                      <a:lnTo>
                        <a:pt x="65" y="2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2"/>
                      </a:lnTo>
                      <a:lnTo>
                        <a:pt x="40" y="2"/>
                      </a:lnTo>
                      <a:lnTo>
                        <a:pt x="40" y="4"/>
                      </a:lnTo>
                      <a:lnTo>
                        <a:pt x="38" y="4"/>
                      </a:lnTo>
                      <a:lnTo>
                        <a:pt x="33" y="4"/>
                      </a:lnTo>
                      <a:lnTo>
                        <a:pt x="31" y="4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9"/>
                      </a:lnTo>
                      <a:lnTo>
                        <a:pt x="25" y="9"/>
                      </a:lnTo>
                      <a:lnTo>
                        <a:pt x="23" y="10"/>
                      </a:lnTo>
                      <a:lnTo>
                        <a:pt x="21" y="12"/>
                      </a:lnTo>
                      <a:lnTo>
                        <a:pt x="20" y="14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6" y="17"/>
                      </a:lnTo>
                      <a:lnTo>
                        <a:pt x="16" y="19"/>
                      </a:lnTo>
                      <a:lnTo>
                        <a:pt x="15" y="19"/>
                      </a:lnTo>
                      <a:lnTo>
                        <a:pt x="15" y="20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5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6" y="29"/>
                      </a:lnTo>
                      <a:lnTo>
                        <a:pt x="6" y="32"/>
                      </a:lnTo>
                      <a:lnTo>
                        <a:pt x="5" y="36"/>
                      </a:lnTo>
                      <a:lnTo>
                        <a:pt x="5" y="39"/>
                      </a:lnTo>
                      <a:lnTo>
                        <a:pt x="3" y="39"/>
                      </a:lnTo>
                      <a:lnTo>
                        <a:pt x="3" y="41"/>
                      </a:lnTo>
                      <a:lnTo>
                        <a:pt x="3" y="42"/>
                      </a:lnTo>
                      <a:lnTo>
                        <a:pt x="1" y="42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3" y="80"/>
                      </a:lnTo>
                      <a:lnTo>
                        <a:pt x="3" y="81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6" y="88"/>
                      </a:lnTo>
                      <a:lnTo>
                        <a:pt x="6" y="90"/>
                      </a:lnTo>
                      <a:lnTo>
                        <a:pt x="6" y="91"/>
                      </a:lnTo>
                      <a:lnTo>
                        <a:pt x="6" y="93"/>
                      </a:lnTo>
                      <a:lnTo>
                        <a:pt x="8" y="93"/>
                      </a:lnTo>
                      <a:lnTo>
                        <a:pt x="8" y="95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0" y="98"/>
                      </a:lnTo>
                      <a:lnTo>
                        <a:pt x="11" y="98"/>
                      </a:lnTo>
                      <a:lnTo>
                        <a:pt x="11" y="100"/>
                      </a:lnTo>
                      <a:lnTo>
                        <a:pt x="13" y="102"/>
                      </a:lnTo>
                      <a:lnTo>
                        <a:pt x="15" y="102"/>
                      </a:lnTo>
                      <a:lnTo>
                        <a:pt x="15" y="103"/>
                      </a:lnTo>
                      <a:lnTo>
                        <a:pt x="16" y="103"/>
                      </a:lnTo>
                      <a:lnTo>
                        <a:pt x="16" y="105"/>
                      </a:lnTo>
                      <a:lnTo>
                        <a:pt x="18" y="105"/>
                      </a:lnTo>
                      <a:lnTo>
                        <a:pt x="18" y="107"/>
                      </a:lnTo>
                      <a:lnTo>
                        <a:pt x="20" y="107"/>
                      </a:lnTo>
                      <a:lnTo>
                        <a:pt x="20" y="108"/>
                      </a:lnTo>
                      <a:lnTo>
                        <a:pt x="21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6" y="113"/>
                      </a:lnTo>
                      <a:lnTo>
                        <a:pt x="30" y="115"/>
                      </a:lnTo>
                      <a:lnTo>
                        <a:pt x="31" y="115"/>
                      </a:lnTo>
                      <a:lnTo>
                        <a:pt x="33" y="117"/>
                      </a:lnTo>
                      <a:lnTo>
                        <a:pt x="35" y="117"/>
                      </a:lnTo>
                      <a:lnTo>
                        <a:pt x="36" y="118"/>
                      </a:lnTo>
                      <a:lnTo>
                        <a:pt x="38" y="118"/>
                      </a:lnTo>
                      <a:lnTo>
                        <a:pt x="40" y="118"/>
                      </a:lnTo>
                      <a:lnTo>
                        <a:pt x="41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6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1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6" y="118"/>
                      </a:lnTo>
                      <a:lnTo>
                        <a:pt x="58" y="118"/>
                      </a:lnTo>
                      <a:lnTo>
                        <a:pt x="60" y="118"/>
                      </a:lnTo>
                      <a:lnTo>
                        <a:pt x="61" y="118"/>
                      </a:lnTo>
                      <a:lnTo>
                        <a:pt x="63" y="117"/>
                      </a:lnTo>
                      <a:lnTo>
                        <a:pt x="65" y="117"/>
                      </a:lnTo>
                      <a:lnTo>
                        <a:pt x="66" y="115"/>
                      </a:lnTo>
                      <a:lnTo>
                        <a:pt x="68" y="115"/>
                      </a:lnTo>
                      <a:lnTo>
                        <a:pt x="68" y="113"/>
                      </a:lnTo>
                      <a:lnTo>
                        <a:pt x="70" y="113"/>
                      </a:lnTo>
                      <a:lnTo>
                        <a:pt x="71" y="112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10"/>
                      </a:lnTo>
                      <a:lnTo>
                        <a:pt x="78" y="108"/>
                      </a:lnTo>
                      <a:lnTo>
                        <a:pt x="78" y="107"/>
                      </a:lnTo>
                      <a:lnTo>
                        <a:pt x="80" y="107"/>
                      </a:lnTo>
                      <a:lnTo>
                        <a:pt x="80" y="105"/>
                      </a:lnTo>
                      <a:lnTo>
                        <a:pt x="81" y="105"/>
                      </a:lnTo>
                      <a:lnTo>
                        <a:pt x="83" y="103"/>
                      </a:lnTo>
                      <a:lnTo>
                        <a:pt x="83" y="102"/>
                      </a:lnTo>
                      <a:lnTo>
                        <a:pt x="85" y="100"/>
                      </a:lnTo>
                      <a:lnTo>
                        <a:pt x="86" y="100"/>
                      </a:lnTo>
                      <a:lnTo>
                        <a:pt x="86" y="98"/>
                      </a:lnTo>
                      <a:lnTo>
                        <a:pt x="88" y="98"/>
                      </a:lnTo>
                      <a:lnTo>
                        <a:pt x="88" y="96"/>
                      </a:lnTo>
                      <a:lnTo>
                        <a:pt x="88" y="95"/>
                      </a:lnTo>
                      <a:lnTo>
                        <a:pt x="90" y="95"/>
                      </a:lnTo>
                      <a:lnTo>
                        <a:pt x="90" y="93"/>
                      </a:lnTo>
                      <a:lnTo>
                        <a:pt x="91" y="93"/>
                      </a:lnTo>
                      <a:lnTo>
                        <a:pt x="91" y="91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6"/>
                      </a:lnTo>
                      <a:lnTo>
                        <a:pt x="95" y="83"/>
                      </a:lnTo>
                      <a:lnTo>
                        <a:pt x="96" y="81"/>
                      </a:lnTo>
                      <a:lnTo>
                        <a:pt x="96" y="80"/>
                      </a:lnTo>
                      <a:lnTo>
                        <a:pt x="96" y="78"/>
                      </a:lnTo>
                      <a:lnTo>
                        <a:pt x="98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100" y="69"/>
                      </a:lnTo>
                      <a:lnTo>
                        <a:pt x="100" y="68"/>
                      </a:lnTo>
                      <a:lnTo>
                        <a:pt x="100" y="66"/>
                      </a:lnTo>
                      <a:lnTo>
                        <a:pt x="100" y="64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8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100" y="53"/>
                      </a:lnTo>
                      <a:lnTo>
                        <a:pt x="100" y="49"/>
                      </a:lnTo>
                      <a:lnTo>
                        <a:pt x="100" y="47"/>
                      </a:lnTo>
                      <a:lnTo>
                        <a:pt x="98" y="46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6" y="39"/>
                      </a:lnTo>
                      <a:lnTo>
                        <a:pt x="96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1" y="24"/>
                      </a:lnTo>
                      <a:lnTo>
                        <a:pt x="91" y="22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0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9" name="Freeform 858"/>
                <p:cNvSpPr>
                  <a:spLocks/>
                </p:cNvSpPr>
                <p:nvPr/>
              </p:nvSpPr>
              <p:spPr bwMode="auto">
                <a:xfrm>
                  <a:off x="5212" y="867"/>
                  <a:ext cx="51" cy="61"/>
                </a:xfrm>
                <a:custGeom>
                  <a:avLst/>
                  <a:gdLst>
                    <a:gd name="T0" fmla="*/ 1 w 102"/>
                    <a:gd name="T1" fmla="*/ 24 h 124"/>
                    <a:gd name="T2" fmla="*/ 0 w 102"/>
                    <a:gd name="T3" fmla="*/ 31 h 124"/>
                    <a:gd name="T4" fmla="*/ 1 w 102"/>
                    <a:gd name="T5" fmla="*/ 38 h 124"/>
                    <a:gd name="T6" fmla="*/ 3 w 102"/>
                    <a:gd name="T7" fmla="*/ 45 h 124"/>
                    <a:gd name="T8" fmla="*/ 6 w 102"/>
                    <a:gd name="T9" fmla="*/ 50 h 124"/>
                    <a:gd name="T10" fmla="*/ 10 w 102"/>
                    <a:gd name="T11" fmla="*/ 56 h 124"/>
                    <a:gd name="T12" fmla="*/ 17 w 102"/>
                    <a:gd name="T13" fmla="*/ 59 h 124"/>
                    <a:gd name="T14" fmla="*/ 23 w 102"/>
                    <a:gd name="T15" fmla="*/ 61 h 124"/>
                    <a:gd name="T16" fmla="*/ 29 w 102"/>
                    <a:gd name="T17" fmla="*/ 59 h 124"/>
                    <a:gd name="T18" fmla="*/ 35 w 102"/>
                    <a:gd name="T19" fmla="*/ 58 h 124"/>
                    <a:gd name="T20" fmla="*/ 41 w 102"/>
                    <a:gd name="T21" fmla="*/ 54 h 124"/>
                    <a:gd name="T22" fmla="*/ 45 w 102"/>
                    <a:gd name="T23" fmla="*/ 49 h 124"/>
                    <a:gd name="T24" fmla="*/ 49 w 102"/>
                    <a:gd name="T25" fmla="*/ 43 h 124"/>
                    <a:gd name="T26" fmla="*/ 50 w 102"/>
                    <a:gd name="T27" fmla="*/ 36 h 124"/>
                    <a:gd name="T28" fmla="*/ 51 w 102"/>
                    <a:gd name="T29" fmla="*/ 29 h 124"/>
                    <a:gd name="T30" fmla="*/ 50 w 102"/>
                    <a:gd name="T31" fmla="*/ 21 h 124"/>
                    <a:gd name="T32" fmla="*/ 48 w 102"/>
                    <a:gd name="T33" fmla="*/ 14 h 124"/>
                    <a:gd name="T34" fmla="*/ 44 w 102"/>
                    <a:gd name="T35" fmla="*/ 8 h 124"/>
                    <a:gd name="T36" fmla="*/ 39 w 102"/>
                    <a:gd name="T37" fmla="*/ 4 h 124"/>
                    <a:gd name="T38" fmla="*/ 31 w 102"/>
                    <a:gd name="T39" fmla="*/ 1 h 124"/>
                    <a:gd name="T40" fmla="*/ 25 w 102"/>
                    <a:gd name="T41" fmla="*/ 0 h 124"/>
                    <a:gd name="T42" fmla="*/ 19 w 102"/>
                    <a:gd name="T43" fmla="*/ 2 h 124"/>
                    <a:gd name="T44" fmla="*/ 14 w 102"/>
                    <a:gd name="T45" fmla="*/ 4 h 124"/>
                    <a:gd name="T46" fmla="*/ 9 w 102"/>
                    <a:gd name="T47" fmla="*/ 8 h 124"/>
                    <a:gd name="T48" fmla="*/ 4 w 102"/>
                    <a:gd name="T49" fmla="*/ 13 h 124"/>
                    <a:gd name="T50" fmla="*/ 4 w 102"/>
                    <a:gd name="T51" fmla="*/ 17 h 124"/>
                    <a:gd name="T52" fmla="*/ 9 w 102"/>
                    <a:gd name="T53" fmla="*/ 11 h 124"/>
                    <a:gd name="T54" fmla="*/ 12 w 102"/>
                    <a:gd name="T55" fmla="*/ 7 h 124"/>
                    <a:gd name="T56" fmla="*/ 18 w 102"/>
                    <a:gd name="T57" fmla="*/ 3 h 124"/>
                    <a:gd name="T58" fmla="*/ 24 w 102"/>
                    <a:gd name="T59" fmla="*/ 2 h 124"/>
                    <a:gd name="T60" fmla="*/ 29 w 102"/>
                    <a:gd name="T61" fmla="*/ 2 h 124"/>
                    <a:gd name="T62" fmla="*/ 35 w 102"/>
                    <a:gd name="T63" fmla="*/ 3 h 124"/>
                    <a:gd name="T64" fmla="*/ 42 w 102"/>
                    <a:gd name="T65" fmla="*/ 8 h 124"/>
                    <a:gd name="T66" fmla="*/ 45 w 102"/>
                    <a:gd name="T67" fmla="*/ 13 h 124"/>
                    <a:gd name="T68" fmla="*/ 49 w 102"/>
                    <a:gd name="T69" fmla="*/ 19 h 124"/>
                    <a:gd name="T70" fmla="*/ 50 w 102"/>
                    <a:gd name="T71" fmla="*/ 25 h 124"/>
                    <a:gd name="T72" fmla="*/ 50 w 102"/>
                    <a:gd name="T73" fmla="*/ 32 h 124"/>
                    <a:gd name="T74" fmla="*/ 49 w 102"/>
                    <a:gd name="T75" fmla="*/ 39 h 124"/>
                    <a:gd name="T76" fmla="*/ 45 w 102"/>
                    <a:gd name="T77" fmla="*/ 46 h 124"/>
                    <a:gd name="T78" fmla="*/ 42 w 102"/>
                    <a:gd name="T79" fmla="*/ 52 h 124"/>
                    <a:gd name="T80" fmla="*/ 37 w 102"/>
                    <a:gd name="T81" fmla="*/ 56 h 124"/>
                    <a:gd name="T82" fmla="*/ 31 w 102"/>
                    <a:gd name="T83" fmla="*/ 59 h 124"/>
                    <a:gd name="T84" fmla="*/ 25 w 102"/>
                    <a:gd name="T85" fmla="*/ 59 h 124"/>
                    <a:gd name="T86" fmla="*/ 19 w 102"/>
                    <a:gd name="T87" fmla="*/ 59 h 124"/>
                    <a:gd name="T88" fmla="*/ 14 w 102"/>
                    <a:gd name="T89" fmla="*/ 57 h 124"/>
                    <a:gd name="T90" fmla="*/ 9 w 102"/>
                    <a:gd name="T91" fmla="*/ 53 h 124"/>
                    <a:gd name="T92" fmla="*/ 5 w 102"/>
                    <a:gd name="T93" fmla="*/ 48 h 124"/>
                    <a:gd name="T94" fmla="*/ 3 w 102"/>
                    <a:gd name="T95" fmla="*/ 41 h 124"/>
                    <a:gd name="T96" fmla="*/ 1 w 102"/>
                    <a:gd name="T97" fmla="*/ 33 h 124"/>
                    <a:gd name="T98" fmla="*/ 1 w 102"/>
                    <a:gd name="T99" fmla="*/ 27 h 124"/>
                    <a:gd name="T100" fmla="*/ 3 w 102"/>
                    <a:gd name="T101" fmla="*/ 20 h 12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4"/>
                    <a:gd name="T155" fmla="*/ 102 w 102"/>
                    <a:gd name="T156" fmla="*/ 124 h 12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4">
                      <a:moveTo>
                        <a:pt x="5" y="38"/>
                      </a:moveTo>
                      <a:lnTo>
                        <a:pt x="5" y="41"/>
                      </a:lnTo>
                      <a:lnTo>
                        <a:pt x="2" y="43"/>
                      </a:lnTo>
                      <a:lnTo>
                        <a:pt x="2" y="44"/>
                      </a:lnTo>
                      <a:lnTo>
                        <a:pt x="2" y="48"/>
                      </a:lnTo>
                      <a:lnTo>
                        <a:pt x="2" y="51"/>
                      </a:lnTo>
                      <a:lnTo>
                        <a:pt x="0" y="55"/>
                      </a:lnTo>
                      <a:lnTo>
                        <a:pt x="0" y="58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6"/>
                      </a:lnTo>
                      <a:lnTo>
                        <a:pt x="0" y="70"/>
                      </a:lnTo>
                      <a:lnTo>
                        <a:pt x="0" y="73"/>
                      </a:lnTo>
                      <a:lnTo>
                        <a:pt x="2" y="75"/>
                      </a:lnTo>
                      <a:lnTo>
                        <a:pt x="2" y="78"/>
                      </a:lnTo>
                      <a:lnTo>
                        <a:pt x="2" y="80"/>
                      </a:lnTo>
                      <a:lnTo>
                        <a:pt x="2" y="83"/>
                      </a:lnTo>
                      <a:lnTo>
                        <a:pt x="3" y="87"/>
                      </a:lnTo>
                      <a:lnTo>
                        <a:pt x="5" y="90"/>
                      </a:lnTo>
                      <a:lnTo>
                        <a:pt x="5" y="92"/>
                      </a:lnTo>
                      <a:lnTo>
                        <a:pt x="7" y="93"/>
                      </a:lnTo>
                      <a:lnTo>
                        <a:pt x="8" y="97"/>
                      </a:lnTo>
                      <a:lnTo>
                        <a:pt x="10" y="98"/>
                      </a:lnTo>
                      <a:lnTo>
                        <a:pt x="10" y="102"/>
                      </a:lnTo>
                      <a:lnTo>
                        <a:pt x="13" y="102"/>
                      </a:lnTo>
                      <a:lnTo>
                        <a:pt x="13" y="105"/>
                      </a:lnTo>
                      <a:lnTo>
                        <a:pt x="17" y="107"/>
                      </a:lnTo>
                      <a:lnTo>
                        <a:pt x="18" y="109"/>
                      </a:lnTo>
                      <a:lnTo>
                        <a:pt x="20" y="110"/>
                      </a:lnTo>
                      <a:lnTo>
                        <a:pt x="20" y="114"/>
                      </a:lnTo>
                      <a:lnTo>
                        <a:pt x="23" y="115"/>
                      </a:lnTo>
                      <a:lnTo>
                        <a:pt x="27" y="115"/>
                      </a:lnTo>
                      <a:lnTo>
                        <a:pt x="28" y="117"/>
                      </a:lnTo>
                      <a:lnTo>
                        <a:pt x="30" y="119"/>
                      </a:lnTo>
                      <a:lnTo>
                        <a:pt x="33" y="120"/>
                      </a:lnTo>
                      <a:lnTo>
                        <a:pt x="35" y="120"/>
                      </a:lnTo>
                      <a:lnTo>
                        <a:pt x="38" y="120"/>
                      </a:lnTo>
                      <a:lnTo>
                        <a:pt x="42" y="120"/>
                      </a:lnTo>
                      <a:lnTo>
                        <a:pt x="43" y="122"/>
                      </a:lnTo>
                      <a:lnTo>
                        <a:pt x="45" y="124"/>
                      </a:lnTo>
                      <a:lnTo>
                        <a:pt x="48" y="122"/>
                      </a:lnTo>
                      <a:lnTo>
                        <a:pt x="50" y="124"/>
                      </a:lnTo>
                      <a:lnTo>
                        <a:pt x="53" y="122"/>
                      </a:lnTo>
                      <a:lnTo>
                        <a:pt x="55" y="122"/>
                      </a:lnTo>
                      <a:lnTo>
                        <a:pt x="58" y="120"/>
                      </a:lnTo>
                      <a:lnTo>
                        <a:pt x="60" y="120"/>
                      </a:lnTo>
                      <a:lnTo>
                        <a:pt x="62" y="120"/>
                      </a:lnTo>
                      <a:lnTo>
                        <a:pt x="65" y="120"/>
                      </a:lnTo>
                      <a:lnTo>
                        <a:pt x="67" y="119"/>
                      </a:lnTo>
                      <a:lnTo>
                        <a:pt x="70" y="117"/>
                      </a:lnTo>
                      <a:lnTo>
                        <a:pt x="72" y="117"/>
                      </a:lnTo>
                      <a:lnTo>
                        <a:pt x="73" y="115"/>
                      </a:lnTo>
                      <a:lnTo>
                        <a:pt x="77" y="114"/>
                      </a:lnTo>
                      <a:lnTo>
                        <a:pt x="77" y="112"/>
                      </a:lnTo>
                      <a:lnTo>
                        <a:pt x="82" y="110"/>
                      </a:lnTo>
                      <a:lnTo>
                        <a:pt x="82" y="107"/>
                      </a:lnTo>
                      <a:lnTo>
                        <a:pt x="85" y="107"/>
                      </a:lnTo>
                      <a:lnTo>
                        <a:pt x="85" y="104"/>
                      </a:lnTo>
                      <a:lnTo>
                        <a:pt x="87" y="102"/>
                      </a:lnTo>
                      <a:lnTo>
                        <a:pt x="90" y="100"/>
                      </a:lnTo>
                      <a:lnTo>
                        <a:pt x="92" y="98"/>
                      </a:lnTo>
                      <a:lnTo>
                        <a:pt x="92" y="95"/>
                      </a:lnTo>
                      <a:lnTo>
                        <a:pt x="95" y="92"/>
                      </a:lnTo>
                      <a:lnTo>
                        <a:pt x="95" y="90"/>
                      </a:lnTo>
                      <a:lnTo>
                        <a:pt x="97" y="87"/>
                      </a:lnTo>
                      <a:lnTo>
                        <a:pt x="97" y="83"/>
                      </a:lnTo>
                      <a:lnTo>
                        <a:pt x="98" y="80"/>
                      </a:lnTo>
                      <a:lnTo>
                        <a:pt x="100" y="78"/>
                      </a:lnTo>
                      <a:lnTo>
                        <a:pt x="100" y="75"/>
                      </a:lnTo>
                      <a:lnTo>
                        <a:pt x="100" y="73"/>
                      </a:lnTo>
                      <a:lnTo>
                        <a:pt x="100" y="70"/>
                      </a:lnTo>
                      <a:lnTo>
                        <a:pt x="100" y="66"/>
                      </a:lnTo>
                      <a:lnTo>
                        <a:pt x="102" y="63"/>
                      </a:lnTo>
                      <a:lnTo>
                        <a:pt x="102" y="61"/>
                      </a:lnTo>
                      <a:lnTo>
                        <a:pt x="102" y="58"/>
                      </a:lnTo>
                      <a:lnTo>
                        <a:pt x="102" y="55"/>
                      </a:lnTo>
                      <a:lnTo>
                        <a:pt x="100" y="51"/>
                      </a:lnTo>
                      <a:lnTo>
                        <a:pt x="100" y="48"/>
                      </a:lnTo>
                      <a:lnTo>
                        <a:pt x="100" y="44"/>
                      </a:lnTo>
                      <a:lnTo>
                        <a:pt x="100" y="43"/>
                      </a:lnTo>
                      <a:lnTo>
                        <a:pt x="98" y="41"/>
                      </a:lnTo>
                      <a:lnTo>
                        <a:pt x="97" y="38"/>
                      </a:lnTo>
                      <a:lnTo>
                        <a:pt x="97" y="34"/>
                      </a:lnTo>
                      <a:lnTo>
                        <a:pt x="97" y="33"/>
                      </a:lnTo>
                      <a:lnTo>
                        <a:pt x="95" y="29"/>
                      </a:lnTo>
                      <a:lnTo>
                        <a:pt x="95" y="27"/>
                      </a:lnTo>
                      <a:lnTo>
                        <a:pt x="92" y="24"/>
                      </a:lnTo>
                      <a:lnTo>
                        <a:pt x="90" y="22"/>
                      </a:lnTo>
                      <a:lnTo>
                        <a:pt x="88" y="21"/>
                      </a:lnTo>
                      <a:lnTo>
                        <a:pt x="87" y="17"/>
                      </a:lnTo>
                      <a:lnTo>
                        <a:pt x="85" y="17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0" y="9"/>
                      </a:lnTo>
                      <a:lnTo>
                        <a:pt x="77" y="9"/>
                      </a:lnTo>
                      <a:lnTo>
                        <a:pt x="73" y="7"/>
                      </a:lnTo>
                      <a:lnTo>
                        <a:pt x="70" y="6"/>
                      </a:lnTo>
                      <a:lnTo>
                        <a:pt x="68" y="6"/>
                      </a:lnTo>
                      <a:lnTo>
                        <a:pt x="67" y="2"/>
                      </a:lnTo>
                      <a:lnTo>
                        <a:pt x="63" y="2"/>
                      </a:lnTo>
                      <a:lnTo>
                        <a:pt x="60" y="2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3" y="2"/>
                      </a:lnTo>
                      <a:lnTo>
                        <a:pt x="42" y="2"/>
                      </a:lnTo>
                      <a:lnTo>
                        <a:pt x="38" y="4"/>
                      </a:lnTo>
                      <a:lnTo>
                        <a:pt x="37" y="6"/>
                      </a:lnTo>
                      <a:lnTo>
                        <a:pt x="33" y="6"/>
                      </a:lnTo>
                      <a:lnTo>
                        <a:pt x="32" y="6"/>
                      </a:lnTo>
                      <a:lnTo>
                        <a:pt x="30" y="7"/>
                      </a:lnTo>
                      <a:lnTo>
                        <a:pt x="28" y="9"/>
                      </a:lnTo>
                      <a:lnTo>
                        <a:pt x="25" y="9"/>
                      </a:lnTo>
                      <a:lnTo>
                        <a:pt x="23" y="11"/>
                      </a:lnTo>
                      <a:lnTo>
                        <a:pt x="20" y="14"/>
                      </a:lnTo>
                      <a:lnTo>
                        <a:pt x="18" y="16"/>
                      </a:lnTo>
                      <a:lnTo>
                        <a:pt x="17" y="17"/>
                      </a:lnTo>
                      <a:lnTo>
                        <a:pt x="17" y="19"/>
                      </a:lnTo>
                      <a:lnTo>
                        <a:pt x="13" y="22"/>
                      </a:lnTo>
                      <a:lnTo>
                        <a:pt x="13" y="24"/>
                      </a:lnTo>
                      <a:lnTo>
                        <a:pt x="10" y="27"/>
                      </a:lnTo>
                      <a:lnTo>
                        <a:pt x="8" y="27"/>
                      </a:lnTo>
                      <a:lnTo>
                        <a:pt x="7" y="33"/>
                      </a:lnTo>
                      <a:lnTo>
                        <a:pt x="5" y="34"/>
                      </a:lnTo>
                      <a:lnTo>
                        <a:pt x="5" y="38"/>
                      </a:lnTo>
                      <a:lnTo>
                        <a:pt x="7" y="38"/>
                      </a:lnTo>
                      <a:lnTo>
                        <a:pt x="8" y="34"/>
                      </a:lnTo>
                      <a:lnTo>
                        <a:pt x="8" y="33"/>
                      </a:lnTo>
                      <a:lnTo>
                        <a:pt x="10" y="29"/>
                      </a:lnTo>
                      <a:lnTo>
                        <a:pt x="13" y="27"/>
                      </a:lnTo>
                      <a:lnTo>
                        <a:pt x="13" y="26"/>
                      </a:lnTo>
                      <a:lnTo>
                        <a:pt x="17" y="22"/>
                      </a:lnTo>
                      <a:lnTo>
                        <a:pt x="17" y="21"/>
                      </a:lnTo>
                      <a:lnTo>
                        <a:pt x="18" y="19"/>
                      </a:lnTo>
                      <a:lnTo>
                        <a:pt x="20" y="17"/>
                      </a:lnTo>
                      <a:lnTo>
                        <a:pt x="22" y="16"/>
                      </a:lnTo>
                      <a:lnTo>
                        <a:pt x="23" y="14"/>
                      </a:lnTo>
                      <a:lnTo>
                        <a:pt x="27" y="11"/>
                      </a:lnTo>
                      <a:lnTo>
                        <a:pt x="28" y="9"/>
                      </a:lnTo>
                      <a:lnTo>
                        <a:pt x="30" y="9"/>
                      </a:lnTo>
                      <a:lnTo>
                        <a:pt x="32" y="9"/>
                      </a:lnTo>
                      <a:lnTo>
                        <a:pt x="35" y="7"/>
                      </a:lnTo>
                      <a:lnTo>
                        <a:pt x="38" y="6"/>
                      </a:lnTo>
                      <a:lnTo>
                        <a:pt x="40" y="6"/>
                      </a:lnTo>
                      <a:lnTo>
                        <a:pt x="42" y="6"/>
                      </a:lnTo>
                      <a:lnTo>
                        <a:pt x="43" y="6"/>
                      </a:lnTo>
                      <a:lnTo>
                        <a:pt x="47" y="4"/>
                      </a:lnTo>
                      <a:lnTo>
                        <a:pt x="48" y="4"/>
                      </a:lnTo>
                      <a:lnTo>
                        <a:pt x="52" y="2"/>
                      </a:lnTo>
                      <a:lnTo>
                        <a:pt x="53" y="4"/>
                      </a:lnTo>
                      <a:lnTo>
                        <a:pt x="57" y="4"/>
                      </a:lnTo>
                      <a:lnTo>
                        <a:pt x="58" y="4"/>
                      </a:lnTo>
                      <a:lnTo>
                        <a:pt x="60" y="6"/>
                      </a:lnTo>
                      <a:lnTo>
                        <a:pt x="63" y="6"/>
                      </a:lnTo>
                      <a:lnTo>
                        <a:pt x="67" y="6"/>
                      </a:lnTo>
                      <a:lnTo>
                        <a:pt x="68" y="6"/>
                      </a:lnTo>
                      <a:lnTo>
                        <a:pt x="70" y="7"/>
                      </a:lnTo>
                      <a:lnTo>
                        <a:pt x="73" y="9"/>
                      </a:lnTo>
                      <a:lnTo>
                        <a:pt x="77" y="11"/>
                      </a:lnTo>
                      <a:lnTo>
                        <a:pt x="78" y="12"/>
                      </a:lnTo>
                      <a:lnTo>
                        <a:pt x="82" y="14"/>
                      </a:lnTo>
                      <a:lnTo>
                        <a:pt x="83" y="16"/>
                      </a:lnTo>
                      <a:lnTo>
                        <a:pt x="85" y="17"/>
                      </a:lnTo>
                      <a:lnTo>
                        <a:pt x="85" y="19"/>
                      </a:lnTo>
                      <a:lnTo>
                        <a:pt x="87" y="22"/>
                      </a:lnTo>
                      <a:lnTo>
                        <a:pt x="88" y="24"/>
                      </a:lnTo>
                      <a:lnTo>
                        <a:pt x="90" y="26"/>
                      </a:lnTo>
                      <a:lnTo>
                        <a:pt x="92" y="27"/>
                      </a:lnTo>
                      <a:lnTo>
                        <a:pt x="93" y="31"/>
                      </a:lnTo>
                      <a:lnTo>
                        <a:pt x="95" y="33"/>
                      </a:lnTo>
                      <a:lnTo>
                        <a:pt x="95" y="36"/>
                      </a:lnTo>
                      <a:lnTo>
                        <a:pt x="97" y="38"/>
                      </a:lnTo>
                      <a:lnTo>
                        <a:pt x="97" y="41"/>
                      </a:lnTo>
                      <a:lnTo>
                        <a:pt x="97" y="44"/>
                      </a:lnTo>
                      <a:lnTo>
                        <a:pt x="98" y="46"/>
                      </a:lnTo>
                      <a:lnTo>
                        <a:pt x="98" y="49"/>
                      </a:lnTo>
                      <a:lnTo>
                        <a:pt x="100" y="51"/>
                      </a:lnTo>
                      <a:lnTo>
                        <a:pt x="100" y="55"/>
                      </a:lnTo>
                      <a:lnTo>
                        <a:pt x="100" y="58"/>
                      </a:lnTo>
                      <a:lnTo>
                        <a:pt x="100" y="61"/>
                      </a:lnTo>
                      <a:lnTo>
                        <a:pt x="100" y="63"/>
                      </a:lnTo>
                      <a:lnTo>
                        <a:pt x="100" y="66"/>
                      </a:lnTo>
                      <a:lnTo>
                        <a:pt x="100" y="68"/>
                      </a:lnTo>
                      <a:lnTo>
                        <a:pt x="98" y="71"/>
                      </a:lnTo>
                      <a:lnTo>
                        <a:pt x="98" y="75"/>
                      </a:lnTo>
                      <a:lnTo>
                        <a:pt x="97" y="78"/>
                      </a:lnTo>
                      <a:lnTo>
                        <a:pt x="97" y="80"/>
                      </a:lnTo>
                      <a:lnTo>
                        <a:pt x="97" y="83"/>
                      </a:lnTo>
                      <a:lnTo>
                        <a:pt x="95" y="85"/>
                      </a:lnTo>
                      <a:lnTo>
                        <a:pt x="95" y="88"/>
                      </a:lnTo>
                      <a:lnTo>
                        <a:pt x="92" y="92"/>
                      </a:lnTo>
                      <a:lnTo>
                        <a:pt x="90" y="93"/>
                      </a:lnTo>
                      <a:lnTo>
                        <a:pt x="90" y="97"/>
                      </a:lnTo>
                      <a:lnTo>
                        <a:pt x="88" y="98"/>
                      </a:lnTo>
                      <a:lnTo>
                        <a:pt x="87" y="100"/>
                      </a:lnTo>
                      <a:lnTo>
                        <a:pt x="85" y="102"/>
                      </a:lnTo>
                      <a:lnTo>
                        <a:pt x="83" y="105"/>
                      </a:lnTo>
                      <a:lnTo>
                        <a:pt x="82" y="107"/>
                      </a:lnTo>
                      <a:lnTo>
                        <a:pt x="78" y="107"/>
                      </a:lnTo>
                      <a:lnTo>
                        <a:pt x="77" y="110"/>
                      </a:lnTo>
                      <a:lnTo>
                        <a:pt x="73" y="112"/>
                      </a:lnTo>
                      <a:lnTo>
                        <a:pt x="73" y="114"/>
                      </a:lnTo>
                      <a:lnTo>
                        <a:pt x="72" y="115"/>
                      </a:lnTo>
                      <a:lnTo>
                        <a:pt x="70" y="115"/>
                      </a:lnTo>
                      <a:lnTo>
                        <a:pt x="67" y="117"/>
                      </a:lnTo>
                      <a:lnTo>
                        <a:pt x="65" y="117"/>
                      </a:lnTo>
                      <a:lnTo>
                        <a:pt x="62" y="119"/>
                      </a:lnTo>
                      <a:lnTo>
                        <a:pt x="60" y="119"/>
                      </a:lnTo>
                      <a:lnTo>
                        <a:pt x="58" y="120"/>
                      </a:lnTo>
                      <a:lnTo>
                        <a:pt x="55" y="120"/>
                      </a:lnTo>
                      <a:lnTo>
                        <a:pt x="53" y="120"/>
                      </a:lnTo>
                      <a:lnTo>
                        <a:pt x="50" y="120"/>
                      </a:lnTo>
                      <a:lnTo>
                        <a:pt x="48" y="120"/>
                      </a:lnTo>
                      <a:lnTo>
                        <a:pt x="47" y="120"/>
                      </a:lnTo>
                      <a:lnTo>
                        <a:pt x="43" y="120"/>
                      </a:lnTo>
                      <a:lnTo>
                        <a:pt x="42" y="120"/>
                      </a:lnTo>
                      <a:lnTo>
                        <a:pt x="38" y="120"/>
                      </a:lnTo>
                      <a:lnTo>
                        <a:pt x="37" y="119"/>
                      </a:lnTo>
                      <a:lnTo>
                        <a:pt x="33" y="117"/>
                      </a:lnTo>
                      <a:lnTo>
                        <a:pt x="32" y="117"/>
                      </a:lnTo>
                      <a:lnTo>
                        <a:pt x="30" y="115"/>
                      </a:lnTo>
                      <a:lnTo>
                        <a:pt x="28" y="115"/>
                      </a:lnTo>
                      <a:lnTo>
                        <a:pt x="25" y="112"/>
                      </a:lnTo>
                      <a:lnTo>
                        <a:pt x="23" y="110"/>
                      </a:lnTo>
                      <a:lnTo>
                        <a:pt x="20" y="109"/>
                      </a:lnTo>
                      <a:lnTo>
                        <a:pt x="18" y="107"/>
                      </a:lnTo>
                      <a:lnTo>
                        <a:pt x="17" y="107"/>
                      </a:lnTo>
                      <a:lnTo>
                        <a:pt x="17" y="104"/>
                      </a:lnTo>
                      <a:lnTo>
                        <a:pt x="13" y="102"/>
                      </a:lnTo>
                      <a:lnTo>
                        <a:pt x="13" y="100"/>
                      </a:lnTo>
                      <a:lnTo>
                        <a:pt x="10" y="98"/>
                      </a:lnTo>
                      <a:lnTo>
                        <a:pt x="10" y="97"/>
                      </a:lnTo>
                      <a:lnTo>
                        <a:pt x="8" y="92"/>
                      </a:lnTo>
                      <a:lnTo>
                        <a:pt x="7" y="92"/>
                      </a:lnTo>
                      <a:lnTo>
                        <a:pt x="5" y="88"/>
                      </a:lnTo>
                      <a:lnTo>
                        <a:pt x="5" y="85"/>
                      </a:lnTo>
                      <a:lnTo>
                        <a:pt x="5" y="83"/>
                      </a:lnTo>
                      <a:lnTo>
                        <a:pt x="3" y="80"/>
                      </a:lnTo>
                      <a:lnTo>
                        <a:pt x="2" y="78"/>
                      </a:lnTo>
                      <a:lnTo>
                        <a:pt x="2" y="75"/>
                      </a:lnTo>
                      <a:lnTo>
                        <a:pt x="2" y="73"/>
                      </a:lnTo>
                      <a:lnTo>
                        <a:pt x="2" y="68"/>
                      </a:lnTo>
                      <a:lnTo>
                        <a:pt x="2" y="66"/>
                      </a:lnTo>
                      <a:lnTo>
                        <a:pt x="2" y="63"/>
                      </a:lnTo>
                      <a:lnTo>
                        <a:pt x="2" y="61"/>
                      </a:lnTo>
                      <a:lnTo>
                        <a:pt x="2" y="58"/>
                      </a:lnTo>
                      <a:lnTo>
                        <a:pt x="2" y="55"/>
                      </a:lnTo>
                      <a:lnTo>
                        <a:pt x="2" y="51"/>
                      </a:lnTo>
                      <a:lnTo>
                        <a:pt x="3" y="49"/>
                      </a:lnTo>
                      <a:lnTo>
                        <a:pt x="5" y="46"/>
                      </a:lnTo>
                      <a:lnTo>
                        <a:pt x="5" y="44"/>
                      </a:lnTo>
                      <a:lnTo>
                        <a:pt x="5" y="41"/>
                      </a:lnTo>
                      <a:lnTo>
                        <a:pt x="7" y="38"/>
                      </a:lnTo>
                      <a:lnTo>
                        <a:pt x="5" y="3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0" name="Freeform 859"/>
                <p:cNvSpPr>
                  <a:spLocks/>
                </p:cNvSpPr>
                <p:nvPr/>
              </p:nvSpPr>
              <p:spPr bwMode="auto">
                <a:xfrm>
                  <a:off x="5234" y="890"/>
                  <a:ext cx="36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6 w 73"/>
                    <a:gd name="T5" fmla="*/ 12 h 32"/>
                    <a:gd name="T6" fmla="*/ 27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0"/>
                      </a:moveTo>
                      <a:lnTo>
                        <a:pt x="0" y="32"/>
                      </a:lnTo>
                      <a:lnTo>
                        <a:pt x="73" y="25"/>
                      </a:lnTo>
                      <a:lnTo>
                        <a:pt x="54" y="0"/>
                      </a:lnTo>
                      <a:lnTo>
                        <a:pt x="2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1" name="Freeform 860"/>
                <p:cNvSpPr>
                  <a:spLocks/>
                </p:cNvSpPr>
                <p:nvPr/>
              </p:nvSpPr>
              <p:spPr bwMode="auto">
                <a:xfrm>
                  <a:off x="5220" y="901"/>
                  <a:ext cx="37" cy="27"/>
                </a:xfrm>
                <a:custGeom>
                  <a:avLst/>
                  <a:gdLst>
                    <a:gd name="T0" fmla="*/ 23 w 73"/>
                    <a:gd name="T1" fmla="*/ 1 h 54"/>
                    <a:gd name="T2" fmla="*/ 21 w 73"/>
                    <a:gd name="T3" fmla="*/ 0 h 54"/>
                    <a:gd name="T4" fmla="*/ 19 w 73"/>
                    <a:gd name="T5" fmla="*/ 0 h 54"/>
                    <a:gd name="T6" fmla="*/ 18 w 73"/>
                    <a:gd name="T7" fmla="*/ 0 h 54"/>
                    <a:gd name="T8" fmla="*/ 17 w 73"/>
                    <a:gd name="T9" fmla="*/ 0 h 54"/>
                    <a:gd name="T10" fmla="*/ 12 w 73"/>
                    <a:gd name="T11" fmla="*/ 1 h 54"/>
                    <a:gd name="T12" fmla="*/ 10 w 73"/>
                    <a:gd name="T13" fmla="*/ 2 h 54"/>
                    <a:gd name="T14" fmla="*/ 8 w 73"/>
                    <a:gd name="T15" fmla="*/ 3 h 54"/>
                    <a:gd name="T16" fmla="*/ 7 w 73"/>
                    <a:gd name="T17" fmla="*/ 4 h 54"/>
                    <a:gd name="T18" fmla="*/ 6 w 73"/>
                    <a:gd name="T19" fmla="*/ 4 h 54"/>
                    <a:gd name="T20" fmla="*/ 4 w 73"/>
                    <a:gd name="T21" fmla="*/ 5 h 54"/>
                    <a:gd name="T22" fmla="*/ 3 w 73"/>
                    <a:gd name="T23" fmla="*/ 7 h 54"/>
                    <a:gd name="T24" fmla="*/ 1 w 73"/>
                    <a:gd name="T25" fmla="*/ 11 h 54"/>
                    <a:gd name="T26" fmla="*/ 1 w 73"/>
                    <a:gd name="T27" fmla="*/ 13 h 54"/>
                    <a:gd name="T28" fmla="*/ 1 w 73"/>
                    <a:gd name="T29" fmla="*/ 14 h 54"/>
                    <a:gd name="T30" fmla="*/ 1 w 73"/>
                    <a:gd name="T31" fmla="*/ 15 h 54"/>
                    <a:gd name="T32" fmla="*/ 1 w 73"/>
                    <a:gd name="T33" fmla="*/ 17 h 54"/>
                    <a:gd name="T34" fmla="*/ 2 w 73"/>
                    <a:gd name="T35" fmla="*/ 19 h 54"/>
                    <a:gd name="T36" fmla="*/ 3 w 73"/>
                    <a:gd name="T37" fmla="*/ 21 h 54"/>
                    <a:gd name="T38" fmla="*/ 4 w 73"/>
                    <a:gd name="T39" fmla="*/ 23 h 54"/>
                    <a:gd name="T40" fmla="*/ 6 w 73"/>
                    <a:gd name="T41" fmla="*/ 23 h 54"/>
                    <a:gd name="T42" fmla="*/ 8 w 73"/>
                    <a:gd name="T43" fmla="*/ 25 h 54"/>
                    <a:gd name="T44" fmla="*/ 10 w 73"/>
                    <a:gd name="T45" fmla="*/ 25 h 54"/>
                    <a:gd name="T46" fmla="*/ 14 w 73"/>
                    <a:gd name="T47" fmla="*/ 26 h 54"/>
                    <a:gd name="T48" fmla="*/ 16 w 73"/>
                    <a:gd name="T49" fmla="*/ 27 h 54"/>
                    <a:gd name="T50" fmla="*/ 18 w 73"/>
                    <a:gd name="T51" fmla="*/ 27 h 54"/>
                    <a:gd name="T52" fmla="*/ 19 w 73"/>
                    <a:gd name="T53" fmla="*/ 27 h 54"/>
                    <a:gd name="T54" fmla="*/ 20 w 73"/>
                    <a:gd name="T55" fmla="*/ 26 h 54"/>
                    <a:gd name="T56" fmla="*/ 23 w 73"/>
                    <a:gd name="T57" fmla="*/ 26 h 54"/>
                    <a:gd name="T58" fmla="*/ 25 w 73"/>
                    <a:gd name="T59" fmla="*/ 25 h 54"/>
                    <a:gd name="T60" fmla="*/ 25 w 73"/>
                    <a:gd name="T61" fmla="*/ 25 h 54"/>
                    <a:gd name="T62" fmla="*/ 28 w 73"/>
                    <a:gd name="T63" fmla="*/ 25 h 54"/>
                    <a:gd name="T64" fmla="*/ 30 w 73"/>
                    <a:gd name="T65" fmla="*/ 23 h 54"/>
                    <a:gd name="T66" fmla="*/ 32 w 73"/>
                    <a:gd name="T67" fmla="*/ 23 h 54"/>
                    <a:gd name="T68" fmla="*/ 33 w 73"/>
                    <a:gd name="T69" fmla="*/ 20 h 54"/>
                    <a:gd name="T70" fmla="*/ 36 w 73"/>
                    <a:gd name="T71" fmla="*/ 17 h 54"/>
                    <a:gd name="T72" fmla="*/ 36 w 73"/>
                    <a:gd name="T73" fmla="*/ 16 h 54"/>
                    <a:gd name="T74" fmla="*/ 37 w 73"/>
                    <a:gd name="T75" fmla="*/ 14 h 54"/>
                    <a:gd name="T76" fmla="*/ 36 w 73"/>
                    <a:gd name="T77" fmla="*/ 14 h 54"/>
                    <a:gd name="T78" fmla="*/ 37 w 73"/>
                    <a:gd name="T79" fmla="*/ 13 h 54"/>
                    <a:gd name="T80" fmla="*/ 36 w 73"/>
                    <a:gd name="T81" fmla="*/ 10 h 54"/>
                    <a:gd name="T82" fmla="*/ 36 w 73"/>
                    <a:gd name="T83" fmla="*/ 9 h 54"/>
                    <a:gd name="T84" fmla="*/ 34 w 73"/>
                    <a:gd name="T85" fmla="*/ 7 h 54"/>
                    <a:gd name="T86" fmla="*/ 33 w 73"/>
                    <a:gd name="T87" fmla="*/ 6 h 54"/>
                    <a:gd name="T88" fmla="*/ 33 w 73"/>
                    <a:gd name="T89" fmla="*/ 5 h 54"/>
                    <a:gd name="T90" fmla="*/ 32 w 73"/>
                    <a:gd name="T91" fmla="*/ 4 h 54"/>
                    <a:gd name="T92" fmla="*/ 31 w 73"/>
                    <a:gd name="T93" fmla="*/ 3 h 54"/>
                    <a:gd name="T94" fmla="*/ 29 w 73"/>
                    <a:gd name="T95" fmla="*/ 3 h 5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4"/>
                    <a:gd name="T146" fmla="*/ 73 w 73"/>
                    <a:gd name="T147" fmla="*/ 54 h 5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4">
                      <a:moveTo>
                        <a:pt x="51" y="1"/>
                      </a:moveTo>
                      <a:lnTo>
                        <a:pt x="46" y="1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1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0" y="1"/>
                      </a:lnTo>
                      <a:lnTo>
                        <a:pt x="26" y="1"/>
                      </a:lnTo>
                      <a:lnTo>
                        <a:pt x="23" y="1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16" y="5"/>
                      </a:lnTo>
                      <a:lnTo>
                        <a:pt x="15" y="6"/>
                      </a:lnTo>
                      <a:lnTo>
                        <a:pt x="13" y="8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5" y="15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5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5" y="40"/>
                      </a:lnTo>
                      <a:lnTo>
                        <a:pt x="6" y="42"/>
                      </a:lnTo>
                      <a:lnTo>
                        <a:pt x="6" y="44"/>
                      </a:lnTo>
                      <a:lnTo>
                        <a:pt x="8" y="45"/>
                      </a:lnTo>
                      <a:lnTo>
                        <a:pt x="10" y="45"/>
                      </a:lnTo>
                      <a:lnTo>
                        <a:pt x="11" y="45"/>
                      </a:lnTo>
                      <a:lnTo>
                        <a:pt x="11" y="47"/>
                      </a:lnTo>
                      <a:lnTo>
                        <a:pt x="13" y="47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2"/>
                      </a:lnTo>
                      <a:lnTo>
                        <a:pt x="26" y="50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4"/>
                      </a:lnTo>
                      <a:lnTo>
                        <a:pt x="33" y="52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0" y="52"/>
                      </a:lnTo>
                      <a:lnTo>
                        <a:pt x="40" y="54"/>
                      </a:lnTo>
                      <a:lnTo>
                        <a:pt x="43" y="52"/>
                      </a:lnTo>
                      <a:lnTo>
                        <a:pt x="45" y="52"/>
                      </a:lnTo>
                      <a:lnTo>
                        <a:pt x="46" y="50"/>
                      </a:lnTo>
                      <a:lnTo>
                        <a:pt x="50" y="50"/>
                      </a:lnTo>
                      <a:lnTo>
                        <a:pt x="53" y="50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8" y="47"/>
                      </a:lnTo>
                      <a:lnTo>
                        <a:pt x="60" y="45"/>
                      </a:lnTo>
                      <a:lnTo>
                        <a:pt x="61" y="45"/>
                      </a:lnTo>
                      <a:lnTo>
                        <a:pt x="63" y="45"/>
                      </a:lnTo>
                      <a:lnTo>
                        <a:pt x="63" y="42"/>
                      </a:lnTo>
                      <a:lnTo>
                        <a:pt x="65" y="42"/>
                      </a:lnTo>
                      <a:lnTo>
                        <a:pt x="66" y="40"/>
                      </a:lnTo>
                      <a:lnTo>
                        <a:pt x="68" y="37"/>
                      </a:lnTo>
                      <a:lnTo>
                        <a:pt x="71" y="34"/>
                      </a:lnTo>
                      <a:lnTo>
                        <a:pt x="70" y="32"/>
                      </a:lnTo>
                      <a:lnTo>
                        <a:pt x="71" y="32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1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68" y="13"/>
                      </a:lnTo>
                      <a:lnTo>
                        <a:pt x="66" y="13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1" y="8"/>
                      </a:lnTo>
                      <a:lnTo>
                        <a:pt x="61" y="6"/>
                      </a:lnTo>
                      <a:lnTo>
                        <a:pt x="60" y="6"/>
                      </a:lnTo>
                      <a:lnTo>
                        <a:pt x="60" y="5"/>
                      </a:lnTo>
                      <a:lnTo>
                        <a:pt x="58" y="5"/>
                      </a:lnTo>
                      <a:lnTo>
                        <a:pt x="58" y="3"/>
                      </a:lnTo>
                      <a:lnTo>
                        <a:pt x="51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2" name="Freeform 861"/>
                <p:cNvSpPr>
                  <a:spLocks/>
                </p:cNvSpPr>
                <p:nvPr/>
              </p:nvSpPr>
              <p:spPr bwMode="auto">
                <a:xfrm>
                  <a:off x="5219" y="901"/>
                  <a:ext cx="39" cy="27"/>
                </a:xfrm>
                <a:custGeom>
                  <a:avLst/>
                  <a:gdLst>
                    <a:gd name="T0" fmla="*/ 1 w 79"/>
                    <a:gd name="T1" fmla="*/ 10 h 54"/>
                    <a:gd name="T2" fmla="*/ 0 w 79"/>
                    <a:gd name="T3" fmla="*/ 14 h 54"/>
                    <a:gd name="T4" fmla="*/ 1 w 79"/>
                    <a:gd name="T5" fmla="*/ 17 h 54"/>
                    <a:gd name="T6" fmla="*/ 2 w 79"/>
                    <a:gd name="T7" fmla="*/ 20 h 54"/>
                    <a:gd name="T8" fmla="*/ 4 w 79"/>
                    <a:gd name="T9" fmla="*/ 23 h 54"/>
                    <a:gd name="T10" fmla="*/ 7 w 79"/>
                    <a:gd name="T11" fmla="*/ 25 h 54"/>
                    <a:gd name="T12" fmla="*/ 11 w 79"/>
                    <a:gd name="T13" fmla="*/ 26 h 54"/>
                    <a:gd name="T14" fmla="*/ 14 w 79"/>
                    <a:gd name="T15" fmla="*/ 27 h 54"/>
                    <a:gd name="T16" fmla="*/ 17 w 79"/>
                    <a:gd name="T17" fmla="*/ 27 h 54"/>
                    <a:gd name="T18" fmla="*/ 20 w 79"/>
                    <a:gd name="T19" fmla="*/ 27 h 54"/>
                    <a:gd name="T20" fmla="*/ 23 w 79"/>
                    <a:gd name="T21" fmla="*/ 27 h 54"/>
                    <a:gd name="T22" fmla="*/ 29 w 79"/>
                    <a:gd name="T23" fmla="*/ 25 h 54"/>
                    <a:gd name="T24" fmla="*/ 32 w 79"/>
                    <a:gd name="T25" fmla="*/ 24 h 54"/>
                    <a:gd name="T26" fmla="*/ 35 w 79"/>
                    <a:gd name="T27" fmla="*/ 22 h 54"/>
                    <a:gd name="T28" fmla="*/ 38 w 79"/>
                    <a:gd name="T29" fmla="*/ 17 h 54"/>
                    <a:gd name="T30" fmla="*/ 38 w 79"/>
                    <a:gd name="T31" fmla="*/ 14 h 54"/>
                    <a:gd name="T32" fmla="*/ 39 w 79"/>
                    <a:gd name="T33" fmla="*/ 12 h 54"/>
                    <a:gd name="T34" fmla="*/ 38 w 79"/>
                    <a:gd name="T35" fmla="*/ 10 h 54"/>
                    <a:gd name="T36" fmla="*/ 37 w 79"/>
                    <a:gd name="T37" fmla="*/ 7 h 54"/>
                    <a:gd name="T38" fmla="*/ 34 w 79"/>
                    <a:gd name="T39" fmla="*/ 5 h 54"/>
                    <a:gd name="T40" fmla="*/ 32 w 79"/>
                    <a:gd name="T41" fmla="*/ 3 h 54"/>
                    <a:gd name="T42" fmla="*/ 31 w 79"/>
                    <a:gd name="T43" fmla="*/ 3 h 54"/>
                    <a:gd name="T44" fmla="*/ 23 w 79"/>
                    <a:gd name="T45" fmla="*/ 0 h 54"/>
                    <a:gd name="T46" fmla="*/ 19 w 79"/>
                    <a:gd name="T47" fmla="*/ 0 h 54"/>
                    <a:gd name="T48" fmla="*/ 16 w 79"/>
                    <a:gd name="T49" fmla="*/ 0 h 54"/>
                    <a:gd name="T50" fmla="*/ 11 w 79"/>
                    <a:gd name="T51" fmla="*/ 2 h 54"/>
                    <a:gd name="T52" fmla="*/ 8 w 79"/>
                    <a:gd name="T53" fmla="*/ 3 h 54"/>
                    <a:gd name="T54" fmla="*/ 5 w 79"/>
                    <a:gd name="T55" fmla="*/ 4 h 54"/>
                    <a:gd name="T56" fmla="*/ 2 w 79"/>
                    <a:gd name="T57" fmla="*/ 9 h 54"/>
                    <a:gd name="T58" fmla="*/ 6 w 79"/>
                    <a:gd name="T59" fmla="*/ 7 h 54"/>
                    <a:gd name="T60" fmla="*/ 8 w 79"/>
                    <a:gd name="T61" fmla="*/ 4 h 54"/>
                    <a:gd name="T62" fmla="*/ 11 w 79"/>
                    <a:gd name="T63" fmla="*/ 3 h 54"/>
                    <a:gd name="T64" fmla="*/ 17 w 79"/>
                    <a:gd name="T65" fmla="*/ 2 h 54"/>
                    <a:gd name="T66" fmla="*/ 20 w 79"/>
                    <a:gd name="T67" fmla="*/ 2 h 54"/>
                    <a:gd name="T68" fmla="*/ 22 w 79"/>
                    <a:gd name="T69" fmla="*/ 2 h 54"/>
                    <a:gd name="T70" fmla="*/ 29 w 79"/>
                    <a:gd name="T71" fmla="*/ 3 h 54"/>
                    <a:gd name="T72" fmla="*/ 31 w 79"/>
                    <a:gd name="T73" fmla="*/ 4 h 54"/>
                    <a:gd name="T74" fmla="*/ 32 w 79"/>
                    <a:gd name="T75" fmla="*/ 6 h 54"/>
                    <a:gd name="T76" fmla="*/ 34 w 79"/>
                    <a:gd name="T77" fmla="*/ 7 h 54"/>
                    <a:gd name="T78" fmla="*/ 37 w 79"/>
                    <a:gd name="T79" fmla="*/ 12 h 54"/>
                    <a:gd name="T80" fmla="*/ 37 w 79"/>
                    <a:gd name="T81" fmla="*/ 14 h 54"/>
                    <a:gd name="T82" fmla="*/ 36 w 79"/>
                    <a:gd name="T83" fmla="*/ 16 h 54"/>
                    <a:gd name="T84" fmla="*/ 33 w 79"/>
                    <a:gd name="T85" fmla="*/ 20 h 54"/>
                    <a:gd name="T86" fmla="*/ 31 w 79"/>
                    <a:gd name="T87" fmla="*/ 23 h 54"/>
                    <a:gd name="T88" fmla="*/ 28 w 79"/>
                    <a:gd name="T89" fmla="*/ 23 h 54"/>
                    <a:gd name="T90" fmla="*/ 25 w 79"/>
                    <a:gd name="T91" fmla="*/ 25 h 54"/>
                    <a:gd name="T92" fmla="*/ 21 w 79"/>
                    <a:gd name="T93" fmla="*/ 25 h 54"/>
                    <a:gd name="T94" fmla="*/ 18 w 79"/>
                    <a:gd name="T95" fmla="*/ 25 h 54"/>
                    <a:gd name="T96" fmla="*/ 16 w 79"/>
                    <a:gd name="T97" fmla="*/ 25 h 54"/>
                    <a:gd name="T98" fmla="*/ 12 w 79"/>
                    <a:gd name="T99" fmla="*/ 25 h 54"/>
                    <a:gd name="T100" fmla="*/ 9 w 79"/>
                    <a:gd name="T101" fmla="*/ 24 h 54"/>
                    <a:gd name="T102" fmla="*/ 7 w 79"/>
                    <a:gd name="T103" fmla="*/ 23 h 54"/>
                    <a:gd name="T104" fmla="*/ 4 w 79"/>
                    <a:gd name="T105" fmla="*/ 20 h 54"/>
                    <a:gd name="T106" fmla="*/ 2 w 79"/>
                    <a:gd name="T107" fmla="*/ 14 h 54"/>
                    <a:gd name="T108" fmla="*/ 3 w 79"/>
                    <a:gd name="T109" fmla="*/ 12 h 54"/>
                    <a:gd name="T110" fmla="*/ 4 w 79"/>
                    <a:gd name="T111" fmla="*/ 9 h 5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79"/>
                    <a:gd name="T169" fmla="*/ 0 h 54"/>
                    <a:gd name="T170" fmla="*/ 79 w 79"/>
                    <a:gd name="T171" fmla="*/ 54 h 5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79" h="54">
                      <a:moveTo>
                        <a:pt x="5" y="17"/>
                      </a:moveTo>
                      <a:lnTo>
                        <a:pt x="2" y="20"/>
                      </a:lnTo>
                      <a:lnTo>
                        <a:pt x="2" y="23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2" y="39"/>
                      </a:lnTo>
                      <a:lnTo>
                        <a:pt x="4" y="39"/>
                      </a:lnTo>
                      <a:lnTo>
                        <a:pt x="5" y="40"/>
                      </a:lnTo>
                      <a:lnTo>
                        <a:pt x="7" y="44"/>
                      </a:lnTo>
                      <a:lnTo>
                        <a:pt x="9" y="45"/>
                      </a:lnTo>
                      <a:lnTo>
                        <a:pt x="10" y="45"/>
                      </a:lnTo>
                      <a:lnTo>
                        <a:pt x="12" y="47"/>
                      </a:lnTo>
                      <a:lnTo>
                        <a:pt x="15" y="49"/>
                      </a:lnTo>
                      <a:lnTo>
                        <a:pt x="17" y="50"/>
                      </a:lnTo>
                      <a:lnTo>
                        <a:pt x="19" y="50"/>
                      </a:lnTo>
                      <a:lnTo>
                        <a:pt x="22" y="52"/>
                      </a:lnTo>
                      <a:lnTo>
                        <a:pt x="24" y="52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9" y="54"/>
                      </a:lnTo>
                      <a:lnTo>
                        <a:pt x="40" y="54"/>
                      </a:lnTo>
                      <a:lnTo>
                        <a:pt x="44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4" y="52"/>
                      </a:lnTo>
                      <a:lnTo>
                        <a:pt x="57" y="50"/>
                      </a:lnTo>
                      <a:lnTo>
                        <a:pt x="59" y="50"/>
                      </a:lnTo>
                      <a:lnTo>
                        <a:pt x="60" y="50"/>
                      </a:lnTo>
                      <a:lnTo>
                        <a:pt x="62" y="49"/>
                      </a:lnTo>
                      <a:lnTo>
                        <a:pt x="64" y="47"/>
                      </a:lnTo>
                      <a:lnTo>
                        <a:pt x="64" y="45"/>
                      </a:lnTo>
                      <a:lnTo>
                        <a:pt x="69" y="44"/>
                      </a:lnTo>
                      <a:lnTo>
                        <a:pt x="70" y="44"/>
                      </a:lnTo>
                      <a:lnTo>
                        <a:pt x="72" y="42"/>
                      </a:lnTo>
                      <a:lnTo>
                        <a:pt x="74" y="39"/>
                      </a:lnTo>
                      <a:lnTo>
                        <a:pt x="77" y="34"/>
                      </a:lnTo>
                      <a:lnTo>
                        <a:pt x="77" y="32"/>
                      </a:lnTo>
                      <a:lnTo>
                        <a:pt x="77" y="28"/>
                      </a:lnTo>
                      <a:lnTo>
                        <a:pt x="79" y="27"/>
                      </a:lnTo>
                      <a:lnTo>
                        <a:pt x="77" y="25"/>
                      </a:lnTo>
                      <a:lnTo>
                        <a:pt x="79" y="23"/>
                      </a:lnTo>
                      <a:lnTo>
                        <a:pt x="77" y="23"/>
                      </a:lnTo>
                      <a:lnTo>
                        <a:pt x="77" y="22"/>
                      </a:lnTo>
                      <a:lnTo>
                        <a:pt x="77" y="20"/>
                      </a:lnTo>
                      <a:lnTo>
                        <a:pt x="77" y="18"/>
                      </a:lnTo>
                      <a:lnTo>
                        <a:pt x="75" y="17"/>
                      </a:lnTo>
                      <a:lnTo>
                        <a:pt x="74" y="13"/>
                      </a:lnTo>
                      <a:lnTo>
                        <a:pt x="72" y="13"/>
                      </a:lnTo>
                      <a:lnTo>
                        <a:pt x="70" y="12"/>
                      </a:lnTo>
                      <a:lnTo>
                        <a:pt x="69" y="10"/>
                      </a:lnTo>
                      <a:lnTo>
                        <a:pt x="69" y="8"/>
                      </a:lnTo>
                      <a:lnTo>
                        <a:pt x="65" y="6"/>
                      </a:lnTo>
                      <a:lnTo>
                        <a:pt x="64" y="6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3"/>
                      </a:lnTo>
                      <a:lnTo>
                        <a:pt x="25" y="3"/>
                      </a:lnTo>
                      <a:lnTo>
                        <a:pt x="22" y="3"/>
                      </a:lnTo>
                      <a:lnTo>
                        <a:pt x="19" y="5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4" y="6"/>
                      </a:lnTo>
                      <a:lnTo>
                        <a:pt x="10" y="8"/>
                      </a:lnTo>
                      <a:lnTo>
                        <a:pt x="9" y="12"/>
                      </a:lnTo>
                      <a:lnTo>
                        <a:pt x="7" y="13"/>
                      </a:lnTo>
                      <a:lnTo>
                        <a:pt x="5" y="17"/>
                      </a:lnTo>
                      <a:lnTo>
                        <a:pt x="9" y="18"/>
                      </a:lnTo>
                      <a:lnTo>
                        <a:pt x="10" y="15"/>
                      </a:lnTo>
                      <a:lnTo>
                        <a:pt x="12" y="13"/>
                      </a:lnTo>
                      <a:lnTo>
                        <a:pt x="15" y="12"/>
                      </a:lnTo>
                      <a:lnTo>
                        <a:pt x="17" y="8"/>
                      </a:lnTo>
                      <a:lnTo>
                        <a:pt x="19" y="8"/>
                      </a:lnTo>
                      <a:lnTo>
                        <a:pt x="20" y="6"/>
                      </a:lnTo>
                      <a:lnTo>
                        <a:pt x="22" y="6"/>
                      </a:lnTo>
                      <a:lnTo>
                        <a:pt x="24" y="6"/>
                      </a:lnTo>
                      <a:lnTo>
                        <a:pt x="27" y="5"/>
                      </a:lnTo>
                      <a:lnTo>
                        <a:pt x="34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40" y="3"/>
                      </a:lnTo>
                      <a:lnTo>
                        <a:pt x="44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49" y="3"/>
                      </a:lnTo>
                      <a:lnTo>
                        <a:pt x="59" y="6"/>
                      </a:lnTo>
                      <a:lnTo>
                        <a:pt x="60" y="6"/>
                      </a:lnTo>
                      <a:lnTo>
                        <a:pt x="62" y="8"/>
                      </a:lnTo>
                      <a:lnTo>
                        <a:pt x="64" y="8"/>
                      </a:lnTo>
                      <a:lnTo>
                        <a:pt x="64" y="12"/>
                      </a:lnTo>
                      <a:lnTo>
                        <a:pt x="65" y="12"/>
                      </a:lnTo>
                      <a:lnTo>
                        <a:pt x="65" y="13"/>
                      </a:lnTo>
                      <a:lnTo>
                        <a:pt x="69" y="13"/>
                      </a:lnTo>
                      <a:lnTo>
                        <a:pt x="69" y="15"/>
                      </a:lnTo>
                      <a:lnTo>
                        <a:pt x="70" y="17"/>
                      </a:lnTo>
                      <a:lnTo>
                        <a:pt x="72" y="20"/>
                      </a:lnTo>
                      <a:lnTo>
                        <a:pt x="74" y="23"/>
                      </a:lnTo>
                      <a:lnTo>
                        <a:pt x="74" y="25"/>
                      </a:lnTo>
                      <a:lnTo>
                        <a:pt x="74" y="27"/>
                      </a:lnTo>
                      <a:lnTo>
                        <a:pt x="74" y="28"/>
                      </a:lnTo>
                      <a:lnTo>
                        <a:pt x="74" y="32"/>
                      </a:lnTo>
                      <a:lnTo>
                        <a:pt x="72" y="32"/>
                      </a:lnTo>
                      <a:lnTo>
                        <a:pt x="72" y="34"/>
                      </a:lnTo>
                      <a:lnTo>
                        <a:pt x="70" y="37"/>
                      </a:lnTo>
                      <a:lnTo>
                        <a:pt x="67" y="40"/>
                      </a:lnTo>
                      <a:lnTo>
                        <a:pt x="65" y="40"/>
                      </a:lnTo>
                      <a:lnTo>
                        <a:pt x="65" y="42"/>
                      </a:lnTo>
                      <a:lnTo>
                        <a:pt x="62" y="45"/>
                      </a:lnTo>
                      <a:lnTo>
                        <a:pt x="60" y="45"/>
                      </a:lnTo>
                      <a:lnTo>
                        <a:pt x="59" y="45"/>
                      </a:lnTo>
                      <a:lnTo>
                        <a:pt x="57" y="45"/>
                      </a:lnTo>
                      <a:lnTo>
                        <a:pt x="57" y="47"/>
                      </a:lnTo>
                      <a:lnTo>
                        <a:pt x="55" y="47"/>
                      </a:lnTo>
                      <a:lnTo>
                        <a:pt x="50" y="50"/>
                      </a:lnTo>
                      <a:lnTo>
                        <a:pt x="47" y="50"/>
                      </a:lnTo>
                      <a:lnTo>
                        <a:pt x="45" y="50"/>
                      </a:lnTo>
                      <a:lnTo>
                        <a:pt x="42" y="50"/>
                      </a:lnTo>
                      <a:lnTo>
                        <a:pt x="40" y="50"/>
                      </a:lnTo>
                      <a:lnTo>
                        <a:pt x="39" y="50"/>
                      </a:lnTo>
                      <a:lnTo>
                        <a:pt x="37" y="50"/>
                      </a:lnTo>
                      <a:lnTo>
                        <a:pt x="35" y="50"/>
                      </a:lnTo>
                      <a:lnTo>
                        <a:pt x="34" y="50"/>
                      </a:lnTo>
                      <a:lnTo>
                        <a:pt x="32" y="50"/>
                      </a:lnTo>
                      <a:lnTo>
                        <a:pt x="30" y="50"/>
                      </a:lnTo>
                      <a:lnTo>
                        <a:pt x="29" y="50"/>
                      </a:lnTo>
                      <a:lnTo>
                        <a:pt x="25" y="50"/>
                      </a:lnTo>
                      <a:lnTo>
                        <a:pt x="24" y="50"/>
                      </a:lnTo>
                      <a:lnTo>
                        <a:pt x="22" y="49"/>
                      </a:lnTo>
                      <a:lnTo>
                        <a:pt x="19" y="47"/>
                      </a:lnTo>
                      <a:lnTo>
                        <a:pt x="17" y="45"/>
                      </a:lnTo>
                      <a:lnTo>
                        <a:pt x="15" y="45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9" y="39"/>
                      </a:lnTo>
                      <a:lnTo>
                        <a:pt x="7" y="34"/>
                      </a:lnTo>
                      <a:lnTo>
                        <a:pt x="5" y="32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5" y="23"/>
                      </a:lnTo>
                      <a:lnTo>
                        <a:pt x="7" y="23"/>
                      </a:lnTo>
                      <a:lnTo>
                        <a:pt x="7" y="22"/>
                      </a:lnTo>
                      <a:lnTo>
                        <a:pt x="7" y="20"/>
                      </a:lnTo>
                      <a:lnTo>
                        <a:pt x="9" y="18"/>
                      </a:lnTo>
                      <a:lnTo>
                        <a:pt x="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3" name="Freeform 862"/>
                <p:cNvSpPr>
                  <a:spLocks/>
                </p:cNvSpPr>
                <p:nvPr/>
              </p:nvSpPr>
              <p:spPr bwMode="auto">
                <a:xfrm>
                  <a:off x="5205" y="877"/>
                  <a:ext cx="46" cy="33"/>
                </a:xfrm>
                <a:custGeom>
                  <a:avLst/>
                  <a:gdLst>
                    <a:gd name="T0" fmla="*/ 30 w 91"/>
                    <a:gd name="T1" fmla="*/ 1 h 66"/>
                    <a:gd name="T2" fmla="*/ 28 w 91"/>
                    <a:gd name="T3" fmla="*/ 1 h 66"/>
                    <a:gd name="T4" fmla="*/ 26 w 91"/>
                    <a:gd name="T5" fmla="*/ 1 h 66"/>
                    <a:gd name="T6" fmla="*/ 24 w 91"/>
                    <a:gd name="T7" fmla="*/ 1 h 66"/>
                    <a:gd name="T8" fmla="*/ 23 w 91"/>
                    <a:gd name="T9" fmla="*/ 1 h 66"/>
                    <a:gd name="T10" fmla="*/ 23 w 91"/>
                    <a:gd name="T11" fmla="*/ 0 h 66"/>
                    <a:gd name="T12" fmla="*/ 19 w 91"/>
                    <a:gd name="T13" fmla="*/ 1 h 66"/>
                    <a:gd name="T14" fmla="*/ 13 w 91"/>
                    <a:gd name="T15" fmla="*/ 1 h 66"/>
                    <a:gd name="T16" fmla="*/ 12 w 91"/>
                    <a:gd name="T17" fmla="*/ 2 h 66"/>
                    <a:gd name="T18" fmla="*/ 10 w 91"/>
                    <a:gd name="T19" fmla="*/ 3 h 66"/>
                    <a:gd name="T20" fmla="*/ 8 w 91"/>
                    <a:gd name="T21" fmla="*/ 4 h 66"/>
                    <a:gd name="T22" fmla="*/ 8 w 91"/>
                    <a:gd name="T23" fmla="*/ 5 h 66"/>
                    <a:gd name="T24" fmla="*/ 7 w 91"/>
                    <a:gd name="T25" fmla="*/ 6 h 66"/>
                    <a:gd name="T26" fmla="*/ 5 w 91"/>
                    <a:gd name="T27" fmla="*/ 6 h 66"/>
                    <a:gd name="T28" fmla="*/ 3 w 91"/>
                    <a:gd name="T29" fmla="*/ 8 h 66"/>
                    <a:gd name="T30" fmla="*/ 2 w 91"/>
                    <a:gd name="T31" fmla="*/ 11 h 66"/>
                    <a:gd name="T32" fmla="*/ 0 w 91"/>
                    <a:gd name="T33" fmla="*/ 13 h 66"/>
                    <a:gd name="T34" fmla="*/ 0 w 91"/>
                    <a:gd name="T35" fmla="*/ 15 h 66"/>
                    <a:gd name="T36" fmla="*/ 0 w 91"/>
                    <a:gd name="T37" fmla="*/ 17 h 66"/>
                    <a:gd name="T38" fmla="*/ 0 w 91"/>
                    <a:gd name="T39" fmla="*/ 19 h 66"/>
                    <a:gd name="T40" fmla="*/ 3 w 91"/>
                    <a:gd name="T41" fmla="*/ 25 h 66"/>
                    <a:gd name="T42" fmla="*/ 4 w 91"/>
                    <a:gd name="T43" fmla="*/ 27 h 66"/>
                    <a:gd name="T44" fmla="*/ 6 w 91"/>
                    <a:gd name="T45" fmla="*/ 27 h 66"/>
                    <a:gd name="T46" fmla="*/ 8 w 91"/>
                    <a:gd name="T47" fmla="*/ 29 h 66"/>
                    <a:gd name="T48" fmla="*/ 9 w 91"/>
                    <a:gd name="T49" fmla="*/ 30 h 66"/>
                    <a:gd name="T50" fmla="*/ 13 w 91"/>
                    <a:gd name="T51" fmla="*/ 32 h 66"/>
                    <a:gd name="T52" fmla="*/ 17 w 91"/>
                    <a:gd name="T53" fmla="*/ 33 h 66"/>
                    <a:gd name="T54" fmla="*/ 19 w 91"/>
                    <a:gd name="T55" fmla="*/ 33 h 66"/>
                    <a:gd name="T56" fmla="*/ 21 w 91"/>
                    <a:gd name="T57" fmla="*/ 33 h 66"/>
                    <a:gd name="T58" fmla="*/ 23 w 91"/>
                    <a:gd name="T59" fmla="*/ 33 h 66"/>
                    <a:gd name="T60" fmla="*/ 25 w 91"/>
                    <a:gd name="T61" fmla="*/ 33 h 66"/>
                    <a:gd name="T62" fmla="*/ 27 w 91"/>
                    <a:gd name="T63" fmla="*/ 33 h 66"/>
                    <a:gd name="T64" fmla="*/ 34 w 91"/>
                    <a:gd name="T65" fmla="*/ 31 h 66"/>
                    <a:gd name="T66" fmla="*/ 35 w 91"/>
                    <a:gd name="T67" fmla="*/ 30 h 66"/>
                    <a:gd name="T68" fmla="*/ 37 w 91"/>
                    <a:gd name="T69" fmla="*/ 29 h 66"/>
                    <a:gd name="T70" fmla="*/ 38 w 91"/>
                    <a:gd name="T71" fmla="*/ 28 h 66"/>
                    <a:gd name="T72" fmla="*/ 40 w 91"/>
                    <a:gd name="T73" fmla="*/ 27 h 66"/>
                    <a:gd name="T74" fmla="*/ 41 w 91"/>
                    <a:gd name="T75" fmla="*/ 26 h 66"/>
                    <a:gd name="T76" fmla="*/ 44 w 91"/>
                    <a:gd name="T77" fmla="*/ 22 h 66"/>
                    <a:gd name="T78" fmla="*/ 46 w 91"/>
                    <a:gd name="T79" fmla="*/ 20 h 66"/>
                    <a:gd name="T80" fmla="*/ 46 w 91"/>
                    <a:gd name="T81" fmla="*/ 18 h 66"/>
                    <a:gd name="T82" fmla="*/ 46 w 91"/>
                    <a:gd name="T83" fmla="*/ 17 h 66"/>
                    <a:gd name="T84" fmla="*/ 46 w 91"/>
                    <a:gd name="T85" fmla="*/ 14 h 66"/>
                    <a:gd name="T86" fmla="*/ 46 w 91"/>
                    <a:gd name="T87" fmla="*/ 12 h 66"/>
                    <a:gd name="T88" fmla="*/ 43 w 91"/>
                    <a:gd name="T89" fmla="*/ 8 h 66"/>
                    <a:gd name="T90" fmla="*/ 41 w 91"/>
                    <a:gd name="T91" fmla="*/ 6 h 66"/>
                    <a:gd name="T92" fmla="*/ 40 w 91"/>
                    <a:gd name="T93" fmla="*/ 5 h 66"/>
                    <a:gd name="T94" fmla="*/ 38 w 91"/>
                    <a:gd name="T95" fmla="*/ 4 h 66"/>
                    <a:gd name="T96" fmla="*/ 37 w 91"/>
                    <a:gd name="T97" fmla="*/ 3 h 66"/>
                    <a:gd name="T98" fmla="*/ 35 w 91"/>
                    <a:gd name="T99" fmla="*/ 2 h 6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91"/>
                    <a:gd name="T151" fmla="*/ 0 h 66"/>
                    <a:gd name="T152" fmla="*/ 91 w 91"/>
                    <a:gd name="T153" fmla="*/ 66 h 6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91" h="66">
                      <a:moveTo>
                        <a:pt x="65" y="1"/>
                      </a:moveTo>
                      <a:lnTo>
                        <a:pt x="61" y="1"/>
                      </a:lnTo>
                      <a:lnTo>
                        <a:pt x="60" y="1"/>
                      </a:lnTo>
                      <a:lnTo>
                        <a:pt x="56" y="1"/>
                      </a:lnTo>
                      <a:lnTo>
                        <a:pt x="55" y="1"/>
                      </a:lnTo>
                      <a:lnTo>
                        <a:pt x="53" y="1"/>
                      </a:lnTo>
                      <a:lnTo>
                        <a:pt x="51" y="1"/>
                      </a:lnTo>
                      <a:lnTo>
                        <a:pt x="50" y="1"/>
                      </a:lnTo>
                      <a:lnTo>
                        <a:pt x="48" y="0"/>
                      </a:lnTo>
                      <a:lnTo>
                        <a:pt x="48" y="1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6" y="1"/>
                      </a:lnTo>
                      <a:lnTo>
                        <a:pt x="45" y="0"/>
                      </a:lnTo>
                      <a:lnTo>
                        <a:pt x="45" y="1"/>
                      </a:lnTo>
                      <a:lnTo>
                        <a:pt x="45" y="0"/>
                      </a:lnTo>
                      <a:lnTo>
                        <a:pt x="41" y="1"/>
                      </a:lnTo>
                      <a:lnTo>
                        <a:pt x="40" y="1"/>
                      </a:lnTo>
                      <a:lnTo>
                        <a:pt x="38" y="1"/>
                      </a:lnTo>
                      <a:lnTo>
                        <a:pt x="36" y="1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1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8"/>
                      </a:lnTo>
                      <a:lnTo>
                        <a:pt x="16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8" y="15"/>
                      </a:lnTo>
                      <a:lnTo>
                        <a:pt x="6" y="17"/>
                      </a:lnTo>
                      <a:lnTo>
                        <a:pt x="5" y="20"/>
                      </a:lnTo>
                      <a:lnTo>
                        <a:pt x="3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8"/>
                      </a:lnTo>
                      <a:lnTo>
                        <a:pt x="0" y="28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1" y="42"/>
                      </a:lnTo>
                      <a:lnTo>
                        <a:pt x="5" y="50"/>
                      </a:lnTo>
                      <a:lnTo>
                        <a:pt x="6" y="50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0" y="55"/>
                      </a:lnTo>
                      <a:lnTo>
                        <a:pt x="11" y="55"/>
                      </a:lnTo>
                      <a:lnTo>
                        <a:pt x="13" y="55"/>
                      </a:lnTo>
                      <a:lnTo>
                        <a:pt x="13" y="57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1" y="61"/>
                      </a:lnTo>
                      <a:lnTo>
                        <a:pt x="21" y="62"/>
                      </a:lnTo>
                      <a:lnTo>
                        <a:pt x="25" y="64"/>
                      </a:lnTo>
                      <a:lnTo>
                        <a:pt x="31" y="64"/>
                      </a:lnTo>
                      <a:lnTo>
                        <a:pt x="33" y="66"/>
                      </a:lnTo>
                      <a:lnTo>
                        <a:pt x="35" y="64"/>
                      </a:lnTo>
                      <a:lnTo>
                        <a:pt x="36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1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6" y="66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3" y="66"/>
                      </a:lnTo>
                      <a:lnTo>
                        <a:pt x="65" y="64"/>
                      </a:lnTo>
                      <a:lnTo>
                        <a:pt x="65" y="62"/>
                      </a:lnTo>
                      <a:lnTo>
                        <a:pt x="68" y="62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1" y="61"/>
                      </a:lnTo>
                      <a:lnTo>
                        <a:pt x="71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6" y="57"/>
                      </a:lnTo>
                      <a:lnTo>
                        <a:pt x="78" y="55"/>
                      </a:lnTo>
                      <a:lnTo>
                        <a:pt x="80" y="55"/>
                      </a:lnTo>
                      <a:lnTo>
                        <a:pt x="80" y="54"/>
                      </a:lnTo>
                      <a:lnTo>
                        <a:pt x="81" y="52"/>
                      </a:lnTo>
                      <a:lnTo>
                        <a:pt x="85" y="50"/>
                      </a:lnTo>
                      <a:lnTo>
                        <a:pt x="86" y="45"/>
                      </a:lnTo>
                      <a:lnTo>
                        <a:pt x="88" y="44"/>
                      </a:lnTo>
                      <a:lnTo>
                        <a:pt x="88" y="42"/>
                      </a:lnTo>
                      <a:lnTo>
                        <a:pt x="91" y="42"/>
                      </a:lnTo>
                      <a:lnTo>
                        <a:pt x="91" y="40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5"/>
                      </a:lnTo>
                      <a:lnTo>
                        <a:pt x="91" y="34"/>
                      </a:lnTo>
                      <a:lnTo>
                        <a:pt x="91" y="32"/>
                      </a:lnTo>
                      <a:lnTo>
                        <a:pt x="91" y="30"/>
                      </a:lnTo>
                      <a:lnTo>
                        <a:pt x="91" y="28"/>
                      </a:lnTo>
                      <a:lnTo>
                        <a:pt x="91" y="27"/>
                      </a:lnTo>
                      <a:lnTo>
                        <a:pt x="91" y="25"/>
                      </a:lnTo>
                      <a:lnTo>
                        <a:pt x="91" y="23"/>
                      </a:lnTo>
                      <a:lnTo>
                        <a:pt x="86" y="17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1" y="13"/>
                      </a:lnTo>
                      <a:lnTo>
                        <a:pt x="81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6" y="6"/>
                      </a:lnTo>
                      <a:lnTo>
                        <a:pt x="75" y="6"/>
                      </a:lnTo>
                      <a:lnTo>
                        <a:pt x="73" y="6"/>
                      </a:lnTo>
                      <a:lnTo>
                        <a:pt x="70" y="6"/>
                      </a:lnTo>
                      <a:lnTo>
                        <a:pt x="70" y="5"/>
                      </a:lnTo>
                      <a:lnTo>
                        <a:pt x="6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4" name="Freeform 863"/>
                <p:cNvSpPr>
                  <a:spLocks/>
                </p:cNvSpPr>
                <p:nvPr/>
              </p:nvSpPr>
              <p:spPr bwMode="auto">
                <a:xfrm>
                  <a:off x="5205" y="877"/>
                  <a:ext cx="46" cy="35"/>
                </a:xfrm>
                <a:custGeom>
                  <a:avLst/>
                  <a:gdLst>
                    <a:gd name="T0" fmla="*/ 0 w 93"/>
                    <a:gd name="T1" fmla="*/ 14 h 69"/>
                    <a:gd name="T2" fmla="*/ 0 w 93"/>
                    <a:gd name="T3" fmla="*/ 18 h 69"/>
                    <a:gd name="T4" fmla="*/ 0 w 93"/>
                    <a:gd name="T5" fmla="*/ 21 h 69"/>
                    <a:gd name="T6" fmla="*/ 3 w 93"/>
                    <a:gd name="T7" fmla="*/ 26 h 69"/>
                    <a:gd name="T8" fmla="*/ 6 w 93"/>
                    <a:gd name="T9" fmla="*/ 30 h 69"/>
                    <a:gd name="T10" fmla="*/ 11 w 93"/>
                    <a:gd name="T11" fmla="*/ 32 h 69"/>
                    <a:gd name="T12" fmla="*/ 17 w 93"/>
                    <a:gd name="T13" fmla="*/ 35 h 69"/>
                    <a:gd name="T14" fmla="*/ 24 w 93"/>
                    <a:gd name="T15" fmla="*/ 35 h 69"/>
                    <a:gd name="T16" fmla="*/ 28 w 93"/>
                    <a:gd name="T17" fmla="*/ 34 h 69"/>
                    <a:gd name="T18" fmla="*/ 36 w 93"/>
                    <a:gd name="T19" fmla="*/ 31 h 69"/>
                    <a:gd name="T20" fmla="*/ 41 w 93"/>
                    <a:gd name="T21" fmla="*/ 28 h 69"/>
                    <a:gd name="T22" fmla="*/ 43 w 93"/>
                    <a:gd name="T23" fmla="*/ 25 h 69"/>
                    <a:gd name="T24" fmla="*/ 46 w 93"/>
                    <a:gd name="T25" fmla="*/ 22 h 69"/>
                    <a:gd name="T26" fmla="*/ 46 w 93"/>
                    <a:gd name="T27" fmla="*/ 19 h 69"/>
                    <a:gd name="T28" fmla="*/ 46 w 93"/>
                    <a:gd name="T29" fmla="*/ 13 h 69"/>
                    <a:gd name="T30" fmla="*/ 43 w 93"/>
                    <a:gd name="T31" fmla="*/ 8 h 69"/>
                    <a:gd name="T32" fmla="*/ 39 w 93"/>
                    <a:gd name="T33" fmla="*/ 4 h 69"/>
                    <a:gd name="T34" fmla="*/ 36 w 93"/>
                    <a:gd name="T35" fmla="*/ 2 h 69"/>
                    <a:gd name="T36" fmla="*/ 28 w 93"/>
                    <a:gd name="T37" fmla="*/ 0 h 69"/>
                    <a:gd name="T38" fmla="*/ 21 w 93"/>
                    <a:gd name="T39" fmla="*/ 0 h 69"/>
                    <a:gd name="T40" fmla="*/ 14 w 93"/>
                    <a:gd name="T41" fmla="*/ 1 h 69"/>
                    <a:gd name="T42" fmla="*/ 10 w 93"/>
                    <a:gd name="T43" fmla="*/ 3 h 69"/>
                    <a:gd name="T44" fmla="*/ 6 w 93"/>
                    <a:gd name="T45" fmla="*/ 5 h 69"/>
                    <a:gd name="T46" fmla="*/ 2 w 93"/>
                    <a:gd name="T47" fmla="*/ 10 h 69"/>
                    <a:gd name="T48" fmla="*/ 7 w 93"/>
                    <a:gd name="T49" fmla="*/ 8 h 69"/>
                    <a:gd name="T50" fmla="*/ 10 w 93"/>
                    <a:gd name="T51" fmla="*/ 5 h 69"/>
                    <a:gd name="T52" fmla="*/ 13 w 93"/>
                    <a:gd name="T53" fmla="*/ 3 h 69"/>
                    <a:gd name="T54" fmla="*/ 21 w 93"/>
                    <a:gd name="T55" fmla="*/ 1 h 69"/>
                    <a:gd name="T56" fmla="*/ 25 w 93"/>
                    <a:gd name="T57" fmla="*/ 1 h 69"/>
                    <a:gd name="T58" fmla="*/ 31 w 93"/>
                    <a:gd name="T59" fmla="*/ 2 h 69"/>
                    <a:gd name="T60" fmla="*/ 36 w 93"/>
                    <a:gd name="T61" fmla="*/ 4 h 69"/>
                    <a:gd name="T62" fmla="*/ 41 w 93"/>
                    <a:gd name="T63" fmla="*/ 8 h 69"/>
                    <a:gd name="T64" fmla="*/ 42 w 93"/>
                    <a:gd name="T65" fmla="*/ 10 h 69"/>
                    <a:gd name="T66" fmla="*/ 44 w 93"/>
                    <a:gd name="T67" fmla="*/ 15 h 69"/>
                    <a:gd name="T68" fmla="*/ 44 w 93"/>
                    <a:gd name="T69" fmla="*/ 20 h 69"/>
                    <a:gd name="T70" fmla="*/ 42 w 93"/>
                    <a:gd name="T71" fmla="*/ 24 h 69"/>
                    <a:gd name="T72" fmla="*/ 41 w 93"/>
                    <a:gd name="T73" fmla="*/ 26 h 69"/>
                    <a:gd name="T74" fmla="*/ 36 w 93"/>
                    <a:gd name="T75" fmla="*/ 29 h 69"/>
                    <a:gd name="T76" fmla="*/ 32 w 93"/>
                    <a:gd name="T77" fmla="*/ 31 h 69"/>
                    <a:gd name="T78" fmla="*/ 26 w 93"/>
                    <a:gd name="T79" fmla="*/ 32 h 69"/>
                    <a:gd name="T80" fmla="*/ 22 w 93"/>
                    <a:gd name="T81" fmla="*/ 33 h 69"/>
                    <a:gd name="T82" fmla="*/ 16 w 93"/>
                    <a:gd name="T83" fmla="*/ 32 h 69"/>
                    <a:gd name="T84" fmla="*/ 12 w 93"/>
                    <a:gd name="T85" fmla="*/ 31 h 69"/>
                    <a:gd name="T86" fmla="*/ 8 w 93"/>
                    <a:gd name="T87" fmla="*/ 28 h 69"/>
                    <a:gd name="T88" fmla="*/ 5 w 93"/>
                    <a:gd name="T89" fmla="*/ 26 h 69"/>
                    <a:gd name="T90" fmla="*/ 2 w 93"/>
                    <a:gd name="T91" fmla="*/ 20 h 69"/>
                    <a:gd name="T92" fmla="*/ 2 w 93"/>
                    <a:gd name="T93" fmla="*/ 18 h 69"/>
                    <a:gd name="T94" fmla="*/ 2 w 93"/>
                    <a:gd name="T95" fmla="*/ 14 h 69"/>
                    <a:gd name="T96" fmla="*/ 2 w 93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3"/>
                    <a:gd name="T148" fmla="*/ 0 h 69"/>
                    <a:gd name="T149" fmla="*/ 93 w 93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3" h="69">
                      <a:moveTo>
                        <a:pt x="5" y="20"/>
                      </a:moveTo>
                      <a:lnTo>
                        <a:pt x="2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3" y="47"/>
                      </a:lnTo>
                      <a:lnTo>
                        <a:pt x="5" y="52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8" y="55"/>
                      </a:lnTo>
                      <a:lnTo>
                        <a:pt x="12" y="57"/>
                      </a:lnTo>
                      <a:lnTo>
                        <a:pt x="13" y="59"/>
                      </a:lnTo>
                      <a:lnTo>
                        <a:pt x="15" y="61"/>
                      </a:lnTo>
                      <a:lnTo>
                        <a:pt x="18" y="62"/>
                      </a:lnTo>
                      <a:lnTo>
                        <a:pt x="20" y="62"/>
                      </a:lnTo>
                      <a:lnTo>
                        <a:pt x="23" y="64"/>
                      </a:lnTo>
                      <a:lnTo>
                        <a:pt x="25" y="66"/>
                      </a:lnTo>
                      <a:lnTo>
                        <a:pt x="28" y="66"/>
                      </a:lnTo>
                      <a:lnTo>
                        <a:pt x="33" y="67"/>
                      </a:lnTo>
                      <a:lnTo>
                        <a:pt x="35" y="69"/>
                      </a:lnTo>
                      <a:lnTo>
                        <a:pt x="38" y="69"/>
                      </a:lnTo>
                      <a:lnTo>
                        <a:pt x="42" y="69"/>
                      </a:lnTo>
                      <a:lnTo>
                        <a:pt x="45" y="69"/>
                      </a:lnTo>
                      <a:lnTo>
                        <a:pt x="48" y="69"/>
                      </a:lnTo>
                      <a:lnTo>
                        <a:pt x="50" y="69"/>
                      </a:lnTo>
                      <a:lnTo>
                        <a:pt x="53" y="69"/>
                      </a:lnTo>
                      <a:lnTo>
                        <a:pt x="57" y="67"/>
                      </a:lnTo>
                      <a:lnTo>
                        <a:pt x="67" y="64"/>
                      </a:lnTo>
                      <a:lnTo>
                        <a:pt x="68" y="64"/>
                      </a:lnTo>
                      <a:lnTo>
                        <a:pt x="70" y="62"/>
                      </a:lnTo>
                      <a:lnTo>
                        <a:pt x="73" y="62"/>
                      </a:lnTo>
                      <a:lnTo>
                        <a:pt x="75" y="61"/>
                      </a:lnTo>
                      <a:lnTo>
                        <a:pt x="78" y="59"/>
                      </a:lnTo>
                      <a:lnTo>
                        <a:pt x="82" y="55"/>
                      </a:lnTo>
                      <a:lnTo>
                        <a:pt x="83" y="55"/>
                      </a:lnTo>
                      <a:lnTo>
                        <a:pt x="85" y="54"/>
                      </a:lnTo>
                      <a:lnTo>
                        <a:pt x="87" y="52"/>
                      </a:lnTo>
                      <a:lnTo>
                        <a:pt x="87" y="50"/>
                      </a:lnTo>
                      <a:lnTo>
                        <a:pt x="88" y="49"/>
                      </a:lnTo>
                      <a:lnTo>
                        <a:pt x="90" y="47"/>
                      </a:lnTo>
                      <a:lnTo>
                        <a:pt x="90" y="45"/>
                      </a:lnTo>
                      <a:lnTo>
                        <a:pt x="92" y="44"/>
                      </a:lnTo>
                      <a:lnTo>
                        <a:pt x="92" y="42"/>
                      </a:lnTo>
                      <a:lnTo>
                        <a:pt x="93" y="39"/>
                      </a:lnTo>
                      <a:lnTo>
                        <a:pt x="93" y="37"/>
                      </a:lnTo>
                      <a:lnTo>
                        <a:pt x="93" y="35"/>
                      </a:lnTo>
                      <a:lnTo>
                        <a:pt x="93" y="30"/>
                      </a:lnTo>
                      <a:lnTo>
                        <a:pt x="93" y="25"/>
                      </a:lnTo>
                      <a:lnTo>
                        <a:pt x="92" y="25"/>
                      </a:lnTo>
                      <a:lnTo>
                        <a:pt x="88" y="18"/>
                      </a:lnTo>
                      <a:lnTo>
                        <a:pt x="88" y="17"/>
                      </a:lnTo>
                      <a:lnTo>
                        <a:pt x="87" y="15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2" y="8"/>
                      </a:lnTo>
                      <a:lnTo>
                        <a:pt x="78" y="8"/>
                      </a:lnTo>
                      <a:lnTo>
                        <a:pt x="78" y="6"/>
                      </a:lnTo>
                      <a:lnTo>
                        <a:pt x="75" y="5"/>
                      </a:lnTo>
                      <a:lnTo>
                        <a:pt x="73" y="5"/>
                      </a:lnTo>
                      <a:lnTo>
                        <a:pt x="72" y="3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7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7" y="0"/>
                      </a:lnTo>
                      <a:lnTo>
                        <a:pt x="33" y="0"/>
                      </a:lnTo>
                      <a:lnTo>
                        <a:pt x="28" y="1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0" y="5"/>
                      </a:lnTo>
                      <a:lnTo>
                        <a:pt x="20" y="6"/>
                      </a:lnTo>
                      <a:lnTo>
                        <a:pt x="18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2" y="10"/>
                      </a:lnTo>
                      <a:lnTo>
                        <a:pt x="10" y="12"/>
                      </a:lnTo>
                      <a:lnTo>
                        <a:pt x="8" y="13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8" y="20"/>
                      </a:lnTo>
                      <a:lnTo>
                        <a:pt x="12" y="15"/>
                      </a:lnTo>
                      <a:lnTo>
                        <a:pt x="13" y="15"/>
                      </a:lnTo>
                      <a:lnTo>
                        <a:pt x="15" y="15"/>
                      </a:lnTo>
                      <a:lnTo>
                        <a:pt x="15" y="13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8"/>
                      </a:lnTo>
                      <a:lnTo>
                        <a:pt x="25" y="6"/>
                      </a:lnTo>
                      <a:lnTo>
                        <a:pt x="27" y="6"/>
                      </a:lnTo>
                      <a:lnTo>
                        <a:pt x="32" y="5"/>
                      </a:lnTo>
                      <a:lnTo>
                        <a:pt x="35" y="3"/>
                      </a:lnTo>
                      <a:lnTo>
                        <a:pt x="38" y="3"/>
                      </a:lnTo>
                      <a:lnTo>
                        <a:pt x="42" y="1"/>
                      </a:lnTo>
                      <a:lnTo>
                        <a:pt x="43" y="1"/>
                      </a:lnTo>
                      <a:lnTo>
                        <a:pt x="45" y="1"/>
                      </a:lnTo>
                      <a:lnTo>
                        <a:pt x="48" y="1"/>
                      </a:lnTo>
                      <a:lnTo>
                        <a:pt x="50" y="1"/>
                      </a:lnTo>
                      <a:lnTo>
                        <a:pt x="57" y="1"/>
                      </a:lnTo>
                      <a:lnTo>
                        <a:pt x="58" y="3"/>
                      </a:lnTo>
                      <a:lnTo>
                        <a:pt x="60" y="3"/>
                      </a:lnTo>
                      <a:lnTo>
                        <a:pt x="62" y="3"/>
                      </a:lnTo>
                      <a:lnTo>
                        <a:pt x="68" y="6"/>
                      </a:lnTo>
                      <a:lnTo>
                        <a:pt x="70" y="8"/>
                      </a:lnTo>
                      <a:lnTo>
                        <a:pt x="73" y="8"/>
                      </a:lnTo>
                      <a:lnTo>
                        <a:pt x="75" y="10"/>
                      </a:lnTo>
                      <a:lnTo>
                        <a:pt x="77" y="12"/>
                      </a:lnTo>
                      <a:lnTo>
                        <a:pt x="80" y="13"/>
                      </a:lnTo>
                      <a:lnTo>
                        <a:pt x="82" y="15"/>
                      </a:lnTo>
                      <a:lnTo>
                        <a:pt x="83" y="17"/>
                      </a:lnTo>
                      <a:lnTo>
                        <a:pt x="85" y="18"/>
                      </a:lnTo>
                      <a:lnTo>
                        <a:pt x="85" y="20"/>
                      </a:lnTo>
                      <a:lnTo>
                        <a:pt x="87" y="23"/>
                      </a:lnTo>
                      <a:lnTo>
                        <a:pt x="87" y="25"/>
                      </a:lnTo>
                      <a:lnTo>
                        <a:pt x="88" y="27"/>
                      </a:lnTo>
                      <a:lnTo>
                        <a:pt x="88" y="30"/>
                      </a:lnTo>
                      <a:lnTo>
                        <a:pt x="88" y="35"/>
                      </a:lnTo>
                      <a:lnTo>
                        <a:pt x="88" y="37"/>
                      </a:lnTo>
                      <a:lnTo>
                        <a:pt x="88" y="39"/>
                      </a:lnTo>
                      <a:lnTo>
                        <a:pt x="88" y="40"/>
                      </a:lnTo>
                      <a:lnTo>
                        <a:pt x="87" y="42"/>
                      </a:lnTo>
                      <a:lnTo>
                        <a:pt x="87" y="45"/>
                      </a:lnTo>
                      <a:lnTo>
                        <a:pt x="85" y="47"/>
                      </a:lnTo>
                      <a:lnTo>
                        <a:pt x="85" y="45"/>
                      </a:lnTo>
                      <a:lnTo>
                        <a:pt x="85" y="49"/>
                      </a:lnTo>
                      <a:lnTo>
                        <a:pt x="82" y="52"/>
                      </a:lnTo>
                      <a:lnTo>
                        <a:pt x="78" y="54"/>
                      </a:lnTo>
                      <a:lnTo>
                        <a:pt x="78" y="55"/>
                      </a:lnTo>
                      <a:lnTo>
                        <a:pt x="75" y="55"/>
                      </a:lnTo>
                      <a:lnTo>
                        <a:pt x="73" y="57"/>
                      </a:lnTo>
                      <a:lnTo>
                        <a:pt x="72" y="59"/>
                      </a:lnTo>
                      <a:lnTo>
                        <a:pt x="70" y="61"/>
                      </a:lnTo>
                      <a:lnTo>
                        <a:pt x="68" y="61"/>
                      </a:lnTo>
                      <a:lnTo>
                        <a:pt x="65" y="61"/>
                      </a:lnTo>
                      <a:lnTo>
                        <a:pt x="63" y="61"/>
                      </a:lnTo>
                      <a:lnTo>
                        <a:pt x="63" y="62"/>
                      </a:lnTo>
                      <a:lnTo>
                        <a:pt x="57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40" y="66"/>
                      </a:lnTo>
                      <a:lnTo>
                        <a:pt x="37" y="64"/>
                      </a:lnTo>
                      <a:lnTo>
                        <a:pt x="33" y="64"/>
                      </a:lnTo>
                      <a:lnTo>
                        <a:pt x="30" y="62"/>
                      </a:lnTo>
                      <a:lnTo>
                        <a:pt x="28" y="62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0" y="61"/>
                      </a:lnTo>
                      <a:lnTo>
                        <a:pt x="18" y="57"/>
                      </a:lnTo>
                      <a:lnTo>
                        <a:pt x="17" y="55"/>
                      </a:lnTo>
                      <a:lnTo>
                        <a:pt x="15" y="55"/>
                      </a:lnTo>
                      <a:lnTo>
                        <a:pt x="12" y="54"/>
                      </a:lnTo>
                      <a:lnTo>
                        <a:pt x="12" y="52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7" y="45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8" y="20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5" name="Freeform 864"/>
                <p:cNvSpPr>
                  <a:spLocks/>
                </p:cNvSpPr>
                <p:nvPr/>
              </p:nvSpPr>
              <p:spPr bwMode="auto">
                <a:xfrm>
                  <a:off x="5145" y="878"/>
                  <a:ext cx="18" cy="23"/>
                </a:xfrm>
                <a:custGeom>
                  <a:avLst/>
                  <a:gdLst>
                    <a:gd name="T0" fmla="*/ 12 w 37"/>
                    <a:gd name="T1" fmla="*/ 1 h 46"/>
                    <a:gd name="T2" fmla="*/ 11 w 37"/>
                    <a:gd name="T3" fmla="*/ 1 h 46"/>
                    <a:gd name="T4" fmla="*/ 10 w 37"/>
                    <a:gd name="T5" fmla="*/ 0 h 46"/>
                    <a:gd name="T6" fmla="*/ 9 w 37"/>
                    <a:gd name="T7" fmla="*/ 0 h 46"/>
                    <a:gd name="T8" fmla="*/ 7 w 37"/>
                    <a:gd name="T9" fmla="*/ 0 h 46"/>
                    <a:gd name="T10" fmla="*/ 7 w 37"/>
                    <a:gd name="T11" fmla="*/ 0 h 46"/>
                    <a:gd name="T12" fmla="*/ 5 w 37"/>
                    <a:gd name="T13" fmla="*/ 2 h 46"/>
                    <a:gd name="T14" fmla="*/ 4 w 37"/>
                    <a:gd name="T15" fmla="*/ 3 h 46"/>
                    <a:gd name="T16" fmla="*/ 3 w 37"/>
                    <a:gd name="T17" fmla="*/ 3 h 46"/>
                    <a:gd name="T18" fmla="*/ 2 w 37"/>
                    <a:gd name="T19" fmla="*/ 3 h 46"/>
                    <a:gd name="T20" fmla="*/ 2 w 37"/>
                    <a:gd name="T21" fmla="*/ 5 h 46"/>
                    <a:gd name="T22" fmla="*/ 1 w 37"/>
                    <a:gd name="T23" fmla="*/ 6 h 46"/>
                    <a:gd name="T24" fmla="*/ 0 w 37"/>
                    <a:gd name="T25" fmla="*/ 8 h 46"/>
                    <a:gd name="T26" fmla="*/ 0 w 37"/>
                    <a:gd name="T27" fmla="*/ 10 h 46"/>
                    <a:gd name="T28" fmla="*/ 0 w 37"/>
                    <a:gd name="T29" fmla="*/ 11 h 46"/>
                    <a:gd name="T30" fmla="*/ 0 w 37"/>
                    <a:gd name="T31" fmla="*/ 11 h 46"/>
                    <a:gd name="T32" fmla="*/ 0 w 37"/>
                    <a:gd name="T33" fmla="*/ 13 h 46"/>
                    <a:gd name="T34" fmla="*/ 0 w 37"/>
                    <a:gd name="T35" fmla="*/ 17 h 46"/>
                    <a:gd name="T36" fmla="*/ 1 w 37"/>
                    <a:gd name="T37" fmla="*/ 18 h 46"/>
                    <a:gd name="T38" fmla="*/ 2 w 37"/>
                    <a:gd name="T39" fmla="*/ 18 h 46"/>
                    <a:gd name="T40" fmla="*/ 2 w 37"/>
                    <a:gd name="T41" fmla="*/ 19 h 46"/>
                    <a:gd name="T42" fmla="*/ 2 w 37"/>
                    <a:gd name="T43" fmla="*/ 20 h 46"/>
                    <a:gd name="T44" fmla="*/ 3 w 37"/>
                    <a:gd name="T45" fmla="*/ 21 h 46"/>
                    <a:gd name="T46" fmla="*/ 4 w 37"/>
                    <a:gd name="T47" fmla="*/ 22 h 46"/>
                    <a:gd name="T48" fmla="*/ 6 w 37"/>
                    <a:gd name="T49" fmla="*/ 23 h 46"/>
                    <a:gd name="T50" fmla="*/ 7 w 37"/>
                    <a:gd name="T51" fmla="*/ 23 h 46"/>
                    <a:gd name="T52" fmla="*/ 7 w 37"/>
                    <a:gd name="T53" fmla="*/ 23 h 46"/>
                    <a:gd name="T54" fmla="*/ 8 w 37"/>
                    <a:gd name="T55" fmla="*/ 23 h 46"/>
                    <a:gd name="T56" fmla="*/ 9 w 37"/>
                    <a:gd name="T57" fmla="*/ 23 h 46"/>
                    <a:gd name="T58" fmla="*/ 10 w 37"/>
                    <a:gd name="T59" fmla="*/ 23 h 46"/>
                    <a:gd name="T60" fmla="*/ 11 w 37"/>
                    <a:gd name="T61" fmla="*/ 23 h 46"/>
                    <a:gd name="T62" fmla="*/ 13 w 37"/>
                    <a:gd name="T63" fmla="*/ 22 h 46"/>
                    <a:gd name="T64" fmla="*/ 15 w 37"/>
                    <a:gd name="T65" fmla="*/ 20 h 46"/>
                    <a:gd name="T66" fmla="*/ 15 w 37"/>
                    <a:gd name="T67" fmla="*/ 19 h 46"/>
                    <a:gd name="T68" fmla="*/ 16 w 37"/>
                    <a:gd name="T69" fmla="*/ 18 h 46"/>
                    <a:gd name="T70" fmla="*/ 17 w 37"/>
                    <a:gd name="T71" fmla="*/ 17 h 46"/>
                    <a:gd name="T72" fmla="*/ 17 w 37"/>
                    <a:gd name="T73" fmla="*/ 15 h 46"/>
                    <a:gd name="T74" fmla="*/ 18 w 37"/>
                    <a:gd name="T75" fmla="*/ 13 h 46"/>
                    <a:gd name="T76" fmla="*/ 18 w 37"/>
                    <a:gd name="T77" fmla="*/ 12 h 46"/>
                    <a:gd name="T78" fmla="*/ 18 w 37"/>
                    <a:gd name="T79" fmla="*/ 11 h 46"/>
                    <a:gd name="T80" fmla="*/ 18 w 37"/>
                    <a:gd name="T81" fmla="*/ 11 h 46"/>
                    <a:gd name="T82" fmla="*/ 18 w 37"/>
                    <a:gd name="T83" fmla="*/ 9 h 46"/>
                    <a:gd name="T84" fmla="*/ 17 w 37"/>
                    <a:gd name="T85" fmla="*/ 6 h 46"/>
                    <a:gd name="T86" fmla="*/ 17 w 37"/>
                    <a:gd name="T87" fmla="*/ 5 h 46"/>
                    <a:gd name="T88" fmla="*/ 16 w 37"/>
                    <a:gd name="T89" fmla="*/ 3 h 46"/>
                    <a:gd name="T90" fmla="*/ 15 w 37"/>
                    <a:gd name="T91" fmla="*/ 3 h 46"/>
                    <a:gd name="T92" fmla="*/ 15 w 37"/>
                    <a:gd name="T93" fmla="*/ 3 h 46"/>
                    <a:gd name="T94" fmla="*/ 14 w 37"/>
                    <a:gd name="T95" fmla="*/ 2 h 4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"/>
                    <a:gd name="T145" fmla="*/ 0 h 46"/>
                    <a:gd name="T146" fmla="*/ 37 w 37"/>
                    <a:gd name="T147" fmla="*/ 46 h 4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" h="46">
                      <a:moveTo>
                        <a:pt x="25" y="2"/>
                      </a:moveTo>
                      <a:lnTo>
                        <a:pt x="25" y="2"/>
                      </a:lnTo>
                      <a:lnTo>
                        <a:pt x="22" y="0"/>
                      </a:lnTo>
                      <a:lnTo>
                        <a:pt x="22" y="2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5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0" y="5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4" y="11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9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2" y="36"/>
                      </a:lnTo>
                      <a:lnTo>
                        <a:pt x="4" y="36"/>
                      </a:lnTo>
                      <a:lnTo>
                        <a:pt x="4" y="38"/>
                      </a:lnTo>
                      <a:lnTo>
                        <a:pt x="4" y="39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7" y="41"/>
                      </a:lnTo>
                      <a:lnTo>
                        <a:pt x="9" y="43"/>
                      </a:lnTo>
                      <a:lnTo>
                        <a:pt x="9" y="44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4" y="46"/>
                      </a:lnTo>
                      <a:lnTo>
                        <a:pt x="15" y="46"/>
                      </a:lnTo>
                      <a:lnTo>
                        <a:pt x="17" y="46"/>
                      </a:lnTo>
                      <a:lnTo>
                        <a:pt x="19" y="46"/>
                      </a:lnTo>
                      <a:lnTo>
                        <a:pt x="20" y="46"/>
                      </a:lnTo>
                      <a:lnTo>
                        <a:pt x="22" y="46"/>
                      </a:lnTo>
                      <a:lnTo>
                        <a:pt x="25" y="44"/>
                      </a:lnTo>
                      <a:lnTo>
                        <a:pt x="27" y="43"/>
                      </a:lnTo>
                      <a:lnTo>
                        <a:pt x="29" y="41"/>
                      </a:lnTo>
                      <a:lnTo>
                        <a:pt x="30" y="39"/>
                      </a:lnTo>
                      <a:lnTo>
                        <a:pt x="30" y="38"/>
                      </a:lnTo>
                      <a:lnTo>
                        <a:pt x="32" y="36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34" y="33"/>
                      </a:lnTo>
                      <a:lnTo>
                        <a:pt x="35" y="31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1"/>
                      </a:lnTo>
                      <a:lnTo>
                        <a:pt x="37" y="19"/>
                      </a:lnTo>
                      <a:lnTo>
                        <a:pt x="37" y="17"/>
                      </a:lnTo>
                      <a:lnTo>
                        <a:pt x="34" y="12"/>
                      </a:lnTo>
                      <a:lnTo>
                        <a:pt x="34" y="11"/>
                      </a:lnTo>
                      <a:lnTo>
                        <a:pt x="34" y="9"/>
                      </a:lnTo>
                      <a:lnTo>
                        <a:pt x="32" y="9"/>
                      </a:lnTo>
                      <a:lnTo>
                        <a:pt x="32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29" y="5"/>
                      </a:lnTo>
                      <a:lnTo>
                        <a:pt x="29" y="4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6" name="Freeform 865"/>
                <p:cNvSpPr>
                  <a:spLocks/>
                </p:cNvSpPr>
                <p:nvPr/>
              </p:nvSpPr>
              <p:spPr bwMode="auto">
                <a:xfrm>
                  <a:off x="5144" y="878"/>
                  <a:ext cx="19" cy="23"/>
                </a:xfrm>
                <a:custGeom>
                  <a:avLst/>
                  <a:gdLst>
                    <a:gd name="T0" fmla="*/ 0 w 38"/>
                    <a:gd name="T1" fmla="*/ 10 h 46"/>
                    <a:gd name="T2" fmla="*/ 0 w 38"/>
                    <a:gd name="T3" fmla="*/ 11 h 46"/>
                    <a:gd name="T4" fmla="*/ 0 w 38"/>
                    <a:gd name="T5" fmla="*/ 13 h 46"/>
                    <a:gd name="T6" fmla="*/ 0 w 38"/>
                    <a:gd name="T7" fmla="*/ 15 h 46"/>
                    <a:gd name="T8" fmla="*/ 1 w 38"/>
                    <a:gd name="T9" fmla="*/ 17 h 46"/>
                    <a:gd name="T10" fmla="*/ 2 w 38"/>
                    <a:gd name="T11" fmla="*/ 20 h 46"/>
                    <a:gd name="T12" fmla="*/ 4 w 38"/>
                    <a:gd name="T13" fmla="*/ 22 h 46"/>
                    <a:gd name="T14" fmla="*/ 5 w 38"/>
                    <a:gd name="T15" fmla="*/ 23 h 46"/>
                    <a:gd name="T16" fmla="*/ 6 w 38"/>
                    <a:gd name="T17" fmla="*/ 23 h 46"/>
                    <a:gd name="T18" fmla="*/ 10 w 38"/>
                    <a:gd name="T19" fmla="*/ 23 h 46"/>
                    <a:gd name="T20" fmla="*/ 11 w 38"/>
                    <a:gd name="T21" fmla="*/ 23 h 46"/>
                    <a:gd name="T22" fmla="*/ 14 w 38"/>
                    <a:gd name="T23" fmla="*/ 22 h 46"/>
                    <a:gd name="T24" fmla="*/ 15 w 38"/>
                    <a:gd name="T25" fmla="*/ 21 h 46"/>
                    <a:gd name="T26" fmla="*/ 18 w 38"/>
                    <a:gd name="T27" fmla="*/ 19 h 46"/>
                    <a:gd name="T28" fmla="*/ 18 w 38"/>
                    <a:gd name="T29" fmla="*/ 17 h 46"/>
                    <a:gd name="T30" fmla="*/ 19 w 38"/>
                    <a:gd name="T31" fmla="*/ 14 h 46"/>
                    <a:gd name="T32" fmla="*/ 19 w 38"/>
                    <a:gd name="T33" fmla="*/ 13 h 46"/>
                    <a:gd name="T34" fmla="*/ 19 w 38"/>
                    <a:gd name="T35" fmla="*/ 10 h 46"/>
                    <a:gd name="T36" fmla="*/ 18 w 38"/>
                    <a:gd name="T37" fmla="*/ 6 h 46"/>
                    <a:gd name="T38" fmla="*/ 18 w 38"/>
                    <a:gd name="T39" fmla="*/ 5 h 46"/>
                    <a:gd name="T40" fmla="*/ 15 w 38"/>
                    <a:gd name="T41" fmla="*/ 2 h 46"/>
                    <a:gd name="T42" fmla="*/ 12 w 38"/>
                    <a:gd name="T43" fmla="*/ 0 h 46"/>
                    <a:gd name="T44" fmla="*/ 11 w 38"/>
                    <a:gd name="T45" fmla="*/ 0 h 46"/>
                    <a:gd name="T46" fmla="*/ 9 w 38"/>
                    <a:gd name="T47" fmla="*/ 0 h 46"/>
                    <a:gd name="T48" fmla="*/ 8 w 38"/>
                    <a:gd name="T49" fmla="*/ 0 h 46"/>
                    <a:gd name="T50" fmla="*/ 5 w 38"/>
                    <a:gd name="T51" fmla="*/ 1 h 46"/>
                    <a:gd name="T52" fmla="*/ 3 w 38"/>
                    <a:gd name="T53" fmla="*/ 3 h 46"/>
                    <a:gd name="T54" fmla="*/ 2 w 38"/>
                    <a:gd name="T55" fmla="*/ 5 h 46"/>
                    <a:gd name="T56" fmla="*/ 1 w 38"/>
                    <a:gd name="T57" fmla="*/ 7 h 46"/>
                    <a:gd name="T58" fmla="*/ 2 w 38"/>
                    <a:gd name="T59" fmla="*/ 6 h 46"/>
                    <a:gd name="T60" fmla="*/ 4 w 38"/>
                    <a:gd name="T61" fmla="*/ 5 h 46"/>
                    <a:gd name="T62" fmla="*/ 5 w 38"/>
                    <a:gd name="T63" fmla="*/ 3 h 46"/>
                    <a:gd name="T64" fmla="*/ 6 w 38"/>
                    <a:gd name="T65" fmla="*/ 2 h 46"/>
                    <a:gd name="T66" fmla="*/ 9 w 38"/>
                    <a:gd name="T67" fmla="*/ 1 h 46"/>
                    <a:gd name="T68" fmla="*/ 11 w 38"/>
                    <a:gd name="T69" fmla="*/ 1 h 46"/>
                    <a:gd name="T70" fmla="*/ 14 w 38"/>
                    <a:gd name="T71" fmla="*/ 3 h 46"/>
                    <a:gd name="T72" fmla="*/ 15 w 38"/>
                    <a:gd name="T73" fmla="*/ 3 h 46"/>
                    <a:gd name="T74" fmla="*/ 15 w 38"/>
                    <a:gd name="T75" fmla="*/ 5 h 46"/>
                    <a:gd name="T76" fmla="*/ 18 w 38"/>
                    <a:gd name="T77" fmla="*/ 7 h 46"/>
                    <a:gd name="T78" fmla="*/ 18 w 38"/>
                    <a:gd name="T79" fmla="*/ 11 h 46"/>
                    <a:gd name="T80" fmla="*/ 18 w 38"/>
                    <a:gd name="T81" fmla="*/ 13 h 46"/>
                    <a:gd name="T82" fmla="*/ 18 w 38"/>
                    <a:gd name="T83" fmla="*/ 17 h 46"/>
                    <a:gd name="T84" fmla="*/ 15 w 38"/>
                    <a:gd name="T85" fmla="*/ 18 h 46"/>
                    <a:gd name="T86" fmla="*/ 15 w 38"/>
                    <a:gd name="T87" fmla="*/ 19 h 46"/>
                    <a:gd name="T88" fmla="*/ 14 w 38"/>
                    <a:gd name="T89" fmla="*/ 21 h 46"/>
                    <a:gd name="T90" fmla="*/ 11 w 38"/>
                    <a:gd name="T91" fmla="*/ 22 h 46"/>
                    <a:gd name="T92" fmla="*/ 10 w 38"/>
                    <a:gd name="T93" fmla="*/ 23 h 46"/>
                    <a:gd name="T94" fmla="*/ 7 w 38"/>
                    <a:gd name="T95" fmla="*/ 22 h 46"/>
                    <a:gd name="T96" fmla="*/ 5 w 38"/>
                    <a:gd name="T97" fmla="*/ 22 h 46"/>
                    <a:gd name="T98" fmla="*/ 4 w 38"/>
                    <a:gd name="T99" fmla="*/ 21 h 46"/>
                    <a:gd name="T100" fmla="*/ 2 w 38"/>
                    <a:gd name="T101" fmla="*/ 19 h 46"/>
                    <a:gd name="T102" fmla="*/ 1 w 38"/>
                    <a:gd name="T103" fmla="*/ 17 h 46"/>
                    <a:gd name="T104" fmla="*/ 1 w 38"/>
                    <a:gd name="T105" fmla="*/ 14 h 46"/>
                    <a:gd name="T106" fmla="*/ 1 w 38"/>
                    <a:gd name="T107" fmla="*/ 13 h 46"/>
                    <a:gd name="T108" fmla="*/ 1 w 38"/>
                    <a:gd name="T109" fmla="*/ 11 h 46"/>
                    <a:gd name="T110" fmla="*/ 1 w 38"/>
                    <a:gd name="T111" fmla="*/ 10 h 46"/>
                    <a:gd name="T112" fmla="*/ 1 w 38"/>
                    <a:gd name="T113" fmla="*/ 7 h 4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8"/>
                    <a:gd name="T172" fmla="*/ 0 h 46"/>
                    <a:gd name="T173" fmla="*/ 38 w 38"/>
                    <a:gd name="T174" fmla="*/ 46 h 4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8" h="46">
                      <a:moveTo>
                        <a:pt x="1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1" y="33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3" y="38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8" y="43"/>
                      </a:lnTo>
                      <a:lnTo>
                        <a:pt x="8" y="44"/>
                      </a:lnTo>
                      <a:lnTo>
                        <a:pt x="10" y="46"/>
                      </a:lnTo>
                      <a:lnTo>
                        <a:pt x="11" y="46"/>
                      </a:lnTo>
                      <a:lnTo>
                        <a:pt x="13" y="46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1" y="46"/>
                      </a:lnTo>
                      <a:lnTo>
                        <a:pt x="23" y="46"/>
                      </a:lnTo>
                      <a:lnTo>
                        <a:pt x="26" y="46"/>
                      </a:lnTo>
                      <a:lnTo>
                        <a:pt x="28" y="44"/>
                      </a:lnTo>
                      <a:lnTo>
                        <a:pt x="30" y="43"/>
                      </a:lnTo>
                      <a:lnTo>
                        <a:pt x="30" y="41"/>
                      </a:lnTo>
                      <a:lnTo>
                        <a:pt x="31" y="39"/>
                      </a:lnTo>
                      <a:lnTo>
                        <a:pt x="33" y="38"/>
                      </a:lnTo>
                      <a:lnTo>
                        <a:pt x="35" y="38"/>
                      </a:lnTo>
                      <a:lnTo>
                        <a:pt x="35" y="36"/>
                      </a:lnTo>
                      <a:lnTo>
                        <a:pt x="35" y="34"/>
                      </a:lnTo>
                      <a:lnTo>
                        <a:pt x="36" y="33"/>
                      </a:lnTo>
                      <a:lnTo>
                        <a:pt x="38" y="33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6"/>
                      </a:lnTo>
                      <a:lnTo>
                        <a:pt x="38" y="24"/>
                      </a:lnTo>
                      <a:lnTo>
                        <a:pt x="38" y="19"/>
                      </a:lnTo>
                      <a:lnTo>
                        <a:pt x="38" y="17"/>
                      </a:lnTo>
                      <a:lnTo>
                        <a:pt x="36" y="14"/>
                      </a:lnTo>
                      <a:lnTo>
                        <a:pt x="36" y="12"/>
                      </a:lnTo>
                      <a:lnTo>
                        <a:pt x="35" y="11"/>
                      </a:lnTo>
                      <a:lnTo>
                        <a:pt x="35" y="9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9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5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6" y="9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1" y="4"/>
                      </a:lnTo>
                      <a:lnTo>
                        <a:pt x="13" y="4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0" y="9"/>
                      </a:lnTo>
                      <a:lnTo>
                        <a:pt x="31" y="9"/>
                      </a:lnTo>
                      <a:lnTo>
                        <a:pt x="33" y="11"/>
                      </a:lnTo>
                      <a:lnTo>
                        <a:pt x="35" y="12"/>
                      </a:lnTo>
                      <a:lnTo>
                        <a:pt x="35" y="14"/>
                      </a:lnTo>
                      <a:lnTo>
                        <a:pt x="35" y="17"/>
                      </a:lnTo>
                      <a:lnTo>
                        <a:pt x="36" y="19"/>
                      </a:lnTo>
                      <a:lnTo>
                        <a:pt x="36" y="21"/>
                      </a:lnTo>
                      <a:lnTo>
                        <a:pt x="36" y="24"/>
                      </a:lnTo>
                      <a:lnTo>
                        <a:pt x="36" y="27"/>
                      </a:lnTo>
                      <a:lnTo>
                        <a:pt x="35" y="29"/>
                      </a:lnTo>
                      <a:lnTo>
                        <a:pt x="35" y="31"/>
                      </a:lnTo>
                      <a:lnTo>
                        <a:pt x="35" y="33"/>
                      </a:lnTo>
                      <a:lnTo>
                        <a:pt x="33" y="34"/>
                      </a:lnTo>
                      <a:lnTo>
                        <a:pt x="31" y="36"/>
                      </a:lnTo>
                      <a:lnTo>
                        <a:pt x="31" y="38"/>
                      </a:lnTo>
                      <a:lnTo>
                        <a:pt x="30" y="38"/>
                      </a:lnTo>
                      <a:lnTo>
                        <a:pt x="28" y="39"/>
                      </a:lnTo>
                      <a:lnTo>
                        <a:pt x="28" y="41"/>
                      </a:lnTo>
                      <a:lnTo>
                        <a:pt x="25" y="43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6"/>
                      </a:lnTo>
                      <a:lnTo>
                        <a:pt x="18" y="46"/>
                      </a:lnTo>
                      <a:lnTo>
                        <a:pt x="16" y="46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1" y="44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0" y="41"/>
                      </a:lnTo>
                      <a:lnTo>
                        <a:pt x="8" y="41"/>
                      </a:lnTo>
                      <a:lnTo>
                        <a:pt x="6" y="39"/>
                      </a:lnTo>
                      <a:lnTo>
                        <a:pt x="6" y="38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3" y="34"/>
                      </a:lnTo>
                      <a:lnTo>
                        <a:pt x="3" y="33"/>
                      </a:lnTo>
                      <a:lnTo>
                        <a:pt x="3" y="31"/>
                      </a:lnTo>
                      <a:lnTo>
                        <a:pt x="1" y="31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1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3" y="14"/>
                      </a:ln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7" name="Freeform 866"/>
                <p:cNvSpPr>
                  <a:spLocks/>
                </p:cNvSpPr>
                <p:nvPr/>
              </p:nvSpPr>
              <p:spPr bwMode="auto">
                <a:xfrm>
                  <a:off x="5202" y="882"/>
                  <a:ext cx="22" cy="18"/>
                </a:xfrm>
                <a:custGeom>
                  <a:avLst/>
                  <a:gdLst>
                    <a:gd name="T0" fmla="*/ 16 w 43"/>
                    <a:gd name="T1" fmla="*/ 0 h 35"/>
                    <a:gd name="T2" fmla="*/ 22 w 43"/>
                    <a:gd name="T3" fmla="*/ 2 h 35"/>
                    <a:gd name="T4" fmla="*/ 9 w 43"/>
                    <a:gd name="T5" fmla="*/ 18 h 35"/>
                    <a:gd name="T6" fmla="*/ 0 w 43"/>
                    <a:gd name="T7" fmla="*/ 11 h 35"/>
                    <a:gd name="T8" fmla="*/ 16 w 43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5"/>
                    <a:gd name="T17" fmla="*/ 43 w 43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5">
                      <a:moveTo>
                        <a:pt x="32" y="0"/>
                      </a:moveTo>
                      <a:lnTo>
                        <a:pt x="43" y="3"/>
                      </a:lnTo>
                      <a:lnTo>
                        <a:pt x="17" y="35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8" name="Freeform 867"/>
                <p:cNvSpPr>
                  <a:spLocks/>
                </p:cNvSpPr>
                <p:nvPr/>
              </p:nvSpPr>
              <p:spPr bwMode="auto">
                <a:xfrm>
                  <a:off x="5201" y="881"/>
                  <a:ext cx="23" cy="20"/>
                </a:xfrm>
                <a:custGeom>
                  <a:avLst/>
                  <a:gdLst>
                    <a:gd name="T0" fmla="*/ 17 w 47"/>
                    <a:gd name="T1" fmla="*/ 2 h 39"/>
                    <a:gd name="T2" fmla="*/ 16 w 47"/>
                    <a:gd name="T3" fmla="*/ 2 h 39"/>
                    <a:gd name="T4" fmla="*/ 22 w 47"/>
                    <a:gd name="T5" fmla="*/ 5 h 39"/>
                    <a:gd name="T6" fmla="*/ 22 w 47"/>
                    <a:gd name="T7" fmla="*/ 3 h 39"/>
                    <a:gd name="T8" fmla="*/ 7 w 47"/>
                    <a:gd name="T9" fmla="*/ 19 h 39"/>
                    <a:gd name="T10" fmla="*/ 10 w 47"/>
                    <a:gd name="T11" fmla="*/ 19 h 39"/>
                    <a:gd name="T12" fmla="*/ 2 w 47"/>
                    <a:gd name="T13" fmla="*/ 12 h 39"/>
                    <a:gd name="T14" fmla="*/ 2 w 47"/>
                    <a:gd name="T15" fmla="*/ 13 h 39"/>
                    <a:gd name="T16" fmla="*/ 17 w 47"/>
                    <a:gd name="T17" fmla="*/ 2 h 39"/>
                    <a:gd name="T18" fmla="*/ 16 w 47"/>
                    <a:gd name="T19" fmla="*/ 1 h 39"/>
                    <a:gd name="T20" fmla="*/ 1 w 47"/>
                    <a:gd name="T21" fmla="*/ 12 h 39"/>
                    <a:gd name="T22" fmla="*/ 0 w 47"/>
                    <a:gd name="T23" fmla="*/ 13 h 39"/>
                    <a:gd name="T24" fmla="*/ 1 w 47"/>
                    <a:gd name="T25" fmla="*/ 13 h 39"/>
                    <a:gd name="T26" fmla="*/ 7 w 47"/>
                    <a:gd name="T27" fmla="*/ 20 h 39"/>
                    <a:gd name="T28" fmla="*/ 8 w 47"/>
                    <a:gd name="T29" fmla="*/ 20 h 39"/>
                    <a:gd name="T30" fmla="*/ 9 w 47"/>
                    <a:gd name="T31" fmla="*/ 20 h 39"/>
                    <a:gd name="T32" fmla="*/ 9 w 47"/>
                    <a:gd name="T33" fmla="*/ 20 h 39"/>
                    <a:gd name="T34" fmla="*/ 10 w 47"/>
                    <a:gd name="T35" fmla="*/ 20 h 39"/>
                    <a:gd name="T36" fmla="*/ 10 w 47"/>
                    <a:gd name="T37" fmla="*/ 20 h 39"/>
                    <a:gd name="T38" fmla="*/ 23 w 47"/>
                    <a:gd name="T39" fmla="*/ 4 h 39"/>
                    <a:gd name="T40" fmla="*/ 23 w 47"/>
                    <a:gd name="T41" fmla="*/ 3 h 39"/>
                    <a:gd name="T42" fmla="*/ 22 w 47"/>
                    <a:gd name="T43" fmla="*/ 3 h 39"/>
                    <a:gd name="T44" fmla="*/ 17 w 47"/>
                    <a:gd name="T45" fmla="*/ 0 h 39"/>
                    <a:gd name="T46" fmla="*/ 16 w 47"/>
                    <a:gd name="T47" fmla="*/ 0 h 39"/>
                    <a:gd name="T48" fmla="*/ 16 w 47"/>
                    <a:gd name="T49" fmla="*/ 0 h 39"/>
                    <a:gd name="T50" fmla="*/ 16 w 47"/>
                    <a:gd name="T51" fmla="*/ 1 h 39"/>
                    <a:gd name="T52" fmla="*/ 17 w 47"/>
                    <a:gd name="T53" fmla="*/ 2 h 39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7"/>
                    <a:gd name="T82" fmla="*/ 0 h 39"/>
                    <a:gd name="T83" fmla="*/ 47 w 47"/>
                    <a:gd name="T84" fmla="*/ 39 h 39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7" h="39">
                      <a:moveTo>
                        <a:pt x="35" y="4"/>
                      </a:moveTo>
                      <a:lnTo>
                        <a:pt x="32" y="4"/>
                      </a:lnTo>
                      <a:lnTo>
                        <a:pt x="44" y="9"/>
                      </a:lnTo>
                      <a:lnTo>
                        <a:pt x="44" y="5"/>
                      </a:lnTo>
                      <a:lnTo>
                        <a:pt x="15" y="37"/>
                      </a:lnTo>
                      <a:lnTo>
                        <a:pt x="20" y="37"/>
                      </a:lnTo>
                      <a:lnTo>
                        <a:pt x="4" y="24"/>
                      </a:lnTo>
                      <a:lnTo>
                        <a:pt x="4" y="26"/>
                      </a:lnTo>
                      <a:lnTo>
                        <a:pt x="35" y="4"/>
                      </a:lnTo>
                      <a:lnTo>
                        <a:pt x="32" y="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15" y="39"/>
                      </a:lnTo>
                      <a:lnTo>
                        <a:pt x="17" y="39"/>
                      </a:lnTo>
                      <a:lnTo>
                        <a:pt x="19" y="39"/>
                      </a:lnTo>
                      <a:lnTo>
                        <a:pt x="20" y="39"/>
                      </a:lnTo>
                      <a:lnTo>
                        <a:pt x="47" y="7"/>
                      </a:lnTo>
                      <a:lnTo>
                        <a:pt x="47" y="5"/>
                      </a:lnTo>
                      <a:lnTo>
                        <a:pt x="45" y="5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9" name="Freeform 868"/>
                <p:cNvSpPr>
                  <a:spLocks/>
                </p:cNvSpPr>
                <p:nvPr/>
              </p:nvSpPr>
              <p:spPr bwMode="auto">
                <a:xfrm>
                  <a:off x="5140" y="878"/>
                  <a:ext cx="81" cy="57"/>
                </a:xfrm>
                <a:custGeom>
                  <a:avLst/>
                  <a:gdLst>
                    <a:gd name="T0" fmla="*/ 53 w 161"/>
                    <a:gd name="T1" fmla="*/ 1 h 115"/>
                    <a:gd name="T2" fmla="*/ 48 w 161"/>
                    <a:gd name="T3" fmla="*/ 0 h 115"/>
                    <a:gd name="T4" fmla="*/ 45 w 161"/>
                    <a:gd name="T5" fmla="*/ 0 h 115"/>
                    <a:gd name="T6" fmla="*/ 42 w 161"/>
                    <a:gd name="T7" fmla="*/ 0 h 115"/>
                    <a:gd name="T8" fmla="*/ 39 w 161"/>
                    <a:gd name="T9" fmla="*/ 0 h 115"/>
                    <a:gd name="T10" fmla="*/ 34 w 161"/>
                    <a:gd name="T11" fmla="*/ 0 h 115"/>
                    <a:gd name="T12" fmla="*/ 26 w 161"/>
                    <a:gd name="T13" fmla="*/ 2 h 115"/>
                    <a:gd name="T14" fmla="*/ 22 w 161"/>
                    <a:gd name="T15" fmla="*/ 4 h 115"/>
                    <a:gd name="T16" fmla="*/ 19 w 161"/>
                    <a:gd name="T17" fmla="*/ 5 h 115"/>
                    <a:gd name="T18" fmla="*/ 14 w 161"/>
                    <a:gd name="T19" fmla="*/ 7 h 115"/>
                    <a:gd name="T20" fmla="*/ 12 w 161"/>
                    <a:gd name="T21" fmla="*/ 9 h 115"/>
                    <a:gd name="T22" fmla="*/ 9 w 161"/>
                    <a:gd name="T23" fmla="*/ 11 h 115"/>
                    <a:gd name="T24" fmla="*/ 8 w 161"/>
                    <a:gd name="T25" fmla="*/ 13 h 115"/>
                    <a:gd name="T26" fmla="*/ 3 w 161"/>
                    <a:gd name="T27" fmla="*/ 19 h 115"/>
                    <a:gd name="T28" fmla="*/ 2 w 161"/>
                    <a:gd name="T29" fmla="*/ 23 h 115"/>
                    <a:gd name="T30" fmla="*/ 0 w 161"/>
                    <a:gd name="T31" fmla="*/ 25 h 115"/>
                    <a:gd name="T32" fmla="*/ 0 w 161"/>
                    <a:gd name="T33" fmla="*/ 29 h 115"/>
                    <a:gd name="T34" fmla="*/ 0 w 161"/>
                    <a:gd name="T35" fmla="*/ 31 h 115"/>
                    <a:gd name="T36" fmla="*/ 0 w 161"/>
                    <a:gd name="T37" fmla="*/ 35 h 115"/>
                    <a:gd name="T38" fmla="*/ 3 w 161"/>
                    <a:gd name="T39" fmla="*/ 41 h 115"/>
                    <a:gd name="T40" fmla="*/ 5 w 161"/>
                    <a:gd name="T41" fmla="*/ 44 h 115"/>
                    <a:gd name="T42" fmla="*/ 8 w 161"/>
                    <a:gd name="T43" fmla="*/ 46 h 115"/>
                    <a:gd name="T44" fmla="*/ 10 w 161"/>
                    <a:gd name="T45" fmla="*/ 49 h 115"/>
                    <a:gd name="T46" fmla="*/ 12 w 161"/>
                    <a:gd name="T47" fmla="*/ 51 h 115"/>
                    <a:gd name="T48" fmla="*/ 14 w 161"/>
                    <a:gd name="T49" fmla="*/ 51 h 115"/>
                    <a:gd name="T50" fmla="*/ 19 w 161"/>
                    <a:gd name="T51" fmla="*/ 53 h 115"/>
                    <a:gd name="T52" fmla="*/ 28 w 161"/>
                    <a:gd name="T53" fmla="*/ 57 h 115"/>
                    <a:gd name="T54" fmla="*/ 32 w 161"/>
                    <a:gd name="T55" fmla="*/ 57 h 115"/>
                    <a:gd name="T56" fmla="*/ 36 w 161"/>
                    <a:gd name="T57" fmla="*/ 57 h 115"/>
                    <a:gd name="T58" fmla="*/ 39 w 161"/>
                    <a:gd name="T59" fmla="*/ 57 h 115"/>
                    <a:gd name="T60" fmla="*/ 43 w 161"/>
                    <a:gd name="T61" fmla="*/ 57 h 115"/>
                    <a:gd name="T62" fmla="*/ 47 w 161"/>
                    <a:gd name="T63" fmla="*/ 57 h 115"/>
                    <a:gd name="T64" fmla="*/ 55 w 161"/>
                    <a:gd name="T65" fmla="*/ 56 h 115"/>
                    <a:gd name="T66" fmla="*/ 59 w 161"/>
                    <a:gd name="T67" fmla="*/ 53 h 115"/>
                    <a:gd name="T68" fmla="*/ 62 w 161"/>
                    <a:gd name="T69" fmla="*/ 53 h 115"/>
                    <a:gd name="T70" fmla="*/ 65 w 161"/>
                    <a:gd name="T71" fmla="*/ 51 h 115"/>
                    <a:gd name="T72" fmla="*/ 69 w 161"/>
                    <a:gd name="T73" fmla="*/ 49 h 115"/>
                    <a:gd name="T74" fmla="*/ 72 w 161"/>
                    <a:gd name="T75" fmla="*/ 46 h 115"/>
                    <a:gd name="T76" fmla="*/ 73 w 161"/>
                    <a:gd name="T77" fmla="*/ 45 h 115"/>
                    <a:gd name="T78" fmla="*/ 78 w 161"/>
                    <a:gd name="T79" fmla="*/ 40 h 115"/>
                    <a:gd name="T80" fmla="*/ 80 w 161"/>
                    <a:gd name="T81" fmla="*/ 35 h 115"/>
                    <a:gd name="T82" fmla="*/ 81 w 161"/>
                    <a:gd name="T83" fmla="*/ 31 h 115"/>
                    <a:gd name="T84" fmla="*/ 81 w 161"/>
                    <a:gd name="T85" fmla="*/ 28 h 115"/>
                    <a:gd name="T86" fmla="*/ 81 w 161"/>
                    <a:gd name="T87" fmla="*/ 25 h 115"/>
                    <a:gd name="T88" fmla="*/ 80 w 161"/>
                    <a:gd name="T89" fmla="*/ 23 h 115"/>
                    <a:gd name="T90" fmla="*/ 79 w 161"/>
                    <a:gd name="T91" fmla="*/ 19 h 115"/>
                    <a:gd name="T92" fmla="*/ 76 w 161"/>
                    <a:gd name="T93" fmla="*/ 14 h 115"/>
                    <a:gd name="T94" fmla="*/ 73 w 161"/>
                    <a:gd name="T95" fmla="*/ 12 h 115"/>
                    <a:gd name="T96" fmla="*/ 70 w 161"/>
                    <a:gd name="T97" fmla="*/ 9 h 115"/>
                    <a:gd name="T98" fmla="*/ 69 w 161"/>
                    <a:gd name="T99" fmla="*/ 8 h 115"/>
                    <a:gd name="T100" fmla="*/ 66 w 161"/>
                    <a:gd name="T101" fmla="*/ 6 h 115"/>
                    <a:gd name="T102" fmla="*/ 62 w 161"/>
                    <a:gd name="T103" fmla="*/ 4 h 11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1"/>
                    <a:gd name="T157" fmla="*/ 0 h 115"/>
                    <a:gd name="T158" fmla="*/ 161 w 161"/>
                    <a:gd name="T159" fmla="*/ 115 h 11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1" h="115">
                      <a:moveTo>
                        <a:pt x="115" y="5"/>
                      </a:moveTo>
                      <a:lnTo>
                        <a:pt x="110" y="4"/>
                      </a:lnTo>
                      <a:lnTo>
                        <a:pt x="106" y="2"/>
                      </a:lnTo>
                      <a:lnTo>
                        <a:pt x="105" y="2"/>
                      </a:lnTo>
                      <a:lnTo>
                        <a:pt x="103" y="0"/>
                      </a:lnTo>
                      <a:lnTo>
                        <a:pt x="100" y="0"/>
                      </a:lnTo>
                      <a:lnTo>
                        <a:pt x="98" y="0"/>
                      </a:lnTo>
                      <a:lnTo>
                        <a:pt x="96" y="0"/>
                      </a:lnTo>
                      <a:lnTo>
                        <a:pt x="95" y="0"/>
                      </a:lnTo>
                      <a:lnTo>
                        <a:pt x="93" y="0"/>
                      </a:lnTo>
                      <a:lnTo>
                        <a:pt x="90" y="0"/>
                      </a:lnTo>
                      <a:lnTo>
                        <a:pt x="88" y="0"/>
                      </a:lnTo>
                      <a:lnTo>
                        <a:pt x="86" y="0"/>
                      </a:lnTo>
                      <a:lnTo>
                        <a:pt x="83" y="0"/>
                      </a:lnTo>
                      <a:lnTo>
                        <a:pt x="81" y="0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7" y="0"/>
                      </a:lnTo>
                      <a:lnTo>
                        <a:pt x="65" y="0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2" y="4"/>
                      </a:lnTo>
                      <a:lnTo>
                        <a:pt x="50" y="5"/>
                      </a:lnTo>
                      <a:lnTo>
                        <a:pt x="48" y="5"/>
                      </a:lnTo>
                      <a:lnTo>
                        <a:pt x="48" y="7"/>
                      </a:lnTo>
                      <a:lnTo>
                        <a:pt x="43" y="9"/>
                      </a:lnTo>
                      <a:lnTo>
                        <a:pt x="40" y="9"/>
                      </a:lnTo>
                      <a:lnTo>
                        <a:pt x="38" y="9"/>
                      </a:lnTo>
                      <a:lnTo>
                        <a:pt x="38" y="11"/>
                      </a:lnTo>
                      <a:lnTo>
                        <a:pt x="37" y="11"/>
                      </a:lnTo>
                      <a:lnTo>
                        <a:pt x="35" y="12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2" y="14"/>
                      </a:lnTo>
                      <a:lnTo>
                        <a:pt x="28" y="14"/>
                      </a:lnTo>
                      <a:lnTo>
                        <a:pt x="27" y="16"/>
                      </a:lnTo>
                      <a:lnTo>
                        <a:pt x="27" y="17"/>
                      </a:lnTo>
                      <a:lnTo>
                        <a:pt x="25" y="17"/>
                      </a:lnTo>
                      <a:lnTo>
                        <a:pt x="23" y="19"/>
                      </a:lnTo>
                      <a:lnTo>
                        <a:pt x="22" y="21"/>
                      </a:lnTo>
                      <a:lnTo>
                        <a:pt x="20" y="21"/>
                      </a:lnTo>
                      <a:lnTo>
                        <a:pt x="20" y="22"/>
                      </a:lnTo>
                      <a:lnTo>
                        <a:pt x="18" y="22"/>
                      </a:lnTo>
                      <a:lnTo>
                        <a:pt x="18" y="24"/>
                      </a:lnTo>
                      <a:lnTo>
                        <a:pt x="17" y="24"/>
                      </a:lnTo>
                      <a:lnTo>
                        <a:pt x="15" y="26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31"/>
                      </a:lnTo>
                      <a:lnTo>
                        <a:pt x="10" y="31"/>
                      </a:lnTo>
                      <a:lnTo>
                        <a:pt x="8" y="36"/>
                      </a:lnTo>
                      <a:lnTo>
                        <a:pt x="5" y="38"/>
                      </a:lnTo>
                      <a:lnTo>
                        <a:pt x="5" y="39"/>
                      </a:lnTo>
                      <a:lnTo>
                        <a:pt x="5" y="43"/>
                      </a:lnTo>
                      <a:lnTo>
                        <a:pt x="5" y="44"/>
                      </a:lnTo>
                      <a:lnTo>
                        <a:pt x="3" y="44"/>
                      </a:lnTo>
                      <a:lnTo>
                        <a:pt x="3" y="46"/>
                      </a:lnTo>
                      <a:lnTo>
                        <a:pt x="2" y="46"/>
                      </a:lnTo>
                      <a:lnTo>
                        <a:pt x="0" y="48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3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8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1"/>
                      </a:lnTo>
                      <a:lnTo>
                        <a:pt x="3" y="75"/>
                      </a:lnTo>
                      <a:lnTo>
                        <a:pt x="3" y="76"/>
                      </a:lnTo>
                      <a:lnTo>
                        <a:pt x="5" y="82"/>
                      </a:lnTo>
                      <a:lnTo>
                        <a:pt x="7" y="83"/>
                      </a:lnTo>
                      <a:lnTo>
                        <a:pt x="8" y="85"/>
                      </a:lnTo>
                      <a:lnTo>
                        <a:pt x="10" y="87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2" y="90"/>
                      </a:lnTo>
                      <a:lnTo>
                        <a:pt x="12" y="92"/>
                      </a:lnTo>
                      <a:lnTo>
                        <a:pt x="13" y="92"/>
                      </a:lnTo>
                      <a:lnTo>
                        <a:pt x="15" y="93"/>
                      </a:lnTo>
                      <a:lnTo>
                        <a:pt x="17" y="95"/>
                      </a:lnTo>
                      <a:lnTo>
                        <a:pt x="18" y="97"/>
                      </a:lnTo>
                      <a:lnTo>
                        <a:pt x="18" y="98"/>
                      </a:lnTo>
                      <a:lnTo>
                        <a:pt x="20" y="98"/>
                      </a:lnTo>
                      <a:lnTo>
                        <a:pt x="22" y="98"/>
                      </a:lnTo>
                      <a:lnTo>
                        <a:pt x="23" y="98"/>
                      </a:lnTo>
                      <a:lnTo>
                        <a:pt x="23" y="100"/>
                      </a:lnTo>
                      <a:lnTo>
                        <a:pt x="23" y="102"/>
                      </a:lnTo>
                      <a:lnTo>
                        <a:pt x="25" y="102"/>
                      </a:lnTo>
                      <a:lnTo>
                        <a:pt x="27" y="102"/>
                      </a:lnTo>
                      <a:lnTo>
                        <a:pt x="28" y="103"/>
                      </a:lnTo>
                      <a:lnTo>
                        <a:pt x="30" y="105"/>
                      </a:lnTo>
                      <a:lnTo>
                        <a:pt x="33" y="105"/>
                      </a:lnTo>
                      <a:lnTo>
                        <a:pt x="35" y="107"/>
                      </a:lnTo>
                      <a:lnTo>
                        <a:pt x="38" y="107"/>
                      </a:lnTo>
                      <a:lnTo>
                        <a:pt x="40" y="109"/>
                      </a:lnTo>
                      <a:lnTo>
                        <a:pt x="45" y="110"/>
                      </a:lnTo>
                      <a:lnTo>
                        <a:pt x="50" y="114"/>
                      </a:lnTo>
                      <a:lnTo>
                        <a:pt x="52" y="114"/>
                      </a:lnTo>
                      <a:lnTo>
                        <a:pt x="55" y="115"/>
                      </a:lnTo>
                      <a:lnTo>
                        <a:pt x="57" y="115"/>
                      </a:lnTo>
                      <a:lnTo>
                        <a:pt x="58" y="115"/>
                      </a:lnTo>
                      <a:lnTo>
                        <a:pt x="60" y="115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5" y="115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72" y="115"/>
                      </a:lnTo>
                      <a:lnTo>
                        <a:pt x="75" y="115"/>
                      </a:lnTo>
                      <a:lnTo>
                        <a:pt x="77" y="115"/>
                      </a:lnTo>
                      <a:lnTo>
                        <a:pt x="78" y="115"/>
                      </a:lnTo>
                      <a:lnTo>
                        <a:pt x="80" y="115"/>
                      </a:lnTo>
                      <a:lnTo>
                        <a:pt x="81" y="115"/>
                      </a:lnTo>
                      <a:lnTo>
                        <a:pt x="83" y="115"/>
                      </a:lnTo>
                      <a:lnTo>
                        <a:pt x="86" y="115"/>
                      </a:lnTo>
                      <a:lnTo>
                        <a:pt x="88" y="115"/>
                      </a:lnTo>
                      <a:lnTo>
                        <a:pt x="90" y="115"/>
                      </a:lnTo>
                      <a:lnTo>
                        <a:pt x="91" y="115"/>
                      </a:lnTo>
                      <a:lnTo>
                        <a:pt x="93" y="115"/>
                      </a:lnTo>
                      <a:lnTo>
                        <a:pt x="95" y="115"/>
                      </a:lnTo>
                      <a:lnTo>
                        <a:pt x="96" y="115"/>
                      </a:lnTo>
                      <a:lnTo>
                        <a:pt x="101" y="114"/>
                      </a:lnTo>
                      <a:lnTo>
                        <a:pt x="105" y="114"/>
                      </a:lnTo>
                      <a:lnTo>
                        <a:pt x="110" y="112"/>
                      </a:lnTo>
                      <a:lnTo>
                        <a:pt x="111" y="112"/>
                      </a:lnTo>
                      <a:lnTo>
                        <a:pt x="111" y="110"/>
                      </a:lnTo>
                      <a:lnTo>
                        <a:pt x="113" y="110"/>
                      </a:lnTo>
                      <a:lnTo>
                        <a:pt x="116" y="109"/>
                      </a:lnTo>
                      <a:lnTo>
                        <a:pt x="118" y="107"/>
                      </a:lnTo>
                      <a:lnTo>
                        <a:pt x="120" y="107"/>
                      </a:lnTo>
                      <a:lnTo>
                        <a:pt x="121" y="107"/>
                      </a:lnTo>
                      <a:lnTo>
                        <a:pt x="123" y="107"/>
                      </a:lnTo>
                      <a:lnTo>
                        <a:pt x="125" y="105"/>
                      </a:lnTo>
                      <a:lnTo>
                        <a:pt x="126" y="105"/>
                      </a:lnTo>
                      <a:lnTo>
                        <a:pt x="128" y="103"/>
                      </a:lnTo>
                      <a:lnTo>
                        <a:pt x="128" y="102"/>
                      </a:lnTo>
                      <a:lnTo>
                        <a:pt x="130" y="102"/>
                      </a:lnTo>
                      <a:lnTo>
                        <a:pt x="131" y="102"/>
                      </a:lnTo>
                      <a:lnTo>
                        <a:pt x="133" y="102"/>
                      </a:lnTo>
                      <a:lnTo>
                        <a:pt x="135" y="102"/>
                      </a:lnTo>
                      <a:lnTo>
                        <a:pt x="135" y="98"/>
                      </a:lnTo>
                      <a:lnTo>
                        <a:pt x="138" y="98"/>
                      </a:lnTo>
                      <a:lnTo>
                        <a:pt x="140" y="97"/>
                      </a:lnTo>
                      <a:lnTo>
                        <a:pt x="140" y="95"/>
                      </a:lnTo>
                      <a:lnTo>
                        <a:pt x="143" y="93"/>
                      </a:lnTo>
                      <a:lnTo>
                        <a:pt x="143" y="92"/>
                      </a:lnTo>
                      <a:lnTo>
                        <a:pt x="145" y="92"/>
                      </a:lnTo>
                      <a:lnTo>
                        <a:pt x="146" y="90"/>
                      </a:lnTo>
                      <a:lnTo>
                        <a:pt x="148" y="88"/>
                      </a:lnTo>
                      <a:lnTo>
                        <a:pt x="150" y="85"/>
                      </a:lnTo>
                      <a:lnTo>
                        <a:pt x="151" y="85"/>
                      </a:lnTo>
                      <a:lnTo>
                        <a:pt x="153" y="82"/>
                      </a:lnTo>
                      <a:lnTo>
                        <a:pt x="155" y="80"/>
                      </a:lnTo>
                      <a:lnTo>
                        <a:pt x="155" y="76"/>
                      </a:lnTo>
                      <a:lnTo>
                        <a:pt x="156" y="75"/>
                      </a:lnTo>
                      <a:lnTo>
                        <a:pt x="156" y="73"/>
                      </a:lnTo>
                      <a:lnTo>
                        <a:pt x="158" y="71"/>
                      </a:lnTo>
                      <a:lnTo>
                        <a:pt x="160" y="70"/>
                      </a:lnTo>
                      <a:lnTo>
                        <a:pt x="160" y="68"/>
                      </a:lnTo>
                      <a:lnTo>
                        <a:pt x="161" y="66"/>
                      </a:lnTo>
                      <a:lnTo>
                        <a:pt x="161" y="65"/>
                      </a:lnTo>
                      <a:lnTo>
                        <a:pt x="161" y="63"/>
                      </a:lnTo>
                      <a:lnTo>
                        <a:pt x="161" y="61"/>
                      </a:lnTo>
                      <a:lnTo>
                        <a:pt x="161" y="58"/>
                      </a:lnTo>
                      <a:lnTo>
                        <a:pt x="161" y="56"/>
                      </a:lnTo>
                      <a:lnTo>
                        <a:pt x="161" y="54"/>
                      </a:lnTo>
                      <a:lnTo>
                        <a:pt x="161" y="53"/>
                      </a:lnTo>
                      <a:lnTo>
                        <a:pt x="161" y="51"/>
                      </a:lnTo>
                      <a:lnTo>
                        <a:pt x="161" y="49"/>
                      </a:lnTo>
                      <a:lnTo>
                        <a:pt x="161" y="48"/>
                      </a:lnTo>
                      <a:lnTo>
                        <a:pt x="161" y="46"/>
                      </a:lnTo>
                      <a:lnTo>
                        <a:pt x="160" y="46"/>
                      </a:lnTo>
                      <a:lnTo>
                        <a:pt x="160" y="44"/>
                      </a:lnTo>
                      <a:lnTo>
                        <a:pt x="158" y="43"/>
                      </a:lnTo>
                      <a:lnTo>
                        <a:pt x="158" y="41"/>
                      </a:lnTo>
                      <a:lnTo>
                        <a:pt x="158" y="39"/>
                      </a:lnTo>
                      <a:lnTo>
                        <a:pt x="155" y="36"/>
                      </a:lnTo>
                      <a:lnTo>
                        <a:pt x="155" y="34"/>
                      </a:lnTo>
                      <a:lnTo>
                        <a:pt x="153" y="31"/>
                      </a:lnTo>
                      <a:lnTo>
                        <a:pt x="151" y="31"/>
                      </a:lnTo>
                      <a:lnTo>
                        <a:pt x="151" y="29"/>
                      </a:lnTo>
                      <a:lnTo>
                        <a:pt x="151" y="27"/>
                      </a:lnTo>
                      <a:lnTo>
                        <a:pt x="150" y="26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6" y="24"/>
                      </a:lnTo>
                      <a:lnTo>
                        <a:pt x="146" y="22"/>
                      </a:lnTo>
                      <a:lnTo>
                        <a:pt x="145" y="22"/>
                      </a:lnTo>
                      <a:lnTo>
                        <a:pt x="143" y="21"/>
                      </a:lnTo>
                      <a:lnTo>
                        <a:pt x="143" y="19"/>
                      </a:lnTo>
                      <a:lnTo>
                        <a:pt x="140" y="19"/>
                      </a:lnTo>
                      <a:lnTo>
                        <a:pt x="138" y="17"/>
                      </a:lnTo>
                      <a:lnTo>
                        <a:pt x="138" y="16"/>
                      </a:lnTo>
                      <a:lnTo>
                        <a:pt x="136" y="14"/>
                      </a:lnTo>
                      <a:lnTo>
                        <a:pt x="135" y="14"/>
                      </a:lnTo>
                      <a:lnTo>
                        <a:pt x="133" y="14"/>
                      </a:lnTo>
                      <a:lnTo>
                        <a:pt x="131" y="12"/>
                      </a:lnTo>
                      <a:lnTo>
                        <a:pt x="128" y="12"/>
                      </a:lnTo>
                      <a:lnTo>
                        <a:pt x="128" y="11"/>
                      </a:lnTo>
                      <a:lnTo>
                        <a:pt x="126" y="11"/>
                      </a:lnTo>
                      <a:lnTo>
                        <a:pt x="126" y="9"/>
                      </a:lnTo>
                      <a:lnTo>
                        <a:pt x="123" y="9"/>
                      </a:lnTo>
                      <a:lnTo>
                        <a:pt x="121" y="9"/>
                      </a:lnTo>
                      <a:lnTo>
                        <a:pt x="115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0" name="Freeform 869"/>
                <p:cNvSpPr>
                  <a:spLocks/>
                </p:cNvSpPr>
                <p:nvPr/>
              </p:nvSpPr>
              <p:spPr bwMode="auto">
                <a:xfrm>
                  <a:off x="5140" y="877"/>
                  <a:ext cx="82" cy="60"/>
                </a:xfrm>
                <a:custGeom>
                  <a:avLst/>
                  <a:gdLst>
                    <a:gd name="T0" fmla="*/ 2 w 165"/>
                    <a:gd name="T1" fmla="*/ 24 h 120"/>
                    <a:gd name="T2" fmla="*/ 0 w 165"/>
                    <a:gd name="T3" fmla="*/ 29 h 120"/>
                    <a:gd name="T4" fmla="*/ 0 w 165"/>
                    <a:gd name="T5" fmla="*/ 35 h 120"/>
                    <a:gd name="T6" fmla="*/ 3 w 165"/>
                    <a:gd name="T7" fmla="*/ 42 h 120"/>
                    <a:gd name="T8" fmla="*/ 7 w 165"/>
                    <a:gd name="T9" fmla="*/ 47 h 120"/>
                    <a:gd name="T10" fmla="*/ 12 w 165"/>
                    <a:gd name="T11" fmla="*/ 52 h 120"/>
                    <a:gd name="T12" fmla="*/ 19 w 165"/>
                    <a:gd name="T13" fmla="*/ 56 h 120"/>
                    <a:gd name="T14" fmla="*/ 27 w 165"/>
                    <a:gd name="T15" fmla="*/ 58 h 120"/>
                    <a:gd name="T16" fmla="*/ 35 w 165"/>
                    <a:gd name="T17" fmla="*/ 59 h 120"/>
                    <a:gd name="T18" fmla="*/ 43 w 165"/>
                    <a:gd name="T19" fmla="*/ 59 h 120"/>
                    <a:gd name="T20" fmla="*/ 51 w 165"/>
                    <a:gd name="T21" fmla="*/ 58 h 120"/>
                    <a:gd name="T22" fmla="*/ 60 w 165"/>
                    <a:gd name="T23" fmla="*/ 56 h 120"/>
                    <a:gd name="T24" fmla="*/ 68 w 165"/>
                    <a:gd name="T25" fmla="*/ 52 h 120"/>
                    <a:gd name="T26" fmla="*/ 74 w 165"/>
                    <a:gd name="T27" fmla="*/ 47 h 120"/>
                    <a:gd name="T28" fmla="*/ 78 w 165"/>
                    <a:gd name="T29" fmla="*/ 42 h 120"/>
                    <a:gd name="T30" fmla="*/ 81 w 165"/>
                    <a:gd name="T31" fmla="*/ 38 h 120"/>
                    <a:gd name="T32" fmla="*/ 82 w 165"/>
                    <a:gd name="T33" fmla="*/ 32 h 120"/>
                    <a:gd name="T34" fmla="*/ 82 w 165"/>
                    <a:gd name="T35" fmla="*/ 26 h 120"/>
                    <a:gd name="T36" fmla="*/ 81 w 165"/>
                    <a:gd name="T37" fmla="*/ 20 h 120"/>
                    <a:gd name="T38" fmla="*/ 76 w 165"/>
                    <a:gd name="T39" fmla="*/ 14 h 120"/>
                    <a:gd name="T40" fmla="*/ 72 w 165"/>
                    <a:gd name="T41" fmla="*/ 9 h 120"/>
                    <a:gd name="T42" fmla="*/ 64 w 165"/>
                    <a:gd name="T43" fmla="*/ 4 h 120"/>
                    <a:gd name="T44" fmla="*/ 49 w 165"/>
                    <a:gd name="T45" fmla="*/ 0 h 120"/>
                    <a:gd name="T46" fmla="*/ 41 w 165"/>
                    <a:gd name="T47" fmla="*/ 0 h 120"/>
                    <a:gd name="T48" fmla="*/ 33 w 165"/>
                    <a:gd name="T49" fmla="*/ 0 h 120"/>
                    <a:gd name="T50" fmla="*/ 24 w 165"/>
                    <a:gd name="T51" fmla="*/ 3 h 120"/>
                    <a:gd name="T52" fmla="*/ 16 w 165"/>
                    <a:gd name="T53" fmla="*/ 8 h 120"/>
                    <a:gd name="T54" fmla="*/ 10 w 165"/>
                    <a:gd name="T55" fmla="*/ 11 h 120"/>
                    <a:gd name="T56" fmla="*/ 4 w 165"/>
                    <a:gd name="T57" fmla="*/ 18 h 120"/>
                    <a:gd name="T58" fmla="*/ 10 w 165"/>
                    <a:gd name="T59" fmla="*/ 13 h 120"/>
                    <a:gd name="T60" fmla="*/ 16 w 165"/>
                    <a:gd name="T61" fmla="*/ 9 h 120"/>
                    <a:gd name="T62" fmla="*/ 23 w 165"/>
                    <a:gd name="T63" fmla="*/ 4 h 120"/>
                    <a:gd name="T64" fmla="*/ 31 w 165"/>
                    <a:gd name="T65" fmla="*/ 3 h 120"/>
                    <a:gd name="T66" fmla="*/ 37 w 165"/>
                    <a:gd name="T67" fmla="*/ 2 h 120"/>
                    <a:gd name="T68" fmla="*/ 45 w 165"/>
                    <a:gd name="T69" fmla="*/ 1 h 120"/>
                    <a:gd name="T70" fmla="*/ 54 w 165"/>
                    <a:gd name="T71" fmla="*/ 3 h 120"/>
                    <a:gd name="T72" fmla="*/ 66 w 165"/>
                    <a:gd name="T73" fmla="*/ 8 h 120"/>
                    <a:gd name="T74" fmla="*/ 71 w 165"/>
                    <a:gd name="T75" fmla="*/ 11 h 120"/>
                    <a:gd name="T76" fmla="*/ 76 w 165"/>
                    <a:gd name="T77" fmla="*/ 16 h 120"/>
                    <a:gd name="T78" fmla="*/ 79 w 165"/>
                    <a:gd name="T79" fmla="*/ 22 h 120"/>
                    <a:gd name="T80" fmla="*/ 80 w 165"/>
                    <a:gd name="T81" fmla="*/ 28 h 120"/>
                    <a:gd name="T82" fmla="*/ 79 w 165"/>
                    <a:gd name="T83" fmla="*/ 33 h 120"/>
                    <a:gd name="T84" fmla="*/ 77 w 165"/>
                    <a:gd name="T85" fmla="*/ 39 h 120"/>
                    <a:gd name="T86" fmla="*/ 75 w 165"/>
                    <a:gd name="T87" fmla="*/ 42 h 120"/>
                    <a:gd name="T88" fmla="*/ 71 w 165"/>
                    <a:gd name="T89" fmla="*/ 47 h 120"/>
                    <a:gd name="T90" fmla="*/ 65 w 165"/>
                    <a:gd name="T91" fmla="*/ 52 h 120"/>
                    <a:gd name="T92" fmla="*/ 56 w 165"/>
                    <a:gd name="T93" fmla="*/ 55 h 120"/>
                    <a:gd name="T94" fmla="*/ 46 w 165"/>
                    <a:gd name="T95" fmla="*/ 58 h 120"/>
                    <a:gd name="T96" fmla="*/ 39 w 165"/>
                    <a:gd name="T97" fmla="*/ 58 h 120"/>
                    <a:gd name="T98" fmla="*/ 32 w 165"/>
                    <a:gd name="T99" fmla="*/ 58 h 120"/>
                    <a:gd name="T100" fmla="*/ 23 w 165"/>
                    <a:gd name="T101" fmla="*/ 56 h 120"/>
                    <a:gd name="T102" fmla="*/ 19 w 165"/>
                    <a:gd name="T103" fmla="*/ 53 h 120"/>
                    <a:gd name="T104" fmla="*/ 13 w 165"/>
                    <a:gd name="T105" fmla="*/ 50 h 120"/>
                    <a:gd name="T106" fmla="*/ 7 w 165"/>
                    <a:gd name="T107" fmla="*/ 45 h 120"/>
                    <a:gd name="T108" fmla="*/ 4 w 165"/>
                    <a:gd name="T109" fmla="*/ 40 h 120"/>
                    <a:gd name="T110" fmla="*/ 3 w 165"/>
                    <a:gd name="T111" fmla="*/ 35 h 120"/>
                    <a:gd name="T112" fmla="*/ 2 w 165"/>
                    <a:gd name="T113" fmla="*/ 30 h 120"/>
                    <a:gd name="T114" fmla="*/ 3 w 165"/>
                    <a:gd name="T115" fmla="*/ 24 h 120"/>
                    <a:gd name="T116" fmla="*/ 4 w 165"/>
                    <a:gd name="T117" fmla="*/ 18 h 12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65"/>
                    <a:gd name="T178" fmla="*/ 0 h 120"/>
                    <a:gd name="T179" fmla="*/ 165 w 165"/>
                    <a:gd name="T180" fmla="*/ 120 h 12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65" h="120">
                      <a:moveTo>
                        <a:pt x="9" y="35"/>
                      </a:moveTo>
                      <a:lnTo>
                        <a:pt x="7" y="37"/>
                      </a:lnTo>
                      <a:lnTo>
                        <a:pt x="4" y="44"/>
                      </a:lnTo>
                      <a:lnTo>
                        <a:pt x="4" y="47"/>
                      </a:lnTo>
                      <a:lnTo>
                        <a:pt x="2" y="49"/>
                      </a:lnTo>
                      <a:lnTo>
                        <a:pt x="0" y="52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61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9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4" y="77"/>
                      </a:lnTo>
                      <a:lnTo>
                        <a:pt x="7" y="83"/>
                      </a:lnTo>
                      <a:lnTo>
                        <a:pt x="9" y="86"/>
                      </a:lnTo>
                      <a:lnTo>
                        <a:pt x="10" y="88"/>
                      </a:lnTo>
                      <a:lnTo>
                        <a:pt x="12" y="91"/>
                      </a:lnTo>
                      <a:lnTo>
                        <a:pt x="14" y="94"/>
                      </a:lnTo>
                      <a:lnTo>
                        <a:pt x="15" y="96"/>
                      </a:lnTo>
                      <a:lnTo>
                        <a:pt x="19" y="99"/>
                      </a:lnTo>
                      <a:lnTo>
                        <a:pt x="24" y="103"/>
                      </a:lnTo>
                      <a:lnTo>
                        <a:pt x="25" y="104"/>
                      </a:lnTo>
                      <a:lnTo>
                        <a:pt x="29" y="104"/>
                      </a:lnTo>
                      <a:lnTo>
                        <a:pt x="32" y="108"/>
                      </a:lnTo>
                      <a:lnTo>
                        <a:pt x="35" y="110"/>
                      </a:lnTo>
                      <a:lnTo>
                        <a:pt x="39" y="111"/>
                      </a:lnTo>
                      <a:lnTo>
                        <a:pt x="44" y="111"/>
                      </a:lnTo>
                      <a:lnTo>
                        <a:pt x="47" y="113"/>
                      </a:lnTo>
                      <a:lnTo>
                        <a:pt x="50" y="115"/>
                      </a:lnTo>
                      <a:lnTo>
                        <a:pt x="54" y="116"/>
                      </a:lnTo>
                      <a:lnTo>
                        <a:pt x="59" y="116"/>
                      </a:lnTo>
                      <a:lnTo>
                        <a:pt x="62" y="118"/>
                      </a:lnTo>
                      <a:lnTo>
                        <a:pt x="67" y="118"/>
                      </a:lnTo>
                      <a:lnTo>
                        <a:pt x="70" y="118"/>
                      </a:lnTo>
                      <a:lnTo>
                        <a:pt x="75" y="120"/>
                      </a:lnTo>
                      <a:lnTo>
                        <a:pt x="79" y="118"/>
                      </a:lnTo>
                      <a:lnTo>
                        <a:pt x="82" y="118"/>
                      </a:lnTo>
                      <a:lnTo>
                        <a:pt x="87" y="118"/>
                      </a:lnTo>
                      <a:lnTo>
                        <a:pt x="90" y="118"/>
                      </a:lnTo>
                      <a:lnTo>
                        <a:pt x="95" y="118"/>
                      </a:lnTo>
                      <a:lnTo>
                        <a:pt x="97" y="116"/>
                      </a:lnTo>
                      <a:lnTo>
                        <a:pt x="102" y="116"/>
                      </a:lnTo>
                      <a:lnTo>
                        <a:pt x="107" y="116"/>
                      </a:lnTo>
                      <a:lnTo>
                        <a:pt x="113" y="115"/>
                      </a:lnTo>
                      <a:lnTo>
                        <a:pt x="117" y="111"/>
                      </a:lnTo>
                      <a:lnTo>
                        <a:pt x="120" y="111"/>
                      </a:lnTo>
                      <a:lnTo>
                        <a:pt x="125" y="111"/>
                      </a:lnTo>
                      <a:lnTo>
                        <a:pt x="130" y="106"/>
                      </a:lnTo>
                      <a:lnTo>
                        <a:pt x="133" y="104"/>
                      </a:lnTo>
                      <a:lnTo>
                        <a:pt x="137" y="103"/>
                      </a:lnTo>
                      <a:lnTo>
                        <a:pt x="138" y="101"/>
                      </a:lnTo>
                      <a:lnTo>
                        <a:pt x="142" y="99"/>
                      </a:lnTo>
                      <a:lnTo>
                        <a:pt x="145" y="96"/>
                      </a:lnTo>
                      <a:lnTo>
                        <a:pt x="148" y="94"/>
                      </a:lnTo>
                      <a:lnTo>
                        <a:pt x="150" y="93"/>
                      </a:lnTo>
                      <a:lnTo>
                        <a:pt x="152" y="89"/>
                      </a:lnTo>
                      <a:lnTo>
                        <a:pt x="155" y="86"/>
                      </a:lnTo>
                      <a:lnTo>
                        <a:pt x="157" y="84"/>
                      </a:lnTo>
                      <a:lnTo>
                        <a:pt x="157" y="83"/>
                      </a:lnTo>
                      <a:lnTo>
                        <a:pt x="158" y="81"/>
                      </a:lnTo>
                      <a:lnTo>
                        <a:pt x="160" y="77"/>
                      </a:lnTo>
                      <a:lnTo>
                        <a:pt x="162" y="76"/>
                      </a:lnTo>
                      <a:lnTo>
                        <a:pt x="163" y="72"/>
                      </a:lnTo>
                      <a:lnTo>
                        <a:pt x="163" y="69"/>
                      </a:lnTo>
                      <a:lnTo>
                        <a:pt x="163" y="66"/>
                      </a:lnTo>
                      <a:lnTo>
                        <a:pt x="165" y="64"/>
                      </a:lnTo>
                      <a:lnTo>
                        <a:pt x="165" y="61"/>
                      </a:lnTo>
                      <a:lnTo>
                        <a:pt x="165" y="57"/>
                      </a:lnTo>
                      <a:lnTo>
                        <a:pt x="165" y="55"/>
                      </a:lnTo>
                      <a:lnTo>
                        <a:pt x="165" y="52"/>
                      </a:lnTo>
                      <a:lnTo>
                        <a:pt x="165" y="49"/>
                      </a:lnTo>
                      <a:lnTo>
                        <a:pt x="163" y="47"/>
                      </a:lnTo>
                      <a:lnTo>
                        <a:pt x="162" y="44"/>
                      </a:lnTo>
                      <a:lnTo>
                        <a:pt x="162" y="40"/>
                      </a:lnTo>
                      <a:lnTo>
                        <a:pt x="160" y="37"/>
                      </a:lnTo>
                      <a:lnTo>
                        <a:pt x="158" y="32"/>
                      </a:lnTo>
                      <a:lnTo>
                        <a:pt x="155" y="30"/>
                      </a:lnTo>
                      <a:lnTo>
                        <a:pt x="153" y="27"/>
                      </a:lnTo>
                      <a:lnTo>
                        <a:pt x="152" y="23"/>
                      </a:lnTo>
                      <a:lnTo>
                        <a:pt x="150" y="23"/>
                      </a:lnTo>
                      <a:lnTo>
                        <a:pt x="147" y="20"/>
                      </a:lnTo>
                      <a:lnTo>
                        <a:pt x="145" y="18"/>
                      </a:lnTo>
                      <a:lnTo>
                        <a:pt x="140" y="15"/>
                      </a:lnTo>
                      <a:lnTo>
                        <a:pt x="138" y="15"/>
                      </a:lnTo>
                      <a:lnTo>
                        <a:pt x="135" y="13"/>
                      </a:lnTo>
                      <a:lnTo>
                        <a:pt x="128" y="8"/>
                      </a:lnTo>
                      <a:lnTo>
                        <a:pt x="125" y="8"/>
                      </a:lnTo>
                      <a:lnTo>
                        <a:pt x="110" y="1"/>
                      </a:lnTo>
                      <a:lnTo>
                        <a:pt x="107" y="1"/>
                      </a:lnTo>
                      <a:lnTo>
                        <a:pt x="98" y="0"/>
                      </a:lnTo>
                      <a:lnTo>
                        <a:pt x="95" y="0"/>
                      </a:lnTo>
                      <a:lnTo>
                        <a:pt x="92" y="0"/>
                      </a:lnTo>
                      <a:lnTo>
                        <a:pt x="87" y="0"/>
                      </a:lnTo>
                      <a:lnTo>
                        <a:pt x="83" y="0"/>
                      </a:lnTo>
                      <a:lnTo>
                        <a:pt x="79" y="0"/>
                      </a:lnTo>
                      <a:lnTo>
                        <a:pt x="75" y="0"/>
                      </a:lnTo>
                      <a:lnTo>
                        <a:pt x="70" y="0"/>
                      </a:lnTo>
                      <a:lnTo>
                        <a:pt x="67" y="0"/>
                      </a:lnTo>
                      <a:lnTo>
                        <a:pt x="59" y="1"/>
                      </a:lnTo>
                      <a:lnTo>
                        <a:pt x="57" y="3"/>
                      </a:lnTo>
                      <a:lnTo>
                        <a:pt x="54" y="3"/>
                      </a:lnTo>
                      <a:lnTo>
                        <a:pt x="49" y="5"/>
                      </a:lnTo>
                      <a:lnTo>
                        <a:pt x="45" y="8"/>
                      </a:lnTo>
                      <a:lnTo>
                        <a:pt x="39" y="8"/>
                      </a:lnTo>
                      <a:lnTo>
                        <a:pt x="34" y="12"/>
                      </a:lnTo>
                      <a:lnTo>
                        <a:pt x="32" y="15"/>
                      </a:lnTo>
                      <a:lnTo>
                        <a:pt x="29" y="15"/>
                      </a:lnTo>
                      <a:lnTo>
                        <a:pt x="25" y="18"/>
                      </a:lnTo>
                      <a:lnTo>
                        <a:pt x="24" y="20"/>
                      </a:lnTo>
                      <a:lnTo>
                        <a:pt x="20" y="22"/>
                      </a:lnTo>
                      <a:lnTo>
                        <a:pt x="17" y="23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9" y="35"/>
                      </a:lnTo>
                      <a:lnTo>
                        <a:pt x="12" y="37"/>
                      </a:lnTo>
                      <a:lnTo>
                        <a:pt x="17" y="32"/>
                      </a:lnTo>
                      <a:lnTo>
                        <a:pt x="19" y="28"/>
                      </a:lnTo>
                      <a:lnTo>
                        <a:pt x="20" y="25"/>
                      </a:lnTo>
                      <a:lnTo>
                        <a:pt x="24" y="23"/>
                      </a:lnTo>
                      <a:lnTo>
                        <a:pt x="25" y="22"/>
                      </a:lnTo>
                      <a:lnTo>
                        <a:pt x="29" y="20"/>
                      </a:lnTo>
                      <a:lnTo>
                        <a:pt x="32" y="18"/>
                      </a:lnTo>
                      <a:lnTo>
                        <a:pt x="34" y="15"/>
                      </a:lnTo>
                      <a:lnTo>
                        <a:pt x="39" y="15"/>
                      </a:lnTo>
                      <a:lnTo>
                        <a:pt x="40" y="13"/>
                      </a:lnTo>
                      <a:lnTo>
                        <a:pt x="47" y="8"/>
                      </a:lnTo>
                      <a:lnTo>
                        <a:pt x="50" y="8"/>
                      </a:lnTo>
                      <a:lnTo>
                        <a:pt x="54" y="8"/>
                      </a:lnTo>
                      <a:lnTo>
                        <a:pt x="57" y="6"/>
                      </a:lnTo>
                      <a:lnTo>
                        <a:pt x="62" y="5"/>
                      </a:lnTo>
                      <a:lnTo>
                        <a:pt x="64" y="5"/>
                      </a:lnTo>
                      <a:lnTo>
                        <a:pt x="69" y="3"/>
                      </a:lnTo>
                      <a:lnTo>
                        <a:pt x="72" y="3"/>
                      </a:lnTo>
                      <a:lnTo>
                        <a:pt x="75" y="3"/>
                      </a:lnTo>
                      <a:lnTo>
                        <a:pt x="80" y="3"/>
                      </a:lnTo>
                      <a:lnTo>
                        <a:pt x="83" y="1"/>
                      </a:lnTo>
                      <a:lnTo>
                        <a:pt x="87" y="1"/>
                      </a:lnTo>
                      <a:lnTo>
                        <a:pt x="90" y="1"/>
                      </a:lnTo>
                      <a:lnTo>
                        <a:pt x="95" y="3"/>
                      </a:lnTo>
                      <a:lnTo>
                        <a:pt x="98" y="3"/>
                      </a:lnTo>
                      <a:lnTo>
                        <a:pt x="107" y="5"/>
                      </a:lnTo>
                      <a:lnTo>
                        <a:pt x="108" y="5"/>
                      </a:lnTo>
                      <a:lnTo>
                        <a:pt x="117" y="8"/>
                      </a:lnTo>
                      <a:lnTo>
                        <a:pt x="123" y="8"/>
                      </a:lnTo>
                      <a:lnTo>
                        <a:pt x="127" y="12"/>
                      </a:lnTo>
                      <a:lnTo>
                        <a:pt x="133" y="15"/>
                      </a:lnTo>
                      <a:lnTo>
                        <a:pt x="135" y="17"/>
                      </a:lnTo>
                      <a:lnTo>
                        <a:pt x="138" y="18"/>
                      </a:lnTo>
                      <a:lnTo>
                        <a:pt x="140" y="20"/>
                      </a:lnTo>
                      <a:lnTo>
                        <a:pt x="143" y="22"/>
                      </a:lnTo>
                      <a:lnTo>
                        <a:pt x="147" y="23"/>
                      </a:lnTo>
                      <a:lnTo>
                        <a:pt x="148" y="27"/>
                      </a:lnTo>
                      <a:lnTo>
                        <a:pt x="150" y="30"/>
                      </a:lnTo>
                      <a:lnTo>
                        <a:pt x="152" y="32"/>
                      </a:lnTo>
                      <a:lnTo>
                        <a:pt x="152" y="35"/>
                      </a:lnTo>
                      <a:lnTo>
                        <a:pt x="155" y="39"/>
                      </a:lnTo>
                      <a:lnTo>
                        <a:pt x="157" y="42"/>
                      </a:lnTo>
                      <a:lnTo>
                        <a:pt x="158" y="44"/>
                      </a:lnTo>
                      <a:lnTo>
                        <a:pt x="158" y="47"/>
                      </a:lnTo>
                      <a:lnTo>
                        <a:pt x="158" y="49"/>
                      </a:lnTo>
                      <a:lnTo>
                        <a:pt x="160" y="52"/>
                      </a:lnTo>
                      <a:lnTo>
                        <a:pt x="160" y="55"/>
                      </a:lnTo>
                      <a:lnTo>
                        <a:pt x="160" y="57"/>
                      </a:lnTo>
                      <a:lnTo>
                        <a:pt x="160" y="59"/>
                      </a:lnTo>
                      <a:lnTo>
                        <a:pt x="160" y="64"/>
                      </a:lnTo>
                      <a:lnTo>
                        <a:pt x="158" y="66"/>
                      </a:lnTo>
                      <a:lnTo>
                        <a:pt x="158" y="69"/>
                      </a:lnTo>
                      <a:lnTo>
                        <a:pt x="158" y="72"/>
                      </a:lnTo>
                      <a:lnTo>
                        <a:pt x="157" y="74"/>
                      </a:lnTo>
                      <a:lnTo>
                        <a:pt x="155" y="77"/>
                      </a:lnTo>
                      <a:lnTo>
                        <a:pt x="155" y="79"/>
                      </a:lnTo>
                      <a:lnTo>
                        <a:pt x="152" y="83"/>
                      </a:lnTo>
                      <a:lnTo>
                        <a:pt x="152" y="81"/>
                      </a:lnTo>
                      <a:lnTo>
                        <a:pt x="150" y="84"/>
                      </a:lnTo>
                      <a:lnTo>
                        <a:pt x="150" y="88"/>
                      </a:lnTo>
                      <a:lnTo>
                        <a:pt x="147" y="89"/>
                      </a:lnTo>
                      <a:lnTo>
                        <a:pt x="145" y="93"/>
                      </a:lnTo>
                      <a:lnTo>
                        <a:pt x="142" y="94"/>
                      </a:lnTo>
                      <a:lnTo>
                        <a:pt x="138" y="96"/>
                      </a:lnTo>
                      <a:lnTo>
                        <a:pt x="137" y="99"/>
                      </a:lnTo>
                      <a:lnTo>
                        <a:pt x="133" y="99"/>
                      </a:lnTo>
                      <a:lnTo>
                        <a:pt x="130" y="103"/>
                      </a:lnTo>
                      <a:lnTo>
                        <a:pt x="127" y="104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3" y="110"/>
                      </a:lnTo>
                      <a:lnTo>
                        <a:pt x="110" y="111"/>
                      </a:lnTo>
                      <a:lnTo>
                        <a:pt x="100" y="113"/>
                      </a:lnTo>
                      <a:lnTo>
                        <a:pt x="97" y="115"/>
                      </a:lnTo>
                      <a:lnTo>
                        <a:pt x="93" y="115"/>
                      </a:lnTo>
                      <a:lnTo>
                        <a:pt x="90" y="115"/>
                      </a:lnTo>
                      <a:lnTo>
                        <a:pt x="87" y="116"/>
                      </a:lnTo>
                      <a:lnTo>
                        <a:pt x="82" y="116"/>
                      </a:lnTo>
                      <a:lnTo>
                        <a:pt x="79" y="116"/>
                      </a:lnTo>
                      <a:lnTo>
                        <a:pt x="75" y="116"/>
                      </a:lnTo>
                      <a:lnTo>
                        <a:pt x="70" y="115"/>
                      </a:lnTo>
                      <a:lnTo>
                        <a:pt x="67" y="115"/>
                      </a:lnTo>
                      <a:lnTo>
                        <a:pt x="64" y="115"/>
                      </a:lnTo>
                      <a:lnTo>
                        <a:pt x="59" y="113"/>
                      </a:lnTo>
                      <a:lnTo>
                        <a:pt x="57" y="113"/>
                      </a:lnTo>
                      <a:lnTo>
                        <a:pt x="52" y="111"/>
                      </a:lnTo>
                      <a:lnTo>
                        <a:pt x="47" y="111"/>
                      </a:lnTo>
                      <a:lnTo>
                        <a:pt x="49" y="111"/>
                      </a:lnTo>
                      <a:lnTo>
                        <a:pt x="45" y="110"/>
                      </a:lnTo>
                      <a:lnTo>
                        <a:pt x="42" y="108"/>
                      </a:lnTo>
                      <a:lnTo>
                        <a:pt x="39" y="106"/>
                      </a:lnTo>
                      <a:lnTo>
                        <a:pt x="35" y="104"/>
                      </a:lnTo>
                      <a:lnTo>
                        <a:pt x="32" y="103"/>
                      </a:lnTo>
                      <a:lnTo>
                        <a:pt x="30" y="101"/>
                      </a:lnTo>
                      <a:lnTo>
                        <a:pt x="27" y="99"/>
                      </a:lnTo>
                      <a:lnTo>
                        <a:pt x="22" y="96"/>
                      </a:lnTo>
                      <a:lnTo>
                        <a:pt x="20" y="94"/>
                      </a:lnTo>
                      <a:lnTo>
                        <a:pt x="19" y="91"/>
                      </a:lnTo>
                      <a:lnTo>
                        <a:pt x="14" y="89"/>
                      </a:lnTo>
                      <a:lnTo>
                        <a:pt x="14" y="86"/>
                      </a:lnTo>
                      <a:lnTo>
                        <a:pt x="12" y="84"/>
                      </a:lnTo>
                      <a:lnTo>
                        <a:pt x="10" y="81"/>
                      </a:lnTo>
                      <a:lnTo>
                        <a:pt x="9" y="79"/>
                      </a:lnTo>
                      <a:lnTo>
                        <a:pt x="9" y="77"/>
                      </a:lnTo>
                      <a:lnTo>
                        <a:pt x="7" y="74"/>
                      </a:lnTo>
                      <a:lnTo>
                        <a:pt x="7" y="72"/>
                      </a:lnTo>
                      <a:lnTo>
                        <a:pt x="7" y="69"/>
                      </a:lnTo>
                      <a:lnTo>
                        <a:pt x="5" y="66"/>
                      </a:lnTo>
                      <a:lnTo>
                        <a:pt x="5" y="64"/>
                      </a:lnTo>
                      <a:lnTo>
                        <a:pt x="5" y="61"/>
                      </a:lnTo>
                      <a:lnTo>
                        <a:pt x="5" y="59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9" y="44"/>
                      </a:lnTo>
                      <a:lnTo>
                        <a:pt x="12" y="39"/>
                      </a:lnTo>
                      <a:lnTo>
                        <a:pt x="12" y="37"/>
                      </a:lnTo>
                      <a:lnTo>
                        <a:pt x="9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1" name="Freeform 870"/>
                <p:cNvSpPr>
                  <a:spLocks/>
                </p:cNvSpPr>
                <p:nvPr/>
              </p:nvSpPr>
              <p:spPr bwMode="auto">
                <a:xfrm>
                  <a:off x="5144" y="882"/>
                  <a:ext cx="14" cy="16"/>
                </a:xfrm>
                <a:custGeom>
                  <a:avLst/>
                  <a:gdLst>
                    <a:gd name="T0" fmla="*/ 9 w 28"/>
                    <a:gd name="T1" fmla="*/ 0 h 32"/>
                    <a:gd name="T2" fmla="*/ 8 w 28"/>
                    <a:gd name="T3" fmla="*/ 0 h 32"/>
                    <a:gd name="T4" fmla="*/ 7 w 28"/>
                    <a:gd name="T5" fmla="*/ 0 h 32"/>
                    <a:gd name="T6" fmla="*/ 6 w 28"/>
                    <a:gd name="T7" fmla="*/ 0 h 32"/>
                    <a:gd name="T8" fmla="*/ 5 w 28"/>
                    <a:gd name="T9" fmla="*/ 0 h 32"/>
                    <a:gd name="T10" fmla="*/ 4 w 28"/>
                    <a:gd name="T11" fmla="*/ 0 h 32"/>
                    <a:gd name="T12" fmla="*/ 3 w 28"/>
                    <a:gd name="T13" fmla="*/ 1 h 32"/>
                    <a:gd name="T14" fmla="*/ 3 w 28"/>
                    <a:gd name="T15" fmla="*/ 1 h 32"/>
                    <a:gd name="T16" fmla="*/ 3 w 28"/>
                    <a:gd name="T17" fmla="*/ 2 h 32"/>
                    <a:gd name="T18" fmla="*/ 2 w 28"/>
                    <a:gd name="T19" fmla="*/ 2 h 32"/>
                    <a:gd name="T20" fmla="*/ 1 w 28"/>
                    <a:gd name="T21" fmla="*/ 4 h 32"/>
                    <a:gd name="T22" fmla="*/ 0 w 28"/>
                    <a:gd name="T23" fmla="*/ 6 h 32"/>
                    <a:gd name="T24" fmla="*/ 0 w 28"/>
                    <a:gd name="T25" fmla="*/ 7 h 32"/>
                    <a:gd name="T26" fmla="*/ 0 w 28"/>
                    <a:gd name="T27" fmla="*/ 8 h 32"/>
                    <a:gd name="T28" fmla="*/ 0 w 28"/>
                    <a:gd name="T29" fmla="*/ 10 h 32"/>
                    <a:gd name="T30" fmla="*/ 0 w 28"/>
                    <a:gd name="T31" fmla="*/ 11 h 32"/>
                    <a:gd name="T32" fmla="*/ 1 w 28"/>
                    <a:gd name="T33" fmla="*/ 12 h 32"/>
                    <a:gd name="T34" fmla="*/ 1 w 28"/>
                    <a:gd name="T35" fmla="*/ 12 h 32"/>
                    <a:gd name="T36" fmla="*/ 2 w 28"/>
                    <a:gd name="T37" fmla="*/ 13 h 32"/>
                    <a:gd name="T38" fmla="*/ 2 w 28"/>
                    <a:gd name="T39" fmla="*/ 14 h 32"/>
                    <a:gd name="T40" fmla="*/ 3 w 28"/>
                    <a:gd name="T41" fmla="*/ 14 h 32"/>
                    <a:gd name="T42" fmla="*/ 3 w 28"/>
                    <a:gd name="T43" fmla="*/ 16 h 32"/>
                    <a:gd name="T44" fmla="*/ 5 w 28"/>
                    <a:gd name="T45" fmla="*/ 16 h 32"/>
                    <a:gd name="T46" fmla="*/ 6 w 28"/>
                    <a:gd name="T47" fmla="*/ 16 h 32"/>
                    <a:gd name="T48" fmla="*/ 7 w 28"/>
                    <a:gd name="T49" fmla="*/ 16 h 32"/>
                    <a:gd name="T50" fmla="*/ 8 w 28"/>
                    <a:gd name="T51" fmla="*/ 16 h 32"/>
                    <a:gd name="T52" fmla="*/ 9 w 28"/>
                    <a:gd name="T53" fmla="*/ 16 h 32"/>
                    <a:gd name="T54" fmla="*/ 9 w 28"/>
                    <a:gd name="T55" fmla="*/ 16 h 32"/>
                    <a:gd name="T56" fmla="*/ 11 w 28"/>
                    <a:gd name="T57" fmla="*/ 16 h 32"/>
                    <a:gd name="T58" fmla="*/ 11 w 28"/>
                    <a:gd name="T59" fmla="*/ 14 h 32"/>
                    <a:gd name="T60" fmla="*/ 12 w 28"/>
                    <a:gd name="T61" fmla="*/ 13 h 32"/>
                    <a:gd name="T62" fmla="*/ 13 w 28"/>
                    <a:gd name="T63" fmla="*/ 13 h 32"/>
                    <a:gd name="T64" fmla="*/ 13 w 28"/>
                    <a:gd name="T65" fmla="*/ 12 h 32"/>
                    <a:gd name="T66" fmla="*/ 13 w 28"/>
                    <a:gd name="T67" fmla="*/ 10 h 32"/>
                    <a:gd name="T68" fmla="*/ 14 w 28"/>
                    <a:gd name="T69" fmla="*/ 8 h 32"/>
                    <a:gd name="T70" fmla="*/ 14 w 28"/>
                    <a:gd name="T71" fmla="*/ 7 h 32"/>
                    <a:gd name="T72" fmla="*/ 13 w 28"/>
                    <a:gd name="T73" fmla="*/ 6 h 32"/>
                    <a:gd name="T74" fmla="*/ 13 w 28"/>
                    <a:gd name="T75" fmla="*/ 6 h 32"/>
                    <a:gd name="T76" fmla="*/ 13 w 28"/>
                    <a:gd name="T77" fmla="*/ 5 h 32"/>
                    <a:gd name="T78" fmla="*/ 13 w 28"/>
                    <a:gd name="T79" fmla="*/ 3 h 32"/>
                    <a:gd name="T80" fmla="*/ 13 w 28"/>
                    <a:gd name="T81" fmla="*/ 2 h 32"/>
                    <a:gd name="T82" fmla="*/ 13 w 28"/>
                    <a:gd name="T83" fmla="*/ 2 h 32"/>
                    <a:gd name="T84" fmla="*/ 13 w 28"/>
                    <a:gd name="T85" fmla="*/ 2 h 32"/>
                    <a:gd name="T86" fmla="*/ 12 w 28"/>
                    <a:gd name="T87" fmla="*/ 2 h 32"/>
                    <a:gd name="T88" fmla="*/ 12 w 28"/>
                    <a:gd name="T89" fmla="*/ 1 h 32"/>
                    <a:gd name="T90" fmla="*/ 11 w 28"/>
                    <a:gd name="T91" fmla="*/ 1 h 3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28"/>
                    <a:gd name="T139" fmla="*/ 0 h 32"/>
                    <a:gd name="T140" fmla="*/ 28 w 28"/>
                    <a:gd name="T141" fmla="*/ 32 h 32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28" h="32">
                      <a:moveTo>
                        <a:pt x="20" y="2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1" y="7"/>
                      </a:lnTo>
                      <a:lnTo>
                        <a:pt x="1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1" y="24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2"/>
                      </a:lnTo>
                      <a:lnTo>
                        <a:pt x="13" y="32"/>
                      </a:lnTo>
                      <a:lnTo>
                        <a:pt x="15" y="32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1" y="30"/>
                      </a:lnTo>
                      <a:lnTo>
                        <a:pt x="21" y="29"/>
                      </a:ln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5" y="27"/>
                      </a:lnTo>
                      <a:lnTo>
                        <a:pt x="26" y="25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6" y="12"/>
                      </a:lnTo>
                      <a:lnTo>
                        <a:pt x="28" y="12"/>
                      </a:lnTo>
                      <a:lnTo>
                        <a:pt x="26" y="12"/>
                      </a:lnTo>
                      <a:lnTo>
                        <a:pt x="26" y="10"/>
                      </a:lnTo>
                      <a:lnTo>
                        <a:pt x="26" y="8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3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2" name="Freeform 871"/>
                <p:cNvSpPr>
                  <a:spLocks/>
                </p:cNvSpPr>
                <p:nvPr/>
              </p:nvSpPr>
              <p:spPr bwMode="auto">
                <a:xfrm>
                  <a:off x="5143" y="881"/>
                  <a:ext cx="16" cy="19"/>
                </a:xfrm>
                <a:custGeom>
                  <a:avLst/>
                  <a:gdLst>
                    <a:gd name="T0" fmla="*/ 0 w 32"/>
                    <a:gd name="T1" fmla="*/ 7 h 37"/>
                    <a:gd name="T2" fmla="*/ 0 w 32"/>
                    <a:gd name="T3" fmla="*/ 10 h 37"/>
                    <a:gd name="T4" fmla="*/ 0 w 32"/>
                    <a:gd name="T5" fmla="*/ 11 h 37"/>
                    <a:gd name="T6" fmla="*/ 1 w 32"/>
                    <a:gd name="T7" fmla="*/ 13 h 37"/>
                    <a:gd name="T8" fmla="*/ 1 w 32"/>
                    <a:gd name="T9" fmla="*/ 15 h 37"/>
                    <a:gd name="T10" fmla="*/ 3 w 32"/>
                    <a:gd name="T11" fmla="*/ 17 h 37"/>
                    <a:gd name="T12" fmla="*/ 5 w 32"/>
                    <a:gd name="T13" fmla="*/ 18 h 37"/>
                    <a:gd name="T14" fmla="*/ 7 w 32"/>
                    <a:gd name="T15" fmla="*/ 18 h 37"/>
                    <a:gd name="T16" fmla="*/ 8 w 32"/>
                    <a:gd name="T17" fmla="*/ 18 h 37"/>
                    <a:gd name="T18" fmla="*/ 11 w 32"/>
                    <a:gd name="T19" fmla="*/ 18 h 37"/>
                    <a:gd name="T20" fmla="*/ 12 w 32"/>
                    <a:gd name="T21" fmla="*/ 17 h 37"/>
                    <a:gd name="T22" fmla="*/ 13 w 32"/>
                    <a:gd name="T23" fmla="*/ 15 h 37"/>
                    <a:gd name="T24" fmla="*/ 15 w 32"/>
                    <a:gd name="T25" fmla="*/ 14 h 37"/>
                    <a:gd name="T26" fmla="*/ 15 w 32"/>
                    <a:gd name="T27" fmla="*/ 11 h 37"/>
                    <a:gd name="T28" fmla="*/ 16 w 32"/>
                    <a:gd name="T29" fmla="*/ 9 h 37"/>
                    <a:gd name="T30" fmla="*/ 15 w 32"/>
                    <a:gd name="T31" fmla="*/ 6 h 37"/>
                    <a:gd name="T32" fmla="*/ 15 w 32"/>
                    <a:gd name="T33" fmla="*/ 4 h 37"/>
                    <a:gd name="T34" fmla="*/ 13 w 32"/>
                    <a:gd name="T35" fmla="*/ 3 h 37"/>
                    <a:gd name="T36" fmla="*/ 12 w 32"/>
                    <a:gd name="T37" fmla="*/ 2 h 37"/>
                    <a:gd name="T38" fmla="*/ 9 w 32"/>
                    <a:gd name="T39" fmla="*/ 0 h 37"/>
                    <a:gd name="T40" fmla="*/ 7 w 32"/>
                    <a:gd name="T41" fmla="*/ 0 h 37"/>
                    <a:gd name="T42" fmla="*/ 5 w 32"/>
                    <a:gd name="T43" fmla="*/ 1 h 37"/>
                    <a:gd name="T44" fmla="*/ 3 w 32"/>
                    <a:gd name="T45" fmla="*/ 2 h 37"/>
                    <a:gd name="T46" fmla="*/ 2 w 32"/>
                    <a:gd name="T47" fmla="*/ 4 h 37"/>
                    <a:gd name="T48" fmla="*/ 1 w 32"/>
                    <a:gd name="T49" fmla="*/ 6 h 37"/>
                    <a:gd name="T50" fmla="*/ 2 w 32"/>
                    <a:gd name="T51" fmla="*/ 5 h 37"/>
                    <a:gd name="T52" fmla="*/ 3 w 32"/>
                    <a:gd name="T53" fmla="*/ 4 h 37"/>
                    <a:gd name="T54" fmla="*/ 5 w 32"/>
                    <a:gd name="T55" fmla="*/ 2 h 37"/>
                    <a:gd name="T56" fmla="*/ 6 w 32"/>
                    <a:gd name="T57" fmla="*/ 2 h 37"/>
                    <a:gd name="T58" fmla="*/ 9 w 32"/>
                    <a:gd name="T59" fmla="*/ 2 h 37"/>
                    <a:gd name="T60" fmla="*/ 11 w 32"/>
                    <a:gd name="T61" fmla="*/ 3 h 37"/>
                    <a:gd name="T62" fmla="*/ 12 w 32"/>
                    <a:gd name="T63" fmla="*/ 4 h 37"/>
                    <a:gd name="T64" fmla="*/ 13 w 32"/>
                    <a:gd name="T65" fmla="*/ 5 h 37"/>
                    <a:gd name="T66" fmla="*/ 15 w 32"/>
                    <a:gd name="T67" fmla="*/ 6 h 37"/>
                    <a:gd name="T68" fmla="*/ 15 w 32"/>
                    <a:gd name="T69" fmla="*/ 10 h 37"/>
                    <a:gd name="T70" fmla="*/ 15 w 32"/>
                    <a:gd name="T71" fmla="*/ 10 h 37"/>
                    <a:gd name="T72" fmla="*/ 13 w 32"/>
                    <a:gd name="T73" fmla="*/ 14 h 37"/>
                    <a:gd name="T74" fmla="*/ 12 w 32"/>
                    <a:gd name="T75" fmla="*/ 15 h 37"/>
                    <a:gd name="T76" fmla="*/ 11 w 32"/>
                    <a:gd name="T77" fmla="*/ 16 h 37"/>
                    <a:gd name="T78" fmla="*/ 9 w 32"/>
                    <a:gd name="T79" fmla="*/ 17 h 37"/>
                    <a:gd name="T80" fmla="*/ 7 w 32"/>
                    <a:gd name="T81" fmla="*/ 17 h 37"/>
                    <a:gd name="T82" fmla="*/ 6 w 32"/>
                    <a:gd name="T83" fmla="*/ 17 h 37"/>
                    <a:gd name="T84" fmla="*/ 5 w 32"/>
                    <a:gd name="T85" fmla="*/ 17 h 37"/>
                    <a:gd name="T86" fmla="*/ 3 w 32"/>
                    <a:gd name="T87" fmla="*/ 16 h 37"/>
                    <a:gd name="T88" fmla="*/ 2 w 32"/>
                    <a:gd name="T89" fmla="*/ 15 h 37"/>
                    <a:gd name="T90" fmla="*/ 1 w 32"/>
                    <a:gd name="T91" fmla="*/ 11 h 37"/>
                    <a:gd name="T92" fmla="*/ 1 w 32"/>
                    <a:gd name="T93" fmla="*/ 10 h 37"/>
                    <a:gd name="T94" fmla="*/ 1 w 32"/>
                    <a:gd name="T95" fmla="*/ 7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2"/>
                    <a:gd name="T145" fmla="*/ 0 h 37"/>
                    <a:gd name="T146" fmla="*/ 32 w 32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2" h="37">
                      <a:moveTo>
                        <a:pt x="3" y="12"/>
                      </a:move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8" y="34"/>
                      </a:lnTo>
                      <a:lnTo>
                        <a:pt x="10" y="36"/>
                      </a:lnTo>
                      <a:lnTo>
                        <a:pt x="12" y="36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15" y="37"/>
                      </a:lnTo>
                      <a:lnTo>
                        <a:pt x="15" y="36"/>
                      </a:lnTo>
                      <a:lnTo>
                        <a:pt x="17" y="36"/>
                      </a:lnTo>
                      <a:lnTo>
                        <a:pt x="18" y="36"/>
                      </a:lnTo>
                      <a:lnTo>
                        <a:pt x="22" y="36"/>
                      </a:lnTo>
                      <a:lnTo>
                        <a:pt x="22" y="34"/>
                      </a:lnTo>
                      <a:lnTo>
                        <a:pt x="23" y="34"/>
                      </a:lnTo>
                      <a:lnTo>
                        <a:pt x="25" y="34"/>
                      </a:lnTo>
                      <a:lnTo>
                        <a:pt x="27" y="32"/>
                      </a:lnTo>
                      <a:lnTo>
                        <a:pt x="27" y="29"/>
                      </a:lnTo>
                      <a:lnTo>
                        <a:pt x="28" y="29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0" y="26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0" y="15"/>
                      </a:lnTo>
                      <a:lnTo>
                        <a:pt x="30" y="12"/>
                      </a:lnTo>
                      <a:lnTo>
                        <a:pt x="30" y="9"/>
                      </a:lnTo>
                      <a:lnTo>
                        <a:pt x="30" y="7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7" y="4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3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7" y="10"/>
                      </a:lnTo>
                      <a:lnTo>
                        <a:pt x="28" y="12"/>
                      </a:lnTo>
                      <a:lnTo>
                        <a:pt x="30" y="12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0"/>
                      </a:lnTo>
                      <a:lnTo>
                        <a:pt x="30" y="22"/>
                      </a:lnTo>
                      <a:lnTo>
                        <a:pt x="28" y="26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5" y="29"/>
                      </a:lnTo>
                      <a:lnTo>
                        <a:pt x="25" y="31"/>
                      </a:lnTo>
                      <a:lnTo>
                        <a:pt x="23" y="31"/>
                      </a:lnTo>
                      <a:lnTo>
                        <a:pt x="23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3" y="22"/>
                      </a:lnTo>
                      <a:lnTo>
                        <a:pt x="3" y="20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3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3" name="Freeform 872"/>
                <p:cNvSpPr>
                  <a:spLocks/>
                </p:cNvSpPr>
                <p:nvPr/>
              </p:nvSpPr>
              <p:spPr bwMode="auto">
                <a:xfrm>
                  <a:off x="5143" y="873"/>
                  <a:ext cx="13" cy="37"/>
                </a:xfrm>
                <a:custGeom>
                  <a:avLst/>
                  <a:gdLst>
                    <a:gd name="T0" fmla="*/ 12 w 27"/>
                    <a:gd name="T1" fmla="*/ 9 h 73"/>
                    <a:gd name="T2" fmla="*/ 11 w 27"/>
                    <a:gd name="T3" fmla="*/ 12 h 73"/>
                    <a:gd name="T4" fmla="*/ 12 w 27"/>
                    <a:gd name="T5" fmla="*/ 21 h 73"/>
                    <a:gd name="T6" fmla="*/ 13 w 27"/>
                    <a:gd name="T7" fmla="*/ 22 h 73"/>
                    <a:gd name="T8" fmla="*/ 0 w 27"/>
                    <a:gd name="T9" fmla="*/ 37 h 73"/>
                    <a:gd name="T10" fmla="*/ 0 w 27"/>
                    <a:gd name="T11" fmla="*/ 0 h 73"/>
                    <a:gd name="T12" fmla="*/ 12 w 27"/>
                    <a:gd name="T13" fmla="*/ 9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3"/>
                    <a:gd name="T23" fmla="*/ 27 w 27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3">
                      <a:moveTo>
                        <a:pt x="25" y="17"/>
                      </a:moveTo>
                      <a:lnTo>
                        <a:pt x="22" y="24"/>
                      </a:lnTo>
                      <a:lnTo>
                        <a:pt x="25" y="42"/>
                      </a:lnTo>
                      <a:lnTo>
                        <a:pt x="27" y="44"/>
                      </a:lnTo>
                      <a:lnTo>
                        <a:pt x="0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4" name="Freeform 873"/>
                <p:cNvSpPr>
                  <a:spLocks/>
                </p:cNvSpPr>
                <p:nvPr/>
              </p:nvSpPr>
              <p:spPr bwMode="auto">
                <a:xfrm>
                  <a:off x="5142" y="873"/>
                  <a:ext cx="15" cy="37"/>
                </a:xfrm>
                <a:custGeom>
                  <a:avLst/>
                  <a:gdLst>
                    <a:gd name="T0" fmla="*/ 13 w 30"/>
                    <a:gd name="T1" fmla="*/ 9 h 75"/>
                    <a:gd name="T2" fmla="*/ 11 w 30"/>
                    <a:gd name="T3" fmla="*/ 12 h 75"/>
                    <a:gd name="T4" fmla="*/ 11 w 30"/>
                    <a:gd name="T5" fmla="*/ 13 h 75"/>
                    <a:gd name="T6" fmla="*/ 13 w 30"/>
                    <a:gd name="T7" fmla="*/ 22 h 75"/>
                    <a:gd name="T8" fmla="*/ 15 w 30"/>
                    <a:gd name="T9" fmla="*/ 23 h 75"/>
                    <a:gd name="T10" fmla="*/ 15 w 30"/>
                    <a:gd name="T11" fmla="*/ 23 h 75"/>
                    <a:gd name="T12" fmla="*/ 0 w 30"/>
                    <a:gd name="T13" fmla="*/ 36 h 75"/>
                    <a:gd name="T14" fmla="*/ 1 w 30"/>
                    <a:gd name="T15" fmla="*/ 37 h 75"/>
                    <a:gd name="T16" fmla="*/ 1 w 30"/>
                    <a:gd name="T17" fmla="*/ 1 h 75"/>
                    <a:gd name="T18" fmla="*/ 0 w 30"/>
                    <a:gd name="T19" fmla="*/ 1 h 75"/>
                    <a:gd name="T20" fmla="*/ 13 w 30"/>
                    <a:gd name="T21" fmla="*/ 9 h 75"/>
                    <a:gd name="T22" fmla="*/ 14 w 30"/>
                    <a:gd name="T23" fmla="*/ 9 h 75"/>
                    <a:gd name="T24" fmla="*/ 0 w 30"/>
                    <a:gd name="T25" fmla="*/ 0 h 75"/>
                    <a:gd name="T26" fmla="*/ 0 w 30"/>
                    <a:gd name="T27" fmla="*/ 1 h 75"/>
                    <a:gd name="T28" fmla="*/ 0 w 30"/>
                    <a:gd name="T29" fmla="*/ 37 h 75"/>
                    <a:gd name="T30" fmla="*/ 1 w 30"/>
                    <a:gd name="T31" fmla="*/ 37 h 75"/>
                    <a:gd name="T32" fmla="*/ 1 w 30"/>
                    <a:gd name="T33" fmla="*/ 37 h 75"/>
                    <a:gd name="T34" fmla="*/ 15 w 30"/>
                    <a:gd name="T35" fmla="*/ 23 h 75"/>
                    <a:gd name="T36" fmla="*/ 15 w 30"/>
                    <a:gd name="T37" fmla="*/ 24 h 75"/>
                    <a:gd name="T38" fmla="*/ 15 w 30"/>
                    <a:gd name="T39" fmla="*/ 23 h 75"/>
                    <a:gd name="T40" fmla="*/ 15 w 30"/>
                    <a:gd name="T41" fmla="*/ 23 h 75"/>
                    <a:gd name="T42" fmla="*/ 15 w 30"/>
                    <a:gd name="T43" fmla="*/ 22 h 75"/>
                    <a:gd name="T44" fmla="*/ 12 w 30"/>
                    <a:gd name="T45" fmla="*/ 12 h 75"/>
                    <a:gd name="T46" fmla="*/ 12 w 30"/>
                    <a:gd name="T47" fmla="*/ 13 h 75"/>
                    <a:gd name="T48" fmla="*/ 15 w 30"/>
                    <a:gd name="T49" fmla="*/ 9 h 75"/>
                    <a:gd name="T50" fmla="*/ 14 w 30"/>
                    <a:gd name="T51" fmla="*/ 9 h 75"/>
                    <a:gd name="T52" fmla="*/ 13 w 30"/>
                    <a:gd name="T53" fmla="*/ 9 h 75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30"/>
                    <a:gd name="T82" fmla="*/ 0 h 75"/>
                    <a:gd name="T83" fmla="*/ 30 w 30"/>
                    <a:gd name="T84" fmla="*/ 75 h 75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30" h="75">
                      <a:moveTo>
                        <a:pt x="25" y="19"/>
                      </a:moveTo>
                      <a:lnTo>
                        <a:pt x="22" y="24"/>
                      </a:lnTo>
                      <a:lnTo>
                        <a:pt x="22" y="26"/>
                      </a:lnTo>
                      <a:lnTo>
                        <a:pt x="25" y="44"/>
                      </a:lnTo>
                      <a:lnTo>
                        <a:pt x="29" y="46"/>
                      </a:lnTo>
                      <a:lnTo>
                        <a:pt x="0" y="73"/>
                      </a:lnTo>
                      <a:lnTo>
                        <a:pt x="2" y="75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5" y="19"/>
                      </a:lnTo>
                      <a:lnTo>
                        <a:pt x="27" y="19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75"/>
                      </a:lnTo>
                      <a:lnTo>
                        <a:pt x="2" y="75"/>
                      </a:lnTo>
                      <a:lnTo>
                        <a:pt x="30" y="46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29" y="44"/>
                      </a:lnTo>
                      <a:lnTo>
                        <a:pt x="24" y="24"/>
                      </a:lnTo>
                      <a:lnTo>
                        <a:pt x="24" y="26"/>
                      </a:lnTo>
                      <a:lnTo>
                        <a:pt x="29" y="19"/>
                      </a:lnTo>
                      <a:lnTo>
                        <a:pt x="27" y="19"/>
                      </a:lnTo>
                      <a:lnTo>
                        <a:pt x="25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5" name="Freeform 874"/>
                <p:cNvSpPr>
                  <a:spLocks/>
                </p:cNvSpPr>
                <p:nvPr/>
              </p:nvSpPr>
              <p:spPr bwMode="auto">
                <a:xfrm>
                  <a:off x="5274" y="886"/>
                  <a:ext cx="14" cy="17"/>
                </a:xfrm>
                <a:custGeom>
                  <a:avLst/>
                  <a:gdLst>
                    <a:gd name="T0" fmla="*/ 9 w 28"/>
                    <a:gd name="T1" fmla="*/ 0 h 34"/>
                    <a:gd name="T2" fmla="*/ 9 w 28"/>
                    <a:gd name="T3" fmla="*/ 0 h 34"/>
                    <a:gd name="T4" fmla="*/ 7 w 28"/>
                    <a:gd name="T5" fmla="*/ 0 h 34"/>
                    <a:gd name="T6" fmla="*/ 7 w 28"/>
                    <a:gd name="T7" fmla="*/ 0 h 34"/>
                    <a:gd name="T8" fmla="*/ 6 w 28"/>
                    <a:gd name="T9" fmla="*/ 0 h 34"/>
                    <a:gd name="T10" fmla="*/ 5 w 28"/>
                    <a:gd name="T11" fmla="*/ 1 h 34"/>
                    <a:gd name="T12" fmla="*/ 4 w 28"/>
                    <a:gd name="T13" fmla="*/ 1 h 34"/>
                    <a:gd name="T14" fmla="*/ 4 w 28"/>
                    <a:gd name="T15" fmla="*/ 1 h 34"/>
                    <a:gd name="T16" fmla="*/ 3 w 28"/>
                    <a:gd name="T17" fmla="*/ 2 h 34"/>
                    <a:gd name="T18" fmla="*/ 2 w 28"/>
                    <a:gd name="T19" fmla="*/ 2 h 34"/>
                    <a:gd name="T20" fmla="*/ 2 w 28"/>
                    <a:gd name="T21" fmla="*/ 3 h 34"/>
                    <a:gd name="T22" fmla="*/ 1 w 28"/>
                    <a:gd name="T23" fmla="*/ 4 h 34"/>
                    <a:gd name="T24" fmla="*/ 1 w 28"/>
                    <a:gd name="T25" fmla="*/ 5 h 34"/>
                    <a:gd name="T26" fmla="*/ 0 w 28"/>
                    <a:gd name="T27" fmla="*/ 7 h 34"/>
                    <a:gd name="T28" fmla="*/ 0 w 28"/>
                    <a:gd name="T29" fmla="*/ 8 h 34"/>
                    <a:gd name="T30" fmla="*/ 0 w 28"/>
                    <a:gd name="T31" fmla="*/ 9 h 34"/>
                    <a:gd name="T32" fmla="*/ 0 w 28"/>
                    <a:gd name="T33" fmla="*/ 10 h 34"/>
                    <a:gd name="T34" fmla="*/ 1 w 28"/>
                    <a:gd name="T35" fmla="*/ 11 h 34"/>
                    <a:gd name="T36" fmla="*/ 1 w 28"/>
                    <a:gd name="T37" fmla="*/ 13 h 34"/>
                    <a:gd name="T38" fmla="*/ 1 w 28"/>
                    <a:gd name="T39" fmla="*/ 13 h 34"/>
                    <a:gd name="T40" fmla="*/ 2 w 28"/>
                    <a:gd name="T41" fmla="*/ 13 h 34"/>
                    <a:gd name="T42" fmla="*/ 3 w 28"/>
                    <a:gd name="T43" fmla="*/ 14 h 34"/>
                    <a:gd name="T44" fmla="*/ 3 w 28"/>
                    <a:gd name="T45" fmla="*/ 15 h 34"/>
                    <a:gd name="T46" fmla="*/ 4 w 28"/>
                    <a:gd name="T47" fmla="*/ 16 h 34"/>
                    <a:gd name="T48" fmla="*/ 6 w 28"/>
                    <a:gd name="T49" fmla="*/ 17 h 34"/>
                    <a:gd name="T50" fmla="*/ 7 w 28"/>
                    <a:gd name="T51" fmla="*/ 17 h 34"/>
                    <a:gd name="T52" fmla="*/ 7 w 28"/>
                    <a:gd name="T53" fmla="*/ 17 h 34"/>
                    <a:gd name="T54" fmla="*/ 9 w 28"/>
                    <a:gd name="T55" fmla="*/ 17 h 34"/>
                    <a:gd name="T56" fmla="*/ 9 w 28"/>
                    <a:gd name="T57" fmla="*/ 17 h 34"/>
                    <a:gd name="T58" fmla="*/ 10 w 28"/>
                    <a:gd name="T59" fmla="*/ 16 h 34"/>
                    <a:gd name="T60" fmla="*/ 11 w 28"/>
                    <a:gd name="T61" fmla="*/ 15 h 34"/>
                    <a:gd name="T62" fmla="*/ 12 w 28"/>
                    <a:gd name="T63" fmla="*/ 15 h 34"/>
                    <a:gd name="T64" fmla="*/ 13 w 28"/>
                    <a:gd name="T65" fmla="*/ 14 h 34"/>
                    <a:gd name="T66" fmla="*/ 14 w 28"/>
                    <a:gd name="T67" fmla="*/ 13 h 34"/>
                    <a:gd name="T68" fmla="*/ 14 w 28"/>
                    <a:gd name="T69" fmla="*/ 11 h 34"/>
                    <a:gd name="T70" fmla="*/ 14 w 28"/>
                    <a:gd name="T71" fmla="*/ 9 h 34"/>
                    <a:gd name="T72" fmla="*/ 14 w 28"/>
                    <a:gd name="T73" fmla="*/ 9 h 34"/>
                    <a:gd name="T74" fmla="*/ 14 w 28"/>
                    <a:gd name="T75" fmla="*/ 8 h 34"/>
                    <a:gd name="T76" fmla="*/ 14 w 28"/>
                    <a:gd name="T77" fmla="*/ 6 h 34"/>
                    <a:gd name="T78" fmla="*/ 14 w 28"/>
                    <a:gd name="T79" fmla="*/ 5 h 34"/>
                    <a:gd name="T80" fmla="*/ 14 w 28"/>
                    <a:gd name="T81" fmla="*/ 4 h 34"/>
                    <a:gd name="T82" fmla="*/ 14 w 28"/>
                    <a:gd name="T83" fmla="*/ 3 h 34"/>
                    <a:gd name="T84" fmla="*/ 14 w 28"/>
                    <a:gd name="T85" fmla="*/ 3 h 34"/>
                    <a:gd name="T86" fmla="*/ 13 w 28"/>
                    <a:gd name="T87" fmla="*/ 2 h 34"/>
                    <a:gd name="T88" fmla="*/ 13 w 28"/>
                    <a:gd name="T89" fmla="*/ 2 h 34"/>
                    <a:gd name="T90" fmla="*/ 11 w 28"/>
                    <a:gd name="T91" fmla="*/ 1 h 34"/>
                    <a:gd name="T92" fmla="*/ 10 w 28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4"/>
                    <a:gd name="T143" fmla="*/ 28 w 28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4">
                      <a:moveTo>
                        <a:pt x="20" y="2"/>
                      </a:move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5" y="2"/>
                      </a:lnTo>
                      <a:lnTo>
                        <a:pt x="5" y="4"/>
                      </a:lnTo>
                      <a:lnTo>
                        <a:pt x="3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9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5" y="32"/>
                      </a:lnTo>
                      <a:lnTo>
                        <a:pt x="7" y="32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1"/>
                      </a:lnTo>
                      <a:lnTo>
                        <a:pt x="23" y="31"/>
                      </a:lnTo>
                      <a:lnTo>
                        <a:pt x="23" y="29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7" y="26"/>
                      </a:lnTo>
                      <a:lnTo>
                        <a:pt x="28" y="24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8" y="9"/>
                      </a:lnTo>
                      <a:lnTo>
                        <a:pt x="27" y="9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6" name="Freeform 875"/>
                <p:cNvSpPr>
                  <a:spLocks/>
                </p:cNvSpPr>
                <p:nvPr/>
              </p:nvSpPr>
              <p:spPr bwMode="auto">
                <a:xfrm>
                  <a:off x="5274" y="884"/>
                  <a:ext cx="15" cy="20"/>
                </a:xfrm>
                <a:custGeom>
                  <a:avLst/>
                  <a:gdLst>
                    <a:gd name="T0" fmla="*/ 0 w 30"/>
                    <a:gd name="T1" fmla="*/ 10 h 39"/>
                    <a:gd name="T2" fmla="*/ 0 w 30"/>
                    <a:gd name="T3" fmla="*/ 11 h 39"/>
                    <a:gd name="T4" fmla="*/ 0 w 30"/>
                    <a:gd name="T5" fmla="*/ 15 h 39"/>
                    <a:gd name="T6" fmla="*/ 2 w 30"/>
                    <a:gd name="T7" fmla="*/ 16 h 39"/>
                    <a:gd name="T8" fmla="*/ 4 w 30"/>
                    <a:gd name="T9" fmla="*/ 19 h 39"/>
                    <a:gd name="T10" fmla="*/ 5 w 30"/>
                    <a:gd name="T11" fmla="*/ 19 h 39"/>
                    <a:gd name="T12" fmla="*/ 6 w 30"/>
                    <a:gd name="T13" fmla="*/ 20 h 39"/>
                    <a:gd name="T14" fmla="*/ 8 w 30"/>
                    <a:gd name="T15" fmla="*/ 20 h 39"/>
                    <a:gd name="T16" fmla="*/ 10 w 30"/>
                    <a:gd name="T17" fmla="*/ 19 h 39"/>
                    <a:gd name="T18" fmla="*/ 12 w 30"/>
                    <a:gd name="T19" fmla="*/ 19 h 39"/>
                    <a:gd name="T20" fmla="*/ 14 w 30"/>
                    <a:gd name="T21" fmla="*/ 16 h 39"/>
                    <a:gd name="T22" fmla="*/ 14 w 30"/>
                    <a:gd name="T23" fmla="*/ 15 h 39"/>
                    <a:gd name="T24" fmla="*/ 15 w 30"/>
                    <a:gd name="T25" fmla="*/ 10 h 39"/>
                    <a:gd name="T26" fmla="*/ 15 w 30"/>
                    <a:gd name="T27" fmla="*/ 7 h 39"/>
                    <a:gd name="T28" fmla="*/ 14 w 30"/>
                    <a:gd name="T29" fmla="*/ 5 h 39"/>
                    <a:gd name="T30" fmla="*/ 13 w 30"/>
                    <a:gd name="T31" fmla="*/ 3 h 39"/>
                    <a:gd name="T32" fmla="*/ 10 w 30"/>
                    <a:gd name="T33" fmla="*/ 1 h 39"/>
                    <a:gd name="T34" fmla="*/ 9 w 30"/>
                    <a:gd name="T35" fmla="*/ 0 h 39"/>
                    <a:gd name="T36" fmla="*/ 6 w 30"/>
                    <a:gd name="T37" fmla="*/ 1 h 39"/>
                    <a:gd name="T38" fmla="*/ 4 w 30"/>
                    <a:gd name="T39" fmla="*/ 2 h 39"/>
                    <a:gd name="T40" fmla="*/ 4 w 30"/>
                    <a:gd name="T41" fmla="*/ 3 h 39"/>
                    <a:gd name="T42" fmla="*/ 3 w 30"/>
                    <a:gd name="T43" fmla="*/ 4 h 39"/>
                    <a:gd name="T44" fmla="*/ 1 w 30"/>
                    <a:gd name="T45" fmla="*/ 6 h 39"/>
                    <a:gd name="T46" fmla="*/ 3 w 30"/>
                    <a:gd name="T47" fmla="*/ 5 h 39"/>
                    <a:gd name="T48" fmla="*/ 4 w 30"/>
                    <a:gd name="T49" fmla="*/ 4 h 39"/>
                    <a:gd name="T50" fmla="*/ 4 w 30"/>
                    <a:gd name="T51" fmla="*/ 3 h 39"/>
                    <a:gd name="T52" fmla="*/ 6 w 30"/>
                    <a:gd name="T53" fmla="*/ 3 h 39"/>
                    <a:gd name="T54" fmla="*/ 9 w 30"/>
                    <a:gd name="T55" fmla="*/ 2 h 39"/>
                    <a:gd name="T56" fmla="*/ 12 w 30"/>
                    <a:gd name="T57" fmla="*/ 4 h 39"/>
                    <a:gd name="T58" fmla="*/ 13 w 30"/>
                    <a:gd name="T59" fmla="*/ 5 h 39"/>
                    <a:gd name="T60" fmla="*/ 14 w 30"/>
                    <a:gd name="T61" fmla="*/ 6 h 39"/>
                    <a:gd name="T62" fmla="*/ 14 w 30"/>
                    <a:gd name="T63" fmla="*/ 10 h 39"/>
                    <a:gd name="T64" fmla="*/ 14 w 30"/>
                    <a:gd name="T65" fmla="*/ 11 h 39"/>
                    <a:gd name="T66" fmla="*/ 14 w 30"/>
                    <a:gd name="T67" fmla="*/ 15 h 39"/>
                    <a:gd name="T68" fmla="*/ 13 w 30"/>
                    <a:gd name="T69" fmla="*/ 15 h 39"/>
                    <a:gd name="T70" fmla="*/ 12 w 30"/>
                    <a:gd name="T71" fmla="*/ 17 h 39"/>
                    <a:gd name="T72" fmla="*/ 10 w 30"/>
                    <a:gd name="T73" fmla="*/ 18 h 39"/>
                    <a:gd name="T74" fmla="*/ 8 w 30"/>
                    <a:gd name="T75" fmla="*/ 19 h 39"/>
                    <a:gd name="T76" fmla="*/ 7 w 30"/>
                    <a:gd name="T77" fmla="*/ 19 h 39"/>
                    <a:gd name="T78" fmla="*/ 4 w 30"/>
                    <a:gd name="T79" fmla="*/ 19 h 39"/>
                    <a:gd name="T80" fmla="*/ 4 w 30"/>
                    <a:gd name="T81" fmla="*/ 18 h 39"/>
                    <a:gd name="T82" fmla="*/ 3 w 30"/>
                    <a:gd name="T83" fmla="*/ 15 h 39"/>
                    <a:gd name="T84" fmla="*/ 1 w 30"/>
                    <a:gd name="T85" fmla="*/ 13 h 39"/>
                    <a:gd name="T86" fmla="*/ 1 w 30"/>
                    <a:gd name="T87" fmla="*/ 11 h 39"/>
                    <a:gd name="T88" fmla="*/ 1 w 30"/>
                    <a:gd name="T89" fmla="*/ 10 h 39"/>
                    <a:gd name="T90" fmla="*/ 2 w 30"/>
                    <a:gd name="T91" fmla="*/ 7 h 39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0"/>
                    <a:gd name="T139" fmla="*/ 0 h 39"/>
                    <a:gd name="T140" fmla="*/ 30 w 30"/>
                    <a:gd name="T141" fmla="*/ 39 h 39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0" h="39">
                      <a:moveTo>
                        <a:pt x="2" y="12"/>
                      </a:moveTo>
                      <a:lnTo>
                        <a:pt x="0" y="15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3" y="32"/>
                      </a:lnTo>
                      <a:lnTo>
                        <a:pt x="5" y="34"/>
                      </a:lnTo>
                      <a:lnTo>
                        <a:pt x="5" y="35"/>
                      </a:lnTo>
                      <a:lnTo>
                        <a:pt x="7" y="37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0" y="39"/>
                      </a:lnTo>
                      <a:lnTo>
                        <a:pt x="12" y="39"/>
                      </a:lnTo>
                      <a:lnTo>
                        <a:pt x="13" y="39"/>
                      </a:lnTo>
                      <a:lnTo>
                        <a:pt x="15" y="39"/>
                      </a:lnTo>
                      <a:lnTo>
                        <a:pt x="17" y="39"/>
                      </a:lnTo>
                      <a:lnTo>
                        <a:pt x="18" y="39"/>
                      </a:lnTo>
                      <a:lnTo>
                        <a:pt x="20" y="37"/>
                      </a:lnTo>
                      <a:lnTo>
                        <a:pt x="22" y="37"/>
                      </a:lnTo>
                      <a:lnTo>
                        <a:pt x="23" y="37"/>
                      </a:lnTo>
                      <a:lnTo>
                        <a:pt x="23" y="35"/>
                      </a:lnTo>
                      <a:lnTo>
                        <a:pt x="25" y="35"/>
                      </a:lnTo>
                      <a:lnTo>
                        <a:pt x="27" y="32"/>
                      </a:lnTo>
                      <a:lnTo>
                        <a:pt x="27" y="30"/>
                      </a:lnTo>
                      <a:lnTo>
                        <a:pt x="28" y="29"/>
                      </a:lnTo>
                      <a:lnTo>
                        <a:pt x="30" y="24"/>
                      </a:lnTo>
                      <a:lnTo>
                        <a:pt x="30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3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3" y="13"/>
                      </a:lnTo>
                      <a:lnTo>
                        <a:pt x="3" y="12"/>
                      </a:lnTo>
                      <a:lnTo>
                        <a:pt x="5" y="10"/>
                      </a:lnTo>
                      <a:lnTo>
                        <a:pt x="5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5" y="3"/>
                      </a:lnTo>
                      <a:lnTo>
                        <a:pt x="17" y="3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5" y="7"/>
                      </a:lnTo>
                      <a:lnTo>
                        <a:pt x="25" y="10"/>
                      </a:lnTo>
                      <a:lnTo>
                        <a:pt x="27" y="10"/>
                      </a:lnTo>
                      <a:lnTo>
                        <a:pt x="27" y="12"/>
                      </a:lnTo>
                      <a:lnTo>
                        <a:pt x="28" y="15"/>
                      </a:lnTo>
                      <a:lnTo>
                        <a:pt x="28" y="17"/>
                      </a:lnTo>
                      <a:lnTo>
                        <a:pt x="28" y="19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8" y="24"/>
                      </a:lnTo>
                      <a:lnTo>
                        <a:pt x="27" y="27"/>
                      </a:lnTo>
                      <a:lnTo>
                        <a:pt x="27" y="29"/>
                      </a:lnTo>
                      <a:lnTo>
                        <a:pt x="25" y="29"/>
                      </a:lnTo>
                      <a:lnTo>
                        <a:pt x="25" y="30"/>
                      </a:lnTo>
                      <a:lnTo>
                        <a:pt x="23" y="32"/>
                      </a:lnTo>
                      <a:lnTo>
                        <a:pt x="23" y="34"/>
                      </a:lnTo>
                      <a:lnTo>
                        <a:pt x="22" y="35"/>
                      </a:lnTo>
                      <a:lnTo>
                        <a:pt x="20" y="35"/>
                      </a:lnTo>
                      <a:lnTo>
                        <a:pt x="18" y="37"/>
                      </a:lnTo>
                      <a:lnTo>
                        <a:pt x="17" y="37"/>
                      </a:lnTo>
                      <a:lnTo>
                        <a:pt x="15" y="37"/>
                      </a:lnTo>
                      <a:lnTo>
                        <a:pt x="13" y="37"/>
                      </a:lnTo>
                      <a:lnTo>
                        <a:pt x="12" y="37"/>
                      </a:lnTo>
                      <a:lnTo>
                        <a:pt x="10" y="37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8" y="35"/>
                      </a:lnTo>
                      <a:lnTo>
                        <a:pt x="7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3" y="13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7" name="Freeform 876"/>
                <p:cNvSpPr>
                  <a:spLocks/>
                </p:cNvSpPr>
                <p:nvPr/>
              </p:nvSpPr>
              <p:spPr bwMode="auto">
                <a:xfrm>
                  <a:off x="5273" y="878"/>
                  <a:ext cx="14" cy="36"/>
                </a:xfrm>
                <a:custGeom>
                  <a:avLst/>
                  <a:gdLst>
                    <a:gd name="T0" fmla="*/ 13 w 29"/>
                    <a:gd name="T1" fmla="*/ 8 h 73"/>
                    <a:gd name="T2" fmla="*/ 11 w 29"/>
                    <a:gd name="T3" fmla="*/ 12 h 73"/>
                    <a:gd name="T4" fmla="*/ 13 w 29"/>
                    <a:gd name="T5" fmla="*/ 20 h 73"/>
                    <a:gd name="T6" fmla="*/ 14 w 29"/>
                    <a:gd name="T7" fmla="*/ 23 h 73"/>
                    <a:gd name="T8" fmla="*/ 1 w 29"/>
                    <a:gd name="T9" fmla="*/ 36 h 73"/>
                    <a:gd name="T10" fmla="*/ 0 w 29"/>
                    <a:gd name="T11" fmla="*/ 0 h 73"/>
                    <a:gd name="T12" fmla="*/ 13 w 29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3"/>
                    <a:gd name="T23" fmla="*/ 29 w 29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3">
                      <a:moveTo>
                        <a:pt x="27" y="17"/>
                      </a:moveTo>
                      <a:lnTo>
                        <a:pt x="22" y="24"/>
                      </a:lnTo>
                      <a:lnTo>
                        <a:pt x="27" y="41"/>
                      </a:lnTo>
                      <a:lnTo>
                        <a:pt x="29" y="46"/>
                      </a:lnTo>
                      <a:lnTo>
                        <a:pt x="2" y="73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8" name="Freeform 877"/>
                <p:cNvSpPr>
                  <a:spLocks/>
                </p:cNvSpPr>
                <p:nvPr/>
              </p:nvSpPr>
              <p:spPr bwMode="auto">
                <a:xfrm>
                  <a:off x="5272" y="877"/>
                  <a:ext cx="16" cy="38"/>
                </a:xfrm>
                <a:custGeom>
                  <a:avLst/>
                  <a:gdLst>
                    <a:gd name="T0" fmla="*/ 14 w 31"/>
                    <a:gd name="T1" fmla="*/ 9 h 76"/>
                    <a:gd name="T2" fmla="*/ 14 w 31"/>
                    <a:gd name="T3" fmla="*/ 9 h 76"/>
                    <a:gd name="T4" fmla="*/ 12 w 31"/>
                    <a:gd name="T5" fmla="*/ 12 h 76"/>
                    <a:gd name="T6" fmla="*/ 14 w 31"/>
                    <a:gd name="T7" fmla="*/ 22 h 76"/>
                    <a:gd name="T8" fmla="*/ 14 w 31"/>
                    <a:gd name="T9" fmla="*/ 23 h 76"/>
                    <a:gd name="T10" fmla="*/ 14 w 31"/>
                    <a:gd name="T11" fmla="*/ 22 h 76"/>
                    <a:gd name="T12" fmla="*/ 1 w 31"/>
                    <a:gd name="T13" fmla="*/ 36 h 76"/>
                    <a:gd name="T14" fmla="*/ 2 w 31"/>
                    <a:gd name="T15" fmla="*/ 37 h 76"/>
                    <a:gd name="T16" fmla="*/ 2 w 31"/>
                    <a:gd name="T17" fmla="*/ 0 h 76"/>
                    <a:gd name="T18" fmla="*/ 0 w 31"/>
                    <a:gd name="T19" fmla="*/ 1 h 76"/>
                    <a:gd name="T20" fmla="*/ 14 w 31"/>
                    <a:gd name="T21" fmla="*/ 9 h 76"/>
                    <a:gd name="T22" fmla="*/ 14 w 31"/>
                    <a:gd name="T23" fmla="*/ 9 h 76"/>
                    <a:gd name="T24" fmla="*/ 1 w 31"/>
                    <a:gd name="T25" fmla="*/ 0 h 76"/>
                    <a:gd name="T26" fmla="*/ 0 w 31"/>
                    <a:gd name="T27" fmla="*/ 0 h 76"/>
                    <a:gd name="T28" fmla="*/ 1 w 31"/>
                    <a:gd name="T29" fmla="*/ 37 h 76"/>
                    <a:gd name="T30" fmla="*/ 1 w 31"/>
                    <a:gd name="T31" fmla="*/ 38 h 76"/>
                    <a:gd name="T32" fmla="*/ 2 w 31"/>
                    <a:gd name="T33" fmla="*/ 38 h 76"/>
                    <a:gd name="T34" fmla="*/ 16 w 31"/>
                    <a:gd name="T35" fmla="*/ 23 h 76"/>
                    <a:gd name="T36" fmla="*/ 16 w 31"/>
                    <a:gd name="T37" fmla="*/ 22 h 76"/>
                    <a:gd name="T38" fmla="*/ 14 w 31"/>
                    <a:gd name="T39" fmla="*/ 21 h 76"/>
                    <a:gd name="T40" fmla="*/ 13 w 31"/>
                    <a:gd name="T41" fmla="*/ 12 h 76"/>
                    <a:gd name="T42" fmla="*/ 14 w 31"/>
                    <a:gd name="T43" fmla="*/ 9 h 76"/>
                    <a:gd name="T44" fmla="*/ 14 w 31"/>
                    <a:gd name="T45" fmla="*/ 9 h 76"/>
                    <a:gd name="T46" fmla="*/ 14 w 31"/>
                    <a:gd name="T47" fmla="*/ 9 h 76"/>
                    <a:gd name="T48" fmla="*/ 14 w 31"/>
                    <a:gd name="T49" fmla="*/ 9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"/>
                    <a:gd name="T76" fmla="*/ 0 h 76"/>
                    <a:gd name="T77" fmla="*/ 31 w 31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" h="76">
                      <a:moveTo>
                        <a:pt x="28" y="18"/>
                      </a:moveTo>
                      <a:lnTo>
                        <a:pt x="28" y="17"/>
                      </a:lnTo>
                      <a:lnTo>
                        <a:pt x="23" y="25"/>
                      </a:lnTo>
                      <a:lnTo>
                        <a:pt x="28" y="44"/>
                      </a:lnTo>
                      <a:lnTo>
                        <a:pt x="28" y="47"/>
                      </a:lnTo>
                      <a:lnTo>
                        <a:pt x="28" y="45"/>
                      </a:lnTo>
                      <a:lnTo>
                        <a:pt x="1" y="72"/>
                      </a:lnTo>
                      <a:lnTo>
                        <a:pt x="3" y="74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3" y="76"/>
                      </a:lnTo>
                      <a:lnTo>
                        <a:pt x="31" y="47"/>
                      </a:lnTo>
                      <a:lnTo>
                        <a:pt x="31" y="45"/>
                      </a:lnTo>
                      <a:lnTo>
                        <a:pt x="28" y="42"/>
                      </a:lnTo>
                      <a:lnTo>
                        <a:pt x="25" y="25"/>
                      </a:lnTo>
                      <a:lnTo>
                        <a:pt x="28" y="18"/>
                      </a:lnTo>
                      <a:lnTo>
                        <a:pt x="28" y="17"/>
                      </a:ln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9" name="Freeform 878"/>
                <p:cNvSpPr>
                  <a:spLocks/>
                </p:cNvSpPr>
                <p:nvPr/>
              </p:nvSpPr>
              <p:spPr bwMode="auto">
                <a:xfrm>
                  <a:off x="5226" y="882"/>
                  <a:ext cx="50" cy="58"/>
                </a:xfrm>
                <a:custGeom>
                  <a:avLst/>
                  <a:gdLst>
                    <a:gd name="T0" fmla="*/ 34 w 100"/>
                    <a:gd name="T1" fmla="*/ 1 h 116"/>
                    <a:gd name="T2" fmla="*/ 30 w 100"/>
                    <a:gd name="T3" fmla="*/ 1 h 116"/>
                    <a:gd name="T4" fmla="*/ 28 w 100"/>
                    <a:gd name="T5" fmla="*/ 0 h 116"/>
                    <a:gd name="T6" fmla="*/ 25 w 100"/>
                    <a:gd name="T7" fmla="*/ 0 h 116"/>
                    <a:gd name="T8" fmla="*/ 23 w 100"/>
                    <a:gd name="T9" fmla="*/ 0 h 116"/>
                    <a:gd name="T10" fmla="*/ 20 w 100"/>
                    <a:gd name="T11" fmla="*/ 1 h 116"/>
                    <a:gd name="T12" fmla="*/ 16 w 100"/>
                    <a:gd name="T13" fmla="*/ 3 h 116"/>
                    <a:gd name="T14" fmla="*/ 13 w 100"/>
                    <a:gd name="T15" fmla="*/ 4 h 116"/>
                    <a:gd name="T16" fmla="*/ 10 w 100"/>
                    <a:gd name="T17" fmla="*/ 7 h 116"/>
                    <a:gd name="T18" fmla="*/ 9 w 100"/>
                    <a:gd name="T19" fmla="*/ 9 h 116"/>
                    <a:gd name="T20" fmla="*/ 6 w 100"/>
                    <a:gd name="T21" fmla="*/ 12 h 116"/>
                    <a:gd name="T22" fmla="*/ 5 w 100"/>
                    <a:gd name="T23" fmla="*/ 14 h 116"/>
                    <a:gd name="T24" fmla="*/ 3 w 100"/>
                    <a:gd name="T25" fmla="*/ 19 h 116"/>
                    <a:gd name="T26" fmla="*/ 1 w 100"/>
                    <a:gd name="T27" fmla="*/ 21 h 116"/>
                    <a:gd name="T28" fmla="*/ 1 w 100"/>
                    <a:gd name="T29" fmla="*/ 24 h 116"/>
                    <a:gd name="T30" fmla="*/ 0 w 100"/>
                    <a:gd name="T31" fmla="*/ 27 h 116"/>
                    <a:gd name="T32" fmla="*/ 0 w 100"/>
                    <a:gd name="T33" fmla="*/ 31 h 116"/>
                    <a:gd name="T34" fmla="*/ 0 w 100"/>
                    <a:gd name="T35" fmla="*/ 34 h 116"/>
                    <a:gd name="T36" fmla="*/ 1 w 100"/>
                    <a:gd name="T37" fmla="*/ 37 h 116"/>
                    <a:gd name="T38" fmla="*/ 3 w 100"/>
                    <a:gd name="T39" fmla="*/ 42 h 116"/>
                    <a:gd name="T40" fmla="*/ 3 w 100"/>
                    <a:gd name="T41" fmla="*/ 45 h 116"/>
                    <a:gd name="T42" fmla="*/ 5 w 100"/>
                    <a:gd name="T43" fmla="*/ 47 h 116"/>
                    <a:gd name="T44" fmla="*/ 7 w 100"/>
                    <a:gd name="T45" fmla="*/ 49 h 116"/>
                    <a:gd name="T46" fmla="*/ 9 w 100"/>
                    <a:gd name="T47" fmla="*/ 52 h 116"/>
                    <a:gd name="T48" fmla="*/ 10 w 100"/>
                    <a:gd name="T49" fmla="*/ 53 h 116"/>
                    <a:gd name="T50" fmla="*/ 13 w 100"/>
                    <a:gd name="T51" fmla="*/ 55 h 116"/>
                    <a:gd name="T52" fmla="*/ 17 w 100"/>
                    <a:gd name="T53" fmla="*/ 58 h 116"/>
                    <a:gd name="T54" fmla="*/ 20 w 100"/>
                    <a:gd name="T55" fmla="*/ 58 h 116"/>
                    <a:gd name="T56" fmla="*/ 23 w 100"/>
                    <a:gd name="T57" fmla="*/ 58 h 116"/>
                    <a:gd name="T58" fmla="*/ 25 w 100"/>
                    <a:gd name="T59" fmla="*/ 58 h 116"/>
                    <a:gd name="T60" fmla="*/ 28 w 100"/>
                    <a:gd name="T61" fmla="*/ 58 h 116"/>
                    <a:gd name="T62" fmla="*/ 31 w 100"/>
                    <a:gd name="T63" fmla="*/ 58 h 116"/>
                    <a:gd name="T64" fmla="*/ 34 w 100"/>
                    <a:gd name="T65" fmla="*/ 56 h 116"/>
                    <a:gd name="T66" fmla="*/ 37 w 100"/>
                    <a:gd name="T67" fmla="*/ 55 h 116"/>
                    <a:gd name="T68" fmla="*/ 40 w 100"/>
                    <a:gd name="T69" fmla="*/ 53 h 116"/>
                    <a:gd name="T70" fmla="*/ 41 w 100"/>
                    <a:gd name="T71" fmla="*/ 51 h 116"/>
                    <a:gd name="T72" fmla="*/ 44 w 100"/>
                    <a:gd name="T73" fmla="*/ 49 h 116"/>
                    <a:gd name="T74" fmla="*/ 45 w 100"/>
                    <a:gd name="T75" fmla="*/ 47 h 116"/>
                    <a:gd name="T76" fmla="*/ 47 w 100"/>
                    <a:gd name="T77" fmla="*/ 45 h 116"/>
                    <a:gd name="T78" fmla="*/ 49 w 100"/>
                    <a:gd name="T79" fmla="*/ 40 h 116"/>
                    <a:gd name="T80" fmla="*/ 49 w 100"/>
                    <a:gd name="T81" fmla="*/ 37 h 116"/>
                    <a:gd name="T82" fmla="*/ 50 w 100"/>
                    <a:gd name="T83" fmla="*/ 34 h 116"/>
                    <a:gd name="T84" fmla="*/ 50 w 100"/>
                    <a:gd name="T85" fmla="*/ 31 h 116"/>
                    <a:gd name="T86" fmla="*/ 50 w 100"/>
                    <a:gd name="T87" fmla="*/ 27 h 116"/>
                    <a:gd name="T88" fmla="*/ 50 w 100"/>
                    <a:gd name="T89" fmla="*/ 23 h 116"/>
                    <a:gd name="T90" fmla="*/ 49 w 100"/>
                    <a:gd name="T91" fmla="*/ 20 h 116"/>
                    <a:gd name="T92" fmla="*/ 48 w 100"/>
                    <a:gd name="T93" fmla="*/ 15 h 116"/>
                    <a:gd name="T94" fmla="*/ 47 w 100"/>
                    <a:gd name="T95" fmla="*/ 13 h 116"/>
                    <a:gd name="T96" fmla="*/ 45 w 100"/>
                    <a:gd name="T97" fmla="*/ 10 h 116"/>
                    <a:gd name="T98" fmla="*/ 44 w 100"/>
                    <a:gd name="T99" fmla="*/ 7 h 116"/>
                    <a:gd name="T100" fmla="*/ 41 w 100"/>
                    <a:gd name="T101" fmla="*/ 6 h 116"/>
                    <a:gd name="T102" fmla="*/ 40 w 100"/>
                    <a:gd name="T103" fmla="*/ 4 h 11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00"/>
                    <a:gd name="T157" fmla="*/ 0 h 116"/>
                    <a:gd name="T158" fmla="*/ 100 w 100"/>
                    <a:gd name="T159" fmla="*/ 116 h 11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00" h="116">
                      <a:moveTo>
                        <a:pt x="72" y="5"/>
                      </a:moveTo>
                      <a:lnTo>
                        <a:pt x="70" y="3"/>
                      </a:lnTo>
                      <a:lnTo>
                        <a:pt x="69" y="3"/>
                      </a:lnTo>
                      <a:lnTo>
                        <a:pt x="67" y="2"/>
                      </a:lnTo>
                      <a:lnTo>
                        <a:pt x="65" y="2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4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44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4" y="3"/>
                      </a:ln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29" y="5"/>
                      </a:lnTo>
                      <a:lnTo>
                        <a:pt x="29" y="7"/>
                      </a:lnTo>
                      <a:lnTo>
                        <a:pt x="27" y="7"/>
                      </a:lnTo>
                      <a:lnTo>
                        <a:pt x="25" y="7"/>
                      </a:lnTo>
                      <a:lnTo>
                        <a:pt x="25" y="8"/>
                      </a:lnTo>
                      <a:lnTo>
                        <a:pt x="24" y="10"/>
                      </a:lnTo>
                      <a:lnTo>
                        <a:pt x="22" y="10"/>
                      </a:lnTo>
                      <a:lnTo>
                        <a:pt x="22" y="12"/>
                      </a:lnTo>
                      <a:lnTo>
                        <a:pt x="20" y="13"/>
                      </a:lnTo>
                      <a:lnTo>
                        <a:pt x="19" y="13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7" y="18"/>
                      </a:lnTo>
                      <a:lnTo>
                        <a:pt x="15" y="18"/>
                      </a:lnTo>
                      <a:lnTo>
                        <a:pt x="14" y="20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9" y="27"/>
                      </a:lnTo>
                      <a:lnTo>
                        <a:pt x="7" y="27"/>
                      </a:lnTo>
                      <a:lnTo>
                        <a:pt x="7" y="30"/>
                      </a:lnTo>
                      <a:lnTo>
                        <a:pt x="5" y="34"/>
                      </a:lnTo>
                      <a:lnTo>
                        <a:pt x="5" y="37"/>
                      </a:lnTo>
                      <a:lnTo>
                        <a:pt x="4" y="37"/>
                      </a:lnTo>
                      <a:lnTo>
                        <a:pt x="4" y="40"/>
                      </a:lnTo>
                      <a:lnTo>
                        <a:pt x="4" y="42"/>
                      </a:lnTo>
                      <a:lnTo>
                        <a:pt x="2" y="42"/>
                      </a:lnTo>
                      <a:lnTo>
                        <a:pt x="2" y="44"/>
                      </a:lnTo>
                      <a:lnTo>
                        <a:pt x="2" y="45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2" y="71"/>
                      </a:lnTo>
                      <a:lnTo>
                        <a:pt x="2" y="73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4" y="78"/>
                      </a:lnTo>
                      <a:lnTo>
                        <a:pt x="4" y="79"/>
                      </a:lnTo>
                      <a:lnTo>
                        <a:pt x="5" y="83"/>
                      </a:lnTo>
                      <a:lnTo>
                        <a:pt x="5" y="84"/>
                      </a:lnTo>
                      <a:lnTo>
                        <a:pt x="7" y="88"/>
                      </a:lnTo>
                      <a:lnTo>
                        <a:pt x="7" y="89"/>
                      </a:lnTo>
                      <a:lnTo>
                        <a:pt x="7" y="91"/>
                      </a:lnTo>
                      <a:lnTo>
                        <a:pt x="9" y="91"/>
                      </a:lnTo>
                      <a:lnTo>
                        <a:pt x="9" y="93"/>
                      </a:lnTo>
                      <a:lnTo>
                        <a:pt x="10" y="93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12" y="96"/>
                      </a:lnTo>
                      <a:lnTo>
                        <a:pt x="12" y="98"/>
                      </a:lnTo>
                      <a:lnTo>
                        <a:pt x="14" y="98"/>
                      </a:lnTo>
                      <a:lnTo>
                        <a:pt x="15" y="100"/>
                      </a:lnTo>
                      <a:lnTo>
                        <a:pt x="15" y="101"/>
                      </a:lnTo>
                      <a:lnTo>
                        <a:pt x="17" y="101"/>
                      </a:lnTo>
                      <a:lnTo>
                        <a:pt x="17" y="103"/>
                      </a:lnTo>
                      <a:lnTo>
                        <a:pt x="19" y="103"/>
                      </a:lnTo>
                      <a:lnTo>
                        <a:pt x="19" y="105"/>
                      </a:lnTo>
                      <a:lnTo>
                        <a:pt x="20" y="105"/>
                      </a:lnTo>
                      <a:lnTo>
                        <a:pt x="20" y="106"/>
                      </a:lnTo>
                      <a:lnTo>
                        <a:pt x="22" y="106"/>
                      </a:lnTo>
                      <a:lnTo>
                        <a:pt x="22" y="108"/>
                      </a:lnTo>
                      <a:lnTo>
                        <a:pt x="24" y="108"/>
                      </a:lnTo>
                      <a:lnTo>
                        <a:pt x="24" y="110"/>
                      </a:lnTo>
                      <a:lnTo>
                        <a:pt x="25" y="110"/>
                      </a:lnTo>
                      <a:lnTo>
                        <a:pt x="29" y="111"/>
                      </a:lnTo>
                      <a:lnTo>
                        <a:pt x="32" y="113"/>
                      </a:lnTo>
                      <a:lnTo>
                        <a:pt x="34" y="115"/>
                      </a:lnTo>
                      <a:lnTo>
                        <a:pt x="35" y="115"/>
                      </a:lnTo>
                      <a:lnTo>
                        <a:pt x="37" y="115"/>
                      </a:lnTo>
                      <a:lnTo>
                        <a:pt x="39" y="115"/>
                      </a:lnTo>
                      <a:lnTo>
                        <a:pt x="40" y="115"/>
                      </a:lnTo>
                      <a:lnTo>
                        <a:pt x="42" y="115"/>
                      </a:lnTo>
                      <a:lnTo>
                        <a:pt x="44" y="115"/>
                      </a:lnTo>
                      <a:lnTo>
                        <a:pt x="45" y="115"/>
                      </a:lnTo>
                      <a:lnTo>
                        <a:pt x="47" y="115"/>
                      </a:lnTo>
                      <a:lnTo>
                        <a:pt x="49" y="116"/>
                      </a:lnTo>
                      <a:lnTo>
                        <a:pt x="49" y="115"/>
                      </a:lnTo>
                      <a:lnTo>
                        <a:pt x="49" y="116"/>
                      </a:lnTo>
                      <a:lnTo>
                        <a:pt x="50" y="115"/>
                      </a:lnTo>
                      <a:lnTo>
                        <a:pt x="52" y="115"/>
                      </a:lnTo>
                      <a:lnTo>
                        <a:pt x="54" y="115"/>
                      </a:lnTo>
                      <a:lnTo>
                        <a:pt x="55" y="115"/>
                      </a:lnTo>
                      <a:lnTo>
                        <a:pt x="57" y="115"/>
                      </a:lnTo>
                      <a:lnTo>
                        <a:pt x="59" y="115"/>
                      </a:lnTo>
                      <a:lnTo>
                        <a:pt x="60" y="115"/>
                      </a:lnTo>
                      <a:lnTo>
                        <a:pt x="62" y="115"/>
                      </a:lnTo>
                      <a:lnTo>
                        <a:pt x="64" y="115"/>
                      </a:lnTo>
                      <a:lnTo>
                        <a:pt x="65" y="115"/>
                      </a:lnTo>
                      <a:lnTo>
                        <a:pt x="67" y="113"/>
                      </a:lnTo>
                      <a:lnTo>
                        <a:pt x="67" y="111"/>
                      </a:lnTo>
                      <a:lnTo>
                        <a:pt x="69" y="111"/>
                      </a:lnTo>
                      <a:lnTo>
                        <a:pt x="70" y="111"/>
                      </a:lnTo>
                      <a:lnTo>
                        <a:pt x="72" y="110"/>
                      </a:lnTo>
                      <a:lnTo>
                        <a:pt x="74" y="110"/>
                      </a:lnTo>
                      <a:lnTo>
                        <a:pt x="75" y="108"/>
                      </a:lnTo>
                      <a:lnTo>
                        <a:pt x="77" y="108"/>
                      </a:lnTo>
                      <a:lnTo>
                        <a:pt x="77" y="106"/>
                      </a:lnTo>
                      <a:lnTo>
                        <a:pt x="79" y="106"/>
                      </a:lnTo>
                      <a:lnTo>
                        <a:pt x="79" y="105"/>
                      </a:lnTo>
                      <a:lnTo>
                        <a:pt x="80" y="105"/>
                      </a:lnTo>
                      <a:lnTo>
                        <a:pt x="80" y="103"/>
                      </a:lnTo>
                      <a:lnTo>
                        <a:pt x="82" y="103"/>
                      </a:lnTo>
                      <a:lnTo>
                        <a:pt x="82" y="101"/>
                      </a:lnTo>
                      <a:lnTo>
                        <a:pt x="83" y="101"/>
                      </a:lnTo>
                      <a:lnTo>
                        <a:pt x="85" y="100"/>
                      </a:lnTo>
                      <a:lnTo>
                        <a:pt x="85" y="98"/>
                      </a:lnTo>
                      <a:lnTo>
                        <a:pt x="87" y="98"/>
                      </a:lnTo>
                      <a:lnTo>
                        <a:pt x="88" y="96"/>
                      </a:lnTo>
                      <a:lnTo>
                        <a:pt x="88" y="94"/>
                      </a:lnTo>
                      <a:lnTo>
                        <a:pt x="88" y="93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2" y="91"/>
                      </a:lnTo>
                      <a:lnTo>
                        <a:pt x="92" y="89"/>
                      </a:lnTo>
                      <a:lnTo>
                        <a:pt x="93" y="89"/>
                      </a:lnTo>
                      <a:lnTo>
                        <a:pt x="93" y="88"/>
                      </a:lnTo>
                      <a:lnTo>
                        <a:pt x="93" y="84"/>
                      </a:lnTo>
                      <a:lnTo>
                        <a:pt x="95" y="84"/>
                      </a:lnTo>
                      <a:lnTo>
                        <a:pt x="95" y="83"/>
                      </a:lnTo>
                      <a:lnTo>
                        <a:pt x="97" y="79"/>
                      </a:lnTo>
                      <a:lnTo>
                        <a:pt x="97" y="78"/>
                      </a:lnTo>
                      <a:lnTo>
                        <a:pt x="97" y="76"/>
                      </a:lnTo>
                      <a:lnTo>
                        <a:pt x="97" y="74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100" y="71"/>
                      </a:lnTo>
                      <a:lnTo>
                        <a:pt x="100" y="69"/>
                      </a:lnTo>
                      <a:lnTo>
                        <a:pt x="100" y="67"/>
                      </a:lnTo>
                      <a:lnTo>
                        <a:pt x="100" y="66"/>
                      </a:lnTo>
                      <a:lnTo>
                        <a:pt x="100" y="64"/>
                      </a:lnTo>
                      <a:lnTo>
                        <a:pt x="100" y="62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7"/>
                      </a:lnTo>
                      <a:lnTo>
                        <a:pt x="100" y="54"/>
                      </a:lnTo>
                      <a:lnTo>
                        <a:pt x="100" y="52"/>
                      </a:lnTo>
                      <a:lnTo>
                        <a:pt x="100" y="51"/>
                      </a:lnTo>
                      <a:lnTo>
                        <a:pt x="100" y="49"/>
                      </a:lnTo>
                      <a:lnTo>
                        <a:pt x="100" y="45"/>
                      </a:lnTo>
                      <a:lnTo>
                        <a:pt x="100" y="44"/>
                      </a:lnTo>
                      <a:lnTo>
                        <a:pt x="100" y="42"/>
                      </a:lnTo>
                      <a:lnTo>
                        <a:pt x="100" y="40"/>
                      </a:lnTo>
                      <a:lnTo>
                        <a:pt x="98" y="40"/>
                      </a:lnTo>
                      <a:lnTo>
                        <a:pt x="98" y="37"/>
                      </a:lnTo>
                      <a:lnTo>
                        <a:pt x="97" y="37"/>
                      </a:lnTo>
                      <a:lnTo>
                        <a:pt x="97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5" y="29"/>
                      </a:lnTo>
                      <a:lnTo>
                        <a:pt x="95" y="27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2" y="24"/>
                      </a:lnTo>
                      <a:lnTo>
                        <a:pt x="92" y="22"/>
                      </a:lnTo>
                      <a:lnTo>
                        <a:pt x="90" y="22"/>
                      </a:lnTo>
                      <a:lnTo>
                        <a:pt x="90" y="20"/>
                      </a:lnTo>
                      <a:lnTo>
                        <a:pt x="88" y="20"/>
                      </a:lnTo>
                      <a:lnTo>
                        <a:pt x="88" y="18"/>
                      </a:lnTo>
                      <a:lnTo>
                        <a:pt x="88" y="17"/>
                      </a:lnTo>
                      <a:lnTo>
                        <a:pt x="87" y="15"/>
                      </a:lnTo>
                      <a:lnTo>
                        <a:pt x="85" y="15"/>
                      </a:lnTo>
                      <a:lnTo>
                        <a:pt x="85" y="13"/>
                      </a:lnTo>
                      <a:lnTo>
                        <a:pt x="83" y="13"/>
                      </a:lnTo>
                      <a:lnTo>
                        <a:pt x="82" y="12"/>
                      </a:lnTo>
                      <a:lnTo>
                        <a:pt x="82" y="10"/>
                      </a:lnTo>
                      <a:lnTo>
                        <a:pt x="80" y="10"/>
                      </a:lnTo>
                      <a:lnTo>
                        <a:pt x="79" y="8"/>
                      </a:lnTo>
                      <a:lnTo>
                        <a:pt x="79" y="7"/>
                      </a:lnTo>
                      <a:lnTo>
                        <a:pt x="77" y="7"/>
                      </a:lnTo>
                      <a:lnTo>
                        <a:pt x="75" y="5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0" name="Freeform 879"/>
                <p:cNvSpPr>
                  <a:spLocks/>
                </p:cNvSpPr>
                <p:nvPr/>
              </p:nvSpPr>
              <p:spPr bwMode="auto">
                <a:xfrm>
                  <a:off x="5226" y="880"/>
                  <a:ext cx="51" cy="61"/>
                </a:xfrm>
                <a:custGeom>
                  <a:avLst/>
                  <a:gdLst>
                    <a:gd name="T0" fmla="*/ 0 w 102"/>
                    <a:gd name="T1" fmla="*/ 24 h 122"/>
                    <a:gd name="T2" fmla="*/ 0 w 102"/>
                    <a:gd name="T3" fmla="*/ 31 h 122"/>
                    <a:gd name="T4" fmla="*/ 0 w 102"/>
                    <a:gd name="T5" fmla="*/ 39 h 122"/>
                    <a:gd name="T6" fmla="*/ 3 w 102"/>
                    <a:gd name="T7" fmla="*/ 46 h 122"/>
                    <a:gd name="T8" fmla="*/ 6 w 102"/>
                    <a:gd name="T9" fmla="*/ 51 h 122"/>
                    <a:gd name="T10" fmla="*/ 11 w 102"/>
                    <a:gd name="T11" fmla="*/ 57 h 122"/>
                    <a:gd name="T12" fmla="*/ 16 w 102"/>
                    <a:gd name="T13" fmla="*/ 60 h 122"/>
                    <a:gd name="T14" fmla="*/ 23 w 102"/>
                    <a:gd name="T15" fmla="*/ 61 h 122"/>
                    <a:gd name="T16" fmla="*/ 28 w 102"/>
                    <a:gd name="T17" fmla="*/ 60 h 122"/>
                    <a:gd name="T18" fmla="*/ 35 w 102"/>
                    <a:gd name="T19" fmla="*/ 59 h 122"/>
                    <a:gd name="T20" fmla="*/ 40 w 102"/>
                    <a:gd name="T21" fmla="*/ 55 h 122"/>
                    <a:gd name="T22" fmla="*/ 45 w 102"/>
                    <a:gd name="T23" fmla="*/ 49 h 122"/>
                    <a:gd name="T24" fmla="*/ 49 w 102"/>
                    <a:gd name="T25" fmla="*/ 44 h 122"/>
                    <a:gd name="T26" fmla="*/ 50 w 102"/>
                    <a:gd name="T27" fmla="*/ 36 h 122"/>
                    <a:gd name="T28" fmla="*/ 51 w 102"/>
                    <a:gd name="T29" fmla="*/ 29 h 122"/>
                    <a:gd name="T30" fmla="*/ 50 w 102"/>
                    <a:gd name="T31" fmla="*/ 22 h 122"/>
                    <a:gd name="T32" fmla="*/ 48 w 102"/>
                    <a:gd name="T33" fmla="*/ 15 h 122"/>
                    <a:gd name="T34" fmla="*/ 44 w 102"/>
                    <a:gd name="T35" fmla="*/ 9 h 122"/>
                    <a:gd name="T36" fmla="*/ 40 w 102"/>
                    <a:gd name="T37" fmla="*/ 5 h 122"/>
                    <a:gd name="T38" fmla="*/ 32 w 102"/>
                    <a:gd name="T39" fmla="*/ 1 h 122"/>
                    <a:gd name="T40" fmla="*/ 25 w 102"/>
                    <a:gd name="T41" fmla="*/ 0 h 122"/>
                    <a:gd name="T42" fmla="*/ 20 w 102"/>
                    <a:gd name="T43" fmla="*/ 2 h 122"/>
                    <a:gd name="T44" fmla="*/ 13 w 102"/>
                    <a:gd name="T45" fmla="*/ 5 h 122"/>
                    <a:gd name="T46" fmla="*/ 9 w 102"/>
                    <a:gd name="T47" fmla="*/ 9 h 122"/>
                    <a:gd name="T48" fmla="*/ 5 w 102"/>
                    <a:gd name="T49" fmla="*/ 15 h 122"/>
                    <a:gd name="T50" fmla="*/ 5 w 102"/>
                    <a:gd name="T51" fmla="*/ 18 h 122"/>
                    <a:gd name="T52" fmla="*/ 7 w 102"/>
                    <a:gd name="T53" fmla="*/ 11 h 122"/>
                    <a:gd name="T54" fmla="*/ 12 w 102"/>
                    <a:gd name="T55" fmla="*/ 7 h 122"/>
                    <a:gd name="T56" fmla="*/ 18 w 102"/>
                    <a:gd name="T57" fmla="*/ 4 h 122"/>
                    <a:gd name="T58" fmla="*/ 24 w 102"/>
                    <a:gd name="T59" fmla="*/ 2 h 122"/>
                    <a:gd name="T60" fmla="*/ 29 w 102"/>
                    <a:gd name="T61" fmla="*/ 2 h 122"/>
                    <a:gd name="T62" fmla="*/ 35 w 102"/>
                    <a:gd name="T63" fmla="*/ 4 h 122"/>
                    <a:gd name="T64" fmla="*/ 42 w 102"/>
                    <a:gd name="T65" fmla="*/ 8 h 122"/>
                    <a:gd name="T66" fmla="*/ 45 w 102"/>
                    <a:gd name="T67" fmla="*/ 13 h 122"/>
                    <a:gd name="T68" fmla="*/ 49 w 102"/>
                    <a:gd name="T69" fmla="*/ 19 h 122"/>
                    <a:gd name="T70" fmla="*/ 50 w 102"/>
                    <a:gd name="T71" fmla="*/ 27 h 122"/>
                    <a:gd name="T72" fmla="*/ 50 w 102"/>
                    <a:gd name="T73" fmla="*/ 33 h 122"/>
                    <a:gd name="T74" fmla="*/ 49 w 102"/>
                    <a:gd name="T75" fmla="*/ 40 h 122"/>
                    <a:gd name="T76" fmla="*/ 45 w 102"/>
                    <a:gd name="T77" fmla="*/ 47 h 122"/>
                    <a:gd name="T78" fmla="*/ 42 w 102"/>
                    <a:gd name="T79" fmla="*/ 52 h 122"/>
                    <a:gd name="T80" fmla="*/ 37 w 102"/>
                    <a:gd name="T81" fmla="*/ 57 h 122"/>
                    <a:gd name="T82" fmla="*/ 31 w 102"/>
                    <a:gd name="T83" fmla="*/ 60 h 122"/>
                    <a:gd name="T84" fmla="*/ 25 w 102"/>
                    <a:gd name="T85" fmla="*/ 60 h 122"/>
                    <a:gd name="T86" fmla="*/ 20 w 102"/>
                    <a:gd name="T87" fmla="*/ 60 h 122"/>
                    <a:gd name="T88" fmla="*/ 13 w 102"/>
                    <a:gd name="T89" fmla="*/ 57 h 122"/>
                    <a:gd name="T90" fmla="*/ 9 w 102"/>
                    <a:gd name="T91" fmla="*/ 53 h 122"/>
                    <a:gd name="T92" fmla="*/ 5 w 102"/>
                    <a:gd name="T93" fmla="*/ 48 h 122"/>
                    <a:gd name="T94" fmla="*/ 2 w 102"/>
                    <a:gd name="T95" fmla="*/ 41 h 122"/>
                    <a:gd name="T96" fmla="*/ 1 w 102"/>
                    <a:gd name="T97" fmla="*/ 34 h 122"/>
                    <a:gd name="T98" fmla="*/ 1 w 102"/>
                    <a:gd name="T99" fmla="*/ 28 h 122"/>
                    <a:gd name="T100" fmla="*/ 3 w 102"/>
                    <a:gd name="T101" fmla="*/ 20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2"/>
                    <a:gd name="T154" fmla="*/ 0 h 122"/>
                    <a:gd name="T155" fmla="*/ 102 w 102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2" h="122">
                      <a:moveTo>
                        <a:pt x="5" y="36"/>
                      </a:moveTo>
                      <a:lnTo>
                        <a:pt x="4" y="39"/>
                      </a:lnTo>
                      <a:lnTo>
                        <a:pt x="2" y="43"/>
                      </a:lnTo>
                      <a:lnTo>
                        <a:pt x="2" y="46"/>
                      </a:lnTo>
                      <a:lnTo>
                        <a:pt x="0" y="48"/>
                      </a:lnTo>
                      <a:lnTo>
                        <a:pt x="0" y="51"/>
                      </a:lnTo>
                      <a:lnTo>
                        <a:pt x="0" y="55"/>
                      </a:lnTo>
                      <a:lnTo>
                        <a:pt x="0" y="58"/>
                      </a:lnTo>
                      <a:lnTo>
                        <a:pt x="0" y="60"/>
                      </a:lnTo>
                      <a:lnTo>
                        <a:pt x="0" y="61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71"/>
                      </a:lnTo>
                      <a:lnTo>
                        <a:pt x="0" y="75"/>
                      </a:lnTo>
                      <a:lnTo>
                        <a:pt x="0" y="78"/>
                      </a:lnTo>
                      <a:lnTo>
                        <a:pt x="2" y="80"/>
                      </a:lnTo>
                      <a:lnTo>
                        <a:pt x="2" y="83"/>
                      </a:lnTo>
                      <a:lnTo>
                        <a:pt x="4" y="85"/>
                      </a:lnTo>
                      <a:lnTo>
                        <a:pt x="4" y="90"/>
                      </a:lnTo>
                      <a:lnTo>
                        <a:pt x="5" y="92"/>
                      </a:lnTo>
                      <a:lnTo>
                        <a:pt x="7" y="93"/>
                      </a:lnTo>
                      <a:lnTo>
                        <a:pt x="9" y="97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2" y="102"/>
                      </a:lnTo>
                      <a:lnTo>
                        <a:pt x="14" y="105"/>
                      </a:lnTo>
                      <a:lnTo>
                        <a:pt x="15" y="107"/>
                      </a:lnTo>
                      <a:lnTo>
                        <a:pt x="19" y="109"/>
                      </a:lnTo>
                      <a:lnTo>
                        <a:pt x="20" y="110"/>
                      </a:lnTo>
                      <a:lnTo>
                        <a:pt x="22" y="114"/>
                      </a:lnTo>
                      <a:lnTo>
                        <a:pt x="24" y="114"/>
                      </a:lnTo>
                      <a:lnTo>
                        <a:pt x="27" y="115"/>
                      </a:lnTo>
                      <a:lnTo>
                        <a:pt x="29" y="117"/>
                      </a:lnTo>
                      <a:lnTo>
                        <a:pt x="30" y="119"/>
                      </a:lnTo>
                      <a:lnTo>
                        <a:pt x="32" y="119"/>
                      </a:lnTo>
                      <a:lnTo>
                        <a:pt x="35" y="120"/>
                      </a:lnTo>
                      <a:lnTo>
                        <a:pt x="39" y="120"/>
                      </a:lnTo>
                      <a:lnTo>
                        <a:pt x="40" y="120"/>
                      </a:lnTo>
                      <a:lnTo>
                        <a:pt x="44" y="122"/>
                      </a:lnTo>
                      <a:lnTo>
                        <a:pt x="45" y="122"/>
                      </a:lnTo>
                      <a:lnTo>
                        <a:pt x="49" y="122"/>
                      </a:lnTo>
                      <a:lnTo>
                        <a:pt x="50" y="122"/>
                      </a:lnTo>
                      <a:lnTo>
                        <a:pt x="54" y="122"/>
                      </a:lnTo>
                      <a:lnTo>
                        <a:pt x="55" y="122"/>
                      </a:lnTo>
                      <a:lnTo>
                        <a:pt x="57" y="120"/>
                      </a:lnTo>
                      <a:lnTo>
                        <a:pt x="60" y="120"/>
                      </a:lnTo>
                      <a:lnTo>
                        <a:pt x="62" y="119"/>
                      </a:lnTo>
                      <a:lnTo>
                        <a:pt x="65" y="119"/>
                      </a:lnTo>
                      <a:lnTo>
                        <a:pt x="67" y="119"/>
                      </a:lnTo>
                      <a:lnTo>
                        <a:pt x="69" y="117"/>
                      </a:lnTo>
                      <a:lnTo>
                        <a:pt x="72" y="117"/>
                      </a:lnTo>
                      <a:lnTo>
                        <a:pt x="75" y="114"/>
                      </a:lnTo>
                      <a:lnTo>
                        <a:pt x="77" y="114"/>
                      </a:lnTo>
                      <a:lnTo>
                        <a:pt x="79" y="112"/>
                      </a:lnTo>
                      <a:lnTo>
                        <a:pt x="80" y="109"/>
                      </a:lnTo>
                      <a:lnTo>
                        <a:pt x="82" y="107"/>
                      </a:lnTo>
                      <a:lnTo>
                        <a:pt x="85" y="105"/>
                      </a:lnTo>
                      <a:lnTo>
                        <a:pt x="85" y="104"/>
                      </a:lnTo>
                      <a:lnTo>
                        <a:pt x="87" y="102"/>
                      </a:lnTo>
                      <a:lnTo>
                        <a:pt x="90" y="98"/>
                      </a:lnTo>
                      <a:lnTo>
                        <a:pt x="92" y="97"/>
                      </a:lnTo>
                      <a:lnTo>
                        <a:pt x="92" y="95"/>
                      </a:lnTo>
                      <a:lnTo>
                        <a:pt x="95" y="92"/>
                      </a:lnTo>
                      <a:lnTo>
                        <a:pt x="95" y="90"/>
                      </a:lnTo>
                      <a:lnTo>
                        <a:pt x="97" y="87"/>
                      </a:lnTo>
                      <a:lnTo>
                        <a:pt x="97" y="83"/>
                      </a:lnTo>
                      <a:lnTo>
                        <a:pt x="98" y="80"/>
                      </a:lnTo>
                      <a:lnTo>
                        <a:pt x="100" y="78"/>
                      </a:lnTo>
                      <a:lnTo>
                        <a:pt x="100" y="75"/>
                      </a:lnTo>
                      <a:lnTo>
                        <a:pt x="100" y="71"/>
                      </a:lnTo>
                      <a:lnTo>
                        <a:pt x="100" y="68"/>
                      </a:lnTo>
                      <a:lnTo>
                        <a:pt x="100" y="66"/>
                      </a:lnTo>
                      <a:lnTo>
                        <a:pt x="102" y="61"/>
                      </a:lnTo>
                      <a:lnTo>
                        <a:pt x="102" y="60"/>
                      </a:lnTo>
                      <a:lnTo>
                        <a:pt x="102" y="58"/>
                      </a:lnTo>
                      <a:lnTo>
                        <a:pt x="102" y="53"/>
                      </a:lnTo>
                      <a:lnTo>
                        <a:pt x="100" y="51"/>
                      </a:lnTo>
                      <a:lnTo>
                        <a:pt x="100" y="48"/>
                      </a:lnTo>
                      <a:lnTo>
                        <a:pt x="100" y="46"/>
                      </a:lnTo>
                      <a:lnTo>
                        <a:pt x="100" y="43"/>
                      </a:lnTo>
                      <a:lnTo>
                        <a:pt x="98" y="39"/>
                      </a:lnTo>
                      <a:lnTo>
                        <a:pt x="97" y="36"/>
                      </a:lnTo>
                      <a:lnTo>
                        <a:pt x="97" y="33"/>
                      </a:lnTo>
                      <a:lnTo>
                        <a:pt x="95" y="31"/>
                      </a:lnTo>
                      <a:lnTo>
                        <a:pt x="95" y="28"/>
                      </a:lnTo>
                      <a:lnTo>
                        <a:pt x="92" y="24"/>
                      </a:lnTo>
                      <a:lnTo>
                        <a:pt x="90" y="22"/>
                      </a:lnTo>
                      <a:lnTo>
                        <a:pt x="90" y="21"/>
                      </a:lnTo>
                      <a:lnTo>
                        <a:pt x="87" y="17"/>
                      </a:lnTo>
                      <a:lnTo>
                        <a:pt x="85" y="16"/>
                      </a:lnTo>
                      <a:lnTo>
                        <a:pt x="83" y="14"/>
                      </a:lnTo>
                      <a:lnTo>
                        <a:pt x="82" y="14"/>
                      </a:lnTo>
                      <a:lnTo>
                        <a:pt x="80" y="11"/>
                      </a:lnTo>
                      <a:lnTo>
                        <a:pt x="79" y="9"/>
                      </a:lnTo>
                      <a:lnTo>
                        <a:pt x="75" y="7"/>
                      </a:lnTo>
                      <a:lnTo>
                        <a:pt x="70" y="6"/>
                      </a:lnTo>
                      <a:lnTo>
                        <a:pt x="69" y="4"/>
                      </a:lnTo>
                      <a:lnTo>
                        <a:pt x="65" y="2"/>
                      </a:lnTo>
                      <a:lnTo>
                        <a:pt x="64" y="2"/>
                      </a:lnTo>
                      <a:lnTo>
                        <a:pt x="60" y="2"/>
                      </a:lnTo>
                      <a:lnTo>
                        <a:pt x="59" y="0"/>
                      </a:lnTo>
                      <a:lnTo>
                        <a:pt x="57" y="0"/>
                      </a:lnTo>
                      <a:lnTo>
                        <a:pt x="54" y="0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0"/>
                      </a:lnTo>
                      <a:lnTo>
                        <a:pt x="44" y="2"/>
                      </a:lnTo>
                      <a:lnTo>
                        <a:pt x="40" y="2"/>
                      </a:lnTo>
                      <a:lnTo>
                        <a:pt x="39" y="4"/>
                      </a:lnTo>
                      <a:lnTo>
                        <a:pt x="37" y="4"/>
                      </a:lnTo>
                      <a:lnTo>
                        <a:pt x="34" y="6"/>
                      </a:lnTo>
                      <a:lnTo>
                        <a:pt x="32" y="7"/>
                      </a:lnTo>
                      <a:lnTo>
                        <a:pt x="29" y="7"/>
                      </a:lnTo>
                      <a:lnTo>
                        <a:pt x="27" y="9"/>
                      </a:lnTo>
                      <a:lnTo>
                        <a:pt x="25" y="11"/>
                      </a:lnTo>
                      <a:lnTo>
                        <a:pt x="24" y="12"/>
                      </a:lnTo>
                      <a:lnTo>
                        <a:pt x="22" y="14"/>
                      </a:lnTo>
                      <a:lnTo>
                        <a:pt x="19" y="16"/>
                      </a:lnTo>
                      <a:lnTo>
                        <a:pt x="17" y="17"/>
                      </a:lnTo>
                      <a:lnTo>
                        <a:pt x="15" y="19"/>
                      </a:lnTo>
                      <a:lnTo>
                        <a:pt x="14" y="22"/>
                      </a:lnTo>
                      <a:lnTo>
                        <a:pt x="12" y="22"/>
                      </a:lnTo>
                      <a:lnTo>
                        <a:pt x="10" y="26"/>
                      </a:lnTo>
                      <a:lnTo>
                        <a:pt x="9" y="29"/>
                      </a:lnTo>
                      <a:lnTo>
                        <a:pt x="7" y="31"/>
                      </a:lnTo>
                      <a:lnTo>
                        <a:pt x="5" y="34"/>
                      </a:lnTo>
                      <a:lnTo>
                        <a:pt x="5" y="36"/>
                      </a:lnTo>
                      <a:lnTo>
                        <a:pt x="7" y="38"/>
                      </a:lnTo>
                      <a:lnTo>
                        <a:pt x="9" y="36"/>
                      </a:lnTo>
                      <a:lnTo>
                        <a:pt x="9" y="33"/>
                      </a:lnTo>
                      <a:lnTo>
                        <a:pt x="10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2"/>
                      </a:lnTo>
                      <a:lnTo>
                        <a:pt x="17" y="21"/>
                      </a:lnTo>
                      <a:lnTo>
                        <a:pt x="19" y="17"/>
                      </a:lnTo>
                      <a:lnTo>
                        <a:pt x="20" y="17"/>
                      </a:lnTo>
                      <a:lnTo>
                        <a:pt x="22" y="16"/>
                      </a:lnTo>
                      <a:lnTo>
                        <a:pt x="24" y="14"/>
                      </a:lnTo>
                      <a:lnTo>
                        <a:pt x="27" y="12"/>
                      </a:lnTo>
                      <a:lnTo>
                        <a:pt x="29" y="11"/>
                      </a:lnTo>
                      <a:lnTo>
                        <a:pt x="30" y="9"/>
                      </a:lnTo>
                      <a:lnTo>
                        <a:pt x="32" y="7"/>
                      </a:lnTo>
                      <a:lnTo>
                        <a:pt x="35" y="7"/>
                      </a:lnTo>
                      <a:lnTo>
                        <a:pt x="37" y="7"/>
                      </a:lnTo>
                      <a:lnTo>
                        <a:pt x="40" y="6"/>
                      </a:lnTo>
                      <a:lnTo>
                        <a:pt x="44" y="4"/>
                      </a:lnTo>
                      <a:lnTo>
                        <a:pt x="47" y="4"/>
                      </a:lnTo>
                      <a:lnTo>
                        <a:pt x="50" y="4"/>
                      </a:lnTo>
                      <a:lnTo>
                        <a:pt x="52" y="2"/>
                      </a:lnTo>
                      <a:lnTo>
                        <a:pt x="54" y="4"/>
                      </a:lnTo>
                      <a:lnTo>
                        <a:pt x="57" y="4"/>
                      </a:lnTo>
                      <a:lnTo>
                        <a:pt x="59" y="4"/>
                      </a:lnTo>
                      <a:lnTo>
                        <a:pt x="60" y="4"/>
                      </a:lnTo>
                      <a:lnTo>
                        <a:pt x="64" y="4"/>
                      </a:lnTo>
                      <a:lnTo>
                        <a:pt x="65" y="6"/>
                      </a:lnTo>
                      <a:lnTo>
                        <a:pt x="69" y="7"/>
                      </a:lnTo>
                      <a:lnTo>
                        <a:pt x="70" y="7"/>
                      </a:lnTo>
                      <a:lnTo>
                        <a:pt x="75" y="9"/>
                      </a:lnTo>
                      <a:lnTo>
                        <a:pt x="77" y="12"/>
                      </a:lnTo>
                      <a:lnTo>
                        <a:pt x="79" y="14"/>
                      </a:lnTo>
                      <a:lnTo>
                        <a:pt x="80" y="14"/>
                      </a:lnTo>
                      <a:lnTo>
                        <a:pt x="83" y="16"/>
                      </a:lnTo>
                      <a:lnTo>
                        <a:pt x="85" y="17"/>
                      </a:lnTo>
                      <a:lnTo>
                        <a:pt x="85" y="19"/>
                      </a:lnTo>
                      <a:lnTo>
                        <a:pt x="87" y="22"/>
                      </a:lnTo>
                      <a:lnTo>
                        <a:pt x="90" y="22"/>
                      </a:lnTo>
                      <a:lnTo>
                        <a:pt x="90" y="26"/>
                      </a:lnTo>
                      <a:lnTo>
                        <a:pt x="92" y="29"/>
                      </a:lnTo>
                      <a:lnTo>
                        <a:pt x="93" y="31"/>
                      </a:lnTo>
                      <a:lnTo>
                        <a:pt x="95" y="33"/>
                      </a:lnTo>
                      <a:lnTo>
                        <a:pt x="95" y="36"/>
                      </a:lnTo>
                      <a:lnTo>
                        <a:pt x="97" y="38"/>
                      </a:lnTo>
                      <a:lnTo>
                        <a:pt x="97" y="39"/>
                      </a:lnTo>
                      <a:lnTo>
                        <a:pt x="97" y="43"/>
                      </a:lnTo>
                      <a:lnTo>
                        <a:pt x="98" y="46"/>
                      </a:lnTo>
                      <a:lnTo>
                        <a:pt x="98" y="49"/>
                      </a:lnTo>
                      <a:lnTo>
                        <a:pt x="100" y="53"/>
                      </a:lnTo>
                      <a:lnTo>
                        <a:pt x="100" y="55"/>
                      </a:lnTo>
                      <a:lnTo>
                        <a:pt x="100" y="58"/>
                      </a:lnTo>
                      <a:lnTo>
                        <a:pt x="100" y="60"/>
                      </a:lnTo>
                      <a:lnTo>
                        <a:pt x="100" y="61"/>
                      </a:lnTo>
                      <a:lnTo>
                        <a:pt x="100" y="66"/>
                      </a:lnTo>
                      <a:lnTo>
                        <a:pt x="100" y="68"/>
                      </a:lnTo>
                      <a:lnTo>
                        <a:pt x="98" y="71"/>
                      </a:lnTo>
                      <a:lnTo>
                        <a:pt x="98" y="75"/>
                      </a:lnTo>
                      <a:lnTo>
                        <a:pt x="97" y="77"/>
                      </a:lnTo>
                      <a:lnTo>
                        <a:pt x="97" y="80"/>
                      </a:lnTo>
                      <a:lnTo>
                        <a:pt x="97" y="82"/>
                      </a:lnTo>
                      <a:lnTo>
                        <a:pt x="95" y="85"/>
                      </a:lnTo>
                      <a:lnTo>
                        <a:pt x="95" y="88"/>
                      </a:lnTo>
                      <a:lnTo>
                        <a:pt x="92" y="92"/>
                      </a:lnTo>
                      <a:lnTo>
                        <a:pt x="90" y="93"/>
                      </a:lnTo>
                      <a:lnTo>
                        <a:pt x="90" y="97"/>
                      </a:lnTo>
                      <a:lnTo>
                        <a:pt x="88" y="98"/>
                      </a:lnTo>
                      <a:lnTo>
                        <a:pt x="87" y="100"/>
                      </a:lnTo>
                      <a:lnTo>
                        <a:pt x="85" y="102"/>
                      </a:lnTo>
                      <a:lnTo>
                        <a:pt x="83" y="104"/>
                      </a:lnTo>
                      <a:lnTo>
                        <a:pt x="82" y="107"/>
                      </a:lnTo>
                      <a:lnTo>
                        <a:pt x="79" y="107"/>
                      </a:lnTo>
                      <a:lnTo>
                        <a:pt x="79" y="109"/>
                      </a:lnTo>
                      <a:lnTo>
                        <a:pt x="75" y="112"/>
                      </a:lnTo>
                      <a:lnTo>
                        <a:pt x="74" y="114"/>
                      </a:lnTo>
                      <a:lnTo>
                        <a:pt x="72" y="114"/>
                      </a:lnTo>
                      <a:lnTo>
                        <a:pt x="69" y="114"/>
                      </a:lnTo>
                      <a:lnTo>
                        <a:pt x="67" y="117"/>
                      </a:lnTo>
                      <a:lnTo>
                        <a:pt x="65" y="117"/>
                      </a:lnTo>
                      <a:lnTo>
                        <a:pt x="62" y="119"/>
                      </a:lnTo>
                      <a:lnTo>
                        <a:pt x="60" y="119"/>
                      </a:lnTo>
                      <a:lnTo>
                        <a:pt x="57" y="119"/>
                      </a:lnTo>
                      <a:lnTo>
                        <a:pt x="55" y="119"/>
                      </a:lnTo>
                      <a:lnTo>
                        <a:pt x="54" y="119"/>
                      </a:lnTo>
                      <a:lnTo>
                        <a:pt x="50" y="120"/>
                      </a:lnTo>
                      <a:lnTo>
                        <a:pt x="49" y="120"/>
                      </a:lnTo>
                      <a:lnTo>
                        <a:pt x="47" y="119"/>
                      </a:lnTo>
                      <a:lnTo>
                        <a:pt x="44" y="119"/>
                      </a:lnTo>
                      <a:lnTo>
                        <a:pt x="40" y="119"/>
                      </a:lnTo>
                      <a:lnTo>
                        <a:pt x="39" y="119"/>
                      </a:lnTo>
                      <a:lnTo>
                        <a:pt x="37" y="119"/>
                      </a:lnTo>
                      <a:lnTo>
                        <a:pt x="34" y="117"/>
                      </a:lnTo>
                      <a:lnTo>
                        <a:pt x="32" y="117"/>
                      </a:lnTo>
                      <a:lnTo>
                        <a:pt x="29" y="115"/>
                      </a:lnTo>
                      <a:lnTo>
                        <a:pt x="27" y="114"/>
                      </a:lnTo>
                      <a:lnTo>
                        <a:pt x="25" y="112"/>
                      </a:lnTo>
                      <a:lnTo>
                        <a:pt x="24" y="110"/>
                      </a:lnTo>
                      <a:lnTo>
                        <a:pt x="22" y="109"/>
                      </a:lnTo>
                      <a:lnTo>
                        <a:pt x="19" y="107"/>
                      </a:lnTo>
                      <a:lnTo>
                        <a:pt x="17" y="105"/>
                      </a:lnTo>
                      <a:lnTo>
                        <a:pt x="15" y="104"/>
                      </a:lnTo>
                      <a:lnTo>
                        <a:pt x="14" y="102"/>
                      </a:lnTo>
                      <a:lnTo>
                        <a:pt x="12" y="98"/>
                      </a:lnTo>
                      <a:lnTo>
                        <a:pt x="10" y="97"/>
                      </a:lnTo>
                      <a:lnTo>
                        <a:pt x="10" y="95"/>
                      </a:lnTo>
                      <a:lnTo>
                        <a:pt x="9" y="92"/>
                      </a:lnTo>
                      <a:lnTo>
                        <a:pt x="7" y="90"/>
                      </a:lnTo>
                      <a:lnTo>
                        <a:pt x="5" y="87"/>
                      </a:lnTo>
                      <a:lnTo>
                        <a:pt x="5" y="85"/>
                      </a:lnTo>
                      <a:lnTo>
                        <a:pt x="4" y="82"/>
                      </a:lnTo>
                      <a:lnTo>
                        <a:pt x="4" y="80"/>
                      </a:lnTo>
                      <a:lnTo>
                        <a:pt x="2" y="77"/>
                      </a:lnTo>
                      <a:lnTo>
                        <a:pt x="2" y="75"/>
                      </a:lnTo>
                      <a:lnTo>
                        <a:pt x="2" y="71"/>
                      </a:lnTo>
                      <a:lnTo>
                        <a:pt x="2" y="68"/>
                      </a:lnTo>
                      <a:lnTo>
                        <a:pt x="2" y="66"/>
                      </a:lnTo>
                      <a:lnTo>
                        <a:pt x="2" y="61"/>
                      </a:lnTo>
                      <a:lnTo>
                        <a:pt x="2" y="60"/>
                      </a:lnTo>
                      <a:lnTo>
                        <a:pt x="2" y="58"/>
                      </a:lnTo>
                      <a:lnTo>
                        <a:pt x="2" y="55"/>
                      </a:lnTo>
                      <a:lnTo>
                        <a:pt x="2" y="53"/>
                      </a:lnTo>
                      <a:lnTo>
                        <a:pt x="4" y="49"/>
                      </a:lnTo>
                      <a:lnTo>
                        <a:pt x="4" y="46"/>
                      </a:lnTo>
                      <a:lnTo>
                        <a:pt x="5" y="43"/>
                      </a:lnTo>
                      <a:lnTo>
                        <a:pt x="5" y="39"/>
                      </a:lnTo>
                      <a:lnTo>
                        <a:pt x="7" y="38"/>
                      </a:lnTo>
                      <a:lnTo>
                        <a:pt x="5" y="3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1" name="Freeform 880"/>
                <p:cNvSpPr>
                  <a:spLocks/>
                </p:cNvSpPr>
                <p:nvPr/>
              </p:nvSpPr>
              <p:spPr bwMode="auto">
                <a:xfrm>
                  <a:off x="5248" y="903"/>
                  <a:ext cx="36" cy="15"/>
                </a:xfrm>
                <a:custGeom>
                  <a:avLst/>
                  <a:gdLst>
                    <a:gd name="T0" fmla="*/ 0 w 71"/>
                    <a:gd name="T1" fmla="*/ 10 h 31"/>
                    <a:gd name="T2" fmla="*/ 0 w 71"/>
                    <a:gd name="T3" fmla="*/ 15 h 31"/>
                    <a:gd name="T4" fmla="*/ 36 w 71"/>
                    <a:gd name="T5" fmla="*/ 12 h 31"/>
                    <a:gd name="T6" fmla="*/ 26 w 71"/>
                    <a:gd name="T7" fmla="*/ 0 h 31"/>
                    <a:gd name="T8" fmla="*/ 0 w 71"/>
                    <a:gd name="T9" fmla="*/ 10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31"/>
                    <a:gd name="T17" fmla="*/ 71 w 71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31">
                      <a:moveTo>
                        <a:pt x="0" y="20"/>
                      </a:moveTo>
                      <a:lnTo>
                        <a:pt x="0" y="31"/>
                      </a:lnTo>
                      <a:lnTo>
                        <a:pt x="71" y="25"/>
                      </a:lnTo>
                      <a:lnTo>
                        <a:pt x="51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2" name="Freeform 881"/>
                <p:cNvSpPr>
                  <a:spLocks/>
                </p:cNvSpPr>
                <p:nvPr/>
              </p:nvSpPr>
              <p:spPr bwMode="auto">
                <a:xfrm>
                  <a:off x="5205" y="880"/>
                  <a:ext cx="37" cy="26"/>
                </a:xfrm>
                <a:custGeom>
                  <a:avLst/>
                  <a:gdLst>
                    <a:gd name="T0" fmla="*/ 23 w 73"/>
                    <a:gd name="T1" fmla="*/ 0 h 53"/>
                    <a:gd name="T2" fmla="*/ 21 w 73"/>
                    <a:gd name="T3" fmla="*/ 0 h 53"/>
                    <a:gd name="T4" fmla="*/ 19 w 73"/>
                    <a:gd name="T5" fmla="*/ 0 h 53"/>
                    <a:gd name="T6" fmla="*/ 18 w 73"/>
                    <a:gd name="T7" fmla="*/ 0 h 53"/>
                    <a:gd name="T8" fmla="*/ 17 w 73"/>
                    <a:gd name="T9" fmla="*/ 0 h 53"/>
                    <a:gd name="T10" fmla="*/ 13 w 73"/>
                    <a:gd name="T11" fmla="*/ 0 h 53"/>
                    <a:gd name="T12" fmla="*/ 11 w 73"/>
                    <a:gd name="T13" fmla="*/ 0 h 53"/>
                    <a:gd name="T14" fmla="*/ 10 w 73"/>
                    <a:gd name="T15" fmla="*/ 2 h 53"/>
                    <a:gd name="T16" fmla="*/ 8 w 73"/>
                    <a:gd name="T17" fmla="*/ 3 h 53"/>
                    <a:gd name="T18" fmla="*/ 7 w 73"/>
                    <a:gd name="T19" fmla="*/ 3 h 53"/>
                    <a:gd name="T20" fmla="*/ 5 w 73"/>
                    <a:gd name="T21" fmla="*/ 4 h 53"/>
                    <a:gd name="T22" fmla="*/ 4 w 73"/>
                    <a:gd name="T23" fmla="*/ 5 h 53"/>
                    <a:gd name="T24" fmla="*/ 3 w 73"/>
                    <a:gd name="T25" fmla="*/ 8 h 53"/>
                    <a:gd name="T26" fmla="*/ 1 w 73"/>
                    <a:gd name="T27" fmla="*/ 11 h 53"/>
                    <a:gd name="T28" fmla="*/ 0 w 73"/>
                    <a:gd name="T29" fmla="*/ 13 h 53"/>
                    <a:gd name="T30" fmla="*/ 1 w 73"/>
                    <a:gd name="T31" fmla="*/ 14 h 53"/>
                    <a:gd name="T32" fmla="*/ 1 w 73"/>
                    <a:gd name="T33" fmla="*/ 16 h 53"/>
                    <a:gd name="T34" fmla="*/ 1 w 73"/>
                    <a:gd name="T35" fmla="*/ 17 h 53"/>
                    <a:gd name="T36" fmla="*/ 3 w 73"/>
                    <a:gd name="T37" fmla="*/ 19 h 53"/>
                    <a:gd name="T38" fmla="*/ 3 w 73"/>
                    <a:gd name="T39" fmla="*/ 21 h 53"/>
                    <a:gd name="T40" fmla="*/ 5 w 73"/>
                    <a:gd name="T41" fmla="*/ 22 h 53"/>
                    <a:gd name="T42" fmla="*/ 7 w 73"/>
                    <a:gd name="T43" fmla="*/ 23 h 53"/>
                    <a:gd name="T44" fmla="*/ 8 w 73"/>
                    <a:gd name="T45" fmla="*/ 24 h 53"/>
                    <a:gd name="T46" fmla="*/ 13 w 73"/>
                    <a:gd name="T47" fmla="*/ 25 h 53"/>
                    <a:gd name="T48" fmla="*/ 15 w 73"/>
                    <a:gd name="T49" fmla="*/ 25 h 53"/>
                    <a:gd name="T50" fmla="*/ 17 w 73"/>
                    <a:gd name="T51" fmla="*/ 25 h 53"/>
                    <a:gd name="T52" fmla="*/ 18 w 73"/>
                    <a:gd name="T53" fmla="*/ 26 h 53"/>
                    <a:gd name="T54" fmla="*/ 19 w 73"/>
                    <a:gd name="T55" fmla="*/ 26 h 53"/>
                    <a:gd name="T56" fmla="*/ 20 w 73"/>
                    <a:gd name="T57" fmla="*/ 26 h 53"/>
                    <a:gd name="T58" fmla="*/ 24 w 73"/>
                    <a:gd name="T59" fmla="*/ 25 h 53"/>
                    <a:gd name="T60" fmla="*/ 27 w 73"/>
                    <a:gd name="T61" fmla="*/ 24 h 53"/>
                    <a:gd name="T62" fmla="*/ 28 w 73"/>
                    <a:gd name="T63" fmla="*/ 24 h 53"/>
                    <a:gd name="T64" fmla="*/ 30 w 73"/>
                    <a:gd name="T65" fmla="*/ 23 h 53"/>
                    <a:gd name="T66" fmla="*/ 32 w 73"/>
                    <a:gd name="T67" fmla="*/ 22 h 53"/>
                    <a:gd name="T68" fmla="*/ 33 w 73"/>
                    <a:gd name="T69" fmla="*/ 21 h 53"/>
                    <a:gd name="T70" fmla="*/ 34 w 73"/>
                    <a:gd name="T71" fmla="*/ 18 h 53"/>
                    <a:gd name="T72" fmla="*/ 36 w 73"/>
                    <a:gd name="T73" fmla="*/ 15 h 53"/>
                    <a:gd name="T74" fmla="*/ 36 w 73"/>
                    <a:gd name="T75" fmla="*/ 14 h 53"/>
                    <a:gd name="T76" fmla="*/ 37 w 73"/>
                    <a:gd name="T77" fmla="*/ 14 h 53"/>
                    <a:gd name="T78" fmla="*/ 37 w 73"/>
                    <a:gd name="T79" fmla="*/ 13 h 53"/>
                    <a:gd name="T80" fmla="*/ 36 w 73"/>
                    <a:gd name="T81" fmla="*/ 10 h 53"/>
                    <a:gd name="T82" fmla="*/ 36 w 73"/>
                    <a:gd name="T83" fmla="*/ 8 h 53"/>
                    <a:gd name="T84" fmla="*/ 36 w 73"/>
                    <a:gd name="T85" fmla="*/ 8 h 53"/>
                    <a:gd name="T86" fmla="*/ 34 w 73"/>
                    <a:gd name="T87" fmla="*/ 6 h 53"/>
                    <a:gd name="T88" fmla="*/ 33 w 73"/>
                    <a:gd name="T89" fmla="*/ 5 h 53"/>
                    <a:gd name="T90" fmla="*/ 33 w 73"/>
                    <a:gd name="T91" fmla="*/ 4 h 53"/>
                    <a:gd name="T92" fmla="*/ 31 w 73"/>
                    <a:gd name="T93" fmla="*/ 3 h 53"/>
                    <a:gd name="T94" fmla="*/ 28 w 73"/>
                    <a:gd name="T95" fmla="*/ 1 h 5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3"/>
                    <a:gd name="T146" fmla="*/ 73 w 73"/>
                    <a:gd name="T147" fmla="*/ 53 h 5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3">
                      <a:moveTo>
                        <a:pt x="53" y="0"/>
                      </a:move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0" y="2"/>
                      </a:lnTo>
                      <a:lnTo>
                        <a:pt x="20" y="4"/>
                      </a:lnTo>
                      <a:lnTo>
                        <a:pt x="16" y="4"/>
                      </a:lnTo>
                      <a:lnTo>
                        <a:pt x="16" y="6"/>
                      </a:lnTo>
                      <a:lnTo>
                        <a:pt x="15" y="6"/>
                      </a:lnTo>
                      <a:lnTo>
                        <a:pt x="13" y="7"/>
                      </a:lnTo>
                      <a:lnTo>
                        <a:pt x="13" y="9"/>
                      </a:lnTo>
                      <a:lnTo>
                        <a:pt x="11" y="9"/>
                      </a:lnTo>
                      <a:lnTo>
                        <a:pt x="10" y="9"/>
                      </a:lnTo>
                      <a:lnTo>
                        <a:pt x="8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2"/>
                      </a:lnTo>
                      <a:lnTo>
                        <a:pt x="5" y="16"/>
                      </a:lnTo>
                      <a:lnTo>
                        <a:pt x="1" y="17"/>
                      </a:lnTo>
                      <a:lnTo>
                        <a:pt x="1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0" y="28"/>
                      </a:lnTo>
                      <a:lnTo>
                        <a:pt x="1" y="29"/>
                      </a:lnTo>
                      <a:lnTo>
                        <a:pt x="1" y="31"/>
                      </a:lnTo>
                      <a:lnTo>
                        <a:pt x="1" y="33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3" y="36"/>
                      </a:lnTo>
                      <a:lnTo>
                        <a:pt x="5" y="38"/>
                      </a:lnTo>
                      <a:lnTo>
                        <a:pt x="5" y="41"/>
                      </a:lnTo>
                      <a:lnTo>
                        <a:pt x="6" y="41"/>
                      </a:lnTo>
                      <a:lnTo>
                        <a:pt x="6" y="43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0" y="46"/>
                      </a:lnTo>
                      <a:lnTo>
                        <a:pt x="13" y="46"/>
                      </a:lnTo>
                      <a:lnTo>
                        <a:pt x="13" y="48"/>
                      </a:lnTo>
                      <a:lnTo>
                        <a:pt x="16" y="49"/>
                      </a:lnTo>
                      <a:lnTo>
                        <a:pt x="20" y="49"/>
                      </a:lnTo>
                      <a:lnTo>
                        <a:pt x="25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1" y="51"/>
                      </a:lnTo>
                      <a:lnTo>
                        <a:pt x="31" y="53"/>
                      </a:lnTo>
                      <a:lnTo>
                        <a:pt x="33" y="51"/>
                      </a:lnTo>
                      <a:lnTo>
                        <a:pt x="35" y="53"/>
                      </a:lnTo>
                      <a:lnTo>
                        <a:pt x="36" y="53"/>
                      </a:lnTo>
                      <a:lnTo>
                        <a:pt x="38" y="53"/>
                      </a:lnTo>
                      <a:lnTo>
                        <a:pt x="40" y="53"/>
                      </a:lnTo>
                      <a:lnTo>
                        <a:pt x="40" y="51"/>
                      </a:lnTo>
                      <a:lnTo>
                        <a:pt x="40" y="53"/>
                      </a:lnTo>
                      <a:lnTo>
                        <a:pt x="45" y="51"/>
                      </a:lnTo>
                      <a:lnTo>
                        <a:pt x="46" y="51"/>
                      </a:lnTo>
                      <a:lnTo>
                        <a:pt x="48" y="51"/>
                      </a:lnTo>
                      <a:lnTo>
                        <a:pt x="50" y="49"/>
                      </a:lnTo>
                      <a:lnTo>
                        <a:pt x="51" y="49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8"/>
                      </a:lnTo>
                      <a:lnTo>
                        <a:pt x="58" y="48"/>
                      </a:lnTo>
                      <a:lnTo>
                        <a:pt x="60" y="46"/>
                      </a:lnTo>
                      <a:lnTo>
                        <a:pt x="60" y="44"/>
                      </a:lnTo>
                      <a:lnTo>
                        <a:pt x="61" y="44"/>
                      </a:lnTo>
                      <a:lnTo>
                        <a:pt x="63" y="44"/>
                      </a:lnTo>
                      <a:lnTo>
                        <a:pt x="65" y="43"/>
                      </a:lnTo>
                      <a:lnTo>
                        <a:pt x="66" y="43"/>
                      </a:lnTo>
                      <a:lnTo>
                        <a:pt x="66" y="39"/>
                      </a:lnTo>
                      <a:lnTo>
                        <a:pt x="68" y="39"/>
                      </a:lnTo>
                      <a:lnTo>
                        <a:pt x="68" y="36"/>
                      </a:lnTo>
                      <a:lnTo>
                        <a:pt x="71" y="33"/>
                      </a:lnTo>
                      <a:lnTo>
                        <a:pt x="71" y="31"/>
                      </a:lnTo>
                      <a:lnTo>
                        <a:pt x="73" y="29"/>
                      </a:lnTo>
                      <a:lnTo>
                        <a:pt x="71" y="29"/>
                      </a:lnTo>
                      <a:lnTo>
                        <a:pt x="73" y="29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3" y="22"/>
                      </a:lnTo>
                      <a:lnTo>
                        <a:pt x="71" y="21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1" y="16"/>
                      </a:lnTo>
                      <a:lnTo>
                        <a:pt x="70" y="16"/>
                      </a:lnTo>
                      <a:lnTo>
                        <a:pt x="71" y="16"/>
                      </a:lnTo>
                      <a:lnTo>
                        <a:pt x="70" y="14"/>
                      </a:lnTo>
                      <a:lnTo>
                        <a:pt x="68" y="14"/>
                      </a:lnTo>
                      <a:lnTo>
                        <a:pt x="68" y="12"/>
                      </a:lnTo>
                      <a:lnTo>
                        <a:pt x="68" y="11"/>
                      </a:lnTo>
                      <a:lnTo>
                        <a:pt x="66" y="11"/>
                      </a:lnTo>
                      <a:lnTo>
                        <a:pt x="66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3" y="7"/>
                      </a:lnTo>
                      <a:lnTo>
                        <a:pt x="61" y="7"/>
                      </a:lnTo>
                      <a:lnTo>
                        <a:pt x="60" y="6"/>
                      </a:lnTo>
                      <a:lnTo>
                        <a:pt x="56" y="4"/>
                      </a:lnTo>
                      <a:lnTo>
                        <a:pt x="56" y="2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3" name="Freeform 882"/>
                <p:cNvSpPr>
                  <a:spLocks/>
                </p:cNvSpPr>
                <p:nvPr/>
              </p:nvSpPr>
              <p:spPr bwMode="auto">
                <a:xfrm>
                  <a:off x="5233" y="881"/>
                  <a:ext cx="36" cy="16"/>
                </a:xfrm>
                <a:custGeom>
                  <a:avLst/>
                  <a:gdLst>
                    <a:gd name="T0" fmla="*/ 0 w 73"/>
                    <a:gd name="T1" fmla="*/ 10 h 32"/>
                    <a:gd name="T2" fmla="*/ 0 w 73"/>
                    <a:gd name="T3" fmla="*/ 16 h 32"/>
                    <a:gd name="T4" fmla="*/ 36 w 73"/>
                    <a:gd name="T5" fmla="*/ 13 h 32"/>
                    <a:gd name="T6" fmla="*/ 25 w 73"/>
                    <a:gd name="T7" fmla="*/ 0 h 32"/>
                    <a:gd name="T8" fmla="*/ 0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0" y="20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1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4" name="Freeform 883"/>
                <p:cNvSpPr>
                  <a:spLocks/>
                </p:cNvSpPr>
                <p:nvPr/>
              </p:nvSpPr>
              <p:spPr bwMode="auto">
                <a:xfrm>
                  <a:off x="5205" y="907"/>
                  <a:ext cx="37" cy="26"/>
                </a:xfrm>
                <a:custGeom>
                  <a:avLst/>
                  <a:gdLst>
                    <a:gd name="T0" fmla="*/ 23 w 73"/>
                    <a:gd name="T1" fmla="*/ 0 h 52"/>
                    <a:gd name="T2" fmla="*/ 21 w 73"/>
                    <a:gd name="T3" fmla="*/ 0 h 52"/>
                    <a:gd name="T4" fmla="*/ 19 w 73"/>
                    <a:gd name="T5" fmla="*/ 0 h 52"/>
                    <a:gd name="T6" fmla="*/ 18 w 73"/>
                    <a:gd name="T7" fmla="*/ 0 h 52"/>
                    <a:gd name="T8" fmla="*/ 17 w 73"/>
                    <a:gd name="T9" fmla="*/ 0 h 52"/>
                    <a:gd name="T10" fmla="*/ 13 w 73"/>
                    <a:gd name="T11" fmla="*/ 1 h 52"/>
                    <a:gd name="T12" fmla="*/ 11 w 73"/>
                    <a:gd name="T13" fmla="*/ 1 h 52"/>
                    <a:gd name="T14" fmla="*/ 10 w 73"/>
                    <a:gd name="T15" fmla="*/ 2 h 52"/>
                    <a:gd name="T16" fmla="*/ 8 w 73"/>
                    <a:gd name="T17" fmla="*/ 3 h 52"/>
                    <a:gd name="T18" fmla="*/ 7 w 73"/>
                    <a:gd name="T19" fmla="*/ 3 h 52"/>
                    <a:gd name="T20" fmla="*/ 5 w 73"/>
                    <a:gd name="T21" fmla="*/ 4 h 52"/>
                    <a:gd name="T22" fmla="*/ 4 w 73"/>
                    <a:gd name="T23" fmla="*/ 5 h 52"/>
                    <a:gd name="T24" fmla="*/ 3 w 73"/>
                    <a:gd name="T25" fmla="*/ 7 h 52"/>
                    <a:gd name="T26" fmla="*/ 1 w 73"/>
                    <a:gd name="T27" fmla="*/ 11 h 52"/>
                    <a:gd name="T28" fmla="*/ 0 w 73"/>
                    <a:gd name="T29" fmla="*/ 13 h 52"/>
                    <a:gd name="T30" fmla="*/ 1 w 73"/>
                    <a:gd name="T31" fmla="*/ 14 h 52"/>
                    <a:gd name="T32" fmla="*/ 1 w 73"/>
                    <a:gd name="T33" fmla="*/ 17 h 52"/>
                    <a:gd name="T34" fmla="*/ 1 w 73"/>
                    <a:gd name="T35" fmla="*/ 17 h 52"/>
                    <a:gd name="T36" fmla="*/ 3 w 73"/>
                    <a:gd name="T37" fmla="*/ 19 h 52"/>
                    <a:gd name="T38" fmla="*/ 3 w 73"/>
                    <a:gd name="T39" fmla="*/ 21 h 52"/>
                    <a:gd name="T40" fmla="*/ 5 w 73"/>
                    <a:gd name="T41" fmla="*/ 22 h 52"/>
                    <a:gd name="T42" fmla="*/ 7 w 73"/>
                    <a:gd name="T43" fmla="*/ 23 h 52"/>
                    <a:gd name="T44" fmla="*/ 8 w 73"/>
                    <a:gd name="T45" fmla="*/ 25 h 52"/>
                    <a:gd name="T46" fmla="*/ 13 w 73"/>
                    <a:gd name="T47" fmla="*/ 26 h 52"/>
                    <a:gd name="T48" fmla="*/ 16 w 73"/>
                    <a:gd name="T49" fmla="*/ 26 h 52"/>
                    <a:gd name="T50" fmla="*/ 18 w 73"/>
                    <a:gd name="T51" fmla="*/ 26 h 52"/>
                    <a:gd name="T52" fmla="*/ 18 w 73"/>
                    <a:gd name="T53" fmla="*/ 26 h 52"/>
                    <a:gd name="T54" fmla="*/ 20 w 73"/>
                    <a:gd name="T55" fmla="*/ 26 h 52"/>
                    <a:gd name="T56" fmla="*/ 23 w 73"/>
                    <a:gd name="T57" fmla="*/ 26 h 52"/>
                    <a:gd name="T58" fmla="*/ 25 w 73"/>
                    <a:gd name="T59" fmla="*/ 25 h 52"/>
                    <a:gd name="T60" fmla="*/ 27 w 73"/>
                    <a:gd name="T61" fmla="*/ 25 h 52"/>
                    <a:gd name="T62" fmla="*/ 29 w 73"/>
                    <a:gd name="T63" fmla="*/ 23 h 52"/>
                    <a:gd name="T64" fmla="*/ 30 w 73"/>
                    <a:gd name="T65" fmla="*/ 22 h 52"/>
                    <a:gd name="T66" fmla="*/ 32 w 73"/>
                    <a:gd name="T67" fmla="*/ 22 h 52"/>
                    <a:gd name="T68" fmla="*/ 33 w 73"/>
                    <a:gd name="T69" fmla="*/ 19 h 52"/>
                    <a:gd name="T70" fmla="*/ 36 w 73"/>
                    <a:gd name="T71" fmla="*/ 17 h 52"/>
                    <a:gd name="T72" fmla="*/ 36 w 73"/>
                    <a:gd name="T73" fmla="*/ 15 h 52"/>
                    <a:gd name="T74" fmla="*/ 37 w 73"/>
                    <a:gd name="T75" fmla="*/ 14 h 52"/>
                    <a:gd name="T76" fmla="*/ 36 w 73"/>
                    <a:gd name="T77" fmla="*/ 13 h 52"/>
                    <a:gd name="T78" fmla="*/ 37 w 73"/>
                    <a:gd name="T79" fmla="*/ 12 h 52"/>
                    <a:gd name="T80" fmla="*/ 36 w 73"/>
                    <a:gd name="T81" fmla="*/ 10 h 52"/>
                    <a:gd name="T82" fmla="*/ 36 w 73"/>
                    <a:gd name="T83" fmla="*/ 7 h 52"/>
                    <a:gd name="T84" fmla="*/ 35 w 73"/>
                    <a:gd name="T85" fmla="*/ 7 h 52"/>
                    <a:gd name="T86" fmla="*/ 34 w 73"/>
                    <a:gd name="T87" fmla="*/ 5 h 52"/>
                    <a:gd name="T88" fmla="*/ 33 w 73"/>
                    <a:gd name="T89" fmla="*/ 4 h 52"/>
                    <a:gd name="T90" fmla="*/ 32 w 73"/>
                    <a:gd name="T91" fmla="*/ 4 h 52"/>
                    <a:gd name="T92" fmla="*/ 31 w 73"/>
                    <a:gd name="T93" fmla="*/ 3 h 52"/>
                    <a:gd name="T94" fmla="*/ 28 w 73"/>
                    <a:gd name="T95" fmla="*/ 2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3"/>
                    <a:gd name="T145" fmla="*/ 0 h 52"/>
                    <a:gd name="T146" fmla="*/ 73 w 73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3" h="52">
                      <a:moveTo>
                        <a:pt x="53" y="1"/>
                      </a:move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0"/>
                      </a:lnTo>
                      <a:lnTo>
                        <a:pt x="26" y="1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1" y="1"/>
                      </a:lnTo>
                      <a:lnTo>
                        <a:pt x="21" y="3"/>
                      </a:lnTo>
                      <a:lnTo>
                        <a:pt x="20" y="3"/>
                      </a:lnTo>
                      <a:lnTo>
                        <a:pt x="16" y="3"/>
                      </a:lnTo>
                      <a:lnTo>
                        <a:pt x="16" y="5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3" y="6"/>
                      </a:ln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6" y="11"/>
                      </a:lnTo>
                      <a:lnTo>
                        <a:pt x="5" y="15"/>
                      </a:lnTo>
                      <a:lnTo>
                        <a:pt x="1" y="18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0" y="27"/>
                      </a:lnTo>
                      <a:lnTo>
                        <a:pt x="1" y="28"/>
                      </a:lnTo>
                      <a:lnTo>
                        <a:pt x="1" y="30"/>
                      </a:lnTo>
                      <a:lnTo>
                        <a:pt x="1" y="32"/>
                      </a:lnTo>
                      <a:lnTo>
                        <a:pt x="1" y="33"/>
                      </a:lnTo>
                      <a:lnTo>
                        <a:pt x="1" y="37"/>
                      </a:lnTo>
                      <a:lnTo>
                        <a:pt x="3" y="37"/>
                      </a:lnTo>
                      <a:lnTo>
                        <a:pt x="5" y="38"/>
                      </a:lnTo>
                      <a:lnTo>
                        <a:pt x="5" y="40"/>
                      </a:lnTo>
                      <a:lnTo>
                        <a:pt x="6" y="40"/>
                      </a:lnTo>
                      <a:lnTo>
                        <a:pt x="6" y="42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0" y="45"/>
                      </a:lnTo>
                      <a:lnTo>
                        <a:pt x="13" y="45"/>
                      </a:lnTo>
                      <a:lnTo>
                        <a:pt x="13" y="47"/>
                      </a:lnTo>
                      <a:lnTo>
                        <a:pt x="16" y="49"/>
                      </a:lnTo>
                      <a:lnTo>
                        <a:pt x="20" y="50"/>
                      </a:lnTo>
                      <a:lnTo>
                        <a:pt x="25" y="52"/>
                      </a:lnTo>
                      <a:lnTo>
                        <a:pt x="28" y="52"/>
                      </a:lnTo>
                      <a:lnTo>
                        <a:pt x="30" y="52"/>
                      </a:lnTo>
                      <a:lnTo>
                        <a:pt x="31" y="52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6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5" y="52"/>
                      </a:lnTo>
                      <a:lnTo>
                        <a:pt x="46" y="52"/>
                      </a:lnTo>
                      <a:lnTo>
                        <a:pt x="48" y="52"/>
                      </a:lnTo>
                      <a:lnTo>
                        <a:pt x="50" y="50"/>
                      </a:lnTo>
                      <a:lnTo>
                        <a:pt x="51" y="50"/>
                      </a:lnTo>
                      <a:lnTo>
                        <a:pt x="53" y="49"/>
                      </a:lnTo>
                      <a:lnTo>
                        <a:pt x="55" y="49"/>
                      </a:lnTo>
                      <a:lnTo>
                        <a:pt x="56" y="47"/>
                      </a:lnTo>
                      <a:lnTo>
                        <a:pt x="58" y="45"/>
                      </a:lnTo>
                      <a:lnTo>
                        <a:pt x="60" y="45"/>
                      </a:lnTo>
                      <a:lnTo>
                        <a:pt x="60" y="43"/>
                      </a:lnTo>
                      <a:lnTo>
                        <a:pt x="61" y="43"/>
                      </a:lnTo>
                      <a:lnTo>
                        <a:pt x="63" y="43"/>
                      </a:lnTo>
                      <a:lnTo>
                        <a:pt x="65" y="42"/>
                      </a:lnTo>
                      <a:lnTo>
                        <a:pt x="66" y="42"/>
                      </a:lnTo>
                      <a:lnTo>
                        <a:pt x="66" y="38"/>
                      </a:lnTo>
                      <a:lnTo>
                        <a:pt x="68" y="38"/>
                      </a:lnTo>
                      <a:lnTo>
                        <a:pt x="68" y="37"/>
                      </a:lnTo>
                      <a:lnTo>
                        <a:pt x="71" y="33"/>
                      </a:lnTo>
                      <a:lnTo>
                        <a:pt x="71" y="32"/>
                      </a:lnTo>
                      <a:lnTo>
                        <a:pt x="71" y="30"/>
                      </a:lnTo>
                      <a:lnTo>
                        <a:pt x="73" y="28"/>
                      </a:lnTo>
                      <a:lnTo>
                        <a:pt x="71" y="28"/>
                      </a:lnTo>
                      <a:lnTo>
                        <a:pt x="73" y="28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5"/>
                      </a:lnTo>
                      <a:lnTo>
                        <a:pt x="73" y="23"/>
                      </a:lnTo>
                      <a:lnTo>
                        <a:pt x="73" y="22"/>
                      </a:lnTo>
                      <a:lnTo>
                        <a:pt x="71" y="20"/>
                      </a:lnTo>
                      <a:lnTo>
                        <a:pt x="71" y="18"/>
                      </a:lnTo>
                      <a:lnTo>
                        <a:pt x="71" y="16"/>
                      </a:lnTo>
                      <a:lnTo>
                        <a:pt x="71" y="15"/>
                      </a:lnTo>
                      <a:lnTo>
                        <a:pt x="70" y="15"/>
                      </a:lnTo>
                      <a:lnTo>
                        <a:pt x="71" y="15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68" y="11"/>
                      </a:lnTo>
                      <a:lnTo>
                        <a:pt x="68" y="10"/>
                      </a:lnTo>
                      <a:lnTo>
                        <a:pt x="66" y="10"/>
                      </a:lnTo>
                      <a:lnTo>
                        <a:pt x="66" y="8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3" y="6"/>
                      </a:lnTo>
                      <a:lnTo>
                        <a:pt x="61" y="5"/>
                      </a:lnTo>
                      <a:lnTo>
                        <a:pt x="60" y="5"/>
                      </a:lnTo>
                      <a:lnTo>
                        <a:pt x="56" y="3"/>
                      </a:lnTo>
                      <a:lnTo>
                        <a:pt x="5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5" name="Freeform 884"/>
                <p:cNvSpPr>
                  <a:spLocks/>
                </p:cNvSpPr>
                <p:nvPr/>
              </p:nvSpPr>
              <p:spPr bwMode="auto">
                <a:xfrm>
                  <a:off x="5205" y="906"/>
                  <a:ext cx="38" cy="27"/>
                </a:xfrm>
                <a:custGeom>
                  <a:avLst/>
                  <a:gdLst>
                    <a:gd name="T0" fmla="*/ 0 w 77"/>
                    <a:gd name="T1" fmla="*/ 11 h 54"/>
                    <a:gd name="T2" fmla="*/ 0 w 77"/>
                    <a:gd name="T3" fmla="*/ 14 h 54"/>
                    <a:gd name="T4" fmla="*/ 0 w 77"/>
                    <a:gd name="T5" fmla="*/ 18 h 54"/>
                    <a:gd name="T6" fmla="*/ 1 w 77"/>
                    <a:gd name="T7" fmla="*/ 20 h 54"/>
                    <a:gd name="T8" fmla="*/ 3 w 77"/>
                    <a:gd name="T9" fmla="*/ 23 h 54"/>
                    <a:gd name="T10" fmla="*/ 6 w 77"/>
                    <a:gd name="T11" fmla="*/ 25 h 54"/>
                    <a:gd name="T12" fmla="*/ 10 w 77"/>
                    <a:gd name="T13" fmla="*/ 27 h 54"/>
                    <a:gd name="T14" fmla="*/ 12 w 77"/>
                    <a:gd name="T15" fmla="*/ 27 h 54"/>
                    <a:gd name="T16" fmla="*/ 16 w 77"/>
                    <a:gd name="T17" fmla="*/ 27 h 54"/>
                    <a:gd name="T18" fmla="*/ 18 w 77"/>
                    <a:gd name="T19" fmla="*/ 27 h 54"/>
                    <a:gd name="T20" fmla="*/ 22 w 77"/>
                    <a:gd name="T21" fmla="*/ 27 h 54"/>
                    <a:gd name="T22" fmla="*/ 27 w 77"/>
                    <a:gd name="T23" fmla="*/ 26 h 54"/>
                    <a:gd name="T24" fmla="*/ 30 w 77"/>
                    <a:gd name="T25" fmla="*/ 25 h 54"/>
                    <a:gd name="T26" fmla="*/ 33 w 77"/>
                    <a:gd name="T27" fmla="*/ 23 h 54"/>
                    <a:gd name="T28" fmla="*/ 36 w 77"/>
                    <a:gd name="T29" fmla="*/ 20 h 54"/>
                    <a:gd name="T30" fmla="*/ 37 w 77"/>
                    <a:gd name="T31" fmla="*/ 14 h 54"/>
                    <a:gd name="T32" fmla="*/ 38 w 77"/>
                    <a:gd name="T33" fmla="*/ 12 h 54"/>
                    <a:gd name="T34" fmla="*/ 36 w 77"/>
                    <a:gd name="T35" fmla="*/ 9 h 54"/>
                    <a:gd name="T36" fmla="*/ 36 w 77"/>
                    <a:gd name="T37" fmla="*/ 7 h 54"/>
                    <a:gd name="T38" fmla="*/ 33 w 77"/>
                    <a:gd name="T39" fmla="*/ 4 h 54"/>
                    <a:gd name="T40" fmla="*/ 31 w 77"/>
                    <a:gd name="T41" fmla="*/ 3 h 54"/>
                    <a:gd name="T42" fmla="*/ 30 w 77"/>
                    <a:gd name="T43" fmla="*/ 3 h 54"/>
                    <a:gd name="T44" fmla="*/ 22 w 77"/>
                    <a:gd name="T45" fmla="*/ 0 h 54"/>
                    <a:gd name="T46" fmla="*/ 18 w 77"/>
                    <a:gd name="T47" fmla="*/ 0 h 54"/>
                    <a:gd name="T48" fmla="*/ 15 w 77"/>
                    <a:gd name="T49" fmla="*/ 0 h 54"/>
                    <a:gd name="T50" fmla="*/ 10 w 77"/>
                    <a:gd name="T51" fmla="*/ 2 h 54"/>
                    <a:gd name="T52" fmla="*/ 7 w 77"/>
                    <a:gd name="T53" fmla="*/ 3 h 54"/>
                    <a:gd name="T54" fmla="*/ 5 w 77"/>
                    <a:gd name="T55" fmla="*/ 4 h 54"/>
                    <a:gd name="T56" fmla="*/ 1 w 77"/>
                    <a:gd name="T57" fmla="*/ 9 h 54"/>
                    <a:gd name="T58" fmla="*/ 6 w 77"/>
                    <a:gd name="T59" fmla="*/ 6 h 54"/>
                    <a:gd name="T60" fmla="*/ 9 w 77"/>
                    <a:gd name="T61" fmla="*/ 4 h 54"/>
                    <a:gd name="T62" fmla="*/ 11 w 77"/>
                    <a:gd name="T63" fmla="*/ 3 h 54"/>
                    <a:gd name="T64" fmla="*/ 17 w 77"/>
                    <a:gd name="T65" fmla="*/ 2 h 54"/>
                    <a:gd name="T66" fmla="*/ 21 w 77"/>
                    <a:gd name="T67" fmla="*/ 2 h 54"/>
                    <a:gd name="T68" fmla="*/ 22 w 77"/>
                    <a:gd name="T69" fmla="*/ 2 h 54"/>
                    <a:gd name="T70" fmla="*/ 29 w 77"/>
                    <a:gd name="T71" fmla="*/ 4 h 54"/>
                    <a:gd name="T72" fmla="*/ 31 w 77"/>
                    <a:gd name="T73" fmla="*/ 5 h 54"/>
                    <a:gd name="T74" fmla="*/ 33 w 77"/>
                    <a:gd name="T75" fmla="*/ 7 h 54"/>
                    <a:gd name="T76" fmla="*/ 35 w 77"/>
                    <a:gd name="T77" fmla="*/ 10 h 54"/>
                    <a:gd name="T78" fmla="*/ 35 w 77"/>
                    <a:gd name="T79" fmla="*/ 13 h 54"/>
                    <a:gd name="T80" fmla="*/ 35 w 77"/>
                    <a:gd name="T81" fmla="*/ 16 h 54"/>
                    <a:gd name="T82" fmla="*/ 34 w 77"/>
                    <a:gd name="T83" fmla="*/ 19 h 54"/>
                    <a:gd name="T84" fmla="*/ 31 w 77"/>
                    <a:gd name="T85" fmla="*/ 22 h 54"/>
                    <a:gd name="T86" fmla="*/ 28 w 77"/>
                    <a:gd name="T87" fmla="*/ 24 h 54"/>
                    <a:gd name="T88" fmla="*/ 26 w 77"/>
                    <a:gd name="T89" fmla="*/ 25 h 54"/>
                    <a:gd name="T90" fmla="*/ 21 w 77"/>
                    <a:gd name="T91" fmla="*/ 26 h 54"/>
                    <a:gd name="T92" fmla="*/ 18 w 77"/>
                    <a:gd name="T93" fmla="*/ 27 h 54"/>
                    <a:gd name="T94" fmla="*/ 16 w 77"/>
                    <a:gd name="T95" fmla="*/ 27 h 54"/>
                    <a:gd name="T96" fmla="*/ 13 w 77"/>
                    <a:gd name="T97" fmla="*/ 26 h 54"/>
                    <a:gd name="T98" fmla="*/ 11 w 77"/>
                    <a:gd name="T99" fmla="*/ 25 h 54"/>
                    <a:gd name="T100" fmla="*/ 6 w 77"/>
                    <a:gd name="T101" fmla="*/ 23 h 54"/>
                    <a:gd name="T102" fmla="*/ 3 w 77"/>
                    <a:gd name="T103" fmla="*/ 20 h 54"/>
                    <a:gd name="T104" fmla="*/ 1 w 77"/>
                    <a:gd name="T105" fmla="*/ 14 h 54"/>
                    <a:gd name="T106" fmla="*/ 2 w 77"/>
                    <a:gd name="T107" fmla="*/ 11 h 54"/>
                    <a:gd name="T108" fmla="*/ 1 w 77"/>
                    <a:gd name="T109" fmla="*/ 9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7"/>
                    <a:gd name="T166" fmla="*/ 0 h 54"/>
                    <a:gd name="T167" fmla="*/ 77 w 77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7" h="54">
                      <a:moveTo>
                        <a:pt x="3" y="17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2" y="39"/>
                      </a:lnTo>
                      <a:lnTo>
                        <a:pt x="3" y="40"/>
                      </a:lnTo>
                      <a:lnTo>
                        <a:pt x="7" y="45"/>
                      </a:lnTo>
                      <a:lnTo>
                        <a:pt x="10" y="47"/>
                      </a:lnTo>
                      <a:lnTo>
                        <a:pt x="12" y="49"/>
                      </a:lnTo>
                      <a:lnTo>
                        <a:pt x="13" y="49"/>
                      </a:lnTo>
                      <a:lnTo>
                        <a:pt x="15" y="51"/>
                      </a:lnTo>
                      <a:lnTo>
                        <a:pt x="18" y="54"/>
                      </a:lnTo>
                      <a:lnTo>
                        <a:pt x="20" y="54"/>
                      </a:lnTo>
                      <a:lnTo>
                        <a:pt x="23" y="54"/>
                      </a:lnTo>
                      <a:lnTo>
                        <a:pt x="25" y="54"/>
                      </a:lnTo>
                      <a:lnTo>
                        <a:pt x="28" y="54"/>
                      </a:lnTo>
                      <a:lnTo>
                        <a:pt x="32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7" y="54"/>
                      </a:lnTo>
                      <a:lnTo>
                        <a:pt x="38" y="54"/>
                      </a:lnTo>
                      <a:lnTo>
                        <a:pt x="42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2" y="54"/>
                      </a:lnTo>
                      <a:lnTo>
                        <a:pt x="55" y="52"/>
                      </a:lnTo>
                      <a:lnTo>
                        <a:pt x="57" y="51"/>
                      </a:lnTo>
                      <a:lnTo>
                        <a:pt x="58" y="51"/>
                      </a:lnTo>
                      <a:lnTo>
                        <a:pt x="60" y="49"/>
                      </a:lnTo>
                      <a:lnTo>
                        <a:pt x="62" y="49"/>
                      </a:lnTo>
                      <a:lnTo>
                        <a:pt x="63" y="47"/>
                      </a:lnTo>
                      <a:lnTo>
                        <a:pt x="67" y="45"/>
                      </a:lnTo>
                      <a:lnTo>
                        <a:pt x="68" y="44"/>
                      </a:lnTo>
                      <a:lnTo>
                        <a:pt x="70" y="42"/>
                      </a:lnTo>
                      <a:lnTo>
                        <a:pt x="72" y="39"/>
                      </a:lnTo>
                      <a:lnTo>
                        <a:pt x="75" y="35"/>
                      </a:lnTo>
                      <a:lnTo>
                        <a:pt x="75" y="32"/>
                      </a:lnTo>
                      <a:lnTo>
                        <a:pt x="75" y="27"/>
                      </a:lnTo>
                      <a:lnTo>
                        <a:pt x="77" y="27"/>
                      </a:lnTo>
                      <a:lnTo>
                        <a:pt x="75" y="25"/>
                      </a:lnTo>
                      <a:lnTo>
                        <a:pt x="77" y="24"/>
                      </a:lnTo>
                      <a:lnTo>
                        <a:pt x="75" y="22"/>
                      </a:lnTo>
                      <a:lnTo>
                        <a:pt x="73" y="18"/>
                      </a:lnTo>
                      <a:lnTo>
                        <a:pt x="73" y="17"/>
                      </a:lnTo>
                      <a:lnTo>
                        <a:pt x="72" y="13"/>
                      </a:lnTo>
                      <a:lnTo>
                        <a:pt x="70" y="12"/>
                      </a:lnTo>
                      <a:lnTo>
                        <a:pt x="68" y="10"/>
                      </a:lnTo>
                      <a:lnTo>
                        <a:pt x="67" y="8"/>
                      </a:lnTo>
                      <a:lnTo>
                        <a:pt x="63" y="8"/>
                      </a:lnTo>
                      <a:lnTo>
                        <a:pt x="63" y="7"/>
                      </a:lnTo>
                      <a:lnTo>
                        <a:pt x="62" y="5"/>
                      </a:lnTo>
                      <a:lnTo>
                        <a:pt x="60" y="5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37" y="0"/>
                      </a:lnTo>
                      <a:lnTo>
                        <a:pt x="33" y="0"/>
                      </a:lnTo>
                      <a:lnTo>
                        <a:pt x="30" y="0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0" y="3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5"/>
                      </a:lnTo>
                      <a:lnTo>
                        <a:pt x="13" y="7"/>
                      </a:lnTo>
                      <a:lnTo>
                        <a:pt x="12" y="7"/>
                      </a:lnTo>
                      <a:lnTo>
                        <a:pt x="10" y="8"/>
                      </a:lnTo>
                      <a:lnTo>
                        <a:pt x="7" y="10"/>
                      </a:lnTo>
                      <a:lnTo>
                        <a:pt x="5" y="13"/>
                      </a:lnTo>
                      <a:lnTo>
                        <a:pt x="3" y="17"/>
                      </a:lnTo>
                      <a:lnTo>
                        <a:pt x="7" y="18"/>
                      </a:lnTo>
                      <a:lnTo>
                        <a:pt x="8" y="17"/>
                      </a:lnTo>
                      <a:lnTo>
                        <a:pt x="12" y="12"/>
                      </a:lnTo>
                      <a:lnTo>
                        <a:pt x="13" y="10"/>
                      </a:lnTo>
                      <a:lnTo>
                        <a:pt x="15" y="8"/>
                      </a:lnTo>
                      <a:lnTo>
                        <a:pt x="18" y="8"/>
                      </a:lnTo>
                      <a:lnTo>
                        <a:pt x="20" y="7"/>
                      </a:lnTo>
                      <a:lnTo>
                        <a:pt x="23" y="7"/>
                      </a:lnTo>
                      <a:lnTo>
                        <a:pt x="25" y="5"/>
                      </a:lnTo>
                      <a:lnTo>
                        <a:pt x="32" y="3"/>
                      </a:lnTo>
                      <a:lnTo>
                        <a:pt x="35" y="3"/>
                      </a:lnTo>
                      <a:lnTo>
                        <a:pt x="37" y="3"/>
                      </a:lnTo>
                      <a:lnTo>
                        <a:pt x="38" y="3"/>
                      </a:lnTo>
                      <a:lnTo>
                        <a:pt x="42" y="3"/>
                      </a:lnTo>
                      <a:lnTo>
                        <a:pt x="43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7" y="7"/>
                      </a:lnTo>
                      <a:lnTo>
                        <a:pt x="58" y="8"/>
                      </a:lnTo>
                      <a:lnTo>
                        <a:pt x="62" y="8"/>
                      </a:lnTo>
                      <a:lnTo>
                        <a:pt x="62" y="10"/>
                      </a:lnTo>
                      <a:lnTo>
                        <a:pt x="63" y="10"/>
                      </a:lnTo>
                      <a:lnTo>
                        <a:pt x="63" y="12"/>
                      </a:lnTo>
                      <a:lnTo>
                        <a:pt x="67" y="13"/>
                      </a:lnTo>
                      <a:lnTo>
                        <a:pt x="67" y="17"/>
                      </a:lnTo>
                      <a:lnTo>
                        <a:pt x="68" y="17"/>
                      </a:lnTo>
                      <a:lnTo>
                        <a:pt x="70" y="20"/>
                      </a:lnTo>
                      <a:lnTo>
                        <a:pt x="70" y="22"/>
                      </a:lnTo>
                      <a:lnTo>
                        <a:pt x="72" y="24"/>
                      </a:lnTo>
                      <a:lnTo>
                        <a:pt x="70" y="25"/>
                      </a:lnTo>
                      <a:lnTo>
                        <a:pt x="72" y="27"/>
                      </a:lnTo>
                      <a:lnTo>
                        <a:pt x="70" y="32"/>
                      </a:lnTo>
                      <a:lnTo>
                        <a:pt x="70" y="35"/>
                      </a:lnTo>
                      <a:lnTo>
                        <a:pt x="68" y="37"/>
                      </a:lnTo>
                      <a:lnTo>
                        <a:pt x="65" y="40"/>
                      </a:lnTo>
                      <a:lnTo>
                        <a:pt x="63" y="40"/>
                      </a:lnTo>
                      <a:lnTo>
                        <a:pt x="63" y="44"/>
                      </a:lnTo>
                      <a:lnTo>
                        <a:pt x="60" y="45"/>
                      </a:lnTo>
                      <a:lnTo>
                        <a:pt x="58" y="45"/>
                      </a:lnTo>
                      <a:lnTo>
                        <a:pt x="57" y="47"/>
                      </a:lnTo>
                      <a:lnTo>
                        <a:pt x="53" y="47"/>
                      </a:lnTo>
                      <a:lnTo>
                        <a:pt x="53" y="49"/>
                      </a:lnTo>
                      <a:lnTo>
                        <a:pt x="50" y="51"/>
                      </a:lnTo>
                      <a:lnTo>
                        <a:pt x="45" y="51"/>
                      </a:lnTo>
                      <a:lnTo>
                        <a:pt x="43" y="52"/>
                      </a:lnTo>
                      <a:lnTo>
                        <a:pt x="40" y="52"/>
                      </a:lnTo>
                      <a:lnTo>
                        <a:pt x="38" y="54"/>
                      </a:lnTo>
                      <a:lnTo>
                        <a:pt x="37" y="54"/>
                      </a:lnTo>
                      <a:lnTo>
                        <a:pt x="33" y="54"/>
                      </a:lnTo>
                      <a:lnTo>
                        <a:pt x="32" y="54"/>
                      </a:lnTo>
                      <a:lnTo>
                        <a:pt x="30" y="54"/>
                      </a:lnTo>
                      <a:lnTo>
                        <a:pt x="28" y="52"/>
                      </a:lnTo>
                      <a:lnTo>
                        <a:pt x="27" y="52"/>
                      </a:lnTo>
                      <a:lnTo>
                        <a:pt x="23" y="51"/>
                      </a:lnTo>
                      <a:lnTo>
                        <a:pt x="22" y="49"/>
                      </a:lnTo>
                      <a:lnTo>
                        <a:pt x="18" y="49"/>
                      </a:lnTo>
                      <a:lnTo>
                        <a:pt x="15" y="47"/>
                      </a:lnTo>
                      <a:lnTo>
                        <a:pt x="13" y="45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7" y="40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3" y="27"/>
                      </a:lnTo>
                      <a:lnTo>
                        <a:pt x="5" y="27"/>
                      </a:lnTo>
                      <a:lnTo>
                        <a:pt x="5" y="25"/>
                      </a:lnTo>
                      <a:lnTo>
                        <a:pt x="5" y="22"/>
                      </a:lnTo>
                      <a:lnTo>
                        <a:pt x="7" y="18"/>
                      </a:lnTo>
                      <a:lnTo>
                        <a:pt x="3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6" name="Freeform 885"/>
                <p:cNvSpPr>
                  <a:spLocks/>
                </p:cNvSpPr>
                <p:nvPr/>
              </p:nvSpPr>
              <p:spPr bwMode="auto">
                <a:xfrm>
                  <a:off x="5190" y="882"/>
                  <a:ext cx="46" cy="34"/>
                </a:xfrm>
                <a:custGeom>
                  <a:avLst/>
                  <a:gdLst>
                    <a:gd name="T0" fmla="*/ 30 w 91"/>
                    <a:gd name="T1" fmla="*/ 1 h 67"/>
                    <a:gd name="T2" fmla="*/ 27 w 91"/>
                    <a:gd name="T3" fmla="*/ 0 h 67"/>
                    <a:gd name="T4" fmla="*/ 25 w 91"/>
                    <a:gd name="T5" fmla="*/ 0 h 67"/>
                    <a:gd name="T6" fmla="*/ 24 w 91"/>
                    <a:gd name="T7" fmla="*/ 0 h 67"/>
                    <a:gd name="T8" fmla="*/ 23 w 91"/>
                    <a:gd name="T9" fmla="*/ 0 h 67"/>
                    <a:gd name="T10" fmla="*/ 21 w 91"/>
                    <a:gd name="T11" fmla="*/ 0 h 67"/>
                    <a:gd name="T12" fmla="*/ 18 w 91"/>
                    <a:gd name="T13" fmla="*/ 0 h 67"/>
                    <a:gd name="T14" fmla="*/ 12 w 91"/>
                    <a:gd name="T15" fmla="*/ 3 h 67"/>
                    <a:gd name="T16" fmla="*/ 10 w 91"/>
                    <a:gd name="T17" fmla="*/ 4 h 67"/>
                    <a:gd name="T18" fmla="*/ 9 w 91"/>
                    <a:gd name="T19" fmla="*/ 4 h 67"/>
                    <a:gd name="T20" fmla="*/ 8 w 91"/>
                    <a:gd name="T21" fmla="*/ 4 h 67"/>
                    <a:gd name="T22" fmla="*/ 7 w 91"/>
                    <a:gd name="T23" fmla="*/ 6 h 67"/>
                    <a:gd name="T24" fmla="*/ 5 w 91"/>
                    <a:gd name="T25" fmla="*/ 7 h 67"/>
                    <a:gd name="T26" fmla="*/ 3 w 91"/>
                    <a:gd name="T27" fmla="*/ 9 h 67"/>
                    <a:gd name="T28" fmla="*/ 2 w 91"/>
                    <a:gd name="T29" fmla="*/ 13 h 67"/>
                    <a:gd name="T30" fmla="*/ 0 w 91"/>
                    <a:gd name="T31" fmla="*/ 15 h 67"/>
                    <a:gd name="T32" fmla="*/ 0 w 91"/>
                    <a:gd name="T33" fmla="*/ 16 h 67"/>
                    <a:gd name="T34" fmla="*/ 0 w 91"/>
                    <a:gd name="T35" fmla="*/ 17 h 67"/>
                    <a:gd name="T36" fmla="*/ 0 w 91"/>
                    <a:gd name="T37" fmla="*/ 18 h 67"/>
                    <a:gd name="T38" fmla="*/ 0 w 91"/>
                    <a:gd name="T39" fmla="*/ 20 h 67"/>
                    <a:gd name="T40" fmla="*/ 1 w 91"/>
                    <a:gd name="T41" fmla="*/ 21 h 67"/>
                    <a:gd name="T42" fmla="*/ 4 w 91"/>
                    <a:gd name="T43" fmla="*/ 26 h 67"/>
                    <a:gd name="T44" fmla="*/ 5 w 91"/>
                    <a:gd name="T45" fmla="*/ 28 h 67"/>
                    <a:gd name="T46" fmla="*/ 6 w 91"/>
                    <a:gd name="T47" fmla="*/ 29 h 67"/>
                    <a:gd name="T48" fmla="*/ 8 w 91"/>
                    <a:gd name="T49" fmla="*/ 30 h 67"/>
                    <a:gd name="T50" fmla="*/ 9 w 91"/>
                    <a:gd name="T51" fmla="*/ 30 h 67"/>
                    <a:gd name="T52" fmla="*/ 13 w 91"/>
                    <a:gd name="T53" fmla="*/ 32 h 67"/>
                    <a:gd name="T54" fmla="*/ 18 w 91"/>
                    <a:gd name="T55" fmla="*/ 34 h 67"/>
                    <a:gd name="T56" fmla="*/ 18 w 91"/>
                    <a:gd name="T57" fmla="*/ 34 h 67"/>
                    <a:gd name="T58" fmla="*/ 21 w 91"/>
                    <a:gd name="T59" fmla="*/ 34 h 67"/>
                    <a:gd name="T60" fmla="*/ 23 w 91"/>
                    <a:gd name="T61" fmla="*/ 34 h 67"/>
                    <a:gd name="T62" fmla="*/ 24 w 91"/>
                    <a:gd name="T63" fmla="*/ 34 h 67"/>
                    <a:gd name="T64" fmla="*/ 26 w 91"/>
                    <a:gd name="T65" fmla="*/ 34 h 67"/>
                    <a:gd name="T66" fmla="*/ 32 w 91"/>
                    <a:gd name="T67" fmla="*/ 32 h 67"/>
                    <a:gd name="T68" fmla="*/ 33 w 91"/>
                    <a:gd name="T69" fmla="*/ 31 h 67"/>
                    <a:gd name="T70" fmla="*/ 36 w 91"/>
                    <a:gd name="T71" fmla="*/ 31 h 67"/>
                    <a:gd name="T72" fmla="*/ 37 w 91"/>
                    <a:gd name="T73" fmla="*/ 30 h 67"/>
                    <a:gd name="T74" fmla="*/ 38 w 91"/>
                    <a:gd name="T75" fmla="*/ 29 h 67"/>
                    <a:gd name="T76" fmla="*/ 39 w 91"/>
                    <a:gd name="T77" fmla="*/ 28 h 67"/>
                    <a:gd name="T78" fmla="*/ 41 w 91"/>
                    <a:gd name="T79" fmla="*/ 27 h 67"/>
                    <a:gd name="T80" fmla="*/ 43 w 91"/>
                    <a:gd name="T81" fmla="*/ 26 h 67"/>
                    <a:gd name="T82" fmla="*/ 44 w 91"/>
                    <a:gd name="T83" fmla="*/ 21 h 67"/>
                    <a:gd name="T84" fmla="*/ 45 w 91"/>
                    <a:gd name="T85" fmla="*/ 20 h 67"/>
                    <a:gd name="T86" fmla="*/ 45 w 91"/>
                    <a:gd name="T87" fmla="*/ 18 h 67"/>
                    <a:gd name="T88" fmla="*/ 46 w 91"/>
                    <a:gd name="T89" fmla="*/ 17 h 67"/>
                    <a:gd name="T90" fmla="*/ 45 w 91"/>
                    <a:gd name="T91" fmla="*/ 16 h 67"/>
                    <a:gd name="T92" fmla="*/ 45 w 91"/>
                    <a:gd name="T93" fmla="*/ 14 h 67"/>
                    <a:gd name="T94" fmla="*/ 43 w 91"/>
                    <a:gd name="T95" fmla="*/ 9 h 67"/>
                    <a:gd name="T96" fmla="*/ 42 w 91"/>
                    <a:gd name="T97" fmla="*/ 8 h 67"/>
                    <a:gd name="T98" fmla="*/ 40 w 91"/>
                    <a:gd name="T99" fmla="*/ 7 h 67"/>
                    <a:gd name="T100" fmla="*/ 39 w 91"/>
                    <a:gd name="T101" fmla="*/ 5 h 67"/>
                    <a:gd name="T102" fmla="*/ 38 w 91"/>
                    <a:gd name="T103" fmla="*/ 4 h 67"/>
                    <a:gd name="T104" fmla="*/ 37 w 91"/>
                    <a:gd name="T105" fmla="*/ 4 h 67"/>
                    <a:gd name="T106" fmla="*/ 35 w 91"/>
                    <a:gd name="T107" fmla="*/ 3 h 6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1"/>
                    <a:gd name="T163" fmla="*/ 0 h 67"/>
                    <a:gd name="T164" fmla="*/ 91 w 91"/>
                    <a:gd name="T165" fmla="*/ 67 h 67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1" h="67">
                      <a:moveTo>
                        <a:pt x="63" y="3"/>
                      </a:move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6" y="0"/>
                      </a:lnTo>
                      <a:lnTo>
                        <a:pt x="56" y="2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25" y="3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5" y="8"/>
                      </a:lnTo>
                      <a:lnTo>
                        <a:pt x="15" y="10"/>
                      </a:lnTo>
                      <a:lnTo>
                        <a:pt x="13" y="12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0" y="13"/>
                      </a:lnTo>
                      <a:lnTo>
                        <a:pt x="8" y="13"/>
                      </a:lnTo>
                      <a:lnTo>
                        <a:pt x="8" y="17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3" y="24"/>
                      </a:lnTo>
                      <a:lnTo>
                        <a:pt x="3" y="25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0" y="29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1" y="42"/>
                      </a:lnTo>
                      <a:lnTo>
                        <a:pt x="6" y="51"/>
                      </a:lnTo>
                      <a:lnTo>
                        <a:pt x="6" y="52"/>
                      </a:lnTo>
                      <a:lnTo>
                        <a:pt x="8" y="52"/>
                      </a:lnTo>
                      <a:lnTo>
                        <a:pt x="8" y="54"/>
                      </a:lnTo>
                      <a:lnTo>
                        <a:pt x="10" y="56"/>
                      </a:lnTo>
                      <a:lnTo>
                        <a:pt x="11" y="56"/>
                      </a:lnTo>
                      <a:lnTo>
                        <a:pt x="11" y="57"/>
                      </a:lnTo>
                      <a:lnTo>
                        <a:pt x="13" y="57"/>
                      </a:lnTo>
                      <a:lnTo>
                        <a:pt x="13" y="59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1" y="62"/>
                      </a:lnTo>
                      <a:lnTo>
                        <a:pt x="25" y="64"/>
                      </a:lnTo>
                      <a:lnTo>
                        <a:pt x="30" y="67"/>
                      </a:lnTo>
                      <a:lnTo>
                        <a:pt x="31" y="67"/>
                      </a:lnTo>
                      <a:lnTo>
                        <a:pt x="35" y="67"/>
                      </a:lnTo>
                      <a:lnTo>
                        <a:pt x="36" y="67"/>
                      </a:lnTo>
                      <a:lnTo>
                        <a:pt x="38" y="67"/>
                      </a:lnTo>
                      <a:lnTo>
                        <a:pt x="41" y="67"/>
                      </a:lnTo>
                      <a:lnTo>
                        <a:pt x="43" y="67"/>
                      </a:lnTo>
                      <a:lnTo>
                        <a:pt x="45" y="67"/>
                      </a:lnTo>
                      <a:lnTo>
                        <a:pt x="46" y="67"/>
                      </a:lnTo>
                      <a:lnTo>
                        <a:pt x="48" y="67"/>
                      </a:lnTo>
                      <a:lnTo>
                        <a:pt x="50" y="67"/>
                      </a:lnTo>
                      <a:lnTo>
                        <a:pt x="51" y="67"/>
                      </a:lnTo>
                      <a:lnTo>
                        <a:pt x="53" y="67"/>
                      </a:lnTo>
                      <a:lnTo>
                        <a:pt x="63" y="64"/>
                      </a:lnTo>
                      <a:lnTo>
                        <a:pt x="65" y="62"/>
                      </a:lnTo>
                      <a:lnTo>
                        <a:pt x="66" y="62"/>
                      </a:lnTo>
                      <a:lnTo>
                        <a:pt x="68" y="62"/>
                      </a:lnTo>
                      <a:lnTo>
                        <a:pt x="70" y="62"/>
                      </a:lnTo>
                      <a:lnTo>
                        <a:pt x="71" y="61"/>
                      </a:lnTo>
                      <a:lnTo>
                        <a:pt x="71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6" y="57"/>
                      </a:lnTo>
                      <a:lnTo>
                        <a:pt x="78" y="57"/>
                      </a:lnTo>
                      <a:lnTo>
                        <a:pt x="78" y="56"/>
                      </a:lnTo>
                      <a:lnTo>
                        <a:pt x="80" y="56"/>
                      </a:lnTo>
                      <a:lnTo>
                        <a:pt x="80" y="54"/>
                      </a:lnTo>
                      <a:lnTo>
                        <a:pt x="81" y="54"/>
                      </a:lnTo>
                      <a:lnTo>
                        <a:pt x="83" y="51"/>
                      </a:lnTo>
                      <a:lnTo>
                        <a:pt x="85" y="51"/>
                      </a:lnTo>
                      <a:lnTo>
                        <a:pt x="85" y="49"/>
                      </a:lnTo>
                      <a:lnTo>
                        <a:pt x="88" y="44"/>
                      </a:lnTo>
                      <a:lnTo>
                        <a:pt x="88" y="42"/>
                      </a:lnTo>
                      <a:lnTo>
                        <a:pt x="90" y="42"/>
                      </a:lnTo>
                      <a:lnTo>
                        <a:pt x="90" y="39"/>
                      </a:lnTo>
                      <a:lnTo>
                        <a:pt x="90" y="37"/>
                      </a:lnTo>
                      <a:lnTo>
                        <a:pt x="90" y="35"/>
                      </a:lnTo>
                      <a:lnTo>
                        <a:pt x="91" y="35"/>
                      </a:lnTo>
                      <a:lnTo>
                        <a:pt x="90" y="34"/>
                      </a:lnTo>
                      <a:lnTo>
                        <a:pt x="91" y="34"/>
                      </a:lnTo>
                      <a:lnTo>
                        <a:pt x="91" y="32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5"/>
                      </a:lnTo>
                      <a:lnTo>
                        <a:pt x="85" y="18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1" y="13"/>
                      </a:lnTo>
                      <a:lnTo>
                        <a:pt x="80" y="13"/>
                      </a:lnTo>
                      <a:lnTo>
                        <a:pt x="80" y="12"/>
                      </a:lnTo>
                      <a:lnTo>
                        <a:pt x="78" y="12"/>
                      </a:lnTo>
                      <a:lnTo>
                        <a:pt x="78" y="10"/>
                      </a:lnTo>
                      <a:lnTo>
                        <a:pt x="76" y="8"/>
                      </a:lnTo>
                      <a:lnTo>
                        <a:pt x="75" y="8"/>
                      </a:lnTo>
                      <a:lnTo>
                        <a:pt x="73" y="8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3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7" name="Freeform 886"/>
                <p:cNvSpPr>
                  <a:spLocks/>
                </p:cNvSpPr>
                <p:nvPr/>
              </p:nvSpPr>
              <p:spPr bwMode="auto">
                <a:xfrm>
                  <a:off x="5190" y="882"/>
                  <a:ext cx="47" cy="35"/>
                </a:xfrm>
                <a:custGeom>
                  <a:avLst/>
                  <a:gdLst>
                    <a:gd name="T0" fmla="*/ 0 w 95"/>
                    <a:gd name="T1" fmla="*/ 15 h 69"/>
                    <a:gd name="T2" fmla="*/ 0 w 95"/>
                    <a:gd name="T3" fmla="*/ 18 h 69"/>
                    <a:gd name="T4" fmla="*/ 0 w 95"/>
                    <a:gd name="T5" fmla="*/ 21 h 69"/>
                    <a:gd name="T6" fmla="*/ 3 w 95"/>
                    <a:gd name="T7" fmla="*/ 26 h 69"/>
                    <a:gd name="T8" fmla="*/ 6 w 95"/>
                    <a:gd name="T9" fmla="*/ 30 h 69"/>
                    <a:gd name="T10" fmla="*/ 11 w 95"/>
                    <a:gd name="T11" fmla="*/ 32 h 69"/>
                    <a:gd name="T12" fmla="*/ 16 w 95"/>
                    <a:gd name="T13" fmla="*/ 34 h 69"/>
                    <a:gd name="T14" fmla="*/ 22 w 95"/>
                    <a:gd name="T15" fmla="*/ 35 h 69"/>
                    <a:gd name="T16" fmla="*/ 28 w 95"/>
                    <a:gd name="T17" fmla="*/ 34 h 69"/>
                    <a:gd name="T18" fmla="*/ 36 w 95"/>
                    <a:gd name="T19" fmla="*/ 31 h 69"/>
                    <a:gd name="T20" fmla="*/ 39 w 95"/>
                    <a:gd name="T21" fmla="*/ 30 h 69"/>
                    <a:gd name="T22" fmla="*/ 43 w 95"/>
                    <a:gd name="T23" fmla="*/ 26 h 69"/>
                    <a:gd name="T24" fmla="*/ 46 w 95"/>
                    <a:gd name="T25" fmla="*/ 24 h 69"/>
                    <a:gd name="T26" fmla="*/ 47 w 95"/>
                    <a:gd name="T27" fmla="*/ 19 h 69"/>
                    <a:gd name="T28" fmla="*/ 47 w 95"/>
                    <a:gd name="T29" fmla="*/ 13 h 69"/>
                    <a:gd name="T30" fmla="*/ 44 w 95"/>
                    <a:gd name="T31" fmla="*/ 8 h 69"/>
                    <a:gd name="T32" fmla="*/ 41 w 95"/>
                    <a:gd name="T33" fmla="*/ 4 h 69"/>
                    <a:gd name="T34" fmla="*/ 36 w 95"/>
                    <a:gd name="T35" fmla="*/ 3 h 69"/>
                    <a:gd name="T36" fmla="*/ 29 w 95"/>
                    <a:gd name="T37" fmla="*/ 0 h 69"/>
                    <a:gd name="T38" fmla="*/ 22 w 95"/>
                    <a:gd name="T39" fmla="*/ 0 h 69"/>
                    <a:gd name="T40" fmla="*/ 16 w 95"/>
                    <a:gd name="T41" fmla="*/ 0 h 69"/>
                    <a:gd name="T42" fmla="*/ 11 w 95"/>
                    <a:gd name="T43" fmla="*/ 4 h 69"/>
                    <a:gd name="T44" fmla="*/ 6 w 95"/>
                    <a:gd name="T45" fmla="*/ 5 h 69"/>
                    <a:gd name="T46" fmla="*/ 3 w 95"/>
                    <a:gd name="T47" fmla="*/ 8 h 69"/>
                    <a:gd name="T48" fmla="*/ 6 w 95"/>
                    <a:gd name="T49" fmla="*/ 8 h 69"/>
                    <a:gd name="T50" fmla="*/ 10 w 95"/>
                    <a:gd name="T51" fmla="*/ 6 h 69"/>
                    <a:gd name="T52" fmla="*/ 12 w 95"/>
                    <a:gd name="T53" fmla="*/ 4 h 69"/>
                    <a:gd name="T54" fmla="*/ 19 w 95"/>
                    <a:gd name="T55" fmla="*/ 2 h 69"/>
                    <a:gd name="T56" fmla="*/ 24 w 95"/>
                    <a:gd name="T57" fmla="*/ 1 h 69"/>
                    <a:gd name="T58" fmla="*/ 30 w 95"/>
                    <a:gd name="T59" fmla="*/ 2 h 69"/>
                    <a:gd name="T60" fmla="*/ 36 w 95"/>
                    <a:gd name="T61" fmla="*/ 4 h 69"/>
                    <a:gd name="T62" fmla="*/ 41 w 95"/>
                    <a:gd name="T63" fmla="*/ 8 h 69"/>
                    <a:gd name="T64" fmla="*/ 43 w 95"/>
                    <a:gd name="T65" fmla="*/ 9 h 69"/>
                    <a:gd name="T66" fmla="*/ 45 w 95"/>
                    <a:gd name="T67" fmla="*/ 15 h 69"/>
                    <a:gd name="T68" fmla="*/ 45 w 95"/>
                    <a:gd name="T69" fmla="*/ 20 h 69"/>
                    <a:gd name="T70" fmla="*/ 43 w 95"/>
                    <a:gd name="T71" fmla="*/ 24 h 69"/>
                    <a:gd name="T72" fmla="*/ 40 w 95"/>
                    <a:gd name="T73" fmla="*/ 27 h 69"/>
                    <a:gd name="T74" fmla="*/ 36 w 95"/>
                    <a:gd name="T75" fmla="*/ 30 h 69"/>
                    <a:gd name="T76" fmla="*/ 32 w 95"/>
                    <a:gd name="T77" fmla="*/ 31 h 69"/>
                    <a:gd name="T78" fmla="*/ 26 w 95"/>
                    <a:gd name="T79" fmla="*/ 33 h 69"/>
                    <a:gd name="T80" fmla="*/ 21 w 95"/>
                    <a:gd name="T81" fmla="*/ 33 h 69"/>
                    <a:gd name="T82" fmla="*/ 15 w 95"/>
                    <a:gd name="T83" fmla="*/ 31 h 69"/>
                    <a:gd name="T84" fmla="*/ 11 w 95"/>
                    <a:gd name="T85" fmla="*/ 31 h 69"/>
                    <a:gd name="T86" fmla="*/ 8 w 95"/>
                    <a:gd name="T87" fmla="*/ 28 h 69"/>
                    <a:gd name="T88" fmla="*/ 5 w 95"/>
                    <a:gd name="T89" fmla="*/ 25 h 69"/>
                    <a:gd name="T90" fmla="*/ 2 w 95"/>
                    <a:gd name="T91" fmla="*/ 20 h 69"/>
                    <a:gd name="T92" fmla="*/ 2 w 95"/>
                    <a:gd name="T93" fmla="*/ 17 h 69"/>
                    <a:gd name="T94" fmla="*/ 2 w 95"/>
                    <a:gd name="T95" fmla="*/ 14 h 6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69"/>
                    <a:gd name="T146" fmla="*/ 95 w 95"/>
                    <a:gd name="T147" fmla="*/ 69 h 6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69">
                      <a:moveTo>
                        <a:pt x="5" y="18"/>
                      </a:move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3" y="49"/>
                      </a:lnTo>
                      <a:lnTo>
                        <a:pt x="5" y="51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8" y="54"/>
                      </a:lnTo>
                      <a:lnTo>
                        <a:pt x="12" y="57"/>
                      </a:lnTo>
                      <a:lnTo>
                        <a:pt x="12" y="59"/>
                      </a:lnTo>
                      <a:lnTo>
                        <a:pt x="15" y="61"/>
                      </a:lnTo>
                      <a:lnTo>
                        <a:pt x="20" y="62"/>
                      </a:lnTo>
                      <a:lnTo>
                        <a:pt x="23" y="64"/>
                      </a:lnTo>
                      <a:lnTo>
                        <a:pt x="27" y="66"/>
                      </a:lnTo>
                      <a:lnTo>
                        <a:pt x="27" y="67"/>
                      </a:lnTo>
                      <a:lnTo>
                        <a:pt x="28" y="67"/>
                      </a:lnTo>
                      <a:lnTo>
                        <a:pt x="33" y="67"/>
                      </a:lnTo>
                      <a:lnTo>
                        <a:pt x="35" y="67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5" y="69"/>
                      </a:lnTo>
                      <a:lnTo>
                        <a:pt x="50" y="67"/>
                      </a:lnTo>
                      <a:lnTo>
                        <a:pt x="52" y="67"/>
                      </a:lnTo>
                      <a:lnTo>
                        <a:pt x="53" y="67"/>
                      </a:lnTo>
                      <a:lnTo>
                        <a:pt x="57" y="67"/>
                      </a:lnTo>
                      <a:lnTo>
                        <a:pt x="58" y="67"/>
                      </a:lnTo>
                      <a:lnTo>
                        <a:pt x="68" y="66"/>
                      </a:lnTo>
                      <a:lnTo>
                        <a:pt x="68" y="64"/>
                      </a:lnTo>
                      <a:lnTo>
                        <a:pt x="72" y="62"/>
                      </a:lnTo>
                      <a:lnTo>
                        <a:pt x="73" y="62"/>
                      </a:lnTo>
                      <a:lnTo>
                        <a:pt x="75" y="61"/>
                      </a:lnTo>
                      <a:lnTo>
                        <a:pt x="77" y="61"/>
                      </a:lnTo>
                      <a:lnTo>
                        <a:pt x="78" y="59"/>
                      </a:lnTo>
                      <a:lnTo>
                        <a:pt x="83" y="57"/>
                      </a:lnTo>
                      <a:lnTo>
                        <a:pt x="85" y="56"/>
                      </a:lnTo>
                      <a:lnTo>
                        <a:pt x="85" y="54"/>
                      </a:lnTo>
                      <a:lnTo>
                        <a:pt x="87" y="52"/>
                      </a:lnTo>
                      <a:lnTo>
                        <a:pt x="88" y="49"/>
                      </a:lnTo>
                      <a:lnTo>
                        <a:pt x="90" y="49"/>
                      </a:lnTo>
                      <a:lnTo>
                        <a:pt x="92" y="49"/>
                      </a:lnTo>
                      <a:lnTo>
                        <a:pt x="92" y="47"/>
                      </a:lnTo>
                      <a:lnTo>
                        <a:pt x="95" y="44"/>
                      </a:lnTo>
                      <a:lnTo>
                        <a:pt x="95" y="42"/>
                      </a:lnTo>
                      <a:lnTo>
                        <a:pt x="95" y="40"/>
                      </a:lnTo>
                      <a:lnTo>
                        <a:pt x="95" y="37"/>
                      </a:lnTo>
                      <a:lnTo>
                        <a:pt x="95" y="35"/>
                      </a:lnTo>
                      <a:lnTo>
                        <a:pt x="95" y="30"/>
                      </a:lnTo>
                      <a:lnTo>
                        <a:pt x="95" y="25"/>
                      </a:lnTo>
                      <a:lnTo>
                        <a:pt x="90" y="18"/>
                      </a:lnTo>
                      <a:lnTo>
                        <a:pt x="90" y="17"/>
                      </a:lnTo>
                      <a:lnTo>
                        <a:pt x="88" y="15"/>
                      </a:lnTo>
                      <a:lnTo>
                        <a:pt x="87" y="13"/>
                      </a:lnTo>
                      <a:lnTo>
                        <a:pt x="85" y="13"/>
                      </a:lnTo>
                      <a:lnTo>
                        <a:pt x="85" y="12"/>
                      </a:lnTo>
                      <a:lnTo>
                        <a:pt x="83" y="8"/>
                      </a:ln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7" y="7"/>
                      </a:lnTo>
                      <a:lnTo>
                        <a:pt x="73" y="5"/>
                      </a:lnTo>
                      <a:lnTo>
                        <a:pt x="63" y="0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5" y="3"/>
                      </a:lnTo>
                      <a:lnTo>
                        <a:pt x="23" y="5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3" y="10"/>
                      </a:lnTo>
                      <a:lnTo>
                        <a:pt x="12" y="10"/>
                      </a:lnTo>
                      <a:lnTo>
                        <a:pt x="10" y="12"/>
                      </a:lnTo>
                      <a:lnTo>
                        <a:pt x="10" y="13"/>
                      </a:lnTo>
                      <a:lnTo>
                        <a:pt x="7" y="15"/>
                      </a:lnTo>
                      <a:lnTo>
                        <a:pt x="5" y="18"/>
                      </a:lnTo>
                      <a:lnTo>
                        <a:pt x="8" y="20"/>
                      </a:lnTo>
                      <a:lnTo>
                        <a:pt x="12" y="17"/>
                      </a:lnTo>
                      <a:lnTo>
                        <a:pt x="12" y="15"/>
                      </a:lnTo>
                      <a:lnTo>
                        <a:pt x="13" y="13"/>
                      </a:lnTo>
                      <a:lnTo>
                        <a:pt x="17" y="13"/>
                      </a:lnTo>
                      <a:lnTo>
                        <a:pt x="17" y="12"/>
                      </a:lnTo>
                      <a:lnTo>
                        <a:pt x="20" y="12"/>
                      </a:lnTo>
                      <a:lnTo>
                        <a:pt x="20" y="10"/>
                      </a:lnTo>
                      <a:lnTo>
                        <a:pt x="23" y="8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30" y="5"/>
                      </a:lnTo>
                      <a:lnTo>
                        <a:pt x="35" y="5"/>
                      </a:lnTo>
                      <a:lnTo>
                        <a:pt x="38" y="3"/>
                      </a:lnTo>
                      <a:lnTo>
                        <a:pt x="42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8" y="2"/>
                      </a:lnTo>
                      <a:lnTo>
                        <a:pt x="52" y="2"/>
                      </a:lnTo>
                      <a:lnTo>
                        <a:pt x="57" y="2"/>
                      </a:lnTo>
                      <a:lnTo>
                        <a:pt x="58" y="3"/>
                      </a:lnTo>
                      <a:lnTo>
                        <a:pt x="60" y="3"/>
                      </a:lnTo>
                      <a:lnTo>
                        <a:pt x="63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3" y="8"/>
                      </a:lnTo>
                      <a:lnTo>
                        <a:pt x="77" y="10"/>
                      </a:lnTo>
                      <a:lnTo>
                        <a:pt x="78" y="12"/>
                      </a:lnTo>
                      <a:lnTo>
                        <a:pt x="82" y="13"/>
                      </a:lnTo>
                      <a:lnTo>
                        <a:pt x="83" y="15"/>
                      </a:lnTo>
                      <a:lnTo>
                        <a:pt x="83" y="17"/>
                      </a:lnTo>
                      <a:lnTo>
                        <a:pt x="85" y="17"/>
                      </a:lnTo>
                      <a:lnTo>
                        <a:pt x="85" y="18"/>
                      </a:lnTo>
                      <a:lnTo>
                        <a:pt x="87" y="18"/>
                      </a:lnTo>
                      <a:lnTo>
                        <a:pt x="88" y="25"/>
                      </a:lnTo>
                      <a:lnTo>
                        <a:pt x="90" y="27"/>
                      </a:lnTo>
                      <a:lnTo>
                        <a:pt x="90" y="30"/>
                      </a:lnTo>
                      <a:lnTo>
                        <a:pt x="90" y="35"/>
                      </a:lnTo>
                      <a:lnTo>
                        <a:pt x="90" y="37"/>
                      </a:lnTo>
                      <a:lnTo>
                        <a:pt x="90" y="39"/>
                      </a:lnTo>
                      <a:lnTo>
                        <a:pt x="90" y="40"/>
                      </a:lnTo>
                      <a:lnTo>
                        <a:pt x="88" y="42"/>
                      </a:lnTo>
                      <a:lnTo>
                        <a:pt x="87" y="45"/>
                      </a:lnTo>
                      <a:lnTo>
                        <a:pt x="87" y="47"/>
                      </a:lnTo>
                      <a:lnTo>
                        <a:pt x="85" y="49"/>
                      </a:lnTo>
                      <a:lnTo>
                        <a:pt x="83" y="51"/>
                      </a:lnTo>
                      <a:lnTo>
                        <a:pt x="83" y="52"/>
                      </a:lnTo>
                      <a:lnTo>
                        <a:pt x="80" y="54"/>
                      </a:lnTo>
                      <a:lnTo>
                        <a:pt x="78" y="54"/>
                      </a:lnTo>
                      <a:lnTo>
                        <a:pt x="77" y="57"/>
                      </a:lnTo>
                      <a:lnTo>
                        <a:pt x="73" y="57"/>
                      </a:lnTo>
                      <a:lnTo>
                        <a:pt x="72" y="59"/>
                      </a:lnTo>
                      <a:lnTo>
                        <a:pt x="70" y="61"/>
                      </a:lnTo>
                      <a:lnTo>
                        <a:pt x="68" y="61"/>
                      </a:lnTo>
                      <a:lnTo>
                        <a:pt x="67" y="61"/>
                      </a:lnTo>
                      <a:lnTo>
                        <a:pt x="65" y="61"/>
                      </a:lnTo>
                      <a:lnTo>
                        <a:pt x="63" y="62"/>
                      </a:lnTo>
                      <a:lnTo>
                        <a:pt x="57" y="64"/>
                      </a:lnTo>
                      <a:lnTo>
                        <a:pt x="55" y="66"/>
                      </a:lnTo>
                      <a:lnTo>
                        <a:pt x="53" y="66"/>
                      </a:lnTo>
                      <a:lnTo>
                        <a:pt x="52" y="66"/>
                      </a:lnTo>
                      <a:lnTo>
                        <a:pt x="48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40" y="66"/>
                      </a:lnTo>
                      <a:lnTo>
                        <a:pt x="37" y="66"/>
                      </a:lnTo>
                      <a:lnTo>
                        <a:pt x="35" y="64"/>
                      </a:lnTo>
                      <a:lnTo>
                        <a:pt x="30" y="62"/>
                      </a:lnTo>
                      <a:lnTo>
                        <a:pt x="27" y="62"/>
                      </a:lnTo>
                      <a:lnTo>
                        <a:pt x="28" y="62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2" y="61"/>
                      </a:lnTo>
                      <a:lnTo>
                        <a:pt x="18" y="57"/>
                      </a:lnTo>
                      <a:lnTo>
                        <a:pt x="17" y="57"/>
                      </a:lnTo>
                      <a:lnTo>
                        <a:pt x="17" y="56"/>
                      </a:lnTo>
                      <a:lnTo>
                        <a:pt x="12" y="54"/>
                      </a:lnTo>
                      <a:lnTo>
                        <a:pt x="12" y="52"/>
                      </a:lnTo>
                      <a:lnTo>
                        <a:pt x="10" y="51"/>
                      </a:lnTo>
                      <a:lnTo>
                        <a:pt x="10" y="49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8" y="20"/>
                      </a:lnTo>
                      <a:lnTo>
                        <a:pt x="5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8" name="Freeform 887"/>
                <p:cNvSpPr>
                  <a:spLocks/>
                </p:cNvSpPr>
                <p:nvPr/>
              </p:nvSpPr>
              <p:spPr bwMode="auto">
                <a:xfrm>
                  <a:off x="5188" y="887"/>
                  <a:ext cx="22" cy="18"/>
                </a:xfrm>
                <a:custGeom>
                  <a:avLst/>
                  <a:gdLst>
                    <a:gd name="T0" fmla="*/ 16 w 43"/>
                    <a:gd name="T1" fmla="*/ 0 h 35"/>
                    <a:gd name="T2" fmla="*/ 22 w 43"/>
                    <a:gd name="T3" fmla="*/ 2 h 35"/>
                    <a:gd name="T4" fmla="*/ 8 w 43"/>
                    <a:gd name="T5" fmla="*/ 18 h 35"/>
                    <a:gd name="T6" fmla="*/ 0 w 43"/>
                    <a:gd name="T7" fmla="*/ 11 h 35"/>
                    <a:gd name="T8" fmla="*/ 16 w 43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5"/>
                    <a:gd name="T17" fmla="*/ 43 w 43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5">
                      <a:moveTo>
                        <a:pt x="31" y="0"/>
                      </a:moveTo>
                      <a:lnTo>
                        <a:pt x="43" y="3"/>
                      </a:lnTo>
                      <a:lnTo>
                        <a:pt x="16" y="35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9" name="Freeform 888"/>
                <p:cNvSpPr>
                  <a:spLocks/>
                </p:cNvSpPr>
                <p:nvPr/>
              </p:nvSpPr>
              <p:spPr bwMode="auto">
                <a:xfrm>
                  <a:off x="5187" y="886"/>
                  <a:ext cx="23" cy="20"/>
                </a:xfrm>
                <a:custGeom>
                  <a:avLst/>
                  <a:gdLst>
                    <a:gd name="T0" fmla="*/ 16 w 47"/>
                    <a:gd name="T1" fmla="*/ 1 h 39"/>
                    <a:gd name="T2" fmla="*/ 16 w 47"/>
                    <a:gd name="T3" fmla="*/ 1 h 39"/>
                    <a:gd name="T4" fmla="*/ 21 w 47"/>
                    <a:gd name="T5" fmla="*/ 5 h 39"/>
                    <a:gd name="T6" fmla="*/ 21 w 47"/>
                    <a:gd name="T7" fmla="*/ 4 h 39"/>
                    <a:gd name="T8" fmla="*/ 7 w 47"/>
                    <a:gd name="T9" fmla="*/ 19 h 39"/>
                    <a:gd name="T10" fmla="*/ 10 w 47"/>
                    <a:gd name="T11" fmla="*/ 19 h 39"/>
                    <a:gd name="T12" fmla="*/ 1 w 47"/>
                    <a:gd name="T13" fmla="*/ 12 h 39"/>
                    <a:gd name="T14" fmla="*/ 1 w 47"/>
                    <a:gd name="T15" fmla="*/ 13 h 39"/>
                    <a:gd name="T16" fmla="*/ 16 w 47"/>
                    <a:gd name="T17" fmla="*/ 1 h 39"/>
                    <a:gd name="T18" fmla="*/ 16 w 47"/>
                    <a:gd name="T19" fmla="*/ 1 h 39"/>
                    <a:gd name="T20" fmla="*/ 0 w 47"/>
                    <a:gd name="T21" fmla="*/ 12 h 39"/>
                    <a:gd name="T22" fmla="*/ 0 w 47"/>
                    <a:gd name="T23" fmla="*/ 12 h 39"/>
                    <a:gd name="T24" fmla="*/ 0 w 47"/>
                    <a:gd name="T25" fmla="*/ 13 h 39"/>
                    <a:gd name="T26" fmla="*/ 7 w 47"/>
                    <a:gd name="T27" fmla="*/ 19 h 39"/>
                    <a:gd name="T28" fmla="*/ 8 w 47"/>
                    <a:gd name="T29" fmla="*/ 20 h 39"/>
                    <a:gd name="T30" fmla="*/ 9 w 47"/>
                    <a:gd name="T31" fmla="*/ 20 h 39"/>
                    <a:gd name="T32" fmla="*/ 9 w 47"/>
                    <a:gd name="T33" fmla="*/ 20 h 39"/>
                    <a:gd name="T34" fmla="*/ 10 w 47"/>
                    <a:gd name="T35" fmla="*/ 19 h 39"/>
                    <a:gd name="T36" fmla="*/ 23 w 47"/>
                    <a:gd name="T37" fmla="*/ 5 h 39"/>
                    <a:gd name="T38" fmla="*/ 23 w 47"/>
                    <a:gd name="T39" fmla="*/ 4 h 39"/>
                    <a:gd name="T40" fmla="*/ 23 w 47"/>
                    <a:gd name="T41" fmla="*/ 4 h 39"/>
                    <a:gd name="T42" fmla="*/ 23 w 47"/>
                    <a:gd name="T43" fmla="*/ 4 h 39"/>
                    <a:gd name="T44" fmla="*/ 23 w 47"/>
                    <a:gd name="T45" fmla="*/ 3 h 39"/>
                    <a:gd name="T46" fmla="*/ 16 w 47"/>
                    <a:gd name="T47" fmla="*/ 0 h 39"/>
                    <a:gd name="T48" fmla="*/ 16 w 47"/>
                    <a:gd name="T49" fmla="*/ 0 h 39"/>
                    <a:gd name="T50" fmla="*/ 16 w 47"/>
                    <a:gd name="T51" fmla="*/ 0 h 39"/>
                    <a:gd name="T52" fmla="*/ 16 w 47"/>
                    <a:gd name="T53" fmla="*/ 1 h 39"/>
                    <a:gd name="T54" fmla="*/ 16 w 47"/>
                    <a:gd name="T55" fmla="*/ 1 h 3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7"/>
                    <a:gd name="T85" fmla="*/ 0 h 39"/>
                    <a:gd name="T86" fmla="*/ 47 w 47"/>
                    <a:gd name="T87" fmla="*/ 39 h 3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7" h="39">
                      <a:moveTo>
                        <a:pt x="33" y="2"/>
                      </a:moveTo>
                      <a:lnTo>
                        <a:pt x="32" y="2"/>
                      </a:lnTo>
                      <a:lnTo>
                        <a:pt x="43" y="9"/>
                      </a:lnTo>
                      <a:lnTo>
                        <a:pt x="43" y="7"/>
                      </a:lnTo>
                      <a:lnTo>
                        <a:pt x="15" y="37"/>
                      </a:lnTo>
                      <a:lnTo>
                        <a:pt x="20" y="37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33" y="2"/>
                      </a:lnTo>
                      <a:lnTo>
                        <a:pt x="32" y="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5" y="37"/>
                      </a:lnTo>
                      <a:lnTo>
                        <a:pt x="17" y="39"/>
                      </a:lnTo>
                      <a:lnTo>
                        <a:pt x="18" y="39"/>
                      </a:lnTo>
                      <a:lnTo>
                        <a:pt x="20" y="37"/>
                      </a:lnTo>
                      <a:lnTo>
                        <a:pt x="47" y="9"/>
                      </a:lnTo>
                      <a:lnTo>
                        <a:pt x="47" y="7"/>
                      </a:lnTo>
                      <a:lnTo>
                        <a:pt x="47" y="5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0" name="Freeform 889"/>
                <p:cNvSpPr>
                  <a:spLocks/>
                </p:cNvSpPr>
                <p:nvPr/>
              </p:nvSpPr>
              <p:spPr bwMode="auto">
                <a:xfrm>
                  <a:off x="5259" y="888"/>
                  <a:ext cx="19" cy="21"/>
                </a:xfrm>
                <a:custGeom>
                  <a:avLst/>
                  <a:gdLst>
                    <a:gd name="T0" fmla="*/ 12 w 36"/>
                    <a:gd name="T1" fmla="*/ 0 h 42"/>
                    <a:gd name="T2" fmla="*/ 11 w 36"/>
                    <a:gd name="T3" fmla="*/ 0 h 42"/>
                    <a:gd name="T4" fmla="*/ 11 w 36"/>
                    <a:gd name="T5" fmla="*/ 0 h 42"/>
                    <a:gd name="T6" fmla="*/ 10 w 36"/>
                    <a:gd name="T7" fmla="*/ 0 h 42"/>
                    <a:gd name="T8" fmla="*/ 8 w 36"/>
                    <a:gd name="T9" fmla="*/ 0 h 42"/>
                    <a:gd name="T10" fmla="*/ 5 w 36"/>
                    <a:gd name="T11" fmla="*/ 1 h 42"/>
                    <a:gd name="T12" fmla="*/ 4 w 36"/>
                    <a:gd name="T13" fmla="*/ 1 h 42"/>
                    <a:gd name="T14" fmla="*/ 4 w 36"/>
                    <a:gd name="T15" fmla="*/ 1 h 42"/>
                    <a:gd name="T16" fmla="*/ 3 w 36"/>
                    <a:gd name="T17" fmla="*/ 3 h 42"/>
                    <a:gd name="T18" fmla="*/ 3 w 36"/>
                    <a:gd name="T19" fmla="*/ 3 h 42"/>
                    <a:gd name="T20" fmla="*/ 2 w 36"/>
                    <a:gd name="T21" fmla="*/ 5 h 42"/>
                    <a:gd name="T22" fmla="*/ 0 w 36"/>
                    <a:gd name="T23" fmla="*/ 6 h 42"/>
                    <a:gd name="T24" fmla="*/ 0 w 36"/>
                    <a:gd name="T25" fmla="*/ 9 h 42"/>
                    <a:gd name="T26" fmla="*/ 0 w 36"/>
                    <a:gd name="T27" fmla="*/ 10 h 42"/>
                    <a:gd name="T28" fmla="*/ 0 w 36"/>
                    <a:gd name="T29" fmla="*/ 11 h 42"/>
                    <a:gd name="T30" fmla="*/ 0 w 36"/>
                    <a:gd name="T31" fmla="*/ 11 h 42"/>
                    <a:gd name="T32" fmla="*/ 0 w 36"/>
                    <a:gd name="T33" fmla="*/ 13 h 42"/>
                    <a:gd name="T34" fmla="*/ 2 w 36"/>
                    <a:gd name="T35" fmla="*/ 16 h 42"/>
                    <a:gd name="T36" fmla="*/ 2 w 36"/>
                    <a:gd name="T37" fmla="*/ 18 h 42"/>
                    <a:gd name="T38" fmla="*/ 2 w 36"/>
                    <a:gd name="T39" fmla="*/ 18 h 42"/>
                    <a:gd name="T40" fmla="*/ 3 w 36"/>
                    <a:gd name="T41" fmla="*/ 19 h 42"/>
                    <a:gd name="T42" fmla="*/ 4 w 36"/>
                    <a:gd name="T43" fmla="*/ 20 h 42"/>
                    <a:gd name="T44" fmla="*/ 5 w 36"/>
                    <a:gd name="T45" fmla="*/ 21 h 42"/>
                    <a:gd name="T46" fmla="*/ 7 w 36"/>
                    <a:gd name="T47" fmla="*/ 21 h 42"/>
                    <a:gd name="T48" fmla="*/ 8 w 36"/>
                    <a:gd name="T49" fmla="*/ 21 h 42"/>
                    <a:gd name="T50" fmla="*/ 10 w 36"/>
                    <a:gd name="T51" fmla="*/ 21 h 42"/>
                    <a:gd name="T52" fmla="*/ 11 w 36"/>
                    <a:gd name="T53" fmla="*/ 21 h 42"/>
                    <a:gd name="T54" fmla="*/ 11 w 36"/>
                    <a:gd name="T55" fmla="*/ 21 h 42"/>
                    <a:gd name="T56" fmla="*/ 14 w 36"/>
                    <a:gd name="T57" fmla="*/ 20 h 42"/>
                    <a:gd name="T58" fmla="*/ 15 w 36"/>
                    <a:gd name="T59" fmla="*/ 20 h 42"/>
                    <a:gd name="T60" fmla="*/ 15 w 36"/>
                    <a:gd name="T61" fmla="*/ 19 h 42"/>
                    <a:gd name="T62" fmla="*/ 16 w 36"/>
                    <a:gd name="T63" fmla="*/ 18 h 42"/>
                    <a:gd name="T64" fmla="*/ 17 w 36"/>
                    <a:gd name="T65" fmla="*/ 17 h 42"/>
                    <a:gd name="T66" fmla="*/ 17 w 36"/>
                    <a:gd name="T67" fmla="*/ 16 h 42"/>
                    <a:gd name="T68" fmla="*/ 19 w 36"/>
                    <a:gd name="T69" fmla="*/ 13 h 42"/>
                    <a:gd name="T70" fmla="*/ 19 w 36"/>
                    <a:gd name="T71" fmla="*/ 11 h 42"/>
                    <a:gd name="T72" fmla="*/ 19 w 36"/>
                    <a:gd name="T73" fmla="*/ 11 h 42"/>
                    <a:gd name="T74" fmla="*/ 19 w 36"/>
                    <a:gd name="T75" fmla="*/ 10 h 42"/>
                    <a:gd name="T76" fmla="*/ 19 w 36"/>
                    <a:gd name="T77" fmla="*/ 9 h 42"/>
                    <a:gd name="T78" fmla="*/ 18 w 36"/>
                    <a:gd name="T79" fmla="*/ 5 h 42"/>
                    <a:gd name="T80" fmla="*/ 17 w 36"/>
                    <a:gd name="T81" fmla="*/ 3 h 42"/>
                    <a:gd name="T82" fmla="*/ 17 w 36"/>
                    <a:gd name="T83" fmla="*/ 3 h 42"/>
                    <a:gd name="T84" fmla="*/ 16 w 36"/>
                    <a:gd name="T85" fmla="*/ 3 h 42"/>
                    <a:gd name="T86" fmla="*/ 16 w 36"/>
                    <a:gd name="T87" fmla="*/ 1 h 42"/>
                    <a:gd name="T88" fmla="*/ 15 w 36"/>
                    <a:gd name="T89" fmla="*/ 1 h 4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6"/>
                    <a:gd name="T136" fmla="*/ 0 h 42"/>
                    <a:gd name="T137" fmla="*/ 36 w 36"/>
                    <a:gd name="T138" fmla="*/ 42 h 4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6" h="42">
                      <a:moveTo>
                        <a:pt x="26" y="1"/>
                      </a:move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8" y="3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5" y="6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3" y="13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30"/>
                      </a:lnTo>
                      <a:lnTo>
                        <a:pt x="3" y="32"/>
                      </a:lnTo>
                      <a:lnTo>
                        <a:pt x="3" y="33"/>
                      </a:lnTo>
                      <a:lnTo>
                        <a:pt x="3" y="35"/>
                      </a:lnTo>
                      <a:lnTo>
                        <a:pt x="5" y="35"/>
                      </a:lnTo>
                      <a:lnTo>
                        <a:pt x="5" y="37"/>
                      </a:lnTo>
                      <a:lnTo>
                        <a:pt x="7" y="39"/>
                      </a:lnTo>
                      <a:lnTo>
                        <a:pt x="8" y="40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3" y="42"/>
                      </a:lnTo>
                      <a:lnTo>
                        <a:pt x="15" y="42"/>
                      </a:lnTo>
                      <a:lnTo>
                        <a:pt x="16" y="42"/>
                      </a:lnTo>
                      <a:lnTo>
                        <a:pt x="18" y="42"/>
                      </a:lnTo>
                      <a:lnTo>
                        <a:pt x="20" y="42"/>
                      </a:lnTo>
                      <a:lnTo>
                        <a:pt x="21" y="42"/>
                      </a:lnTo>
                      <a:lnTo>
                        <a:pt x="26" y="42"/>
                      </a:lnTo>
                      <a:lnTo>
                        <a:pt x="26" y="40"/>
                      </a:lnTo>
                      <a:lnTo>
                        <a:pt x="28" y="40"/>
                      </a:lnTo>
                      <a:lnTo>
                        <a:pt x="28" y="39"/>
                      </a:lnTo>
                      <a:lnTo>
                        <a:pt x="28" y="37"/>
                      </a:lnTo>
                      <a:lnTo>
                        <a:pt x="30" y="37"/>
                      </a:lnTo>
                      <a:lnTo>
                        <a:pt x="31" y="35"/>
                      </a:lnTo>
                      <a:lnTo>
                        <a:pt x="33" y="35"/>
                      </a:lnTo>
                      <a:lnTo>
                        <a:pt x="33" y="33"/>
                      </a:lnTo>
                      <a:lnTo>
                        <a:pt x="33" y="32"/>
                      </a:lnTo>
                      <a:lnTo>
                        <a:pt x="35" y="28"/>
                      </a:lnTo>
                      <a:lnTo>
                        <a:pt x="36" y="27"/>
                      </a:lnTo>
                      <a:lnTo>
                        <a:pt x="36" y="25"/>
                      </a:lnTo>
                      <a:lnTo>
                        <a:pt x="36" y="23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8"/>
                      </a:lnTo>
                      <a:lnTo>
                        <a:pt x="36" y="17"/>
                      </a:lnTo>
                      <a:lnTo>
                        <a:pt x="36" y="15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3" y="6"/>
                      </a:lnTo>
                      <a:lnTo>
                        <a:pt x="31" y="6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30" y="3"/>
                      </a:lnTo>
                      <a:lnTo>
                        <a:pt x="28" y="3"/>
                      </a:lnTo>
                      <a:lnTo>
                        <a:pt x="28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1" name="Freeform 890"/>
                <p:cNvSpPr>
                  <a:spLocks/>
                </p:cNvSpPr>
                <p:nvPr/>
              </p:nvSpPr>
              <p:spPr bwMode="auto">
                <a:xfrm>
                  <a:off x="5259" y="887"/>
                  <a:ext cx="19" cy="23"/>
                </a:xfrm>
                <a:custGeom>
                  <a:avLst/>
                  <a:gdLst>
                    <a:gd name="T0" fmla="*/ 1 w 38"/>
                    <a:gd name="T1" fmla="*/ 10 h 46"/>
                    <a:gd name="T2" fmla="*/ 0 w 38"/>
                    <a:gd name="T3" fmla="*/ 11 h 46"/>
                    <a:gd name="T4" fmla="*/ 0 w 38"/>
                    <a:gd name="T5" fmla="*/ 12 h 46"/>
                    <a:gd name="T6" fmla="*/ 1 w 38"/>
                    <a:gd name="T7" fmla="*/ 15 h 46"/>
                    <a:gd name="T8" fmla="*/ 2 w 38"/>
                    <a:gd name="T9" fmla="*/ 18 h 46"/>
                    <a:gd name="T10" fmla="*/ 3 w 38"/>
                    <a:gd name="T11" fmla="*/ 20 h 46"/>
                    <a:gd name="T12" fmla="*/ 6 w 38"/>
                    <a:gd name="T13" fmla="*/ 22 h 46"/>
                    <a:gd name="T14" fmla="*/ 7 w 38"/>
                    <a:gd name="T15" fmla="*/ 22 h 46"/>
                    <a:gd name="T16" fmla="*/ 10 w 38"/>
                    <a:gd name="T17" fmla="*/ 23 h 46"/>
                    <a:gd name="T18" fmla="*/ 11 w 38"/>
                    <a:gd name="T19" fmla="*/ 22 h 46"/>
                    <a:gd name="T20" fmla="*/ 14 w 38"/>
                    <a:gd name="T21" fmla="*/ 21 h 46"/>
                    <a:gd name="T22" fmla="*/ 15 w 38"/>
                    <a:gd name="T23" fmla="*/ 20 h 46"/>
                    <a:gd name="T24" fmla="*/ 17 w 38"/>
                    <a:gd name="T25" fmla="*/ 19 h 46"/>
                    <a:gd name="T26" fmla="*/ 18 w 38"/>
                    <a:gd name="T27" fmla="*/ 16 h 46"/>
                    <a:gd name="T28" fmla="*/ 19 w 38"/>
                    <a:gd name="T29" fmla="*/ 15 h 46"/>
                    <a:gd name="T30" fmla="*/ 19 w 38"/>
                    <a:gd name="T31" fmla="*/ 12 h 46"/>
                    <a:gd name="T32" fmla="*/ 19 w 38"/>
                    <a:gd name="T33" fmla="*/ 10 h 46"/>
                    <a:gd name="T34" fmla="*/ 19 w 38"/>
                    <a:gd name="T35" fmla="*/ 6 h 46"/>
                    <a:gd name="T36" fmla="*/ 17 w 38"/>
                    <a:gd name="T37" fmla="*/ 4 h 46"/>
                    <a:gd name="T38" fmla="*/ 16 w 38"/>
                    <a:gd name="T39" fmla="*/ 3 h 46"/>
                    <a:gd name="T40" fmla="*/ 13 w 38"/>
                    <a:gd name="T41" fmla="*/ 1 h 46"/>
                    <a:gd name="T42" fmla="*/ 11 w 38"/>
                    <a:gd name="T43" fmla="*/ 0 h 46"/>
                    <a:gd name="T44" fmla="*/ 9 w 38"/>
                    <a:gd name="T45" fmla="*/ 0 h 46"/>
                    <a:gd name="T46" fmla="*/ 7 w 38"/>
                    <a:gd name="T47" fmla="*/ 1 h 46"/>
                    <a:gd name="T48" fmla="*/ 5 w 38"/>
                    <a:gd name="T49" fmla="*/ 1 h 46"/>
                    <a:gd name="T50" fmla="*/ 3 w 38"/>
                    <a:gd name="T51" fmla="*/ 3 h 46"/>
                    <a:gd name="T52" fmla="*/ 2 w 38"/>
                    <a:gd name="T53" fmla="*/ 4 h 46"/>
                    <a:gd name="T54" fmla="*/ 2 w 38"/>
                    <a:gd name="T55" fmla="*/ 7 h 46"/>
                    <a:gd name="T56" fmla="*/ 3 w 38"/>
                    <a:gd name="T57" fmla="*/ 5 h 46"/>
                    <a:gd name="T58" fmla="*/ 5 w 38"/>
                    <a:gd name="T59" fmla="*/ 4 h 46"/>
                    <a:gd name="T60" fmla="*/ 6 w 38"/>
                    <a:gd name="T61" fmla="*/ 3 h 46"/>
                    <a:gd name="T62" fmla="*/ 7 w 38"/>
                    <a:gd name="T63" fmla="*/ 1 h 46"/>
                    <a:gd name="T64" fmla="*/ 9 w 38"/>
                    <a:gd name="T65" fmla="*/ 1 h 46"/>
                    <a:gd name="T66" fmla="*/ 11 w 38"/>
                    <a:gd name="T67" fmla="*/ 1 h 46"/>
                    <a:gd name="T68" fmla="*/ 15 w 38"/>
                    <a:gd name="T69" fmla="*/ 3 h 46"/>
                    <a:gd name="T70" fmla="*/ 16 w 38"/>
                    <a:gd name="T71" fmla="*/ 4 h 46"/>
                    <a:gd name="T72" fmla="*/ 17 w 38"/>
                    <a:gd name="T73" fmla="*/ 6 h 46"/>
                    <a:gd name="T74" fmla="*/ 18 w 38"/>
                    <a:gd name="T75" fmla="*/ 9 h 46"/>
                    <a:gd name="T76" fmla="*/ 19 w 38"/>
                    <a:gd name="T77" fmla="*/ 12 h 46"/>
                    <a:gd name="T78" fmla="*/ 18 w 38"/>
                    <a:gd name="T79" fmla="*/ 14 h 46"/>
                    <a:gd name="T80" fmla="*/ 17 w 38"/>
                    <a:gd name="T81" fmla="*/ 17 h 46"/>
                    <a:gd name="T82" fmla="*/ 15 w 38"/>
                    <a:gd name="T83" fmla="*/ 19 h 46"/>
                    <a:gd name="T84" fmla="*/ 13 w 38"/>
                    <a:gd name="T85" fmla="*/ 20 h 46"/>
                    <a:gd name="T86" fmla="*/ 11 w 38"/>
                    <a:gd name="T87" fmla="*/ 22 h 46"/>
                    <a:gd name="T88" fmla="*/ 10 w 38"/>
                    <a:gd name="T89" fmla="*/ 22 h 46"/>
                    <a:gd name="T90" fmla="*/ 7 w 38"/>
                    <a:gd name="T91" fmla="*/ 22 h 46"/>
                    <a:gd name="T92" fmla="*/ 5 w 38"/>
                    <a:gd name="T93" fmla="*/ 21 h 46"/>
                    <a:gd name="T94" fmla="*/ 3 w 38"/>
                    <a:gd name="T95" fmla="*/ 19 h 46"/>
                    <a:gd name="T96" fmla="*/ 2 w 38"/>
                    <a:gd name="T97" fmla="*/ 17 h 46"/>
                    <a:gd name="T98" fmla="*/ 2 w 38"/>
                    <a:gd name="T99" fmla="*/ 15 h 46"/>
                    <a:gd name="T100" fmla="*/ 2 w 38"/>
                    <a:gd name="T101" fmla="*/ 12 h 46"/>
                    <a:gd name="T102" fmla="*/ 2 w 38"/>
                    <a:gd name="T103" fmla="*/ 11 h 46"/>
                    <a:gd name="T104" fmla="*/ 2 w 38"/>
                    <a:gd name="T105" fmla="*/ 10 h 46"/>
                    <a:gd name="T106" fmla="*/ 2 w 38"/>
                    <a:gd name="T107" fmla="*/ 7 h 4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8"/>
                    <a:gd name="T163" fmla="*/ 0 h 46"/>
                    <a:gd name="T164" fmla="*/ 38 w 38"/>
                    <a:gd name="T165" fmla="*/ 46 h 4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8" h="46">
                      <a:moveTo>
                        <a:pt x="4" y="14"/>
                      </a:moveTo>
                      <a:lnTo>
                        <a:pt x="2" y="17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4" y="34"/>
                      </a:lnTo>
                      <a:lnTo>
                        <a:pt x="4" y="35"/>
                      </a:lnTo>
                      <a:lnTo>
                        <a:pt x="5" y="37"/>
                      </a:lnTo>
                      <a:lnTo>
                        <a:pt x="7" y="39"/>
                      </a:lnTo>
                      <a:lnTo>
                        <a:pt x="9" y="42"/>
                      </a:lnTo>
                      <a:lnTo>
                        <a:pt x="9" y="44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2" y="46"/>
                      </a:lnTo>
                      <a:lnTo>
                        <a:pt x="22" y="44"/>
                      </a:lnTo>
                      <a:lnTo>
                        <a:pt x="23" y="44"/>
                      </a:lnTo>
                      <a:lnTo>
                        <a:pt x="27" y="44"/>
                      </a:lnTo>
                      <a:lnTo>
                        <a:pt x="28" y="42"/>
                      </a:lnTo>
                      <a:lnTo>
                        <a:pt x="30" y="42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5"/>
                      </a:lnTo>
                      <a:lnTo>
                        <a:pt x="35" y="32"/>
                      </a:lnTo>
                      <a:lnTo>
                        <a:pt x="37" y="32"/>
                      </a:lnTo>
                      <a:lnTo>
                        <a:pt x="37" y="30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4"/>
                      </a:lnTo>
                      <a:lnTo>
                        <a:pt x="38" y="20"/>
                      </a:lnTo>
                      <a:lnTo>
                        <a:pt x="37" y="17"/>
                      </a:lnTo>
                      <a:lnTo>
                        <a:pt x="37" y="14"/>
                      </a:lnTo>
                      <a:lnTo>
                        <a:pt x="37" y="12"/>
                      </a:lnTo>
                      <a:lnTo>
                        <a:pt x="35" y="10"/>
                      </a:lnTo>
                      <a:lnTo>
                        <a:pt x="33" y="8"/>
                      </a:lnTo>
                      <a:lnTo>
                        <a:pt x="33" y="7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2"/>
                      </a:lnTo>
                      <a:lnTo>
                        <a:pt x="12" y="3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4" y="10"/>
                      </a:lnTo>
                      <a:lnTo>
                        <a:pt x="4" y="14"/>
                      </a:lnTo>
                      <a:lnTo>
                        <a:pt x="5" y="15"/>
                      </a:lnTo>
                      <a:lnTo>
                        <a:pt x="5" y="12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9" y="7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5" y="3"/>
                      </a:lnTo>
                      <a:lnTo>
                        <a:pt x="17" y="3"/>
                      </a:lnTo>
                      <a:lnTo>
                        <a:pt x="18" y="3"/>
                      </a:lnTo>
                      <a:lnTo>
                        <a:pt x="22" y="3"/>
                      </a:lnTo>
                      <a:lnTo>
                        <a:pt x="23" y="3"/>
                      </a:lnTo>
                      <a:lnTo>
                        <a:pt x="25" y="3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8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7" y="19"/>
                      </a:lnTo>
                      <a:lnTo>
                        <a:pt x="37" y="22"/>
                      </a:lnTo>
                      <a:lnTo>
                        <a:pt x="37" y="24"/>
                      </a:lnTo>
                      <a:lnTo>
                        <a:pt x="37" y="25"/>
                      </a:lnTo>
                      <a:lnTo>
                        <a:pt x="35" y="29"/>
                      </a:lnTo>
                      <a:lnTo>
                        <a:pt x="33" y="30"/>
                      </a:lnTo>
                      <a:lnTo>
                        <a:pt x="33" y="32"/>
                      </a:lnTo>
                      <a:lnTo>
                        <a:pt x="33" y="34"/>
                      </a:lnTo>
                      <a:lnTo>
                        <a:pt x="32" y="35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7" y="39"/>
                      </a:lnTo>
                      <a:lnTo>
                        <a:pt x="27" y="42"/>
                      </a:lnTo>
                      <a:lnTo>
                        <a:pt x="23" y="42"/>
                      </a:lnTo>
                      <a:lnTo>
                        <a:pt x="23" y="44"/>
                      </a:lnTo>
                      <a:lnTo>
                        <a:pt x="22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7" y="44"/>
                      </a:lnTo>
                      <a:lnTo>
                        <a:pt x="15" y="44"/>
                      </a:lnTo>
                      <a:lnTo>
                        <a:pt x="12" y="42"/>
                      </a:lnTo>
                      <a:lnTo>
                        <a:pt x="10" y="41"/>
                      </a:lnTo>
                      <a:lnTo>
                        <a:pt x="9" y="39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4" y="30"/>
                      </a:lnTo>
                      <a:lnTo>
                        <a:pt x="4" y="29"/>
                      </a:lnTo>
                      <a:lnTo>
                        <a:pt x="4" y="27"/>
                      </a:lnTo>
                      <a:lnTo>
                        <a:pt x="4" y="25"/>
                      </a:lnTo>
                      <a:lnTo>
                        <a:pt x="2" y="24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4" y="19"/>
                      </a:lnTo>
                      <a:lnTo>
                        <a:pt x="4" y="17"/>
                      </a:lnTo>
                      <a:lnTo>
                        <a:pt x="5" y="15"/>
                      </a:lnTo>
                      <a:lnTo>
                        <a:pt x="4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2" name="Freeform 891"/>
                <p:cNvSpPr>
                  <a:spLocks/>
                </p:cNvSpPr>
                <p:nvPr/>
              </p:nvSpPr>
              <p:spPr bwMode="auto">
                <a:xfrm>
                  <a:off x="5259" y="891"/>
                  <a:ext cx="15" cy="17"/>
                </a:xfrm>
                <a:custGeom>
                  <a:avLst/>
                  <a:gdLst>
                    <a:gd name="T0" fmla="*/ 10 w 30"/>
                    <a:gd name="T1" fmla="*/ 0 h 34"/>
                    <a:gd name="T2" fmla="*/ 9 w 30"/>
                    <a:gd name="T3" fmla="*/ 0 h 34"/>
                    <a:gd name="T4" fmla="*/ 8 w 30"/>
                    <a:gd name="T5" fmla="*/ 0 h 34"/>
                    <a:gd name="T6" fmla="*/ 6 w 30"/>
                    <a:gd name="T7" fmla="*/ 0 h 34"/>
                    <a:gd name="T8" fmla="*/ 5 w 30"/>
                    <a:gd name="T9" fmla="*/ 0 h 34"/>
                    <a:gd name="T10" fmla="*/ 5 w 30"/>
                    <a:gd name="T11" fmla="*/ 0 h 34"/>
                    <a:gd name="T12" fmla="*/ 4 w 30"/>
                    <a:gd name="T13" fmla="*/ 1 h 34"/>
                    <a:gd name="T14" fmla="*/ 4 w 30"/>
                    <a:gd name="T15" fmla="*/ 2 h 34"/>
                    <a:gd name="T16" fmla="*/ 3 w 30"/>
                    <a:gd name="T17" fmla="*/ 2 h 34"/>
                    <a:gd name="T18" fmla="*/ 2 w 30"/>
                    <a:gd name="T19" fmla="*/ 3 h 34"/>
                    <a:gd name="T20" fmla="*/ 2 w 30"/>
                    <a:gd name="T21" fmla="*/ 4 h 34"/>
                    <a:gd name="T22" fmla="*/ 1 w 30"/>
                    <a:gd name="T23" fmla="*/ 6 h 34"/>
                    <a:gd name="T24" fmla="*/ 0 w 30"/>
                    <a:gd name="T25" fmla="*/ 7 h 34"/>
                    <a:gd name="T26" fmla="*/ 0 w 30"/>
                    <a:gd name="T27" fmla="*/ 9 h 34"/>
                    <a:gd name="T28" fmla="*/ 0 w 30"/>
                    <a:gd name="T29" fmla="*/ 9 h 34"/>
                    <a:gd name="T30" fmla="*/ 0 w 30"/>
                    <a:gd name="T31" fmla="*/ 11 h 34"/>
                    <a:gd name="T32" fmla="*/ 1 w 30"/>
                    <a:gd name="T33" fmla="*/ 12 h 34"/>
                    <a:gd name="T34" fmla="*/ 1 w 30"/>
                    <a:gd name="T35" fmla="*/ 13 h 34"/>
                    <a:gd name="T36" fmla="*/ 2 w 30"/>
                    <a:gd name="T37" fmla="*/ 13 h 34"/>
                    <a:gd name="T38" fmla="*/ 2 w 30"/>
                    <a:gd name="T39" fmla="*/ 14 h 34"/>
                    <a:gd name="T40" fmla="*/ 3 w 30"/>
                    <a:gd name="T41" fmla="*/ 14 h 34"/>
                    <a:gd name="T42" fmla="*/ 4 w 30"/>
                    <a:gd name="T43" fmla="*/ 15 h 34"/>
                    <a:gd name="T44" fmla="*/ 5 w 30"/>
                    <a:gd name="T45" fmla="*/ 17 h 34"/>
                    <a:gd name="T46" fmla="*/ 5 w 30"/>
                    <a:gd name="T47" fmla="*/ 17 h 34"/>
                    <a:gd name="T48" fmla="*/ 6 w 30"/>
                    <a:gd name="T49" fmla="*/ 17 h 34"/>
                    <a:gd name="T50" fmla="*/ 8 w 30"/>
                    <a:gd name="T51" fmla="*/ 17 h 34"/>
                    <a:gd name="T52" fmla="*/ 9 w 30"/>
                    <a:gd name="T53" fmla="*/ 17 h 34"/>
                    <a:gd name="T54" fmla="*/ 10 w 30"/>
                    <a:gd name="T55" fmla="*/ 17 h 34"/>
                    <a:gd name="T56" fmla="*/ 11 w 30"/>
                    <a:gd name="T57" fmla="*/ 17 h 34"/>
                    <a:gd name="T58" fmla="*/ 11 w 30"/>
                    <a:gd name="T59" fmla="*/ 15 h 34"/>
                    <a:gd name="T60" fmla="*/ 13 w 30"/>
                    <a:gd name="T61" fmla="*/ 15 h 34"/>
                    <a:gd name="T62" fmla="*/ 13 w 30"/>
                    <a:gd name="T63" fmla="*/ 14 h 34"/>
                    <a:gd name="T64" fmla="*/ 14 w 30"/>
                    <a:gd name="T65" fmla="*/ 13 h 34"/>
                    <a:gd name="T66" fmla="*/ 14 w 30"/>
                    <a:gd name="T67" fmla="*/ 11 h 34"/>
                    <a:gd name="T68" fmla="*/ 14 w 30"/>
                    <a:gd name="T69" fmla="*/ 9 h 34"/>
                    <a:gd name="T70" fmla="*/ 15 w 30"/>
                    <a:gd name="T71" fmla="*/ 9 h 34"/>
                    <a:gd name="T72" fmla="*/ 15 w 30"/>
                    <a:gd name="T73" fmla="*/ 8 h 34"/>
                    <a:gd name="T74" fmla="*/ 15 w 30"/>
                    <a:gd name="T75" fmla="*/ 7 h 34"/>
                    <a:gd name="T76" fmla="*/ 15 w 30"/>
                    <a:gd name="T77" fmla="*/ 7 h 34"/>
                    <a:gd name="T78" fmla="*/ 14 w 30"/>
                    <a:gd name="T79" fmla="*/ 5 h 34"/>
                    <a:gd name="T80" fmla="*/ 14 w 30"/>
                    <a:gd name="T81" fmla="*/ 4 h 34"/>
                    <a:gd name="T82" fmla="*/ 14 w 30"/>
                    <a:gd name="T83" fmla="*/ 3 h 34"/>
                    <a:gd name="T84" fmla="*/ 14 w 30"/>
                    <a:gd name="T85" fmla="*/ 3 h 34"/>
                    <a:gd name="T86" fmla="*/ 14 w 30"/>
                    <a:gd name="T87" fmla="*/ 3 h 34"/>
                    <a:gd name="T88" fmla="*/ 13 w 30"/>
                    <a:gd name="T89" fmla="*/ 2 h 34"/>
                    <a:gd name="T90" fmla="*/ 13 w 30"/>
                    <a:gd name="T91" fmla="*/ 1 h 34"/>
                    <a:gd name="T92" fmla="*/ 11 w 30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4"/>
                    <a:gd name="T143" fmla="*/ 30 w 30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4">
                      <a:moveTo>
                        <a:pt x="22" y="0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9" y="2"/>
                      </a:lnTo>
                      <a:lnTo>
                        <a:pt x="7" y="2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6"/>
                      </a:lnTo>
                      <a:lnTo>
                        <a:pt x="4" y="6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4" y="26"/>
                      </a:lnTo>
                      <a:lnTo>
                        <a:pt x="4" y="27"/>
                      </a:lnTo>
                      <a:lnTo>
                        <a:pt x="4" y="29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7" y="31"/>
                      </a:lnTo>
                      <a:lnTo>
                        <a:pt x="9" y="33"/>
                      </a:lnTo>
                      <a:lnTo>
                        <a:pt x="10" y="33"/>
                      </a:lnTo>
                      <a:lnTo>
                        <a:pt x="12" y="34"/>
                      </a:lnTo>
                      <a:lnTo>
                        <a:pt x="14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20" y="33"/>
                      </a:lnTo>
                      <a:lnTo>
                        <a:pt x="22" y="33"/>
                      </a:lnTo>
                      <a:lnTo>
                        <a:pt x="22" y="31"/>
                      </a:lnTo>
                      <a:lnTo>
                        <a:pt x="23" y="31"/>
                      </a:lnTo>
                      <a:lnTo>
                        <a:pt x="25" y="31"/>
                      </a:lnTo>
                      <a:lnTo>
                        <a:pt x="25" y="29"/>
                      </a:lnTo>
                      <a:lnTo>
                        <a:pt x="27" y="27"/>
                      </a:lnTo>
                      <a:lnTo>
                        <a:pt x="27" y="26"/>
                      </a:lnTo>
                      <a:lnTo>
                        <a:pt x="27" y="24"/>
                      </a:lnTo>
                      <a:lnTo>
                        <a:pt x="28" y="22"/>
                      </a:lnTo>
                      <a:lnTo>
                        <a:pt x="28" y="21"/>
                      </a:lnTo>
                      <a:lnTo>
                        <a:pt x="28" y="19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30" y="14"/>
                      </a:lnTo>
                      <a:lnTo>
                        <a:pt x="28" y="14"/>
                      </a:lnTo>
                      <a:lnTo>
                        <a:pt x="30" y="14"/>
                      </a:lnTo>
                      <a:lnTo>
                        <a:pt x="28" y="12"/>
                      </a:lnTo>
                      <a:lnTo>
                        <a:pt x="28" y="11"/>
                      </a:lnTo>
                      <a:lnTo>
                        <a:pt x="27" y="11"/>
                      </a:lnTo>
                      <a:lnTo>
                        <a:pt x="27" y="9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5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3" name="Freeform 892"/>
                <p:cNvSpPr>
                  <a:spLocks/>
                </p:cNvSpPr>
                <p:nvPr/>
              </p:nvSpPr>
              <p:spPr bwMode="auto">
                <a:xfrm>
                  <a:off x="5259" y="890"/>
                  <a:ext cx="15" cy="19"/>
                </a:xfrm>
                <a:custGeom>
                  <a:avLst/>
                  <a:gdLst>
                    <a:gd name="T0" fmla="*/ 1 w 30"/>
                    <a:gd name="T1" fmla="*/ 8 h 37"/>
                    <a:gd name="T2" fmla="*/ 1 w 30"/>
                    <a:gd name="T3" fmla="*/ 9 h 37"/>
                    <a:gd name="T4" fmla="*/ 1 w 30"/>
                    <a:gd name="T5" fmla="*/ 10 h 37"/>
                    <a:gd name="T6" fmla="*/ 1 w 30"/>
                    <a:gd name="T7" fmla="*/ 12 h 37"/>
                    <a:gd name="T8" fmla="*/ 2 w 30"/>
                    <a:gd name="T9" fmla="*/ 14 h 37"/>
                    <a:gd name="T10" fmla="*/ 3 w 30"/>
                    <a:gd name="T11" fmla="*/ 15 h 37"/>
                    <a:gd name="T12" fmla="*/ 5 w 30"/>
                    <a:gd name="T13" fmla="*/ 18 h 37"/>
                    <a:gd name="T14" fmla="*/ 6 w 30"/>
                    <a:gd name="T15" fmla="*/ 19 h 37"/>
                    <a:gd name="T16" fmla="*/ 8 w 30"/>
                    <a:gd name="T17" fmla="*/ 19 h 37"/>
                    <a:gd name="T18" fmla="*/ 10 w 30"/>
                    <a:gd name="T19" fmla="*/ 19 h 37"/>
                    <a:gd name="T20" fmla="*/ 12 w 30"/>
                    <a:gd name="T21" fmla="*/ 17 h 37"/>
                    <a:gd name="T22" fmla="*/ 14 w 30"/>
                    <a:gd name="T23" fmla="*/ 14 h 37"/>
                    <a:gd name="T24" fmla="*/ 14 w 30"/>
                    <a:gd name="T25" fmla="*/ 13 h 37"/>
                    <a:gd name="T26" fmla="*/ 15 w 30"/>
                    <a:gd name="T27" fmla="*/ 9 h 37"/>
                    <a:gd name="T28" fmla="*/ 15 w 30"/>
                    <a:gd name="T29" fmla="*/ 8 h 37"/>
                    <a:gd name="T30" fmla="*/ 15 w 30"/>
                    <a:gd name="T31" fmla="*/ 6 h 37"/>
                    <a:gd name="T32" fmla="*/ 14 w 30"/>
                    <a:gd name="T33" fmla="*/ 4 h 37"/>
                    <a:gd name="T34" fmla="*/ 14 w 30"/>
                    <a:gd name="T35" fmla="*/ 3 h 37"/>
                    <a:gd name="T36" fmla="*/ 12 w 30"/>
                    <a:gd name="T37" fmla="*/ 1 h 37"/>
                    <a:gd name="T38" fmla="*/ 9 w 30"/>
                    <a:gd name="T39" fmla="*/ 0 h 37"/>
                    <a:gd name="T40" fmla="*/ 7 w 30"/>
                    <a:gd name="T41" fmla="*/ 0 h 37"/>
                    <a:gd name="T42" fmla="*/ 4 w 30"/>
                    <a:gd name="T43" fmla="*/ 1 h 37"/>
                    <a:gd name="T44" fmla="*/ 3 w 30"/>
                    <a:gd name="T45" fmla="*/ 3 h 37"/>
                    <a:gd name="T46" fmla="*/ 1 w 30"/>
                    <a:gd name="T47" fmla="*/ 4 h 37"/>
                    <a:gd name="T48" fmla="*/ 2 w 30"/>
                    <a:gd name="T49" fmla="*/ 5 h 37"/>
                    <a:gd name="T50" fmla="*/ 4 w 30"/>
                    <a:gd name="T51" fmla="*/ 4 h 37"/>
                    <a:gd name="T52" fmla="*/ 5 w 30"/>
                    <a:gd name="T53" fmla="*/ 3 h 37"/>
                    <a:gd name="T54" fmla="*/ 6 w 30"/>
                    <a:gd name="T55" fmla="*/ 1 h 37"/>
                    <a:gd name="T56" fmla="*/ 7 w 30"/>
                    <a:gd name="T57" fmla="*/ 1 h 37"/>
                    <a:gd name="T58" fmla="*/ 9 w 30"/>
                    <a:gd name="T59" fmla="*/ 1 h 37"/>
                    <a:gd name="T60" fmla="*/ 12 w 30"/>
                    <a:gd name="T61" fmla="*/ 3 h 37"/>
                    <a:gd name="T62" fmla="*/ 13 w 30"/>
                    <a:gd name="T63" fmla="*/ 4 h 37"/>
                    <a:gd name="T64" fmla="*/ 14 w 30"/>
                    <a:gd name="T65" fmla="*/ 5 h 37"/>
                    <a:gd name="T66" fmla="*/ 14 w 30"/>
                    <a:gd name="T67" fmla="*/ 9 h 37"/>
                    <a:gd name="T68" fmla="*/ 14 w 30"/>
                    <a:gd name="T69" fmla="*/ 10 h 37"/>
                    <a:gd name="T70" fmla="*/ 14 w 30"/>
                    <a:gd name="T71" fmla="*/ 14 h 37"/>
                    <a:gd name="T72" fmla="*/ 12 w 30"/>
                    <a:gd name="T73" fmla="*/ 15 h 37"/>
                    <a:gd name="T74" fmla="*/ 11 w 30"/>
                    <a:gd name="T75" fmla="*/ 16 h 37"/>
                    <a:gd name="T76" fmla="*/ 9 w 30"/>
                    <a:gd name="T77" fmla="*/ 17 h 37"/>
                    <a:gd name="T78" fmla="*/ 7 w 30"/>
                    <a:gd name="T79" fmla="*/ 18 h 37"/>
                    <a:gd name="T80" fmla="*/ 6 w 30"/>
                    <a:gd name="T81" fmla="*/ 17 h 37"/>
                    <a:gd name="T82" fmla="*/ 5 w 30"/>
                    <a:gd name="T83" fmla="*/ 17 h 37"/>
                    <a:gd name="T84" fmla="*/ 4 w 30"/>
                    <a:gd name="T85" fmla="*/ 15 h 37"/>
                    <a:gd name="T86" fmla="*/ 3 w 30"/>
                    <a:gd name="T87" fmla="*/ 14 h 37"/>
                    <a:gd name="T88" fmla="*/ 1 w 30"/>
                    <a:gd name="T89" fmla="*/ 11 h 37"/>
                    <a:gd name="T90" fmla="*/ 1 w 30"/>
                    <a:gd name="T91" fmla="*/ 9 h 37"/>
                    <a:gd name="T92" fmla="*/ 1 w 30"/>
                    <a:gd name="T93" fmla="*/ 8 h 37"/>
                    <a:gd name="T94" fmla="*/ 1 w 30"/>
                    <a:gd name="T95" fmla="*/ 5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7"/>
                    <a:gd name="T146" fmla="*/ 30 w 30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7">
                      <a:moveTo>
                        <a:pt x="2" y="10"/>
                      </a:moveTo>
                      <a:lnTo>
                        <a:pt x="2" y="13"/>
                      </a:ln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4" y="28"/>
                      </a:lnTo>
                      <a:lnTo>
                        <a:pt x="4" y="30"/>
                      </a:lnTo>
                      <a:lnTo>
                        <a:pt x="5" y="30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9" y="35"/>
                      </a:lnTo>
                      <a:lnTo>
                        <a:pt x="10" y="37"/>
                      </a:lnTo>
                      <a:lnTo>
                        <a:pt x="12" y="37"/>
                      </a:lnTo>
                      <a:lnTo>
                        <a:pt x="14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2" y="35"/>
                      </a:lnTo>
                      <a:lnTo>
                        <a:pt x="22" y="34"/>
                      </a:lnTo>
                      <a:lnTo>
                        <a:pt x="23" y="34"/>
                      </a:lnTo>
                      <a:lnTo>
                        <a:pt x="23" y="32"/>
                      </a:lnTo>
                      <a:lnTo>
                        <a:pt x="27" y="30"/>
                      </a:lnTo>
                      <a:lnTo>
                        <a:pt x="27" y="28"/>
                      </a:lnTo>
                      <a:lnTo>
                        <a:pt x="28" y="28"/>
                      </a:lnTo>
                      <a:lnTo>
                        <a:pt x="28" y="27"/>
                      </a:lnTo>
                      <a:lnTo>
                        <a:pt x="28" y="25"/>
                      </a:lnTo>
                      <a:lnTo>
                        <a:pt x="30" y="23"/>
                      </a:lnTo>
                      <a:lnTo>
                        <a:pt x="30" y="22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3" y="3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7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0" y="3"/>
                      </a:lnTo>
                      <a:lnTo>
                        <a:pt x="12" y="1"/>
                      </a:lnTo>
                      <a:lnTo>
                        <a:pt x="14" y="1"/>
                      </a:lnTo>
                      <a:lnTo>
                        <a:pt x="15" y="1"/>
                      </a:lnTo>
                      <a:lnTo>
                        <a:pt x="17" y="1"/>
                      </a:lnTo>
                      <a:lnTo>
                        <a:pt x="18" y="1"/>
                      </a:lnTo>
                      <a:lnTo>
                        <a:pt x="20" y="1"/>
                      </a:lnTo>
                      <a:lnTo>
                        <a:pt x="22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5" y="7"/>
                      </a:lnTo>
                      <a:lnTo>
                        <a:pt x="27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8" y="15"/>
                      </a:lnTo>
                      <a:lnTo>
                        <a:pt x="28" y="17"/>
                      </a:lnTo>
                      <a:lnTo>
                        <a:pt x="28" y="18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27" y="23"/>
                      </a:lnTo>
                      <a:lnTo>
                        <a:pt x="27" y="27"/>
                      </a:lnTo>
                      <a:lnTo>
                        <a:pt x="25" y="28"/>
                      </a:lnTo>
                      <a:lnTo>
                        <a:pt x="23" y="30"/>
                      </a:lnTo>
                      <a:lnTo>
                        <a:pt x="22" y="30"/>
                      </a:lnTo>
                      <a:lnTo>
                        <a:pt x="22" y="32"/>
                      </a:lnTo>
                      <a:lnTo>
                        <a:pt x="20" y="32"/>
                      </a:lnTo>
                      <a:lnTo>
                        <a:pt x="18" y="34"/>
                      </a:lnTo>
                      <a:lnTo>
                        <a:pt x="17" y="34"/>
                      </a:lnTo>
                      <a:lnTo>
                        <a:pt x="15" y="34"/>
                      </a:lnTo>
                      <a:lnTo>
                        <a:pt x="14" y="35"/>
                      </a:lnTo>
                      <a:lnTo>
                        <a:pt x="14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10" y="32"/>
                      </a:lnTo>
                      <a:lnTo>
                        <a:pt x="7" y="32"/>
                      </a:lnTo>
                      <a:lnTo>
                        <a:pt x="7" y="30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4" y="27"/>
                      </a:lnTo>
                      <a:lnTo>
                        <a:pt x="4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5"/>
                      </a:lnTo>
                      <a:lnTo>
                        <a:pt x="4" y="12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4" name="Freeform 893"/>
                <p:cNvSpPr>
                  <a:spLocks/>
                </p:cNvSpPr>
                <p:nvPr/>
              </p:nvSpPr>
              <p:spPr bwMode="auto">
                <a:xfrm>
                  <a:off x="5259" y="883"/>
                  <a:ext cx="13" cy="37"/>
                </a:xfrm>
                <a:custGeom>
                  <a:avLst/>
                  <a:gdLst>
                    <a:gd name="T0" fmla="*/ 12 w 27"/>
                    <a:gd name="T1" fmla="*/ 8 h 74"/>
                    <a:gd name="T2" fmla="*/ 11 w 27"/>
                    <a:gd name="T3" fmla="*/ 12 h 74"/>
                    <a:gd name="T4" fmla="*/ 12 w 27"/>
                    <a:gd name="T5" fmla="*/ 21 h 74"/>
                    <a:gd name="T6" fmla="*/ 13 w 27"/>
                    <a:gd name="T7" fmla="*/ 22 h 74"/>
                    <a:gd name="T8" fmla="*/ 0 w 27"/>
                    <a:gd name="T9" fmla="*/ 37 h 74"/>
                    <a:gd name="T10" fmla="*/ 0 w 27"/>
                    <a:gd name="T11" fmla="*/ 0 h 74"/>
                    <a:gd name="T12" fmla="*/ 12 w 27"/>
                    <a:gd name="T13" fmla="*/ 8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4"/>
                    <a:gd name="T23" fmla="*/ 27 w 27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4">
                      <a:moveTo>
                        <a:pt x="25" y="16"/>
                      </a:moveTo>
                      <a:lnTo>
                        <a:pt x="22" y="25"/>
                      </a:lnTo>
                      <a:lnTo>
                        <a:pt x="25" y="43"/>
                      </a:lnTo>
                      <a:lnTo>
                        <a:pt x="27" y="45"/>
                      </a:lnTo>
                      <a:lnTo>
                        <a:pt x="0" y="74"/>
                      </a:lnTo>
                      <a:lnTo>
                        <a:pt x="0" y="0"/>
                      </a:lnTo>
                      <a:lnTo>
                        <a:pt x="25" y="1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5" name="Freeform 894"/>
                <p:cNvSpPr>
                  <a:spLocks/>
                </p:cNvSpPr>
                <p:nvPr/>
              </p:nvSpPr>
              <p:spPr bwMode="auto">
                <a:xfrm>
                  <a:off x="5257" y="882"/>
                  <a:ext cx="15" cy="38"/>
                </a:xfrm>
                <a:custGeom>
                  <a:avLst/>
                  <a:gdLst>
                    <a:gd name="T0" fmla="*/ 13 w 30"/>
                    <a:gd name="T1" fmla="*/ 9 h 76"/>
                    <a:gd name="T2" fmla="*/ 13 w 30"/>
                    <a:gd name="T3" fmla="*/ 9 h 76"/>
                    <a:gd name="T4" fmla="*/ 12 w 30"/>
                    <a:gd name="T5" fmla="*/ 12 h 76"/>
                    <a:gd name="T6" fmla="*/ 12 w 30"/>
                    <a:gd name="T7" fmla="*/ 12 h 76"/>
                    <a:gd name="T8" fmla="*/ 13 w 30"/>
                    <a:gd name="T9" fmla="*/ 22 h 76"/>
                    <a:gd name="T10" fmla="*/ 15 w 30"/>
                    <a:gd name="T11" fmla="*/ 23 h 76"/>
                    <a:gd name="T12" fmla="*/ 15 w 30"/>
                    <a:gd name="T13" fmla="*/ 22 h 76"/>
                    <a:gd name="T14" fmla="*/ 1 w 30"/>
                    <a:gd name="T15" fmla="*/ 37 h 76"/>
                    <a:gd name="T16" fmla="*/ 2 w 30"/>
                    <a:gd name="T17" fmla="*/ 37 h 76"/>
                    <a:gd name="T18" fmla="*/ 1 w 30"/>
                    <a:gd name="T19" fmla="*/ 0 h 76"/>
                    <a:gd name="T20" fmla="*/ 0 w 30"/>
                    <a:gd name="T21" fmla="*/ 0 h 76"/>
                    <a:gd name="T22" fmla="*/ 13 w 30"/>
                    <a:gd name="T23" fmla="*/ 9 h 76"/>
                    <a:gd name="T24" fmla="*/ 14 w 30"/>
                    <a:gd name="T25" fmla="*/ 9 h 76"/>
                    <a:gd name="T26" fmla="*/ 1 w 30"/>
                    <a:gd name="T27" fmla="*/ 0 h 76"/>
                    <a:gd name="T28" fmla="*/ 0 w 30"/>
                    <a:gd name="T29" fmla="*/ 0 h 76"/>
                    <a:gd name="T30" fmla="*/ 0 w 30"/>
                    <a:gd name="T31" fmla="*/ 0 h 76"/>
                    <a:gd name="T32" fmla="*/ 1 w 30"/>
                    <a:gd name="T33" fmla="*/ 37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2 w 30"/>
                    <a:gd name="T39" fmla="*/ 38 h 76"/>
                    <a:gd name="T40" fmla="*/ 15 w 30"/>
                    <a:gd name="T41" fmla="*/ 23 h 76"/>
                    <a:gd name="T42" fmla="*/ 15 w 30"/>
                    <a:gd name="T43" fmla="*/ 24 h 76"/>
                    <a:gd name="T44" fmla="*/ 15 w 30"/>
                    <a:gd name="T45" fmla="*/ 23 h 76"/>
                    <a:gd name="T46" fmla="*/ 15 w 30"/>
                    <a:gd name="T47" fmla="*/ 22 h 76"/>
                    <a:gd name="T48" fmla="*/ 15 w 30"/>
                    <a:gd name="T49" fmla="*/ 21 h 76"/>
                    <a:gd name="T50" fmla="*/ 13 w 30"/>
                    <a:gd name="T51" fmla="*/ 12 h 76"/>
                    <a:gd name="T52" fmla="*/ 13 w 30"/>
                    <a:gd name="T53" fmla="*/ 12 h 76"/>
                    <a:gd name="T54" fmla="*/ 15 w 30"/>
                    <a:gd name="T55" fmla="*/ 9 h 76"/>
                    <a:gd name="T56" fmla="*/ 15 w 30"/>
                    <a:gd name="T57" fmla="*/ 9 h 76"/>
                    <a:gd name="T58" fmla="*/ 14 w 30"/>
                    <a:gd name="T59" fmla="*/ 9 h 76"/>
                    <a:gd name="T60" fmla="*/ 13 w 30"/>
                    <a:gd name="T61" fmla="*/ 9 h 7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0"/>
                    <a:gd name="T94" fmla="*/ 0 h 76"/>
                    <a:gd name="T95" fmla="*/ 30 w 30"/>
                    <a:gd name="T96" fmla="*/ 76 h 7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0" h="76">
                      <a:moveTo>
                        <a:pt x="26" y="18"/>
                      </a:moveTo>
                      <a:lnTo>
                        <a:pt x="26" y="17"/>
                      </a:lnTo>
                      <a:lnTo>
                        <a:pt x="23" y="25"/>
                      </a:lnTo>
                      <a:lnTo>
                        <a:pt x="26" y="44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2" y="74"/>
                      </a:lnTo>
                      <a:lnTo>
                        <a:pt x="3" y="7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6" y="18"/>
                      </a:lnTo>
                      <a:lnTo>
                        <a:pt x="28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3" y="76"/>
                      </a:lnTo>
                      <a:lnTo>
                        <a:pt x="30" y="47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30" y="45"/>
                      </a:lnTo>
                      <a:lnTo>
                        <a:pt x="30" y="42"/>
                      </a:lnTo>
                      <a:lnTo>
                        <a:pt x="25" y="25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28" y="17"/>
                      </a:lnTo>
                      <a:lnTo>
                        <a:pt x="26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6" name="Freeform 895"/>
                <p:cNvSpPr>
                  <a:spLocks/>
                </p:cNvSpPr>
                <p:nvPr/>
              </p:nvSpPr>
              <p:spPr bwMode="auto">
                <a:xfrm>
                  <a:off x="5212" y="887"/>
                  <a:ext cx="50" cy="59"/>
                </a:xfrm>
                <a:custGeom>
                  <a:avLst/>
                  <a:gdLst>
                    <a:gd name="T0" fmla="*/ 34 w 100"/>
                    <a:gd name="T1" fmla="*/ 1 h 118"/>
                    <a:gd name="T2" fmla="*/ 30 w 100"/>
                    <a:gd name="T3" fmla="*/ 0 h 118"/>
                    <a:gd name="T4" fmla="*/ 27 w 100"/>
                    <a:gd name="T5" fmla="*/ 0 h 118"/>
                    <a:gd name="T6" fmla="*/ 25 w 100"/>
                    <a:gd name="T7" fmla="*/ 0 h 118"/>
                    <a:gd name="T8" fmla="*/ 22 w 100"/>
                    <a:gd name="T9" fmla="*/ 0 h 118"/>
                    <a:gd name="T10" fmla="*/ 19 w 100"/>
                    <a:gd name="T11" fmla="*/ 1 h 118"/>
                    <a:gd name="T12" fmla="*/ 14 w 100"/>
                    <a:gd name="T13" fmla="*/ 3 h 118"/>
                    <a:gd name="T14" fmla="*/ 13 w 100"/>
                    <a:gd name="T15" fmla="*/ 4 h 118"/>
                    <a:gd name="T16" fmla="*/ 11 w 100"/>
                    <a:gd name="T17" fmla="*/ 6 h 118"/>
                    <a:gd name="T18" fmla="*/ 9 w 100"/>
                    <a:gd name="T19" fmla="*/ 7 h 118"/>
                    <a:gd name="T20" fmla="*/ 6 w 100"/>
                    <a:gd name="T21" fmla="*/ 10 h 118"/>
                    <a:gd name="T22" fmla="*/ 5 w 100"/>
                    <a:gd name="T23" fmla="*/ 12 h 118"/>
                    <a:gd name="T24" fmla="*/ 3 w 100"/>
                    <a:gd name="T25" fmla="*/ 16 h 118"/>
                    <a:gd name="T26" fmla="*/ 1 w 100"/>
                    <a:gd name="T27" fmla="*/ 20 h 118"/>
                    <a:gd name="T28" fmla="*/ 0 w 100"/>
                    <a:gd name="T29" fmla="*/ 24 h 118"/>
                    <a:gd name="T30" fmla="*/ 0 w 100"/>
                    <a:gd name="T31" fmla="*/ 26 h 118"/>
                    <a:gd name="T32" fmla="*/ 0 w 100"/>
                    <a:gd name="T33" fmla="*/ 30 h 118"/>
                    <a:gd name="T34" fmla="*/ 0 w 100"/>
                    <a:gd name="T35" fmla="*/ 33 h 118"/>
                    <a:gd name="T36" fmla="*/ 0 w 100"/>
                    <a:gd name="T37" fmla="*/ 37 h 118"/>
                    <a:gd name="T38" fmla="*/ 1 w 100"/>
                    <a:gd name="T39" fmla="*/ 40 h 118"/>
                    <a:gd name="T40" fmla="*/ 2 w 100"/>
                    <a:gd name="T41" fmla="*/ 43 h 118"/>
                    <a:gd name="T42" fmla="*/ 3 w 100"/>
                    <a:gd name="T43" fmla="*/ 47 h 118"/>
                    <a:gd name="T44" fmla="*/ 5 w 100"/>
                    <a:gd name="T45" fmla="*/ 48 h 118"/>
                    <a:gd name="T46" fmla="*/ 7 w 100"/>
                    <a:gd name="T47" fmla="*/ 51 h 118"/>
                    <a:gd name="T48" fmla="*/ 9 w 100"/>
                    <a:gd name="T49" fmla="*/ 53 h 118"/>
                    <a:gd name="T50" fmla="*/ 12 w 100"/>
                    <a:gd name="T51" fmla="*/ 55 h 118"/>
                    <a:gd name="T52" fmla="*/ 14 w 100"/>
                    <a:gd name="T53" fmla="*/ 58 h 118"/>
                    <a:gd name="T54" fmla="*/ 19 w 100"/>
                    <a:gd name="T55" fmla="*/ 59 h 118"/>
                    <a:gd name="T56" fmla="*/ 21 w 100"/>
                    <a:gd name="T57" fmla="*/ 59 h 118"/>
                    <a:gd name="T58" fmla="*/ 24 w 100"/>
                    <a:gd name="T59" fmla="*/ 59 h 118"/>
                    <a:gd name="T60" fmla="*/ 26 w 100"/>
                    <a:gd name="T61" fmla="*/ 59 h 118"/>
                    <a:gd name="T62" fmla="*/ 29 w 100"/>
                    <a:gd name="T63" fmla="*/ 59 h 118"/>
                    <a:gd name="T64" fmla="*/ 34 w 100"/>
                    <a:gd name="T65" fmla="*/ 58 h 118"/>
                    <a:gd name="T66" fmla="*/ 35 w 100"/>
                    <a:gd name="T67" fmla="*/ 56 h 118"/>
                    <a:gd name="T68" fmla="*/ 38 w 100"/>
                    <a:gd name="T69" fmla="*/ 55 h 118"/>
                    <a:gd name="T70" fmla="*/ 40 w 100"/>
                    <a:gd name="T71" fmla="*/ 53 h 118"/>
                    <a:gd name="T72" fmla="*/ 42 w 100"/>
                    <a:gd name="T73" fmla="*/ 52 h 118"/>
                    <a:gd name="T74" fmla="*/ 43 w 100"/>
                    <a:gd name="T75" fmla="*/ 48 h 118"/>
                    <a:gd name="T76" fmla="*/ 44 w 100"/>
                    <a:gd name="T77" fmla="*/ 47 h 118"/>
                    <a:gd name="T78" fmla="*/ 47 w 100"/>
                    <a:gd name="T79" fmla="*/ 45 h 118"/>
                    <a:gd name="T80" fmla="*/ 49 w 100"/>
                    <a:gd name="T81" fmla="*/ 40 h 118"/>
                    <a:gd name="T82" fmla="*/ 49 w 100"/>
                    <a:gd name="T83" fmla="*/ 37 h 118"/>
                    <a:gd name="T84" fmla="*/ 49 w 100"/>
                    <a:gd name="T85" fmla="*/ 34 h 118"/>
                    <a:gd name="T86" fmla="*/ 50 w 100"/>
                    <a:gd name="T87" fmla="*/ 30 h 118"/>
                    <a:gd name="T88" fmla="*/ 50 w 100"/>
                    <a:gd name="T89" fmla="*/ 27 h 118"/>
                    <a:gd name="T90" fmla="*/ 49 w 100"/>
                    <a:gd name="T91" fmla="*/ 24 h 118"/>
                    <a:gd name="T92" fmla="*/ 49 w 100"/>
                    <a:gd name="T93" fmla="*/ 20 h 118"/>
                    <a:gd name="T94" fmla="*/ 48 w 100"/>
                    <a:gd name="T95" fmla="*/ 16 h 118"/>
                    <a:gd name="T96" fmla="*/ 47 w 100"/>
                    <a:gd name="T97" fmla="*/ 14 h 118"/>
                    <a:gd name="T98" fmla="*/ 44 w 100"/>
                    <a:gd name="T99" fmla="*/ 11 h 118"/>
                    <a:gd name="T100" fmla="*/ 43 w 100"/>
                    <a:gd name="T101" fmla="*/ 9 h 118"/>
                    <a:gd name="T102" fmla="*/ 42 w 100"/>
                    <a:gd name="T103" fmla="*/ 7 h 118"/>
                    <a:gd name="T104" fmla="*/ 39 w 100"/>
                    <a:gd name="T105" fmla="*/ 4 h 11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00"/>
                    <a:gd name="T160" fmla="*/ 0 h 118"/>
                    <a:gd name="T161" fmla="*/ 100 w 100"/>
                    <a:gd name="T162" fmla="*/ 118 h 11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00" h="118">
                      <a:moveTo>
                        <a:pt x="72" y="5"/>
                      </a:moveTo>
                      <a:lnTo>
                        <a:pt x="68" y="3"/>
                      </a:lnTo>
                      <a:lnTo>
                        <a:pt x="67" y="2"/>
                      </a:lnTo>
                      <a:lnTo>
                        <a:pt x="65" y="0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7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8" y="2"/>
                      </a:lnTo>
                      <a:lnTo>
                        <a:pt x="37" y="2"/>
                      </a:lnTo>
                      <a:lnTo>
                        <a:pt x="32" y="3"/>
                      </a:lnTo>
                      <a:lnTo>
                        <a:pt x="30" y="3"/>
                      </a:lnTo>
                      <a:lnTo>
                        <a:pt x="28" y="5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8"/>
                      </a:lnTo>
                      <a:lnTo>
                        <a:pt x="25" y="8"/>
                      </a:lnTo>
                      <a:lnTo>
                        <a:pt x="23" y="8"/>
                      </a:lnTo>
                      <a:lnTo>
                        <a:pt x="23" y="10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7" y="15"/>
                      </a:lnTo>
                      <a:lnTo>
                        <a:pt x="17" y="17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19"/>
                      </a:lnTo>
                      <a:lnTo>
                        <a:pt x="12" y="20"/>
                      </a:lnTo>
                      <a:lnTo>
                        <a:pt x="12" y="22"/>
                      </a:lnTo>
                      <a:lnTo>
                        <a:pt x="12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7" y="29"/>
                      </a:lnTo>
                      <a:lnTo>
                        <a:pt x="7" y="32"/>
                      </a:lnTo>
                      <a:lnTo>
                        <a:pt x="5" y="32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3" y="39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2" y="42"/>
                      </a:lnTo>
                      <a:lnTo>
                        <a:pt x="0" y="42"/>
                      </a:lnTo>
                      <a:lnTo>
                        <a:pt x="0" y="46"/>
                      </a:lnTo>
                      <a:lnTo>
                        <a:pt x="0" y="47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0" y="71"/>
                      </a:lnTo>
                      <a:lnTo>
                        <a:pt x="0" y="73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2" y="79"/>
                      </a:lnTo>
                      <a:lnTo>
                        <a:pt x="3" y="83"/>
                      </a:lnTo>
                      <a:lnTo>
                        <a:pt x="3" y="84"/>
                      </a:lnTo>
                      <a:lnTo>
                        <a:pt x="3" y="86"/>
                      </a:lnTo>
                      <a:lnTo>
                        <a:pt x="5" y="88"/>
                      </a:lnTo>
                      <a:lnTo>
                        <a:pt x="7" y="90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3"/>
                      </a:lnTo>
                      <a:lnTo>
                        <a:pt x="8" y="95"/>
                      </a:lnTo>
                      <a:lnTo>
                        <a:pt x="10" y="96"/>
                      </a:lnTo>
                      <a:lnTo>
                        <a:pt x="12" y="96"/>
                      </a:lnTo>
                      <a:lnTo>
                        <a:pt x="12" y="98"/>
                      </a:lnTo>
                      <a:lnTo>
                        <a:pt x="12" y="100"/>
                      </a:lnTo>
                      <a:lnTo>
                        <a:pt x="13" y="100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7" y="103"/>
                      </a:lnTo>
                      <a:lnTo>
                        <a:pt x="17" y="105"/>
                      </a:lnTo>
                      <a:lnTo>
                        <a:pt x="18" y="106"/>
                      </a:lnTo>
                      <a:lnTo>
                        <a:pt x="20" y="108"/>
                      </a:lnTo>
                      <a:lnTo>
                        <a:pt x="22" y="110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7" y="113"/>
                      </a:lnTo>
                      <a:lnTo>
                        <a:pt x="28" y="115"/>
                      </a:lnTo>
                      <a:lnTo>
                        <a:pt x="30" y="115"/>
                      </a:lnTo>
                      <a:lnTo>
                        <a:pt x="32" y="115"/>
                      </a:lnTo>
                      <a:lnTo>
                        <a:pt x="35" y="115"/>
                      </a:lnTo>
                      <a:lnTo>
                        <a:pt x="37" y="117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0" y="118"/>
                      </a:lnTo>
                      <a:lnTo>
                        <a:pt x="42" y="118"/>
                      </a:lnTo>
                      <a:lnTo>
                        <a:pt x="43" y="118"/>
                      </a:lnTo>
                      <a:lnTo>
                        <a:pt x="45" y="118"/>
                      </a:lnTo>
                      <a:lnTo>
                        <a:pt x="47" y="118"/>
                      </a:lnTo>
                      <a:lnTo>
                        <a:pt x="48" y="118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53" y="118"/>
                      </a:lnTo>
                      <a:lnTo>
                        <a:pt x="55" y="118"/>
                      </a:lnTo>
                      <a:lnTo>
                        <a:pt x="57" y="117"/>
                      </a:lnTo>
                      <a:lnTo>
                        <a:pt x="58" y="117"/>
                      </a:lnTo>
                      <a:lnTo>
                        <a:pt x="60" y="117"/>
                      </a:lnTo>
                      <a:lnTo>
                        <a:pt x="62" y="115"/>
                      </a:lnTo>
                      <a:lnTo>
                        <a:pt x="63" y="115"/>
                      </a:lnTo>
                      <a:lnTo>
                        <a:pt x="67" y="115"/>
                      </a:lnTo>
                      <a:lnTo>
                        <a:pt x="68" y="115"/>
                      </a:lnTo>
                      <a:lnTo>
                        <a:pt x="68" y="113"/>
                      </a:lnTo>
                      <a:lnTo>
                        <a:pt x="70" y="113"/>
                      </a:lnTo>
                      <a:lnTo>
                        <a:pt x="70" y="112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7" y="108"/>
                      </a:lnTo>
                      <a:lnTo>
                        <a:pt x="78" y="106"/>
                      </a:lnTo>
                      <a:lnTo>
                        <a:pt x="80" y="106"/>
                      </a:lnTo>
                      <a:lnTo>
                        <a:pt x="80" y="105"/>
                      </a:lnTo>
                      <a:lnTo>
                        <a:pt x="82" y="105"/>
                      </a:lnTo>
                      <a:lnTo>
                        <a:pt x="82" y="103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5" y="98"/>
                      </a:lnTo>
                      <a:lnTo>
                        <a:pt x="85" y="96"/>
                      </a:lnTo>
                      <a:lnTo>
                        <a:pt x="87" y="96"/>
                      </a:lnTo>
                      <a:lnTo>
                        <a:pt x="88" y="96"/>
                      </a:lnTo>
                      <a:lnTo>
                        <a:pt x="88" y="95"/>
                      </a:lnTo>
                      <a:lnTo>
                        <a:pt x="88" y="93"/>
                      </a:lnTo>
                      <a:lnTo>
                        <a:pt x="90" y="93"/>
                      </a:lnTo>
                      <a:lnTo>
                        <a:pt x="90" y="91"/>
                      </a:lnTo>
                      <a:lnTo>
                        <a:pt x="92" y="91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5" y="83"/>
                      </a:lnTo>
                      <a:lnTo>
                        <a:pt x="97" y="79"/>
                      </a:lnTo>
                      <a:lnTo>
                        <a:pt x="97" y="78"/>
                      </a:lnTo>
                      <a:lnTo>
                        <a:pt x="97" y="76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100" y="63"/>
                      </a:lnTo>
                      <a:lnTo>
                        <a:pt x="100" y="61"/>
                      </a:lnTo>
                      <a:lnTo>
                        <a:pt x="100" y="59"/>
                      </a:lnTo>
                      <a:lnTo>
                        <a:pt x="100" y="57"/>
                      </a:lnTo>
                      <a:lnTo>
                        <a:pt x="100" y="56"/>
                      </a:lnTo>
                      <a:lnTo>
                        <a:pt x="100" y="54"/>
                      </a:lnTo>
                      <a:lnTo>
                        <a:pt x="100" y="52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9"/>
                      </a:lnTo>
                      <a:lnTo>
                        <a:pt x="97" y="37"/>
                      </a:lnTo>
                      <a:lnTo>
                        <a:pt x="97" y="34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0"/>
                      </a:lnTo>
                      <a:lnTo>
                        <a:pt x="93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2" y="24"/>
                      </a:lnTo>
                      <a:lnTo>
                        <a:pt x="90" y="24"/>
                      </a:lnTo>
                      <a:lnTo>
                        <a:pt x="90" y="22"/>
                      </a:lnTo>
                      <a:lnTo>
                        <a:pt x="88" y="22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7" y="17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2" y="12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7" y="8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2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7" name="Freeform 896"/>
                <p:cNvSpPr>
                  <a:spLocks/>
                </p:cNvSpPr>
                <p:nvPr/>
              </p:nvSpPr>
              <p:spPr bwMode="auto">
                <a:xfrm>
                  <a:off x="5210" y="886"/>
                  <a:ext cx="52" cy="61"/>
                </a:xfrm>
                <a:custGeom>
                  <a:avLst/>
                  <a:gdLst>
                    <a:gd name="T0" fmla="*/ 1 w 103"/>
                    <a:gd name="T1" fmla="*/ 23 h 122"/>
                    <a:gd name="T2" fmla="*/ 0 w 103"/>
                    <a:gd name="T3" fmla="*/ 31 h 122"/>
                    <a:gd name="T4" fmla="*/ 1 w 103"/>
                    <a:gd name="T5" fmla="*/ 38 h 122"/>
                    <a:gd name="T6" fmla="*/ 3 w 103"/>
                    <a:gd name="T7" fmla="*/ 45 h 122"/>
                    <a:gd name="T8" fmla="*/ 7 w 103"/>
                    <a:gd name="T9" fmla="*/ 51 h 122"/>
                    <a:gd name="T10" fmla="*/ 11 w 103"/>
                    <a:gd name="T11" fmla="*/ 56 h 122"/>
                    <a:gd name="T12" fmla="*/ 17 w 103"/>
                    <a:gd name="T13" fmla="*/ 60 h 122"/>
                    <a:gd name="T14" fmla="*/ 23 w 103"/>
                    <a:gd name="T15" fmla="*/ 61 h 122"/>
                    <a:gd name="T16" fmla="*/ 30 w 103"/>
                    <a:gd name="T17" fmla="*/ 60 h 122"/>
                    <a:gd name="T18" fmla="*/ 35 w 103"/>
                    <a:gd name="T19" fmla="*/ 58 h 122"/>
                    <a:gd name="T20" fmla="*/ 41 w 103"/>
                    <a:gd name="T21" fmla="*/ 54 h 122"/>
                    <a:gd name="T22" fmla="*/ 46 w 103"/>
                    <a:gd name="T23" fmla="*/ 49 h 122"/>
                    <a:gd name="T24" fmla="*/ 48 w 103"/>
                    <a:gd name="T25" fmla="*/ 43 h 122"/>
                    <a:gd name="T26" fmla="*/ 52 w 103"/>
                    <a:gd name="T27" fmla="*/ 36 h 122"/>
                    <a:gd name="T28" fmla="*/ 52 w 103"/>
                    <a:gd name="T29" fmla="*/ 28 h 122"/>
                    <a:gd name="T30" fmla="*/ 50 w 103"/>
                    <a:gd name="T31" fmla="*/ 21 h 122"/>
                    <a:gd name="T32" fmla="*/ 48 w 103"/>
                    <a:gd name="T33" fmla="*/ 15 h 122"/>
                    <a:gd name="T34" fmla="*/ 44 w 103"/>
                    <a:gd name="T35" fmla="*/ 9 h 122"/>
                    <a:gd name="T36" fmla="*/ 39 w 103"/>
                    <a:gd name="T37" fmla="*/ 4 h 122"/>
                    <a:gd name="T38" fmla="*/ 33 w 103"/>
                    <a:gd name="T39" fmla="*/ 1 h 122"/>
                    <a:gd name="T40" fmla="*/ 26 w 103"/>
                    <a:gd name="T41" fmla="*/ 0 h 122"/>
                    <a:gd name="T42" fmla="*/ 19 w 103"/>
                    <a:gd name="T43" fmla="*/ 1 h 122"/>
                    <a:gd name="T44" fmla="*/ 13 w 103"/>
                    <a:gd name="T45" fmla="*/ 4 h 122"/>
                    <a:gd name="T46" fmla="*/ 9 w 103"/>
                    <a:gd name="T47" fmla="*/ 9 h 122"/>
                    <a:gd name="T48" fmla="*/ 5 w 103"/>
                    <a:gd name="T49" fmla="*/ 14 h 122"/>
                    <a:gd name="T50" fmla="*/ 4 w 103"/>
                    <a:gd name="T51" fmla="*/ 17 h 122"/>
                    <a:gd name="T52" fmla="*/ 8 w 103"/>
                    <a:gd name="T53" fmla="*/ 11 h 122"/>
                    <a:gd name="T54" fmla="*/ 12 w 103"/>
                    <a:gd name="T55" fmla="*/ 7 h 122"/>
                    <a:gd name="T56" fmla="*/ 18 w 103"/>
                    <a:gd name="T57" fmla="*/ 3 h 122"/>
                    <a:gd name="T58" fmla="*/ 24 w 103"/>
                    <a:gd name="T59" fmla="*/ 1 h 122"/>
                    <a:gd name="T60" fmla="*/ 30 w 103"/>
                    <a:gd name="T61" fmla="*/ 1 h 122"/>
                    <a:gd name="T62" fmla="*/ 36 w 103"/>
                    <a:gd name="T63" fmla="*/ 3 h 122"/>
                    <a:gd name="T64" fmla="*/ 43 w 103"/>
                    <a:gd name="T65" fmla="*/ 8 h 122"/>
                    <a:gd name="T66" fmla="*/ 46 w 103"/>
                    <a:gd name="T67" fmla="*/ 12 h 122"/>
                    <a:gd name="T68" fmla="*/ 48 w 103"/>
                    <a:gd name="T69" fmla="*/ 19 h 122"/>
                    <a:gd name="T70" fmla="*/ 50 w 103"/>
                    <a:gd name="T71" fmla="*/ 26 h 122"/>
                    <a:gd name="T72" fmla="*/ 50 w 103"/>
                    <a:gd name="T73" fmla="*/ 33 h 122"/>
                    <a:gd name="T74" fmla="*/ 49 w 103"/>
                    <a:gd name="T75" fmla="*/ 40 h 122"/>
                    <a:gd name="T76" fmla="*/ 46 w 103"/>
                    <a:gd name="T77" fmla="*/ 46 h 122"/>
                    <a:gd name="T78" fmla="*/ 43 w 103"/>
                    <a:gd name="T79" fmla="*/ 52 h 122"/>
                    <a:gd name="T80" fmla="*/ 38 w 103"/>
                    <a:gd name="T81" fmla="*/ 56 h 122"/>
                    <a:gd name="T82" fmla="*/ 32 w 103"/>
                    <a:gd name="T83" fmla="*/ 59 h 122"/>
                    <a:gd name="T84" fmla="*/ 26 w 103"/>
                    <a:gd name="T85" fmla="*/ 60 h 122"/>
                    <a:gd name="T86" fmla="*/ 19 w 103"/>
                    <a:gd name="T87" fmla="*/ 60 h 122"/>
                    <a:gd name="T88" fmla="*/ 13 w 103"/>
                    <a:gd name="T89" fmla="*/ 57 h 122"/>
                    <a:gd name="T90" fmla="*/ 9 w 103"/>
                    <a:gd name="T91" fmla="*/ 53 h 122"/>
                    <a:gd name="T92" fmla="*/ 5 w 103"/>
                    <a:gd name="T93" fmla="*/ 48 h 122"/>
                    <a:gd name="T94" fmla="*/ 3 w 103"/>
                    <a:gd name="T95" fmla="*/ 41 h 122"/>
                    <a:gd name="T96" fmla="*/ 1 w 103"/>
                    <a:gd name="T97" fmla="*/ 34 h 122"/>
                    <a:gd name="T98" fmla="*/ 1 w 103"/>
                    <a:gd name="T99" fmla="*/ 27 h 122"/>
                    <a:gd name="T100" fmla="*/ 3 w 103"/>
                    <a:gd name="T101" fmla="*/ 21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2"/>
                    <a:gd name="T155" fmla="*/ 103 w 103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2">
                      <a:moveTo>
                        <a:pt x="6" y="37"/>
                      </a:moveTo>
                      <a:lnTo>
                        <a:pt x="5" y="39"/>
                      </a:lnTo>
                      <a:lnTo>
                        <a:pt x="3" y="41"/>
                      </a:lnTo>
                      <a:lnTo>
                        <a:pt x="1" y="44"/>
                      </a:lnTo>
                      <a:lnTo>
                        <a:pt x="1" y="46"/>
                      </a:lnTo>
                      <a:lnTo>
                        <a:pt x="1" y="51"/>
                      </a:lnTo>
                      <a:lnTo>
                        <a:pt x="1" y="53"/>
                      </a:lnTo>
                      <a:lnTo>
                        <a:pt x="1" y="56"/>
                      </a:lnTo>
                      <a:lnTo>
                        <a:pt x="1" y="59"/>
                      </a:lnTo>
                      <a:lnTo>
                        <a:pt x="0" y="63"/>
                      </a:lnTo>
                      <a:lnTo>
                        <a:pt x="0" y="65"/>
                      </a:lnTo>
                      <a:lnTo>
                        <a:pt x="1" y="68"/>
                      </a:lnTo>
                      <a:lnTo>
                        <a:pt x="1" y="71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1" y="80"/>
                      </a:lnTo>
                      <a:lnTo>
                        <a:pt x="3" y="81"/>
                      </a:lnTo>
                      <a:lnTo>
                        <a:pt x="5" y="85"/>
                      </a:lnTo>
                      <a:lnTo>
                        <a:pt x="5" y="88"/>
                      </a:lnTo>
                      <a:lnTo>
                        <a:pt x="6" y="90"/>
                      </a:lnTo>
                      <a:lnTo>
                        <a:pt x="6" y="92"/>
                      </a:lnTo>
                      <a:lnTo>
                        <a:pt x="8" y="95"/>
                      </a:lnTo>
                      <a:lnTo>
                        <a:pt x="10" y="98"/>
                      </a:lnTo>
                      <a:lnTo>
                        <a:pt x="10" y="100"/>
                      </a:lnTo>
                      <a:lnTo>
                        <a:pt x="13" y="102"/>
                      </a:lnTo>
                      <a:lnTo>
                        <a:pt x="15" y="103"/>
                      </a:lnTo>
                      <a:lnTo>
                        <a:pt x="16" y="107"/>
                      </a:lnTo>
                      <a:lnTo>
                        <a:pt x="20" y="107"/>
                      </a:lnTo>
                      <a:lnTo>
                        <a:pt x="21" y="108"/>
                      </a:lnTo>
                      <a:lnTo>
                        <a:pt x="21" y="112"/>
                      </a:lnTo>
                      <a:lnTo>
                        <a:pt x="23" y="114"/>
                      </a:lnTo>
                      <a:lnTo>
                        <a:pt x="26" y="114"/>
                      </a:lnTo>
                      <a:lnTo>
                        <a:pt x="30" y="115"/>
                      </a:lnTo>
                      <a:lnTo>
                        <a:pt x="31" y="117"/>
                      </a:lnTo>
                      <a:lnTo>
                        <a:pt x="33" y="119"/>
                      </a:lnTo>
                      <a:lnTo>
                        <a:pt x="36" y="120"/>
                      </a:lnTo>
                      <a:lnTo>
                        <a:pt x="38" y="120"/>
                      </a:lnTo>
                      <a:lnTo>
                        <a:pt x="41" y="120"/>
                      </a:lnTo>
                      <a:lnTo>
                        <a:pt x="43" y="120"/>
                      </a:lnTo>
                      <a:lnTo>
                        <a:pt x="46" y="122"/>
                      </a:lnTo>
                      <a:lnTo>
                        <a:pt x="50" y="120"/>
                      </a:lnTo>
                      <a:lnTo>
                        <a:pt x="51" y="122"/>
                      </a:lnTo>
                      <a:lnTo>
                        <a:pt x="53" y="120"/>
                      </a:lnTo>
                      <a:lnTo>
                        <a:pt x="56" y="120"/>
                      </a:lnTo>
                      <a:lnTo>
                        <a:pt x="60" y="120"/>
                      </a:lnTo>
                      <a:lnTo>
                        <a:pt x="61" y="120"/>
                      </a:lnTo>
                      <a:lnTo>
                        <a:pt x="63" y="119"/>
                      </a:lnTo>
                      <a:lnTo>
                        <a:pt x="65" y="119"/>
                      </a:lnTo>
                      <a:lnTo>
                        <a:pt x="66" y="117"/>
                      </a:lnTo>
                      <a:lnTo>
                        <a:pt x="70" y="115"/>
                      </a:lnTo>
                      <a:lnTo>
                        <a:pt x="73" y="115"/>
                      </a:lnTo>
                      <a:lnTo>
                        <a:pt x="76" y="114"/>
                      </a:lnTo>
                      <a:lnTo>
                        <a:pt x="78" y="112"/>
                      </a:lnTo>
                      <a:lnTo>
                        <a:pt x="80" y="110"/>
                      </a:lnTo>
                      <a:lnTo>
                        <a:pt x="81" y="108"/>
                      </a:lnTo>
                      <a:lnTo>
                        <a:pt x="83" y="107"/>
                      </a:lnTo>
                      <a:lnTo>
                        <a:pt x="85" y="105"/>
                      </a:lnTo>
                      <a:lnTo>
                        <a:pt x="88" y="103"/>
                      </a:lnTo>
                      <a:lnTo>
                        <a:pt x="88" y="100"/>
                      </a:lnTo>
                      <a:lnTo>
                        <a:pt x="91" y="98"/>
                      </a:lnTo>
                      <a:lnTo>
                        <a:pt x="93" y="97"/>
                      </a:lnTo>
                      <a:lnTo>
                        <a:pt x="93" y="93"/>
                      </a:lnTo>
                      <a:lnTo>
                        <a:pt x="95" y="92"/>
                      </a:lnTo>
                      <a:lnTo>
                        <a:pt x="96" y="88"/>
                      </a:lnTo>
                      <a:lnTo>
                        <a:pt x="96" y="85"/>
                      </a:lnTo>
                      <a:lnTo>
                        <a:pt x="98" y="81"/>
                      </a:lnTo>
                      <a:lnTo>
                        <a:pt x="100" y="80"/>
                      </a:lnTo>
                      <a:lnTo>
                        <a:pt x="100" y="76"/>
                      </a:lnTo>
                      <a:lnTo>
                        <a:pt x="101" y="75"/>
                      </a:lnTo>
                      <a:lnTo>
                        <a:pt x="103" y="71"/>
                      </a:lnTo>
                      <a:lnTo>
                        <a:pt x="103" y="68"/>
                      </a:lnTo>
                      <a:lnTo>
                        <a:pt x="103" y="65"/>
                      </a:lnTo>
                      <a:lnTo>
                        <a:pt x="103" y="63"/>
                      </a:lnTo>
                      <a:lnTo>
                        <a:pt x="103" y="59"/>
                      </a:lnTo>
                      <a:lnTo>
                        <a:pt x="103" y="56"/>
                      </a:lnTo>
                      <a:lnTo>
                        <a:pt x="103" y="53"/>
                      </a:lnTo>
                      <a:lnTo>
                        <a:pt x="103" y="51"/>
                      </a:lnTo>
                      <a:lnTo>
                        <a:pt x="103" y="46"/>
                      </a:lnTo>
                      <a:lnTo>
                        <a:pt x="101" y="44"/>
                      </a:lnTo>
                      <a:lnTo>
                        <a:pt x="100" y="41"/>
                      </a:lnTo>
                      <a:lnTo>
                        <a:pt x="100" y="39"/>
                      </a:lnTo>
                      <a:lnTo>
                        <a:pt x="98" y="37"/>
                      </a:lnTo>
                      <a:lnTo>
                        <a:pt x="98" y="34"/>
                      </a:lnTo>
                      <a:lnTo>
                        <a:pt x="96" y="31"/>
                      </a:lnTo>
                      <a:lnTo>
                        <a:pt x="96" y="29"/>
                      </a:lnTo>
                      <a:lnTo>
                        <a:pt x="95" y="26"/>
                      </a:lnTo>
                      <a:lnTo>
                        <a:pt x="93" y="24"/>
                      </a:lnTo>
                      <a:lnTo>
                        <a:pt x="91" y="22"/>
                      </a:lnTo>
                      <a:lnTo>
                        <a:pt x="91" y="19"/>
                      </a:lnTo>
                      <a:lnTo>
                        <a:pt x="88" y="17"/>
                      </a:lnTo>
                      <a:lnTo>
                        <a:pt x="86" y="16"/>
                      </a:lnTo>
                      <a:lnTo>
                        <a:pt x="85" y="14"/>
                      </a:lnTo>
                      <a:lnTo>
                        <a:pt x="83" y="12"/>
                      </a:lnTo>
                      <a:lnTo>
                        <a:pt x="80" y="9"/>
                      </a:lnTo>
                      <a:lnTo>
                        <a:pt x="78" y="7"/>
                      </a:lnTo>
                      <a:lnTo>
                        <a:pt x="76" y="7"/>
                      </a:lnTo>
                      <a:lnTo>
                        <a:pt x="71" y="4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5" y="2"/>
                      </a:lnTo>
                      <a:lnTo>
                        <a:pt x="61" y="2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5" y="2"/>
                      </a:lnTo>
                      <a:lnTo>
                        <a:pt x="41" y="2"/>
                      </a:lnTo>
                      <a:lnTo>
                        <a:pt x="38" y="2"/>
                      </a:lnTo>
                      <a:lnTo>
                        <a:pt x="36" y="4"/>
                      </a:lnTo>
                      <a:lnTo>
                        <a:pt x="35" y="4"/>
                      </a:lnTo>
                      <a:lnTo>
                        <a:pt x="33" y="5"/>
                      </a:lnTo>
                      <a:lnTo>
                        <a:pt x="31" y="7"/>
                      </a:lnTo>
                      <a:lnTo>
                        <a:pt x="26" y="7"/>
                      </a:lnTo>
                      <a:lnTo>
                        <a:pt x="26" y="9"/>
                      </a:lnTo>
                      <a:lnTo>
                        <a:pt x="23" y="10"/>
                      </a:lnTo>
                      <a:lnTo>
                        <a:pt x="21" y="14"/>
                      </a:lnTo>
                      <a:lnTo>
                        <a:pt x="20" y="16"/>
                      </a:lnTo>
                      <a:lnTo>
                        <a:pt x="18" y="17"/>
                      </a:lnTo>
                      <a:lnTo>
                        <a:pt x="16" y="19"/>
                      </a:lnTo>
                      <a:lnTo>
                        <a:pt x="15" y="21"/>
                      </a:lnTo>
                      <a:lnTo>
                        <a:pt x="13" y="22"/>
                      </a:lnTo>
                      <a:lnTo>
                        <a:pt x="10" y="26"/>
                      </a:lnTo>
                      <a:lnTo>
                        <a:pt x="10" y="27"/>
                      </a:lnTo>
                      <a:lnTo>
                        <a:pt x="8" y="31"/>
                      </a:lnTo>
                      <a:lnTo>
                        <a:pt x="6" y="32"/>
                      </a:lnTo>
                      <a:lnTo>
                        <a:pt x="6" y="37"/>
                      </a:lnTo>
                      <a:lnTo>
                        <a:pt x="8" y="34"/>
                      </a:lnTo>
                      <a:lnTo>
                        <a:pt x="10" y="31"/>
                      </a:lnTo>
                      <a:lnTo>
                        <a:pt x="10" y="29"/>
                      </a:lnTo>
                      <a:lnTo>
                        <a:pt x="13" y="26"/>
                      </a:lnTo>
                      <a:lnTo>
                        <a:pt x="15" y="24"/>
                      </a:lnTo>
                      <a:lnTo>
                        <a:pt x="16" y="22"/>
                      </a:lnTo>
                      <a:lnTo>
                        <a:pt x="18" y="19"/>
                      </a:lnTo>
                      <a:lnTo>
                        <a:pt x="20" y="19"/>
                      </a:lnTo>
                      <a:lnTo>
                        <a:pt x="21" y="16"/>
                      </a:lnTo>
                      <a:lnTo>
                        <a:pt x="23" y="16"/>
                      </a:lnTo>
                      <a:lnTo>
                        <a:pt x="23" y="14"/>
                      </a:lnTo>
                      <a:lnTo>
                        <a:pt x="26" y="10"/>
                      </a:lnTo>
                      <a:lnTo>
                        <a:pt x="30" y="9"/>
                      </a:lnTo>
                      <a:lnTo>
                        <a:pt x="31" y="7"/>
                      </a:lnTo>
                      <a:lnTo>
                        <a:pt x="33" y="7"/>
                      </a:lnTo>
                      <a:lnTo>
                        <a:pt x="36" y="5"/>
                      </a:lnTo>
                      <a:lnTo>
                        <a:pt x="38" y="5"/>
                      </a:lnTo>
                      <a:lnTo>
                        <a:pt x="40" y="4"/>
                      </a:lnTo>
                      <a:lnTo>
                        <a:pt x="41" y="4"/>
                      </a:lnTo>
                      <a:lnTo>
                        <a:pt x="45" y="4"/>
                      </a:lnTo>
                      <a:lnTo>
                        <a:pt x="48" y="2"/>
                      </a:lnTo>
                      <a:lnTo>
                        <a:pt x="50" y="2"/>
                      </a:lnTo>
                      <a:lnTo>
                        <a:pt x="51" y="2"/>
                      </a:lnTo>
                      <a:lnTo>
                        <a:pt x="53" y="2"/>
                      </a:lnTo>
                      <a:lnTo>
                        <a:pt x="56" y="2"/>
                      </a:lnTo>
                      <a:lnTo>
                        <a:pt x="60" y="2"/>
                      </a:lnTo>
                      <a:lnTo>
                        <a:pt x="61" y="4"/>
                      </a:lnTo>
                      <a:lnTo>
                        <a:pt x="65" y="4"/>
                      </a:lnTo>
                      <a:lnTo>
                        <a:pt x="66" y="4"/>
                      </a:lnTo>
                      <a:lnTo>
                        <a:pt x="68" y="5"/>
                      </a:lnTo>
                      <a:lnTo>
                        <a:pt x="71" y="5"/>
                      </a:lnTo>
                      <a:lnTo>
                        <a:pt x="76" y="9"/>
                      </a:lnTo>
                      <a:lnTo>
                        <a:pt x="78" y="10"/>
                      </a:lnTo>
                      <a:lnTo>
                        <a:pt x="80" y="12"/>
                      </a:lnTo>
                      <a:lnTo>
                        <a:pt x="81" y="14"/>
                      </a:lnTo>
                      <a:lnTo>
                        <a:pt x="85" y="16"/>
                      </a:lnTo>
                      <a:lnTo>
                        <a:pt x="85" y="17"/>
                      </a:lnTo>
                      <a:lnTo>
                        <a:pt x="88" y="19"/>
                      </a:lnTo>
                      <a:lnTo>
                        <a:pt x="88" y="21"/>
                      </a:lnTo>
                      <a:lnTo>
                        <a:pt x="91" y="22"/>
                      </a:lnTo>
                      <a:lnTo>
                        <a:pt x="91" y="24"/>
                      </a:lnTo>
                      <a:lnTo>
                        <a:pt x="93" y="27"/>
                      </a:lnTo>
                      <a:lnTo>
                        <a:pt x="93" y="31"/>
                      </a:lnTo>
                      <a:lnTo>
                        <a:pt x="95" y="31"/>
                      </a:lnTo>
                      <a:lnTo>
                        <a:pt x="96" y="36"/>
                      </a:lnTo>
                      <a:lnTo>
                        <a:pt x="96" y="37"/>
                      </a:lnTo>
                      <a:lnTo>
                        <a:pt x="98" y="41"/>
                      </a:lnTo>
                      <a:lnTo>
                        <a:pt x="100" y="46"/>
                      </a:lnTo>
                      <a:lnTo>
                        <a:pt x="100" y="48"/>
                      </a:lnTo>
                      <a:lnTo>
                        <a:pt x="100" y="51"/>
                      </a:lnTo>
                      <a:lnTo>
                        <a:pt x="100" y="53"/>
                      </a:lnTo>
                      <a:lnTo>
                        <a:pt x="101" y="56"/>
                      </a:lnTo>
                      <a:lnTo>
                        <a:pt x="101" y="59"/>
                      </a:lnTo>
                      <a:lnTo>
                        <a:pt x="100" y="63"/>
                      </a:lnTo>
                      <a:lnTo>
                        <a:pt x="100" y="65"/>
                      </a:lnTo>
                      <a:lnTo>
                        <a:pt x="100" y="68"/>
                      </a:lnTo>
                      <a:lnTo>
                        <a:pt x="100" y="70"/>
                      </a:lnTo>
                      <a:lnTo>
                        <a:pt x="100" y="73"/>
                      </a:lnTo>
                      <a:lnTo>
                        <a:pt x="98" y="76"/>
                      </a:lnTo>
                      <a:lnTo>
                        <a:pt x="98" y="80"/>
                      </a:lnTo>
                      <a:lnTo>
                        <a:pt x="96" y="81"/>
                      </a:lnTo>
                      <a:lnTo>
                        <a:pt x="96" y="85"/>
                      </a:lnTo>
                      <a:lnTo>
                        <a:pt x="95" y="86"/>
                      </a:lnTo>
                      <a:lnTo>
                        <a:pt x="93" y="90"/>
                      </a:lnTo>
                      <a:lnTo>
                        <a:pt x="91" y="92"/>
                      </a:lnTo>
                      <a:lnTo>
                        <a:pt x="91" y="95"/>
                      </a:lnTo>
                      <a:lnTo>
                        <a:pt x="90" y="98"/>
                      </a:lnTo>
                      <a:lnTo>
                        <a:pt x="88" y="98"/>
                      </a:lnTo>
                      <a:lnTo>
                        <a:pt x="86" y="102"/>
                      </a:lnTo>
                      <a:lnTo>
                        <a:pt x="85" y="103"/>
                      </a:lnTo>
                      <a:lnTo>
                        <a:pt x="81" y="105"/>
                      </a:lnTo>
                      <a:lnTo>
                        <a:pt x="80" y="107"/>
                      </a:lnTo>
                      <a:lnTo>
                        <a:pt x="78" y="108"/>
                      </a:lnTo>
                      <a:lnTo>
                        <a:pt x="76" y="110"/>
                      </a:lnTo>
                      <a:lnTo>
                        <a:pt x="75" y="112"/>
                      </a:lnTo>
                      <a:lnTo>
                        <a:pt x="71" y="114"/>
                      </a:lnTo>
                      <a:lnTo>
                        <a:pt x="70" y="114"/>
                      </a:lnTo>
                      <a:lnTo>
                        <a:pt x="66" y="115"/>
                      </a:lnTo>
                      <a:lnTo>
                        <a:pt x="65" y="115"/>
                      </a:lnTo>
                      <a:lnTo>
                        <a:pt x="63" y="117"/>
                      </a:lnTo>
                      <a:lnTo>
                        <a:pt x="61" y="117"/>
                      </a:lnTo>
                      <a:lnTo>
                        <a:pt x="60" y="119"/>
                      </a:lnTo>
                      <a:lnTo>
                        <a:pt x="56" y="119"/>
                      </a:lnTo>
                      <a:lnTo>
                        <a:pt x="53" y="119"/>
                      </a:lnTo>
                      <a:lnTo>
                        <a:pt x="51" y="120"/>
                      </a:lnTo>
                      <a:lnTo>
                        <a:pt x="50" y="120"/>
                      </a:lnTo>
                      <a:lnTo>
                        <a:pt x="48" y="119"/>
                      </a:lnTo>
                      <a:lnTo>
                        <a:pt x="45" y="119"/>
                      </a:lnTo>
                      <a:lnTo>
                        <a:pt x="41" y="119"/>
                      </a:lnTo>
                      <a:lnTo>
                        <a:pt x="38" y="119"/>
                      </a:lnTo>
                      <a:lnTo>
                        <a:pt x="36" y="117"/>
                      </a:lnTo>
                      <a:lnTo>
                        <a:pt x="35" y="115"/>
                      </a:lnTo>
                      <a:lnTo>
                        <a:pt x="33" y="115"/>
                      </a:lnTo>
                      <a:lnTo>
                        <a:pt x="31" y="114"/>
                      </a:lnTo>
                      <a:lnTo>
                        <a:pt x="26" y="114"/>
                      </a:lnTo>
                      <a:lnTo>
                        <a:pt x="25" y="110"/>
                      </a:lnTo>
                      <a:lnTo>
                        <a:pt x="23" y="108"/>
                      </a:lnTo>
                      <a:lnTo>
                        <a:pt x="21" y="107"/>
                      </a:lnTo>
                      <a:lnTo>
                        <a:pt x="20" y="107"/>
                      </a:lnTo>
                      <a:lnTo>
                        <a:pt x="18" y="105"/>
                      </a:lnTo>
                      <a:lnTo>
                        <a:pt x="16" y="103"/>
                      </a:lnTo>
                      <a:lnTo>
                        <a:pt x="15" y="100"/>
                      </a:lnTo>
                      <a:lnTo>
                        <a:pt x="13" y="98"/>
                      </a:lnTo>
                      <a:lnTo>
                        <a:pt x="10" y="97"/>
                      </a:lnTo>
                      <a:lnTo>
                        <a:pt x="10" y="95"/>
                      </a:lnTo>
                      <a:lnTo>
                        <a:pt x="8" y="92"/>
                      </a:lnTo>
                      <a:lnTo>
                        <a:pt x="8" y="90"/>
                      </a:lnTo>
                      <a:lnTo>
                        <a:pt x="6" y="86"/>
                      </a:lnTo>
                      <a:lnTo>
                        <a:pt x="6" y="85"/>
                      </a:lnTo>
                      <a:lnTo>
                        <a:pt x="5" y="81"/>
                      </a:lnTo>
                      <a:lnTo>
                        <a:pt x="5" y="80"/>
                      </a:lnTo>
                      <a:lnTo>
                        <a:pt x="3" y="76"/>
                      </a:lnTo>
                      <a:lnTo>
                        <a:pt x="3" y="73"/>
                      </a:lnTo>
                      <a:lnTo>
                        <a:pt x="1" y="71"/>
                      </a:lnTo>
                      <a:lnTo>
                        <a:pt x="1" y="68"/>
                      </a:lnTo>
                      <a:lnTo>
                        <a:pt x="1" y="65"/>
                      </a:lnTo>
                      <a:lnTo>
                        <a:pt x="1" y="63"/>
                      </a:lnTo>
                      <a:lnTo>
                        <a:pt x="1" y="59"/>
                      </a:lnTo>
                      <a:lnTo>
                        <a:pt x="1" y="56"/>
                      </a:lnTo>
                      <a:lnTo>
                        <a:pt x="1" y="53"/>
                      </a:lnTo>
                      <a:lnTo>
                        <a:pt x="3" y="51"/>
                      </a:lnTo>
                      <a:lnTo>
                        <a:pt x="5" y="48"/>
                      </a:lnTo>
                      <a:lnTo>
                        <a:pt x="5" y="46"/>
                      </a:lnTo>
                      <a:lnTo>
                        <a:pt x="6" y="41"/>
                      </a:lnTo>
                      <a:lnTo>
                        <a:pt x="6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8" name="Freeform 897"/>
                <p:cNvSpPr>
                  <a:spLocks/>
                </p:cNvSpPr>
                <p:nvPr/>
              </p:nvSpPr>
              <p:spPr bwMode="auto">
                <a:xfrm>
                  <a:off x="5233" y="908"/>
                  <a:ext cx="36" cy="16"/>
                </a:xfrm>
                <a:custGeom>
                  <a:avLst/>
                  <a:gdLst>
                    <a:gd name="T0" fmla="*/ 0 w 73"/>
                    <a:gd name="T1" fmla="*/ 10 h 32"/>
                    <a:gd name="T2" fmla="*/ 0 w 73"/>
                    <a:gd name="T3" fmla="*/ 16 h 32"/>
                    <a:gd name="T4" fmla="*/ 36 w 73"/>
                    <a:gd name="T5" fmla="*/ 13 h 32"/>
                    <a:gd name="T6" fmla="*/ 25 w 73"/>
                    <a:gd name="T7" fmla="*/ 0 h 32"/>
                    <a:gd name="T8" fmla="*/ 0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0" y="21"/>
                      </a:moveTo>
                      <a:lnTo>
                        <a:pt x="0" y="32"/>
                      </a:lnTo>
                      <a:lnTo>
                        <a:pt x="73" y="26"/>
                      </a:lnTo>
                      <a:lnTo>
                        <a:pt x="51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9" name="Freeform 898"/>
                <p:cNvSpPr>
                  <a:spLocks/>
                </p:cNvSpPr>
                <p:nvPr/>
              </p:nvSpPr>
              <p:spPr bwMode="auto">
                <a:xfrm>
                  <a:off x="5219" y="921"/>
                  <a:ext cx="36" cy="26"/>
                </a:xfrm>
                <a:custGeom>
                  <a:avLst/>
                  <a:gdLst>
                    <a:gd name="T0" fmla="*/ 23 w 74"/>
                    <a:gd name="T1" fmla="*/ 1 h 52"/>
                    <a:gd name="T2" fmla="*/ 21 w 74"/>
                    <a:gd name="T3" fmla="*/ 1 h 52"/>
                    <a:gd name="T4" fmla="*/ 19 w 74"/>
                    <a:gd name="T5" fmla="*/ 0 h 52"/>
                    <a:gd name="T6" fmla="*/ 18 w 74"/>
                    <a:gd name="T7" fmla="*/ 0 h 52"/>
                    <a:gd name="T8" fmla="*/ 17 w 74"/>
                    <a:gd name="T9" fmla="*/ 0 h 52"/>
                    <a:gd name="T10" fmla="*/ 14 w 74"/>
                    <a:gd name="T11" fmla="*/ 1 h 52"/>
                    <a:gd name="T12" fmla="*/ 12 w 74"/>
                    <a:gd name="T13" fmla="*/ 2 h 52"/>
                    <a:gd name="T14" fmla="*/ 10 w 74"/>
                    <a:gd name="T15" fmla="*/ 2 h 52"/>
                    <a:gd name="T16" fmla="*/ 8 w 74"/>
                    <a:gd name="T17" fmla="*/ 3 h 52"/>
                    <a:gd name="T18" fmla="*/ 7 w 74"/>
                    <a:gd name="T19" fmla="*/ 3 h 52"/>
                    <a:gd name="T20" fmla="*/ 5 w 74"/>
                    <a:gd name="T21" fmla="*/ 4 h 52"/>
                    <a:gd name="T22" fmla="*/ 4 w 74"/>
                    <a:gd name="T23" fmla="*/ 5 h 52"/>
                    <a:gd name="T24" fmla="*/ 2 w 74"/>
                    <a:gd name="T25" fmla="*/ 7 h 52"/>
                    <a:gd name="T26" fmla="*/ 1 w 74"/>
                    <a:gd name="T27" fmla="*/ 12 h 52"/>
                    <a:gd name="T28" fmla="*/ 0 w 74"/>
                    <a:gd name="T29" fmla="*/ 13 h 52"/>
                    <a:gd name="T30" fmla="*/ 0 w 74"/>
                    <a:gd name="T31" fmla="*/ 14 h 52"/>
                    <a:gd name="T32" fmla="*/ 1 w 74"/>
                    <a:gd name="T33" fmla="*/ 16 h 52"/>
                    <a:gd name="T34" fmla="*/ 1 w 74"/>
                    <a:gd name="T35" fmla="*/ 17 h 52"/>
                    <a:gd name="T36" fmla="*/ 2 w 74"/>
                    <a:gd name="T37" fmla="*/ 19 h 52"/>
                    <a:gd name="T38" fmla="*/ 3 w 74"/>
                    <a:gd name="T39" fmla="*/ 20 h 52"/>
                    <a:gd name="T40" fmla="*/ 5 w 74"/>
                    <a:gd name="T41" fmla="*/ 23 h 52"/>
                    <a:gd name="T42" fmla="*/ 7 w 74"/>
                    <a:gd name="T43" fmla="*/ 24 h 52"/>
                    <a:gd name="T44" fmla="*/ 12 w 74"/>
                    <a:gd name="T45" fmla="*/ 25 h 52"/>
                    <a:gd name="T46" fmla="*/ 15 w 74"/>
                    <a:gd name="T47" fmla="*/ 25 h 52"/>
                    <a:gd name="T48" fmla="*/ 16 w 74"/>
                    <a:gd name="T49" fmla="*/ 25 h 52"/>
                    <a:gd name="T50" fmla="*/ 18 w 74"/>
                    <a:gd name="T51" fmla="*/ 26 h 52"/>
                    <a:gd name="T52" fmla="*/ 19 w 74"/>
                    <a:gd name="T53" fmla="*/ 26 h 52"/>
                    <a:gd name="T54" fmla="*/ 19 w 74"/>
                    <a:gd name="T55" fmla="*/ 26 h 52"/>
                    <a:gd name="T56" fmla="*/ 24 w 74"/>
                    <a:gd name="T57" fmla="*/ 25 h 52"/>
                    <a:gd name="T58" fmla="*/ 25 w 74"/>
                    <a:gd name="T59" fmla="*/ 25 h 52"/>
                    <a:gd name="T60" fmla="*/ 26 w 74"/>
                    <a:gd name="T61" fmla="*/ 24 h 52"/>
                    <a:gd name="T62" fmla="*/ 29 w 74"/>
                    <a:gd name="T63" fmla="*/ 23 h 52"/>
                    <a:gd name="T64" fmla="*/ 30 w 74"/>
                    <a:gd name="T65" fmla="*/ 23 h 52"/>
                    <a:gd name="T66" fmla="*/ 32 w 74"/>
                    <a:gd name="T67" fmla="*/ 20 h 52"/>
                    <a:gd name="T68" fmla="*/ 34 w 74"/>
                    <a:gd name="T69" fmla="*/ 19 h 52"/>
                    <a:gd name="T70" fmla="*/ 35 w 74"/>
                    <a:gd name="T71" fmla="*/ 16 h 52"/>
                    <a:gd name="T72" fmla="*/ 35 w 74"/>
                    <a:gd name="T73" fmla="*/ 14 h 52"/>
                    <a:gd name="T74" fmla="*/ 36 w 74"/>
                    <a:gd name="T75" fmla="*/ 13 h 52"/>
                    <a:gd name="T76" fmla="*/ 36 w 74"/>
                    <a:gd name="T77" fmla="*/ 13 h 52"/>
                    <a:gd name="T78" fmla="*/ 36 w 74"/>
                    <a:gd name="T79" fmla="*/ 11 h 52"/>
                    <a:gd name="T80" fmla="*/ 35 w 74"/>
                    <a:gd name="T81" fmla="*/ 10 h 52"/>
                    <a:gd name="T82" fmla="*/ 34 w 74"/>
                    <a:gd name="T83" fmla="*/ 7 h 52"/>
                    <a:gd name="T84" fmla="*/ 34 w 74"/>
                    <a:gd name="T85" fmla="*/ 7 h 52"/>
                    <a:gd name="T86" fmla="*/ 33 w 74"/>
                    <a:gd name="T87" fmla="*/ 6 h 52"/>
                    <a:gd name="T88" fmla="*/ 33 w 74"/>
                    <a:gd name="T89" fmla="*/ 4 h 52"/>
                    <a:gd name="T90" fmla="*/ 31 w 74"/>
                    <a:gd name="T91" fmla="*/ 3 h 52"/>
                    <a:gd name="T92" fmla="*/ 30 w 74"/>
                    <a:gd name="T93" fmla="*/ 3 h 52"/>
                    <a:gd name="T94" fmla="*/ 29 w 74"/>
                    <a:gd name="T95" fmla="*/ 2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4"/>
                    <a:gd name="T145" fmla="*/ 0 h 52"/>
                    <a:gd name="T146" fmla="*/ 74 w 74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4" h="52">
                      <a:moveTo>
                        <a:pt x="54" y="3"/>
                      </a:moveTo>
                      <a:lnTo>
                        <a:pt x="49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4" y="0"/>
                      </a:lnTo>
                      <a:lnTo>
                        <a:pt x="44" y="1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9" y="1"/>
                      </a:lnTo>
                      <a:lnTo>
                        <a:pt x="27" y="1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7" y="5"/>
                      </a:lnTo>
                      <a:lnTo>
                        <a:pt x="17" y="6"/>
                      </a:lnTo>
                      <a:lnTo>
                        <a:pt x="15" y="6"/>
                      </a:lnTo>
                      <a:lnTo>
                        <a:pt x="14" y="6"/>
                      </a:lnTo>
                      <a:lnTo>
                        <a:pt x="12" y="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9" y="8"/>
                      </a:lnTo>
                      <a:lnTo>
                        <a:pt x="9" y="10"/>
                      </a:lnTo>
                      <a:lnTo>
                        <a:pt x="7" y="10"/>
                      </a:lnTo>
                      <a:lnTo>
                        <a:pt x="7" y="13"/>
                      </a:lnTo>
                      <a:lnTo>
                        <a:pt x="5" y="15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2" y="35"/>
                      </a:lnTo>
                      <a:lnTo>
                        <a:pt x="4" y="37"/>
                      </a:lnTo>
                      <a:lnTo>
                        <a:pt x="5" y="38"/>
                      </a:lnTo>
                      <a:lnTo>
                        <a:pt x="7" y="40"/>
                      </a:lnTo>
                      <a:lnTo>
                        <a:pt x="7" y="42"/>
                      </a:lnTo>
                      <a:lnTo>
                        <a:pt x="9" y="44"/>
                      </a:lnTo>
                      <a:lnTo>
                        <a:pt x="10" y="45"/>
                      </a:lnTo>
                      <a:lnTo>
                        <a:pt x="14" y="45"/>
                      </a:lnTo>
                      <a:lnTo>
                        <a:pt x="15" y="47"/>
                      </a:lnTo>
                      <a:lnTo>
                        <a:pt x="17" y="47"/>
                      </a:lnTo>
                      <a:lnTo>
                        <a:pt x="20" y="49"/>
                      </a:lnTo>
                      <a:lnTo>
                        <a:pt x="25" y="50"/>
                      </a:lnTo>
                      <a:lnTo>
                        <a:pt x="29" y="50"/>
                      </a:lnTo>
                      <a:lnTo>
                        <a:pt x="30" y="50"/>
                      </a:lnTo>
                      <a:lnTo>
                        <a:pt x="32" y="50"/>
                      </a:lnTo>
                      <a:lnTo>
                        <a:pt x="32" y="52"/>
                      </a:lnTo>
                      <a:lnTo>
                        <a:pt x="32" y="50"/>
                      </a:lnTo>
                      <a:lnTo>
                        <a:pt x="35" y="52"/>
                      </a:lnTo>
                      <a:lnTo>
                        <a:pt x="37" y="52"/>
                      </a:lnTo>
                      <a:lnTo>
                        <a:pt x="39" y="52"/>
                      </a:lnTo>
                      <a:lnTo>
                        <a:pt x="40" y="52"/>
                      </a:lnTo>
                      <a:lnTo>
                        <a:pt x="40" y="50"/>
                      </a:lnTo>
                      <a:lnTo>
                        <a:pt x="40" y="52"/>
                      </a:lnTo>
                      <a:lnTo>
                        <a:pt x="45" y="50"/>
                      </a:lnTo>
                      <a:lnTo>
                        <a:pt x="47" y="50"/>
                      </a:lnTo>
                      <a:lnTo>
                        <a:pt x="49" y="50"/>
                      </a:lnTo>
                      <a:lnTo>
                        <a:pt x="50" y="50"/>
                      </a:lnTo>
                      <a:lnTo>
                        <a:pt x="52" y="49"/>
                      </a:lnTo>
                      <a:lnTo>
                        <a:pt x="52" y="50"/>
                      </a:lnTo>
                      <a:lnTo>
                        <a:pt x="52" y="49"/>
                      </a:lnTo>
                      <a:lnTo>
                        <a:pt x="54" y="49"/>
                      </a:lnTo>
                      <a:lnTo>
                        <a:pt x="54" y="47"/>
                      </a:lnTo>
                      <a:lnTo>
                        <a:pt x="55" y="47"/>
                      </a:lnTo>
                      <a:lnTo>
                        <a:pt x="57" y="47"/>
                      </a:lnTo>
                      <a:lnTo>
                        <a:pt x="59" y="45"/>
                      </a:lnTo>
                      <a:lnTo>
                        <a:pt x="60" y="45"/>
                      </a:lnTo>
                      <a:lnTo>
                        <a:pt x="62" y="45"/>
                      </a:lnTo>
                      <a:lnTo>
                        <a:pt x="64" y="44"/>
                      </a:lnTo>
                      <a:lnTo>
                        <a:pt x="65" y="40"/>
                      </a:lnTo>
                      <a:lnTo>
                        <a:pt x="67" y="40"/>
                      </a:lnTo>
                      <a:lnTo>
                        <a:pt x="67" y="38"/>
                      </a:lnTo>
                      <a:lnTo>
                        <a:pt x="69" y="38"/>
                      </a:lnTo>
                      <a:lnTo>
                        <a:pt x="69" y="37"/>
                      </a:lnTo>
                      <a:lnTo>
                        <a:pt x="72" y="33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4" y="28"/>
                      </a:lnTo>
                      <a:lnTo>
                        <a:pt x="72" y="28"/>
                      </a:lnTo>
                      <a:lnTo>
                        <a:pt x="74" y="28"/>
                      </a:lnTo>
                      <a:lnTo>
                        <a:pt x="72" y="28"/>
                      </a:lnTo>
                      <a:lnTo>
                        <a:pt x="74" y="27"/>
                      </a:lnTo>
                      <a:lnTo>
                        <a:pt x="72" y="27"/>
                      </a:lnTo>
                      <a:lnTo>
                        <a:pt x="74" y="27"/>
                      </a:lnTo>
                      <a:lnTo>
                        <a:pt x="74" y="25"/>
                      </a:lnTo>
                      <a:lnTo>
                        <a:pt x="74" y="23"/>
                      </a:lnTo>
                      <a:lnTo>
                        <a:pt x="74" y="22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8"/>
                      </a:lnTo>
                      <a:lnTo>
                        <a:pt x="72" y="15"/>
                      </a:lnTo>
                      <a:lnTo>
                        <a:pt x="70" y="15"/>
                      </a:lnTo>
                      <a:lnTo>
                        <a:pt x="72" y="15"/>
                      </a:lnTo>
                      <a:lnTo>
                        <a:pt x="70" y="13"/>
                      </a:lnTo>
                      <a:lnTo>
                        <a:pt x="69" y="13"/>
                      </a:lnTo>
                      <a:lnTo>
                        <a:pt x="69" y="11"/>
                      </a:lnTo>
                      <a:lnTo>
                        <a:pt x="67" y="11"/>
                      </a:lnTo>
                      <a:lnTo>
                        <a:pt x="67" y="10"/>
                      </a:lnTo>
                      <a:lnTo>
                        <a:pt x="67" y="8"/>
                      </a:lnTo>
                      <a:lnTo>
                        <a:pt x="65" y="8"/>
                      </a:lnTo>
                      <a:lnTo>
                        <a:pt x="64" y="8"/>
                      </a:lnTo>
                      <a:lnTo>
                        <a:pt x="64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59" y="5"/>
                      </a:lnTo>
                      <a:lnTo>
                        <a:pt x="59" y="3"/>
                      </a:lnTo>
                      <a:lnTo>
                        <a:pt x="54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0" name="Freeform 899"/>
                <p:cNvSpPr>
                  <a:spLocks/>
                </p:cNvSpPr>
                <p:nvPr/>
              </p:nvSpPr>
              <p:spPr bwMode="auto">
                <a:xfrm>
                  <a:off x="5218" y="920"/>
                  <a:ext cx="39" cy="27"/>
                </a:xfrm>
                <a:custGeom>
                  <a:avLst/>
                  <a:gdLst>
                    <a:gd name="T0" fmla="*/ 0 w 78"/>
                    <a:gd name="T1" fmla="*/ 10 h 54"/>
                    <a:gd name="T2" fmla="*/ 0 w 78"/>
                    <a:gd name="T3" fmla="*/ 14 h 54"/>
                    <a:gd name="T4" fmla="*/ 0 w 78"/>
                    <a:gd name="T5" fmla="*/ 17 h 54"/>
                    <a:gd name="T6" fmla="*/ 1 w 78"/>
                    <a:gd name="T7" fmla="*/ 20 h 54"/>
                    <a:gd name="T8" fmla="*/ 3 w 78"/>
                    <a:gd name="T9" fmla="*/ 23 h 54"/>
                    <a:gd name="T10" fmla="*/ 6 w 78"/>
                    <a:gd name="T11" fmla="*/ 25 h 54"/>
                    <a:gd name="T12" fmla="*/ 10 w 78"/>
                    <a:gd name="T13" fmla="*/ 26 h 54"/>
                    <a:gd name="T14" fmla="*/ 13 w 78"/>
                    <a:gd name="T15" fmla="*/ 27 h 54"/>
                    <a:gd name="T16" fmla="*/ 17 w 78"/>
                    <a:gd name="T17" fmla="*/ 27 h 54"/>
                    <a:gd name="T18" fmla="*/ 19 w 78"/>
                    <a:gd name="T19" fmla="*/ 27 h 54"/>
                    <a:gd name="T20" fmla="*/ 22 w 78"/>
                    <a:gd name="T21" fmla="*/ 27 h 54"/>
                    <a:gd name="T22" fmla="*/ 28 w 78"/>
                    <a:gd name="T23" fmla="*/ 26 h 54"/>
                    <a:gd name="T24" fmla="*/ 30 w 78"/>
                    <a:gd name="T25" fmla="*/ 25 h 54"/>
                    <a:gd name="T26" fmla="*/ 34 w 78"/>
                    <a:gd name="T27" fmla="*/ 22 h 54"/>
                    <a:gd name="T28" fmla="*/ 37 w 78"/>
                    <a:gd name="T29" fmla="*/ 20 h 54"/>
                    <a:gd name="T30" fmla="*/ 38 w 78"/>
                    <a:gd name="T31" fmla="*/ 16 h 54"/>
                    <a:gd name="T32" fmla="*/ 38 w 78"/>
                    <a:gd name="T33" fmla="*/ 13 h 54"/>
                    <a:gd name="T34" fmla="*/ 38 w 78"/>
                    <a:gd name="T35" fmla="*/ 11 h 54"/>
                    <a:gd name="T36" fmla="*/ 38 w 78"/>
                    <a:gd name="T37" fmla="*/ 9 h 54"/>
                    <a:gd name="T38" fmla="*/ 35 w 78"/>
                    <a:gd name="T39" fmla="*/ 5 h 54"/>
                    <a:gd name="T40" fmla="*/ 33 w 78"/>
                    <a:gd name="T41" fmla="*/ 4 h 54"/>
                    <a:gd name="T42" fmla="*/ 31 w 78"/>
                    <a:gd name="T43" fmla="*/ 3 h 54"/>
                    <a:gd name="T44" fmla="*/ 24 w 78"/>
                    <a:gd name="T45" fmla="*/ 0 h 54"/>
                    <a:gd name="T46" fmla="*/ 20 w 78"/>
                    <a:gd name="T47" fmla="*/ 0 h 54"/>
                    <a:gd name="T48" fmla="*/ 18 w 78"/>
                    <a:gd name="T49" fmla="*/ 0 h 54"/>
                    <a:gd name="T50" fmla="*/ 12 w 78"/>
                    <a:gd name="T51" fmla="*/ 1 h 54"/>
                    <a:gd name="T52" fmla="*/ 8 w 78"/>
                    <a:gd name="T53" fmla="*/ 3 h 54"/>
                    <a:gd name="T54" fmla="*/ 5 w 78"/>
                    <a:gd name="T55" fmla="*/ 4 h 54"/>
                    <a:gd name="T56" fmla="*/ 2 w 78"/>
                    <a:gd name="T57" fmla="*/ 7 h 54"/>
                    <a:gd name="T58" fmla="*/ 5 w 78"/>
                    <a:gd name="T59" fmla="*/ 7 h 54"/>
                    <a:gd name="T60" fmla="*/ 8 w 78"/>
                    <a:gd name="T61" fmla="*/ 4 h 54"/>
                    <a:gd name="T62" fmla="*/ 10 w 78"/>
                    <a:gd name="T63" fmla="*/ 4 h 54"/>
                    <a:gd name="T64" fmla="*/ 17 w 78"/>
                    <a:gd name="T65" fmla="*/ 2 h 54"/>
                    <a:gd name="T66" fmla="*/ 19 w 78"/>
                    <a:gd name="T67" fmla="*/ 1 h 54"/>
                    <a:gd name="T68" fmla="*/ 22 w 78"/>
                    <a:gd name="T69" fmla="*/ 1 h 54"/>
                    <a:gd name="T70" fmla="*/ 29 w 78"/>
                    <a:gd name="T71" fmla="*/ 3 h 54"/>
                    <a:gd name="T72" fmla="*/ 31 w 78"/>
                    <a:gd name="T73" fmla="*/ 4 h 54"/>
                    <a:gd name="T74" fmla="*/ 34 w 78"/>
                    <a:gd name="T75" fmla="*/ 7 h 54"/>
                    <a:gd name="T76" fmla="*/ 36 w 78"/>
                    <a:gd name="T77" fmla="*/ 9 h 54"/>
                    <a:gd name="T78" fmla="*/ 36 w 78"/>
                    <a:gd name="T79" fmla="*/ 13 h 54"/>
                    <a:gd name="T80" fmla="*/ 36 w 78"/>
                    <a:gd name="T81" fmla="*/ 16 h 54"/>
                    <a:gd name="T82" fmla="*/ 35 w 78"/>
                    <a:gd name="T83" fmla="*/ 19 h 54"/>
                    <a:gd name="T84" fmla="*/ 33 w 78"/>
                    <a:gd name="T85" fmla="*/ 21 h 54"/>
                    <a:gd name="T86" fmla="*/ 29 w 78"/>
                    <a:gd name="T87" fmla="*/ 23 h 54"/>
                    <a:gd name="T88" fmla="*/ 25 w 78"/>
                    <a:gd name="T89" fmla="*/ 26 h 54"/>
                    <a:gd name="T90" fmla="*/ 20 w 78"/>
                    <a:gd name="T91" fmla="*/ 26 h 54"/>
                    <a:gd name="T92" fmla="*/ 18 w 78"/>
                    <a:gd name="T93" fmla="*/ 26 h 54"/>
                    <a:gd name="T94" fmla="*/ 15 w 78"/>
                    <a:gd name="T95" fmla="*/ 26 h 54"/>
                    <a:gd name="T96" fmla="*/ 12 w 78"/>
                    <a:gd name="T97" fmla="*/ 26 h 54"/>
                    <a:gd name="T98" fmla="*/ 10 w 78"/>
                    <a:gd name="T99" fmla="*/ 24 h 54"/>
                    <a:gd name="T100" fmla="*/ 5 w 78"/>
                    <a:gd name="T101" fmla="*/ 22 h 54"/>
                    <a:gd name="T102" fmla="*/ 2 w 78"/>
                    <a:gd name="T103" fmla="*/ 18 h 54"/>
                    <a:gd name="T104" fmla="*/ 2 w 78"/>
                    <a:gd name="T105" fmla="*/ 14 h 54"/>
                    <a:gd name="T106" fmla="*/ 2 w 78"/>
                    <a:gd name="T107" fmla="*/ 11 h 54"/>
                    <a:gd name="T108" fmla="*/ 1 w 78"/>
                    <a:gd name="T109" fmla="*/ 9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8"/>
                    <a:gd name="T166" fmla="*/ 0 h 54"/>
                    <a:gd name="T167" fmla="*/ 78 w 78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8" h="54">
                      <a:moveTo>
                        <a:pt x="3" y="17"/>
                      </a:moveTo>
                      <a:lnTo>
                        <a:pt x="1" y="18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" y="35"/>
                      </a:lnTo>
                      <a:lnTo>
                        <a:pt x="1" y="39"/>
                      </a:lnTo>
                      <a:lnTo>
                        <a:pt x="3" y="39"/>
                      </a:lnTo>
                      <a:lnTo>
                        <a:pt x="3" y="40"/>
                      </a:lnTo>
                      <a:lnTo>
                        <a:pt x="6" y="44"/>
                      </a:lnTo>
                      <a:lnTo>
                        <a:pt x="6" y="46"/>
                      </a:lnTo>
                      <a:lnTo>
                        <a:pt x="10" y="46"/>
                      </a:lnTo>
                      <a:lnTo>
                        <a:pt x="11" y="47"/>
                      </a:lnTo>
                      <a:lnTo>
                        <a:pt x="13" y="49"/>
                      </a:lnTo>
                      <a:lnTo>
                        <a:pt x="16" y="51"/>
                      </a:lnTo>
                      <a:lnTo>
                        <a:pt x="20" y="52"/>
                      </a:lnTo>
                      <a:lnTo>
                        <a:pt x="21" y="52"/>
                      </a:lnTo>
                      <a:lnTo>
                        <a:pt x="23" y="52"/>
                      </a:lnTo>
                      <a:lnTo>
                        <a:pt x="26" y="54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1" y="54"/>
                      </a:lnTo>
                      <a:lnTo>
                        <a:pt x="45" y="54"/>
                      </a:lnTo>
                      <a:lnTo>
                        <a:pt x="48" y="54"/>
                      </a:lnTo>
                      <a:lnTo>
                        <a:pt x="53" y="52"/>
                      </a:lnTo>
                      <a:lnTo>
                        <a:pt x="56" y="52"/>
                      </a:lnTo>
                      <a:lnTo>
                        <a:pt x="58" y="51"/>
                      </a:lnTo>
                      <a:lnTo>
                        <a:pt x="60" y="51"/>
                      </a:lnTo>
                      <a:lnTo>
                        <a:pt x="61" y="49"/>
                      </a:lnTo>
                      <a:lnTo>
                        <a:pt x="63" y="47"/>
                      </a:lnTo>
                      <a:lnTo>
                        <a:pt x="65" y="46"/>
                      </a:lnTo>
                      <a:lnTo>
                        <a:pt x="68" y="44"/>
                      </a:lnTo>
                      <a:lnTo>
                        <a:pt x="70" y="44"/>
                      </a:lnTo>
                      <a:lnTo>
                        <a:pt x="71" y="42"/>
                      </a:lnTo>
                      <a:lnTo>
                        <a:pt x="73" y="39"/>
                      </a:lnTo>
                      <a:lnTo>
                        <a:pt x="76" y="35"/>
                      </a:lnTo>
                      <a:lnTo>
                        <a:pt x="76" y="34"/>
                      </a:lnTo>
                      <a:lnTo>
                        <a:pt x="76" y="32"/>
                      </a:lnTo>
                      <a:lnTo>
                        <a:pt x="76" y="29"/>
                      </a:lnTo>
                      <a:lnTo>
                        <a:pt x="78" y="27"/>
                      </a:lnTo>
                      <a:lnTo>
                        <a:pt x="76" y="25"/>
                      </a:lnTo>
                      <a:lnTo>
                        <a:pt x="78" y="24"/>
                      </a:lnTo>
                      <a:lnTo>
                        <a:pt x="76" y="24"/>
                      </a:lnTo>
                      <a:lnTo>
                        <a:pt x="76" y="22"/>
                      </a:lnTo>
                      <a:lnTo>
                        <a:pt x="75" y="18"/>
                      </a:lnTo>
                      <a:lnTo>
                        <a:pt x="75" y="17"/>
                      </a:lnTo>
                      <a:lnTo>
                        <a:pt x="73" y="13"/>
                      </a:lnTo>
                      <a:lnTo>
                        <a:pt x="71" y="12"/>
                      </a:lnTo>
                      <a:lnTo>
                        <a:pt x="70" y="10"/>
                      </a:lnTo>
                      <a:lnTo>
                        <a:pt x="68" y="1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6" y="7"/>
                      </a:lnTo>
                      <a:lnTo>
                        <a:pt x="63" y="7"/>
                      </a:lnTo>
                      <a:lnTo>
                        <a:pt x="63" y="5"/>
                      </a:lnTo>
                      <a:lnTo>
                        <a:pt x="61" y="5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0" y="0"/>
                      </a:lnTo>
                      <a:lnTo>
                        <a:pt x="26" y="0"/>
                      </a:lnTo>
                      <a:lnTo>
                        <a:pt x="25" y="2"/>
                      </a:lnTo>
                      <a:lnTo>
                        <a:pt x="20" y="3"/>
                      </a:lnTo>
                      <a:lnTo>
                        <a:pt x="20" y="5"/>
                      </a:lnTo>
                      <a:lnTo>
                        <a:pt x="16" y="5"/>
                      </a:lnTo>
                      <a:lnTo>
                        <a:pt x="16" y="7"/>
                      </a:lnTo>
                      <a:lnTo>
                        <a:pt x="13" y="7"/>
                      </a:lnTo>
                      <a:lnTo>
                        <a:pt x="11" y="8"/>
                      </a:lnTo>
                      <a:lnTo>
                        <a:pt x="10" y="8"/>
                      </a:lnTo>
                      <a:lnTo>
                        <a:pt x="6" y="12"/>
                      </a:lnTo>
                      <a:lnTo>
                        <a:pt x="5" y="13"/>
                      </a:lnTo>
                      <a:lnTo>
                        <a:pt x="3" y="17"/>
                      </a:lnTo>
                      <a:lnTo>
                        <a:pt x="6" y="17"/>
                      </a:lnTo>
                      <a:lnTo>
                        <a:pt x="10" y="15"/>
                      </a:lnTo>
                      <a:lnTo>
                        <a:pt x="11" y="13"/>
                      </a:lnTo>
                      <a:lnTo>
                        <a:pt x="13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1" y="8"/>
                      </a:lnTo>
                      <a:lnTo>
                        <a:pt x="23" y="7"/>
                      </a:lnTo>
                      <a:lnTo>
                        <a:pt x="26" y="5"/>
                      </a:lnTo>
                      <a:lnTo>
                        <a:pt x="33" y="3"/>
                      </a:lnTo>
                      <a:lnTo>
                        <a:pt x="36" y="2"/>
                      </a:lnTo>
                      <a:lnTo>
                        <a:pt x="38" y="2"/>
                      </a:lnTo>
                      <a:lnTo>
                        <a:pt x="41" y="2"/>
                      </a:lnTo>
                      <a:lnTo>
                        <a:pt x="43" y="2"/>
                      </a:lnTo>
                      <a:lnTo>
                        <a:pt x="45" y="2"/>
                      </a:lnTo>
                      <a:lnTo>
                        <a:pt x="46" y="3"/>
                      </a:lnTo>
                      <a:lnTo>
                        <a:pt x="48" y="3"/>
                      </a:lnTo>
                      <a:lnTo>
                        <a:pt x="58" y="7"/>
                      </a:lnTo>
                      <a:lnTo>
                        <a:pt x="58" y="8"/>
                      </a:lnTo>
                      <a:lnTo>
                        <a:pt x="60" y="8"/>
                      </a:lnTo>
                      <a:lnTo>
                        <a:pt x="63" y="8"/>
                      </a:lnTo>
                      <a:lnTo>
                        <a:pt x="63" y="10"/>
                      </a:lnTo>
                      <a:lnTo>
                        <a:pt x="66" y="12"/>
                      </a:lnTo>
                      <a:lnTo>
                        <a:pt x="68" y="13"/>
                      </a:lnTo>
                      <a:lnTo>
                        <a:pt x="68" y="15"/>
                      </a:lnTo>
                      <a:lnTo>
                        <a:pt x="70" y="17"/>
                      </a:lnTo>
                      <a:lnTo>
                        <a:pt x="71" y="18"/>
                      </a:lnTo>
                      <a:lnTo>
                        <a:pt x="71" y="24"/>
                      </a:lnTo>
                      <a:lnTo>
                        <a:pt x="73" y="24"/>
                      </a:lnTo>
                      <a:lnTo>
                        <a:pt x="71" y="25"/>
                      </a:lnTo>
                      <a:lnTo>
                        <a:pt x="73" y="27"/>
                      </a:lnTo>
                      <a:lnTo>
                        <a:pt x="73" y="29"/>
                      </a:lnTo>
                      <a:lnTo>
                        <a:pt x="71" y="32"/>
                      </a:lnTo>
                      <a:lnTo>
                        <a:pt x="71" y="34"/>
                      </a:lnTo>
                      <a:lnTo>
                        <a:pt x="70" y="37"/>
                      </a:lnTo>
                      <a:lnTo>
                        <a:pt x="66" y="40"/>
                      </a:lnTo>
                      <a:lnTo>
                        <a:pt x="66" y="42"/>
                      </a:lnTo>
                      <a:lnTo>
                        <a:pt x="61" y="46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46"/>
                      </a:lnTo>
                      <a:lnTo>
                        <a:pt x="55" y="47"/>
                      </a:lnTo>
                      <a:lnTo>
                        <a:pt x="51" y="51"/>
                      </a:lnTo>
                      <a:lnTo>
                        <a:pt x="45" y="51"/>
                      </a:lnTo>
                      <a:lnTo>
                        <a:pt x="45" y="52"/>
                      </a:lnTo>
                      <a:lnTo>
                        <a:pt x="41" y="52"/>
                      </a:lnTo>
                      <a:lnTo>
                        <a:pt x="38" y="52"/>
                      </a:lnTo>
                      <a:lnTo>
                        <a:pt x="36" y="52"/>
                      </a:lnTo>
                      <a:lnTo>
                        <a:pt x="35" y="52"/>
                      </a:lnTo>
                      <a:lnTo>
                        <a:pt x="33" y="52"/>
                      </a:lnTo>
                      <a:lnTo>
                        <a:pt x="30" y="52"/>
                      </a:lnTo>
                      <a:lnTo>
                        <a:pt x="28" y="52"/>
                      </a:lnTo>
                      <a:lnTo>
                        <a:pt x="26" y="52"/>
                      </a:lnTo>
                      <a:lnTo>
                        <a:pt x="25" y="51"/>
                      </a:lnTo>
                      <a:lnTo>
                        <a:pt x="23" y="51"/>
                      </a:lnTo>
                      <a:lnTo>
                        <a:pt x="21" y="49"/>
                      </a:lnTo>
                      <a:lnTo>
                        <a:pt x="20" y="47"/>
                      </a:lnTo>
                      <a:lnTo>
                        <a:pt x="16" y="46"/>
                      </a:lnTo>
                      <a:lnTo>
                        <a:pt x="13" y="46"/>
                      </a:lnTo>
                      <a:lnTo>
                        <a:pt x="11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5" y="35"/>
                      </a:lnTo>
                      <a:lnTo>
                        <a:pt x="5" y="32"/>
                      </a:lnTo>
                      <a:lnTo>
                        <a:pt x="3" y="29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6" y="17"/>
                      </a:lnTo>
                      <a:lnTo>
                        <a:pt x="3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1" name="Freeform 900"/>
                <p:cNvSpPr>
                  <a:spLocks/>
                </p:cNvSpPr>
                <p:nvPr/>
              </p:nvSpPr>
              <p:spPr bwMode="auto">
                <a:xfrm>
                  <a:off x="5204" y="895"/>
                  <a:ext cx="46" cy="33"/>
                </a:xfrm>
                <a:custGeom>
                  <a:avLst/>
                  <a:gdLst>
                    <a:gd name="T0" fmla="*/ 29 w 94"/>
                    <a:gd name="T1" fmla="*/ 1 h 66"/>
                    <a:gd name="T2" fmla="*/ 27 w 94"/>
                    <a:gd name="T3" fmla="*/ 1 h 66"/>
                    <a:gd name="T4" fmla="*/ 25 w 94"/>
                    <a:gd name="T5" fmla="*/ 1 h 66"/>
                    <a:gd name="T6" fmla="*/ 24 w 94"/>
                    <a:gd name="T7" fmla="*/ 0 h 66"/>
                    <a:gd name="T8" fmla="*/ 23 w 94"/>
                    <a:gd name="T9" fmla="*/ 0 h 66"/>
                    <a:gd name="T10" fmla="*/ 21 w 94"/>
                    <a:gd name="T11" fmla="*/ 1 h 66"/>
                    <a:gd name="T12" fmla="*/ 19 w 94"/>
                    <a:gd name="T13" fmla="*/ 1 h 66"/>
                    <a:gd name="T14" fmla="*/ 12 w 94"/>
                    <a:gd name="T15" fmla="*/ 2 h 66"/>
                    <a:gd name="T16" fmla="*/ 11 w 94"/>
                    <a:gd name="T17" fmla="*/ 3 h 66"/>
                    <a:gd name="T18" fmla="*/ 9 w 94"/>
                    <a:gd name="T19" fmla="*/ 4 h 66"/>
                    <a:gd name="T20" fmla="*/ 8 w 94"/>
                    <a:gd name="T21" fmla="*/ 4 h 66"/>
                    <a:gd name="T22" fmla="*/ 7 w 94"/>
                    <a:gd name="T23" fmla="*/ 5 h 66"/>
                    <a:gd name="T24" fmla="*/ 6 w 94"/>
                    <a:gd name="T25" fmla="*/ 6 h 66"/>
                    <a:gd name="T26" fmla="*/ 4 w 94"/>
                    <a:gd name="T27" fmla="*/ 8 h 66"/>
                    <a:gd name="T28" fmla="*/ 2 w 94"/>
                    <a:gd name="T29" fmla="*/ 11 h 66"/>
                    <a:gd name="T30" fmla="*/ 1 w 94"/>
                    <a:gd name="T31" fmla="*/ 13 h 66"/>
                    <a:gd name="T32" fmla="*/ 1 w 94"/>
                    <a:gd name="T33" fmla="*/ 15 h 66"/>
                    <a:gd name="T34" fmla="*/ 0 w 94"/>
                    <a:gd name="T35" fmla="*/ 16 h 66"/>
                    <a:gd name="T36" fmla="*/ 1 w 94"/>
                    <a:gd name="T37" fmla="*/ 17 h 66"/>
                    <a:gd name="T38" fmla="*/ 0 w 94"/>
                    <a:gd name="T39" fmla="*/ 18 h 66"/>
                    <a:gd name="T40" fmla="*/ 1 w 94"/>
                    <a:gd name="T41" fmla="*/ 20 h 66"/>
                    <a:gd name="T42" fmla="*/ 3 w 94"/>
                    <a:gd name="T43" fmla="*/ 25 h 66"/>
                    <a:gd name="T44" fmla="*/ 4 w 94"/>
                    <a:gd name="T45" fmla="*/ 26 h 66"/>
                    <a:gd name="T46" fmla="*/ 5 w 94"/>
                    <a:gd name="T47" fmla="*/ 27 h 66"/>
                    <a:gd name="T48" fmla="*/ 6 w 94"/>
                    <a:gd name="T49" fmla="*/ 28 h 66"/>
                    <a:gd name="T50" fmla="*/ 8 w 94"/>
                    <a:gd name="T51" fmla="*/ 29 h 66"/>
                    <a:gd name="T52" fmla="*/ 9 w 94"/>
                    <a:gd name="T53" fmla="*/ 30 h 66"/>
                    <a:gd name="T54" fmla="*/ 13 w 94"/>
                    <a:gd name="T55" fmla="*/ 32 h 66"/>
                    <a:gd name="T56" fmla="*/ 17 w 94"/>
                    <a:gd name="T57" fmla="*/ 33 h 66"/>
                    <a:gd name="T58" fmla="*/ 19 w 94"/>
                    <a:gd name="T59" fmla="*/ 33 h 66"/>
                    <a:gd name="T60" fmla="*/ 21 w 94"/>
                    <a:gd name="T61" fmla="*/ 33 h 66"/>
                    <a:gd name="T62" fmla="*/ 23 w 94"/>
                    <a:gd name="T63" fmla="*/ 33 h 66"/>
                    <a:gd name="T64" fmla="*/ 25 w 94"/>
                    <a:gd name="T65" fmla="*/ 33 h 66"/>
                    <a:gd name="T66" fmla="*/ 26 w 94"/>
                    <a:gd name="T67" fmla="*/ 33 h 66"/>
                    <a:gd name="T68" fmla="*/ 33 w 94"/>
                    <a:gd name="T69" fmla="*/ 31 h 66"/>
                    <a:gd name="T70" fmla="*/ 34 w 94"/>
                    <a:gd name="T71" fmla="*/ 31 h 66"/>
                    <a:gd name="T72" fmla="*/ 35 w 94"/>
                    <a:gd name="T73" fmla="*/ 30 h 66"/>
                    <a:gd name="T74" fmla="*/ 37 w 94"/>
                    <a:gd name="T75" fmla="*/ 29 h 66"/>
                    <a:gd name="T76" fmla="*/ 39 w 94"/>
                    <a:gd name="T77" fmla="*/ 28 h 66"/>
                    <a:gd name="T78" fmla="*/ 40 w 94"/>
                    <a:gd name="T79" fmla="*/ 27 h 66"/>
                    <a:gd name="T80" fmla="*/ 42 w 94"/>
                    <a:gd name="T81" fmla="*/ 25 h 66"/>
                    <a:gd name="T82" fmla="*/ 44 w 94"/>
                    <a:gd name="T83" fmla="*/ 22 h 66"/>
                    <a:gd name="T84" fmla="*/ 45 w 94"/>
                    <a:gd name="T85" fmla="*/ 20 h 66"/>
                    <a:gd name="T86" fmla="*/ 45 w 94"/>
                    <a:gd name="T87" fmla="*/ 18 h 66"/>
                    <a:gd name="T88" fmla="*/ 46 w 94"/>
                    <a:gd name="T89" fmla="*/ 17 h 66"/>
                    <a:gd name="T90" fmla="*/ 45 w 94"/>
                    <a:gd name="T91" fmla="*/ 15 h 66"/>
                    <a:gd name="T92" fmla="*/ 45 w 94"/>
                    <a:gd name="T93" fmla="*/ 13 h 66"/>
                    <a:gd name="T94" fmla="*/ 45 w 94"/>
                    <a:gd name="T95" fmla="*/ 12 h 66"/>
                    <a:gd name="T96" fmla="*/ 43 w 94"/>
                    <a:gd name="T97" fmla="*/ 7 h 66"/>
                    <a:gd name="T98" fmla="*/ 41 w 94"/>
                    <a:gd name="T99" fmla="*/ 6 h 66"/>
                    <a:gd name="T100" fmla="*/ 40 w 94"/>
                    <a:gd name="T101" fmla="*/ 5 h 66"/>
                    <a:gd name="T102" fmla="*/ 39 w 94"/>
                    <a:gd name="T103" fmla="*/ 4 h 66"/>
                    <a:gd name="T104" fmla="*/ 36 w 94"/>
                    <a:gd name="T105" fmla="*/ 4 h 66"/>
                    <a:gd name="T106" fmla="*/ 35 w 94"/>
                    <a:gd name="T107" fmla="*/ 2 h 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66"/>
                    <a:gd name="T164" fmla="*/ 94 w 94"/>
                    <a:gd name="T165" fmla="*/ 66 h 6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66">
                      <a:moveTo>
                        <a:pt x="67" y="3"/>
                      </a:moveTo>
                      <a:lnTo>
                        <a:pt x="64" y="3"/>
                      </a:lnTo>
                      <a:lnTo>
                        <a:pt x="60" y="3"/>
                      </a:lnTo>
                      <a:lnTo>
                        <a:pt x="59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9" y="0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4" y="7"/>
                      </a:lnTo>
                      <a:lnTo>
                        <a:pt x="22" y="7"/>
                      </a:lnTo>
                      <a:lnTo>
                        <a:pt x="20" y="8"/>
                      </a:lnTo>
                      <a:lnTo>
                        <a:pt x="19" y="8"/>
                      </a:lnTo>
                      <a:lnTo>
                        <a:pt x="17" y="8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3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7" y="22"/>
                      </a:lnTo>
                      <a:lnTo>
                        <a:pt x="4" y="22"/>
                      </a:lnTo>
                      <a:lnTo>
                        <a:pt x="4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5"/>
                      </a:lnTo>
                      <a:lnTo>
                        <a:pt x="2" y="35"/>
                      </a:lnTo>
                      <a:lnTo>
                        <a:pt x="0" y="35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2" y="40"/>
                      </a:lnTo>
                      <a:lnTo>
                        <a:pt x="2" y="42"/>
                      </a:lnTo>
                      <a:lnTo>
                        <a:pt x="7" y="49"/>
                      </a:lnTo>
                      <a:lnTo>
                        <a:pt x="7" y="51"/>
                      </a:lnTo>
                      <a:lnTo>
                        <a:pt x="7" y="52"/>
                      </a:lnTo>
                      <a:lnTo>
                        <a:pt x="9" y="52"/>
                      </a:lnTo>
                      <a:lnTo>
                        <a:pt x="9" y="54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57"/>
                      </a:lnTo>
                      <a:lnTo>
                        <a:pt x="14" y="57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9" y="59"/>
                      </a:lnTo>
                      <a:lnTo>
                        <a:pt x="19" y="61"/>
                      </a:lnTo>
                      <a:lnTo>
                        <a:pt x="22" y="61"/>
                      </a:lnTo>
                      <a:lnTo>
                        <a:pt x="22" y="62"/>
                      </a:lnTo>
                      <a:lnTo>
                        <a:pt x="27" y="64"/>
                      </a:lnTo>
                      <a:lnTo>
                        <a:pt x="30" y="66"/>
                      </a:lnTo>
                      <a:lnTo>
                        <a:pt x="32" y="66"/>
                      </a:lnTo>
                      <a:lnTo>
                        <a:pt x="35" y="66"/>
                      </a:lnTo>
                      <a:lnTo>
                        <a:pt x="37" y="66"/>
                      </a:lnTo>
                      <a:lnTo>
                        <a:pt x="39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9" y="66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5" y="66"/>
                      </a:lnTo>
                      <a:lnTo>
                        <a:pt x="67" y="64"/>
                      </a:lnTo>
                      <a:lnTo>
                        <a:pt x="67" y="62"/>
                      </a:lnTo>
                      <a:lnTo>
                        <a:pt x="69" y="62"/>
                      </a:lnTo>
                      <a:lnTo>
                        <a:pt x="70" y="62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4" y="59"/>
                      </a:lnTo>
                      <a:lnTo>
                        <a:pt x="75" y="59"/>
                      </a:lnTo>
                      <a:lnTo>
                        <a:pt x="77" y="59"/>
                      </a:lnTo>
                      <a:lnTo>
                        <a:pt x="77" y="57"/>
                      </a:lnTo>
                      <a:lnTo>
                        <a:pt x="79" y="57"/>
                      </a:lnTo>
                      <a:lnTo>
                        <a:pt x="80" y="56"/>
                      </a:lnTo>
                      <a:lnTo>
                        <a:pt x="82" y="56"/>
                      </a:lnTo>
                      <a:lnTo>
                        <a:pt x="82" y="54"/>
                      </a:lnTo>
                      <a:lnTo>
                        <a:pt x="84" y="52"/>
                      </a:lnTo>
                      <a:lnTo>
                        <a:pt x="85" y="51"/>
                      </a:lnTo>
                      <a:lnTo>
                        <a:pt x="87" y="51"/>
                      </a:lnTo>
                      <a:lnTo>
                        <a:pt x="87" y="47"/>
                      </a:lnTo>
                      <a:lnTo>
                        <a:pt x="90" y="44"/>
                      </a:lnTo>
                      <a:lnTo>
                        <a:pt x="92" y="42"/>
                      </a:lnTo>
                      <a:lnTo>
                        <a:pt x="92" y="40"/>
                      </a:lnTo>
                      <a:lnTo>
                        <a:pt x="92" y="39"/>
                      </a:lnTo>
                      <a:lnTo>
                        <a:pt x="92" y="37"/>
                      </a:lnTo>
                      <a:lnTo>
                        <a:pt x="92" y="35"/>
                      </a:lnTo>
                      <a:lnTo>
                        <a:pt x="94" y="35"/>
                      </a:lnTo>
                      <a:lnTo>
                        <a:pt x="92" y="34"/>
                      </a:lnTo>
                      <a:lnTo>
                        <a:pt x="94" y="32"/>
                      </a:lnTo>
                      <a:lnTo>
                        <a:pt x="92" y="30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2" y="25"/>
                      </a:lnTo>
                      <a:lnTo>
                        <a:pt x="87" y="17"/>
                      </a:lnTo>
                      <a:lnTo>
                        <a:pt x="87" y="15"/>
                      </a:lnTo>
                      <a:lnTo>
                        <a:pt x="85" y="15"/>
                      </a:lnTo>
                      <a:lnTo>
                        <a:pt x="84" y="13"/>
                      </a:lnTo>
                      <a:lnTo>
                        <a:pt x="84" y="12"/>
                      </a:lnTo>
                      <a:lnTo>
                        <a:pt x="82" y="12"/>
                      </a:lnTo>
                      <a:lnTo>
                        <a:pt x="82" y="10"/>
                      </a:lnTo>
                      <a:lnTo>
                        <a:pt x="80" y="10"/>
                      </a:lnTo>
                      <a:lnTo>
                        <a:pt x="79" y="8"/>
                      </a:lnTo>
                      <a:lnTo>
                        <a:pt x="77" y="8"/>
                      </a:lnTo>
                      <a:lnTo>
                        <a:pt x="74" y="8"/>
                      </a:lnTo>
                      <a:lnTo>
                        <a:pt x="74" y="7"/>
                      </a:lnTo>
                      <a:lnTo>
                        <a:pt x="72" y="7"/>
                      </a:lnTo>
                      <a:lnTo>
                        <a:pt x="72" y="5"/>
                      </a:lnTo>
                      <a:lnTo>
                        <a:pt x="67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2" name="Freeform 901"/>
                <p:cNvSpPr>
                  <a:spLocks/>
                </p:cNvSpPr>
                <p:nvPr/>
              </p:nvSpPr>
              <p:spPr bwMode="auto">
                <a:xfrm>
                  <a:off x="5204" y="895"/>
                  <a:ext cx="46" cy="35"/>
                </a:xfrm>
                <a:custGeom>
                  <a:avLst/>
                  <a:gdLst>
                    <a:gd name="T0" fmla="*/ 0 w 94"/>
                    <a:gd name="T1" fmla="*/ 14 h 69"/>
                    <a:gd name="T2" fmla="*/ 0 w 94"/>
                    <a:gd name="T3" fmla="*/ 18 h 69"/>
                    <a:gd name="T4" fmla="*/ 0 w 94"/>
                    <a:gd name="T5" fmla="*/ 20 h 69"/>
                    <a:gd name="T6" fmla="*/ 3 w 94"/>
                    <a:gd name="T7" fmla="*/ 26 h 69"/>
                    <a:gd name="T8" fmla="*/ 7 w 94"/>
                    <a:gd name="T9" fmla="*/ 30 h 69"/>
                    <a:gd name="T10" fmla="*/ 12 w 94"/>
                    <a:gd name="T11" fmla="*/ 32 h 69"/>
                    <a:gd name="T12" fmla="*/ 17 w 94"/>
                    <a:gd name="T13" fmla="*/ 34 h 69"/>
                    <a:gd name="T14" fmla="*/ 24 w 94"/>
                    <a:gd name="T15" fmla="*/ 34 h 69"/>
                    <a:gd name="T16" fmla="*/ 28 w 94"/>
                    <a:gd name="T17" fmla="*/ 33 h 69"/>
                    <a:gd name="T18" fmla="*/ 36 w 94"/>
                    <a:gd name="T19" fmla="*/ 31 h 69"/>
                    <a:gd name="T20" fmla="*/ 39 w 94"/>
                    <a:gd name="T21" fmla="*/ 28 h 69"/>
                    <a:gd name="T22" fmla="*/ 43 w 94"/>
                    <a:gd name="T23" fmla="*/ 25 h 69"/>
                    <a:gd name="T24" fmla="*/ 45 w 94"/>
                    <a:gd name="T25" fmla="*/ 22 h 69"/>
                    <a:gd name="T26" fmla="*/ 45 w 94"/>
                    <a:gd name="T27" fmla="*/ 19 h 69"/>
                    <a:gd name="T28" fmla="*/ 45 w 94"/>
                    <a:gd name="T29" fmla="*/ 13 h 69"/>
                    <a:gd name="T30" fmla="*/ 42 w 94"/>
                    <a:gd name="T31" fmla="*/ 8 h 69"/>
                    <a:gd name="T32" fmla="*/ 39 w 94"/>
                    <a:gd name="T33" fmla="*/ 4 h 69"/>
                    <a:gd name="T34" fmla="*/ 35 w 94"/>
                    <a:gd name="T35" fmla="*/ 3 h 69"/>
                    <a:gd name="T36" fmla="*/ 27 w 94"/>
                    <a:gd name="T37" fmla="*/ 0 h 69"/>
                    <a:gd name="T38" fmla="*/ 21 w 94"/>
                    <a:gd name="T39" fmla="*/ 0 h 69"/>
                    <a:gd name="T40" fmla="*/ 14 w 94"/>
                    <a:gd name="T41" fmla="*/ 2 h 69"/>
                    <a:gd name="T42" fmla="*/ 9 w 94"/>
                    <a:gd name="T43" fmla="*/ 4 h 69"/>
                    <a:gd name="T44" fmla="*/ 7 w 94"/>
                    <a:gd name="T45" fmla="*/ 6 h 69"/>
                    <a:gd name="T46" fmla="*/ 2 w 94"/>
                    <a:gd name="T47" fmla="*/ 10 h 69"/>
                    <a:gd name="T48" fmla="*/ 7 w 94"/>
                    <a:gd name="T49" fmla="*/ 8 h 69"/>
                    <a:gd name="T50" fmla="*/ 10 w 94"/>
                    <a:gd name="T51" fmla="*/ 5 h 69"/>
                    <a:gd name="T52" fmla="*/ 13 w 94"/>
                    <a:gd name="T53" fmla="*/ 4 h 69"/>
                    <a:gd name="T54" fmla="*/ 20 w 94"/>
                    <a:gd name="T55" fmla="*/ 2 h 69"/>
                    <a:gd name="T56" fmla="*/ 25 w 94"/>
                    <a:gd name="T57" fmla="*/ 2 h 69"/>
                    <a:gd name="T58" fmla="*/ 30 w 94"/>
                    <a:gd name="T59" fmla="*/ 3 h 69"/>
                    <a:gd name="T60" fmla="*/ 36 w 94"/>
                    <a:gd name="T61" fmla="*/ 5 h 69"/>
                    <a:gd name="T62" fmla="*/ 39 w 94"/>
                    <a:gd name="T63" fmla="*/ 8 h 69"/>
                    <a:gd name="T64" fmla="*/ 42 w 94"/>
                    <a:gd name="T65" fmla="*/ 10 h 69"/>
                    <a:gd name="T66" fmla="*/ 44 w 94"/>
                    <a:gd name="T67" fmla="*/ 15 h 69"/>
                    <a:gd name="T68" fmla="*/ 44 w 94"/>
                    <a:gd name="T69" fmla="*/ 20 h 69"/>
                    <a:gd name="T70" fmla="*/ 42 w 94"/>
                    <a:gd name="T71" fmla="*/ 24 h 69"/>
                    <a:gd name="T72" fmla="*/ 39 w 94"/>
                    <a:gd name="T73" fmla="*/ 26 h 69"/>
                    <a:gd name="T74" fmla="*/ 36 w 94"/>
                    <a:gd name="T75" fmla="*/ 29 h 69"/>
                    <a:gd name="T76" fmla="*/ 32 w 94"/>
                    <a:gd name="T77" fmla="*/ 31 h 69"/>
                    <a:gd name="T78" fmla="*/ 26 w 94"/>
                    <a:gd name="T79" fmla="*/ 32 h 69"/>
                    <a:gd name="T80" fmla="*/ 22 w 94"/>
                    <a:gd name="T81" fmla="*/ 33 h 69"/>
                    <a:gd name="T82" fmla="*/ 17 w 94"/>
                    <a:gd name="T83" fmla="*/ 32 h 69"/>
                    <a:gd name="T84" fmla="*/ 12 w 94"/>
                    <a:gd name="T85" fmla="*/ 31 h 69"/>
                    <a:gd name="T86" fmla="*/ 7 w 94"/>
                    <a:gd name="T87" fmla="*/ 28 h 69"/>
                    <a:gd name="T88" fmla="*/ 5 w 94"/>
                    <a:gd name="T89" fmla="*/ 25 h 69"/>
                    <a:gd name="T90" fmla="*/ 2 w 94"/>
                    <a:gd name="T91" fmla="*/ 20 h 69"/>
                    <a:gd name="T92" fmla="*/ 2 w 94"/>
                    <a:gd name="T93" fmla="*/ 18 h 69"/>
                    <a:gd name="T94" fmla="*/ 2 w 94"/>
                    <a:gd name="T95" fmla="*/ 15 h 69"/>
                    <a:gd name="T96" fmla="*/ 2 w 94"/>
                    <a:gd name="T97" fmla="*/ 10 h 6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4"/>
                    <a:gd name="T148" fmla="*/ 0 h 69"/>
                    <a:gd name="T149" fmla="*/ 94 w 94"/>
                    <a:gd name="T150" fmla="*/ 69 h 6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4" h="69">
                      <a:moveTo>
                        <a:pt x="5" y="20"/>
                      </a:moveTo>
                      <a:lnTo>
                        <a:pt x="2" y="24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0"/>
                      </a:lnTo>
                      <a:lnTo>
                        <a:pt x="2" y="44"/>
                      </a:lnTo>
                      <a:lnTo>
                        <a:pt x="4" y="47"/>
                      </a:lnTo>
                      <a:lnTo>
                        <a:pt x="5" y="49"/>
                      </a:lnTo>
                      <a:lnTo>
                        <a:pt x="7" y="52"/>
                      </a:lnTo>
                      <a:lnTo>
                        <a:pt x="7" y="54"/>
                      </a:lnTo>
                      <a:lnTo>
                        <a:pt x="9" y="56"/>
                      </a:lnTo>
                      <a:lnTo>
                        <a:pt x="12" y="57"/>
                      </a:lnTo>
                      <a:lnTo>
                        <a:pt x="14" y="59"/>
                      </a:lnTo>
                      <a:lnTo>
                        <a:pt x="15" y="61"/>
                      </a:lnTo>
                      <a:lnTo>
                        <a:pt x="19" y="62"/>
                      </a:lnTo>
                      <a:lnTo>
                        <a:pt x="20" y="62"/>
                      </a:lnTo>
                      <a:lnTo>
                        <a:pt x="24" y="64"/>
                      </a:lnTo>
                      <a:lnTo>
                        <a:pt x="27" y="66"/>
                      </a:lnTo>
                      <a:lnTo>
                        <a:pt x="29" y="66"/>
                      </a:lnTo>
                      <a:lnTo>
                        <a:pt x="34" y="66"/>
                      </a:lnTo>
                      <a:lnTo>
                        <a:pt x="35" y="67"/>
                      </a:lnTo>
                      <a:lnTo>
                        <a:pt x="40" y="67"/>
                      </a:lnTo>
                      <a:lnTo>
                        <a:pt x="42" y="67"/>
                      </a:lnTo>
                      <a:lnTo>
                        <a:pt x="44" y="69"/>
                      </a:lnTo>
                      <a:lnTo>
                        <a:pt x="49" y="67"/>
                      </a:lnTo>
                      <a:lnTo>
                        <a:pt x="52" y="67"/>
                      </a:lnTo>
                      <a:lnTo>
                        <a:pt x="54" y="67"/>
                      </a:lnTo>
                      <a:lnTo>
                        <a:pt x="55" y="66"/>
                      </a:lnTo>
                      <a:lnTo>
                        <a:pt x="57" y="66"/>
                      </a:lnTo>
                      <a:lnTo>
                        <a:pt x="67" y="64"/>
                      </a:lnTo>
                      <a:lnTo>
                        <a:pt x="70" y="62"/>
                      </a:lnTo>
                      <a:lnTo>
                        <a:pt x="74" y="62"/>
                      </a:lnTo>
                      <a:lnTo>
                        <a:pt x="74" y="61"/>
                      </a:lnTo>
                      <a:lnTo>
                        <a:pt x="75" y="61"/>
                      </a:lnTo>
                      <a:lnTo>
                        <a:pt x="77" y="59"/>
                      </a:lnTo>
                      <a:lnTo>
                        <a:pt x="80" y="56"/>
                      </a:lnTo>
                      <a:lnTo>
                        <a:pt x="84" y="56"/>
                      </a:lnTo>
                      <a:lnTo>
                        <a:pt x="84" y="54"/>
                      </a:lnTo>
                      <a:lnTo>
                        <a:pt x="85" y="52"/>
                      </a:lnTo>
                      <a:lnTo>
                        <a:pt x="87" y="49"/>
                      </a:lnTo>
                      <a:lnTo>
                        <a:pt x="89" y="49"/>
                      </a:lnTo>
                      <a:lnTo>
                        <a:pt x="89" y="47"/>
                      </a:lnTo>
                      <a:lnTo>
                        <a:pt x="89" y="46"/>
                      </a:lnTo>
                      <a:lnTo>
                        <a:pt x="92" y="44"/>
                      </a:lnTo>
                      <a:lnTo>
                        <a:pt x="92" y="40"/>
                      </a:lnTo>
                      <a:lnTo>
                        <a:pt x="94" y="39"/>
                      </a:lnTo>
                      <a:lnTo>
                        <a:pt x="92" y="37"/>
                      </a:lnTo>
                      <a:lnTo>
                        <a:pt x="94" y="35"/>
                      </a:lnTo>
                      <a:lnTo>
                        <a:pt x="94" y="30"/>
                      </a:lnTo>
                      <a:lnTo>
                        <a:pt x="92" y="27"/>
                      </a:lnTo>
                      <a:lnTo>
                        <a:pt x="92" y="25"/>
                      </a:lnTo>
                      <a:lnTo>
                        <a:pt x="89" y="18"/>
                      </a:lnTo>
                      <a:lnTo>
                        <a:pt x="87" y="17"/>
                      </a:lnTo>
                      <a:lnTo>
                        <a:pt x="85" y="15"/>
                      </a:lnTo>
                      <a:lnTo>
                        <a:pt x="84" y="13"/>
                      </a:lnTo>
                      <a:lnTo>
                        <a:pt x="80" y="10"/>
                      </a:lnTo>
                      <a:lnTo>
                        <a:pt x="79" y="8"/>
                      </a:lnTo>
                      <a:lnTo>
                        <a:pt x="77" y="7"/>
                      </a:lnTo>
                      <a:lnTo>
                        <a:pt x="75" y="7"/>
                      </a:lnTo>
                      <a:lnTo>
                        <a:pt x="74" y="7"/>
                      </a:lnTo>
                      <a:lnTo>
                        <a:pt x="72" y="5"/>
                      </a:lnTo>
                      <a:lnTo>
                        <a:pt x="62" y="0"/>
                      </a:lnTo>
                      <a:lnTo>
                        <a:pt x="60" y="0"/>
                      </a:lnTo>
                      <a:lnTo>
                        <a:pt x="59" y="0"/>
                      </a:lnTo>
                      <a:lnTo>
                        <a:pt x="55" y="0"/>
                      </a:lnTo>
                      <a:lnTo>
                        <a:pt x="52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9" y="0"/>
                      </a:lnTo>
                      <a:lnTo>
                        <a:pt x="34" y="0"/>
                      </a:lnTo>
                      <a:lnTo>
                        <a:pt x="29" y="3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0" y="13"/>
                      </a:lnTo>
                      <a:lnTo>
                        <a:pt x="7" y="15"/>
                      </a:lnTo>
                      <a:lnTo>
                        <a:pt x="5" y="20"/>
                      </a:lnTo>
                      <a:lnTo>
                        <a:pt x="9" y="22"/>
                      </a:lnTo>
                      <a:lnTo>
                        <a:pt x="12" y="17"/>
                      </a:lnTo>
                      <a:lnTo>
                        <a:pt x="14" y="17"/>
                      </a:lnTo>
                      <a:lnTo>
                        <a:pt x="14" y="15"/>
                      </a:lnTo>
                      <a:lnTo>
                        <a:pt x="15" y="13"/>
                      </a:lnTo>
                      <a:lnTo>
                        <a:pt x="17" y="13"/>
                      </a:lnTo>
                      <a:lnTo>
                        <a:pt x="19" y="13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30" y="7"/>
                      </a:lnTo>
                      <a:lnTo>
                        <a:pt x="35" y="5"/>
                      </a:lnTo>
                      <a:lnTo>
                        <a:pt x="39" y="5"/>
                      </a:lnTo>
                      <a:lnTo>
                        <a:pt x="40" y="3"/>
                      </a:lnTo>
                      <a:lnTo>
                        <a:pt x="42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2" y="3"/>
                      </a:lnTo>
                      <a:lnTo>
                        <a:pt x="55" y="3"/>
                      </a:lnTo>
                      <a:lnTo>
                        <a:pt x="57" y="5"/>
                      </a:lnTo>
                      <a:lnTo>
                        <a:pt x="59" y="5"/>
                      </a:lnTo>
                      <a:lnTo>
                        <a:pt x="62" y="5"/>
                      </a:lnTo>
                      <a:lnTo>
                        <a:pt x="69" y="7"/>
                      </a:lnTo>
                      <a:lnTo>
                        <a:pt x="70" y="8"/>
                      </a:lnTo>
                      <a:lnTo>
                        <a:pt x="74" y="8"/>
                      </a:lnTo>
                      <a:lnTo>
                        <a:pt x="74" y="10"/>
                      </a:lnTo>
                      <a:lnTo>
                        <a:pt x="75" y="10"/>
                      </a:lnTo>
                      <a:lnTo>
                        <a:pt x="77" y="13"/>
                      </a:lnTo>
                      <a:lnTo>
                        <a:pt x="80" y="13"/>
                      </a:lnTo>
                      <a:lnTo>
                        <a:pt x="80" y="15"/>
                      </a:lnTo>
                      <a:lnTo>
                        <a:pt x="82" y="17"/>
                      </a:lnTo>
                      <a:lnTo>
                        <a:pt x="84" y="18"/>
                      </a:lnTo>
                      <a:lnTo>
                        <a:pt x="85" y="20"/>
                      </a:lnTo>
                      <a:lnTo>
                        <a:pt x="87" y="24"/>
                      </a:lnTo>
                      <a:lnTo>
                        <a:pt x="87" y="25"/>
                      </a:lnTo>
                      <a:lnTo>
                        <a:pt x="89" y="27"/>
                      </a:lnTo>
                      <a:lnTo>
                        <a:pt x="89" y="30"/>
                      </a:lnTo>
                      <a:lnTo>
                        <a:pt x="89" y="35"/>
                      </a:lnTo>
                      <a:lnTo>
                        <a:pt x="89" y="37"/>
                      </a:lnTo>
                      <a:lnTo>
                        <a:pt x="89" y="39"/>
                      </a:lnTo>
                      <a:lnTo>
                        <a:pt x="89" y="40"/>
                      </a:lnTo>
                      <a:lnTo>
                        <a:pt x="87" y="42"/>
                      </a:lnTo>
                      <a:lnTo>
                        <a:pt x="85" y="46"/>
                      </a:lnTo>
                      <a:lnTo>
                        <a:pt x="85" y="47"/>
                      </a:lnTo>
                      <a:lnTo>
                        <a:pt x="85" y="46"/>
                      </a:lnTo>
                      <a:lnTo>
                        <a:pt x="84" y="49"/>
                      </a:lnTo>
                      <a:lnTo>
                        <a:pt x="82" y="49"/>
                      </a:lnTo>
                      <a:lnTo>
                        <a:pt x="80" y="51"/>
                      </a:lnTo>
                      <a:lnTo>
                        <a:pt x="79" y="54"/>
                      </a:lnTo>
                      <a:lnTo>
                        <a:pt x="77" y="56"/>
                      </a:lnTo>
                      <a:lnTo>
                        <a:pt x="75" y="56"/>
                      </a:lnTo>
                      <a:lnTo>
                        <a:pt x="74" y="57"/>
                      </a:lnTo>
                      <a:lnTo>
                        <a:pt x="70" y="59"/>
                      </a:lnTo>
                      <a:lnTo>
                        <a:pt x="70" y="61"/>
                      </a:lnTo>
                      <a:lnTo>
                        <a:pt x="67" y="61"/>
                      </a:lnTo>
                      <a:lnTo>
                        <a:pt x="65" y="61"/>
                      </a:lnTo>
                      <a:lnTo>
                        <a:pt x="65" y="62"/>
                      </a:lnTo>
                      <a:lnTo>
                        <a:pt x="62" y="62"/>
                      </a:lnTo>
                      <a:lnTo>
                        <a:pt x="55" y="64"/>
                      </a:lnTo>
                      <a:lnTo>
                        <a:pt x="54" y="64"/>
                      </a:lnTo>
                      <a:lnTo>
                        <a:pt x="50" y="64"/>
                      </a:lnTo>
                      <a:lnTo>
                        <a:pt x="49" y="66"/>
                      </a:lnTo>
                      <a:lnTo>
                        <a:pt x="45" y="66"/>
                      </a:lnTo>
                      <a:lnTo>
                        <a:pt x="42" y="66"/>
                      </a:lnTo>
                      <a:lnTo>
                        <a:pt x="40" y="66"/>
                      </a:lnTo>
                      <a:lnTo>
                        <a:pt x="37" y="64"/>
                      </a:lnTo>
                      <a:lnTo>
                        <a:pt x="35" y="64"/>
                      </a:lnTo>
                      <a:lnTo>
                        <a:pt x="30" y="62"/>
                      </a:lnTo>
                      <a:lnTo>
                        <a:pt x="27" y="62"/>
                      </a:lnTo>
                      <a:lnTo>
                        <a:pt x="29" y="62"/>
                      </a:lnTo>
                      <a:lnTo>
                        <a:pt x="25" y="61"/>
                      </a:lnTo>
                      <a:lnTo>
                        <a:pt x="24" y="61"/>
                      </a:lnTo>
                      <a:lnTo>
                        <a:pt x="20" y="61"/>
                      </a:lnTo>
                      <a:lnTo>
                        <a:pt x="19" y="57"/>
                      </a:lnTo>
                      <a:lnTo>
                        <a:pt x="15" y="56"/>
                      </a:lnTo>
                      <a:lnTo>
                        <a:pt x="14" y="54"/>
                      </a:lnTo>
                      <a:lnTo>
                        <a:pt x="12" y="51"/>
                      </a:lnTo>
                      <a:lnTo>
                        <a:pt x="10" y="49"/>
                      </a:lnTo>
                      <a:lnTo>
                        <a:pt x="7" y="46"/>
                      </a:lnTo>
                      <a:lnTo>
                        <a:pt x="7" y="44"/>
                      </a:lnTo>
                      <a:lnTo>
                        <a:pt x="5" y="40"/>
                      </a:lnTo>
                      <a:lnTo>
                        <a:pt x="5" y="39"/>
                      </a:lnTo>
                      <a:lnTo>
                        <a:pt x="5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7" y="25"/>
                      </a:lnTo>
                      <a:lnTo>
                        <a:pt x="9" y="22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3" name="Freeform 902"/>
                <p:cNvSpPr>
                  <a:spLocks/>
                </p:cNvSpPr>
                <p:nvPr/>
              </p:nvSpPr>
              <p:spPr bwMode="auto">
                <a:xfrm>
                  <a:off x="5143" y="897"/>
                  <a:ext cx="18" cy="21"/>
                </a:xfrm>
                <a:custGeom>
                  <a:avLst/>
                  <a:gdLst>
                    <a:gd name="T0" fmla="*/ 12 w 37"/>
                    <a:gd name="T1" fmla="*/ 0 h 43"/>
                    <a:gd name="T2" fmla="*/ 11 w 37"/>
                    <a:gd name="T3" fmla="*/ 0 h 43"/>
                    <a:gd name="T4" fmla="*/ 10 w 37"/>
                    <a:gd name="T5" fmla="*/ 0 h 43"/>
                    <a:gd name="T6" fmla="*/ 9 w 37"/>
                    <a:gd name="T7" fmla="*/ 0 h 43"/>
                    <a:gd name="T8" fmla="*/ 7 w 37"/>
                    <a:gd name="T9" fmla="*/ 0 h 43"/>
                    <a:gd name="T10" fmla="*/ 5 w 37"/>
                    <a:gd name="T11" fmla="*/ 1 h 43"/>
                    <a:gd name="T12" fmla="*/ 5 w 37"/>
                    <a:gd name="T13" fmla="*/ 1 h 43"/>
                    <a:gd name="T14" fmla="*/ 4 w 37"/>
                    <a:gd name="T15" fmla="*/ 2 h 43"/>
                    <a:gd name="T16" fmla="*/ 3 w 37"/>
                    <a:gd name="T17" fmla="*/ 2 h 43"/>
                    <a:gd name="T18" fmla="*/ 2 w 37"/>
                    <a:gd name="T19" fmla="*/ 3 h 43"/>
                    <a:gd name="T20" fmla="*/ 1 w 37"/>
                    <a:gd name="T21" fmla="*/ 5 h 43"/>
                    <a:gd name="T22" fmla="*/ 0 w 37"/>
                    <a:gd name="T23" fmla="*/ 7 h 43"/>
                    <a:gd name="T24" fmla="*/ 0 w 37"/>
                    <a:gd name="T25" fmla="*/ 8 h 43"/>
                    <a:gd name="T26" fmla="*/ 0 w 37"/>
                    <a:gd name="T27" fmla="*/ 9 h 43"/>
                    <a:gd name="T28" fmla="*/ 0 w 37"/>
                    <a:gd name="T29" fmla="*/ 11 h 43"/>
                    <a:gd name="T30" fmla="*/ 0 w 37"/>
                    <a:gd name="T31" fmla="*/ 12 h 43"/>
                    <a:gd name="T32" fmla="*/ 1 w 37"/>
                    <a:gd name="T33" fmla="*/ 15 h 43"/>
                    <a:gd name="T34" fmla="*/ 1 w 37"/>
                    <a:gd name="T35" fmla="*/ 17 h 43"/>
                    <a:gd name="T36" fmla="*/ 1 w 37"/>
                    <a:gd name="T37" fmla="*/ 18 h 43"/>
                    <a:gd name="T38" fmla="*/ 2 w 37"/>
                    <a:gd name="T39" fmla="*/ 18 h 43"/>
                    <a:gd name="T40" fmla="*/ 3 w 37"/>
                    <a:gd name="T41" fmla="*/ 18 h 43"/>
                    <a:gd name="T42" fmla="*/ 3 w 37"/>
                    <a:gd name="T43" fmla="*/ 19 h 43"/>
                    <a:gd name="T44" fmla="*/ 4 w 37"/>
                    <a:gd name="T45" fmla="*/ 20 h 43"/>
                    <a:gd name="T46" fmla="*/ 6 w 37"/>
                    <a:gd name="T47" fmla="*/ 20 h 43"/>
                    <a:gd name="T48" fmla="*/ 6 w 37"/>
                    <a:gd name="T49" fmla="*/ 21 h 43"/>
                    <a:gd name="T50" fmla="*/ 7 w 37"/>
                    <a:gd name="T51" fmla="*/ 21 h 43"/>
                    <a:gd name="T52" fmla="*/ 9 w 37"/>
                    <a:gd name="T53" fmla="*/ 21 h 43"/>
                    <a:gd name="T54" fmla="*/ 10 w 37"/>
                    <a:gd name="T55" fmla="*/ 21 h 43"/>
                    <a:gd name="T56" fmla="*/ 11 w 37"/>
                    <a:gd name="T57" fmla="*/ 21 h 43"/>
                    <a:gd name="T58" fmla="*/ 13 w 37"/>
                    <a:gd name="T59" fmla="*/ 20 h 43"/>
                    <a:gd name="T60" fmla="*/ 15 w 37"/>
                    <a:gd name="T61" fmla="*/ 19 h 43"/>
                    <a:gd name="T62" fmla="*/ 15 w 37"/>
                    <a:gd name="T63" fmla="*/ 18 h 43"/>
                    <a:gd name="T64" fmla="*/ 16 w 37"/>
                    <a:gd name="T65" fmla="*/ 18 h 43"/>
                    <a:gd name="T66" fmla="*/ 16 w 37"/>
                    <a:gd name="T67" fmla="*/ 17 h 43"/>
                    <a:gd name="T68" fmla="*/ 17 w 37"/>
                    <a:gd name="T69" fmla="*/ 14 h 43"/>
                    <a:gd name="T70" fmla="*/ 18 w 37"/>
                    <a:gd name="T71" fmla="*/ 13 h 43"/>
                    <a:gd name="T72" fmla="*/ 18 w 37"/>
                    <a:gd name="T73" fmla="*/ 12 h 43"/>
                    <a:gd name="T74" fmla="*/ 18 w 37"/>
                    <a:gd name="T75" fmla="*/ 11 h 43"/>
                    <a:gd name="T76" fmla="*/ 18 w 37"/>
                    <a:gd name="T77" fmla="*/ 9 h 43"/>
                    <a:gd name="T78" fmla="*/ 18 w 37"/>
                    <a:gd name="T79" fmla="*/ 7 h 43"/>
                    <a:gd name="T80" fmla="*/ 16 w 37"/>
                    <a:gd name="T81" fmla="*/ 4 h 43"/>
                    <a:gd name="T82" fmla="*/ 16 w 37"/>
                    <a:gd name="T83" fmla="*/ 3 h 43"/>
                    <a:gd name="T84" fmla="*/ 16 w 37"/>
                    <a:gd name="T85" fmla="*/ 3 h 43"/>
                    <a:gd name="T86" fmla="*/ 15 w 37"/>
                    <a:gd name="T87" fmla="*/ 2 h 43"/>
                    <a:gd name="T88" fmla="*/ 15 w 37"/>
                    <a:gd name="T89" fmla="*/ 2 h 43"/>
                    <a:gd name="T90" fmla="*/ 13 w 37"/>
                    <a:gd name="T91" fmla="*/ 1 h 4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7"/>
                    <a:gd name="T139" fmla="*/ 0 h 43"/>
                    <a:gd name="T140" fmla="*/ 37 w 37"/>
                    <a:gd name="T141" fmla="*/ 43 h 4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7" h="43">
                      <a:moveTo>
                        <a:pt x="27" y="2"/>
                      </a:move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3" y="9"/>
                      </a:lnTo>
                      <a:lnTo>
                        <a:pt x="3" y="10"/>
                      </a:lnTo>
                      <a:lnTo>
                        <a:pt x="3" y="14"/>
                      </a:lnTo>
                      <a:lnTo>
                        <a:pt x="0" y="14"/>
                      </a:lnTo>
                      <a:lnTo>
                        <a:pt x="2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2" y="31"/>
                      </a:lnTo>
                      <a:lnTo>
                        <a:pt x="3" y="32"/>
                      </a:lnTo>
                      <a:lnTo>
                        <a:pt x="3" y="34"/>
                      </a:lnTo>
                      <a:lnTo>
                        <a:pt x="3" y="36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7" y="37"/>
                      </a:lnTo>
                      <a:lnTo>
                        <a:pt x="7" y="39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2" y="41"/>
                      </a:lnTo>
                      <a:lnTo>
                        <a:pt x="13" y="43"/>
                      </a:lnTo>
                      <a:lnTo>
                        <a:pt x="15" y="43"/>
                      </a:lnTo>
                      <a:lnTo>
                        <a:pt x="17" y="43"/>
                      </a:lnTo>
                      <a:lnTo>
                        <a:pt x="18" y="43"/>
                      </a:lnTo>
                      <a:lnTo>
                        <a:pt x="20" y="43"/>
                      </a:lnTo>
                      <a:lnTo>
                        <a:pt x="22" y="43"/>
                      </a:lnTo>
                      <a:lnTo>
                        <a:pt x="27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0" y="36"/>
                      </a:lnTo>
                      <a:lnTo>
                        <a:pt x="32" y="36"/>
                      </a:lnTo>
                      <a:lnTo>
                        <a:pt x="32" y="34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5" y="29"/>
                      </a:lnTo>
                      <a:lnTo>
                        <a:pt x="37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1"/>
                      </a:lnTo>
                      <a:lnTo>
                        <a:pt x="37" y="19"/>
                      </a:lnTo>
                      <a:lnTo>
                        <a:pt x="37" y="15"/>
                      </a:lnTo>
                      <a:lnTo>
                        <a:pt x="35" y="10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7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4" name="Freeform 903"/>
                <p:cNvSpPr>
                  <a:spLocks/>
                </p:cNvSpPr>
                <p:nvPr/>
              </p:nvSpPr>
              <p:spPr bwMode="auto">
                <a:xfrm>
                  <a:off x="5142" y="896"/>
                  <a:ext cx="19" cy="23"/>
                </a:xfrm>
                <a:custGeom>
                  <a:avLst/>
                  <a:gdLst>
                    <a:gd name="T0" fmla="*/ 1 w 39"/>
                    <a:gd name="T1" fmla="*/ 9 h 45"/>
                    <a:gd name="T2" fmla="*/ 0 w 39"/>
                    <a:gd name="T3" fmla="*/ 10 h 45"/>
                    <a:gd name="T4" fmla="*/ 0 w 39"/>
                    <a:gd name="T5" fmla="*/ 13 h 45"/>
                    <a:gd name="T6" fmla="*/ 1 w 39"/>
                    <a:gd name="T7" fmla="*/ 14 h 45"/>
                    <a:gd name="T8" fmla="*/ 1 w 39"/>
                    <a:gd name="T9" fmla="*/ 17 h 45"/>
                    <a:gd name="T10" fmla="*/ 2 w 39"/>
                    <a:gd name="T11" fmla="*/ 19 h 45"/>
                    <a:gd name="T12" fmla="*/ 4 w 39"/>
                    <a:gd name="T13" fmla="*/ 21 h 45"/>
                    <a:gd name="T14" fmla="*/ 6 w 39"/>
                    <a:gd name="T15" fmla="*/ 22 h 45"/>
                    <a:gd name="T16" fmla="*/ 9 w 39"/>
                    <a:gd name="T17" fmla="*/ 23 h 45"/>
                    <a:gd name="T18" fmla="*/ 11 w 39"/>
                    <a:gd name="T19" fmla="*/ 22 h 45"/>
                    <a:gd name="T20" fmla="*/ 13 w 39"/>
                    <a:gd name="T21" fmla="*/ 21 h 45"/>
                    <a:gd name="T22" fmla="*/ 15 w 39"/>
                    <a:gd name="T23" fmla="*/ 20 h 45"/>
                    <a:gd name="T24" fmla="*/ 16 w 39"/>
                    <a:gd name="T25" fmla="*/ 19 h 45"/>
                    <a:gd name="T26" fmla="*/ 17 w 39"/>
                    <a:gd name="T27" fmla="*/ 18 h 45"/>
                    <a:gd name="T28" fmla="*/ 18 w 39"/>
                    <a:gd name="T29" fmla="*/ 15 h 45"/>
                    <a:gd name="T30" fmla="*/ 18 w 39"/>
                    <a:gd name="T31" fmla="*/ 13 h 45"/>
                    <a:gd name="T32" fmla="*/ 19 w 39"/>
                    <a:gd name="T33" fmla="*/ 10 h 45"/>
                    <a:gd name="T34" fmla="*/ 18 w 39"/>
                    <a:gd name="T35" fmla="*/ 7 h 45"/>
                    <a:gd name="T36" fmla="*/ 17 w 39"/>
                    <a:gd name="T37" fmla="*/ 4 h 45"/>
                    <a:gd name="T38" fmla="*/ 16 w 39"/>
                    <a:gd name="T39" fmla="*/ 3 h 45"/>
                    <a:gd name="T40" fmla="*/ 15 w 39"/>
                    <a:gd name="T41" fmla="*/ 2 h 45"/>
                    <a:gd name="T42" fmla="*/ 12 w 39"/>
                    <a:gd name="T43" fmla="*/ 1 h 45"/>
                    <a:gd name="T44" fmla="*/ 10 w 39"/>
                    <a:gd name="T45" fmla="*/ 0 h 45"/>
                    <a:gd name="T46" fmla="*/ 8 w 39"/>
                    <a:gd name="T47" fmla="*/ 0 h 45"/>
                    <a:gd name="T48" fmla="*/ 6 w 39"/>
                    <a:gd name="T49" fmla="*/ 2 h 45"/>
                    <a:gd name="T50" fmla="*/ 4 w 39"/>
                    <a:gd name="T51" fmla="*/ 3 h 45"/>
                    <a:gd name="T52" fmla="*/ 2 w 39"/>
                    <a:gd name="T53" fmla="*/ 3 h 45"/>
                    <a:gd name="T54" fmla="*/ 2 w 39"/>
                    <a:gd name="T55" fmla="*/ 5 h 45"/>
                    <a:gd name="T56" fmla="*/ 2 w 39"/>
                    <a:gd name="T57" fmla="*/ 6 h 45"/>
                    <a:gd name="T58" fmla="*/ 3 w 39"/>
                    <a:gd name="T59" fmla="*/ 4 h 45"/>
                    <a:gd name="T60" fmla="*/ 4 w 39"/>
                    <a:gd name="T61" fmla="*/ 3 h 45"/>
                    <a:gd name="T62" fmla="*/ 6 w 39"/>
                    <a:gd name="T63" fmla="*/ 3 h 45"/>
                    <a:gd name="T64" fmla="*/ 7 w 39"/>
                    <a:gd name="T65" fmla="*/ 2 h 45"/>
                    <a:gd name="T66" fmla="*/ 9 w 39"/>
                    <a:gd name="T67" fmla="*/ 2 h 45"/>
                    <a:gd name="T68" fmla="*/ 12 w 39"/>
                    <a:gd name="T69" fmla="*/ 2 h 45"/>
                    <a:gd name="T70" fmla="*/ 15 w 39"/>
                    <a:gd name="T71" fmla="*/ 3 h 45"/>
                    <a:gd name="T72" fmla="*/ 16 w 39"/>
                    <a:gd name="T73" fmla="*/ 3 h 45"/>
                    <a:gd name="T74" fmla="*/ 17 w 39"/>
                    <a:gd name="T75" fmla="*/ 6 h 45"/>
                    <a:gd name="T76" fmla="*/ 18 w 39"/>
                    <a:gd name="T77" fmla="*/ 9 h 45"/>
                    <a:gd name="T78" fmla="*/ 18 w 39"/>
                    <a:gd name="T79" fmla="*/ 13 h 45"/>
                    <a:gd name="T80" fmla="*/ 17 w 39"/>
                    <a:gd name="T81" fmla="*/ 15 h 45"/>
                    <a:gd name="T82" fmla="*/ 16 w 39"/>
                    <a:gd name="T83" fmla="*/ 18 h 45"/>
                    <a:gd name="T84" fmla="*/ 15 w 39"/>
                    <a:gd name="T85" fmla="*/ 19 h 45"/>
                    <a:gd name="T86" fmla="*/ 13 w 39"/>
                    <a:gd name="T87" fmla="*/ 20 h 45"/>
                    <a:gd name="T88" fmla="*/ 12 w 39"/>
                    <a:gd name="T89" fmla="*/ 21 h 45"/>
                    <a:gd name="T90" fmla="*/ 10 w 39"/>
                    <a:gd name="T91" fmla="*/ 21 h 45"/>
                    <a:gd name="T92" fmla="*/ 7 w 39"/>
                    <a:gd name="T93" fmla="*/ 21 h 45"/>
                    <a:gd name="T94" fmla="*/ 6 w 39"/>
                    <a:gd name="T95" fmla="*/ 21 h 45"/>
                    <a:gd name="T96" fmla="*/ 3 w 39"/>
                    <a:gd name="T97" fmla="*/ 19 h 45"/>
                    <a:gd name="T98" fmla="*/ 2 w 39"/>
                    <a:gd name="T99" fmla="*/ 18 h 45"/>
                    <a:gd name="T100" fmla="*/ 2 w 39"/>
                    <a:gd name="T101" fmla="*/ 15 h 45"/>
                    <a:gd name="T102" fmla="*/ 1 w 39"/>
                    <a:gd name="T103" fmla="*/ 14 h 45"/>
                    <a:gd name="T104" fmla="*/ 1 w 39"/>
                    <a:gd name="T105" fmla="*/ 13 h 45"/>
                    <a:gd name="T106" fmla="*/ 1 w 39"/>
                    <a:gd name="T107" fmla="*/ 10 h 45"/>
                    <a:gd name="T108" fmla="*/ 1 w 39"/>
                    <a:gd name="T109" fmla="*/ 8 h 4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9"/>
                    <a:gd name="T166" fmla="*/ 0 h 45"/>
                    <a:gd name="T167" fmla="*/ 39 w 39"/>
                    <a:gd name="T168" fmla="*/ 45 h 4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9" h="45">
                      <a:moveTo>
                        <a:pt x="2" y="13"/>
                      </a:moveTo>
                      <a:lnTo>
                        <a:pt x="2" y="16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3"/>
                      </a:lnTo>
                      <a:lnTo>
                        <a:pt x="4" y="35"/>
                      </a:lnTo>
                      <a:lnTo>
                        <a:pt x="5" y="37"/>
                      </a:lnTo>
                      <a:lnTo>
                        <a:pt x="5" y="38"/>
                      </a:lnTo>
                      <a:lnTo>
                        <a:pt x="7" y="40"/>
                      </a:lnTo>
                      <a:lnTo>
                        <a:pt x="9" y="42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7" y="45"/>
                      </a:lnTo>
                      <a:lnTo>
                        <a:pt x="19" y="45"/>
                      </a:lnTo>
                      <a:lnTo>
                        <a:pt x="20" y="45"/>
                      </a:lnTo>
                      <a:lnTo>
                        <a:pt x="22" y="44"/>
                      </a:lnTo>
                      <a:lnTo>
                        <a:pt x="24" y="44"/>
                      </a:lnTo>
                      <a:lnTo>
                        <a:pt x="27" y="42"/>
                      </a:lnTo>
                      <a:lnTo>
                        <a:pt x="29" y="42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2" y="38"/>
                      </a:lnTo>
                      <a:lnTo>
                        <a:pt x="34" y="37"/>
                      </a:lnTo>
                      <a:lnTo>
                        <a:pt x="34" y="35"/>
                      </a:lnTo>
                      <a:lnTo>
                        <a:pt x="35" y="33"/>
                      </a:lnTo>
                      <a:lnTo>
                        <a:pt x="37" y="32"/>
                      </a:lnTo>
                      <a:lnTo>
                        <a:pt x="37" y="30"/>
                      </a:lnTo>
                      <a:lnTo>
                        <a:pt x="37" y="28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3"/>
                      </a:lnTo>
                      <a:lnTo>
                        <a:pt x="39" y="20"/>
                      </a:lnTo>
                      <a:lnTo>
                        <a:pt x="37" y="18"/>
                      </a:lnTo>
                      <a:lnTo>
                        <a:pt x="37" y="16"/>
                      </a:lnTo>
                      <a:lnTo>
                        <a:pt x="37" y="13"/>
                      </a:lnTo>
                      <a:lnTo>
                        <a:pt x="37" y="11"/>
                      </a:lnTo>
                      <a:lnTo>
                        <a:pt x="35" y="10"/>
                      </a:lnTo>
                      <a:lnTo>
                        <a:pt x="34" y="8"/>
                      </a:lnTo>
                      <a:lnTo>
                        <a:pt x="34" y="6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25" y="1"/>
                      </a:lnTo>
                      <a:lnTo>
                        <a:pt x="24" y="1"/>
                      </a:lnTo>
                      <a:lnTo>
                        <a:pt x="24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1"/>
                      </a:lnTo>
                      <a:lnTo>
                        <a:pt x="14" y="1"/>
                      </a:lnTo>
                      <a:lnTo>
                        <a:pt x="12" y="3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7" y="6"/>
                      </a:lnTo>
                      <a:lnTo>
                        <a:pt x="5" y="6"/>
                      </a:lnTo>
                      <a:lnTo>
                        <a:pt x="5" y="8"/>
                      </a:lnTo>
                      <a:lnTo>
                        <a:pt x="4" y="10"/>
                      </a:lnTo>
                      <a:lnTo>
                        <a:pt x="2" y="13"/>
                      </a:lnTo>
                      <a:lnTo>
                        <a:pt x="5" y="15"/>
                      </a:lnTo>
                      <a:lnTo>
                        <a:pt x="5" y="11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8"/>
                      </a:lnTo>
                      <a:lnTo>
                        <a:pt x="9" y="6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4" y="3"/>
                      </a:lnTo>
                      <a:lnTo>
                        <a:pt x="15" y="3"/>
                      </a:lnTo>
                      <a:lnTo>
                        <a:pt x="17" y="3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4" y="3"/>
                      </a:lnTo>
                      <a:lnTo>
                        <a:pt x="25" y="3"/>
                      </a:lnTo>
                      <a:lnTo>
                        <a:pt x="29" y="5"/>
                      </a:lnTo>
                      <a:lnTo>
                        <a:pt x="30" y="5"/>
                      </a:lnTo>
                      <a:lnTo>
                        <a:pt x="30" y="6"/>
                      </a:lnTo>
                      <a:lnTo>
                        <a:pt x="32" y="6"/>
                      </a:lnTo>
                      <a:lnTo>
                        <a:pt x="32" y="8"/>
                      </a:lnTo>
                      <a:lnTo>
                        <a:pt x="34" y="10"/>
                      </a:lnTo>
                      <a:lnTo>
                        <a:pt x="34" y="11"/>
                      </a:lnTo>
                      <a:lnTo>
                        <a:pt x="34" y="13"/>
                      </a:lnTo>
                      <a:lnTo>
                        <a:pt x="35" y="16"/>
                      </a:lnTo>
                      <a:lnTo>
                        <a:pt x="37" y="18"/>
                      </a:lnTo>
                      <a:lnTo>
                        <a:pt x="37" y="20"/>
                      </a:lnTo>
                      <a:lnTo>
                        <a:pt x="37" y="23"/>
                      </a:lnTo>
                      <a:lnTo>
                        <a:pt x="37" y="25"/>
                      </a:lnTo>
                      <a:lnTo>
                        <a:pt x="35" y="28"/>
                      </a:lnTo>
                      <a:lnTo>
                        <a:pt x="34" y="30"/>
                      </a:lnTo>
                      <a:lnTo>
                        <a:pt x="34" y="32"/>
                      </a:lnTo>
                      <a:lnTo>
                        <a:pt x="34" y="33"/>
                      </a:lnTo>
                      <a:lnTo>
                        <a:pt x="32" y="35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30" y="38"/>
                      </a:lnTo>
                      <a:lnTo>
                        <a:pt x="29" y="38"/>
                      </a:lnTo>
                      <a:lnTo>
                        <a:pt x="27" y="40"/>
                      </a:lnTo>
                      <a:lnTo>
                        <a:pt x="25" y="42"/>
                      </a:lnTo>
                      <a:lnTo>
                        <a:pt x="24" y="42"/>
                      </a:lnTo>
                      <a:lnTo>
                        <a:pt x="22" y="42"/>
                      </a:lnTo>
                      <a:lnTo>
                        <a:pt x="20" y="42"/>
                      </a:lnTo>
                      <a:lnTo>
                        <a:pt x="19" y="42"/>
                      </a:lnTo>
                      <a:lnTo>
                        <a:pt x="17" y="42"/>
                      </a:lnTo>
                      <a:lnTo>
                        <a:pt x="15" y="42"/>
                      </a:lnTo>
                      <a:lnTo>
                        <a:pt x="14" y="42"/>
                      </a:lnTo>
                      <a:lnTo>
                        <a:pt x="12" y="42"/>
                      </a:lnTo>
                      <a:lnTo>
                        <a:pt x="10" y="40"/>
                      </a:lnTo>
                      <a:lnTo>
                        <a:pt x="9" y="40"/>
                      </a:lnTo>
                      <a:lnTo>
                        <a:pt x="7" y="38"/>
                      </a:lnTo>
                      <a:lnTo>
                        <a:pt x="7" y="37"/>
                      </a:lnTo>
                      <a:lnTo>
                        <a:pt x="5" y="35"/>
                      </a:lnTo>
                      <a:lnTo>
                        <a:pt x="5" y="33"/>
                      </a:lnTo>
                      <a:lnTo>
                        <a:pt x="4" y="30"/>
                      </a:lnTo>
                      <a:lnTo>
                        <a:pt x="2" y="30"/>
                      </a:lnTo>
                      <a:lnTo>
                        <a:pt x="2" y="28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3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2" y="16"/>
                      </a:lnTo>
                      <a:lnTo>
                        <a:pt x="5" y="15"/>
                      </a:ln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5" name="Freeform 904"/>
                <p:cNvSpPr>
                  <a:spLocks/>
                </p:cNvSpPr>
                <p:nvPr/>
              </p:nvSpPr>
              <p:spPr bwMode="auto">
                <a:xfrm>
                  <a:off x="5201" y="901"/>
                  <a:ext cx="22" cy="17"/>
                </a:xfrm>
                <a:custGeom>
                  <a:avLst/>
                  <a:gdLst>
                    <a:gd name="T0" fmla="*/ 16 w 44"/>
                    <a:gd name="T1" fmla="*/ 0 h 34"/>
                    <a:gd name="T2" fmla="*/ 22 w 44"/>
                    <a:gd name="T3" fmla="*/ 1 h 34"/>
                    <a:gd name="T4" fmla="*/ 9 w 44"/>
                    <a:gd name="T5" fmla="*/ 17 h 34"/>
                    <a:gd name="T6" fmla="*/ 0 w 44"/>
                    <a:gd name="T7" fmla="*/ 11 h 34"/>
                    <a:gd name="T8" fmla="*/ 16 w 44"/>
                    <a:gd name="T9" fmla="*/ 0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34"/>
                    <a:gd name="T17" fmla="*/ 44 w 44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34">
                      <a:moveTo>
                        <a:pt x="32" y="0"/>
                      </a:moveTo>
                      <a:lnTo>
                        <a:pt x="44" y="3"/>
                      </a:lnTo>
                      <a:lnTo>
                        <a:pt x="17" y="34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6" name="Freeform 905"/>
                <p:cNvSpPr>
                  <a:spLocks/>
                </p:cNvSpPr>
                <p:nvPr/>
              </p:nvSpPr>
              <p:spPr bwMode="auto">
                <a:xfrm>
                  <a:off x="5200" y="900"/>
                  <a:ext cx="24" cy="18"/>
                </a:xfrm>
                <a:custGeom>
                  <a:avLst/>
                  <a:gdLst>
                    <a:gd name="T0" fmla="*/ 17 w 46"/>
                    <a:gd name="T1" fmla="*/ 1 h 38"/>
                    <a:gd name="T2" fmla="*/ 16 w 46"/>
                    <a:gd name="T3" fmla="*/ 1 h 38"/>
                    <a:gd name="T4" fmla="*/ 22 w 46"/>
                    <a:gd name="T5" fmla="*/ 3 h 38"/>
                    <a:gd name="T6" fmla="*/ 22 w 46"/>
                    <a:gd name="T7" fmla="*/ 2 h 38"/>
                    <a:gd name="T8" fmla="*/ 8 w 46"/>
                    <a:gd name="T9" fmla="*/ 17 h 38"/>
                    <a:gd name="T10" fmla="*/ 10 w 46"/>
                    <a:gd name="T11" fmla="*/ 17 h 38"/>
                    <a:gd name="T12" fmla="*/ 2 w 46"/>
                    <a:gd name="T13" fmla="*/ 10 h 38"/>
                    <a:gd name="T14" fmla="*/ 2 w 46"/>
                    <a:gd name="T15" fmla="*/ 11 h 38"/>
                    <a:gd name="T16" fmla="*/ 17 w 46"/>
                    <a:gd name="T17" fmla="*/ 1 h 38"/>
                    <a:gd name="T18" fmla="*/ 16 w 46"/>
                    <a:gd name="T19" fmla="*/ 0 h 38"/>
                    <a:gd name="T20" fmla="*/ 0 w 46"/>
                    <a:gd name="T21" fmla="*/ 10 h 38"/>
                    <a:gd name="T22" fmla="*/ 0 w 46"/>
                    <a:gd name="T23" fmla="*/ 11 h 38"/>
                    <a:gd name="T24" fmla="*/ 8 w 46"/>
                    <a:gd name="T25" fmla="*/ 18 h 38"/>
                    <a:gd name="T26" fmla="*/ 8 w 46"/>
                    <a:gd name="T27" fmla="*/ 18 h 38"/>
                    <a:gd name="T28" fmla="*/ 9 w 46"/>
                    <a:gd name="T29" fmla="*/ 18 h 38"/>
                    <a:gd name="T30" fmla="*/ 9 w 46"/>
                    <a:gd name="T31" fmla="*/ 18 h 38"/>
                    <a:gd name="T32" fmla="*/ 10 w 46"/>
                    <a:gd name="T33" fmla="*/ 18 h 38"/>
                    <a:gd name="T34" fmla="*/ 24 w 46"/>
                    <a:gd name="T35" fmla="*/ 3 h 38"/>
                    <a:gd name="T36" fmla="*/ 23 w 46"/>
                    <a:gd name="T37" fmla="*/ 3 h 38"/>
                    <a:gd name="T38" fmla="*/ 24 w 46"/>
                    <a:gd name="T39" fmla="*/ 3 h 38"/>
                    <a:gd name="T40" fmla="*/ 23 w 46"/>
                    <a:gd name="T41" fmla="*/ 2 h 38"/>
                    <a:gd name="T42" fmla="*/ 17 w 46"/>
                    <a:gd name="T43" fmla="*/ 0 h 38"/>
                    <a:gd name="T44" fmla="*/ 16 w 46"/>
                    <a:gd name="T45" fmla="*/ 0 h 38"/>
                    <a:gd name="T46" fmla="*/ 16 w 46"/>
                    <a:gd name="T47" fmla="*/ 0 h 38"/>
                    <a:gd name="T48" fmla="*/ 16 w 46"/>
                    <a:gd name="T49" fmla="*/ 0 h 38"/>
                    <a:gd name="T50" fmla="*/ 17 w 46"/>
                    <a:gd name="T51" fmla="*/ 1 h 3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6"/>
                    <a:gd name="T79" fmla="*/ 0 h 38"/>
                    <a:gd name="T80" fmla="*/ 46 w 46"/>
                    <a:gd name="T81" fmla="*/ 38 h 3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6" h="38">
                      <a:moveTo>
                        <a:pt x="33" y="2"/>
                      </a:moveTo>
                      <a:lnTo>
                        <a:pt x="31" y="2"/>
                      </a:lnTo>
                      <a:lnTo>
                        <a:pt x="43" y="7"/>
                      </a:lnTo>
                      <a:lnTo>
                        <a:pt x="43" y="5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33" y="2"/>
                      </a:lnTo>
                      <a:lnTo>
                        <a:pt x="31" y="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15" y="38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0" y="38"/>
                      </a:lnTo>
                      <a:lnTo>
                        <a:pt x="46" y="7"/>
                      </a:lnTo>
                      <a:lnTo>
                        <a:pt x="45" y="7"/>
                      </a:lnTo>
                      <a:lnTo>
                        <a:pt x="46" y="7"/>
                      </a:lnTo>
                      <a:lnTo>
                        <a:pt x="45" y="5"/>
                      </a:lnTo>
                      <a:lnTo>
                        <a:pt x="33" y="0"/>
                      </a:lnTo>
                      <a:lnTo>
                        <a:pt x="31" y="0"/>
                      </a:lnTo>
                      <a:lnTo>
                        <a:pt x="33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7" name="Freeform 906"/>
                <p:cNvSpPr>
                  <a:spLocks/>
                </p:cNvSpPr>
                <p:nvPr/>
              </p:nvSpPr>
              <p:spPr bwMode="auto">
                <a:xfrm>
                  <a:off x="5140" y="896"/>
                  <a:ext cx="80" cy="59"/>
                </a:xfrm>
                <a:custGeom>
                  <a:avLst/>
                  <a:gdLst>
                    <a:gd name="T0" fmla="*/ 51 w 160"/>
                    <a:gd name="T1" fmla="*/ 2 h 116"/>
                    <a:gd name="T2" fmla="*/ 47 w 160"/>
                    <a:gd name="T3" fmla="*/ 1 h 116"/>
                    <a:gd name="T4" fmla="*/ 44 w 160"/>
                    <a:gd name="T5" fmla="*/ 0 h 116"/>
                    <a:gd name="T6" fmla="*/ 40 w 160"/>
                    <a:gd name="T7" fmla="*/ 0 h 116"/>
                    <a:gd name="T8" fmla="*/ 36 w 160"/>
                    <a:gd name="T9" fmla="*/ 1 h 116"/>
                    <a:gd name="T10" fmla="*/ 33 w 160"/>
                    <a:gd name="T11" fmla="*/ 1 h 116"/>
                    <a:gd name="T12" fmla="*/ 24 w 160"/>
                    <a:gd name="T13" fmla="*/ 3 h 116"/>
                    <a:gd name="T14" fmla="*/ 20 w 160"/>
                    <a:gd name="T15" fmla="*/ 4 h 116"/>
                    <a:gd name="T16" fmla="*/ 18 w 160"/>
                    <a:gd name="T17" fmla="*/ 6 h 116"/>
                    <a:gd name="T18" fmla="*/ 14 w 160"/>
                    <a:gd name="T19" fmla="*/ 8 h 116"/>
                    <a:gd name="T20" fmla="*/ 12 w 160"/>
                    <a:gd name="T21" fmla="*/ 10 h 116"/>
                    <a:gd name="T22" fmla="*/ 10 w 160"/>
                    <a:gd name="T23" fmla="*/ 11 h 116"/>
                    <a:gd name="T24" fmla="*/ 7 w 160"/>
                    <a:gd name="T25" fmla="*/ 14 h 116"/>
                    <a:gd name="T26" fmla="*/ 3 w 160"/>
                    <a:gd name="T27" fmla="*/ 19 h 116"/>
                    <a:gd name="T28" fmla="*/ 2 w 160"/>
                    <a:gd name="T29" fmla="*/ 23 h 116"/>
                    <a:gd name="T30" fmla="*/ 0 w 160"/>
                    <a:gd name="T31" fmla="*/ 25 h 116"/>
                    <a:gd name="T32" fmla="*/ 0 w 160"/>
                    <a:gd name="T33" fmla="*/ 28 h 116"/>
                    <a:gd name="T34" fmla="*/ 0 w 160"/>
                    <a:gd name="T35" fmla="*/ 33 h 116"/>
                    <a:gd name="T36" fmla="*/ 1 w 160"/>
                    <a:gd name="T37" fmla="*/ 36 h 116"/>
                    <a:gd name="T38" fmla="*/ 3 w 160"/>
                    <a:gd name="T39" fmla="*/ 42 h 116"/>
                    <a:gd name="T40" fmla="*/ 6 w 160"/>
                    <a:gd name="T41" fmla="*/ 46 h 116"/>
                    <a:gd name="T42" fmla="*/ 9 w 160"/>
                    <a:gd name="T43" fmla="*/ 49 h 116"/>
                    <a:gd name="T44" fmla="*/ 11 w 160"/>
                    <a:gd name="T45" fmla="*/ 50 h 116"/>
                    <a:gd name="T46" fmla="*/ 13 w 160"/>
                    <a:gd name="T47" fmla="*/ 52 h 116"/>
                    <a:gd name="T48" fmla="*/ 16 w 160"/>
                    <a:gd name="T49" fmla="*/ 54 h 116"/>
                    <a:gd name="T50" fmla="*/ 20 w 160"/>
                    <a:gd name="T51" fmla="*/ 55 h 116"/>
                    <a:gd name="T52" fmla="*/ 29 w 160"/>
                    <a:gd name="T53" fmla="*/ 58 h 116"/>
                    <a:gd name="T54" fmla="*/ 33 w 160"/>
                    <a:gd name="T55" fmla="*/ 59 h 116"/>
                    <a:gd name="T56" fmla="*/ 37 w 160"/>
                    <a:gd name="T57" fmla="*/ 59 h 116"/>
                    <a:gd name="T58" fmla="*/ 40 w 160"/>
                    <a:gd name="T59" fmla="*/ 59 h 116"/>
                    <a:gd name="T60" fmla="*/ 44 w 160"/>
                    <a:gd name="T61" fmla="*/ 59 h 116"/>
                    <a:gd name="T62" fmla="*/ 48 w 160"/>
                    <a:gd name="T63" fmla="*/ 58 h 116"/>
                    <a:gd name="T64" fmla="*/ 56 w 160"/>
                    <a:gd name="T65" fmla="*/ 56 h 116"/>
                    <a:gd name="T66" fmla="*/ 60 w 160"/>
                    <a:gd name="T67" fmla="*/ 55 h 116"/>
                    <a:gd name="T68" fmla="*/ 62 w 160"/>
                    <a:gd name="T69" fmla="*/ 54 h 116"/>
                    <a:gd name="T70" fmla="*/ 66 w 160"/>
                    <a:gd name="T71" fmla="*/ 51 h 116"/>
                    <a:gd name="T72" fmla="*/ 69 w 160"/>
                    <a:gd name="T73" fmla="*/ 50 h 116"/>
                    <a:gd name="T74" fmla="*/ 72 w 160"/>
                    <a:gd name="T75" fmla="*/ 47 h 116"/>
                    <a:gd name="T76" fmla="*/ 74 w 160"/>
                    <a:gd name="T77" fmla="*/ 44 h 116"/>
                    <a:gd name="T78" fmla="*/ 79 w 160"/>
                    <a:gd name="T79" fmla="*/ 38 h 116"/>
                    <a:gd name="T80" fmla="*/ 79 w 160"/>
                    <a:gd name="T81" fmla="*/ 35 h 116"/>
                    <a:gd name="T82" fmla="*/ 80 w 160"/>
                    <a:gd name="T83" fmla="*/ 31 h 116"/>
                    <a:gd name="T84" fmla="*/ 80 w 160"/>
                    <a:gd name="T85" fmla="*/ 26 h 116"/>
                    <a:gd name="T86" fmla="*/ 79 w 160"/>
                    <a:gd name="T87" fmla="*/ 24 h 116"/>
                    <a:gd name="T88" fmla="*/ 79 w 160"/>
                    <a:gd name="T89" fmla="*/ 20 h 116"/>
                    <a:gd name="T90" fmla="*/ 76 w 160"/>
                    <a:gd name="T91" fmla="*/ 14 h 116"/>
                    <a:gd name="T92" fmla="*/ 73 w 160"/>
                    <a:gd name="T93" fmla="*/ 12 h 116"/>
                    <a:gd name="T94" fmla="*/ 70 w 160"/>
                    <a:gd name="T95" fmla="*/ 10 h 116"/>
                    <a:gd name="T96" fmla="*/ 69 w 160"/>
                    <a:gd name="T97" fmla="*/ 8 h 116"/>
                    <a:gd name="T98" fmla="*/ 65 w 160"/>
                    <a:gd name="T99" fmla="*/ 6 h 116"/>
                    <a:gd name="T100" fmla="*/ 62 w 160"/>
                    <a:gd name="T101" fmla="*/ 4 h 11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0"/>
                    <a:gd name="T154" fmla="*/ 0 h 116"/>
                    <a:gd name="T155" fmla="*/ 160 w 160"/>
                    <a:gd name="T156" fmla="*/ 116 h 11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0" h="116">
                      <a:moveTo>
                        <a:pt x="115" y="5"/>
                      </a:moveTo>
                      <a:lnTo>
                        <a:pt x="110" y="3"/>
                      </a:lnTo>
                      <a:lnTo>
                        <a:pt x="108" y="3"/>
                      </a:lnTo>
                      <a:lnTo>
                        <a:pt x="105" y="3"/>
                      </a:lnTo>
                      <a:lnTo>
                        <a:pt x="103" y="3"/>
                      </a:lnTo>
                      <a:lnTo>
                        <a:pt x="102" y="1"/>
                      </a:lnTo>
                      <a:lnTo>
                        <a:pt x="100" y="1"/>
                      </a:lnTo>
                      <a:lnTo>
                        <a:pt x="98" y="1"/>
                      </a:lnTo>
                      <a:lnTo>
                        <a:pt x="97" y="1"/>
                      </a:lnTo>
                      <a:lnTo>
                        <a:pt x="95" y="1"/>
                      </a:lnTo>
                      <a:lnTo>
                        <a:pt x="92" y="0"/>
                      </a:lnTo>
                      <a:lnTo>
                        <a:pt x="88" y="1"/>
                      </a:lnTo>
                      <a:lnTo>
                        <a:pt x="88" y="0"/>
                      </a:lnTo>
                      <a:lnTo>
                        <a:pt x="87" y="0"/>
                      </a:lnTo>
                      <a:lnTo>
                        <a:pt x="85" y="0"/>
                      </a:lnTo>
                      <a:lnTo>
                        <a:pt x="83" y="0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9" y="0"/>
                      </a:lnTo>
                      <a:lnTo>
                        <a:pt x="77" y="0"/>
                      </a:lnTo>
                      <a:lnTo>
                        <a:pt x="75" y="0"/>
                      </a:lnTo>
                      <a:lnTo>
                        <a:pt x="74" y="1"/>
                      </a:lnTo>
                      <a:lnTo>
                        <a:pt x="72" y="1"/>
                      </a:lnTo>
                      <a:lnTo>
                        <a:pt x="69" y="1"/>
                      </a:lnTo>
                      <a:lnTo>
                        <a:pt x="67" y="1"/>
                      </a:lnTo>
                      <a:lnTo>
                        <a:pt x="65" y="1"/>
                      </a:lnTo>
                      <a:lnTo>
                        <a:pt x="60" y="3"/>
                      </a:lnTo>
                      <a:lnTo>
                        <a:pt x="59" y="3"/>
                      </a:lnTo>
                      <a:lnTo>
                        <a:pt x="52" y="3"/>
                      </a:lnTo>
                      <a:lnTo>
                        <a:pt x="50" y="5"/>
                      </a:lnTo>
                      <a:lnTo>
                        <a:pt x="49" y="5"/>
                      </a:lnTo>
                      <a:lnTo>
                        <a:pt x="49" y="6"/>
                      </a:lnTo>
                      <a:lnTo>
                        <a:pt x="45" y="8"/>
                      </a:lnTo>
                      <a:lnTo>
                        <a:pt x="44" y="8"/>
                      </a:lnTo>
                      <a:lnTo>
                        <a:pt x="42" y="8"/>
                      </a:lnTo>
                      <a:lnTo>
                        <a:pt x="40" y="8"/>
                      </a:lnTo>
                      <a:lnTo>
                        <a:pt x="39" y="8"/>
                      </a:lnTo>
                      <a:lnTo>
                        <a:pt x="39" y="10"/>
                      </a:lnTo>
                      <a:lnTo>
                        <a:pt x="37" y="10"/>
                      </a:lnTo>
                      <a:lnTo>
                        <a:pt x="35" y="11"/>
                      </a:lnTo>
                      <a:lnTo>
                        <a:pt x="34" y="13"/>
                      </a:lnTo>
                      <a:lnTo>
                        <a:pt x="32" y="13"/>
                      </a:lnTo>
                      <a:lnTo>
                        <a:pt x="30" y="15"/>
                      </a:lnTo>
                      <a:lnTo>
                        <a:pt x="29" y="15"/>
                      </a:lnTo>
                      <a:lnTo>
                        <a:pt x="29" y="16"/>
                      </a:lnTo>
                      <a:lnTo>
                        <a:pt x="27" y="16"/>
                      </a:lnTo>
                      <a:lnTo>
                        <a:pt x="25" y="16"/>
                      </a:lnTo>
                      <a:lnTo>
                        <a:pt x="25" y="18"/>
                      </a:lnTo>
                      <a:lnTo>
                        <a:pt x="24" y="20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20" y="22"/>
                      </a:lnTo>
                      <a:lnTo>
                        <a:pt x="19" y="22"/>
                      </a:lnTo>
                      <a:lnTo>
                        <a:pt x="19" y="23"/>
                      </a:lnTo>
                      <a:lnTo>
                        <a:pt x="17" y="25"/>
                      </a:lnTo>
                      <a:lnTo>
                        <a:pt x="15" y="25"/>
                      </a:lnTo>
                      <a:lnTo>
                        <a:pt x="15" y="27"/>
                      </a:lnTo>
                      <a:lnTo>
                        <a:pt x="14" y="27"/>
                      </a:lnTo>
                      <a:lnTo>
                        <a:pt x="12" y="30"/>
                      </a:lnTo>
                      <a:lnTo>
                        <a:pt x="12" y="32"/>
                      </a:lnTo>
                      <a:lnTo>
                        <a:pt x="9" y="35"/>
                      </a:lnTo>
                      <a:lnTo>
                        <a:pt x="7" y="38"/>
                      </a:lnTo>
                      <a:lnTo>
                        <a:pt x="4" y="42"/>
                      </a:lnTo>
                      <a:lnTo>
                        <a:pt x="4" y="44"/>
                      </a:lnTo>
                      <a:lnTo>
                        <a:pt x="4" y="45"/>
                      </a:lnTo>
                      <a:lnTo>
                        <a:pt x="4" y="47"/>
                      </a:lnTo>
                      <a:lnTo>
                        <a:pt x="2" y="49"/>
                      </a:lnTo>
                      <a:lnTo>
                        <a:pt x="2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5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5"/>
                      </a:lnTo>
                      <a:lnTo>
                        <a:pt x="0" y="67"/>
                      </a:lnTo>
                      <a:lnTo>
                        <a:pt x="0" y="69"/>
                      </a:lnTo>
                      <a:lnTo>
                        <a:pt x="2" y="71"/>
                      </a:lnTo>
                      <a:lnTo>
                        <a:pt x="2" y="72"/>
                      </a:lnTo>
                      <a:lnTo>
                        <a:pt x="4" y="74"/>
                      </a:lnTo>
                      <a:lnTo>
                        <a:pt x="4" y="76"/>
                      </a:lnTo>
                      <a:lnTo>
                        <a:pt x="4" y="77"/>
                      </a:lnTo>
                      <a:lnTo>
                        <a:pt x="7" y="82"/>
                      </a:lnTo>
                      <a:lnTo>
                        <a:pt x="9" y="86"/>
                      </a:lnTo>
                      <a:lnTo>
                        <a:pt x="10" y="87"/>
                      </a:lnTo>
                      <a:lnTo>
                        <a:pt x="12" y="89"/>
                      </a:lnTo>
                      <a:lnTo>
                        <a:pt x="12" y="91"/>
                      </a:lnTo>
                      <a:lnTo>
                        <a:pt x="14" y="93"/>
                      </a:lnTo>
                      <a:lnTo>
                        <a:pt x="15" y="94"/>
                      </a:lnTo>
                      <a:lnTo>
                        <a:pt x="17" y="96"/>
                      </a:lnTo>
                      <a:lnTo>
                        <a:pt x="19" y="96"/>
                      </a:lnTo>
                      <a:lnTo>
                        <a:pt x="20" y="98"/>
                      </a:lnTo>
                      <a:lnTo>
                        <a:pt x="22" y="98"/>
                      </a:lnTo>
                      <a:lnTo>
                        <a:pt x="22" y="99"/>
                      </a:lnTo>
                      <a:lnTo>
                        <a:pt x="24" y="99"/>
                      </a:lnTo>
                      <a:lnTo>
                        <a:pt x="25" y="101"/>
                      </a:lnTo>
                      <a:lnTo>
                        <a:pt x="27" y="103"/>
                      </a:lnTo>
                      <a:lnTo>
                        <a:pt x="29" y="103"/>
                      </a:lnTo>
                      <a:lnTo>
                        <a:pt x="29" y="104"/>
                      </a:lnTo>
                      <a:lnTo>
                        <a:pt x="30" y="104"/>
                      </a:lnTo>
                      <a:lnTo>
                        <a:pt x="30" y="106"/>
                      </a:lnTo>
                      <a:lnTo>
                        <a:pt x="32" y="106"/>
                      </a:lnTo>
                      <a:lnTo>
                        <a:pt x="34" y="106"/>
                      </a:lnTo>
                      <a:lnTo>
                        <a:pt x="35" y="108"/>
                      </a:lnTo>
                      <a:lnTo>
                        <a:pt x="39" y="108"/>
                      </a:lnTo>
                      <a:lnTo>
                        <a:pt x="40" y="109"/>
                      </a:lnTo>
                      <a:lnTo>
                        <a:pt x="45" y="111"/>
                      </a:lnTo>
                      <a:lnTo>
                        <a:pt x="50" y="114"/>
                      </a:lnTo>
                      <a:lnTo>
                        <a:pt x="54" y="114"/>
                      </a:lnTo>
                      <a:lnTo>
                        <a:pt x="57" y="114"/>
                      </a:lnTo>
                      <a:lnTo>
                        <a:pt x="59" y="114"/>
                      </a:lnTo>
                      <a:lnTo>
                        <a:pt x="60" y="114"/>
                      </a:lnTo>
                      <a:lnTo>
                        <a:pt x="62" y="114"/>
                      </a:lnTo>
                      <a:lnTo>
                        <a:pt x="64" y="116"/>
                      </a:lnTo>
                      <a:lnTo>
                        <a:pt x="65" y="116"/>
                      </a:lnTo>
                      <a:lnTo>
                        <a:pt x="67" y="116"/>
                      </a:lnTo>
                      <a:lnTo>
                        <a:pt x="69" y="116"/>
                      </a:lnTo>
                      <a:lnTo>
                        <a:pt x="70" y="116"/>
                      </a:lnTo>
                      <a:lnTo>
                        <a:pt x="72" y="116"/>
                      </a:lnTo>
                      <a:lnTo>
                        <a:pt x="74" y="116"/>
                      </a:lnTo>
                      <a:lnTo>
                        <a:pt x="75" y="116"/>
                      </a:lnTo>
                      <a:lnTo>
                        <a:pt x="77" y="116"/>
                      </a:lnTo>
                      <a:lnTo>
                        <a:pt x="79" y="116"/>
                      </a:lnTo>
                      <a:lnTo>
                        <a:pt x="80" y="116"/>
                      </a:lnTo>
                      <a:lnTo>
                        <a:pt x="82" y="116"/>
                      </a:lnTo>
                      <a:lnTo>
                        <a:pt x="85" y="116"/>
                      </a:lnTo>
                      <a:lnTo>
                        <a:pt x="87" y="116"/>
                      </a:lnTo>
                      <a:lnTo>
                        <a:pt x="88" y="116"/>
                      </a:lnTo>
                      <a:lnTo>
                        <a:pt x="90" y="116"/>
                      </a:lnTo>
                      <a:lnTo>
                        <a:pt x="92" y="114"/>
                      </a:lnTo>
                      <a:lnTo>
                        <a:pt x="95" y="114"/>
                      </a:lnTo>
                      <a:lnTo>
                        <a:pt x="97" y="114"/>
                      </a:lnTo>
                      <a:lnTo>
                        <a:pt x="102" y="114"/>
                      </a:lnTo>
                      <a:lnTo>
                        <a:pt x="103" y="114"/>
                      </a:lnTo>
                      <a:lnTo>
                        <a:pt x="110" y="113"/>
                      </a:lnTo>
                      <a:lnTo>
                        <a:pt x="112" y="113"/>
                      </a:lnTo>
                      <a:lnTo>
                        <a:pt x="112" y="111"/>
                      </a:lnTo>
                      <a:lnTo>
                        <a:pt x="113" y="111"/>
                      </a:lnTo>
                      <a:lnTo>
                        <a:pt x="117" y="109"/>
                      </a:lnTo>
                      <a:lnTo>
                        <a:pt x="117" y="108"/>
                      </a:lnTo>
                      <a:lnTo>
                        <a:pt x="120" y="108"/>
                      </a:lnTo>
                      <a:lnTo>
                        <a:pt x="122" y="108"/>
                      </a:lnTo>
                      <a:lnTo>
                        <a:pt x="123" y="108"/>
                      </a:lnTo>
                      <a:lnTo>
                        <a:pt x="125" y="106"/>
                      </a:lnTo>
                      <a:lnTo>
                        <a:pt x="127" y="104"/>
                      </a:lnTo>
                      <a:lnTo>
                        <a:pt x="128" y="104"/>
                      </a:lnTo>
                      <a:lnTo>
                        <a:pt x="128" y="103"/>
                      </a:lnTo>
                      <a:lnTo>
                        <a:pt x="130" y="101"/>
                      </a:lnTo>
                      <a:lnTo>
                        <a:pt x="132" y="101"/>
                      </a:lnTo>
                      <a:lnTo>
                        <a:pt x="133" y="101"/>
                      </a:lnTo>
                      <a:lnTo>
                        <a:pt x="135" y="99"/>
                      </a:lnTo>
                      <a:lnTo>
                        <a:pt x="137" y="99"/>
                      </a:lnTo>
                      <a:lnTo>
                        <a:pt x="137" y="98"/>
                      </a:lnTo>
                      <a:lnTo>
                        <a:pt x="138" y="96"/>
                      </a:lnTo>
                      <a:lnTo>
                        <a:pt x="140" y="96"/>
                      </a:lnTo>
                      <a:lnTo>
                        <a:pt x="142" y="94"/>
                      </a:lnTo>
                      <a:lnTo>
                        <a:pt x="143" y="93"/>
                      </a:lnTo>
                      <a:lnTo>
                        <a:pt x="145" y="93"/>
                      </a:lnTo>
                      <a:lnTo>
                        <a:pt x="145" y="91"/>
                      </a:lnTo>
                      <a:lnTo>
                        <a:pt x="148" y="89"/>
                      </a:lnTo>
                      <a:lnTo>
                        <a:pt x="148" y="86"/>
                      </a:lnTo>
                      <a:lnTo>
                        <a:pt x="150" y="86"/>
                      </a:lnTo>
                      <a:lnTo>
                        <a:pt x="153" y="82"/>
                      </a:lnTo>
                      <a:lnTo>
                        <a:pt x="155" y="77"/>
                      </a:lnTo>
                      <a:lnTo>
                        <a:pt x="157" y="74"/>
                      </a:lnTo>
                      <a:lnTo>
                        <a:pt x="157" y="72"/>
                      </a:lnTo>
                      <a:lnTo>
                        <a:pt x="157" y="71"/>
                      </a:lnTo>
                      <a:lnTo>
                        <a:pt x="158" y="71"/>
                      </a:lnTo>
                      <a:lnTo>
                        <a:pt x="158" y="69"/>
                      </a:lnTo>
                      <a:lnTo>
                        <a:pt x="158" y="67"/>
                      </a:lnTo>
                      <a:lnTo>
                        <a:pt x="160" y="65"/>
                      </a:lnTo>
                      <a:lnTo>
                        <a:pt x="160" y="62"/>
                      </a:lnTo>
                      <a:lnTo>
                        <a:pt x="160" y="60"/>
                      </a:lnTo>
                      <a:lnTo>
                        <a:pt x="160" y="59"/>
                      </a:lnTo>
                      <a:lnTo>
                        <a:pt x="160" y="57"/>
                      </a:lnTo>
                      <a:lnTo>
                        <a:pt x="160" y="55"/>
                      </a:lnTo>
                      <a:lnTo>
                        <a:pt x="160" y="54"/>
                      </a:lnTo>
                      <a:lnTo>
                        <a:pt x="160" y="52"/>
                      </a:lnTo>
                      <a:lnTo>
                        <a:pt x="160" y="50"/>
                      </a:lnTo>
                      <a:lnTo>
                        <a:pt x="160" y="49"/>
                      </a:lnTo>
                      <a:lnTo>
                        <a:pt x="160" y="47"/>
                      </a:lnTo>
                      <a:lnTo>
                        <a:pt x="158" y="47"/>
                      </a:lnTo>
                      <a:lnTo>
                        <a:pt x="158" y="45"/>
                      </a:lnTo>
                      <a:lnTo>
                        <a:pt x="158" y="44"/>
                      </a:lnTo>
                      <a:lnTo>
                        <a:pt x="157" y="42"/>
                      </a:lnTo>
                      <a:lnTo>
                        <a:pt x="157" y="40"/>
                      </a:lnTo>
                      <a:lnTo>
                        <a:pt x="157" y="38"/>
                      </a:lnTo>
                      <a:lnTo>
                        <a:pt x="155" y="35"/>
                      </a:lnTo>
                      <a:lnTo>
                        <a:pt x="153" y="33"/>
                      </a:lnTo>
                      <a:lnTo>
                        <a:pt x="152" y="30"/>
                      </a:lnTo>
                      <a:lnTo>
                        <a:pt x="152" y="28"/>
                      </a:lnTo>
                      <a:lnTo>
                        <a:pt x="150" y="27"/>
                      </a:lnTo>
                      <a:lnTo>
                        <a:pt x="148" y="25"/>
                      </a:lnTo>
                      <a:lnTo>
                        <a:pt x="147" y="23"/>
                      </a:lnTo>
                      <a:lnTo>
                        <a:pt x="145" y="23"/>
                      </a:lnTo>
                      <a:lnTo>
                        <a:pt x="145" y="22"/>
                      </a:lnTo>
                      <a:lnTo>
                        <a:pt x="143" y="20"/>
                      </a:lnTo>
                      <a:lnTo>
                        <a:pt x="142" y="20"/>
                      </a:lnTo>
                      <a:lnTo>
                        <a:pt x="140" y="20"/>
                      </a:lnTo>
                      <a:lnTo>
                        <a:pt x="140" y="18"/>
                      </a:lnTo>
                      <a:lnTo>
                        <a:pt x="138" y="16"/>
                      </a:lnTo>
                      <a:lnTo>
                        <a:pt x="137" y="16"/>
                      </a:lnTo>
                      <a:lnTo>
                        <a:pt x="137" y="15"/>
                      </a:lnTo>
                      <a:lnTo>
                        <a:pt x="135" y="15"/>
                      </a:lnTo>
                      <a:lnTo>
                        <a:pt x="133" y="13"/>
                      </a:lnTo>
                      <a:lnTo>
                        <a:pt x="132" y="13"/>
                      </a:lnTo>
                      <a:lnTo>
                        <a:pt x="130" y="11"/>
                      </a:lnTo>
                      <a:lnTo>
                        <a:pt x="128" y="11"/>
                      </a:lnTo>
                      <a:lnTo>
                        <a:pt x="128" y="10"/>
                      </a:lnTo>
                      <a:lnTo>
                        <a:pt x="127" y="10"/>
                      </a:lnTo>
                      <a:lnTo>
                        <a:pt x="125" y="8"/>
                      </a:lnTo>
                      <a:lnTo>
                        <a:pt x="122" y="8"/>
                      </a:lnTo>
                      <a:lnTo>
                        <a:pt x="120" y="8"/>
                      </a:lnTo>
                      <a:lnTo>
                        <a:pt x="115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8" name="Freeform 907"/>
                <p:cNvSpPr>
                  <a:spLocks/>
                </p:cNvSpPr>
                <p:nvPr/>
              </p:nvSpPr>
              <p:spPr bwMode="auto">
                <a:xfrm>
                  <a:off x="5138" y="895"/>
                  <a:ext cx="83" cy="60"/>
                </a:xfrm>
                <a:custGeom>
                  <a:avLst/>
                  <a:gdLst>
                    <a:gd name="T0" fmla="*/ 1 w 166"/>
                    <a:gd name="T1" fmla="*/ 23 h 120"/>
                    <a:gd name="T2" fmla="*/ 0 w 166"/>
                    <a:gd name="T3" fmla="*/ 29 h 120"/>
                    <a:gd name="T4" fmla="*/ 1 w 166"/>
                    <a:gd name="T5" fmla="*/ 35 h 120"/>
                    <a:gd name="T6" fmla="*/ 3 w 166"/>
                    <a:gd name="T7" fmla="*/ 42 h 120"/>
                    <a:gd name="T8" fmla="*/ 6 w 166"/>
                    <a:gd name="T9" fmla="*/ 48 h 120"/>
                    <a:gd name="T10" fmla="*/ 13 w 166"/>
                    <a:gd name="T11" fmla="*/ 53 h 120"/>
                    <a:gd name="T12" fmla="*/ 20 w 166"/>
                    <a:gd name="T13" fmla="*/ 56 h 120"/>
                    <a:gd name="T14" fmla="*/ 27 w 166"/>
                    <a:gd name="T15" fmla="*/ 58 h 120"/>
                    <a:gd name="T16" fmla="*/ 36 w 166"/>
                    <a:gd name="T17" fmla="*/ 60 h 120"/>
                    <a:gd name="T18" fmla="*/ 43 w 166"/>
                    <a:gd name="T19" fmla="*/ 60 h 120"/>
                    <a:gd name="T20" fmla="*/ 51 w 166"/>
                    <a:gd name="T21" fmla="*/ 59 h 120"/>
                    <a:gd name="T22" fmla="*/ 60 w 166"/>
                    <a:gd name="T23" fmla="*/ 57 h 120"/>
                    <a:gd name="T24" fmla="*/ 69 w 166"/>
                    <a:gd name="T25" fmla="*/ 52 h 120"/>
                    <a:gd name="T26" fmla="*/ 74 w 166"/>
                    <a:gd name="T27" fmla="*/ 48 h 120"/>
                    <a:gd name="T28" fmla="*/ 79 w 166"/>
                    <a:gd name="T29" fmla="*/ 42 h 120"/>
                    <a:gd name="T30" fmla="*/ 81 w 166"/>
                    <a:gd name="T31" fmla="*/ 38 h 120"/>
                    <a:gd name="T32" fmla="*/ 83 w 166"/>
                    <a:gd name="T33" fmla="*/ 32 h 120"/>
                    <a:gd name="T34" fmla="*/ 83 w 166"/>
                    <a:gd name="T35" fmla="*/ 26 h 120"/>
                    <a:gd name="T36" fmla="*/ 81 w 166"/>
                    <a:gd name="T37" fmla="*/ 20 h 120"/>
                    <a:gd name="T38" fmla="*/ 78 w 166"/>
                    <a:gd name="T39" fmla="*/ 15 h 120"/>
                    <a:gd name="T40" fmla="*/ 73 w 166"/>
                    <a:gd name="T41" fmla="*/ 9 h 120"/>
                    <a:gd name="T42" fmla="*/ 65 w 166"/>
                    <a:gd name="T43" fmla="*/ 5 h 120"/>
                    <a:gd name="T44" fmla="*/ 50 w 166"/>
                    <a:gd name="T45" fmla="*/ 0 h 120"/>
                    <a:gd name="T46" fmla="*/ 42 w 166"/>
                    <a:gd name="T47" fmla="*/ 0 h 120"/>
                    <a:gd name="T48" fmla="*/ 34 w 166"/>
                    <a:gd name="T49" fmla="*/ 0 h 120"/>
                    <a:gd name="T50" fmla="*/ 24 w 166"/>
                    <a:gd name="T51" fmla="*/ 4 h 120"/>
                    <a:gd name="T52" fmla="*/ 16 w 166"/>
                    <a:gd name="T53" fmla="*/ 8 h 120"/>
                    <a:gd name="T54" fmla="*/ 10 w 166"/>
                    <a:gd name="T55" fmla="*/ 11 h 120"/>
                    <a:gd name="T56" fmla="*/ 4 w 166"/>
                    <a:gd name="T57" fmla="*/ 18 h 120"/>
                    <a:gd name="T58" fmla="*/ 10 w 166"/>
                    <a:gd name="T59" fmla="*/ 14 h 120"/>
                    <a:gd name="T60" fmla="*/ 16 w 166"/>
                    <a:gd name="T61" fmla="*/ 9 h 120"/>
                    <a:gd name="T62" fmla="*/ 23 w 166"/>
                    <a:gd name="T63" fmla="*/ 5 h 120"/>
                    <a:gd name="T64" fmla="*/ 31 w 166"/>
                    <a:gd name="T65" fmla="*/ 4 h 120"/>
                    <a:gd name="T66" fmla="*/ 39 w 166"/>
                    <a:gd name="T67" fmla="*/ 3 h 120"/>
                    <a:gd name="T68" fmla="*/ 45 w 166"/>
                    <a:gd name="T69" fmla="*/ 2 h 120"/>
                    <a:gd name="T70" fmla="*/ 55 w 166"/>
                    <a:gd name="T71" fmla="*/ 4 h 120"/>
                    <a:gd name="T72" fmla="*/ 67 w 166"/>
                    <a:gd name="T73" fmla="*/ 8 h 120"/>
                    <a:gd name="T74" fmla="*/ 73 w 166"/>
                    <a:gd name="T75" fmla="*/ 11 h 120"/>
                    <a:gd name="T76" fmla="*/ 76 w 166"/>
                    <a:gd name="T77" fmla="*/ 16 h 120"/>
                    <a:gd name="T78" fmla="*/ 80 w 166"/>
                    <a:gd name="T79" fmla="*/ 23 h 120"/>
                    <a:gd name="T80" fmla="*/ 81 w 166"/>
                    <a:gd name="T81" fmla="*/ 28 h 120"/>
                    <a:gd name="T82" fmla="*/ 80 w 166"/>
                    <a:gd name="T83" fmla="*/ 34 h 120"/>
                    <a:gd name="T84" fmla="*/ 78 w 166"/>
                    <a:gd name="T85" fmla="*/ 39 h 120"/>
                    <a:gd name="T86" fmla="*/ 75 w 166"/>
                    <a:gd name="T87" fmla="*/ 44 h 120"/>
                    <a:gd name="T88" fmla="*/ 71 w 166"/>
                    <a:gd name="T89" fmla="*/ 49 h 120"/>
                    <a:gd name="T90" fmla="*/ 64 w 166"/>
                    <a:gd name="T91" fmla="*/ 53 h 120"/>
                    <a:gd name="T92" fmla="*/ 56 w 166"/>
                    <a:gd name="T93" fmla="*/ 56 h 120"/>
                    <a:gd name="T94" fmla="*/ 45 w 166"/>
                    <a:gd name="T95" fmla="*/ 58 h 120"/>
                    <a:gd name="T96" fmla="*/ 38 w 166"/>
                    <a:gd name="T97" fmla="*/ 58 h 120"/>
                    <a:gd name="T98" fmla="*/ 30 w 166"/>
                    <a:gd name="T99" fmla="*/ 57 h 120"/>
                    <a:gd name="T100" fmla="*/ 23 w 166"/>
                    <a:gd name="T101" fmla="*/ 55 h 120"/>
                    <a:gd name="T102" fmla="*/ 17 w 166"/>
                    <a:gd name="T103" fmla="*/ 52 h 120"/>
                    <a:gd name="T104" fmla="*/ 10 w 166"/>
                    <a:gd name="T105" fmla="*/ 48 h 120"/>
                    <a:gd name="T106" fmla="*/ 6 w 166"/>
                    <a:gd name="T107" fmla="*/ 42 h 120"/>
                    <a:gd name="T108" fmla="*/ 3 w 166"/>
                    <a:gd name="T109" fmla="*/ 37 h 120"/>
                    <a:gd name="T110" fmla="*/ 3 w 166"/>
                    <a:gd name="T111" fmla="*/ 32 h 120"/>
                    <a:gd name="T112" fmla="*/ 3 w 166"/>
                    <a:gd name="T113" fmla="*/ 27 h 120"/>
                    <a:gd name="T114" fmla="*/ 6 w 166"/>
                    <a:gd name="T115" fmla="*/ 20 h 12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6"/>
                    <a:gd name="T175" fmla="*/ 0 h 120"/>
                    <a:gd name="T176" fmla="*/ 166 w 166"/>
                    <a:gd name="T177" fmla="*/ 120 h 12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6" h="120">
                      <a:moveTo>
                        <a:pt x="8" y="35"/>
                      </a:moveTo>
                      <a:lnTo>
                        <a:pt x="7" y="39"/>
                      </a:lnTo>
                      <a:lnTo>
                        <a:pt x="5" y="46"/>
                      </a:lnTo>
                      <a:lnTo>
                        <a:pt x="2" y="46"/>
                      </a:lnTo>
                      <a:lnTo>
                        <a:pt x="2" y="51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62"/>
                      </a:lnTo>
                      <a:lnTo>
                        <a:pt x="0" y="64"/>
                      </a:lnTo>
                      <a:lnTo>
                        <a:pt x="0" y="67"/>
                      </a:lnTo>
                      <a:lnTo>
                        <a:pt x="2" y="69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3" y="79"/>
                      </a:lnTo>
                      <a:lnTo>
                        <a:pt x="7" y="84"/>
                      </a:lnTo>
                      <a:lnTo>
                        <a:pt x="7" y="86"/>
                      </a:lnTo>
                      <a:lnTo>
                        <a:pt x="10" y="89"/>
                      </a:lnTo>
                      <a:lnTo>
                        <a:pt x="12" y="91"/>
                      </a:lnTo>
                      <a:lnTo>
                        <a:pt x="13" y="95"/>
                      </a:lnTo>
                      <a:lnTo>
                        <a:pt x="17" y="98"/>
                      </a:lnTo>
                      <a:lnTo>
                        <a:pt x="18" y="100"/>
                      </a:lnTo>
                      <a:lnTo>
                        <a:pt x="23" y="103"/>
                      </a:lnTo>
                      <a:lnTo>
                        <a:pt x="27" y="105"/>
                      </a:lnTo>
                      <a:lnTo>
                        <a:pt x="30" y="106"/>
                      </a:lnTo>
                      <a:lnTo>
                        <a:pt x="33" y="108"/>
                      </a:lnTo>
                      <a:lnTo>
                        <a:pt x="35" y="110"/>
                      </a:lnTo>
                      <a:lnTo>
                        <a:pt x="40" y="111"/>
                      </a:lnTo>
                      <a:lnTo>
                        <a:pt x="43" y="113"/>
                      </a:lnTo>
                      <a:lnTo>
                        <a:pt x="47" y="113"/>
                      </a:lnTo>
                      <a:lnTo>
                        <a:pt x="50" y="115"/>
                      </a:lnTo>
                      <a:lnTo>
                        <a:pt x="55" y="116"/>
                      </a:lnTo>
                      <a:lnTo>
                        <a:pt x="58" y="118"/>
                      </a:lnTo>
                      <a:lnTo>
                        <a:pt x="62" y="120"/>
                      </a:lnTo>
                      <a:lnTo>
                        <a:pt x="67" y="120"/>
                      </a:lnTo>
                      <a:lnTo>
                        <a:pt x="72" y="120"/>
                      </a:lnTo>
                      <a:lnTo>
                        <a:pt x="75" y="120"/>
                      </a:lnTo>
                      <a:lnTo>
                        <a:pt x="78" y="120"/>
                      </a:lnTo>
                      <a:lnTo>
                        <a:pt x="83" y="120"/>
                      </a:lnTo>
                      <a:lnTo>
                        <a:pt x="86" y="120"/>
                      </a:lnTo>
                      <a:lnTo>
                        <a:pt x="90" y="120"/>
                      </a:lnTo>
                      <a:lnTo>
                        <a:pt x="95" y="120"/>
                      </a:lnTo>
                      <a:lnTo>
                        <a:pt x="98" y="118"/>
                      </a:lnTo>
                      <a:lnTo>
                        <a:pt x="103" y="118"/>
                      </a:lnTo>
                      <a:lnTo>
                        <a:pt x="105" y="116"/>
                      </a:lnTo>
                      <a:lnTo>
                        <a:pt x="115" y="115"/>
                      </a:lnTo>
                      <a:lnTo>
                        <a:pt x="116" y="113"/>
                      </a:lnTo>
                      <a:lnTo>
                        <a:pt x="120" y="113"/>
                      </a:lnTo>
                      <a:lnTo>
                        <a:pt x="125" y="111"/>
                      </a:lnTo>
                      <a:lnTo>
                        <a:pt x="131" y="106"/>
                      </a:lnTo>
                      <a:lnTo>
                        <a:pt x="133" y="105"/>
                      </a:lnTo>
                      <a:lnTo>
                        <a:pt x="138" y="103"/>
                      </a:lnTo>
                      <a:lnTo>
                        <a:pt x="141" y="101"/>
                      </a:lnTo>
                      <a:lnTo>
                        <a:pt x="143" y="100"/>
                      </a:lnTo>
                      <a:lnTo>
                        <a:pt x="145" y="98"/>
                      </a:lnTo>
                      <a:lnTo>
                        <a:pt x="148" y="96"/>
                      </a:lnTo>
                      <a:lnTo>
                        <a:pt x="151" y="93"/>
                      </a:lnTo>
                      <a:lnTo>
                        <a:pt x="155" y="89"/>
                      </a:lnTo>
                      <a:lnTo>
                        <a:pt x="156" y="86"/>
                      </a:lnTo>
                      <a:lnTo>
                        <a:pt x="158" y="84"/>
                      </a:lnTo>
                      <a:lnTo>
                        <a:pt x="160" y="81"/>
                      </a:lnTo>
                      <a:lnTo>
                        <a:pt x="160" y="79"/>
                      </a:lnTo>
                      <a:lnTo>
                        <a:pt x="161" y="76"/>
                      </a:lnTo>
                      <a:lnTo>
                        <a:pt x="165" y="74"/>
                      </a:lnTo>
                      <a:lnTo>
                        <a:pt x="165" y="69"/>
                      </a:lnTo>
                      <a:lnTo>
                        <a:pt x="165" y="67"/>
                      </a:lnTo>
                      <a:lnTo>
                        <a:pt x="166" y="64"/>
                      </a:lnTo>
                      <a:lnTo>
                        <a:pt x="166" y="62"/>
                      </a:lnTo>
                      <a:lnTo>
                        <a:pt x="166" y="57"/>
                      </a:lnTo>
                      <a:lnTo>
                        <a:pt x="166" y="56"/>
                      </a:lnTo>
                      <a:lnTo>
                        <a:pt x="166" y="52"/>
                      </a:lnTo>
                      <a:lnTo>
                        <a:pt x="166" y="51"/>
                      </a:lnTo>
                      <a:lnTo>
                        <a:pt x="165" y="46"/>
                      </a:lnTo>
                      <a:lnTo>
                        <a:pt x="163" y="46"/>
                      </a:lnTo>
                      <a:lnTo>
                        <a:pt x="161" y="40"/>
                      </a:lnTo>
                      <a:lnTo>
                        <a:pt x="160" y="39"/>
                      </a:lnTo>
                      <a:lnTo>
                        <a:pt x="158" y="34"/>
                      </a:lnTo>
                      <a:lnTo>
                        <a:pt x="156" y="30"/>
                      </a:lnTo>
                      <a:lnTo>
                        <a:pt x="155" y="29"/>
                      </a:lnTo>
                      <a:lnTo>
                        <a:pt x="151" y="25"/>
                      </a:lnTo>
                      <a:lnTo>
                        <a:pt x="150" y="24"/>
                      </a:lnTo>
                      <a:lnTo>
                        <a:pt x="148" y="22"/>
                      </a:lnTo>
                      <a:lnTo>
                        <a:pt x="145" y="18"/>
                      </a:lnTo>
                      <a:lnTo>
                        <a:pt x="143" y="17"/>
                      </a:lnTo>
                      <a:lnTo>
                        <a:pt x="141" y="15"/>
                      </a:lnTo>
                      <a:lnTo>
                        <a:pt x="136" y="15"/>
                      </a:lnTo>
                      <a:lnTo>
                        <a:pt x="130" y="10"/>
                      </a:lnTo>
                      <a:lnTo>
                        <a:pt x="126" y="8"/>
                      </a:lnTo>
                      <a:lnTo>
                        <a:pt x="113" y="3"/>
                      </a:lnTo>
                      <a:lnTo>
                        <a:pt x="108" y="2"/>
                      </a:lnTo>
                      <a:lnTo>
                        <a:pt x="100" y="0"/>
                      </a:lnTo>
                      <a:lnTo>
                        <a:pt x="95" y="0"/>
                      </a:lnTo>
                      <a:lnTo>
                        <a:pt x="91" y="0"/>
                      </a:lnTo>
                      <a:lnTo>
                        <a:pt x="86" y="0"/>
                      </a:lnTo>
                      <a:lnTo>
                        <a:pt x="85" y="0"/>
                      </a:lnTo>
                      <a:lnTo>
                        <a:pt x="80" y="0"/>
                      </a:lnTo>
                      <a:lnTo>
                        <a:pt x="75" y="0"/>
                      </a:lnTo>
                      <a:lnTo>
                        <a:pt x="72" y="0"/>
                      </a:lnTo>
                      <a:lnTo>
                        <a:pt x="68" y="0"/>
                      </a:lnTo>
                      <a:lnTo>
                        <a:pt x="60" y="3"/>
                      </a:lnTo>
                      <a:lnTo>
                        <a:pt x="57" y="5"/>
                      </a:lnTo>
                      <a:lnTo>
                        <a:pt x="52" y="5"/>
                      </a:lnTo>
                      <a:lnTo>
                        <a:pt x="48" y="7"/>
                      </a:lnTo>
                      <a:lnTo>
                        <a:pt x="45" y="8"/>
                      </a:lnTo>
                      <a:lnTo>
                        <a:pt x="38" y="10"/>
                      </a:lnTo>
                      <a:lnTo>
                        <a:pt x="35" y="13"/>
                      </a:lnTo>
                      <a:lnTo>
                        <a:pt x="32" y="15"/>
                      </a:lnTo>
                      <a:lnTo>
                        <a:pt x="28" y="17"/>
                      </a:lnTo>
                      <a:lnTo>
                        <a:pt x="25" y="18"/>
                      </a:lnTo>
                      <a:lnTo>
                        <a:pt x="23" y="20"/>
                      </a:lnTo>
                      <a:lnTo>
                        <a:pt x="20" y="22"/>
                      </a:lnTo>
                      <a:lnTo>
                        <a:pt x="17" y="25"/>
                      </a:lnTo>
                      <a:lnTo>
                        <a:pt x="15" y="27"/>
                      </a:lnTo>
                      <a:lnTo>
                        <a:pt x="13" y="30"/>
                      </a:lnTo>
                      <a:lnTo>
                        <a:pt x="8" y="35"/>
                      </a:lnTo>
                      <a:lnTo>
                        <a:pt x="13" y="37"/>
                      </a:lnTo>
                      <a:lnTo>
                        <a:pt x="17" y="32"/>
                      </a:lnTo>
                      <a:lnTo>
                        <a:pt x="18" y="30"/>
                      </a:lnTo>
                      <a:lnTo>
                        <a:pt x="20" y="27"/>
                      </a:lnTo>
                      <a:lnTo>
                        <a:pt x="23" y="24"/>
                      </a:lnTo>
                      <a:lnTo>
                        <a:pt x="27" y="22"/>
                      </a:lnTo>
                      <a:lnTo>
                        <a:pt x="30" y="22"/>
                      </a:lnTo>
                      <a:lnTo>
                        <a:pt x="32" y="18"/>
                      </a:lnTo>
                      <a:lnTo>
                        <a:pt x="35" y="17"/>
                      </a:lnTo>
                      <a:lnTo>
                        <a:pt x="38" y="15"/>
                      </a:lnTo>
                      <a:lnTo>
                        <a:pt x="42" y="15"/>
                      </a:lnTo>
                      <a:lnTo>
                        <a:pt x="47" y="10"/>
                      </a:lnTo>
                      <a:lnTo>
                        <a:pt x="52" y="10"/>
                      </a:lnTo>
                      <a:lnTo>
                        <a:pt x="55" y="8"/>
                      </a:lnTo>
                      <a:lnTo>
                        <a:pt x="58" y="7"/>
                      </a:lnTo>
                      <a:lnTo>
                        <a:pt x="62" y="7"/>
                      </a:lnTo>
                      <a:lnTo>
                        <a:pt x="63" y="7"/>
                      </a:lnTo>
                      <a:lnTo>
                        <a:pt x="68" y="5"/>
                      </a:lnTo>
                      <a:lnTo>
                        <a:pt x="73" y="5"/>
                      </a:lnTo>
                      <a:lnTo>
                        <a:pt x="77" y="5"/>
                      </a:lnTo>
                      <a:lnTo>
                        <a:pt x="80" y="5"/>
                      </a:lnTo>
                      <a:lnTo>
                        <a:pt x="85" y="3"/>
                      </a:lnTo>
                      <a:lnTo>
                        <a:pt x="86" y="3"/>
                      </a:lnTo>
                      <a:lnTo>
                        <a:pt x="91" y="3"/>
                      </a:lnTo>
                      <a:lnTo>
                        <a:pt x="95" y="5"/>
                      </a:lnTo>
                      <a:lnTo>
                        <a:pt x="100" y="5"/>
                      </a:lnTo>
                      <a:lnTo>
                        <a:pt x="105" y="7"/>
                      </a:lnTo>
                      <a:lnTo>
                        <a:pt x="110" y="7"/>
                      </a:lnTo>
                      <a:lnTo>
                        <a:pt x="116" y="8"/>
                      </a:lnTo>
                      <a:lnTo>
                        <a:pt x="123" y="10"/>
                      </a:lnTo>
                      <a:lnTo>
                        <a:pt x="128" y="13"/>
                      </a:lnTo>
                      <a:lnTo>
                        <a:pt x="133" y="15"/>
                      </a:lnTo>
                      <a:lnTo>
                        <a:pt x="136" y="18"/>
                      </a:lnTo>
                      <a:lnTo>
                        <a:pt x="140" y="18"/>
                      </a:lnTo>
                      <a:lnTo>
                        <a:pt x="141" y="22"/>
                      </a:lnTo>
                      <a:lnTo>
                        <a:pt x="145" y="22"/>
                      </a:lnTo>
                      <a:lnTo>
                        <a:pt x="146" y="25"/>
                      </a:lnTo>
                      <a:lnTo>
                        <a:pt x="148" y="29"/>
                      </a:lnTo>
                      <a:lnTo>
                        <a:pt x="151" y="30"/>
                      </a:lnTo>
                      <a:lnTo>
                        <a:pt x="151" y="32"/>
                      </a:lnTo>
                      <a:lnTo>
                        <a:pt x="155" y="35"/>
                      </a:lnTo>
                      <a:lnTo>
                        <a:pt x="156" y="40"/>
                      </a:lnTo>
                      <a:lnTo>
                        <a:pt x="158" y="42"/>
                      </a:lnTo>
                      <a:lnTo>
                        <a:pt x="160" y="46"/>
                      </a:lnTo>
                      <a:lnTo>
                        <a:pt x="160" y="47"/>
                      </a:lnTo>
                      <a:lnTo>
                        <a:pt x="160" y="51"/>
                      </a:lnTo>
                      <a:lnTo>
                        <a:pt x="160" y="52"/>
                      </a:lnTo>
                      <a:lnTo>
                        <a:pt x="161" y="56"/>
                      </a:lnTo>
                      <a:lnTo>
                        <a:pt x="161" y="57"/>
                      </a:lnTo>
                      <a:lnTo>
                        <a:pt x="161" y="61"/>
                      </a:lnTo>
                      <a:lnTo>
                        <a:pt x="160" y="64"/>
                      </a:lnTo>
                      <a:lnTo>
                        <a:pt x="160" y="67"/>
                      </a:lnTo>
                      <a:lnTo>
                        <a:pt x="160" y="69"/>
                      </a:lnTo>
                      <a:lnTo>
                        <a:pt x="160" y="73"/>
                      </a:lnTo>
                      <a:lnTo>
                        <a:pt x="158" y="74"/>
                      </a:lnTo>
                      <a:lnTo>
                        <a:pt x="156" y="78"/>
                      </a:lnTo>
                      <a:lnTo>
                        <a:pt x="156" y="79"/>
                      </a:lnTo>
                      <a:lnTo>
                        <a:pt x="155" y="83"/>
                      </a:lnTo>
                      <a:lnTo>
                        <a:pt x="151" y="84"/>
                      </a:lnTo>
                      <a:lnTo>
                        <a:pt x="150" y="88"/>
                      </a:lnTo>
                      <a:lnTo>
                        <a:pt x="148" y="89"/>
                      </a:lnTo>
                      <a:lnTo>
                        <a:pt x="145" y="93"/>
                      </a:lnTo>
                      <a:lnTo>
                        <a:pt x="143" y="96"/>
                      </a:lnTo>
                      <a:lnTo>
                        <a:pt x="141" y="98"/>
                      </a:lnTo>
                      <a:lnTo>
                        <a:pt x="138" y="100"/>
                      </a:lnTo>
                      <a:lnTo>
                        <a:pt x="135" y="101"/>
                      </a:lnTo>
                      <a:lnTo>
                        <a:pt x="131" y="103"/>
                      </a:lnTo>
                      <a:lnTo>
                        <a:pt x="128" y="105"/>
                      </a:lnTo>
                      <a:lnTo>
                        <a:pt x="123" y="108"/>
                      </a:lnTo>
                      <a:lnTo>
                        <a:pt x="118" y="110"/>
                      </a:lnTo>
                      <a:lnTo>
                        <a:pt x="115" y="110"/>
                      </a:lnTo>
                      <a:lnTo>
                        <a:pt x="113" y="111"/>
                      </a:lnTo>
                      <a:lnTo>
                        <a:pt x="101" y="113"/>
                      </a:lnTo>
                      <a:lnTo>
                        <a:pt x="98" y="115"/>
                      </a:lnTo>
                      <a:lnTo>
                        <a:pt x="93" y="115"/>
                      </a:lnTo>
                      <a:lnTo>
                        <a:pt x="90" y="115"/>
                      </a:lnTo>
                      <a:lnTo>
                        <a:pt x="86" y="116"/>
                      </a:lnTo>
                      <a:lnTo>
                        <a:pt x="83" y="116"/>
                      </a:lnTo>
                      <a:lnTo>
                        <a:pt x="78" y="116"/>
                      </a:lnTo>
                      <a:lnTo>
                        <a:pt x="75" y="116"/>
                      </a:lnTo>
                      <a:lnTo>
                        <a:pt x="72" y="115"/>
                      </a:lnTo>
                      <a:lnTo>
                        <a:pt x="67" y="115"/>
                      </a:lnTo>
                      <a:lnTo>
                        <a:pt x="63" y="115"/>
                      </a:lnTo>
                      <a:lnTo>
                        <a:pt x="60" y="113"/>
                      </a:lnTo>
                      <a:lnTo>
                        <a:pt x="57" y="113"/>
                      </a:lnTo>
                      <a:lnTo>
                        <a:pt x="52" y="113"/>
                      </a:lnTo>
                      <a:lnTo>
                        <a:pt x="48" y="111"/>
                      </a:lnTo>
                      <a:lnTo>
                        <a:pt x="47" y="110"/>
                      </a:lnTo>
                      <a:lnTo>
                        <a:pt x="42" y="108"/>
                      </a:lnTo>
                      <a:lnTo>
                        <a:pt x="38" y="106"/>
                      </a:lnTo>
                      <a:lnTo>
                        <a:pt x="35" y="106"/>
                      </a:lnTo>
                      <a:lnTo>
                        <a:pt x="33" y="103"/>
                      </a:lnTo>
                      <a:lnTo>
                        <a:pt x="30" y="101"/>
                      </a:lnTo>
                      <a:lnTo>
                        <a:pt x="28" y="101"/>
                      </a:lnTo>
                      <a:lnTo>
                        <a:pt x="22" y="98"/>
                      </a:lnTo>
                      <a:lnTo>
                        <a:pt x="20" y="95"/>
                      </a:lnTo>
                      <a:lnTo>
                        <a:pt x="18" y="91"/>
                      </a:lnTo>
                      <a:lnTo>
                        <a:pt x="15" y="89"/>
                      </a:lnTo>
                      <a:lnTo>
                        <a:pt x="13" y="86"/>
                      </a:lnTo>
                      <a:lnTo>
                        <a:pt x="12" y="84"/>
                      </a:lnTo>
                      <a:lnTo>
                        <a:pt x="10" y="83"/>
                      </a:lnTo>
                      <a:lnTo>
                        <a:pt x="8" y="79"/>
                      </a:lnTo>
                      <a:lnTo>
                        <a:pt x="7" y="78"/>
                      </a:lnTo>
                      <a:lnTo>
                        <a:pt x="7" y="74"/>
                      </a:lnTo>
                      <a:lnTo>
                        <a:pt x="7" y="73"/>
                      </a:lnTo>
                      <a:lnTo>
                        <a:pt x="5" y="69"/>
                      </a:lnTo>
                      <a:lnTo>
                        <a:pt x="5" y="67"/>
                      </a:lnTo>
                      <a:lnTo>
                        <a:pt x="5" y="64"/>
                      </a:lnTo>
                      <a:lnTo>
                        <a:pt x="5" y="62"/>
                      </a:lnTo>
                      <a:lnTo>
                        <a:pt x="5" y="59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7" y="51"/>
                      </a:lnTo>
                      <a:lnTo>
                        <a:pt x="7" y="47"/>
                      </a:lnTo>
                      <a:lnTo>
                        <a:pt x="7" y="46"/>
                      </a:lnTo>
                      <a:lnTo>
                        <a:pt x="12" y="40"/>
                      </a:lnTo>
                      <a:lnTo>
                        <a:pt x="13" y="37"/>
                      </a:lnTo>
                      <a:lnTo>
                        <a:pt x="8" y="3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9" name="Freeform 908"/>
                <p:cNvSpPr>
                  <a:spLocks/>
                </p:cNvSpPr>
                <p:nvPr/>
              </p:nvSpPr>
              <p:spPr bwMode="auto">
                <a:xfrm>
                  <a:off x="5142" y="901"/>
                  <a:ext cx="15" cy="16"/>
                </a:xfrm>
                <a:custGeom>
                  <a:avLst/>
                  <a:gdLst>
                    <a:gd name="T0" fmla="*/ 10 w 30"/>
                    <a:gd name="T1" fmla="*/ 0 h 34"/>
                    <a:gd name="T2" fmla="*/ 9 w 30"/>
                    <a:gd name="T3" fmla="*/ 0 h 34"/>
                    <a:gd name="T4" fmla="*/ 8 w 30"/>
                    <a:gd name="T5" fmla="*/ 0 h 34"/>
                    <a:gd name="T6" fmla="*/ 6 w 30"/>
                    <a:gd name="T7" fmla="*/ 0 h 34"/>
                    <a:gd name="T8" fmla="*/ 5 w 30"/>
                    <a:gd name="T9" fmla="*/ 0 h 34"/>
                    <a:gd name="T10" fmla="*/ 5 w 30"/>
                    <a:gd name="T11" fmla="*/ 1 h 34"/>
                    <a:gd name="T12" fmla="*/ 4 w 30"/>
                    <a:gd name="T13" fmla="*/ 1 h 34"/>
                    <a:gd name="T14" fmla="*/ 3 w 30"/>
                    <a:gd name="T15" fmla="*/ 2 h 34"/>
                    <a:gd name="T16" fmla="*/ 2 w 30"/>
                    <a:gd name="T17" fmla="*/ 2 h 34"/>
                    <a:gd name="T18" fmla="*/ 1 w 30"/>
                    <a:gd name="T19" fmla="*/ 4 h 34"/>
                    <a:gd name="T20" fmla="*/ 1 w 30"/>
                    <a:gd name="T21" fmla="*/ 6 h 34"/>
                    <a:gd name="T22" fmla="*/ 0 w 30"/>
                    <a:gd name="T23" fmla="*/ 7 h 34"/>
                    <a:gd name="T24" fmla="*/ 0 w 30"/>
                    <a:gd name="T25" fmla="*/ 7 h 34"/>
                    <a:gd name="T26" fmla="*/ 0 w 30"/>
                    <a:gd name="T27" fmla="*/ 9 h 34"/>
                    <a:gd name="T28" fmla="*/ 0 w 30"/>
                    <a:gd name="T29" fmla="*/ 9 h 34"/>
                    <a:gd name="T30" fmla="*/ 1 w 30"/>
                    <a:gd name="T31" fmla="*/ 10 h 34"/>
                    <a:gd name="T32" fmla="*/ 1 w 30"/>
                    <a:gd name="T33" fmla="*/ 12 h 34"/>
                    <a:gd name="T34" fmla="*/ 1 w 30"/>
                    <a:gd name="T35" fmla="*/ 12 h 34"/>
                    <a:gd name="T36" fmla="*/ 2 w 30"/>
                    <a:gd name="T37" fmla="*/ 13 h 34"/>
                    <a:gd name="T38" fmla="*/ 3 w 30"/>
                    <a:gd name="T39" fmla="*/ 14 h 34"/>
                    <a:gd name="T40" fmla="*/ 3 w 30"/>
                    <a:gd name="T41" fmla="*/ 14 h 34"/>
                    <a:gd name="T42" fmla="*/ 4 w 30"/>
                    <a:gd name="T43" fmla="*/ 14 h 34"/>
                    <a:gd name="T44" fmla="*/ 5 w 30"/>
                    <a:gd name="T45" fmla="*/ 15 h 34"/>
                    <a:gd name="T46" fmla="*/ 6 w 30"/>
                    <a:gd name="T47" fmla="*/ 16 h 34"/>
                    <a:gd name="T48" fmla="*/ 7 w 30"/>
                    <a:gd name="T49" fmla="*/ 16 h 34"/>
                    <a:gd name="T50" fmla="*/ 8 w 30"/>
                    <a:gd name="T51" fmla="*/ 16 h 34"/>
                    <a:gd name="T52" fmla="*/ 10 w 30"/>
                    <a:gd name="T53" fmla="*/ 15 h 34"/>
                    <a:gd name="T54" fmla="*/ 10 w 30"/>
                    <a:gd name="T55" fmla="*/ 15 h 34"/>
                    <a:gd name="T56" fmla="*/ 11 w 30"/>
                    <a:gd name="T57" fmla="*/ 14 h 34"/>
                    <a:gd name="T58" fmla="*/ 12 w 30"/>
                    <a:gd name="T59" fmla="*/ 14 h 34"/>
                    <a:gd name="T60" fmla="*/ 13 w 30"/>
                    <a:gd name="T61" fmla="*/ 14 h 34"/>
                    <a:gd name="T62" fmla="*/ 14 w 30"/>
                    <a:gd name="T63" fmla="*/ 13 h 34"/>
                    <a:gd name="T64" fmla="*/ 14 w 30"/>
                    <a:gd name="T65" fmla="*/ 12 h 34"/>
                    <a:gd name="T66" fmla="*/ 15 w 30"/>
                    <a:gd name="T67" fmla="*/ 9 h 34"/>
                    <a:gd name="T68" fmla="*/ 15 w 30"/>
                    <a:gd name="T69" fmla="*/ 9 h 34"/>
                    <a:gd name="T70" fmla="*/ 15 w 30"/>
                    <a:gd name="T71" fmla="*/ 8 h 34"/>
                    <a:gd name="T72" fmla="*/ 15 w 30"/>
                    <a:gd name="T73" fmla="*/ 7 h 34"/>
                    <a:gd name="T74" fmla="*/ 15 w 30"/>
                    <a:gd name="T75" fmla="*/ 7 h 34"/>
                    <a:gd name="T76" fmla="*/ 15 w 30"/>
                    <a:gd name="T77" fmla="*/ 7 h 34"/>
                    <a:gd name="T78" fmla="*/ 15 w 30"/>
                    <a:gd name="T79" fmla="*/ 5 h 34"/>
                    <a:gd name="T80" fmla="*/ 14 w 30"/>
                    <a:gd name="T81" fmla="*/ 4 h 34"/>
                    <a:gd name="T82" fmla="*/ 14 w 30"/>
                    <a:gd name="T83" fmla="*/ 3 h 34"/>
                    <a:gd name="T84" fmla="*/ 14 w 30"/>
                    <a:gd name="T85" fmla="*/ 3 h 34"/>
                    <a:gd name="T86" fmla="*/ 14 w 30"/>
                    <a:gd name="T87" fmla="*/ 2 h 34"/>
                    <a:gd name="T88" fmla="*/ 13 w 30"/>
                    <a:gd name="T89" fmla="*/ 2 h 34"/>
                    <a:gd name="T90" fmla="*/ 13 w 30"/>
                    <a:gd name="T91" fmla="*/ 1 h 34"/>
                    <a:gd name="T92" fmla="*/ 11 w 30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4"/>
                    <a:gd name="T143" fmla="*/ 30 w 30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4">
                      <a:moveTo>
                        <a:pt x="22" y="2"/>
                      </a:move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7" y="3"/>
                      </a:lnTo>
                      <a:lnTo>
                        <a:pt x="5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2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9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9" y="32"/>
                      </a:lnTo>
                      <a:lnTo>
                        <a:pt x="10" y="32"/>
                      </a:lnTo>
                      <a:lnTo>
                        <a:pt x="12" y="34"/>
                      </a:lnTo>
                      <a:lnTo>
                        <a:pt x="14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9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4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7" y="27"/>
                      </a:lnTo>
                      <a:lnTo>
                        <a:pt x="27" y="25"/>
                      </a:lnTo>
                      <a:lnTo>
                        <a:pt x="29" y="22"/>
                      </a:lnTo>
                      <a:lnTo>
                        <a:pt x="29" y="20"/>
                      </a:lnTo>
                      <a:lnTo>
                        <a:pt x="30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4"/>
                      </a:lnTo>
                      <a:lnTo>
                        <a:pt x="29" y="14"/>
                      </a:lnTo>
                      <a:lnTo>
                        <a:pt x="30" y="14"/>
                      </a:lnTo>
                      <a:lnTo>
                        <a:pt x="29" y="14"/>
                      </a:lnTo>
                      <a:lnTo>
                        <a:pt x="29" y="12"/>
                      </a:lnTo>
                      <a:lnTo>
                        <a:pt x="29" y="10"/>
                      </a:lnTo>
                      <a:lnTo>
                        <a:pt x="27" y="10"/>
                      </a:lnTo>
                      <a:lnTo>
                        <a:pt x="27" y="8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4" y="3"/>
                      </a:lnTo>
                      <a:lnTo>
                        <a:pt x="22" y="3"/>
                      </a:lnTo>
                      <a:lnTo>
                        <a:pt x="2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0" name="Freeform 909"/>
                <p:cNvSpPr>
                  <a:spLocks/>
                </p:cNvSpPr>
                <p:nvPr/>
              </p:nvSpPr>
              <p:spPr bwMode="auto">
                <a:xfrm>
                  <a:off x="5142" y="900"/>
                  <a:ext cx="15" cy="18"/>
                </a:xfrm>
                <a:custGeom>
                  <a:avLst/>
                  <a:gdLst>
                    <a:gd name="T0" fmla="*/ 0 w 30"/>
                    <a:gd name="T1" fmla="*/ 7 h 38"/>
                    <a:gd name="T2" fmla="*/ 0 w 30"/>
                    <a:gd name="T3" fmla="*/ 9 h 38"/>
                    <a:gd name="T4" fmla="*/ 0 w 30"/>
                    <a:gd name="T5" fmla="*/ 10 h 38"/>
                    <a:gd name="T6" fmla="*/ 1 w 30"/>
                    <a:gd name="T7" fmla="*/ 12 h 38"/>
                    <a:gd name="T8" fmla="*/ 2 w 30"/>
                    <a:gd name="T9" fmla="*/ 15 h 38"/>
                    <a:gd name="T10" fmla="*/ 3 w 30"/>
                    <a:gd name="T11" fmla="*/ 15 h 38"/>
                    <a:gd name="T12" fmla="*/ 5 w 30"/>
                    <a:gd name="T13" fmla="*/ 17 h 38"/>
                    <a:gd name="T14" fmla="*/ 6 w 30"/>
                    <a:gd name="T15" fmla="*/ 17 h 38"/>
                    <a:gd name="T16" fmla="*/ 8 w 30"/>
                    <a:gd name="T17" fmla="*/ 17 h 38"/>
                    <a:gd name="T18" fmla="*/ 10 w 30"/>
                    <a:gd name="T19" fmla="*/ 17 h 38"/>
                    <a:gd name="T20" fmla="*/ 11 w 30"/>
                    <a:gd name="T21" fmla="*/ 17 h 38"/>
                    <a:gd name="T22" fmla="*/ 12 w 30"/>
                    <a:gd name="T23" fmla="*/ 15 h 38"/>
                    <a:gd name="T24" fmla="*/ 14 w 30"/>
                    <a:gd name="T25" fmla="*/ 13 h 38"/>
                    <a:gd name="T26" fmla="*/ 15 w 30"/>
                    <a:gd name="T27" fmla="*/ 10 h 38"/>
                    <a:gd name="T28" fmla="*/ 15 w 30"/>
                    <a:gd name="T29" fmla="*/ 8 h 38"/>
                    <a:gd name="T30" fmla="*/ 15 w 30"/>
                    <a:gd name="T31" fmla="*/ 7 h 38"/>
                    <a:gd name="T32" fmla="*/ 15 w 30"/>
                    <a:gd name="T33" fmla="*/ 4 h 38"/>
                    <a:gd name="T34" fmla="*/ 14 w 30"/>
                    <a:gd name="T35" fmla="*/ 3 h 38"/>
                    <a:gd name="T36" fmla="*/ 12 w 30"/>
                    <a:gd name="T37" fmla="*/ 2 h 38"/>
                    <a:gd name="T38" fmla="*/ 10 w 30"/>
                    <a:gd name="T39" fmla="*/ 0 h 38"/>
                    <a:gd name="T40" fmla="*/ 7 w 30"/>
                    <a:gd name="T41" fmla="*/ 0 h 38"/>
                    <a:gd name="T42" fmla="*/ 5 w 30"/>
                    <a:gd name="T43" fmla="*/ 1 h 38"/>
                    <a:gd name="T44" fmla="*/ 4 w 30"/>
                    <a:gd name="T45" fmla="*/ 2 h 38"/>
                    <a:gd name="T46" fmla="*/ 2 w 30"/>
                    <a:gd name="T47" fmla="*/ 3 h 38"/>
                    <a:gd name="T48" fmla="*/ 2 w 30"/>
                    <a:gd name="T49" fmla="*/ 6 h 38"/>
                    <a:gd name="T50" fmla="*/ 3 w 30"/>
                    <a:gd name="T51" fmla="*/ 3 h 38"/>
                    <a:gd name="T52" fmla="*/ 4 w 30"/>
                    <a:gd name="T53" fmla="*/ 2 h 38"/>
                    <a:gd name="T54" fmla="*/ 5 w 30"/>
                    <a:gd name="T55" fmla="*/ 2 h 38"/>
                    <a:gd name="T56" fmla="*/ 7 w 30"/>
                    <a:gd name="T57" fmla="*/ 1 h 38"/>
                    <a:gd name="T58" fmla="*/ 10 w 30"/>
                    <a:gd name="T59" fmla="*/ 1 h 38"/>
                    <a:gd name="T60" fmla="*/ 12 w 30"/>
                    <a:gd name="T61" fmla="*/ 2 h 38"/>
                    <a:gd name="T62" fmla="*/ 13 w 30"/>
                    <a:gd name="T63" fmla="*/ 3 h 38"/>
                    <a:gd name="T64" fmla="*/ 14 w 30"/>
                    <a:gd name="T65" fmla="*/ 6 h 38"/>
                    <a:gd name="T66" fmla="*/ 15 w 30"/>
                    <a:gd name="T67" fmla="*/ 8 h 38"/>
                    <a:gd name="T68" fmla="*/ 15 w 30"/>
                    <a:gd name="T69" fmla="*/ 9 h 38"/>
                    <a:gd name="T70" fmla="*/ 14 w 30"/>
                    <a:gd name="T71" fmla="*/ 12 h 38"/>
                    <a:gd name="T72" fmla="*/ 12 w 30"/>
                    <a:gd name="T73" fmla="*/ 15 h 38"/>
                    <a:gd name="T74" fmla="*/ 11 w 30"/>
                    <a:gd name="T75" fmla="*/ 15 h 38"/>
                    <a:gd name="T76" fmla="*/ 10 w 30"/>
                    <a:gd name="T77" fmla="*/ 17 h 38"/>
                    <a:gd name="T78" fmla="*/ 8 w 30"/>
                    <a:gd name="T79" fmla="*/ 17 h 38"/>
                    <a:gd name="T80" fmla="*/ 6 w 30"/>
                    <a:gd name="T81" fmla="*/ 17 h 38"/>
                    <a:gd name="T82" fmla="*/ 5 w 30"/>
                    <a:gd name="T83" fmla="*/ 16 h 38"/>
                    <a:gd name="T84" fmla="*/ 4 w 30"/>
                    <a:gd name="T85" fmla="*/ 15 h 38"/>
                    <a:gd name="T86" fmla="*/ 3 w 30"/>
                    <a:gd name="T87" fmla="*/ 15 h 38"/>
                    <a:gd name="T88" fmla="*/ 2 w 30"/>
                    <a:gd name="T89" fmla="*/ 13 h 38"/>
                    <a:gd name="T90" fmla="*/ 1 w 30"/>
                    <a:gd name="T91" fmla="*/ 10 h 38"/>
                    <a:gd name="T92" fmla="*/ 1 w 30"/>
                    <a:gd name="T93" fmla="*/ 8 h 38"/>
                    <a:gd name="T94" fmla="*/ 2 w 30"/>
                    <a:gd name="T95" fmla="*/ 6 h 3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8"/>
                    <a:gd name="T146" fmla="*/ 30 w 30"/>
                    <a:gd name="T147" fmla="*/ 38 h 3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8">
                      <a:moveTo>
                        <a:pt x="2" y="12"/>
                      </a:move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4" y="29"/>
                      </a:lnTo>
                      <a:lnTo>
                        <a:pt x="4" y="31"/>
                      </a:lnTo>
                      <a:lnTo>
                        <a:pt x="5" y="32"/>
                      </a:lnTo>
                      <a:lnTo>
                        <a:pt x="7" y="34"/>
                      </a:lnTo>
                      <a:lnTo>
                        <a:pt x="9" y="36"/>
                      </a:lnTo>
                      <a:lnTo>
                        <a:pt x="10" y="36"/>
                      </a:lnTo>
                      <a:lnTo>
                        <a:pt x="12" y="36"/>
                      </a:lnTo>
                      <a:lnTo>
                        <a:pt x="14" y="36"/>
                      </a:lnTo>
                      <a:lnTo>
                        <a:pt x="14" y="38"/>
                      </a:lnTo>
                      <a:lnTo>
                        <a:pt x="15" y="36"/>
                      </a:lnTo>
                      <a:lnTo>
                        <a:pt x="17" y="36"/>
                      </a:lnTo>
                      <a:lnTo>
                        <a:pt x="19" y="36"/>
                      </a:lnTo>
                      <a:lnTo>
                        <a:pt x="20" y="36"/>
                      </a:lnTo>
                      <a:lnTo>
                        <a:pt x="22" y="36"/>
                      </a:lnTo>
                      <a:lnTo>
                        <a:pt x="24" y="34"/>
                      </a:lnTo>
                      <a:lnTo>
                        <a:pt x="24" y="32"/>
                      </a:lnTo>
                      <a:lnTo>
                        <a:pt x="27" y="31"/>
                      </a:lnTo>
                      <a:lnTo>
                        <a:pt x="27" y="29"/>
                      </a:lnTo>
                      <a:lnTo>
                        <a:pt x="27" y="27"/>
                      </a:lnTo>
                      <a:lnTo>
                        <a:pt x="29" y="26"/>
                      </a:lnTo>
                      <a:lnTo>
                        <a:pt x="30" y="22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29" y="12"/>
                      </a:lnTo>
                      <a:lnTo>
                        <a:pt x="29" y="9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9" y="2"/>
                      </a:lnTo>
                      <a:lnTo>
                        <a:pt x="7" y="2"/>
                      </a:lnTo>
                      <a:lnTo>
                        <a:pt x="7" y="4"/>
                      </a:lnTo>
                      <a:lnTo>
                        <a:pt x="5" y="5"/>
                      </a:lnTo>
                      <a:lnTo>
                        <a:pt x="4" y="7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4" y="12"/>
                      </a:lnTo>
                      <a:lnTo>
                        <a:pt x="4" y="10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9" y="5"/>
                      </a:lnTo>
                      <a:lnTo>
                        <a:pt x="10" y="4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9" y="2"/>
                      </a:lnTo>
                      <a:lnTo>
                        <a:pt x="20" y="2"/>
                      </a:lnTo>
                      <a:lnTo>
                        <a:pt x="22" y="5"/>
                      </a:lnTo>
                      <a:lnTo>
                        <a:pt x="24" y="5"/>
                      </a:lnTo>
                      <a:lnTo>
                        <a:pt x="24" y="7"/>
                      </a:lnTo>
                      <a:lnTo>
                        <a:pt x="25" y="7"/>
                      </a:lnTo>
                      <a:lnTo>
                        <a:pt x="27" y="9"/>
                      </a:lnTo>
                      <a:lnTo>
                        <a:pt x="27" y="10"/>
                      </a:lnTo>
                      <a:lnTo>
                        <a:pt x="27" y="12"/>
                      </a:lnTo>
                      <a:lnTo>
                        <a:pt x="27" y="14"/>
                      </a:lnTo>
                      <a:lnTo>
                        <a:pt x="27" y="16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9" y="19"/>
                      </a:lnTo>
                      <a:lnTo>
                        <a:pt x="27" y="21"/>
                      </a:lnTo>
                      <a:lnTo>
                        <a:pt x="27" y="22"/>
                      </a:lnTo>
                      <a:lnTo>
                        <a:pt x="27" y="26"/>
                      </a:lnTo>
                      <a:lnTo>
                        <a:pt x="27" y="27"/>
                      </a:lnTo>
                      <a:lnTo>
                        <a:pt x="25" y="29"/>
                      </a:lnTo>
                      <a:lnTo>
                        <a:pt x="24" y="31"/>
                      </a:lnTo>
                      <a:lnTo>
                        <a:pt x="22" y="31"/>
                      </a:lnTo>
                      <a:lnTo>
                        <a:pt x="22" y="32"/>
                      </a:lnTo>
                      <a:lnTo>
                        <a:pt x="20" y="34"/>
                      </a:lnTo>
                      <a:lnTo>
                        <a:pt x="19" y="36"/>
                      </a:lnTo>
                      <a:lnTo>
                        <a:pt x="17" y="36"/>
                      </a:lnTo>
                      <a:lnTo>
                        <a:pt x="15" y="36"/>
                      </a:lnTo>
                      <a:lnTo>
                        <a:pt x="14" y="36"/>
                      </a:lnTo>
                      <a:lnTo>
                        <a:pt x="12" y="36"/>
                      </a:lnTo>
                      <a:lnTo>
                        <a:pt x="10" y="34"/>
                      </a:lnTo>
                      <a:lnTo>
                        <a:pt x="9" y="34"/>
                      </a:lnTo>
                      <a:lnTo>
                        <a:pt x="10" y="34"/>
                      </a:lnTo>
                      <a:lnTo>
                        <a:pt x="9" y="34"/>
                      </a:lnTo>
                      <a:lnTo>
                        <a:pt x="7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4" y="29"/>
                      </a:lnTo>
                      <a:lnTo>
                        <a:pt x="4" y="27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6"/>
                      </a:lnTo>
                      <a:lnTo>
                        <a:pt x="4" y="14"/>
                      </a:lnTo>
                      <a:lnTo>
                        <a:pt x="4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1" name="Freeform 910"/>
                <p:cNvSpPr>
                  <a:spLocks/>
                </p:cNvSpPr>
                <p:nvPr/>
              </p:nvSpPr>
              <p:spPr bwMode="auto">
                <a:xfrm>
                  <a:off x="5141" y="892"/>
                  <a:ext cx="14" cy="36"/>
                </a:xfrm>
                <a:custGeom>
                  <a:avLst/>
                  <a:gdLst>
                    <a:gd name="T0" fmla="*/ 13 w 28"/>
                    <a:gd name="T1" fmla="*/ 8 h 73"/>
                    <a:gd name="T2" fmla="*/ 12 w 28"/>
                    <a:gd name="T3" fmla="*/ 12 h 73"/>
                    <a:gd name="T4" fmla="*/ 13 w 28"/>
                    <a:gd name="T5" fmla="*/ 21 h 73"/>
                    <a:gd name="T6" fmla="*/ 14 w 28"/>
                    <a:gd name="T7" fmla="*/ 23 h 73"/>
                    <a:gd name="T8" fmla="*/ 1 w 28"/>
                    <a:gd name="T9" fmla="*/ 36 h 73"/>
                    <a:gd name="T10" fmla="*/ 0 w 28"/>
                    <a:gd name="T11" fmla="*/ 0 h 73"/>
                    <a:gd name="T12" fmla="*/ 13 w 28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3"/>
                    <a:gd name="T23" fmla="*/ 28 w 28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3">
                      <a:moveTo>
                        <a:pt x="26" y="17"/>
                      </a:moveTo>
                      <a:lnTo>
                        <a:pt x="23" y="25"/>
                      </a:lnTo>
                      <a:lnTo>
                        <a:pt x="26" y="42"/>
                      </a:lnTo>
                      <a:lnTo>
                        <a:pt x="28" y="46"/>
                      </a:lnTo>
                      <a:lnTo>
                        <a:pt x="1" y="73"/>
                      </a:lnTo>
                      <a:lnTo>
                        <a:pt x="0" y="0"/>
                      </a:lnTo>
                      <a:lnTo>
                        <a:pt x="26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2" name="Freeform 911"/>
                <p:cNvSpPr>
                  <a:spLocks/>
                </p:cNvSpPr>
                <p:nvPr/>
              </p:nvSpPr>
              <p:spPr bwMode="auto">
                <a:xfrm>
                  <a:off x="5140" y="891"/>
                  <a:ext cx="15" cy="37"/>
                </a:xfrm>
                <a:custGeom>
                  <a:avLst/>
                  <a:gdLst>
                    <a:gd name="T0" fmla="*/ 14 w 30"/>
                    <a:gd name="T1" fmla="*/ 8 h 75"/>
                    <a:gd name="T2" fmla="*/ 14 w 30"/>
                    <a:gd name="T3" fmla="*/ 8 h 75"/>
                    <a:gd name="T4" fmla="*/ 12 w 30"/>
                    <a:gd name="T5" fmla="*/ 12 h 75"/>
                    <a:gd name="T6" fmla="*/ 12 w 30"/>
                    <a:gd name="T7" fmla="*/ 13 h 75"/>
                    <a:gd name="T8" fmla="*/ 14 w 30"/>
                    <a:gd name="T9" fmla="*/ 22 h 75"/>
                    <a:gd name="T10" fmla="*/ 14 w 30"/>
                    <a:gd name="T11" fmla="*/ 23 h 75"/>
                    <a:gd name="T12" fmla="*/ 14 w 30"/>
                    <a:gd name="T13" fmla="*/ 22 h 75"/>
                    <a:gd name="T14" fmla="*/ 0 w 30"/>
                    <a:gd name="T15" fmla="*/ 37 h 75"/>
                    <a:gd name="T16" fmla="*/ 1 w 30"/>
                    <a:gd name="T17" fmla="*/ 37 h 75"/>
                    <a:gd name="T18" fmla="*/ 1 w 30"/>
                    <a:gd name="T19" fmla="*/ 0 h 75"/>
                    <a:gd name="T20" fmla="*/ 0 w 30"/>
                    <a:gd name="T21" fmla="*/ 1 h 75"/>
                    <a:gd name="T22" fmla="*/ 14 w 30"/>
                    <a:gd name="T23" fmla="*/ 8 h 75"/>
                    <a:gd name="T24" fmla="*/ 14 w 30"/>
                    <a:gd name="T25" fmla="*/ 8 h 75"/>
                    <a:gd name="T26" fmla="*/ 0 w 30"/>
                    <a:gd name="T27" fmla="*/ 0 h 75"/>
                    <a:gd name="T28" fmla="*/ 0 w 30"/>
                    <a:gd name="T29" fmla="*/ 0 h 75"/>
                    <a:gd name="T30" fmla="*/ 0 w 30"/>
                    <a:gd name="T31" fmla="*/ 0 h 75"/>
                    <a:gd name="T32" fmla="*/ 0 w 30"/>
                    <a:gd name="T33" fmla="*/ 37 h 75"/>
                    <a:gd name="T34" fmla="*/ 0 w 30"/>
                    <a:gd name="T35" fmla="*/ 37 h 75"/>
                    <a:gd name="T36" fmla="*/ 1 w 30"/>
                    <a:gd name="T37" fmla="*/ 37 h 75"/>
                    <a:gd name="T38" fmla="*/ 15 w 30"/>
                    <a:gd name="T39" fmla="*/ 23 h 75"/>
                    <a:gd name="T40" fmla="*/ 15 w 30"/>
                    <a:gd name="T41" fmla="*/ 24 h 75"/>
                    <a:gd name="T42" fmla="*/ 15 w 30"/>
                    <a:gd name="T43" fmla="*/ 23 h 75"/>
                    <a:gd name="T44" fmla="*/ 15 w 30"/>
                    <a:gd name="T45" fmla="*/ 22 h 75"/>
                    <a:gd name="T46" fmla="*/ 14 w 30"/>
                    <a:gd name="T47" fmla="*/ 22 h 75"/>
                    <a:gd name="T48" fmla="*/ 13 w 30"/>
                    <a:gd name="T49" fmla="*/ 12 h 75"/>
                    <a:gd name="T50" fmla="*/ 13 w 30"/>
                    <a:gd name="T51" fmla="*/ 13 h 75"/>
                    <a:gd name="T52" fmla="*/ 14 w 30"/>
                    <a:gd name="T53" fmla="*/ 8 h 75"/>
                    <a:gd name="T54" fmla="*/ 14 w 30"/>
                    <a:gd name="T55" fmla="*/ 8 h 75"/>
                    <a:gd name="T56" fmla="*/ 14 w 30"/>
                    <a:gd name="T57" fmla="*/ 8 h 7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0"/>
                    <a:gd name="T88" fmla="*/ 0 h 75"/>
                    <a:gd name="T89" fmla="*/ 30 w 30"/>
                    <a:gd name="T90" fmla="*/ 75 h 75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0" h="75">
                      <a:moveTo>
                        <a:pt x="27" y="17"/>
                      </a:moveTo>
                      <a:lnTo>
                        <a:pt x="27" y="17"/>
                      </a:lnTo>
                      <a:lnTo>
                        <a:pt x="23" y="24"/>
                      </a:lnTo>
                      <a:lnTo>
                        <a:pt x="23" y="26"/>
                      </a:lnTo>
                      <a:lnTo>
                        <a:pt x="27" y="44"/>
                      </a:lnTo>
                      <a:lnTo>
                        <a:pt x="28" y="46"/>
                      </a:lnTo>
                      <a:lnTo>
                        <a:pt x="28" y="44"/>
                      </a:lnTo>
                      <a:lnTo>
                        <a:pt x="0" y="75"/>
                      </a:lnTo>
                      <a:lnTo>
                        <a:pt x="2" y="75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7" y="17"/>
                      </a:lnTo>
                      <a:lnTo>
                        <a:pt x="28" y="17"/>
                      </a:lnTo>
                      <a:lnTo>
                        <a:pt x="0" y="0"/>
                      </a:lnTo>
                      <a:lnTo>
                        <a:pt x="0" y="75"/>
                      </a:lnTo>
                      <a:lnTo>
                        <a:pt x="2" y="75"/>
                      </a:lnTo>
                      <a:lnTo>
                        <a:pt x="30" y="46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30" y="44"/>
                      </a:lnTo>
                      <a:lnTo>
                        <a:pt x="28" y="44"/>
                      </a:lnTo>
                      <a:lnTo>
                        <a:pt x="25" y="24"/>
                      </a:lnTo>
                      <a:lnTo>
                        <a:pt x="25" y="26"/>
                      </a:lnTo>
                      <a:lnTo>
                        <a:pt x="28" y="17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3" name="Freeform 912"/>
                <p:cNvSpPr>
                  <a:spLocks/>
                </p:cNvSpPr>
                <p:nvPr/>
              </p:nvSpPr>
              <p:spPr bwMode="auto">
                <a:xfrm>
                  <a:off x="5225" y="901"/>
                  <a:ext cx="50" cy="59"/>
                </a:xfrm>
                <a:custGeom>
                  <a:avLst/>
                  <a:gdLst>
                    <a:gd name="T0" fmla="*/ 33 w 99"/>
                    <a:gd name="T1" fmla="*/ 1 h 118"/>
                    <a:gd name="T2" fmla="*/ 30 w 99"/>
                    <a:gd name="T3" fmla="*/ 0 h 118"/>
                    <a:gd name="T4" fmla="*/ 28 w 99"/>
                    <a:gd name="T5" fmla="*/ 0 h 118"/>
                    <a:gd name="T6" fmla="*/ 25 w 99"/>
                    <a:gd name="T7" fmla="*/ 0 h 118"/>
                    <a:gd name="T8" fmla="*/ 22 w 99"/>
                    <a:gd name="T9" fmla="*/ 0 h 118"/>
                    <a:gd name="T10" fmla="*/ 19 w 99"/>
                    <a:gd name="T11" fmla="*/ 1 h 118"/>
                    <a:gd name="T12" fmla="*/ 15 w 99"/>
                    <a:gd name="T13" fmla="*/ 3 h 118"/>
                    <a:gd name="T14" fmla="*/ 13 w 99"/>
                    <a:gd name="T15" fmla="*/ 4 h 118"/>
                    <a:gd name="T16" fmla="*/ 11 w 99"/>
                    <a:gd name="T17" fmla="*/ 5 h 118"/>
                    <a:gd name="T18" fmla="*/ 9 w 99"/>
                    <a:gd name="T19" fmla="*/ 7 h 118"/>
                    <a:gd name="T20" fmla="*/ 8 w 99"/>
                    <a:gd name="T21" fmla="*/ 10 h 118"/>
                    <a:gd name="T22" fmla="*/ 5 w 99"/>
                    <a:gd name="T23" fmla="*/ 12 h 118"/>
                    <a:gd name="T24" fmla="*/ 4 w 99"/>
                    <a:gd name="T25" fmla="*/ 15 h 118"/>
                    <a:gd name="T26" fmla="*/ 3 w 99"/>
                    <a:gd name="T27" fmla="*/ 19 h 118"/>
                    <a:gd name="T28" fmla="*/ 1 w 99"/>
                    <a:gd name="T29" fmla="*/ 22 h 118"/>
                    <a:gd name="T30" fmla="*/ 1 w 99"/>
                    <a:gd name="T31" fmla="*/ 25 h 118"/>
                    <a:gd name="T32" fmla="*/ 0 w 99"/>
                    <a:gd name="T33" fmla="*/ 28 h 118"/>
                    <a:gd name="T34" fmla="*/ 0 w 99"/>
                    <a:gd name="T35" fmla="*/ 31 h 118"/>
                    <a:gd name="T36" fmla="*/ 0 w 99"/>
                    <a:gd name="T37" fmla="*/ 35 h 118"/>
                    <a:gd name="T38" fmla="*/ 1 w 99"/>
                    <a:gd name="T39" fmla="*/ 37 h 118"/>
                    <a:gd name="T40" fmla="*/ 3 w 99"/>
                    <a:gd name="T41" fmla="*/ 42 h 118"/>
                    <a:gd name="T42" fmla="*/ 3 w 99"/>
                    <a:gd name="T43" fmla="*/ 46 h 118"/>
                    <a:gd name="T44" fmla="*/ 5 w 99"/>
                    <a:gd name="T45" fmla="*/ 48 h 118"/>
                    <a:gd name="T46" fmla="*/ 7 w 99"/>
                    <a:gd name="T47" fmla="*/ 50 h 118"/>
                    <a:gd name="T48" fmla="*/ 8 w 99"/>
                    <a:gd name="T49" fmla="*/ 53 h 118"/>
                    <a:gd name="T50" fmla="*/ 11 w 99"/>
                    <a:gd name="T51" fmla="*/ 54 h 118"/>
                    <a:gd name="T52" fmla="*/ 13 w 99"/>
                    <a:gd name="T53" fmla="*/ 56 h 118"/>
                    <a:gd name="T54" fmla="*/ 18 w 99"/>
                    <a:gd name="T55" fmla="*/ 58 h 118"/>
                    <a:gd name="T56" fmla="*/ 20 w 99"/>
                    <a:gd name="T57" fmla="*/ 59 h 118"/>
                    <a:gd name="T58" fmla="*/ 23 w 99"/>
                    <a:gd name="T59" fmla="*/ 59 h 118"/>
                    <a:gd name="T60" fmla="*/ 25 w 99"/>
                    <a:gd name="T61" fmla="*/ 59 h 118"/>
                    <a:gd name="T62" fmla="*/ 28 w 99"/>
                    <a:gd name="T63" fmla="*/ 59 h 118"/>
                    <a:gd name="T64" fmla="*/ 31 w 99"/>
                    <a:gd name="T65" fmla="*/ 58 h 118"/>
                    <a:gd name="T66" fmla="*/ 34 w 99"/>
                    <a:gd name="T67" fmla="*/ 57 h 118"/>
                    <a:gd name="T68" fmla="*/ 37 w 99"/>
                    <a:gd name="T69" fmla="*/ 55 h 118"/>
                    <a:gd name="T70" fmla="*/ 38 w 99"/>
                    <a:gd name="T71" fmla="*/ 53 h 118"/>
                    <a:gd name="T72" fmla="*/ 41 w 99"/>
                    <a:gd name="T73" fmla="*/ 52 h 118"/>
                    <a:gd name="T74" fmla="*/ 42 w 99"/>
                    <a:gd name="T75" fmla="*/ 49 h 118"/>
                    <a:gd name="T76" fmla="*/ 44 w 99"/>
                    <a:gd name="T77" fmla="*/ 48 h 118"/>
                    <a:gd name="T78" fmla="*/ 46 w 99"/>
                    <a:gd name="T79" fmla="*/ 45 h 118"/>
                    <a:gd name="T80" fmla="*/ 47 w 99"/>
                    <a:gd name="T81" fmla="*/ 42 h 118"/>
                    <a:gd name="T82" fmla="*/ 49 w 99"/>
                    <a:gd name="T83" fmla="*/ 37 h 118"/>
                    <a:gd name="T84" fmla="*/ 49 w 99"/>
                    <a:gd name="T85" fmla="*/ 35 h 118"/>
                    <a:gd name="T86" fmla="*/ 49 w 99"/>
                    <a:gd name="T87" fmla="*/ 32 h 118"/>
                    <a:gd name="T88" fmla="*/ 50 w 99"/>
                    <a:gd name="T89" fmla="*/ 30 h 118"/>
                    <a:gd name="T90" fmla="*/ 49 w 99"/>
                    <a:gd name="T91" fmla="*/ 26 h 118"/>
                    <a:gd name="T92" fmla="*/ 49 w 99"/>
                    <a:gd name="T93" fmla="*/ 22 h 118"/>
                    <a:gd name="T94" fmla="*/ 48 w 99"/>
                    <a:gd name="T95" fmla="*/ 19 h 118"/>
                    <a:gd name="T96" fmla="*/ 47 w 99"/>
                    <a:gd name="T97" fmla="*/ 15 h 118"/>
                    <a:gd name="T98" fmla="*/ 45 w 99"/>
                    <a:gd name="T99" fmla="*/ 12 h 118"/>
                    <a:gd name="T100" fmla="*/ 44 w 99"/>
                    <a:gd name="T101" fmla="*/ 10 h 118"/>
                    <a:gd name="T102" fmla="*/ 42 w 99"/>
                    <a:gd name="T103" fmla="*/ 7 h 118"/>
                    <a:gd name="T104" fmla="*/ 41 w 99"/>
                    <a:gd name="T105" fmla="*/ 5 h 118"/>
                    <a:gd name="T106" fmla="*/ 38 w 99"/>
                    <a:gd name="T107" fmla="*/ 4 h 11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9"/>
                    <a:gd name="T163" fmla="*/ 0 h 118"/>
                    <a:gd name="T164" fmla="*/ 99 w 99"/>
                    <a:gd name="T165" fmla="*/ 118 h 11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9" h="118">
                      <a:moveTo>
                        <a:pt x="71" y="5"/>
                      </a:moveTo>
                      <a:lnTo>
                        <a:pt x="68" y="5"/>
                      </a:lnTo>
                      <a:lnTo>
                        <a:pt x="66" y="2"/>
                      </a:lnTo>
                      <a:lnTo>
                        <a:pt x="65" y="2"/>
                      </a:lnTo>
                      <a:lnTo>
                        <a:pt x="63" y="0"/>
                      </a:ln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8" y="2"/>
                      </a:lnTo>
                      <a:lnTo>
                        <a:pt x="36" y="2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6" y="7"/>
                      </a:lnTo>
                      <a:lnTo>
                        <a:pt x="26" y="8"/>
                      </a:lnTo>
                      <a:lnTo>
                        <a:pt x="25" y="8"/>
                      </a:lnTo>
                      <a:lnTo>
                        <a:pt x="23" y="8"/>
                      </a:lnTo>
                      <a:lnTo>
                        <a:pt x="23" y="10"/>
                      </a:lnTo>
                      <a:lnTo>
                        <a:pt x="21" y="10"/>
                      </a:lnTo>
                      <a:lnTo>
                        <a:pt x="20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8" y="15"/>
                      </a:lnTo>
                      <a:lnTo>
                        <a:pt x="16" y="15"/>
                      </a:lnTo>
                      <a:lnTo>
                        <a:pt x="15" y="17"/>
                      </a:lnTo>
                      <a:lnTo>
                        <a:pt x="15" y="19"/>
                      </a:lnTo>
                      <a:lnTo>
                        <a:pt x="13" y="20"/>
                      </a:lnTo>
                      <a:lnTo>
                        <a:pt x="11" y="20"/>
                      </a:lnTo>
                      <a:lnTo>
                        <a:pt x="11" y="22"/>
                      </a:lnTo>
                      <a:lnTo>
                        <a:pt x="11" y="24"/>
                      </a:lnTo>
                      <a:lnTo>
                        <a:pt x="10" y="24"/>
                      </a:lnTo>
                      <a:lnTo>
                        <a:pt x="10" y="25"/>
                      </a:lnTo>
                      <a:lnTo>
                        <a:pt x="8" y="25"/>
                      </a:lnTo>
                      <a:lnTo>
                        <a:pt x="8" y="27"/>
                      </a:lnTo>
                      <a:lnTo>
                        <a:pt x="8" y="29"/>
                      </a:lnTo>
                      <a:lnTo>
                        <a:pt x="6" y="29"/>
                      </a:lnTo>
                      <a:lnTo>
                        <a:pt x="6" y="30"/>
                      </a:lnTo>
                      <a:lnTo>
                        <a:pt x="5" y="30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3" y="37"/>
                      </a:lnTo>
                      <a:lnTo>
                        <a:pt x="1" y="41"/>
                      </a:lnTo>
                      <a:lnTo>
                        <a:pt x="1" y="42"/>
                      </a:lnTo>
                      <a:lnTo>
                        <a:pt x="1" y="44"/>
                      </a:lnTo>
                      <a:lnTo>
                        <a:pt x="1" y="46"/>
                      </a:lnTo>
                      <a:lnTo>
                        <a:pt x="1" y="47"/>
                      </a:lnTo>
                      <a:lnTo>
                        <a:pt x="1" y="49"/>
                      </a:lnTo>
                      <a:lnTo>
                        <a:pt x="0" y="49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0" y="57"/>
                      </a:lnTo>
                      <a:lnTo>
                        <a:pt x="0" y="59"/>
                      </a:lnTo>
                      <a:lnTo>
                        <a:pt x="0" y="61"/>
                      </a:lnTo>
                      <a:lnTo>
                        <a:pt x="0" y="63"/>
                      </a:lnTo>
                      <a:lnTo>
                        <a:pt x="0" y="64"/>
                      </a:lnTo>
                      <a:lnTo>
                        <a:pt x="0" y="66"/>
                      </a:lnTo>
                      <a:lnTo>
                        <a:pt x="0" y="68"/>
                      </a:lnTo>
                      <a:lnTo>
                        <a:pt x="0" y="69"/>
                      </a:lnTo>
                      <a:lnTo>
                        <a:pt x="1" y="71"/>
                      </a:lnTo>
                      <a:lnTo>
                        <a:pt x="1" y="73"/>
                      </a:lnTo>
                      <a:lnTo>
                        <a:pt x="1" y="74"/>
                      </a:lnTo>
                      <a:lnTo>
                        <a:pt x="1" y="76"/>
                      </a:lnTo>
                      <a:lnTo>
                        <a:pt x="1" y="78"/>
                      </a:lnTo>
                      <a:lnTo>
                        <a:pt x="1" y="79"/>
                      </a:lnTo>
                      <a:lnTo>
                        <a:pt x="1" y="81"/>
                      </a:lnTo>
                      <a:lnTo>
                        <a:pt x="5" y="83"/>
                      </a:lnTo>
                      <a:lnTo>
                        <a:pt x="5" y="85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6" y="90"/>
                      </a:lnTo>
                      <a:lnTo>
                        <a:pt x="6" y="91"/>
                      </a:lnTo>
                      <a:lnTo>
                        <a:pt x="8" y="91"/>
                      </a:lnTo>
                      <a:lnTo>
                        <a:pt x="8" y="93"/>
                      </a:lnTo>
                      <a:lnTo>
                        <a:pt x="10" y="95"/>
                      </a:lnTo>
                      <a:lnTo>
                        <a:pt x="10" y="96"/>
                      </a:lnTo>
                      <a:lnTo>
                        <a:pt x="11" y="96"/>
                      </a:lnTo>
                      <a:lnTo>
                        <a:pt x="11" y="98"/>
                      </a:lnTo>
                      <a:lnTo>
                        <a:pt x="13" y="100"/>
                      </a:lnTo>
                      <a:lnTo>
                        <a:pt x="15" y="101"/>
                      </a:lnTo>
                      <a:lnTo>
                        <a:pt x="15" y="103"/>
                      </a:lnTo>
                      <a:lnTo>
                        <a:pt x="16" y="103"/>
                      </a:lnTo>
                      <a:lnTo>
                        <a:pt x="16" y="105"/>
                      </a:lnTo>
                      <a:lnTo>
                        <a:pt x="18" y="106"/>
                      </a:lnTo>
                      <a:lnTo>
                        <a:pt x="20" y="106"/>
                      </a:lnTo>
                      <a:lnTo>
                        <a:pt x="20" y="108"/>
                      </a:lnTo>
                      <a:lnTo>
                        <a:pt x="21" y="108"/>
                      </a:lnTo>
                      <a:lnTo>
                        <a:pt x="23" y="110"/>
                      </a:lnTo>
                      <a:lnTo>
                        <a:pt x="25" y="110"/>
                      </a:lnTo>
                      <a:lnTo>
                        <a:pt x="25" y="112"/>
                      </a:lnTo>
                      <a:lnTo>
                        <a:pt x="26" y="113"/>
                      </a:lnTo>
                      <a:lnTo>
                        <a:pt x="30" y="113"/>
                      </a:lnTo>
                      <a:lnTo>
                        <a:pt x="33" y="115"/>
                      </a:lnTo>
                      <a:lnTo>
                        <a:pt x="35" y="115"/>
                      </a:lnTo>
                      <a:lnTo>
                        <a:pt x="36" y="115"/>
                      </a:lnTo>
                      <a:lnTo>
                        <a:pt x="38" y="117"/>
                      </a:lnTo>
                      <a:lnTo>
                        <a:pt x="40" y="117"/>
                      </a:lnTo>
                      <a:lnTo>
                        <a:pt x="41" y="117"/>
                      </a:lnTo>
                      <a:lnTo>
                        <a:pt x="43" y="117"/>
                      </a:lnTo>
                      <a:lnTo>
                        <a:pt x="45" y="117"/>
                      </a:lnTo>
                      <a:lnTo>
                        <a:pt x="46" y="118"/>
                      </a:lnTo>
                      <a:lnTo>
                        <a:pt x="48" y="117"/>
                      </a:lnTo>
                      <a:lnTo>
                        <a:pt x="48" y="118"/>
                      </a:lnTo>
                      <a:lnTo>
                        <a:pt x="48" y="117"/>
                      </a:lnTo>
                      <a:lnTo>
                        <a:pt x="50" y="117"/>
                      </a:lnTo>
                      <a:lnTo>
                        <a:pt x="51" y="117"/>
                      </a:lnTo>
                      <a:lnTo>
                        <a:pt x="53" y="117"/>
                      </a:lnTo>
                      <a:lnTo>
                        <a:pt x="55" y="117"/>
                      </a:lnTo>
                      <a:lnTo>
                        <a:pt x="56" y="117"/>
                      </a:lnTo>
                      <a:lnTo>
                        <a:pt x="58" y="117"/>
                      </a:lnTo>
                      <a:lnTo>
                        <a:pt x="58" y="115"/>
                      </a:lnTo>
                      <a:lnTo>
                        <a:pt x="60" y="115"/>
                      </a:lnTo>
                      <a:lnTo>
                        <a:pt x="61" y="115"/>
                      </a:lnTo>
                      <a:lnTo>
                        <a:pt x="63" y="115"/>
                      </a:lnTo>
                      <a:lnTo>
                        <a:pt x="66" y="113"/>
                      </a:lnTo>
                      <a:lnTo>
                        <a:pt x="68" y="113"/>
                      </a:lnTo>
                      <a:lnTo>
                        <a:pt x="70" y="112"/>
                      </a:lnTo>
                      <a:lnTo>
                        <a:pt x="71" y="112"/>
                      </a:lnTo>
                      <a:lnTo>
                        <a:pt x="73" y="110"/>
                      </a:lnTo>
                      <a:lnTo>
                        <a:pt x="75" y="110"/>
                      </a:lnTo>
                      <a:lnTo>
                        <a:pt x="76" y="108"/>
                      </a:lnTo>
                      <a:lnTo>
                        <a:pt x="76" y="106"/>
                      </a:lnTo>
                      <a:lnTo>
                        <a:pt x="78" y="106"/>
                      </a:lnTo>
                      <a:lnTo>
                        <a:pt x="80" y="106"/>
                      </a:lnTo>
                      <a:lnTo>
                        <a:pt x="80" y="103"/>
                      </a:lnTo>
                      <a:lnTo>
                        <a:pt x="81" y="103"/>
                      </a:lnTo>
                      <a:lnTo>
                        <a:pt x="83" y="103"/>
                      </a:lnTo>
                      <a:lnTo>
                        <a:pt x="83" y="101"/>
                      </a:lnTo>
                      <a:lnTo>
                        <a:pt x="83" y="100"/>
                      </a:lnTo>
                      <a:lnTo>
                        <a:pt x="84" y="98"/>
                      </a:lnTo>
                      <a:lnTo>
                        <a:pt x="86" y="98"/>
                      </a:lnTo>
                      <a:lnTo>
                        <a:pt x="86" y="96"/>
                      </a:lnTo>
                      <a:lnTo>
                        <a:pt x="88" y="95"/>
                      </a:lnTo>
                      <a:lnTo>
                        <a:pt x="88" y="93"/>
                      </a:lnTo>
                      <a:lnTo>
                        <a:pt x="89" y="91"/>
                      </a:lnTo>
                      <a:lnTo>
                        <a:pt x="91" y="90"/>
                      </a:lnTo>
                      <a:lnTo>
                        <a:pt x="93" y="90"/>
                      </a:lnTo>
                      <a:lnTo>
                        <a:pt x="93" y="88"/>
                      </a:lnTo>
                      <a:lnTo>
                        <a:pt x="93" y="86"/>
                      </a:lnTo>
                      <a:lnTo>
                        <a:pt x="94" y="83"/>
                      </a:lnTo>
                      <a:lnTo>
                        <a:pt x="96" y="81"/>
                      </a:lnTo>
                      <a:lnTo>
                        <a:pt x="96" y="79"/>
                      </a:lnTo>
                      <a:lnTo>
                        <a:pt x="96" y="76"/>
                      </a:lnTo>
                      <a:lnTo>
                        <a:pt x="96" y="74"/>
                      </a:lnTo>
                      <a:lnTo>
                        <a:pt x="98" y="74"/>
                      </a:lnTo>
                      <a:lnTo>
                        <a:pt x="98" y="73"/>
                      </a:lnTo>
                      <a:lnTo>
                        <a:pt x="98" y="71"/>
                      </a:lnTo>
                      <a:lnTo>
                        <a:pt x="98" y="69"/>
                      </a:lnTo>
                      <a:lnTo>
                        <a:pt x="98" y="68"/>
                      </a:lnTo>
                      <a:lnTo>
                        <a:pt x="98" y="66"/>
                      </a:lnTo>
                      <a:lnTo>
                        <a:pt x="98" y="64"/>
                      </a:lnTo>
                      <a:lnTo>
                        <a:pt x="98" y="63"/>
                      </a:lnTo>
                      <a:lnTo>
                        <a:pt x="99" y="63"/>
                      </a:lnTo>
                      <a:lnTo>
                        <a:pt x="99" y="61"/>
                      </a:lnTo>
                      <a:lnTo>
                        <a:pt x="99" y="59"/>
                      </a:lnTo>
                      <a:lnTo>
                        <a:pt x="99" y="57"/>
                      </a:lnTo>
                      <a:lnTo>
                        <a:pt x="99" y="56"/>
                      </a:lnTo>
                      <a:lnTo>
                        <a:pt x="99" y="54"/>
                      </a:lnTo>
                      <a:lnTo>
                        <a:pt x="99" y="52"/>
                      </a:lnTo>
                      <a:lnTo>
                        <a:pt x="98" y="52"/>
                      </a:lnTo>
                      <a:lnTo>
                        <a:pt x="98" y="51"/>
                      </a:lnTo>
                      <a:lnTo>
                        <a:pt x="98" y="49"/>
                      </a:lnTo>
                      <a:lnTo>
                        <a:pt x="98" y="47"/>
                      </a:lnTo>
                      <a:lnTo>
                        <a:pt x="98" y="46"/>
                      </a:lnTo>
                      <a:lnTo>
                        <a:pt x="98" y="44"/>
                      </a:lnTo>
                      <a:lnTo>
                        <a:pt x="98" y="42"/>
                      </a:lnTo>
                      <a:lnTo>
                        <a:pt x="98" y="41"/>
                      </a:lnTo>
                      <a:lnTo>
                        <a:pt x="98" y="37"/>
                      </a:lnTo>
                      <a:lnTo>
                        <a:pt x="96" y="37"/>
                      </a:lnTo>
                      <a:lnTo>
                        <a:pt x="96" y="34"/>
                      </a:lnTo>
                      <a:lnTo>
                        <a:pt x="94" y="32"/>
                      </a:lnTo>
                      <a:lnTo>
                        <a:pt x="94" y="30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5"/>
                      </a:lnTo>
                      <a:lnTo>
                        <a:pt x="91" y="25"/>
                      </a:lnTo>
                      <a:lnTo>
                        <a:pt x="91" y="24"/>
                      </a:lnTo>
                      <a:lnTo>
                        <a:pt x="89" y="24"/>
                      </a:lnTo>
                      <a:lnTo>
                        <a:pt x="89" y="22"/>
                      </a:lnTo>
                      <a:lnTo>
                        <a:pt x="88" y="22"/>
                      </a:lnTo>
                      <a:lnTo>
                        <a:pt x="88" y="20"/>
                      </a:lnTo>
                      <a:lnTo>
                        <a:pt x="88" y="19"/>
                      </a:lnTo>
                      <a:lnTo>
                        <a:pt x="86" y="19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4" y="15"/>
                      </a:lnTo>
                      <a:lnTo>
                        <a:pt x="83" y="15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81" y="10"/>
                      </a:lnTo>
                      <a:lnTo>
                        <a:pt x="80" y="10"/>
                      </a:ln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1" y="5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4" name="Freeform 913"/>
                <p:cNvSpPr>
                  <a:spLocks/>
                </p:cNvSpPr>
                <p:nvPr/>
              </p:nvSpPr>
              <p:spPr bwMode="auto">
                <a:xfrm>
                  <a:off x="5224" y="899"/>
                  <a:ext cx="52" cy="61"/>
                </a:xfrm>
                <a:custGeom>
                  <a:avLst/>
                  <a:gdLst>
                    <a:gd name="T0" fmla="*/ 1 w 103"/>
                    <a:gd name="T1" fmla="*/ 24 h 121"/>
                    <a:gd name="T2" fmla="*/ 0 w 103"/>
                    <a:gd name="T3" fmla="*/ 31 h 121"/>
                    <a:gd name="T4" fmla="*/ 1 w 103"/>
                    <a:gd name="T5" fmla="*/ 39 h 121"/>
                    <a:gd name="T6" fmla="*/ 4 w 103"/>
                    <a:gd name="T7" fmla="*/ 46 h 121"/>
                    <a:gd name="T8" fmla="*/ 7 w 103"/>
                    <a:gd name="T9" fmla="*/ 52 h 121"/>
                    <a:gd name="T10" fmla="*/ 11 w 103"/>
                    <a:gd name="T11" fmla="*/ 57 h 121"/>
                    <a:gd name="T12" fmla="*/ 17 w 103"/>
                    <a:gd name="T13" fmla="*/ 59 h 121"/>
                    <a:gd name="T14" fmla="*/ 24 w 103"/>
                    <a:gd name="T15" fmla="*/ 61 h 121"/>
                    <a:gd name="T16" fmla="*/ 29 w 103"/>
                    <a:gd name="T17" fmla="*/ 61 h 121"/>
                    <a:gd name="T18" fmla="*/ 35 w 103"/>
                    <a:gd name="T19" fmla="*/ 58 h 121"/>
                    <a:gd name="T20" fmla="*/ 41 w 103"/>
                    <a:gd name="T21" fmla="*/ 54 h 121"/>
                    <a:gd name="T22" fmla="*/ 45 w 103"/>
                    <a:gd name="T23" fmla="*/ 49 h 121"/>
                    <a:gd name="T24" fmla="*/ 48 w 103"/>
                    <a:gd name="T25" fmla="*/ 43 h 121"/>
                    <a:gd name="T26" fmla="*/ 51 w 103"/>
                    <a:gd name="T27" fmla="*/ 36 h 121"/>
                    <a:gd name="T28" fmla="*/ 52 w 103"/>
                    <a:gd name="T29" fmla="*/ 29 h 121"/>
                    <a:gd name="T30" fmla="*/ 50 w 103"/>
                    <a:gd name="T31" fmla="*/ 21 h 121"/>
                    <a:gd name="T32" fmla="*/ 48 w 103"/>
                    <a:gd name="T33" fmla="*/ 15 h 121"/>
                    <a:gd name="T34" fmla="*/ 44 w 103"/>
                    <a:gd name="T35" fmla="*/ 9 h 121"/>
                    <a:gd name="T36" fmla="*/ 39 w 103"/>
                    <a:gd name="T37" fmla="*/ 4 h 121"/>
                    <a:gd name="T38" fmla="*/ 32 w 103"/>
                    <a:gd name="T39" fmla="*/ 1 h 121"/>
                    <a:gd name="T40" fmla="*/ 26 w 103"/>
                    <a:gd name="T41" fmla="*/ 0 h 121"/>
                    <a:gd name="T42" fmla="*/ 20 w 103"/>
                    <a:gd name="T43" fmla="*/ 2 h 121"/>
                    <a:gd name="T44" fmla="*/ 14 w 103"/>
                    <a:gd name="T45" fmla="*/ 4 h 121"/>
                    <a:gd name="T46" fmla="*/ 9 w 103"/>
                    <a:gd name="T47" fmla="*/ 9 h 121"/>
                    <a:gd name="T48" fmla="*/ 5 w 103"/>
                    <a:gd name="T49" fmla="*/ 14 h 121"/>
                    <a:gd name="T50" fmla="*/ 4 w 103"/>
                    <a:gd name="T51" fmla="*/ 18 h 121"/>
                    <a:gd name="T52" fmla="*/ 9 w 103"/>
                    <a:gd name="T53" fmla="*/ 12 h 121"/>
                    <a:gd name="T54" fmla="*/ 13 w 103"/>
                    <a:gd name="T55" fmla="*/ 7 h 121"/>
                    <a:gd name="T56" fmla="*/ 18 w 103"/>
                    <a:gd name="T57" fmla="*/ 3 h 121"/>
                    <a:gd name="T58" fmla="*/ 24 w 103"/>
                    <a:gd name="T59" fmla="*/ 2 h 121"/>
                    <a:gd name="T60" fmla="*/ 29 w 103"/>
                    <a:gd name="T61" fmla="*/ 2 h 121"/>
                    <a:gd name="T62" fmla="*/ 36 w 103"/>
                    <a:gd name="T63" fmla="*/ 3 h 121"/>
                    <a:gd name="T64" fmla="*/ 43 w 103"/>
                    <a:gd name="T65" fmla="*/ 8 h 121"/>
                    <a:gd name="T66" fmla="*/ 46 w 103"/>
                    <a:gd name="T67" fmla="*/ 13 h 121"/>
                    <a:gd name="T68" fmla="*/ 48 w 103"/>
                    <a:gd name="T69" fmla="*/ 19 h 121"/>
                    <a:gd name="T70" fmla="*/ 50 w 103"/>
                    <a:gd name="T71" fmla="*/ 26 h 121"/>
                    <a:gd name="T72" fmla="*/ 50 w 103"/>
                    <a:gd name="T73" fmla="*/ 33 h 121"/>
                    <a:gd name="T74" fmla="*/ 49 w 103"/>
                    <a:gd name="T75" fmla="*/ 40 h 121"/>
                    <a:gd name="T76" fmla="*/ 46 w 103"/>
                    <a:gd name="T77" fmla="*/ 47 h 121"/>
                    <a:gd name="T78" fmla="*/ 43 w 103"/>
                    <a:gd name="T79" fmla="*/ 52 h 121"/>
                    <a:gd name="T80" fmla="*/ 38 w 103"/>
                    <a:gd name="T81" fmla="*/ 57 h 121"/>
                    <a:gd name="T82" fmla="*/ 32 w 103"/>
                    <a:gd name="T83" fmla="*/ 59 h 121"/>
                    <a:gd name="T84" fmla="*/ 26 w 103"/>
                    <a:gd name="T85" fmla="*/ 61 h 121"/>
                    <a:gd name="T86" fmla="*/ 20 w 103"/>
                    <a:gd name="T87" fmla="*/ 59 h 121"/>
                    <a:gd name="T88" fmla="*/ 14 w 103"/>
                    <a:gd name="T89" fmla="*/ 57 h 121"/>
                    <a:gd name="T90" fmla="*/ 9 w 103"/>
                    <a:gd name="T91" fmla="*/ 52 h 121"/>
                    <a:gd name="T92" fmla="*/ 6 w 103"/>
                    <a:gd name="T93" fmla="*/ 47 h 121"/>
                    <a:gd name="T94" fmla="*/ 3 w 103"/>
                    <a:gd name="T95" fmla="*/ 41 h 121"/>
                    <a:gd name="T96" fmla="*/ 1 w 103"/>
                    <a:gd name="T97" fmla="*/ 34 h 121"/>
                    <a:gd name="T98" fmla="*/ 1 w 103"/>
                    <a:gd name="T99" fmla="*/ 27 h 121"/>
                    <a:gd name="T100" fmla="*/ 4 w 103"/>
                    <a:gd name="T101" fmla="*/ 20 h 12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03"/>
                    <a:gd name="T154" fmla="*/ 0 h 121"/>
                    <a:gd name="T155" fmla="*/ 103 w 103"/>
                    <a:gd name="T156" fmla="*/ 121 h 12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03" h="121">
                      <a:moveTo>
                        <a:pt x="7" y="37"/>
                      </a:moveTo>
                      <a:lnTo>
                        <a:pt x="5" y="40"/>
                      </a:lnTo>
                      <a:lnTo>
                        <a:pt x="3" y="42"/>
                      </a:lnTo>
                      <a:lnTo>
                        <a:pt x="2" y="45"/>
                      </a:lnTo>
                      <a:lnTo>
                        <a:pt x="2" y="47"/>
                      </a:lnTo>
                      <a:lnTo>
                        <a:pt x="2" y="50"/>
                      </a:lnTo>
                      <a:lnTo>
                        <a:pt x="2" y="54"/>
                      </a:lnTo>
                      <a:lnTo>
                        <a:pt x="2" y="57"/>
                      </a:lnTo>
                      <a:lnTo>
                        <a:pt x="2" y="59"/>
                      </a:lnTo>
                      <a:lnTo>
                        <a:pt x="0" y="62"/>
                      </a:lnTo>
                      <a:lnTo>
                        <a:pt x="0" y="66"/>
                      </a:lnTo>
                      <a:lnTo>
                        <a:pt x="2" y="67"/>
                      </a:lnTo>
                      <a:lnTo>
                        <a:pt x="2" y="71"/>
                      </a:lnTo>
                      <a:lnTo>
                        <a:pt x="2" y="76"/>
                      </a:lnTo>
                      <a:lnTo>
                        <a:pt x="2" y="77"/>
                      </a:lnTo>
                      <a:lnTo>
                        <a:pt x="2" y="81"/>
                      </a:lnTo>
                      <a:lnTo>
                        <a:pt x="3" y="82"/>
                      </a:lnTo>
                      <a:lnTo>
                        <a:pt x="5" y="86"/>
                      </a:lnTo>
                      <a:lnTo>
                        <a:pt x="5" y="88"/>
                      </a:lnTo>
                      <a:lnTo>
                        <a:pt x="7" y="91"/>
                      </a:lnTo>
                      <a:lnTo>
                        <a:pt x="7" y="93"/>
                      </a:lnTo>
                      <a:lnTo>
                        <a:pt x="8" y="96"/>
                      </a:lnTo>
                      <a:lnTo>
                        <a:pt x="12" y="98"/>
                      </a:lnTo>
                      <a:lnTo>
                        <a:pt x="12" y="99"/>
                      </a:lnTo>
                      <a:lnTo>
                        <a:pt x="13" y="103"/>
                      </a:lnTo>
                      <a:lnTo>
                        <a:pt x="15" y="104"/>
                      </a:lnTo>
                      <a:lnTo>
                        <a:pt x="17" y="106"/>
                      </a:lnTo>
                      <a:lnTo>
                        <a:pt x="18" y="108"/>
                      </a:lnTo>
                      <a:lnTo>
                        <a:pt x="22" y="109"/>
                      </a:lnTo>
                      <a:lnTo>
                        <a:pt x="22" y="113"/>
                      </a:lnTo>
                      <a:lnTo>
                        <a:pt x="25" y="113"/>
                      </a:lnTo>
                      <a:lnTo>
                        <a:pt x="27" y="115"/>
                      </a:lnTo>
                      <a:lnTo>
                        <a:pt x="30" y="116"/>
                      </a:lnTo>
                      <a:lnTo>
                        <a:pt x="32" y="118"/>
                      </a:lnTo>
                      <a:lnTo>
                        <a:pt x="33" y="118"/>
                      </a:lnTo>
                      <a:lnTo>
                        <a:pt x="37" y="121"/>
                      </a:lnTo>
                      <a:lnTo>
                        <a:pt x="40" y="121"/>
                      </a:lnTo>
                      <a:lnTo>
                        <a:pt x="42" y="121"/>
                      </a:lnTo>
                      <a:lnTo>
                        <a:pt x="43" y="121"/>
                      </a:lnTo>
                      <a:lnTo>
                        <a:pt x="47" y="121"/>
                      </a:lnTo>
                      <a:lnTo>
                        <a:pt x="50" y="121"/>
                      </a:lnTo>
                      <a:lnTo>
                        <a:pt x="52" y="121"/>
                      </a:lnTo>
                      <a:lnTo>
                        <a:pt x="53" y="121"/>
                      </a:lnTo>
                      <a:lnTo>
                        <a:pt x="57" y="121"/>
                      </a:lnTo>
                      <a:lnTo>
                        <a:pt x="58" y="121"/>
                      </a:lnTo>
                      <a:lnTo>
                        <a:pt x="62" y="121"/>
                      </a:lnTo>
                      <a:lnTo>
                        <a:pt x="63" y="120"/>
                      </a:lnTo>
                      <a:lnTo>
                        <a:pt x="65" y="118"/>
                      </a:lnTo>
                      <a:lnTo>
                        <a:pt x="68" y="118"/>
                      </a:lnTo>
                      <a:lnTo>
                        <a:pt x="70" y="116"/>
                      </a:lnTo>
                      <a:lnTo>
                        <a:pt x="73" y="115"/>
                      </a:lnTo>
                      <a:lnTo>
                        <a:pt x="75" y="113"/>
                      </a:lnTo>
                      <a:lnTo>
                        <a:pt x="78" y="113"/>
                      </a:lnTo>
                      <a:lnTo>
                        <a:pt x="78" y="111"/>
                      </a:lnTo>
                      <a:lnTo>
                        <a:pt x="82" y="108"/>
                      </a:lnTo>
                      <a:lnTo>
                        <a:pt x="83" y="108"/>
                      </a:lnTo>
                      <a:lnTo>
                        <a:pt x="85" y="104"/>
                      </a:lnTo>
                      <a:lnTo>
                        <a:pt x="86" y="103"/>
                      </a:lnTo>
                      <a:lnTo>
                        <a:pt x="88" y="101"/>
                      </a:lnTo>
                      <a:lnTo>
                        <a:pt x="90" y="98"/>
                      </a:lnTo>
                      <a:lnTo>
                        <a:pt x="93" y="96"/>
                      </a:lnTo>
                      <a:lnTo>
                        <a:pt x="93" y="94"/>
                      </a:lnTo>
                      <a:lnTo>
                        <a:pt x="95" y="91"/>
                      </a:lnTo>
                      <a:lnTo>
                        <a:pt x="96" y="88"/>
                      </a:lnTo>
                      <a:lnTo>
                        <a:pt x="96" y="86"/>
                      </a:lnTo>
                      <a:lnTo>
                        <a:pt x="98" y="82"/>
                      </a:lnTo>
                      <a:lnTo>
                        <a:pt x="100" y="81"/>
                      </a:lnTo>
                      <a:lnTo>
                        <a:pt x="100" y="77"/>
                      </a:lnTo>
                      <a:lnTo>
                        <a:pt x="101" y="76"/>
                      </a:lnTo>
                      <a:lnTo>
                        <a:pt x="101" y="71"/>
                      </a:lnTo>
                      <a:lnTo>
                        <a:pt x="101" y="67"/>
                      </a:lnTo>
                      <a:lnTo>
                        <a:pt x="101" y="66"/>
                      </a:lnTo>
                      <a:lnTo>
                        <a:pt x="103" y="62"/>
                      </a:lnTo>
                      <a:lnTo>
                        <a:pt x="103" y="59"/>
                      </a:lnTo>
                      <a:lnTo>
                        <a:pt x="103" y="57"/>
                      </a:lnTo>
                      <a:lnTo>
                        <a:pt x="103" y="52"/>
                      </a:lnTo>
                      <a:lnTo>
                        <a:pt x="101" y="50"/>
                      </a:lnTo>
                      <a:lnTo>
                        <a:pt x="101" y="47"/>
                      </a:lnTo>
                      <a:lnTo>
                        <a:pt x="101" y="45"/>
                      </a:lnTo>
                      <a:lnTo>
                        <a:pt x="100" y="42"/>
                      </a:lnTo>
                      <a:lnTo>
                        <a:pt x="100" y="40"/>
                      </a:lnTo>
                      <a:lnTo>
                        <a:pt x="98" y="37"/>
                      </a:lnTo>
                      <a:lnTo>
                        <a:pt x="98" y="35"/>
                      </a:lnTo>
                      <a:lnTo>
                        <a:pt x="96" y="32"/>
                      </a:lnTo>
                      <a:lnTo>
                        <a:pt x="96" y="30"/>
                      </a:lnTo>
                      <a:lnTo>
                        <a:pt x="95" y="27"/>
                      </a:lnTo>
                      <a:lnTo>
                        <a:pt x="93" y="23"/>
                      </a:lnTo>
                      <a:lnTo>
                        <a:pt x="91" y="22"/>
                      </a:lnTo>
                      <a:lnTo>
                        <a:pt x="90" y="20"/>
                      </a:lnTo>
                      <a:lnTo>
                        <a:pt x="88" y="18"/>
                      </a:lnTo>
                      <a:lnTo>
                        <a:pt x="86" y="15"/>
                      </a:lnTo>
                      <a:lnTo>
                        <a:pt x="85" y="15"/>
                      </a:lnTo>
                      <a:lnTo>
                        <a:pt x="83" y="13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5" y="6"/>
                      </a:lnTo>
                      <a:lnTo>
                        <a:pt x="72" y="5"/>
                      </a:lnTo>
                      <a:lnTo>
                        <a:pt x="68" y="3"/>
                      </a:lnTo>
                      <a:lnTo>
                        <a:pt x="67" y="1"/>
                      </a:lnTo>
                      <a:lnTo>
                        <a:pt x="63" y="1"/>
                      </a:lnTo>
                      <a:lnTo>
                        <a:pt x="62" y="1"/>
                      </a:lnTo>
                      <a:lnTo>
                        <a:pt x="58" y="1"/>
                      </a:lnTo>
                      <a:lnTo>
                        <a:pt x="57" y="1"/>
                      </a:lnTo>
                      <a:lnTo>
                        <a:pt x="55" y="1"/>
                      </a:lnTo>
                      <a:lnTo>
                        <a:pt x="52" y="0"/>
                      </a:lnTo>
                      <a:lnTo>
                        <a:pt x="50" y="1"/>
                      </a:lnTo>
                      <a:lnTo>
                        <a:pt x="47" y="1"/>
                      </a:lnTo>
                      <a:lnTo>
                        <a:pt x="45" y="1"/>
                      </a:lnTo>
                      <a:lnTo>
                        <a:pt x="42" y="1"/>
                      </a:lnTo>
                      <a:lnTo>
                        <a:pt x="40" y="3"/>
                      </a:lnTo>
                      <a:lnTo>
                        <a:pt x="37" y="3"/>
                      </a:lnTo>
                      <a:lnTo>
                        <a:pt x="35" y="5"/>
                      </a:lnTo>
                      <a:lnTo>
                        <a:pt x="33" y="6"/>
                      </a:lnTo>
                      <a:lnTo>
                        <a:pt x="30" y="6"/>
                      </a:lnTo>
                      <a:lnTo>
                        <a:pt x="28" y="8"/>
                      </a:lnTo>
                      <a:lnTo>
                        <a:pt x="27" y="10"/>
                      </a:lnTo>
                      <a:lnTo>
                        <a:pt x="23" y="11"/>
                      </a:lnTo>
                      <a:lnTo>
                        <a:pt x="22" y="15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7" y="20"/>
                      </a:lnTo>
                      <a:lnTo>
                        <a:pt x="15" y="22"/>
                      </a:lnTo>
                      <a:lnTo>
                        <a:pt x="13" y="23"/>
                      </a:lnTo>
                      <a:lnTo>
                        <a:pt x="12" y="25"/>
                      </a:lnTo>
                      <a:lnTo>
                        <a:pt x="10" y="28"/>
                      </a:lnTo>
                      <a:lnTo>
                        <a:pt x="8" y="30"/>
                      </a:lnTo>
                      <a:lnTo>
                        <a:pt x="7" y="33"/>
                      </a:lnTo>
                      <a:lnTo>
                        <a:pt x="7" y="37"/>
                      </a:lnTo>
                      <a:lnTo>
                        <a:pt x="8" y="35"/>
                      </a:lnTo>
                      <a:lnTo>
                        <a:pt x="10" y="32"/>
                      </a:lnTo>
                      <a:lnTo>
                        <a:pt x="12" y="30"/>
                      </a:lnTo>
                      <a:lnTo>
                        <a:pt x="13" y="27"/>
                      </a:lnTo>
                      <a:lnTo>
                        <a:pt x="15" y="23"/>
                      </a:lnTo>
                      <a:lnTo>
                        <a:pt x="17" y="23"/>
                      </a:lnTo>
                      <a:lnTo>
                        <a:pt x="18" y="20"/>
                      </a:lnTo>
                      <a:lnTo>
                        <a:pt x="18" y="18"/>
                      </a:lnTo>
                      <a:lnTo>
                        <a:pt x="22" y="17"/>
                      </a:lnTo>
                      <a:lnTo>
                        <a:pt x="23" y="15"/>
                      </a:lnTo>
                      <a:lnTo>
                        <a:pt x="25" y="13"/>
                      </a:lnTo>
                      <a:lnTo>
                        <a:pt x="27" y="11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33" y="6"/>
                      </a:lnTo>
                      <a:lnTo>
                        <a:pt x="35" y="6"/>
                      </a:lnTo>
                      <a:lnTo>
                        <a:pt x="38" y="6"/>
                      </a:lnTo>
                      <a:lnTo>
                        <a:pt x="40" y="5"/>
                      </a:lnTo>
                      <a:lnTo>
                        <a:pt x="42" y="5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0" y="3"/>
                      </a:lnTo>
                      <a:lnTo>
                        <a:pt x="52" y="1"/>
                      </a:lnTo>
                      <a:lnTo>
                        <a:pt x="53" y="3"/>
                      </a:lnTo>
                      <a:lnTo>
                        <a:pt x="57" y="3"/>
                      </a:lnTo>
                      <a:lnTo>
                        <a:pt x="58" y="3"/>
                      </a:lnTo>
                      <a:lnTo>
                        <a:pt x="62" y="3"/>
                      </a:lnTo>
                      <a:lnTo>
                        <a:pt x="63" y="3"/>
                      </a:lnTo>
                      <a:lnTo>
                        <a:pt x="67" y="5"/>
                      </a:lnTo>
                      <a:lnTo>
                        <a:pt x="68" y="6"/>
                      </a:lnTo>
                      <a:lnTo>
                        <a:pt x="72" y="6"/>
                      </a:lnTo>
                      <a:lnTo>
                        <a:pt x="75" y="8"/>
                      </a:lnTo>
                      <a:lnTo>
                        <a:pt x="78" y="11"/>
                      </a:lnTo>
                      <a:lnTo>
                        <a:pt x="80" y="13"/>
                      </a:lnTo>
                      <a:lnTo>
                        <a:pt x="82" y="15"/>
                      </a:lnTo>
                      <a:lnTo>
                        <a:pt x="85" y="15"/>
                      </a:lnTo>
                      <a:lnTo>
                        <a:pt x="85" y="17"/>
                      </a:lnTo>
                      <a:lnTo>
                        <a:pt x="86" y="20"/>
                      </a:lnTo>
                      <a:lnTo>
                        <a:pt x="88" y="22"/>
                      </a:lnTo>
                      <a:lnTo>
                        <a:pt x="90" y="23"/>
                      </a:lnTo>
                      <a:lnTo>
                        <a:pt x="91" y="25"/>
                      </a:lnTo>
                      <a:lnTo>
                        <a:pt x="93" y="28"/>
                      </a:lnTo>
                      <a:lnTo>
                        <a:pt x="93" y="30"/>
                      </a:lnTo>
                      <a:lnTo>
                        <a:pt x="95" y="32"/>
                      </a:lnTo>
                      <a:lnTo>
                        <a:pt x="96" y="35"/>
                      </a:lnTo>
                      <a:lnTo>
                        <a:pt x="96" y="37"/>
                      </a:lnTo>
                      <a:lnTo>
                        <a:pt x="98" y="40"/>
                      </a:lnTo>
                      <a:lnTo>
                        <a:pt x="98" y="42"/>
                      </a:lnTo>
                      <a:lnTo>
                        <a:pt x="100" y="45"/>
                      </a:lnTo>
                      <a:lnTo>
                        <a:pt x="100" y="49"/>
                      </a:lnTo>
                      <a:lnTo>
                        <a:pt x="100" y="52"/>
                      </a:lnTo>
                      <a:lnTo>
                        <a:pt x="100" y="54"/>
                      </a:lnTo>
                      <a:lnTo>
                        <a:pt x="101" y="57"/>
                      </a:lnTo>
                      <a:lnTo>
                        <a:pt x="101" y="59"/>
                      </a:lnTo>
                      <a:lnTo>
                        <a:pt x="100" y="62"/>
                      </a:lnTo>
                      <a:lnTo>
                        <a:pt x="100" y="66"/>
                      </a:lnTo>
                      <a:lnTo>
                        <a:pt x="100" y="67"/>
                      </a:lnTo>
                      <a:lnTo>
                        <a:pt x="100" y="71"/>
                      </a:lnTo>
                      <a:lnTo>
                        <a:pt x="100" y="74"/>
                      </a:lnTo>
                      <a:lnTo>
                        <a:pt x="98" y="76"/>
                      </a:lnTo>
                      <a:lnTo>
                        <a:pt x="98" y="79"/>
                      </a:lnTo>
                      <a:lnTo>
                        <a:pt x="96" y="81"/>
                      </a:lnTo>
                      <a:lnTo>
                        <a:pt x="96" y="86"/>
                      </a:lnTo>
                      <a:lnTo>
                        <a:pt x="95" y="88"/>
                      </a:lnTo>
                      <a:lnTo>
                        <a:pt x="93" y="91"/>
                      </a:lnTo>
                      <a:lnTo>
                        <a:pt x="91" y="93"/>
                      </a:lnTo>
                      <a:lnTo>
                        <a:pt x="90" y="96"/>
                      </a:lnTo>
                      <a:lnTo>
                        <a:pt x="90" y="98"/>
                      </a:lnTo>
                      <a:lnTo>
                        <a:pt x="86" y="99"/>
                      </a:lnTo>
                      <a:lnTo>
                        <a:pt x="86" y="103"/>
                      </a:lnTo>
                      <a:lnTo>
                        <a:pt x="85" y="103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8" y="108"/>
                      </a:lnTo>
                      <a:lnTo>
                        <a:pt x="75" y="111"/>
                      </a:lnTo>
                      <a:lnTo>
                        <a:pt x="75" y="113"/>
                      </a:lnTo>
                      <a:lnTo>
                        <a:pt x="72" y="113"/>
                      </a:lnTo>
                      <a:lnTo>
                        <a:pt x="70" y="113"/>
                      </a:lnTo>
                      <a:lnTo>
                        <a:pt x="68" y="115"/>
                      </a:lnTo>
                      <a:lnTo>
                        <a:pt x="65" y="116"/>
                      </a:lnTo>
                      <a:lnTo>
                        <a:pt x="63" y="118"/>
                      </a:lnTo>
                      <a:lnTo>
                        <a:pt x="62" y="118"/>
                      </a:lnTo>
                      <a:lnTo>
                        <a:pt x="58" y="118"/>
                      </a:lnTo>
                      <a:lnTo>
                        <a:pt x="57" y="120"/>
                      </a:lnTo>
                      <a:lnTo>
                        <a:pt x="53" y="120"/>
                      </a:lnTo>
                      <a:lnTo>
                        <a:pt x="52" y="121"/>
                      </a:lnTo>
                      <a:lnTo>
                        <a:pt x="50" y="121"/>
                      </a:lnTo>
                      <a:lnTo>
                        <a:pt x="47" y="120"/>
                      </a:lnTo>
                      <a:lnTo>
                        <a:pt x="45" y="120"/>
                      </a:lnTo>
                      <a:lnTo>
                        <a:pt x="42" y="120"/>
                      </a:lnTo>
                      <a:lnTo>
                        <a:pt x="40" y="118"/>
                      </a:lnTo>
                      <a:lnTo>
                        <a:pt x="37" y="118"/>
                      </a:lnTo>
                      <a:lnTo>
                        <a:pt x="35" y="116"/>
                      </a:lnTo>
                      <a:lnTo>
                        <a:pt x="33" y="115"/>
                      </a:lnTo>
                      <a:lnTo>
                        <a:pt x="30" y="115"/>
                      </a:lnTo>
                      <a:lnTo>
                        <a:pt x="28" y="113"/>
                      </a:lnTo>
                      <a:lnTo>
                        <a:pt x="25" y="111"/>
                      </a:lnTo>
                      <a:lnTo>
                        <a:pt x="23" y="109"/>
                      </a:lnTo>
                      <a:lnTo>
                        <a:pt x="22" y="108"/>
                      </a:lnTo>
                      <a:lnTo>
                        <a:pt x="20" y="108"/>
                      </a:lnTo>
                      <a:lnTo>
                        <a:pt x="18" y="104"/>
                      </a:lnTo>
                      <a:lnTo>
                        <a:pt x="17" y="103"/>
                      </a:lnTo>
                      <a:lnTo>
                        <a:pt x="15" y="101"/>
                      </a:lnTo>
                      <a:lnTo>
                        <a:pt x="13" y="98"/>
                      </a:lnTo>
                      <a:lnTo>
                        <a:pt x="12" y="98"/>
                      </a:lnTo>
                      <a:lnTo>
                        <a:pt x="12" y="94"/>
                      </a:lnTo>
                      <a:lnTo>
                        <a:pt x="8" y="91"/>
                      </a:lnTo>
                      <a:lnTo>
                        <a:pt x="8" y="89"/>
                      </a:lnTo>
                      <a:lnTo>
                        <a:pt x="7" y="86"/>
                      </a:lnTo>
                      <a:lnTo>
                        <a:pt x="5" y="81"/>
                      </a:lnTo>
                      <a:lnTo>
                        <a:pt x="5" y="79"/>
                      </a:lnTo>
                      <a:lnTo>
                        <a:pt x="3" y="76"/>
                      </a:lnTo>
                      <a:lnTo>
                        <a:pt x="3" y="74"/>
                      </a:lnTo>
                      <a:lnTo>
                        <a:pt x="2" y="71"/>
                      </a:lnTo>
                      <a:lnTo>
                        <a:pt x="2" y="67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2" y="59"/>
                      </a:lnTo>
                      <a:lnTo>
                        <a:pt x="2" y="57"/>
                      </a:lnTo>
                      <a:lnTo>
                        <a:pt x="2" y="54"/>
                      </a:lnTo>
                      <a:lnTo>
                        <a:pt x="3" y="52"/>
                      </a:lnTo>
                      <a:lnTo>
                        <a:pt x="5" y="49"/>
                      </a:lnTo>
                      <a:lnTo>
                        <a:pt x="5" y="45"/>
                      </a:lnTo>
                      <a:lnTo>
                        <a:pt x="7" y="42"/>
                      </a:lnTo>
                      <a:lnTo>
                        <a:pt x="7" y="40"/>
                      </a:lnTo>
                      <a:lnTo>
                        <a:pt x="7" y="3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5" name="Freeform 914"/>
                <p:cNvSpPr>
                  <a:spLocks/>
                </p:cNvSpPr>
                <p:nvPr/>
              </p:nvSpPr>
              <p:spPr bwMode="auto">
                <a:xfrm>
                  <a:off x="5246" y="922"/>
                  <a:ext cx="37" cy="16"/>
                </a:xfrm>
                <a:custGeom>
                  <a:avLst/>
                  <a:gdLst>
                    <a:gd name="T0" fmla="*/ 1 w 73"/>
                    <a:gd name="T1" fmla="*/ 10 h 32"/>
                    <a:gd name="T2" fmla="*/ 0 w 73"/>
                    <a:gd name="T3" fmla="*/ 16 h 32"/>
                    <a:gd name="T4" fmla="*/ 37 w 73"/>
                    <a:gd name="T5" fmla="*/ 13 h 32"/>
                    <a:gd name="T6" fmla="*/ 26 w 73"/>
                    <a:gd name="T7" fmla="*/ 0 h 32"/>
                    <a:gd name="T8" fmla="*/ 1 w 73"/>
                    <a:gd name="T9" fmla="*/ 1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1"/>
                      </a:moveTo>
                      <a:lnTo>
                        <a:pt x="0" y="32"/>
                      </a:lnTo>
                      <a:lnTo>
                        <a:pt x="73" y="27"/>
                      </a:lnTo>
                      <a:lnTo>
                        <a:pt x="52" y="0"/>
                      </a:lnTo>
                      <a:lnTo>
                        <a:pt x="2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6" name="Freeform 915"/>
                <p:cNvSpPr>
                  <a:spLocks/>
                </p:cNvSpPr>
                <p:nvPr/>
              </p:nvSpPr>
              <p:spPr bwMode="auto">
                <a:xfrm>
                  <a:off x="5197" y="917"/>
                  <a:ext cx="36" cy="27"/>
                </a:xfrm>
                <a:custGeom>
                  <a:avLst/>
                  <a:gdLst>
                    <a:gd name="T0" fmla="*/ 22 w 72"/>
                    <a:gd name="T1" fmla="*/ 0 h 52"/>
                    <a:gd name="T2" fmla="*/ 21 w 72"/>
                    <a:gd name="T3" fmla="*/ 0 h 52"/>
                    <a:gd name="T4" fmla="*/ 19 w 72"/>
                    <a:gd name="T5" fmla="*/ 0 h 52"/>
                    <a:gd name="T6" fmla="*/ 18 w 72"/>
                    <a:gd name="T7" fmla="*/ 0 h 52"/>
                    <a:gd name="T8" fmla="*/ 16 w 72"/>
                    <a:gd name="T9" fmla="*/ 0 h 52"/>
                    <a:gd name="T10" fmla="*/ 12 w 72"/>
                    <a:gd name="T11" fmla="*/ 0 h 52"/>
                    <a:gd name="T12" fmla="*/ 11 w 72"/>
                    <a:gd name="T13" fmla="*/ 0 h 52"/>
                    <a:gd name="T14" fmla="*/ 9 w 72"/>
                    <a:gd name="T15" fmla="*/ 2 h 52"/>
                    <a:gd name="T16" fmla="*/ 7 w 72"/>
                    <a:gd name="T17" fmla="*/ 3 h 52"/>
                    <a:gd name="T18" fmla="*/ 6 w 72"/>
                    <a:gd name="T19" fmla="*/ 4 h 52"/>
                    <a:gd name="T20" fmla="*/ 5 w 72"/>
                    <a:gd name="T21" fmla="*/ 4 h 52"/>
                    <a:gd name="T22" fmla="*/ 3 w 72"/>
                    <a:gd name="T23" fmla="*/ 6 h 52"/>
                    <a:gd name="T24" fmla="*/ 1 w 72"/>
                    <a:gd name="T25" fmla="*/ 10 h 52"/>
                    <a:gd name="T26" fmla="*/ 1 w 72"/>
                    <a:gd name="T27" fmla="*/ 13 h 52"/>
                    <a:gd name="T28" fmla="*/ 0 w 72"/>
                    <a:gd name="T29" fmla="*/ 13 h 52"/>
                    <a:gd name="T30" fmla="*/ 1 w 72"/>
                    <a:gd name="T31" fmla="*/ 16 h 52"/>
                    <a:gd name="T32" fmla="*/ 1 w 72"/>
                    <a:gd name="T33" fmla="*/ 18 h 52"/>
                    <a:gd name="T34" fmla="*/ 1 w 72"/>
                    <a:gd name="T35" fmla="*/ 18 h 52"/>
                    <a:gd name="T36" fmla="*/ 2 w 72"/>
                    <a:gd name="T37" fmla="*/ 20 h 52"/>
                    <a:gd name="T38" fmla="*/ 4 w 72"/>
                    <a:gd name="T39" fmla="*/ 23 h 52"/>
                    <a:gd name="T40" fmla="*/ 5 w 72"/>
                    <a:gd name="T41" fmla="*/ 23 h 52"/>
                    <a:gd name="T42" fmla="*/ 7 w 72"/>
                    <a:gd name="T43" fmla="*/ 24 h 52"/>
                    <a:gd name="T44" fmla="*/ 12 w 72"/>
                    <a:gd name="T45" fmla="*/ 26 h 52"/>
                    <a:gd name="T46" fmla="*/ 15 w 72"/>
                    <a:gd name="T47" fmla="*/ 26 h 52"/>
                    <a:gd name="T48" fmla="*/ 16 w 72"/>
                    <a:gd name="T49" fmla="*/ 26 h 52"/>
                    <a:gd name="T50" fmla="*/ 18 w 72"/>
                    <a:gd name="T51" fmla="*/ 27 h 52"/>
                    <a:gd name="T52" fmla="*/ 19 w 72"/>
                    <a:gd name="T53" fmla="*/ 27 h 52"/>
                    <a:gd name="T54" fmla="*/ 20 w 72"/>
                    <a:gd name="T55" fmla="*/ 27 h 52"/>
                    <a:gd name="T56" fmla="*/ 23 w 72"/>
                    <a:gd name="T57" fmla="*/ 26 h 52"/>
                    <a:gd name="T58" fmla="*/ 25 w 72"/>
                    <a:gd name="T59" fmla="*/ 26 h 52"/>
                    <a:gd name="T60" fmla="*/ 26 w 72"/>
                    <a:gd name="T61" fmla="*/ 24 h 52"/>
                    <a:gd name="T62" fmla="*/ 29 w 72"/>
                    <a:gd name="T63" fmla="*/ 23 h 52"/>
                    <a:gd name="T64" fmla="*/ 30 w 72"/>
                    <a:gd name="T65" fmla="*/ 23 h 52"/>
                    <a:gd name="T66" fmla="*/ 31 w 72"/>
                    <a:gd name="T67" fmla="*/ 21 h 52"/>
                    <a:gd name="T68" fmla="*/ 34 w 72"/>
                    <a:gd name="T69" fmla="*/ 20 h 52"/>
                    <a:gd name="T70" fmla="*/ 35 w 72"/>
                    <a:gd name="T71" fmla="*/ 17 h 52"/>
                    <a:gd name="T72" fmla="*/ 36 w 72"/>
                    <a:gd name="T73" fmla="*/ 15 h 52"/>
                    <a:gd name="T74" fmla="*/ 36 w 72"/>
                    <a:gd name="T75" fmla="*/ 14 h 52"/>
                    <a:gd name="T76" fmla="*/ 36 w 72"/>
                    <a:gd name="T77" fmla="*/ 13 h 52"/>
                    <a:gd name="T78" fmla="*/ 36 w 72"/>
                    <a:gd name="T79" fmla="*/ 11 h 52"/>
                    <a:gd name="T80" fmla="*/ 36 w 72"/>
                    <a:gd name="T81" fmla="*/ 9 h 52"/>
                    <a:gd name="T82" fmla="*/ 34 w 72"/>
                    <a:gd name="T83" fmla="*/ 7 h 52"/>
                    <a:gd name="T84" fmla="*/ 34 w 72"/>
                    <a:gd name="T85" fmla="*/ 7 h 52"/>
                    <a:gd name="T86" fmla="*/ 34 w 72"/>
                    <a:gd name="T87" fmla="*/ 5 h 52"/>
                    <a:gd name="T88" fmla="*/ 33 w 72"/>
                    <a:gd name="T89" fmla="*/ 4 h 52"/>
                    <a:gd name="T90" fmla="*/ 31 w 72"/>
                    <a:gd name="T91" fmla="*/ 4 h 52"/>
                    <a:gd name="T92" fmla="*/ 30 w 72"/>
                    <a:gd name="T93" fmla="*/ 3 h 52"/>
                    <a:gd name="T94" fmla="*/ 28 w 72"/>
                    <a:gd name="T95" fmla="*/ 2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52"/>
                    <a:gd name="T146" fmla="*/ 72 w 72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52">
                      <a:moveTo>
                        <a:pt x="52" y="0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2" y="2"/>
                      </a:lnTo>
                      <a:lnTo>
                        <a:pt x="18" y="2"/>
                      </a:lnTo>
                      <a:lnTo>
                        <a:pt x="18" y="3"/>
                      </a:lnTo>
                      <a:lnTo>
                        <a:pt x="17" y="3"/>
                      </a:lnTo>
                      <a:lnTo>
                        <a:pt x="15" y="5"/>
                      </a:lnTo>
                      <a:lnTo>
                        <a:pt x="13" y="5"/>
                      </a:lnTo>
                      <a:lnTo>
                        <a:pt x="12" y="7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7" y="8"/>
                      </a:lnTo>
                      <a:lnTo>
                        <a:pt x="7" y="12"/>
                      </a:lnTo>
                      <a:lnTo>
                        <a:pt x="5" y="13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2" y="23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3" y="35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40"/>
                      </a:lnTo>
                      <a:lnTo>
                        <a:pt x="7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5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7" y="47"/>
                      </a:lnTo>
                      <a:lnTo>
                        <a:pt x="20" y="49"/>
                      </a:lnTo>
                      <a:lnTo>
                        <a:pt x="25" y="51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2" y="52"/>
                      </a:lnTo>
                      <a:lnTo>
                        <a:pt x="32" y="51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7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1"/>
                      </a:lnTo>
                      <a:lnTo>
                        <a:pt x="40" y="52"/>
                      </a:lnTo>
                      <a:lnTo>
                        <a:pt x="43" y="51"/>
                      </a:lnTo>
                      <a:lnTo>
                        <a:pt x="47" y="51"/>
                      </a:lnTo>
                      <a:lnTo>
                        <a:pt x="48" y="51"/>
                      </a:lnTo>
                      <a:lnTo>
                        <a:pt x="50" y="49"/>
                      </a:lnTo>
                      <a:lnTo>
                        <a:pt x="50" y="51"/>
                      </a:lnTo>
                      <a:lnTo>
                        <a:pt x="50" y="49"/>
                      </a:lnTo>
                      <a:lnTo>
                        <a:pt x="52" y="49"/>
                      </a:lnTo>
                      <a:lnTo>
                        <a:pt x="53" y="47"/>
                      </a:lnTo>
                      <a:lnTo>
                        <a:pt x="55" y="47"/>
                      </a:lnTo>
                      <a:lnTo>
                        <a:pt x="58" y="45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0"/>
                      </a:lnTo>
                      <a:lnTo>
                        <a:pt x="65" y="40"/>
                      </a:lnTo>
                      <a:lnTo>
                        <a:pt x="65" y="39"/>
                      </a:lnTo>
                      <a:lnTo>
                        <a:pt x="67" y="39"/>
                      </a:lnTo>
                      <a:lnTo>
                        <a:pt x="68" y="35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2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2" y="23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8"/>
                      </a:lnTo>
                      <a:lnTo>
                        <a:pt x="72" y="17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70" y="13"/>
                      </a:lnTo>
                      <a:lnTo>
                        <a:pt x="68" y="13"/>
                      </a:lnTo>
                      <a:lnTo>
                        <a:pt x="68" y="12"/>
                      </a:lnTo>
                      <a:lnTo>
                        <a:pt x="67" y="12"/>
                      </a:lnTo>
                      <a:lnTo>
                        <a:pt x="67" y="10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2" y="8"/>
                      </a:lnTo>
                      <a:lnTo>
                        <a:pt x="62" y="7"/>
                      </a:lnTo>
                      <a:lnTo>
                        <a:pt x="60" y="5"/>
                      </a:lnTo>
                      <a:lnTo>
                        <a:pt x="60" y="3"/>
                      </a:lnTo>
                      <a:lnTo>
                        <a:pt x="57" y="3"/>
                      </a:lnTo>
                      <a:lnTo>
                        <a:pt x="57" y="2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7" name="Freeform 916"/>
                <p:cNvSpPr>
                  <a:spLocks/>
                </p:cNvSpPr>
                <p:nvPr/>
              </p:nvSpPr>
              <p:spPr bwMode="auto">
                <a:xfrm>
                  <a:off x="5224" y="917"/>
                  <a:ext cx="37" cy="16"/>
                </a:xfrm>
                <a:custGeom>
                  <a:avLst/>
                  <a:gdLst>
                    <a:gd name="T0" fmla="*/ 1 w 73"/>
                    <a:gd name="T1" fmla="*/ 11 h 32"/>
                    <a:gd name="T2" fmla="*/ 0 w 73"/>
                    <a:gd name="T3" fmla="*/ 16 h 32"/>
                    <a:gd name="T4" fmla="*/ 37 w 73"/>
                    <a:gd name="T5" fmla="*/ 13 h 32"/>
                    <a:gd name="T6" fmla="*/ 27 w 73"/>
                    <a:gd name="T7" fmla="*/ 0 h 32"/>
                    <a:gd name="T8" fmla="*/ 1 w 73"/>
                    <a:gd name="T9" fmla="*/ 11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2"/>
                    <a:gd name="T17" fmla="*/ 73 w 73"/>
                    <a:gd name="T18" fmla="*/ 32 h 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2">
                      <a:moveTo>
                        <a:pt x="2" y="22"/>
                      </a:moveTo>
                      <a:lnTo>
                        <a:pt x="0" y="32"/>
                      </a:lnTo>
                      <a:lnTo>
                        <a:pt x="73" y="27"/>
                      </a:lnTo>
                      <a:lnTo>
                        <a:pt x="53" y="0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8" name="Freeform 917"/>
                <p:cNvSpPr>
                  <a:spLocks/>
                </p:cNvSpPr>
                <p:nvPr/>
              </p:nvSpPr>
              <p:spPr bwMode="auto">
                <a:xfrm>
                  <a:off x="5197" y="944"/>
                  <a:ext cx="36" cy="27"/>
                </a:xfrm>
                <a:custGeom>
                  <a:avLst/>
                  <a:gdLst>
                    <a:gd name="T0" fmla="*/ 22 w 72"/>
                    <a:gd name="T1" fmla="*/ 0 h 52"/>
                    <a:gd name="T2" fmla="*/ 21 w 72"/>
                    <a:gd name="T3" fmla="*/ 0 h 52"/>
                    <a:gd name="T4" fmla="*/ 19 w 72"/>
                    <a:gd name="T5" fmla="*/ 0 h 52"/>
                    <a:gd name="T6" fmla="*/ 18 w 72"/>
                    <a:gd name="T7" fmla="*/ 0 h 52"/>
                    <a:gd name="T8" fmla="*/ 16 w 72"/>
                    <a:gd name="T9" fmla="*/ 0 h 52"/>
                    <a:gd name="T10" fmla="*/ 12 w 72"/>
                    <a:gd name="T11" fmla="*/ 0 h 52"/>
                    <a:gd name="T12" fmla="*/ 11 w 72"/>
                    <a:gd name="T13" fmla="*/ 1 h 52"/>
                    <a:gd name="T14" fmla="*/ 9 w 72"/>
                    <a:gd name="T15" fmla="*/ 3 h 52"/>
                    <a:gd name="T16" fmla="*/ 7 w 72"/>
                    <a:gd name="T17" fmla="*/ 4 h 52"/>
                    <a:gd name="T18" fmla="*/ 6 w 72"/>
                    <a:gd name="T19" fmla="*/ 4 h 52"/>
                    <a:gd name="T20" fmla="*/ 5 w 72"/>
                    <a:gd name="T21" fmla="*/ 4 h 52"/>
                    <a:gd name="T22" fmla="*/ 3 w 72"/>
                    <a:gd name="T23" fmla="*/ 7 h 52"/>
                    <a:gd name="T24" fmla="*/ 1 w 72"/>
                    <a:gd name="T25" fmla="*/ 11 h 52"/>
                    <a:gd name="T26" fmla="*/ 1 w 72"/>
                    <a:gd name="T27" fmla="*/ 13 h 52"/>
                    <a:gd name="T28" fmla="*/ 0 w 72"/>
                    <a:gd name="T29" fmla="*/ 13 h 52"/>
                    <a:gd name="T30" fmla="*/ 1 w 72"/>
                    <a:gd name="T31" fmla="*/ 16 h 52"/>
                    <a:gd name="T32" fmla="*/ 1 w 72"/>
                    <a:gd name="T33" fmla="*/ 18 h 52"/>
                    <a:gd name="T34" fmla="*/ 1 w 72"/>
                    <a:gd name="T35" fmla="*/ 18 h 52"/>
                    <a:gd name="T36" fmla="*/ 2 w 72"/>
                    <a:gd name="T37" fmla="*/ 20 h 52"/>
                    <a:gd name="T38" fmla="*/ 4 w 72"/>
                    <a:gd name="T39" fmla="*/ 23 h 52"/>
                    <a:gd name="T40" fmla="*/ 5 w 72"/>
                    <a:gd name="T41" fmla="*/ 23 h 52"/>
                    <a:gd name="T42" fmla="*/ 7 w 72"/>
                    <a:gd name="T43" fmla="*/ 24 h 52"/>
                    <a:gd name="T44" fmla="*/ 12 w 72"/>
                    <a:gd name="T45" fmla="*/ 26 h 52"/>
                    <a:gd name="T46" fmla="*/ 15 w 72"/>
                    <a:gd name="T47" fmla="*/ 26 h 52"/>
                    <a:gd name="T48" fmla="*/ 16 w 72"/>
                    <a:gd name="T49" fmla="*/ 26 h 52"/>
                    <a:gd name="T50" fmla="*/ 18 w 72"/>
                    <a:gd name="T51" fmla="*/ 27 h 52"/>
                    <a:gd name="T52" fmla="*/ 19 w 72"/>
                    <a:gd name="T53" fmla="*/ 27 h 52"/>
                    <a:gd name="T54" fmla="*/ 20 w 72"/>
                    <a:gd name="T55" fmla="*/ 27 h 52"/>
                    <a:gd name="T56" fmla="*/ 23 w 72"/>
                    <a:gd name="T57" fmla="*/ 25 h 52"/>
                    <a:gd name="T58" fmla="*/ 25 w 72"/>
                    <a:gd name="T59" fmla="*/ 25 h 52"/>
                    <a:gd name="T60" fmla="*/ 26 w 72"/>
                    <a:gd name="T61" fmla="*/ 24 h 52"/>
                    <a:gd name="T62" fmla="*/ 29 w 72"/>
                    <a:gd name="T63" fmla="*/ 24 h 52"/>
                    <a:gd name="T64" fmla="*/ 30 w 72"/>
                    <a:gd name="T65" fmla="*/ 23 h 52"/>
                    <a:gd name="T66" fmla="*/ 31 w 72"/>
                    <a:gd name="T67" fmla="*/ 21 h 52"/>
                    <a:gd name="T68" fmla="*/ 34 w 72"/>
                    <a:gd name="T69" fmla="*/ 20 h 52"/>
                    <a:gd name="T70" fmla="*/ 35 w 72"/>
                    <a:gd name="T71" fmla="*/ 17 h 52"/>
                    <a:gd name="T72" fmla="*/ 36 w 72"/>
                    <a:gd name="T73" fmla="*/ 15 h 52"/>
                    <a:gd name="T74" fmla="*/ 36 w 72"/>
                    <a:gd name="T75" fmla="*/ 13 h 52"/>
                    <a:gd name="T76" fmla="*/ 36 w 72"/>
                    <a:gd name="T77" fmla="*/ 13 h 52"/>
                    <a:gd name="T78" fmla="*/ 36 w 72"/>
                    <a:gd name="T79" fmla="*/ 11 h 52"/>
                    <a:gd name="T80" fmla="*/ 36 w 72"/>
                    <a:gd name="T81" fmla="*/ 9 h 52"/>
                    <a:gd name="T82" fmla="*/ 34 w 72"/>
                    <a:gd name="T83" fmla="*/ 8 h 52"/>
                    <a:gd name="T84" fmla="*/ 34 w 72"/>
                    <a:gd name="T85" fmla="*/ 7 h 52"/>
                    <a:gd name="T86" fmla="*/ 34 w 72"/>
                    <a:gd name="T87" fmla="*/ 6 h 52"/>
                    <a:gd name="T88" fmla="*/ 33 w 72"/>
                    <a:gd name="T89" fmla="*/ 5 h 52"/>
                    <a:gd name="T90" fmla="*/ 31 w 72"/>
                    <a:gd name="T91" fmla="*/ 4 h 52"/>
                    <a:gd name="T92" fmla="*/ 30 w 72"/>
                    <a:gd name="T93" fmla="*/ 4 h 52"/>
                    <a:gd name="T94" fmla="*/ 28 w 72"/>
                    <a:gd name="T95" fmla="*/ 3 h 5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2"/>
                    <a:gd name="T145" fmla="*/ 0 h 52"/>
                    <a:gd name="T146" fmla="*/ 72 w 72"/>
                    <a:gd name="T147" fmla="*/ 52 h 5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2" h="52">
                      <a:moveTo>
                        <a:pt x="52" y="2"/>
                      </a:move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3" y="0"/>
                      </a:lnTo>
                      <a:lnTo>
                        <a:pt x="42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7" y="0"/>
                      </a:lnTo>
                      <a:lnTo>
                        <a:pt x="25" y="0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2" y="3"/>
                      </a:lnTo>
                      <a:lnTo>
                        <a:pt x="18" y="3"/>
                      </a:lnTo>
                      <a:lnTo>
                        <a:pt x="18" y="5"/>
                      </a:lnTo>
                      <a:lnTo>
                        <a:pt x="17" y="5"/>
                      </a:lnTo>
                      <a:lnTo>
                        <a:pt x="15" y="7"/>
                      </a:lnTo>
                      <a:lnTo>
                        <a:pt x="13" y="7"/>
                      </a:lnTo>
                      <a:lnTo>
                        <a:pt x="12" y="7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7" y="10"/>
                      </a:lnTo>
                      <a:lnTo>
                        <a:pt x="7" y="13"/>
                      </a:lnTo>
                      <a:lnTo>
                        <a:pt x="5" y="15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2" y="25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2" y="30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5" y="39"/>
                      </a:lnTo>
                      <a:lnTo>
                        <a:pt x="7" y="40"/>
                      </a:lnTo>
                      <a:lnTo>
                        <a:pt x="7" y="42"/>
                      </a:lnTo>
                      <a:lnTo>
                        <a:pt x="8" y="44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3" y="47"/>
                      </a:lnTo>
                      <a:lnTo>
                        <a:pt x="15" y="47"/>
                      </a:lnTo>
                      <a:lnTo>
                        <a:pt x="17" y="47"/>
                      </a:lnTo>
                      <a:lnTo>
                        <a:pt x="20" y="47"/>
                      </a:lnTo>
                      <a:lnTo>
                        <a:pt x="25" y="51"/>
                      </a:lnTo>
                      <a:lnTo>
                        <a:pt x="25" y="49"/>
                      </a:lnTo>
                      <a:lnTo>
                        <a:pt x="28" y="51"/>
                      </a:lnTo>
                      <a:lnTo>
                        <a:pt x="30" y="51"/>
                      </a:lnTo>
                      <a:lnTo>
                        <a:pt x="32" y="52"/>
                      </a:lnTo>
                      <a:lnTo>
                        <a:pt x="32" y="51"/>
                      </a:lnTo>
                      <a:lnTo>
                        <a:pt x="33" y="52"/>
                      </a:lnTo>
                      <a:lnTo>
                        <a:pt x="35" y="52"/>
                      </a:lnTo>
                      <a:lnTo>
                        <a:pt x="37" y="52"/>
                      </a:lnTo>
                      <a:lnTo>
                        <a:pt x="38" y="52"/>
                      </a:lnTo>
                      <a:lnTo>
                        <a:pt x="40" y="52"/>
                      </a:lnTo>
                      <a:lnTo>
                        <a:pt x="40" y="51"/>
                      </a:lnTo>
                      <a:lnTo>
                        <a:pt x="40" y="52"/>
                      </a:lnTo>
                      <a:lnTo>
                        <a:pt x="43" y="51"/>
                      </a:lnTo>
                      <a:lnTo>
                        <a:pt x="47" y="49"/>
                      </a:lnTo>
                      <a:lnTo>
                        <a:pt x="48" y="49"/>
                      </a:lnTo>
                      <a:lnTo>
                        <a:pt x="50" y="47"/>
                      </a:lnTo>
                      <a:lnTo>
                        <a:pt x="50" y="49"/>
                      </a:lnTo>
                      <a:lnTo>
                        <a:pt x="50" y="47"/>
                      </a:lnTo>
                      <a:lnTo>
                        <a:pt x="52" y="47"/>
                      </a:lnTo>
                      <a:lnTo>
                        <a:pt x="53" y="47"/>
                      </a:lnTo>
                      <a:lnTo>
                        <a:pt x="55" y="47"/>
                      </a:lnTo>
                      <a:lnTo>
                        <a:pt x="58" y="46"/>
                      </a:lnTo>
                      <a:lnTo>
                        <a:pt x="60" y="44"/>
                      </a:lnTo>
                      <a:lnTo>
                        <a:pt x="62" y="44"/>
                      </a:lnTo>
                      <a:lnTo>
                        <a:pt x="63" y="40"/>
                      </a:lnTo>
                      <a:lnTo>
                        <a:pt x="65" y="40"/>
                      </a:lnTo>
                      <a:lnTo>
                        <a:pt x="65" y="39"/>
                      </a:lnTo>
                      <a:lnTo>
                        <a:pt x="67" y="39"/>
                      </a:lnTo>
                      <a:lnTo>
                        <a:pt x="68" y="37"/>
                      </a:lnTo>
                      <a:lnTo>
                        <a:pt x="72" y="32"/>
                      </a:lnTo>
                      <a:lnTo>
                        <a:pt x="70" y="32"/>
                      </a:lnTo>
                      <a:lnTo>
                        <a:pt x="72" y="30"/>
                      </a:lnTo>
                      <a:lnTo>
                        <a:pt x="72" y="29"/>
                      </a:lnTo>
                      <a:lnTo>
                        <a:pt x="72" y="27"/>
                      </a:lnTo>
                      <a:lnTo>
                        <a:pt x="72" y="25"/>
                      </a:lnTo>
                      <a:lnTo>
                        <a:pt x="72" y="24"/>
                      </a:lnTo>
                      <a:lnTo>
                        <a:pt x="72" y="22"/>
                      </a:lnTo>
                      <a:lnTo>
                        <a:pt x="72" y="20"/>
                      </a:lnTo>
                      <a:lnTo>
                        <a:pt x="72" y="18"/>
                      </a:lnTo>
                      <a:lnTo>
                        <a:pt x="70" y="15"/>
                      </a:lnTo>
                      <a:lnTo>
                        <a:pt x="68" y="15"/>
                      </a:lnTo>
                      <a:lnTo>
                        <a:pt x="70" y="15"/>
                      </a:lnTo>
                      <a:lnTo>
                        <a:pt x="68" y="13"/>
                      </a:lnTo>
                      <a:lnTo>
                        <a:pt x="67" y="13"/>
                      </a:lnTo>
                      <a:lnTo>
                        <a:pt x="67" y="12"/>
                      </a:lnTo>
                      <a:lnTo>
                        <a:pt x="65" y="12"/>
                      </a:lnTo>
                      <a:lnTo>
                        <a:pt x="65" y="10"/>
                      </a:lnTo>
                      <a:lnTo>
                        <a:pt x="65" y="8"/>
                      </a:lnTo>
                      <a:lnTo>
                        <a:pt x="63" y="8"/>
                      </a:lnTo>
                      <a:lnTo>
                        <a:pt x="62" y="8"/>
                      </a:lnTo>
                      <a:lnTo>
                        <a:pt x="62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7" y="5"/>
                      </a:lnTo>
                      <a:lnTo>
                        <a:pt x="57" y="3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9" name="Freeform 918"/>
                <p:cNvSpPr>
                  <a:spLocks/>
                </p:cNvSpPr>
                <p:nvPr/>
              </p:nvSpPr>
              <p:spPr bwMode="auto">
                <a:xfrm>
                  <a:off x="5196" y="944"/>
                  <a:ext cx="39" cy="27"/>
                </a:xfrm>
                <a:custGeom>
                  <a:avLst/>
                  <a:gdLst>
                    <a:gd name="T0" fmla="*/ 0 w 79"/>
                    <a:gd name="T1" fmla="*/ 10 h 54"/>
                    <a:gd name="T2" fmla="*/ 0 w 79"/>
                    <a:gd name="T3" fmla="*/ 14 h 54"/>
                    <a:gd name="T4" fmla="*/ 0 w 79"/>
                    <a:gd name="T5" fmla="*/ 17 h 54"/>
                    <a:gd name="T6" fmla="*/ 2 w 79"/>
                    <a:gd name="T7" fmla="*/ 20 h 54"/>
                    <a:gd name="T8" fmla="*/ 3 w 79"/>
                    <a:gd name="T9" fmla="*/ 23 h 54"/>
                    <a:gd name="T10" fmla="*/ 7 w 79"/>
                    <a:gd name="T11" fmla="*/ 25 h 54"/>
                    <a:gd name="T12" fmla="*/ 10 w 79"/>
                    <a:gd name="T13" fmla="*/ 27 h 54"/>
                    <a:gd name="T14" fmla="*/ 13 w 79"/>
                    <a:gd name="T15" fmla="*/ 27 h 54"/>
                    <a:gd name="T16" fmla="*/ 17 w 79"/>
                    <a:gd name="T17" fmla="*/ 27 h 54"/>
                    <a:gd name="T18" fmla="*/ 19 w 79"/>
                    <a:gd name="T19" fmla="*/ 27 h 54"/>
                    <a:gd name="T20" fmla="*/ 22 w 79"/>
                    <a:gd name="T21" fmla="*/ 27 h 54"/>
                    <a:gd name="T22" fmla="*/ 28 w 79"/>
                    <a:gd name="T23" fmla="*/ 26 h 54"/>
                    <a:gd name="T24" fmla="*/ 31 w 79"/>
                    <a:gd name="T25" fmla="*/ 25 h 54"/>
                    <a:gd name="T26" fmla="*/ 34 w 79"/>
                    <a:gd name="T27" fmla="*/ 22 h 54"/>
                    <a:gd name="T28" fmla="*/ 37 w 79"/>
                    <a:gd name="T29" fmla="*/ 20 h 54"/>
                    <a:gd name="T30" fmla="*/ 38 w 79"/>
                    <a:gd name="T31" fmla="*/ 16 h 54"/>
                    <a:gd name="T32" fmla="*/ 38 w 79"/>
                    <a:gd name="T33" fmla="*/ 13 h 54"/>
                    <a:gd name="T34" fmla="*/ 38 w 79"/>
                    <a:gd name="T35" fmla="*/ 11 h 54"/>
                    <a:gd name="T36" fmla="*/ 37 w 79"/>
                    <a:gd name="T37" fmla="*/ 9 h 54"/>
                    <a:gd name="T38" fmla="*/ 35 w 79"/>
                    <a:gd name="T39" fmla="*/ 5 h 54"/>
                    <a:gd name="T40" fmla="*/ 32 w 79"/>
                    <a:gd name="T41" fmla="*/ 3 h 54"/>
                    <a:gd name="T42" fmla="*/ 31 w 79"/>
                    <a:gd name="T43" fmla="*/ 3 h 54"/>
                    <a:gd name="T44" fmla="*/ 23 w 79"/>
                    <a:gd name="T45" fmla="*/ 0 h 54"/>
                    <a:gd name="T46" fmla="*/ 22 w 79"/>
                    <a:gd name="T47" fmla="*/ 0 h 54"/>
                    <a:gd name="T48" fmla="*/ 17 w 79"/>
                    <a:gd name="T49" fmla="*/ 0 h 54"/>
                    <a:gd name="T50" fmla="*/ 12 w 79"/>
                    <a:gd name="T51" fmla="*/ 1 h 54"/>
                    <a:gd name="T52" fmla="*/ 8 w 79"/>
                    <a:gd name="T53" fmla="*/ 3 h 54"/>
                    <a:gd name="T54" fmla="*/ 7 w 79"/>
                    <a:gd name="T55" fmla="*/ 3 h 54"/>
                    <a:gd name="T56" fmla="*/ 2 w 79"/>
                    <a:gd name="T57" fmla="*/ 7 h 54"/>
                    <a:gd name="T58" fmla="*/ 5 w 79"/>
                    <a:gd name="T59" fmla="*/ 7 h 54"/>
                    <a:gd name="T60" fmla="*/ 8 w 79"/>
                    <a:gd name="T61" fmla="*/ 5 h 54"/>
                    <a:gd name="T62" fmla="*/ 11 w 79"/>
                    <a:gd name="T63" fmla="*/ 3 h 54"/>
                    <a:gd name="T64" fmla="*/ 17 w 79"/>
                    <a:gd name="T65" fmla="*/ 2 h 54"/>
                    <a:gd name="T66" fmla="*/ 20 w 79"/>
                    <a:gd name="T67" fmla="*/ 1 h 54"/>
                    <a:gd name="T68" fmla="*/ 22 w 79"/>
                    <a:gd name="T69" fmla="*/ 1 h 54"/>
                    <a:gd name="T70" fmla="*/ 29 w 79"/>
                    <a:gd name="T71" fmla="*/ 3 h 54"/>
                    <a:gd name="T72" fmla="*/ 31 w 79"/>
                    <a:gd name="T73" fmla="*/ 5 h 54"/>
                    <a:gd name="T74" fmla="*/ 32 w 79"/>
                    <a:gd name="T75" fmla="*/ 6 h 54"/>
                    <a:gd name="T76" fmla="*/ 35 w 79"/>
                    <a:gd name="T77" fmla="*/ 9 h 54"/>
                    <a:gd name="T78" fmla="*/ 37 w 79"/>
                    <a:gd name="T79" fmla="*/ 12 h 54"/>
                    <a:gd name="T80" fmla="*/ 37 w 79"/>
                    <a:gd name="T81" fmla="*/ 14 h 54"/>
                    <a:gd name="T82" fmla="*/ 35 w 79"/>
                    <a:gd name="T83" fmla="*/ 19 h 54"/>
                    <a:gd name="T84" fmla="*/ 32 w 79"/>
                    <a:gd name="T85" fmla="*/ 21 h 54"/>
                    <a:gd name="T86" fmla="*/ 29 w 79"/>
                    <a:gd name="T87" fmla="*/ 23 h 54"/>
                    <a:gd name="T88" fmla="*/ 25 w 79"/>
                    <a:gd name="T89" fmla="*/ 25 h 54"/>
                    <a:gd name="T90" fmla="*/ 21 w 79"/>
                    <a:gd name="T91" fmla="*/ 26 h 54"/>
                    <a:gd name="T92" fmla="*/ 18 w 79"/>
                    <a:gd name="T93" fmla="*/ 26 h 54"/>
                    <a:gd name="T94" fmla="*/ 16 w 79"/>
                    <a:gd name="T95" fmla="*/ 26 h 54"/>
                    <a:gd name="T96" fmla="*/ 12 w 79"/>
                    <a:gd name="T97" fmla="*/ 25 h 54"/>
                    <a:gd name="T98" fmla="*/ 9 w 79"/>
                    <a:gd name="T99" fmla="*/ 24 h 54"/>
                    <a:gd name="T100" fmla="*/ 6 w 79"/>
                    <a:gd name="T101" fmla="*/ 22 h 54"/>
                    <a:gd name="T102" fmla="*/ 2 w 79"/>
                    <a:gd name="T103" fmla="*/ 17 h 54"/>
                    <a:gd name="T104" fmla="*/ 2 w 79"/>
                    <a:gd name="T105" fmla="*/ 14 h 54"/>
                    <a:gd name="T106" fmla="*/ 2 w 79"/>
                    <a:gd name="T107" fmla="*/ 11 h 54"/>
                    <a:gd name="T108" fmla="*/ 2 w 79"/>
                    <a:gd name="T109" fmla="*/ 9 h 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9"/>
                    <a:gd name="T166" fmla="*/ 0 h 54"/>
                    <a:gd name="T167" fmla="*/ 79 w 79"/>
                    <a:gd name="T168" fmla="*/ 54 h 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9" h="54">
                      <a:moveTo>
                        <a:pt x="4" y="17"/>
                      </a:move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6"/>
                      </a:lnTo>
                      <a:lnTo>
                        <a:pt x="2" y="39"/>
                      </a:lnTo>
                      <a:lnTo>
                        <a:pt x="4" y="39"/>
                      </a:lnTo>
                      <a:lnTo>
                        <a:pt x="4" y="41"/>
                      </a:lnTo>
                      <a:lnTo>
                        <a:pt x="7" y="44"/>
                      </a:lnTo>
                      <a:lnTo>
                        <a:pt x="7" y="46"/>
                      </a:lnTo>
                      <a:lnTo>
                        <a:pt x="10" y="46"/>
                      </a:lnTo>
                      <a:lnTo>
                        <a:pt x="12" y="48"/>
                      </a:lnTo>
                      <a:lnTo>
                        <a:pt x="15" y="49"/>
                      </a:lnTo>
                      <a:lnTo>
                        <a:pt x="17" y="49"/>
                      </a:lnTo>
                      <a:lnTo>
                        <a:pt x="19" y="51"/>
                      </a:lnTo>
                      <a:lnTo>
                        <a:pt x="20" y="53"/>
                      </a:lnTo>
                      <a:lnTo>
                        <a:pt x="22" y="53"/>
                      </a:lnTo>
                      <a:lnTo>
                        <a:pt x="24" y="53"/>
                      </a:lnTo>
                      <a:lnTo>
                        <a:pt x="27" y="54"/>
                      </a:lnTo>
                      <a:lnTo>
                        <a:pt x="29" y="54"/>
                      </a:lnTo>
                      <a:lnTo>
                        <a:pt x="30" y="54"/>
                      </a:lnTo>
                      <a:lnTo>
                        <a:pt x="34" y="54"/>
                      </a:lnTo>
                      <a:lnTo>
                        <a:pt x="35" y="54"/>
                      </a:lnTo>
                      <a:lnTo>
                        <a:pt x="39" y="54"/>
                      </a:lnTo>
                      <a:lnTo>
                        <a:pt x="40" y="54"/>
                      </a:lnTo>
                      <a:lnTo>
                        <a:pt x="44" y="54"/>
                      </a:lnTo>
                      <a:lnTo>
                        <a:pt x="45" y="54"/>
                      </a:lnTo>
                      <a:lnTo>
                        <a:pt x="47" y="54"/>
                      </a:lnTo>
                      <a:lnTo>
                        <a:pt x="54" y="53"/>
                      </a:lnTo>
                      <a:lnTo>
                        <a:pt x="57" y="51"/>
                      </a:lnTo>
                      <a:lnTo>
                        <a:pt x="59" y="49"/>
                      </a:lnTo>
                      <a:lnTo>
                        <a:pt x="60" y="49"/>
                      </a:lnTo>
                      <a:lnTo>
                        <a:pt x="62" y="49"/>
                      </a:lnTo>
                      <a:lnTo>
                        <a:pt x="64" y="48"/>
                      </a:lnTo>
                      <a:lnTo>
                        <a:pt x="64" y="46"/>
                      </a:lnTo>
                      <a:lnTo>
                        <a:pt x="69" y="44"/>
                      </a:lnTo>
                      <a:lnTo>
                        <a:pt x="70" y="44"/>
                      </a:lnTo>
                      <a:lnTo>
                        <a:pt x="72" y="42"/>
                      </a:lnTo>
                      <a:lnTo>
                        <a:pt x="74" y="39"/>
                      </a:lnTo>
                      <a:lnTo>
                        <a:pt x="77" y="34"/>
                      </a:lnTo>
                      <a:lnTo>
                        <a:pt x="77" y="32"/>
                      </a:lnTo>
                      <a:lnTo>
                        <a:pt x="77" y="27"/>
                      </a:lnTo>
                      <a:lnTo>
                        <a:pt x="79" y="27"/>
                      </a:lnTo>
                      <a:lnTo>
                        <a:pt x="77" y="26"/>
                      </a:lnTo>
                      <a:lnTo>
                        <a:pt x="79" y="24"/>
                      </a:lnTo>
                      <a:lnTo>
                        <a:pt x="77" y="24"/>
                      </a:lnTo>
                      <a:lnTo>
                        <a:pt x="77" y="22"/>
                      </a:lnTo>
                      <a:lnTo>
                        <a:pt x="77" y="20"/>
                      </a:lnTo>
                      <a:lnTo>
                        <a:pt x="77" y="19"/>
                      </a:lnTo>
                      <a:lnTo>
                        <a:pt x="75" y="17"/>
                      </a:lnTo>
                      <a:lnTo>
                        <a:pt x="74" y="14"/>
                      </a:lnTo>
                      <a:lnTo>
                        <a:pt x="72" y="12"/>
                      </a:lnTo>
                      <a:lnTo>
                        <a:pt x="70" y="10"/>
                      </a:lnTo>
                      <a:lnTo>
                        <a:pt x="69" y="10"/>
                      </a:lnTo>
                      <a:lnTo>
                        <a:pt x="69" y="9"/>
                      </a:lnTo>
                      <a:lnTo>
                        <a:pt x="65" y="7"/>
                      </a:lnTo>
                      <a:lnTo>
                        <a:pt x="64" y="7"/>
                      </a:lnTo>
                      <a:lnTo>
                        <a:pt x="62" y="5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0"/>
                      </a:lnTo>
                      <a:lnTo>
                        <a:pt x="39" y="0"/>
                      </a:lnTo>
                      <a:lnTo>
                        <a:pt x="37" y="0"/>
                      </a:lnTo>
                      <a:lnTo>
                        <a:pt x="35" y="0"/>
                      </a:lnTo>
                      <a:lnTo>
                        <a:pt x="32" y="0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0" y="4"/>
                      </a:lnTo>
                      <a:lnTo>
                        <a:pt x="19" y="5"/>
                      </a:lnTo>
                      <a:lnTo>
                        <a:pt x="17" y="5"/>
                      </a:lnTo>
                      <a:lnTo>
                        <a:pt x="17" y="7"/>
                      </a:lnTo>
                      <a:lnTo>
                        <a:pt x="15" y="7"/>
                      </a:lnTo>
                      <a:lnTo>
                        <a:pt x="14" y="7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5" y="14"/>
                      </a:lnTo>
                      <a:lnTo>
                        <a:pt x="4" y="17"/>
                      </a:lnTo>
                      <a:lnTo>
                        <a:pt x="7" y="19"/>
                      </a:lnTo>
                      <a:lnTo>
                        <a:pt x="10" y="15"/>
                      </a:lnTo>
                      <a:lnTo>
                        <a:pt x="12" y="14"/>
                      </a:lnTo>
                      <a:lnTo>
                        <a:pt x="15" y="12"/>
                      </a:lnTo>
                      <a:lnTo>
                        <a:pt x="17" y="9"/>
                      </a:lnTo>
                      <a:lnTo>
                        <a:pt x="19" y="9"/>
                      </a:lnTo>
                      <a:lnTo>
                        <a:pt x="20" y="7"/>
                      </a:lnTo>
                      <a:lnTo>
                        <a:pt x="22" y="7"/>
                      </a:lnTo>
                      <a:lnTo>
                        <a:pt x="24" y="7"/>
                      </a:lnTo>
                      <a:lnTo>
                        <a:pt x="27" y="5"/>
                      </a:lnTo>
                      <a:lnTo>
                        <a:pt x="34" y="4"/>
                      </a:lnTo>
                      <a:lnTo>
                        <a:pt x="35" y="2"/>
                      </a:lnTo>
                      <a:lnTo>
                        <a:pt x="37" y="2"/>
                      </a:lnTo>
                      <a:lnTo>
                        <a:pt x="40" y="2"/>
                      </a:lnTo>
                      <a:lnTo>
                        <a:pt x="44" y="2"/>
                      </a:lnTo>
                      <a:lnTo>
                        <a:pt x="45" y="2"/>
                      </a:lnTo>
                      <a:lnTo>
                        <a:pt x="47" y="4"/>
                      </a:lnTo>
                      <a:lnTo>
                        <a:pt x="49" y="4"/>
                      </a:lnTo>
                      <a:lnTo>
                        <a:pt x="59" y="7"/>
                      </a:lnTo>
                      <a:lnTo>
                        <a:pt x="60" y="7"/>
                      </a:lnTo>
                      <a:lnTo>
                        <a:pt x="62" y="9"/>
                      </a:lnTo>
                      <a:lnTo>
                        <a:pt x="64" y="9"/>
                      </a:lnTo>
                      <a:lnTo>
                        <a:pt x="64" y="10"/>
                      </a:lnTo>
                      <a:lnTo>
                        <a:pt x="65" y="12"/>
                      </a:lnTo>
                      <a:lnTo>
                        <a:pt x="69" y="14"/>
                      </a:lnTo>
                      <a:lnTo>
                        <a:pt x="69" y="15"/>
                      </a:lnTo>
                      <a:lnTo>
                        <a:pt x="70" y="17"/>
                      </a:lnTo>
                      <a:lnTo>
                        <a:pt x="72" y="20"/>
                      </a:lnTo>
                      <a:lnTo>
                        <a:pt x="72" y="24"/>
                      </a:lnTo>
                      <a:lnTo>
                        <a:pt x="74" y="24"/>
                      </a:lnTo>
                      <a:lnTo>
                        <a:pt x="72" y="26"/>
                      </a:lnTo>
                      <a:lnTo>
                        <a:pt x="74" y="27"/>
                      </a:lnTo>
                      <a:lnTo>
                        <a:pt x="72" y="32"/>
                      </a:lnTo>
                      <a:lnTo>
                        <a:pt x="72" y="34"/>
                      </a:lnTo>
                      <a:lnTo>
                        <a:pt x="70" y="37"/>
                      </a:lnTo>
                      <a:lnTo>
                        <a:pt x="67" y="41"/>
                      </a:lnTo>
                      <a:lnTo>
                        <a:pt x="65" y="41"/>
                      </a:lnTo>
                      <a:lnTo>
                        <a:pt x="65" y="42"/>
                      </a:lnTo>
                      <a:lnTo>
                        <a:pt x="62" y="46"/>
                      </a:lnTo>
                      <a:lnTo>
                        <a:pt x="60" y="46"/>
                      </a:lnTo>
                      <a:lnTo>
                        <a:pt x="59" y="46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0" y="49"/>
                      </a:lnTo>
                      <a:lnTo>
                        <a:pt x="47" y="49"/>
                      </a:lnTo>
                      <a:lnTo>
                        <a:pt x="45" y="51"/>
                      </a:lnTo>
                      <a:lnTo>
                        <a:pt x="42" y="51"/>
                      </a:lnTo>
                      <a:lnTo>
                        <a:pt x="40" y="51"/>
                      </a:lnTo>
                      <a:lnTo>
                        <a:pt x="39" y="51"/>
                      </a:lnTo>
                      <a:lnTo>
                        <a:pt x="37" y="51"/>
                      </a:lnTo>
                      <a:lnTo>
                        <a:pt x="34" y="51"/>
                      </a:lnTo>
                      <a:lnTo>
                        <a:pt x="32" y="51"/>
                      </a:lnTo>
                      <a:lnTo>
                        <a:pt x="29" y="51"/>
                      </a:lnTo>
                      <a:lnTo>
                        <a:pt x="25" y="49"/>
                      </a:lnTo>
                      <a:lnTo>
                        <a:pt x="24" y="49"/>
                      </a:lnTo>
                      <a:lnTo>
                        <a:pt x="22" y="49"/>
                      </a:lnTo>
                      <a:lnTo>
                        <a:pt x="19" y="48"/>
                      </a:lnTo>
                      <a:lnTo>
                        <a:pt x="17" y="46"/>
                      </a:lnTo>
                      <a:lnTo>
                        <a:pt x="15" y="46"/>
                      </a:lnTo>
                      <a:lnTo>
                        <a:pt x="12" y="44"/>
                      </a:lnTo>
                      <a:lnTo>
                        <a:pt x="10" y="42"/>
                      </a:lnTo>
                      <a:lnTo>
                        <a:pt x="7" y="39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4" y="27"/>
                      </a:lnTo>
                      <a:lnTo>
                        <a:pt x="5" y="27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0"/>
                      </a:lnTo>
                      <a:lnTo>
                        <a:pt x="7" y="19"/>
                      </a:lnTo>
                      <a:lnTo>
                        <a:pt x="4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0" name="Freeform 919"/>
                <p:cNvSpPr>
                  <a:spLocks/>
                </p:cNvSpPr>
                <p:nvPr/>
              </p:nvSpPr>
              <p:spPr bwMode="auto">
                <a:xfrm>
                  <a:off x="5182" y="919"/>
                  <a:ext cx="46" cy="33"/>
                </a:xfrm>
                <a:custGeom>
                  <a:avLst/>
                  <a:gdLst>
                    <a:gd name="T0" fmla="*/ 30 w 92"/>
                    <a:gd name="T1" fmla="*/ 1 h 66"/>
                    <a:gd name="T2" fmla="*/ 27 w 92"/>
                    <a:gd name="T3" fmla="*/ 1 h 66"/>
                    <a:gd name="T4" fmla="*/ 25 w 92"/>
                    <a:gd name="T5" fmla="*/ 1 h 66"/>
                    <a:gd name="T6" fmla="*/ 25 w 92"/>
                    <a:gd name="T7" fmla="*/ 0 h 66"/>
                    <a:gd name="T8" fmla="*/ 23 w 92"/>
                    <a:gd name="T9" fmla="*/ 0 h 66"/>
                    <a:gd name="T10" fmla="*/ 21 w 92"/>
                    <a:gd name="T11" fmla="*/ 1 h 66"/>
                    <a:gd name="T12" fmla="*/ 19 w 92"/>
                    <a:gd name="T13" fmla="*/ 1 h 66"/>
                    <a:gd name="T14" fmla="*/ 12 w 92"/>
                    <a:gd name="T15" fmla="*/ 2 h 66"/>
                    <a:gd name="T16" fmla="*/ 11 w 92"/>
                    <a:gd name="T17" fmla="*/ 3 h 66"/>
                    <a:gd name="T18" fmla="*/ 9 w 92"/>
                    <a:gd name="T19" fmla="*/ 3 h 66"/>
                    <a:gd name="T20" fmla="*/ 9 w 92"/>
                    <a:gd name="T21" fmla="*/ 4 h 66"/>
                    <a:gd name="T22" fmla="*/ 6 w 92"/>
                    <a:gd name="T23" fmla="*/ 5 h 66"/>
                    <a:gd name="T24" fmla="*/ 6 w 92"/>
                    <a:gd name="T25" fmla="*/ 7 h 66"/>
                    <a:gd name="T26" fmla="*/ 4 w 92"/>
                    <a:gd name="T27" fmla="*/ 8 h 66"/>
                    <a:gd name="T28" fmla="*/ 1 w 92"/>
                    <a:gd name="T29" fmla="*/ 11 h 66"/>
                    <a:gd name="T30" fmla="*/ 1 w 92"/>
                    <a:gd name="T31" fmla="*/ 13 h 66"/>
                    <a:gd name="T32" fmla="*/ 1 w 92"/>
                    <a:gd name="T33" fmla="*/ 14 h 66"/>
                    <a:gd name="T34" fmla="*/ 0 w 92"/>
                    <a:gd name="T35" fmla="*/ 16 h 66"/>
                    <a:gd name="T36" fmla="*/ 1 w 92"/>
                    <a:gd name="T37" fmla="*/ 18 h 66"/>
                    <a:gd name="T38" fmla="*/ 0 w 92"/>
                    <a:gd name="T39" fmla="*/ 18 h 66"/>
                    <a:gd name="T40" fmla="*/ 1 w 92"/>
                    <a:gd name="T41" fmla="*/ 20 h 66"/>
                    <a:gd name="T42" fmla="*/ 3 w 92"/>
                    <a:gd name="T43" fmla="*/ 25 h 66"/>
                    <a:gd name="T44" fmla="*/ 4 w 92"/>
                    <a:gd name="T45" fmla="*/ 25 h 66"/>
                    <a:gd name="T46" fmla="*/ 5 w 92"/>
                    <a:gd name="T47" fmla="*/ 27 h 66"/>
                    <a:gd name="T48" fmla="*/ 6 w 92"/>
                    <a:gd name="T49" fmla="*/ 29 h 66"/>
                    <a:gd name="T50" fmla="*/ 9 w 92"/>
                    <a:gd name="T51" fmla="*/ 29 h 66"/>
                    <a:gd name="T52" fmla="*/ 9 w 92"/>
                    <a:gd name="T53" fmla="*/ 30 h 66"/>
                    <a:gd name="T54" fmla="*/ 13 w 92"/>
                    <a:gd name="T55" fmla="*/ 31 h 66"/>
                    <a:gd name="T56" fmla="*/ 18 w 92"/>
                    <a:gd name="T57" fmla="*/ 33 h 66"/>
                    <a:gd name="T58" fmla="*/ 19 w 92"/>
                    <a:gd name="T59" fmla="*/ 33 h 66"/>
                    <a:gd name="T60" fmla="*/ 21 w 92"/>
                    <a:gd name="T61" fmla="*/ 33 h 66"/>
                    <a:gd name="T62" fmla="*/ 23 w 92"/>
                    <a:gd name="T63" fmla="*/ 33 h 66"/>
                    <a:gd name="T64" fmla="*/ 25 w 92"/>
                    <a:gd name="T65" fmla="*/ 33 h 66"/>
                    <a:gd name="T66" fmla="*/ 26 w 92"/>
                    <a:gd name="T67" fmla="*/ 33 h 66"/>
                    <a:gd name="T68" fmla="*/ 34 w 92"/>
                    <a:gd name="T69" fmla="*/ 31 h 66"/>
                    <a:gd name="T70" fmla="*/ 34 w 92"/>
                    <a:gd name="T71" fmla="*/ 31 h 66"/>
                    <a:gd name="T72" fmla="*/ 36 w 92"/>
                    <a:gd name="T73" fmla="*/ 30 h 66"/>
                    <a:gd name="T74" fmla="*/ 37 w 92"/>
                    <a:gd name="T75" fmla="*/ 29 h 66"/>
                    <a:gd name="T76" fmla="*/ 39 w 92"/>
                    <a:gd name="T77" fmla="*/ 29 h 66"/>
                    <a:gd name="T78" fmla="*/ 40 w 92"/>
                    <a:gd name="T79" fmla="*/ 28 h 66"/>
                    <a:gd name="T80" fmla="*/ 41 w 92"/>
                    <a:gd name="T81" fmla="*/ 26 h 66"/>
                    <a:gd name="T82" fmla="*/ 43 w 92"/>
                    <a:gd name="T83" fmla="*/ 23 h 66"/>
                    <a:gd name="T84" fmla="*/ 45 w 92"/>
                    <a:gd name="T85" fmla="*/ 20 h 66"/>
                    <a:gd name="T86" fmla="*/ 45 w 92"/>
                    <a:gd name="T87" fmla="*/ 19 h 66"/>
                    <a:gd name="T88" fmla="*/ 46 w 92"/>
                    <a:gd name="T89" fmla="*/ 18 h 66"/>
                    <a:gd name="T90" fmla="*/ 46 w 92"/>
                    <a:gd name="T91" fmla="*/ 16 h 66"/>
                    <a:gd name="T92" fmla="*/ 46 w 92"/>
                    <a:gd name="T93" fmla="*/ 14 h 66"/>
                    <a:gd name="T94" fmla="*/ 45 w 92"/>
                    <a:gd name="T95" fmla="*/ 13 h 66"/>
                    <a:gd name="T96" fmla="*/ 43 w 92"/>
                    <a:gd name="T97" fmla="*/ 7 h 66"/>
                    <a:gd name="T98" fmla="*/ 41 w 92"/>
                    <a:gd name="T99" fmla="*/ 7 h 66"/>
                    <a:gd name="T100" fmla="*/ 40 w 92"/>
                    <a:gd name="T101" fmla="*/ 5 h 66"/>
                    <a:gd name="T102" fmla="*/ 39 w 92"/>
                    <a:gd name="T103" fmla="*/ 4 h 66"/>
                    <a:gd name="T104" fmla="*/ 37 w 92"/>
                    <a:gd name="T105" fmla="*/ 3 h 66"/>
                    <a:gd name="T106" fmla="*/ 35 w 92"/>
                    <a:gd name="T107" fmla="*/ 2 h 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2"/>
                    <a:gd name="T163" fmla="*/ 0 h 66"/>
                    <a:gd name="T164" fmla="*/ 92 w 92"/>
                    <a:gd name="T165" fmla="*/ 66 h 6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2" h="66">
                      <a:moveTo>
                        <a:pt x="65" y="2"/>
                      </a:move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7" y="2"/>
                      </a:lnTo>
                      <a:lnTo>
                        <a:pt x="55" y="2"/>
                      </a:lnTo>
                      <a:lnTo>
                        <a:pt x="53" y="2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50" y="2"/>
                      </a:lnTo>
                      <a:lnTo>
                        <a:pt x="50" y="0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2" y="2"/>
                      </a:lnTo>
                      <a:lnTo>
                        <a:pt x="38" y="2"/>
                      </a:lnTo>
                      <a:lnTo>
                        <a:pt x="27" y="4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23" y="7"/>
                      </a:lnTo>
                      <a:lnTo>
                        <a:pt x="22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7" y="9"/>
                      </a:lnTo>
                      <a:lnTo>
                        <a:pt x="17" y="10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10" y="15"/>
                      </a:lnTo>
                      <a:lnTo>
                        <a:pt x="8" y="17"/>
                      </a:lnTo>
                      <a:lnTo>
                        <a:pt x="7" y="17"/>
                      </a:lnTo>
                      <a:lnTo>
                        <a:pt x="7" y="20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0" y="36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2" y="37"/>
                      </a:lnTo>
                      <a:lnTo>
                        <a:pt x="0" y="37"/>
                      </a:lnTo>
                      <a:lnTo>
                        <a:pt x="2" y="39"/>
                      </a:lnTo>
                      <a:lnTo>
                        <a:pt x="2" y="41"/>
                      </a:lnTo>
                      <a:lnTo>
                        <a:pt x="7" y="49"/>
                      </a:lnTo>
                      <a:lnTo>
                        <a:pt x="7" y="51"/>
                      </a:lnTo>
                      <a:lnTo>
                        <a:pt x="8" y="51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3" y="56"/>
                      </a:lnTo>
                      <a:lnTo>
                        <a:pt x="13" y="58"/>
                      </a:lnTo>
                      <a:lnTo>
                        <a:pt x="15" y="59"/>
                      </a:lnTo>
                      <a:lnTo>
                        <a:pt x="17" y="59"/>
                      </a:lnTo>
                      <a:lnTo>
                        <a:pt x="18" y="59"/>
                      </a:lnTo>
                      <a:lnTo>
                        <a:pt x="18" y="61"/>
                      </a:lnTo>
                      <a:lnTo>
                        <a:pt x="22" y="61"/>
                      </a:lnTo>
                      <a:lnTo>
                        <a:pt x="22" y="63"/>
                      </a:lnTo>
                      <a:lnTo>
                        <a:pt x="27" y="63"/>
                      </a:lnTo>
                      <a:lnTo>
                        <a:pt x="30" y="64"/>
                      </a:lnTo>
                      <a:lnTo>
                        <a:pt x="32" y="64"/>
                      </a:lnTo>
                      <a:lnTo>
                        <a:pt x="35" y="66"/>
                      </a:lnTo>
                      <a:lnTo>
                        <a:pt x="35" y="64"/>
                      </a:lnTo>
                      <a:lnTo>
                        <a:pt x="37" y="66"/>
                      </a:lnTo>
                      <a:lnTo>
                        <a:pt x="38" y="66"/>
                      </a:lnTo>
                      <a:lnTo>
                        <a:pt x="40" y="66"/>
                      </a:lnTo>
                      <a:lnTo>
                        <a:pt x="42" y="66"/>
                      </a:lnTo>
                      <a:lnTo>
                        <a:pt x="43" y="66"/>
                      </a:lnTo>
                      <a:lnTo>
                        <a:pt x="45" y="66"/>
                      </a:lnTo>
                      <a:lnTo>
                        <a:pt x="47" y="66"/>
                      </a:lnTo>
                      <a:lnTo>
                        <a:pt x="48" y="66"/>
                      </a:lnTo>
                      <a:lnTo>
                        <a:pt x="50" y="66"/>
                      </a:lnTo>
                      <a:lnTo>
                        <a:pt x="52" y="66"/>
                      </a:lnTo>
                      <a:lnTo>
                        <a:pt x="53" y="66"/>
                      </a:lnTo>
                      <a:lnTo>
                        <a:pt x="55" y="66"/>
                      </a:lnTo>
                      <a:lnTo>
                        <a:pt x="65" y="63"/>
                      </a:lnTo>
                      <a:lnTo>
                        <a:pt x="67" y="63"/>
                      </a:lnTo>
                      <a:lnTo>
                        <a:pt x="68" y="63"/>
                      </a:lnTo>
                      <a:lnTo>
                        <a:pt x="68" y="61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2" y="59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7" y="58"/>
                      </a:lnTo>
                      <a:lnTo>
                        <a:pt x="78" y="58"/>
                      </a:lnTo>
                      <a:lnTo>
                        <a:pt x="78" y="56"/>
                      </a:lnTo>
                      <a:lnTo>
                        <a:pt x="80" y="56"/>
                      </a:lnTo>
                      <a:lnTo>
                        <a:pt x="80" y="54"/>
                      </a:lnTo>
                      <a:lnTo>
                        <a:pt x="82" y="53"/>
                      </a:lnTo>
                      <a:lnTo>
                        <a:pt x="83" y="51"/>
                      </a:lnTo>
                      <a:lnTo>
                        <a:pt x="85" y="51"/>
                      </a:lnTo>
                      <a:lnTo>
                        <a:pt x="85" y="46"/>
                      </a:lnTo>
                      <a:lnTo>
                        <a:pt x="88" y="44"/>
                      </a:lnTo>
                      <a:lnTo>
                        <a:pt x="88" y="42"/>
                      </a:lnTo>
                      <a:lnTo>
                        <a:pt x="90" y="41"/>
                      </a:lnTo>
                      <a:lnTo>
                        <a:pt x="92" y="39"/>
                      </a:lnTo>
                      <a:lnTo>
                        <a:pt x="90" y="39"/>
                      </a:lnTo>
                      <a:lnTo>
                        <a:pt x="92" y="37"/>
                      </a:lnTo>
                      <a:lnTo>
                        <a:pt x="92" y="36"/>
                      </a:lnTo>
                      <a:lnTo>
                        <a:pt x="92" y="34"/>
                      </a:lnTo>
                      <a:lnTo>
                        <a:pt x="92" y="32"/>
                      </a:lnTo>
                      <a:lnTo>
                        <a:pt x="92" y="31"/>
                      </a:lnTo>
                      <a:lnTo>
                        <a:pt x="92" y="29"/>
                      </a:lnTo>
                      <a:lnTo>
                        <a:pt x="92" y="27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90" y="24"/>
                      </a:lnTo>
                      <a:lnTo>
                        <a:pt x="85" y="17"/>
                      </a:lnTo>
                      <a:lnTo>
                        <a:pt x="85" y="15"/>
                      </a:lnTo>
                      <a:lnTo>
                        <a:pt x="83" y="15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7" y="7"/>
                      </a:lnTo>
                      <a:lnTo>
                        <a:pt x="75" y="7"/>
                      </a:lnTo>
                      <a:lnTo>
                        <a:pt x="73" y="7"/>
                      </a:lnTo>
                      <a:lnTo>
                        <a:pt x="70" y="7"/>
                      </a:lnTo>
                      <a:lnTo>
                        <a:pt x="70" y="5"/>
                      </a:lnTo>
                      <a:lnTo>
                        <a:pt x="6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1" name="Freeform 920"/>
                <p:cNvSpPr>
                  <a:spLocks/>
                </p:cNvSpPr>
                <p:nvPr/>
              </p:nvSpPr>
              <p:spPr bwMode="auto">
                <a:xfrm>
                  <a:off x="5181" y="918"/>
                  <a:ext cx="48" cy="36"/>
                </a:xfrm>
                <a:custGeom>
                  <a:avLst/>
                  <a:gdLst>
                    <a:gd name="T0" fmla="*/ 0 w 95"/>
                    <a:gd name="T1" fmla="*/ 14 h 70"/>
                    <a:gd name="T2" fmla="*/ 0 w 95"/>
                    <a:gd name="T3" fmla="*/ 19 h 70"/>
                    <a:gd name="T4" fmla="*/ 0 w 95"/>
                    <a:gd name="T5" fmla="*/ 22 h 70"/>
                    <a:gd name="T6" fmla="*/ 4 w 95"/>
                    <a:gd name="T7" fmla="*/ 28 h 70"/>
                    <a:gd name="T8" fmla="*/ 6 w 95"/>
                    <a:gd name="T9" fmla="*/ 31 h 70"/>
                    <a:gd name="T10" fmla="*/ 12 w 95"/>
                    <a:gd name="T11" fmla="*/ 33 h 70"/>
                    <a:gd name="T12" fmla="*/ 19 w 95"/>
                    <a:gd name="T13" fmla="*/ 36 h 70"/>
                    <a:gd name="T14" fmla="*/ 25 w 95"/>
                    <a:gd name="T15" fmla="*/ 36 h 70"/>
                    <a:gd name="T16" fmla="*/ 30 w 95"/>
                    <a:gd name="T17" fmla="*/ 35 h 70"/>
                    <a:gd name="T18" fmla="*/ 37 w 95"/>
                    <a:gd name="T19" fmla="*/ 33 h 70"/>
                    <a:gd name="T20" fmla="*/ 42 w 95"/>
                    <a:gd name="T21" fmla="*/ 29 h 70"/>
                    <a:gd name="T22" fmla="*/ 45 w 95"/>
                    <a:gd name="T23" fmla="*/ 27 h 70"/>
                    <a:gd name="T24" fmla="*/ 47 w 95"/>
                    <a:gd name="T25" fmla="*/ 22 h 70"/>
                    <a:gd name="T26" fmla="*/ 47 w 95"/>
                    <a:gd name="T27" fmla="*/ 20 h 70"/>
                    <a:gd name="T28" fmla="*/ 47 w 95"/>
                    <a:gd name="T29" fmla="*/ 14 h 70"/>
                    <a:gd name="T30" fmla="*/ 44 w 95"/>
                    <a:gd name="T31" fmla="*/ 8 h 70"/>
                    <a:gd name="T32" fmla="*/ 40 w 95"/>
                    <a:gd name="T33" fmla="*/ 4 h 70"/>
                    <a:gd name="T34" fmla="*/ 37 w 95"/>
                    <a:gd name="T35" fmla="*/ 3 h 70"/>
                    <a:gd name="T36" fmla="*/ 29 w 95"/>
                    <a:gd name="T37" fmla="*/ 1 h 70"/>
                    <a:gd name="T38" fmla="*/ 22 w 95"/>
                    <a:gd name="T39" fmla="*/ 1 h 70"/>
                    <a:gd name="T40" fmla="*/ 15 w 95"/>
                    <a:gd name="T41" fmla="*/ 2 h 70"/>
                    <a:gd name="T42" fmla="*/ 10 w 95"/>
                    <a:gd name="T43" fmla="*/ 4 h 70"/>
                    <a:gd name="T44" fmla="*/ 6 w 95"/>
                    <a:gd name="T45" fmla="*/ 6 h 70"/>
                    <a:gd name="T46" fmla="*/ 3 w 95"/>
                    <a:gd name="T47" fmla="*/ 10 h 70"/>
                    <a:gd name="T48" fmla="*/ 7 w 95"/>
                    <a:gd name="T49" fmla="*/ 8 h 70"/>
                    <a:gd name="T50" fmla="*/ 10 w 95"/>
                    <a:gd name="T51" fmla="*/ 5 h 70"/>
                    <a:gd name="T52" fmla="*/ 14 w 95"/>
                    <a:gd name="T53" fmla="*/ 4 h 70"/>
                    <a:gd name="T54" fmla="*/ 21 w 95"/>
                    <a:gd name="T55" fmla="*/ 2 h 70"/>
                    <a:gd name="T56" fmla="*/ 26 w 95"/>
                    <a:gd name="T57" fmla="*/ 2 h 70"/>
                    <a:gd name="T58" fmla="*/ 31 w 95"/>
                    <a:gd name="T59" fmla="*/ 3 h 70"/>
                    <a:gd name="T60" fmla="*/ 38 w 95"/>
                    <a:gd name="T61" fmla="*/ 5 h 70"/>
                    <a:gd name="T62" fmla="*/ 42 w 95"/>
                    <a:gd name="T63" fmla="*/ 8 h 70"/>
                    <a:gd name="T64" fmla="*/ 44 w 95"/>
                    <a:gd name="T65" fmla="*/ 10 h 70"/>
                    <a:gd name="T66" fmla="*/ 45 w 95"/>
                    <a:gd name="T67" fmla="*/ 16 h 70"/>
                    <a:gd name="T68" fmla="*/ 45 w 95"/>
                    <a:gd name="T69" fmla="*/ 21 h 70"/>
                    <a:gd name="T70" fmla="*/ 44 w 95"/>
                    <a:gd name="T71" fmla="*/ 25 h 70"/>
                    <a:gd name="T72" fmla="*/ 42 w 95"/>
                    <a:gd name="T73" fmla="*/ 27 h 70"/>
                    <a:gd name="T74" fmla="*/ 37 w 95"/>
                    <a:gd name="T75" fmla="*/ 30 h 70"/>
                    <a:gd name="T76" fmla="*/ 34 w 95"/>
                    <a:gd name="T77" fmla="*/ 32 h 70"/>
                    <a:gd name="T78" fmla="*/ 28 w 95"/>
                    <a:gd name="T79" fmla="*/ 33 h 70"/>
                    <a:gd name="T80" fmla="*/ 23 w 95"/>
                    <a:gd name="T81" fmla="*/ 34 h 70"/>
                    <a:gd name="T82" fmla="*/ 18 w 95"/>
                    <a:gd name="T83" fmla="*/ 33 h 70"/>
                    <a:gd name="T84" fmla="*/ 13 w 95"/>
                    <a:gd name="T85" fmla="*/ 32 h 70"/>
                    <a:gd name="T86" fmla="*/ 8 w 95"/>
                    <a:gd name="T87" fmla="*/ 29 h 70"/>
                    <a:gd name="T88" fmla="*/ 5 w 95"/>
                    <a:gd name="T89" fmla="*/ 27 h 70"/>
                    <a:gd name="T90" fmla="*/ 3 w 95"/>
                    <a:gd name="T91" fmla="*/ 22 h 70"/>
                    <a:gd name="T92" fmla="*/ 3 w 95"/>
                    <a:gd name="T93" fmla="*/ 19 h 70"/>
                    <a:gd name="T94" fmla="*/ 3 w 95"/>
                    <a:gd name="T95" fmla="*/ 15 h 70"/>
                    <a:gd name="T96" fmla="*/ 3 w 95"/>
                    <a:gd name="T97" fmla="*/ 10 h 70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5"/>
                    <a:gd name="T148" fmla="*/ 0 h 70"/>
                    <a:gd name="T149" fmla="*/ 95 w 95"/>
                    <a:gd name="T150" fmla="*/ 70 h 70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5" h="70">
                      <a:moveTo>
                        <a:pt x="5" y="20"/>
                      </a:move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0" y="33"/>
                      </a:lnTo>
                      <a:lnTo>
                        <a:pt x="0" y="37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2"/>
                      </a:lnTo>
                      <a:lnTo>
                        <a:pt x="0" y="45"/>
                      </a:lnTo>
                      <a:lnTo>
                        <a:pt x="4" y="49"/>
                      </a:lnTo>
                      <a:lnTo>
                        <a:pt x="5" y="52"/>
                      </a:lnTo>
                      <a:lnTo>
                        <a:pt x="7" y="54"/>
                      </a:lnTo>
                      <a:lnTo>
                        <a:pt x="7" y="55"/>
                      </a:lnTo>
                      <a:lnTo>
                        <a:pt x="9" y="55"/>
                      </a:lnTo>
                      <a:lnTo>
                        <a:pt x="12" y="59"/>
                      </a:lnTo>
                      <a:lnTo>
                        <a:pt x="12" y="60"/>
                      </a:lnTo>
                      <a:lnTo>
                        <a:pt x="15" y="62"/>
                      </a:lnTo>
                      <a:lnTo>
                        <a:pt x="19" y="64"/>
                      </a:lnTo>
                      <a:lnTo>
                        <a:pt x="20" y="64"/>
                      </a:lnTo>
                      <a:lnTo>
                        <a:pt x="24" y="65"/>
                      </a:lnTo>
                      <a:lnTo>
                        <a:pt x="27" y="67"/>
                      </a:lnTo>
                      <a:lnTo>
                        <a:pt x="29" y="67"/>
                      </a:lnTo>
                      <a:lnTo>
                        <a:pt x="34" y="69"/>
                      </a:lnTo>
                      <a:lnTo>
                        <a:pt x="37" y="70"/>
                      </a:lnTo>
                      <a:lnTo>
                        <a:pt x="40" y="70"/>
                      </a:lnTo>
                      <a:lnTo>
                        <a:pt x="42" y="70"/>
                      </a:lnTo>
                      <a:lnTo>
                        <a:pt x="44" y="70"/>
                      </a:lnTo>
                      <a:lnTo>
                        <a:pt x="50" y="70"/>
                      </a:lnTo>
                      <a:lnTo>
                        <a:pt x="52" y="70"/>
                      </a:lnTo>
                      <a:lnTo>
                        <a:pt x="54" y="70"/>
                      </a:lnTo>
                      <a:lnTo>
                        <a:pt x="57" y="69"/>
                      </a:lnTo>
                      <a:lnTo>
                        <a:pt x="59" y="69"/>
                      </a:lnTo>
                      <a:lnTo>
                        <a:pt x="69" y="65"/>
                      </a:lnTo>
                      <a:lnTo>
                        <a:pt x="72" y="64"/>
                      </a:lnTo>
                      <a:lnTo>
                        <a:pt x="74" y="64"/>
                      </a:lnTo>
                      <a:lnTo>
                        <a:pt x="75" y="62"/>
                      </a:lnTo>
                      <a:lnTo>
                        <a:pt x="77" y="62"/>
                      </a:lnTo>
                      <a:lnTo>
                        <a:pt x="80" y="60"/>
                      </a:lnTo>
                      <a:lnTo>
                        <a:pt x="84" y="57"/>
                      </a:lnTo>
                      <a:lnTo>
                        <a:pt x="85" y="55"/>
                      </a:lnTo>
                      <a:lnTo>
                        <a:pt x="87" y="54"/>
                      </a:lnTo>
                      <a:lnTo>
                        <a:pt x="89" y="52"/>
                      </a:lnTo>
                      <a:lnTo>
                        <a:pt x="90" y="50"/>
                      </a:lnTo>
                      <a:lnTo>
                        <a:pt x="90" y="49"/>
                      </a:lnTo>
                      <a:lnTo>
                        <a:pt x="90" y="47"/>
                      </a:lnTo>
                      <a:lnTo>
                        <a:pt x="94" y="43"/>
                      </a:lnTo>
                      <a:lnTo>
                        <a:pt x="94" y="42"/>
                      </a:lnTo>
                      <a:lnTo>
                        <a:pt x="94" y="40"/>
                      </a:lnTo>
                      <a:lnTo>
                        <a:pt x="95" y="38"/>
                      </a:lnTo>
                      <a:lnTo>
                        <a:pt x="94" y="38"/>
                      </a:lnTo>
                      <a:lnTo>
                        <a:pt x="95" y="37"/>
                      </a:lnTo>
                      <a:lnTo>
                        <a:pt x="95" y="32"/>
                      </a:lnTo>
                      <a:lnTo>
                        <a:pt x="94" y="27"/>
                      </a:lnTo>
                      <a:lnTo>
                        <a:pt x="90" y="20"/>
                      </a:lnTo>
                      <a:lnTo>
                        <a:pt x="90" y="18"/>
                      </a:lnTo>
                      <a:lnTo>
                        <a:pt x="89" y="16"/>
                      </a:lnTo>
                      <a:lnTo>
                        <a:pt x="87" y="16"/>
                      </a:lnTo>
                      <a:lnTo>
                        <a:pt x="85" y="15"/>
                      </a:lnTo>
                      <a:lnTo>
                        <a:pt x="85" y="13"/>
                      </a:lnTo>
                      <a:lnTo>
                        <a:pt x="84" y="10"/>
                      </a:lnTo>
                      <a:lnTo>
                        <a:pt x="80" y="8"/>
                      </a:lnTo>
                      <a:lnTo>
                        <a:pt x="77" y="6"/>
                      </a:lnTo>
                      <a:lnTo>
                        <a:pt x="75" y="6"/>
                      </a:lnTo>
                      <a:lnTo>
                        <a:pt x="74" y="5"/>
                      </a:lnTo>
                      <a:lnTo>
                        <a:pt x="64" y="1"/>
                      </a:lnTo>
                      <a:lnTo>
                        <a:pt x="62" y="1"/>
                      </a:lnTo>
                      <a:lnTo>
                        <a:pt x="59" y="1"/>
                      </a:lnTo>
                      <a:lnTo>
                        <a:pt x="57" y="1"/>
                      </a:lnTo>
                      <a:lnTo>
                        <a:pt x="52" y="0"/>
                      </a:lnTo>
                      <a:lnTo>
                        <a:pt x="47" y="0"/>
                      </a:lnTo>
                      <a:lnTo>
                        <a:pt x="45" y="0"/>
                      </a:lnTo>
                      <a:lnTo>
                        <a:pt x="44" y="1"/>
                      </a:lnTo>
                      <a:lnTo>
                        <a:pt x="40" y="1"/>
                      </a:lnTo>
                      <a:lnTo>
                        <a:pt x="39" y="1"/>
                      </a:lnTo>
                      <a:lnTo>
                        <a:pt x="34" y="1"/>
                      </a:lnTo>
                      <a:lnTo>
                        <a:pt x="29" y="3"/>
                      </a:lnTo>
                      <a:lnTo>
                        <a:pt x="25" y="5"/>
                      </a:lnTo>
                      <a:lnTo>
                        <a:pt x="24" y="5"/>
                      </a:lnTo>
                      <a:lnTo>
                        <a:pt x="22" y="6"/>
                      </a:lnTo>
                      <a:lnTo>
                        <a:pt x="20" y="8"/>
                      </a:lnTo>
                      <a:lnTo>
                        <a:pt x="19" y="8"/>
                      </a:lnTo>
                      <a:lnTo>
                        <a:pt x="15" y="8"/>
                      </a:lnTo>
                      <a:lnTo>
                        <a:pt x="14" y="10"/>
                      </a:lnTo>
                      <a:lnTo>
                        <a:pt x="12" y="11"/>
                      </a:lnTo>
                      <a:lnTo>
                        <a:pt x="10" y="13"/>
                      </a:lnTo>
                      <a:lnTo>
                        <a:pt x="10" y="15"/>
                      </a:lnTo>
                      <a:lnTo>
                        <a:pt x="7" y="16"/>
                      </a:lnTo>
                      <a:lnTo>
                        <a:pt x="5" y="20"/>
                      </a:lnTo>
                      <a:lnTo>
                        <a:pt x="9" y="21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5" y="15"/>
                      </a:lnTo>
                      <a:lnTo>
                        <a:pt x="17" y="13"/>
                      </a:lnTo>
                      <a:lnTo>
                        <a:pt x="19" y="13"/>
                      </a:lnTo>
                      <a:lnTo>
                        <a:pt x="20" y="10"/>
                      </a:lnTo>
                      <a:lnTo>
                        <a:pt x="24" y="10"/>
                      </a:lnTo>
                      <a:lnTo>
                        <a:pt x="25" y="8"/>
                      </a:lnTo>
                      <a:lnTo>
                        <a:pt x="27" y="8"/>
                      </a:lnTo>
                      <a:lnTo>
                        <a:pt x="32" y="6"/>
                      </a:lnTo>
                      <a:lnTo>
                        <a:pt x="37" y="5"/>
                      </a:lnTo>
                      <a:lnTo>
                        <a:pt x="39" y="5"/>
                      </a:lnTo>
                      <a:lnTo>
                        <a:pt x="42" y="3"/>
                      </a:lnTo>
                      <a:lnTo>
                        <a:pt x="44" y="3"/>
                      </a:lnTo>
                      <a:lnTo>
                        <a:pt x="45" y="3"/>
                      </a:lnTo>
                      <a:lnTo>
                        <a:pt x="47" y="3"/>
                      </a:lnTo>
                      <a:lnTo>
                        <a:pt x="52" y="3"/>
                      </a:lnTo>
                      <a:lnTo>
                        <a:pt x="57" y="3"/>
                      </a:lnTo>
                      <a:lnTo>
                        <a:pt x="59" y="5"/>
                      </a:lnTo>
                      <a:lnTo>
                        <a:pt x="60" y="5"/>
                      </a:lnTo>
                      <a:lnTo>
                        <a:pt x="62" y="5"/>
                      </a:lnTo>
                      <a:lnTo>
                        <a:pt x="70" y="8"/>
                      </a:lnTo>
                      <a:lnTo>
                        <a:pt x="72" y="8"/>
                      </a:lnTo>
                      <a:lnTo>
                        <a:pt x="74" y="8"/>
                      </a:lnTo>
                      <a:lnTo>
                        <a:pt x="75" y="10"/>
                      </a:lnTo>
                      <a:lnTo>
                        <a:pt x="77" y="10"/>
                      </a:lnTo>
                      <a:lnTo>
                        <a:pt x="79" y="13"/>
                      </a:lnTo>
                      <a:lnTo>
                        <a:pt x="82" y="15"/>
                      </a:lnTo>
                      <a:lnTo>
                        <a:pt x="84" y="16"/>
                      </a:lnTo>
                      <a:lnTo>
                        <a:pt x="85" y="18"/>
                      </a:lnTo>
                      <a:lnTo>
                        <a:pt x="85" y="20"/>
                      </a:lnTo>
                      <a:lnTo>
                        <a:pt x="87" y="20"/>
                      </a:lnTo>
                      <a:lnTo>
                        <a:pt x="89" y="25"/>
                      </a:lnTo>
                      <a:lnTo>
                        <a:pt x="89" y="27"/>
                      </a:lnTo>
                      <a:lnTo>
                        <a:pt x="90" y="28"/>
                      </a:lnTo>
                      <a:lnTo>
                        <a:pt x="90" y="32"/>
                      </a:lnTo>
                      <a:lnTo>
                        <a:pt x="90" y="37"/>
                      </a:lnTo>
                      <a:lnTo>
                        <a:pt x="90" y="38"/>
                      </a:lnTo>
                      <a:lnTo>
                        <a:pt x="90" y="40"/>
                      </a:lnTo>
                      <a:lnTo>
                        <a:pt x="90" y="42"/>
                      </a:lnTo>
                      <a:lnTo>
                        <a:pt x="89" y="43"/>
                      </a:lnTo>
                      <a:lnTo>
                        <a:pt x="87" y="47"/>
                      </a:lnTo>
                      <a:lnTo>
                        <a:pt x="87" y="49"/>
                      </a:lnTo>
                      <a:lnTo>
                        <a:pt x="87" y="47"/>
                      </a:lnTo>
                      <a:lnTo>
                        <a:pt x="85" y="50"/>
                      </a:lnTo>
                      <a:lnTo>
                        <a:pt x="84" y="52"/>
                      </a:lnTo>
                      <a:lnTo>
                        <a:pt x="80" y="55"/>
                      </a:lnTo>
                      <a:lnTo>
                        <a:pt x="75" y="57"/>
                      </a:lnTo>
                      <a:lnTo>
                        <a:pt x="74" y="59"/>
                      </a:lnTo>
                      <a:lnTo>
                        <a:pt x="72" y="60"/>
                      </a:lnTo>
                      <a:lnTo>
                        <a:pt x="70" y="62"/>
                      </a:lnTo>
                      <a:lnTo>
                        <a:pt x="69" y="62"/>
                      </a:lnTo>
                      <a:lnTo>
                        <a:pt x="67" y="62"/>
                      </a:lnTo>
                      <a:lnTo>
                        <a:pt x="65" y="62"/>
                      </a:lnTo>
                      <a:lnTo>
                        <a:pt x="64" y="64"/>
                      </a:lnTo>
                      <a:lnTo>
                        <a:pt x="57" y="65"/>
                      </a:lnTo>
                      <a:lnTo>
                        <a:pt x="55" y="65"/>
                      </a:lnTo>
                      <a:lnTo>
                        <a:pt x="54" y="65"/>
                      </a:lnTo>
                      <a:lnTo>
                        <a:pt x="52" y="65"/>
                      </a:lnTo>
                      <a:lnTo>
                        <a:pt x="49" y="67"/>
                      </a:lnTo>
                      <a:lnTo>
                        <a:pt x="45" y="67"/>
                      </a:lnTo>
                      <a:lnTo>
                        <a:pt x="42" y="67"/>
                      </a:lnTo>
                      <a:lnTo>
                        <a:pt x="40" y="67"/>
                      </a:lnTo>
                      <a:lnTo>
                        <a:pt x="37" y="65"/>
                      </a:lnTo>
                      <a:lnTo>
                        <a:pt x="35" y="65"/>
                      </a:lnTo>
                      <a:lnTo>
                        <a:pt x="30" y="64"/>
                      </a:lnTo>
                      <a:lnTo>
                        <a:pt x="27" y="64"/>
                      </a:lnTo>
                      <a:lnTo>
                        <a:pt x="29" y="64"/>
                      </a:lnTo>
                      <a:lnTo>
                        <a:pt x="25" y="62"/>
                      </a:lnTo>
                      <a:lnTo>
                        <a:pt x="24" y="62"/>
                      </a:lnTo>
                      <a:lnTo>
                        <a:pt x="22" y="62"/>
                      </a:lnTo>
                      <a:lnTo>
                        <a:pt x="19" y="59"/>
                      </a:lnTo>
                      <a:lnTo>
                        <a:pt x="15" y="57"/>
                      </a:lnTo>
                      <a:lnTo>
                        <a:pt x="15" y="55"/>
                      </a:lnTo>
                      <a:lnTo>
                        <a:pt x="12" y="55"/>
                      </a:lnTo>
                      <a:lnTo>
                        <a:pt x="12" y="52"/>
                      </a:lnTo>
                      <a:lnTo>
                        <a:pt x="10" y="52"/>
                      </a:lnTo>
                      <a:lnTo>
                        <a:pt x="10" y="50"/>
                      </a:lnTo>
                      <a:lnTo>
                        <a:pt x="7" y="47"/>
                      </a:lnTo>
                      <a:lnTo>
                        <a:pt x="7" y="43"/>
                      </a:lnTo>
                      <a:lnTo>
                        <a:pt x="5" y="42"/>
                      </a:lnTo>
                      <a:lnTo>
                        <a:pt x="5" y="40"/>
                      </a:lnTo>
                      <a:lnTo>
                        <a:pt x="5" y="38"/>
                      </a:lnTo>
                      <a:lnTo>
                        <a:pt x="5" y="37"/>
                      </a:lnTo>
                      <a:lnTo>
                        <a:pt x="5" y="33"/>
                      </a:lnTo>
                      <a:lnTo>
                        <a:pt x="5" y="32"/>
                      </a:lnTo>
                      <a:lnTo>
                        <a:pt x="5" y="30"/>
                      </a:lnTo>
                      <a:lnTo>
                        <a:pt x="5" y="28"/>
                      </a:lnTo>
                      <a:lnTo>
                        <a:pt x="7" y="27"/>
                      </a:lnTo>
                      <a:lnTo>
                        <a:pt x="9" y="21"/>
                      </a:lnTo>
                      <a:lnTo>
                        <a:pt x="5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" name="Freeform 921"/>
                <p:cNvSpPr>
                  <a:spLocks/>
                </p:cNvSpPr>
                <p:nvPr/>
              </p:nvSpPr>
              <p:spPr bwMode="auto">
                <a:xfrm>
                  <a:off x="5180" y="924"/>
                  <a:ext cx="21" cy="18"/>
                </a:xfrm>
                <a:custGeom>
                  <a:avLst/>
                  <a:gdLst>
                    <a:gd name="T0" fmla="*/ 16 w 43"/>
                    <a:gd name="T1" fmla="*/ 0 h 36"/>
                    <a:gd name="T2" fmla="*/ 21 w 43"/>
                    <a:gd name="T3" fmla="*/ 2 h 36"/>
                    <a:gd name="T4" fmla="*/ 8 w 43"/>
                    <a:gd name="T5" fmla="*/ 18 h 36"/>
                    <a:gd name="T6" fmla="*/ 0 w 43"/>
                    <a:gd name="T7" fmla="*/ 11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2" y="0"/>
                      </a:moveTo>
                      <a:lnTo>
                        <a:pt x="43" y="5"/>
                      </a:lnTo>
                      <a:lnTo>
                        <a:pt x="17" y="36"/>
                      </a:lnTo>
                      <a:lnTo>
                        <a:pt x="0" y="2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" name="Freeform 922"/>
                <p:cNvSpPr>
                  <a:spLocks/>
                </p:cNvSpPr>
                <p:nvPr/>
              </p:nvSpPr>
              <p:spPr bwMode="auto">
                <a:xfrm>
                  <a:off x="5178" y="923"/>
                  <a:ext cx="24" cy="19"/>
                </a:xfrm>
                <a:custGeom>
                  <a:avLst/>
                  <a:gdLst>
                    <a:gd name="T0" fmla="*/ 18 w 48"/>
                    <a:gd name="T1" fmla="*/ 1 h 37"/>
                    <a:gd name="T2" fmla="*/ 17 w 48"/>
                    <a:gd name="T3" fmla="*/ 1 h 37"/>
                    <a:gd name="T4" fmla="*/ 23 w 48"/>
                    <a:gd name="T5" fmla="*/ 3 h 37"/>
                    <a:gd name="T6" fmla="*/ 23 w 48"/>
                    <a:gd name="T7" fmla="*/ 3 h 37"/>
                    <a:gd name="T8" fmla="*/ 8 w 48"/>
                    <a:gd name="T9" fmla="*/ 18 h 37"/>
                    <a:gd name="T10" fmla="*/ 10 w 48"/>
                    <a:gd name="T11" fmla="*/ 18 h 37"/>
                    <a:gd name="T12" fmla="*/ 2 w 48"/>
                    <a:gd name="T13" fmla="*/ 12 h 37"/>
                    <a:gd name="T14" fmla="*/ 2 w 48"/>
                    <a:gd name="T15" fmla="*/ 12 h 37"/>
                    <a:gd name="T16" fmla="*/ 18 w 48"/>
                    <a:gd name="T17" fmla="*/ 1 h 37"/>
                    <a:gd name="T18" fmla="*/ 17 w 48"/>
                    <a:gd name="T19" fmla="*/ 1 h 37"/>
                    <a:gd name="T20" fmla="*/ 1 w 48"/>
                    <a:gd name="T21" fmla="*/ 12 h 37"/>
                    <a:gd name="T22" fmla="*/ 0 w 48"/>
                    <a:gd name="T23" fmla="*/ 12 h 37"/>
                    <a:gd name="T24" fmla="*/ 1 w 48"/>
                    <a:gd name="T25" fmla="*/ 12 h 37"/>
                    <a:gd name="T26" fmla="*/ 8 w 48"/>
                    <a:gd name="T27" fmla="*/ 19 h 37"/>
                    <a:gd name="T28" fmla="*/ 9 w 48"/>
                    <a:gd name="T29" fmla="*/ 19 h 37"/>
                    <a:gd name="T30" fmla="*/ 9 w 48"/>
                    <a:gd name="T31" fmla="*/ 19 h 37"/>
                    <a:gd name="T32" fmla="*/ 10 w 48"/>
                    <a:gd name="T33" fmla="*/ 19 h 37"/>
                    <a:gd name="T34" fmla="*/ 10 w 48"/>
                    <a:gd name="T35" fmla="*/ 19 h 37"/>
                    <a:gd name="T36" fmla="*/ 24 w 48"/>
                    <a:gd name="T37" fmla="*/ 3 h 37"/>
                    <a:gd name="T38" fmla="*/ 23 w 48"/>
                    <a:gd name="T39" fmla="*/ 3 h 37"/>
                    <a:gd name="T40" fmla="*/ 24 w 48"/>
                    <a:gd name="T41" fmla="*/ 3 h 37"/>
                    <a:gd name="T42" fmla="*/ 23 w 48"/>
                    <a:gd name="T43" fmla="*/ 3 h 37"/>
                    <a:gd name="T44" fmla="*/ 18 w 48"/>
                    <a:gd name="T45" fmla="*/ 0 h 37"/>
                    <a:gd name="T46" fmla="*/ 17 w 48"/>
                    <a:gd name="T47" fmla="*/ 0 h 37"/>
                    <a:gd name="T48" fmla="*/ 17 w 48"/>
                    <a:gd name="T49" fmla="*/ 0 h 37"/>
                    <a:gd name="T50" fmla="*/ 17 w 48"/>
                    <a:gd name="T51" fmla="*/ 1 h 37"/>
                    <a:gd name="T52" fmla="*/ 18 w 48"/>
                    <a:gd name="T53" fmla="*/ 1 h 3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8"/>
                    <a:gd name="T82" fmla="*/ 0 h 37"/>
                    <a:gd name="T83" fmla="*/ 48 w 48"/>
                    <a:gd name="T84" fmla="*/ 37 h 3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8" h="37">
                      <a:moveTo>
                        <a:pt x="35" y="1"/>
                      </a:moveTo>
                      <a:lnTo>
                        <a:pt x="33" y="1"/>
                      </a:lnTo>
                      <a:lnTo>
                        <a:pt x="45" y="6"/>
                      </a:lnTo>
                      <a:lnTo>
                        <a:pt x="45" y="5"/>
                      </a:lnTo>
                      <a:lnTo>
                        <a:pt x="16" y="35"/>
                      </a:lnTo>
                      <a:lnTo>
                        <a:pt x="20" y="35"/>
                      </a:lnTo>
                      <a:lnTo>
                        <a:pt x="3" y="23"/>
                      </a:lnTo>
                      <a:lnTo>
                        <a:pt x="35" y="1"/>
                      </a:lnTo>
                      <a:lnTo>
                        <a:pt x="33" y="1"/>
                      </a:lnTo>
                      <a:lnTo>
                        <a:pt x="2" y="23"/>
                      </a:lnTo>
                      <a:lnTo>
                        <a:pt x="0" y="23"/>
                      </a:lnTo>
                      <a:lnTo>
                        <a:pt x="2" y="23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48" y="6"/>
                      </a:lnTo>
                      <a:lnTo>
                        <a:pt x="46" y="6"/>
                      </a:lnTo>
                      <a:lnTo>
                        <a:pt x="48" y="6"/>
                      </a:lnTo>
                      <a:lnTo>
                        <a:pt x="46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3" y="1"/>
                      </a:lnTo>
                      <a:lnTo>
                        <a:pt x="35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4" name="Freeform 923"/>
                <p:cNvSpPr>
                  <a:spLocks/>
                </p:cNvSpPr>
                <p:nvPr/>
              </p:nvSpPr>
              <p:spPr bwMode="auto">
                <a:xfrm>
                  <a:off x="5251" y="924"/>
                  <a:ext cx="18" cy="22"/>
                </a:xfrm>
                <a:custGeom>
                  <a:avLst/>
                  <a:gdLst>
                    <a:gd name="T0" fmla="*/ 12 w 37"/>
                    <a:gd name="T1" fmla="*/ 1 h 44"/>
                    <a:gd name="T2" fmla="*/ 12 w 37"/>
                    <a:gd name="T3" fmla="*/ 1 h 44"/>
                    <a:gd name="T4" fmla="*/ 11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7 w 37"/>
                    <a:gd name="T11" fmla="*/ 0 h 44"/>
                    <a:gd name="T12" fmla="*/ 5 w 37"/>
                    <a:gd name="T13" fmla="*/ 3 h 44"/>
                    <a:gd name="T14" fmla="*/ 4 w 37"/>
                    <a:gd name="T15" fmla="*/ 3 h 44"/>
                    <a:gd name="T16" fmla="*/ 2 w 37"/>
                    <a:gd name="T17" fmla="*/ 3 h 44"/>
                    <a:gd name="T18" fmla="*/ 2 w 37"/>
                    <a:gd name="T19" fmla="*/ 5 h 44"/>
                    <a:gd name="T20" fmla="*/ 2 w 37"/>
                    <a:gd name="T21" fmla="*/ 6 h 44"/>
                    <a:gd name="T22" fmla="*/ 0 w 37"/>
                    <a:gd name="T23" fmla="*/ 8 h 44"/>
                    <a:gd name="T24" fmla="*/ 0 w 37"/>
                    <a:gd name="T25" fmla="*/ 9 h 44"/>
                    <a:gd name="T26" fmla="*/ 0 w 37"/>
                    <a:gd name="T27" fmla="*/ 11 h 44"/>
                    <a:gd name="T28" fmla="*/ 0 w 37"/>
                    <a:gd name="T29" fmla="*/ 11 h 44"/>
                    <a:gd name="T30" fmla="*/ 0 w 37"/>
                    <a:gd name="T31" fmla="*/ 13 h 44"/>
                    <a:gd name="T32" fmla="*/ 0 w 37"/>
                    <a:gd name="T33" fmla="*/ 13 h 44"/>
                    <a:gd name="T34" fmla="*/ 2 w 37"/>
                    <a:gd name="T35" fmla="*/ 16 h 44"/>
                    <a:gd name="T36" fmla="*/ 2 w 37"/>
                    <a:gd name="T37" fmla="*/ 18 h 44"/>
                    <a:gd name="T38" fmla="*/ 2 w 37"/>
                    <a:gd name="T39" fmla="*/ 19 h 44"/>
                    <a:gd name="T40" fmla="*/ 2 w 37"/>
                    <a:gd name="T41" fmla="*/ 20 h 44"/>
                    <a:gd name="T42" fmla="*/ 3 w 37"/>
                    <a:gd name="T43" fmla="*/ 21 h 44"/>
                    <a:gd name="T44" fmla="*/ 4 w 37"/>
                    <a:gd name="T45" fmla="*/ 22 h 44"/>
                    <a:gd name="T46" fmla="*/ 6 w 37"/>
                    <a:gd name="T47" fmla="*/ 22 h 44"/>
                    <a:gd name="T48" fmla="*/ 7 w 37"/>
                    <a:gd name="T49" fmla="*/ 22 h 44"/>
                    <a:gd name="T50" fmla="*/ 7 w 37"/>
                    <a:gd name="T51" fmla="*/ 22 h 44"/>
                    <a:gd name="T52" fmla="*/ 8 w 37"/>
                    <a:gd name="T53" fmla="*/ 22 h 44"/>
                    <a:gd name="T54" fmla="*/ 10 w 37"/>
                    <a:gd name="T55" fmla="*/ 22 h 44"/>
                    <a:gd name="T56" fmla="*/ 11 w 37"/>
                    <a:gd name="T57" fmla="*/ 22 h 44"/>
                    <a:gd name="T58" fmla="*/ 14 w 37"/>
                    <a:gd name="T59" fmla="*/ 21 h 44"/>
                    <a:gd name="T60" fmla="*/ 14 w 37"/>
                    <a:gd name="T61" fmla="*/ 20 h 44"/>
                    <a:gd name="T62" fmla="*/ 16 w 37"/>
                    <a:gd name="T63" fmla="*/ 19 h 44"/>
                    <a:gd name="T64" fmla="*/ 16 w 37"/>
                    <a:gd name="T65" fmla="*/ 19 h 44"/>
                    <a:gd name="T66" fmla="*/ 16 w 37"/>
                    <a:gd name="T67" fmla="*/ 18 h 44"/>
                    <a:gd name="T68" fmla="*/ 16 w 37"/>
                    <a:gd name="T69" fmla="*/ 16 h 44"/>
                    <a:gd name="T70" fmla="*/ 17 w 37"/>
                    <a:gd name="T71" fmla="*/ 14 h 44"/>
                    <a:gd name="T72" fmla="*/ 18 w 37"/>
                    <a:gd name="T73" fmla="*/ 13 h 44"/>
                    <a:gd name="T74" fmla="*/ 18 w 37"/>
                    <a:gd name="T75" fmla="*/ 12 h 44"/>
                    <a:gd name="T76" fmla="*/ 18 w 37"/>
                    <a:gd name="T77" fmla="*/ 11 h 44"/>
                    <a:gd name="T78" fmla="*/ 18 w 37"/>
                    <a:gd name="T79" fmla="*/ 9 h 44"/>
                    <a:gd name="T80" fmla="*/ 16 w 37"/>
                    <a:gd name="T81" fmla="*/ 5 h 44"/>
                    <a:gd name="T82" fmla="*/ 16 w 37"/>
                    <a:gd name="T83" fmla="*/ 5 h 44"/>
                    <a:gd name="T84" fmla="*/ 16 w 37"/>
                    <a:gd name="T85" fmla="*/ 3 h 44"/>
                    <a:gd name="T86" fmla="*/ 15 w 37"/>
                    <a:gd name="T87" fmla="*/ 3 h 44"/>
                    <a:gd name="T88" fmla="*/ 14 w 37"/>
                    <a:gd name="T89" fmla="*/ 3 h 4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7"/>
                    <a:gd name="T136" fmla="*/ 0 h 44"/>
                    <a:gd name="T137" fmla="*/ 37 w 37"/>
                    <a:gd name="T138" fmla="*/ 44 h 44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7" h="44">
                      <a:moveTo>
                        <a:pt x="27" y="4"/>
                      </a:moveTo>
                      <a:lnTo>
                        <a:pt x="25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5" y="2"/>
                      </a:ln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10" y="5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2"/>
                      </a:lnTo>
                      <a:lnTo>
                        <a:pt x="4" y="14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2" y="32"/>
                      </a:lnTo>
                      <a:lnTo>
                        <a:pt x="4" y="32"/>
                      </a:lnTo>
                      <a:lnTo>
                        <a:pt x="4" y="34"/>
                      </a:lnTo>
                      <a:lnTo>
                        <a:pt x="4" y="36"/>
                      </a:lnTo>
                      <a:lnTo>
                        <a:pt x="4" y="38"/>
                      </a:lnTo>
                      <a:lnTo>
                        <a:pt x="5" y="38"/>
                      </a:lnTo>
                      <a:lnTo>
                        <a:pt x="5" y="39"/>
                      </a:lnTo>
                      <a:lnTo>
                        <a:pt x="7" y="41"/>
                      </a:lnTo>
                      <a:lnTo>
                        <a:pt x="9" y="41"/>
                      </a:lnTo>
                      <a:lnTo>
                        <a:pt x="9" y="43"/>
                      </a:lnTo>
                      <a:lnTo>
                        <a:pt x="10" y="43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7" y="43"/>
                      </a:lnTo>
                      <a:lnTo>
                        <a:pt x="29" y="41"/>
                      </a:lnTo>
                      <a:lnTo>
                        <a:pt x="29" y="39"/>
                      </a:lnTo>
                      <a:lnTo>
                        <a:pt x="30" y="39"/>
                      </a:lnTo>
                      <a:lnTo>
                        <a:pt x="32" y="38"/>
                      </a:lnTo>
                      <a:lnTo>
                        <a:pt x="32" y="36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5" y="31"/>
                      </a:lnTo>
                      <a:lnTo>
                        <a:pt x="35" y="29"/>
                      </a:lnTo>
                      <a:lnTo>
                        <a:pt x="37" y="27"/>
                      </a:lnTo>
                      <a:lnTo>
                        <a:pt x="37" y="26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19"/>
                      </a:lnTo>
                      <a:lnTo>
                        <a:pt x="37" y="17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2" y="9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29" y="5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5" name="Freeform 924"/>
                <p:cNvSpPr>
                  <a:spLocks/>
                </p:cNvSpPr>
                <p:nvPr/>
              </p:nvSpPr>
              <p:spPr bwMode="auto">
                <a:xfrm>
                  <a:off x="5250" y="924"/>
                  <a:ext cx="20" cy="23"/>
                </a:xfrm>
                <a:custGeom>
                  <a:avLst/>
                  <a:gdLst>
                    <a:gd name="T0" fmla="*/ 0 w 39"/>
                    <a:gd name="T1" fmla="*/ 10 h 46"/>
                    <a:gd name="T2" fmla="*/ 0 w 39"/>
                    <a:gd name="T3" fmla="*/ 11 h 46"/>
                    <a:gd name="T4" fmla="*/ 0 w 39"/>
                    <a:gd name="T5" fmla="*/ 13 h 46"/>
                    <a:gd name="T6" fmla="*/ 1 w 39"/>
                    <a:gd name="T7" fmla="*/ 15 h 46"/>
                    <a:gd name="T8" fmla="*/ 2 w 39"/>
                    <a:gd name="T9" fmla="*/ 17 h 46"/>
                    <a:gd name="T10" fmla="*/ 3 w 39"/>
                    <a:gd name="T11" fmla="*/ 19 h 46"/>
                    <a:gd name="T12" fmla="*/ 4 w 39"/>
                    <a:gd name="T13" fmla="*/ 22 h 46"/>
                    <a:gd name="T14" fmla="*/ 6 w 39"/>
                    <a:gd name="T15" fmla="*/ 22 h 46"/>
                    <a:gd name="T16" fmla="*/ 8 w 39"/>
                    <a:gd name="T17" fmla="*/ 23 h 46"/>
                    <a:gd name="T18" fmla="*/ 12 w 39"/>
                    <a:gd name="T19" fmla="*/ 23 h 46"/>
                    <a:gd name="T20" fmla="*/ 13 w 39"/>
                    <a:gd name="T21" fmla="*/ 22 h 46"/>
                    <a:gd name="T22" fmla="*/ 16 w 39"/>
                    <a:gd name="T23" fmla="*/ 21 h 46"/>
                    <a:gd name="T24" fmla="*/ 17 w 39"/>
                    <a:gd name="T25" fmla="*/ 19 h 46"/>
                    <a:gd name="T26" fmla="*/ 18 w 39"/>
                    <a:gd name="T27" fmla="*/ 16 h 46"/>
                    <a:gd name="T28" fmla="*/ 19 w 39"/>
                    <a:gd name="T29" fmla="*/ 14 h 46"/>
                    <a:gd name="T30" fmla="*/ 19 w 39"/>
                    <a:gd name="T31" fmla="*/ 13 h 46"/>
                    <a:gd name="T32" fmla="*/ 20 w 39"/>
                    <a:gd name="T33" fmla="*/ 11 h 46"/>
                    <a:gd name="T34" fmla="*/ 18 w 39"/>
                    <a:gd name="T35" fmla="*/ 5 h 46"/>
                    <a:gd name="T36" fmla="*/ 17 w 39"/>
                    <a:gd name="T37" fmla="*/ 5 h 46"/>
                    <a:gd name="T38" fmla="*/ 16 w 39"/>
                    <a:gd name="T39" fmla="*/ 3 h 46"/>
                    <a:gd name="T40" fmla="*/ 15 w 39"/>
                    <a:gd name="T41" fmla="*/ 2 h 46"/>
                    <a:gd name="T42" fmla="*/ 13 w 39"/>
                    <a:gd name="T43" fmla="*/ 0 h 46"/>
                    <a:gd name="T44" fmla="*/ 10 w 39"/>
                    <a:gd name="T45" fmla="*/ 0 h 46"/>
                    <a:gd name="T46" fmla="*/ 8 w 39"/>
                    <a:gd name="T47" fmla="*/ 0 h 46"/>
                    <a:gd name="T48" fmla="*/ 6 w 39"/>
                    <a:gd name="T49" fmla="*/ 1 h 46"/>
                    <a:gd name="T50" fmla="*/ 5 w 39"/>
                    <a:gd name="T51" fmla="*/ 3 h 46"/>
                    <a:gd name="T52" fmla="*/ 3 w 39"/>
                    <a:gd name="T53" fmla="*/ 3 h 46"/>
                    <a:gd name="T54" fmla="*/ 3 w 39"/>
                    <a:gd name="T55" fmla="*/ 5 h 46"/>
                    <a:gd name="T56" fmla="*/ 2 w 39"/>
                    <a:gd name="T57" fmla="*/ 7 h 46"/>
                    <a:gd name="T58" fmla="*/ 3 w 39"/>
                    <a:gd name="T59" fmla="*/ 5 h 46"/>
                    <a:gd name="T60" fmla="*/ 4 w 39"/>
                    <a:gd name="T61" fmla="*/ 5 h 46"/>
                    <a:gd name="T62" fmla="*/ 5 w 39"/>
                    <a:gd name="T63" fmla="*/ 3 h 46"/>
                    <a:gd name="T64" fmla="*/ 8 w 39"/>
                    <a:gd name="T65" fmla="*/ 2 h 46"/>
                    <a:gd name="T66" fmla="*/ 9 w 39"/>
                    <a:gd name="T67" fmla="*/ 1 h 46"/>
                    <a:gd name="T68" fmla="*/ 12 w 39"/>
                    <a:gd name="T69" fmla="*/ 1 h 46"/>
                    <a:gd name="T70" fmla="*/ 13 w 39"/>
                    <a:gd name="T71" fmla="*/ 2 h 46"/>
                    <a:gd name="T72" fmla="*/ 16 w 39"/>
                    <a:gd name="T73" fmla="*/ 3 h 46"/>
                    <a:gd name="T74" fmla="*/ 17 w 39"/>
                    <a:gd name="T75" fmla="*/ 5 h 46"/>
                    <a:gd name="T76" fmla="*/ 17 w 39"/>
                    <a:gd name="T77" fmla="*/ 6 h 46"/>
                    <a:gd name="T78" fmla="*/ 18 w 39"/>
                    <a:gd name="T79" fmla="*/ 9 h 46"/>
                    <a:gd name="T80" fmla="*/ 18 w 39"/>
                    <a:gd name="T81" fmla="*/ 11 h 46"/>
                    <a:gd name="T82" fmla="*/ 18 w 39"/>
                    <a:gd name="T83" fmla="*/ 13 h 46"/>
                    <a:gd name="T84" fmla="*/ 17 w 39"/>
                    <a:gd name="T85" fmla="*/ 15 h 46"/>
                    <a:gd name="T86" fmla="*/ 16 w 39"/>
                    <a:gd name="T87" fmla="*/ 19 h 46"/>
                    <a:gd name="T88" fmla="*/ 15 w 39"/>
                    <a:gd name="T89" fmla="*/ 19 h 46"/>
                    <a:gd name="T90" fmla="*/ 13 w 39"/>
                    <a:gd name="T91" fmla="*/ 21 h 46"/>
                    <a:gd name="T92" fmla="*/ 12 w 39"/>
                    <a:gd name="T93" fmla="*/ 22 h 46"/>
                    <a:gd name="T94" fmla="*/ 9 w 39"/>
                    <a:gd name="T95" fmla="*/ 22 h 46"/>
                    <a:gd name="T96" fmla="*/ 8 w 39"/>
                    <a:gd name="T97" fmla="*/ 22 h 46"/>
                    <a:gd name="T98" fmla="*/ 5 w 39"/>
                    <a:gd name="T99" fmla="*/ 21 h 46"/>
                    <a:gd name="T100" fmla="*/ 3 w 39"/>
                    <a:gd name="T101" fmla="*/ 19 h 46"/>
                    <a:gd name="T102" fmla="*/ 3 w 39"/>
                    <a:gd name="T103" fmla="*/ 16 h 46"/>
                    <a:gd name="T104" fmla="*/ 2 w 39"/>
                    <a:gd name="T105" fmla="*/ 14 h 46"/>
                    <a:gd name="T106" fmla="*/ 2 w 39"/>
                    <a:gd name="T107" fmla="*/ 13 h 46"/>
                    <a:gd name="T108" fmla="*/ 2 w 39"/>
                    <a:gd name="T109" fmla="*/ 11 h 46"/>
                    <a:gd name="T110" fmla="*/ 2 w 39"/>
                    <a:gd name="T111" fmla="*/ 10 h 46"/>
                    <a:gd name="T112" fmla="*/ 2 w 39"/>
                    <a:gd name="T113" fmla="*/ 7 h 4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9"/>
                    <a:gd name="T172" fmla="*/ 0 h 46"/>
                    <a:gd name="T173" fmla="*/ 39 w 39"/>
                    <a:gd name="T174" fmla="*/ 46 h 4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9" h="46">
                      <a:moveTo>
                        <a:pt x="3" y="14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1" y="31"/>
                      </a:lnTo>
                      <a:lnTo>
                        <a:pt x="1" y="32"/>
                      </a:lnTo>
                      <a:lnTo>
                        <a:pt x="3" y="32"/>
                      </a:lnTo>
                      <a:lnTo>
                        <a:pt x="3" y="34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6" y="39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0" y="43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3" y="46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8" y="44"/>
                      </a:lnTo>
                      <a:lnTo>
                        <a:pt x="30" y="43"/>
                      </a:lnTo>
                      <a:lnTo>
                        <a:pt x="31" y="41"/>
                      </a:lnTo>
                      <a:lnTo>
                        <a:pt x="31" y="39"/>
                      </a:lnTo>
                      <a:lnTo>
                        <a:pt x="33" y="38"/>
                      </a:lnTo>
                      <a:lnTo>
                        <a:pt x="34" y="38"/>
                      </a:lnTo>
                      <a:lnTo>
                        <a:pt x="34" y="36"/>
                      </a:lnTo>
                      <a:lnTo>
                        <a:pt x="36" y="32"/>
                      </a:lnTo>
                      <a:lnTo>
                        <a:pt x="36" y="31"/>
                      </a:lnTo>
                      <a:lnTo>
                        <a:pt x="38" y="31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6"/>
                      </a:lnTo>
                      <a:lnTo>
                        <a:pt x="38" y="24"/>
                      </a:lnTo>
                      <a:lnTo>
                        <a:pt x="38" y="22"/>
                      </a:lnTo>
                      <a:lnTo>
                        <a:pt x="39" y="21"/>
                      </a:lnTo>
                      <a:lnTo>
                        <a:pt x="38" y="17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6" y="9"/>
                      </a:lnTo>
                      <a:lnTo>
                        <a:pt x="34" y="9"/>
                      </a:lnTo>
                      <a:lnTo>
                        <a:pt x="34" y="5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1" y="4"/>
                      </a:lnTo>
                      <a:lnTo>
                        <a:pt x="30" y="4"/>
                      </a:lnTo>
                      <a:lnTo>
                        <a:pt x="26" y="2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1" y="2"/>
                      </a:lnTo>
                      <a:lnTo>
                        <a:pt x="10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6" y="9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3" y="14"/>
                      </a:lnTo>
                      <a:lnTo>
                        <a:pt x="5" y="14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9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4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4"/>
                      </a:lnTo>
                      <a:lnTo>
                        <a:pt x="26" y="4"/>
                      </a:lnTo>
                      <a:lnTo>
                        <a:pt x="30" y="5"/>
                      </a:lnTo>
                      <a:lnTo>
                        <a:pt x="31" y="5"/>
                      </a:lnTo>
                      <a:lnTo>
                        <a:pt x="31" y="7"/>
                      </a:lnTo>
                      <a:lnTo>
                        <a:pt x="31" y="9"/>
                      </a:lnTo>
                      <a:lnTo>
                        <a:pt x="33" y="9"/>
                      </a:lnTo>
                      <a:lnTo>
                        <a:pt x="34" y="9"/>
                      </a:lnTo>
                      <a:lnTo>
                        <a:pt x="34" y="10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6" y="16"/>
                      </a:lnTo>
                      <a:lnTo>
                        <a:pt x="36" y="17"/>
                      </a:lnTo>
                      <a:lnTo>
                        <a:pt x="36" y="19"/>
                      </a:lnTo>
                      <a:lnTo>
                        <a:pt x="36" y="21"/>
                      </a:lnTo>
                      <a:lnTo>
                        <a:pt x="36" y="22"/>
                      </a:lnTo>
                      <a:lnTo>
                        <a:pt x="36" y="24"/>
                      </a:lnTo>
                      <a:lnTo>
                        <a:pt x="36" y="26"/>
                      </a:lnTo>
                      <a:lnTo>
                        <a:pt x="36" y="27"/>
                      </a:lnTo>
                      <a:lnTo>
                        <a:pt x="34" y="31"/>
                      </a:lnTo>
                      <a:lnTo>
                        <a:pt x="34" y="32"/>
                      </a:lnTo>
                      <a:lnTo>
                        <a:pt x="33" y="36"/>
                      </a:lnTo>
                      <a:lnTo>
                        <a:pt x="31" y="38"/>
                      </a:lnTo>
                      <a:lnTo>
                        <a:pt x="30" y="38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6" y="41"/>
                      </a:lnTo>
                      <a:lnTo>
                        <a:pt x="25" y="43"/>
                      </a:lnTo>
                      <a:lnTo>
                        <a:pt x="23" y="43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6" y="43"/>
                      </a:lnTo>
                      <a:lnTo>
                        <a:pt x="15" y="43"/>
                      </a:lnTo>
                      <a:lnTo>
                        <a:pt x="13" y="43"/>
                      </a:lnTo>
                      <a:lnTo>
                        <a:pt x="11" y="43"/>
                      </a:lnTo>
                      <a:lnTo>
                        <a:pt x="10" y="41"/>
                      </a:lnTo>
                      <a:lnTo>
                        <a:pt x="10" y="39"/>
                      </a:lnTo>
                      <a:lnTo>
                        <a:pt x="8" y="38"/>
                      </a:lnTo>
                      <a:lnTo>
                        <a:pt x="6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3" y="24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1" y="22"/>
                      </a:lnTo>
                      <a:lnTo>
                        <a:pt x="3" y="21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5" y="14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6" name="Freeform 925"/>
                <p:cNvSpPr>
                  <a:spLocks/>
                </p:cNvSpPr>
                <p:nvPr/>
              </p:nvSpPr>
              <p:spPr bwMode="auto">
                <a:xfrm>
                  <a:off x="5250" y="928"/>
                  <a:ext cx="15" cy="17"/>
                </a:xfrm>
                <a:custGeom>
                  <a:avLst/>
                  <a:gdLst>
                    <a:gd name="T0" fmla="*/ 9 w 30"/>
                    <a:gd name="T1" fmla="*/ 0 h 34"/>
                    <a:gd name="T2" fmla="*/ 8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6 w 30"/>
                    <a:gd name="T9" fmla="*/ 0 h 34"/>
                    <a:gd name="T10" fmla="*/ 5 w 30"/>
                    <a:gd name="T11" fmla="*/ 0 h 34"/>
                    <a:gd name="T12" fmla="*/ 4 w 30"/>
                    <a:gd name="T13" fmla="*/ 0 h 34"/>
                    <a:gd name="T14" fmla="*/ 3 w 30"/>
                    <a:gd name="T15" fmla="*/ 1 h 34"/>
                    <a:gd name="T16" fmla="*/ 3 w 30"/>
                    <a:gd name="T17" fmla="*/ 1 h 34"/>
                    <a:gd name="T18" fmla="*/ 3 w 30"/>
                    <a:gd name="T19" fmla="*/ 2 h 34"/>
                    <a:gd name="T20" fmla="*/ 2 w 30"/>
                    <a:gd name="T21" fmla="*/ 3 h 34"/>
                    <a:gd name="T22" fmla="*/ 1 w 30"/>
                    <a:gd name="T23" fmla="*/ 4 h 34"/>
                    <a:gd name="T24" fmla="*/ 0 w 30"/>
                    <a:gd name="T25" fmla="*/ 6 h 34"/>
                    <a:gd name="T26" fmla="*/ 0 w 30"/>
                    <a:gd name="T27" fmla="*/ 6 h 34"/>
                    <a:gd name="T28" fmla="*/ 0 w 30"/>
                    <a:gd name="T29" fmla="*/ 9 h 34"/>
                    <a:gd name="T30" fmla="*/ 0 w 30"/>
                    <a:gd name="T31" fmla="*/ 9 h 34"/>
                    <a:gd name="T32" fmla="*/ 0 w 30"/>
                    <a:gd name="T33" fmla="*/ 11 h 34"/>
                    <a:gd name="T34" fmla="*/ 0 w 30"/>
                    <a:gd name="T35" fmla="*/ 11 h 34"/>
                    <a:gd name="T36" fmla="*/ 1 w 30"/>
                    <a:gd name="T37" fmla="*/ 12 h 34"/>
                    <a:gd name="T38" fmla="*/ 2 w 30"/>
                    <a:gd name="T39" fmla="*/ 12 h 34"/>
                    <a:gd name="T40" fmla="*/ 3 w 30"/>
                    <a:gd name="T41" fmla="*/ 13 h 34"/>
                    <a:gd name="T42" fmla="*/ 3 w 30"/>
                    <a:gd name="T43" fmla="*/ 14 h 34"/>
                    <a:gd name="T44" fmla="*/ 3 w 30"/>
                    <a:gd name="T45" fmla="*/ 15 h 34"/>
                    <a:gd name="T46" fmla="*/ 4 w 30"/>
                    <a:gd name="T47" fmla="*/ 16 h 34"/>
                    <a:gd name="T48" fmla="*/ 6 w 30"/>
                    <a:gd name="T49" fmla="*/ 16 h 34"/>
                    <a:gd name="T50" fmla="*/ 7 w 30"/>
                    <a:gd name="T51" fmla="*/ 17 h 34"/>
                    <a:gd name="T52" fmla="*/ 8 w 30"/>
                    <a:gd name="T53" fmla="*/ 17 h 34"/>
                    <a:gd name="T54" fmla="*/ 8 w 30"/>
                    <a:gd name="T55" fmla="*/ 17 h 34"/>
                    <a:gd name="T56" fmla="*/ 9 w 30"/>
                    <a:gd name="T57" fmla="*/ 16 h 34"/>
                    <a:gd name="T58" fmla="*/ 11 w 30"/>
                    <a:gd name="T59" fmla="*/ 16 h 34"/>
                    <a:gd name="T60" fmla="*/ 12 w 30"/>
                    <a:gd name="T61" fmla="*/ 15 h 34"/>
                    <a:gd name="T62" fmla="*/ 13 w 30"/>
                    <a:gd name="T63" fmla="*/ 15 h 34"/>
                    <a:gd name="T64" fmla="*/ 13 w 30"/>
                    <a:gd name="T65" fmla="*/ 13 h 34"/>
                    <a:gd name="T66" fmla="*/ 14 w 30"/>
                    <a:gd name="T67" fmla="*/ 12 h 34"/>
                    <a:gd name="T68" fmla="*/ 15 w 30"/>
                    <a:gd name="T69" fmla="*/ 11 h 34"/>
                    <a:gd name="T70" fmla="*/ 15 w 30"/>
                    <a:gd name="T71" fmla="*/ 9 h 34"/>
                    <a:gd name="T72" fmla="*/ 15 w 30"/>
                    <a:gd name="T73" fmla="*/ 9 h 34"/>
                    <a:gd name="T74" fmla="*/ 15 w 30"/>
                    <a:gd name="T75" fmla="*/ 6 h 34"/>
                    <a:gd name="T76" fmla="*/ 15 w 30"/>
                    <a:gd name="T77" fmla="*/ 6 h 34"/>
                    <a:gd name="T78" fmla="*/ 15 w 30"/>
                    <a:gd name="T79" fmla="*/ 6 h 34"/>
                    <a:gd name="T80" fmla="*/ 15 w 30"/>
                    <a:gd name="T81" fmla="*/ 4 h 34"/>
                    <a:gd name="T82" fmla="*/ 14 w 30"/>
                    <a:gd name="T83" fmla="*/ 4 h 34"/>
                    <a:gd name="T84" fmla="*/ 13 w 30"/>
                    <a:gd name="T85" fmla="*/ 3 h 34"/>
                    <a:gd name="T86" fmla="*/ 13 w 30"/>
                    <a:gd name="T87" fmla="*/ 3 h 34"/>
                    <a:gd name="T88" fmla="*/ 13 w 30"/>
                    <a:gd name="T89" fmla="*/ 2 h 34"/>
                    <a:gd name="T90" fmla="*/ 13 w 30"/>
                    <a:gd name="T91" fmla="*/ 1 h 34"/>
                    <a:gd name="T92" fmla="*/ 12 w 30"/>
                    <a:gd name="T93" fmla="*/ 1 h 34"/>
                    <a:gd name="T94" fmla="*/ 11 w 30"/>
                    <a:gd name="T95" fmla="*/ 0 h 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4"/>
                    <a:gd name="T146" fmla="*/ 30 w 30"/>
                    <a:gd name="T147" fmla="*/ 34 h 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4">
                      <a:moveTo>
                        <a:pt x="21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5" y="27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6" y="30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2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3" y="32"/>
                      </a:lnTo>
                      <a:lnTo>
                        <a:pt x="23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6" y="27"/>
                      </a:lnTo>
                      <a:lnTo>
                        <a:pt x="28" y="25"/>
                      </a:lnTo>
                      <a:lnTo>
                        <a:pt x="28" y="23"/>
                      </a:lnTo>
                      <a:lnTo>
                        <a:pt x="30" y="22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30" y="8"/>
                      </a:lnTo>
                      <a:lnTo>
                        <a:pt x="28" y="8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6" y="3"/>
                      </a:lnTo>
                      <a:lnTo>
                        <a:pt x="25" y="3"/>
                      </a:lnTo>
                      <a:lnTo>
                        <a:pt x="25" y="1"/>
                      </a:lnTo>
                      <a:lnTo>
                        <a:pt x="23" y="1"/>
                      </a:lnTo>
                      <a:lnTo>
                        <a:pt x="23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7" name="Freeform 926"/>
                <p:cNvSpPr>
                  <a:spLocks/>
                </p:cNvSpPr>
                <p:nvPr/>
              </p:nvSpPr>
              <p:spPr bwMode="auto">
                <a:xfrm>
                  <a:off x="5250" y="927"/>
                  <a:ext cx="15" cy="19"/>
                </a:xfrm>
                <a:custGeom>
                  <a:avLst/>
                  <a:gdLst>
                    <a:gd name="T0" fmla="*/ 1 w 30"/>
                    <a:gd name="T1" fmla="*/ 8 h 39"/>
                    <a:gd name="T2" fmla="*/ 0 w 30"/>
                    <a:gd name="T3" fmla="*/ 10 h 39"/>
                    <a:gd name="T4" fmla="*/ 1 w 30"/>
                    <a:gd name="T5" fmla="*/ 12 h 39"/>
                    <a:gd name="T6" fmla="*/ 1 w 30"/>
                    <a:gd name="T7" fmla="*/ 14 h 39"/>
                    <a:gd name="T8" fmla="*/ 3 w 30"/>
                    <a:gd name="T9" fmla="*/ 17 h 39"/>
                    <a:gd name="T10" fmla="*/ 4 w 30"/>
                    <a:gd name="T11" fmla="*/ 19 h 39"/>
                    <a:gd name="T12" fmla="*/ 5 w 30"/>
                    <a:gd name="T13" fmla="*/ 19 h 39"/>
                    <a:gd name="T14" fmla="*/ 7 w 30"/>
                    <a:gd name="T15" fmla="*/ 19 h 39"/>
                    <a:gd name="T16" fmla="*/ 8 w 30"/>
                    <a:gd name="T17" fmla="*/ 19 h 39"/>
                    <a:gd name="T18" fmla="*/ 11 w 30"/>
                    <a:gd name="T19" fmla="*/ 19 h 39"/>
                    <a:gd name="T20" fmla="*/ 12 w 30"/>
                    <a:gd name="T21" fmla="*/ 18 h 39"/>
                    <a:gd name="T22" fmla="*/ 14 w 30"/>
                    <a:gd name="T23" fmla="*/ 14 h 39"/>
                    <a:gd name="T24" fmla="*/ 14 w 30"/>
                    <a:gd name="T25" fmla="*/ 11 h 39"/>
                    <a:gd name="T26" fmla="*/ 15 w 30"/>
                    <a:gd name="T27" fmla="*/ 8 h 39"/>
                    <a:gd name="T28" fmla="*/ 14 w 30"/>
                    <a:gd name="T29" fmla="*/ 7 h 39"/>
                    <a:gd name="T30" fmla="*/ 14 w 30"/>
                    <a:gd name="T31" fmla="*/ 5 h 39"/>
                    <a:gd name="T32" fmla="*/ 13 w 30"/>
                    <a:gd name="T33" fmla="*/ 2 h 39"/>
                    <a:gd name="T34" fmla="*/ 10 w 30"/>
                    <a:gd name="T35" fmla="*/ 1 h 39"/>
                    <a:gd name="T36" fmla="*/ 8 w 30"/>
                    <a:gd name="T37" fmla="*/ 0 h 39"/>
                    <a:gd name="T38" fmla="*/ 7 w 30"/>
                    <a:gd name="T39" fmla="*/ 1 h 39"/>
                    <a:gd name="T40" fmla="*/ 3 w 30"/>
                    <a:gd name="T41" fmla="*/ 2 h 39"/>
                    <a:gd name="T42" fmla="*/ 3 w 30"/>
                    <a:gd name="T43" fmla="*/ 2 h 39"/>
                    <a:gd name="T44" fmla="*/ 1 w 30"/>
                    <a:gd name="T45" fmla="*/ 5 h 39"/>
                    <a:gd name="T46" fmla="*/ 2 w 30"/>
                    <a:gd name="T47" fmla="*/ 6 h 39"/>
                    <a:gd name="T48" fmla="*/ 3 w 30"/>
                    <a:gd name="T49" fmla="*/ 4 h 39"/>
                    <a:gd name="T50" fmla="*/ 4 w 30"/>
                    <a:gd name="T51" fmla="*/ 2 h 39"/>
                    <a:gd name="T52" fmla="*/ 6 w 30"/>
                    <a:gd name="T53" fmla="*/ 2 h 39"/>
                    <a:gd name="T54" fmla="*/ 8 w 30"/>
                    <a:gd name="T55" fmla="*/ 2 h 39"/>
                    <a:gd name="T56" fmla="*/ 9 w 30"/>
                    <a:gd name="T57" fmla="*/ 2 h 39"/>
                    <a:gd name="T58" fmla="*/ 12 w 30"/>
                    <a:gd name="T59" fmla="*/ 3 h 39"/>
                    <a:gd name="T60" fmla="*/ 13 w 30"/>
                    <a:gd name="T61" fmla="*/ 5 h 39"/>
                    <a:gd name="T62" fmla="*/ 13 w 30"/>
                    <a:gd name="T63" fmla="*/ 6 h 39"/>
                    <a:gd name="T64" fmla="*/ 14 w 30"/>
                    <a:gd name="T65" fmla="*/ 8 h 39"/>
                    <a:gd name="T66" fmla="*/ 14 w 30"/>
                    <a:gd name="T67" fmla="*/ 11 h 39"/>
                    <a:gd name="T68" fmla="*/ 13 w 30"/>
                    <a:gd name="T69" fmla="*/ 14 h 39"/>
                    <a:gd name="T70" fmla="*/ 13 w 30"/>
                    <a:gd name="T71" fmla="*/ 15 h 39"/>
                    <a:gd name="T72" fmla="*/ 12 w 30"/>
                    <a:gd name="T73" fmla="*/ 17 h 39"/>
                    <a:gd name="T74" fmla="*/ 11 w 30"/>
                    <a:gd name="T75" fmla="*/ 18 h 39"/>
                    <a:gd name="T76" fmla="*/ 8 w 30"/>
                    <a:gd name="T77" fmla="*/ 18 h 39"/>
                    <a:gd name="T78" fmla="*/ 7 w 30"/>
                    <a:gd name="T79" fmla="*/ 19 h 39"/>
                    <a:gd name="T80" fmla="*/ 6 w 30"/>
                    <a:gd name="T81" fmla="*/ 18 h 39"/>
                    <a:gd name="T82" fmla="*/ 5 w 30"/>
                    <a:gd name="T83" fmla="*/ 18 h 39"/>
                    <a:gd name="T84" fmla="*/ 3 w 30"/>
                    <a:gd name="T85" fmla="*/ 17 h 39"/>
                    <a:gd name="T86" fmla="*/ 3 w 30"/>
                    <a:gd name="T87" fmla="*/ 14 h 39"/>
                    <a:gd name="T88" fmla="*/ 1 w 30"/>
                    <a:gd name="T89" fmla="*/ 12 h 39"/>
                    <a:gd name="T90" fmla="*/ 1 w 30"/>
                    <a:gd name="T91" fmla="*/ 10 h 39"/>
                    <a:gd name="T92" fmla="*/ 1 w 30"/>
                    <a:gd name="T93" fmla="*/ 8 h 39"/>
                    <a:gd name="T94" fmla="*/ 1 w 30"/>
                    <a:gd name="T95" fmla="*/ 6 h 39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"/>
                    <a:gd name="T145" fmla="*/ 0 h 39"/>
                    <a:gd name="T146" fmla="*/ 30 w 30"/>
                    <a:gd name="T147" fmla="*/ 39 h 39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" h="39">
                      <a:moveTo>
                        <a:pt x="1" y="12"/>
                      </a:moveTo>
                      <a:lnTo>
                        <a:pt x="1" y="16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1" y="21"/>
                      </a:lnTo>
                      <a:lnTo>
                        <a:pt x="0" y="21"/>
                      </a:lnTo>
                      <a:lnTo>
                        <a:pt x="1" y="22"/>
                      </a:lnTo>
                      <a:lnTo>
                        <a:pt x="1" y="24"/>
                      </a:lnTo>
                      <a:lnTo>
                        <a:pt x="1" y="26"/>
                      </a:lnTo>
                      <a:lnTo>
                        <a:pt x="1" y="29"/>
                      </a:lnTo>
                      <a:lnTo>
                        <a:pt x="3" y="31"/>
                      </a:lnTo>
                      <a:lnTo>
                        <a:pt x="3" y="33"/>
                      </a:lnTo>
                      <a:lnTo>
                        <a:pt x="5" y="34"/>
                      </a:lnTo>
                      <a:lnTo>
                        <a:pt x="5" y="36"/>
                      </a:lnTo>
                      <a:lnTo>
                        <a:pt x="6" y="36"/>
                      </a:lnTo>
                      <a:lnTo>
                        <a:pt x="8" y="38"/>
                      </a:lnTo>
                      <a:lnTo>
                        <a:pt x="10" y="38"/>
                      </a:lnTo>
                      <a:lnTo>
                        <a:pt x="10" y="39"/>
                      </a:lnTo>
                      <a:lnTo>
                        <a:pt x="11" y="39"/>
                      </a:lnTo>
                      <a:lnTo>
                        <a:pt x="13" y="39"/>
                      </a:lnTo>
                      <a:lnTo>
                        <a:pt x="15" y="39"/>
                      </a:lnTo>
                      <a:lnTo>
                        <a:pt x="16" y="39"/>
                      </a:lnTo>
                      <a:lnTo>
                        <a:pt x="18" y="39"/>
                      </a:lnTo>
                      <a:lnTo>
                        <a:pt x="20" y="38"/>
                      </a:lnTo>
                      <a:lnTo>
                        <a:pt x="21" y="38"/>
                      </a:lnTo>
                      <a:lnTo>
                        <a:pt x="21" y="36"/>
                      </a:lnTo>
                      <a:lnTo>
                        <a:pt x="23" y="36"/>
                      </a:lnTo>
                      <a:lnTo>
                        <a:pt x="26" y="33"/>
                      </a:lnTo>
                      <a:lnTo>
                        <a:pt x="26" y="31"/>
                      </a:lnTo>
                      <a:lnTo>
                        <a:pt x="28" y="29"/>
                      </a:lnTo>
                      <a:lnTo>
                        <a:pt x="28" y="24"/>
                      </a:lnTo>
                      <a:lnTo>
                        <a:pt x="28" y="22"/>
                      </a:lnTo>
                      <a:lnTo>
                        <a:pt x="30" y="21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28" y="17"/>
                      </a:lnTo>
                      <a:lnTo>
                        <a:pt x="28" y="14"/>
                      </a:lnTo>
                      <a:lnTo>
                        <a:pt x="28" y="12"/>
                      </a:lnTo>
                      <a:lnTo>
                        <a:pt x="28" y="11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3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6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3" y="11"/>
                      </a:lnTo>
                      <a:lnTo>
                        <a:pt x="1" y="11"/>
                      </a:lnTo>
                      <a:lnTo>
                        <a:pt x="1" y="12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5" y="11"/>
                      </a:lnTo>
                      <a:lnTo>
                        <a:pt x="6" y="9"/>
                      </a:lnTo>
                      <a:lnTo>
                        <a:pt x="6" y="7"/>
                      </a:lnTo>
                      <a:lnTo>
                        <a:pt x="8" y="5"/>
                      </a:lnTo>
                      <a:lnTo>
                        <a:pt x="10" y="5"/>
                      </a:lnTo>
                      <a:lnTo>
                        <a:pt x="11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4"/>
                      </a:lnTo>
                      <a:lnTo>
                        <a:pt x="18" y="4"/>
                      </a:lnTo>
                      <a:lnTo>
                        <a:pt x="21" y="5"/>
                      </a:lnTo>
                      <a:lnTo>
                        <a:pt x="23" y="5"/>
                      </a:lnTo>
                      <a:lnTo>
                        <a:pt x="23" y="7"/>
                      </a:lnTo>
                      <a:lnTo>
                        <a:pt x="23" y="11"/>
                      </a:lnTo>
                      <a:lnTo>
                        <a:pt x="25" y="11"/>
                      </a:lnTo>
                      <a:lnTo>
                        <a:pt x="26" y="11"/>
                      </a:lnTo>
                      <a:lnTo>
                        <a:pt x="26" y="12"/>
                      </a:lnTo>
                      <a:lnTo>
                        <a:pt x="28" y="16"/>
                      </a:lnTo>
                      <a:lnTo>
                        <a:pt x="28" y="17"/>
                      </a:lnTo>
                      <a:lnTo>
                        <a:pt x="28" y="19"/>
                      </a:lnTo>
                      <a:lnTo>
                        <a:pt x="28" y="21"/>
                      </a:lnTo>
                      <a:lnTo>
                        <a:pt x="28" y="22"/>
                      </a:lnTo>
                      <a:lnTo>
                        <a:pt x="28" y="24"/>
                      </a:lnTo>
                      <a:lnTo>
                        <a:pt x="26" y="27"/>
                      </a:lnTo>
                      <a:lnTo>
                        <a:pt x="26" y="29"/>
                      </a:lnTo>
                      <a:lnTo>
                        <a:pt x="25" y="29"/>
                      </a:lnTo>
                      <a:lnTo>
                        <a:pt x="25" y="31"/>
                      </a:lnTo>
                      <a:lnTo>
                        <a:pt x="23" y="31"/>
                      </a:lnTo>
                      <a:lnTo>
                        <a:pt x="23" y="33"/>
                      </a:lnTo>
                      <a:lnTo>
                        <a:pt x="23" y="34"/>
                      </a:lnTo>
                      <a:lnTo>
                        <a:pt x="21" y="34"/>
                      </a:lnTo>
                      <a:lnTo>
                        <a:pt x="21" y="36"/>
                      </a:lnTo>
                      <a:lnTo>
                        <a:pt x="20" y="36"/>
                      </a:lnTo>
                      <a:lnTo>
                        <a:pt x="18" y="36"/>
                      </a:lnTo>
                      <a:lnTo>
                        <a:pt x="16" y="36"/>
                      </a:lnTo>
                      <a:lnTo>
                        <a:pt x="15" y="36"/>
                      </a:lnTo>
                      <a:lnTo>
                        <a:pt x="13" y="38"/>
                      </a:lnTo>
                      <a:lnTo>
                        <a:pt x="13" y="36"/>
                      </a:lnTo>
                      <a:lnTo>
                        <a:pt x="11" y="36"/>
                      </a:lnTo>
                      <a:lnTo>
                        <a:pt x="10" y="36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8" y="36"/>
                      </a:lnTo>
                      <a:lnTo>
                        <a:pt x="6" y="36"/>
                      </a:lnTo>
                      <a:lnTo>
                        <a:pt x="6" y="34"/>
                      </a:lnTo>
                      <a:lnTo>
                        <a:pt x="6" y="33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3" y="29"/>
                      </a:lnTo>
                      <a:lnTo>
                        <a:pt x="3" y="26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1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3" y="16"/>
                      </a:lnTo>
                      <a:lnTo>
                        <a:pt x="3" y="14"/>
                      </a:lnTo>
                      <a:lnTo>
                        <a:pt x="1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8" name="Freeform 927"/>
                <p:cNvSpPr>
                  <a:spLocks/>
                </p:cNvSpPr>
                <p:nvPr/>
              </p:nvSpPr>
              <p:spPr bwMode="auto">
                <a:xfrm>
                  <a:off x="5250" y="920"/>
                  <a:ext cx="14" cy="36"/>
                </a:xfrm>
                <a:custGeom>
                  <a:avLst/>
                  <a:gdLst>
                    <a:gd name="T0" fmla="*/ 13 w 26"/>
                    <a:gd name="T1" fmla="*/ 8 h 73"/>
                    <a:gd name="T2" fmla="*/ 11 w 26"/>
                    <a:gd name="T3" fmla="*/ 12 h 73"/>
                    <a:gd name="T4" fmla="*/ 13 w 26"/>
                    <a:gd name="T5" fmla="*/ 20 h 73"/>
                    <a:gd name="T6" fmla="*/ 14 w 26"/>
                    <a:gd name="T7" fmla="*/ 23 h 73"/>
                    <a:gd name="T8" fmla="*/ 1 w 26"/>
                    <a:gd name="T9" fmla="*/ 36 h 73"/>
                    <a:gd name="T10" fmla="*/ 0 w 26"/>
                    <a:gd name="T11" fmla="*/ 0 h 73"/>
                    <a:gd name="T12" fmla="*/ 13 w 26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73"/>
                    <a:gd name="T23" fmla="*/ 26 w 26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73">
                      <a:moveTo>
                        <a:pt x="25" y="17"/>
                      </a:moveTo>
                      <a:lnTo>
                        <a:pt x="21" y="24"/>
                      </a:lnTo>
                      <a:lnTo>
                        <a:pt x="25" y="40"/>
                      </a:lnTo>
                      <a:lnTo>
                        <a:pt x="26" y="46"/>
                      </a:lnTo>
                      <a:lnTo>
                        <a:pt x="1" y="73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9" name="Freeform 928"/>
                <p:cNvSpPr>
                  <a:spLocks/>
                </p:cNvSpPr>
                <p:nvPr/>
              </p:nvSpPr>
              <p:spPr bwMode="auto">
                <a:xfrm>
                  <a:off x="5249" y="918"/>
                  <a:ext cx="15" cy="39"/>
                </a:xfrm>
                <a:custGeom>
                  <a:avLst/>
                  <a:gdLst>
                    <a:gd name="T0" fmla="*/ 14 w 32"/>
                    <a:gd name="T1" fmla="*/ 10 h 77"/>
                    <a:gd name="T2" fmla="*/ 14 w 32"/>
                    <a:gd name="T3" fmla="*/ 9 h 77"/>
                    <a:gd name="T4" fmla="*/ 11 w 32"/>
                    <a:gd name="T5" fmla="*/ 13 h 77"/>
                    <a:gd name="T6" fmla="*/ 14 w 32"/>
                    <a:gd name="T7" fmla="*/ 22 h 77"/>
                    <a:gd name="T8" fmla="*/ 14 w 32"/>
                    <a:gd name="T9" fmla="*/ 25 h 77"/>
                    <a:gd name="T10" fmla="*/ 14 w 32"/>
                    <a:gd name="T11" fmla="*/ 24 h 77"/>
                    <a:gd name="T12" fmla="*/ 0 w 32"/>
                    <a:gd name="T13" fmla="*/ 37 h 77"/>
                    <a:gd name="T14" fmla="*/ 2 w 32"/>
                    <a:gd name="T15" fmla="*/ 38 h 77"/>
                    <a:gd name="T16" fmla="*/ 1 w 32"/>
                    <a:gd name="T17" fmla="*/ 1 h 77"/>
                    <a:gd name="T18" fmla="*/ 0 w 32"/>
                    <a:gd name="T19" fmla="*/ 2 h 77"/>
                    <a:gd name="T20" fmla="*/ 14 w 32"/>
                    <a:gd name="T21" fmla="*/ 10 h 77"/>
                    <a:gd name="T22" fmla="*/ 14 w 32"/>
                    <a:gd name="T23" fmla="*/ 9 h 77"/>
                    <a:gd name="T24" fmla="*/ 0 w 32"/>
                    <a:gd name="T25" fmla="*/ 1 h 77"/>
                    <a:gd name="T26" fmla="*/ 0 w 32"/>
                    <a:gd name="T27" fmla="*/ 0 h 77"/>
                    <a:gd name="T28" fmla="*/ 0 w 32"/>
                    <a:gd name="T29" fmla="*/ 1 h 77"/>
                    <a:gd name="T30" fmla="*/ 0 w 32"/>
                    <a:gd name="T31" fmla="*/ 0 h 77"/>
                    <a:gd name="T32" fmla="*/ 0 w 32"/>
                    <a:gd name="T33" fmla="*/ 1 h 77"/>
                    <a:gd name="T34" fmla="*/ 0 w 32"/>
                    <a:gd name="T35" fmla="*/ 38 h 77"/>
                    <a:gd name="T36" fmla="*/ 0 w 32"/>
                    <a:gd name="T37" fmla="*/ 39 h 77"/>
                    <a:gd name="T38" fmla="*/ 1 w 32"/>
                    <a:gd name="T39" fmla="*/ 39 h 77"/>
                    <a:gd name="T40" fmla="*/ 2 w 32"/>
                    <a:gd name="T41" fmla="*/ 39 h 77"/>
                    <a:gd name="T42" fmla="*/ 15 w 32"/>
                    <a:gd name="T43" fmla="*/ 25 h 77"/>
                    <a:gd name="T44" fmla="*/ 15 w 32"/>
                    <a:gd name="T45" fmla="*/ 24 h 77"/>
                    <a:gd name="T46" fmla="*/ 14 w 32"/>
                    <a:gd name="T47" fmla="*/ 22 h 77"/>
                    <a:gd name="T48" fmla="*/ 13 w 32"/>
                    <a:gd name="T49" fmla="*/ 13 h 77"/>
                    <a:gd name="T50" fmla="*/ 14 w 32"/>
                    <a:gd name="T51" fmla="*/ 10 h 77"/>
                    <a:gd name="T52" fmla="*/ 14 w 32"/>
                    <a:gd name="T53" fmla="*/ 9 h 77"/>
                    <a:gd name="T54" fmla="*/ 14 w 32"/>
                    <a:gd name="T55" fmla="*/ 9 h 77"/>
                    <a:gd name="T56" fmla="*/ 14 w 32"/>
                    <a:gd name="T57" fmla="*/ 10 h 77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2"/>
                    <a:gd name="T88" fmla="*/ 0 h 77"/>
                    <a:gd name="T89" fmla="*/ 32 w 32"/>
                    <a:gd name="T90" fmla="*/ 77 h 77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2" h="77">
                      <a:moveTo>
                        <a:pt x="29" y="20"/>
                      </a:moveTo>
                      <a:lnTo>
                        <a:pt x="29" y="18"/>
                      </a:lnTo>
                      <a:lnTo>
                        <a:pt x="24" y="25"/>
                      </a:lnTo>
                      <a:lnTo>
                        <a:pt x="29" y="43"/>
                      </a:lnTo>
                      <a:lnTo>
                        <a:pt x="30" y="49"/>
                      </a:lnTo>
                      <a:lnTo>
                        <a:pt x="30" y="47"/>
                      </a:lnTo>
                      <a:lnTo>
                        <a:pt x="0" y="74"/>
                      </a:lnTo>
                      <a:lnTo>
                        <a:pt x="4" y="76"/>
                      </a:ln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29" y="20"/>
                      </a:lnTo>
                      <a:lnTo>
                        <a:pt x="30" y="18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76"/>
                      </a:lnTo>
                      <a:lnTo>
                        <a:pt x="0" y="77"/>
                      </a:lnTo>
                      <a:lnTo>
                        <a:pt x="2" y="77"/>
                      </a:lnTo>
                      <a:lnTo>
                        <a:pt x="4" y="77"/>
                      </a:lnTo>
                      <a:lnTo>
                        <a:pt x="32" y="49"/>
                      </a:lnTo>
                      <a:lnTo>
                        <a:pt x="32" y="47"/>
                      </a:lnTo>
                      <a:lnTo>
                        <a:pt x="30" y="43"/>
                      </a:lnTo>
                      <a:lnTo>
                        <a:pt x="27" y="25"/>
                      </a:lnTo>
                      <a:lnTo>
                        <a:pt x="30" y="20"/>
                      </a:lnTo>
                      <a:lnTo>
                        <a:pt x="30" y="18"/>
                      </a:lnTo>
                      <a:lnTo>
                        <a:pt x="29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0" name="Freeform 929"/>
                <p:cNvSpPr>
                  <a:spLocks/>
                </p:cNvSpPr>
                <p:nvPr/>
              </p:nvSpPr>
              <p:spPr bwMode="auto">
                <a:xfrm>
                  <a:off x="5224" y="945"/>
                  <a:ext cx="37" cy="16"/>
                </a:xfrm>
                <a:custGeom>
                  <a:avLst/>
                  <a:gdLst>
                    <a:gd name="T0" fmla="*/ 1 w 73"/>
                    <a:gd name="T1" fmla="*/ 10 h 30"/>
                    <a:gd name="T2" fmla="*/ 0 w 73"/>
                    <a:gd name="T3" fmla="*/ 16 h 30"/>
                    <a:gd name="T4" fmla="*/ 37 w 73"/>
                    <a:gd name="T5" fmla="*/ 13 h 30"/>
                    <a:gd name="T6" fmla="*/ 27 w 73"/>
                    <a:gd name="T7" fmla="*/ 0 h 30"/>
                    <a:gd name="T8" fmla="*/ 1 w 73"/>
                    <a:gd name="T9" fmla="*/ 10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0"/>
                    <a:gd name="T17" fmla="*/ 73 w 73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0">
                      <a:moveTo>
                        <a:pt x="2" y="18"/>
                      </a:moveTo>
                      <a:lnTo>
                        <a:pt x="0" y="30"/>
                      </a:lnTo>
                      <a:lnTo>
                        <a:pt x="73" y="25"/>
                      </a:lnTo>
                      <a:lnTo>
                        <a:pt x="53" y="0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1" name="Freeform 930"/>
                <p:cNvSpPr>
                  <a:spLocks/>
                </p:cNvSpPr>
                <p:nvPr/>
              </p:nvSpPr>
              <p:spPr bwMode="auto">
                <a:xfrm>
                  <a:off x="5195" y="933"/>
                  <a:ext cx="47" cy="33"/>
                </a:xfrm>
                <a:custGeom>
                  <a:avLst/>
                  <a:gdLst>
                    <a:gd name="T0" fmla="*/ 30 w 93"/>
                    <a:gd name="T1" fmla="*/ 0 h 68"/>
                    <a:gd name="T2" fmla="*/ 28 w 93"/>
                    <a:gd name="T3" fmla="*/ 0 h 68"/>
                    <a:gd name="T4" fmla="*/ 26 w 93"/>
                    <a:gd name="T5" fmla="*/ 0 h 68"/>
                    <a:gd name="T6" fmla="*/ 23 w 93"/>
                    <a:gd name="T7" fmla="*/ 0 h 68"/>
                    <a:gd name="T8" fmla="*/ 21 w 93"/>
                    <a:gd name="T9" fmla="*/ 0 h 68"/>
                    <a:gd name="T10" fmla="*/ 19 w 93"/>
                    <a:gd name="T11" fmla="*/ 0 h 68"/>
                    <a:gd name="T12" fmla="*/ 13 w 93"/>
                    <a:gd name="T13" fmla="*/ 2 h 68"/>
                    <a:gd name="T14" fmla="*/ 11 w 93"/>
                    <a:gd name="T15" fmla="*/ 3 h 68"/>
                    <a:gd name="T16" fmla="*/ 9 w 93"/>
                    <a:gd name="T17" fmla="*/ 4 h 68"/>
                    <a:gd name="T18" fmla="*/ 8 w 93"/>
                    <a:gd name="T19" fmla="*/ 5 h 68"/>
                    <a:gd name="T20" fmla="*/ 6 w 93"/>
                    <a:gd name="T21" fmla="*/ 5 h 68"/>
                    <a:gd name="T22" fmla="*/ 5 w 93"/>
                    <a:gd name="T23" fmla="*/ 7 h 68"/>
                    <a:gd name="T24" fmla="*/ 3 w 93"/>
                    <a:gd name="T25" fmla="*/ 9 h 68"/>
                    <a:gd name="T26" fmla="*/ 1 w 93"/>
                    <a:gd name="T27" fmla="*/ 13 h 68"/>
                    <a:gd name="T28" fmla="*/ 1 w 93"/>
                    <a:gd name="T29" fmla="*/ 14 h 68"/>
                    <a:gd name="T30" fmla="*/ 0 w 93"/>
                    <a:gd name="T31" fmla="*/ 16 h 68"/>
                    <a:gd name="T32" fmla="*/ 0 w 93"/>
                    <a:gd name="T33" fmla="*/ 17 h 68"/>
                    <a:gd name="T34" fmla="*/ 0 w 93"/>
                    <a:gd name="T35" fmla="*/ 17 h 68"/>
                    <a:gd name="T36" fmla="*/ 0 w 93"/>
                    <a:gd name="T37" fmla="*/ 19 h 68"/>
                    <a:gd name="T38" fmla="*/ 0 w 93"/>
                    <a:gd name="T39" fmla="*/ 20 h 68"/>
                    <a:gd name="T40" fmla="*/ 3 w 93"/>
                    <a:gd name="T41" fmla="*/ 25 h 68"/>
                    <a:gd name="T42" fmla="*/ 4 w 93"/>
                    <a:gd name="T43" fmla="*/ 26 h 68"/>
                    <a:gd name="T44" fmla="*/ 6 w 93"/>
                    <a:gd name="T45" fmla="*/ 27 h 68"/>
                    <a:gd name="T46" fmla="*/ 6 w 93"/>
                    <a:gd name="T47" fmla="*/ 28 h 68"/>
                    <a:gd name="T48" fmla="*/ 8 w 93"/>
                    <a:gd name="T49" fmla="*/ 29 h 68"/>
                    <a:gd name="T50" fmla="*/ 9 w 93"/>
                    <a:gd name="T51" fmla="*/ 30 h 68"/>
                    <a:gd name="T52" fmla="*/ 13 w 93"/>
                    <a:gd name="T53" fmla="*/ 31 h 68"/>
                    <a:gd name="T54" fmla="*/ 18 w 93"/>
                    <a:gd name="T55" fmla="*/ 33 h 68"/>
                    <a:gd name="T56" fmla="*/ 19 w 93"/>
                    <a:gd name="T57" fmla="*/ 33 h 68"/>
                    <a:gd name="T58" fmla="*/ 21 w 93"/>
                    <a:gd name="T59" fmla="*/ 33 h 68"/>
                    <a:gd name="T60" fmla="*/ 23 w 93"/>
                    <a:gd name="T61" fmla="*/ 33 h 68"/>
                    <a:gd name="T62" fmla="*/ 26 w 93"/>
                    <a:gd name="T63" fmla="*/ 33 h 68"/>
                    <a:gd name="T64" fmla="*/ 27 w 93"/>
                    <a:gd name="T65" fmla="*/ 33 h 68"/>
                    <a:gd name="T66" fmla="*/ 33 w 93"/>
                    <a:gd name="T67" fmla="*/ 31 h 68"/>
                    <a:gd name="T68" fmla="*/ 35 w 93"/>
                    <a:gd name="T69" fmla="*/ 31 h 68"/>
                    <a:gd name="T70" fmla="*/ 36 w 93"/>
                    <a:gd name="T71" fmla="*/ 30 h 68"/>
                    <a:gd name="T72" fmla="*/ 37 w 93"/>
                    <a:gd name="T73" fmla="*/ 29 h 68"/>
                    <a:gd name="T74" fmla="*/ 38 w 93"/>
                    <a:gd name="T75" fmla="*/ 28 h 68"/>
                    <a:gd name="T76" fmla="*/ 40 w 93"/>
                    <a:gd name="T77" fmla="*/ 27 h 68"/>
                    <a:gd name="T78" fmla="*/ 41 w 93"/>
                    <a:gd name="T79" fmla="*/ 26 h 68"/>
                    <a:gd name="T80" fmla="*/ 43 w 93"/>
                    <a:gd name="T81" fmla="*/ 24 h 68"/>
                    <a:gd name="T82" fmla="*/ 45 w 93"/>
                    <a:gd name="T83" fmla="*/ 22 h 68"/>
                    <a:gd name="T84" fmla="*/ 46 w 93"/>
                    <a:gd name="T85" fmla="*/ 19 h 68"/>
                    <a:gd name="T86" fmla="*/ 46 w 93"/>
                    <a:gd name="T87" fmla="*/ 18 h 68"/>
                    <a:gd name="T88" fmla="*/ 46 w 93"/>
                    <a:gd name="T89" fmla="*/ 17 h 68"/>
                    <a:gd name="T90" fmla="*/ 46 w 93"/>
                    <a:gd name="T91" fmla="*/ 16 h 68"/>
                    <a:gd name="T92" fmla="*/ 46 w 93"/>
                    <a:gd name="T93" fmla="*/ 13 h 68"/>
                    <a:gd name="T94" fmla="*/ 43 w 93"/>
                    <a:gd name="T95" fmla="*/ 8 h 68"/>
                    <a:gd name="T96" fmla="*/ 43 w 93"/>
                    <a:gd name="T97" fmla="*/ 7 h 68"/>
                    <a:gd name="T98" fmla="*/ 42 w 93"/>
                    <a:gd name="T99" fmla="*/ 7 h 68"/>
                    <a:gd name="T100" fmla="*/ 41 w 93"/>
                    <a:gd name="T101" fmla="*/ 5 h 68"/>
                    <a:gd name="T102" fmla="*/ 40 w 93"/>
                    <a:gd name="T103" fmla="*/ 5 h 68"/>
                    <a:gd name="T104" fmla="*/ 38 w 93"/>
                    <a:gd name="T105" fmla="*/ 4 h 68"/>
                    <a:gd name="T106" fmla="*/ 38 w 93"/>
                    <a:gd name="T107" fmla="*/ 3 h 6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3"/>
                    <a:gd name="T163" fmla="*/ 0 h 68"/>
                    <a:gd name="T164" fmla="*/ 93 w 93"/>
                    <a:gd name="T165" fmla="*/ 68 h 6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3" h="68">
                      <a:moveTo>
                        <a:pt x="65" y="2"/>
                      </a:moveTo>
                      <a:lnTo>
                        <a:pt x="61" y="0"/>
                      </a:lnTo>
                      <a:lnTo>
                        <a:pt x="60" y="0"/>
                      </a:lnTo>
                      <a:lnTo>
                        <a:pt x="58" y="0"/>
                      </a:lnTo>
                      <a:lnTo>
                        <a:pt x="56" y="0"/>
                      </a:lnTo>
                      <a:lnTo>
                        <a:pt x="55" y="0"/>
                      </a:lnTo>
                      <a:lnTo>
                        <a:pt x="53" y="0"/>
                      </a:lnTo>
                      <a:lnTo>
                        <a:pt x="51" y="0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26" y="4"/>
                      </a:lnTo>
                      <a:lnTo>
                        <a:pt x="25" y="4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5" y="10"/>
                      </a:lnTo>
                      <a:lnTo>
                        <a:pt x="13" y="10"/>
                      </a:lnTo>
                      <a:lnTo>
                        <a:pt x="11" y="10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6" y="17"/>
                      </a:lnTo>
                      <a:lnTo>
                        <a:pt x="6" y="19"/>
                      </a:lnTo>
                      <a:lnTo>
                        <a:pt x="3" y="22"/>
                      </a:lnTo>
                      <a:lnTo>
                        <a:pt x="3" y="24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2"/>
                      </a:lnTo>
                      <a:lnTo>
                        <a:pt x="6" y="49"/>
                      </a:lnTo>
                      <a:lnTo>
                        <a:pt x="6" y="51"/>
                      </a:lnTo>
                      <a:lnTo>
                        <a:pt x="6" y="53"/>
                      </a:lnTo>
                      <a:lnTo>
                        <a:pt x="8" y="53"/>
                      </a:lnTo>
                      <a:lnTo>
                        <a:pt x="8" y="54"/>
                      </a:lnTo>
                      <a:lnTo>
                        <a:pt x="10" y="54"/>
                      </a:lnTo>
                      <a:lnTo>
                        <a:pt x="10" y="56"/>
                      </a:lnTo>
                      <a:lnTo>
                        <a:pt x="11" y="56"/>
                      </a:lnTo>
                      <a:lnTo>
                        <a:pt x="11" y="58"/>
                      </a:lnTo>
                      <a:lnTo>
                        <a:pt x="13" y="58"/>
                      </a:lnTo>
                      <a:lnTo>
                        <a:pt x="15" y="59"/>
                      </a:lnTo>
                      <a:lnTo>
                        <a:pt x="16" y="59"/>
                      </a:lnTo>
                      <a:lnTo>
                        <a:pt x="16" y="61"/>
                      </a:lnTo>
                      <a:lnTo>
                        <a:pt x="18" y="61"/>
                      </a:lnTo>
                      <a:lnTo>
                        <a:pt x="21" y="63"/>
                      </a:lnTo>
                      <a:lnTo>
                        <a:pt x="26" y="63"/>
                      </a:lnTo>
                      <a:lnTo>
                        <a:pt x="30" y="66"/>
                      </a:lnTo>
                      <a:lnTo>
                        <a:pt x="31" y="66"/>
                      </a:lnTo>
                      <a:lnTo>
                        <a:pt x="35" y="68"/>
                      </a:lnTo>
                      <a:lnTo>
                        <a:pt x="36" y="66"/>
                      </a:lnTo>
                      <a:lnTo>
                        <a:pt x="36" y="68"/>
                      </a:lnTo>
                      <a:lnTo>
                        <a:pt x="38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3" y="68"/>
                      </a:lnTo>
                      <a:lnTo>
                        <a:pt x="45" y="68"/>
                      </a:lnTo>
                      <a:lnTo>
                        <a:pt x="46" y="68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65" y="63"/>
                      </a:lnTo>
                      <a:lnTo>
                        <a:pt x="66" y="63"/>
                      </a:lnTo>
                      <a:lnTo>
                        <a:pt x="68" y="63"/>
                      </a:lnTo>
                      <a:lnTo>
                        <a:pt x="70" y="63"/>
                      </a:lnTo>
                      <a:lnTo>
                        <a:pt x="71" y="63"/>
                      </a:lnTo>
                      <a:lnTo>
                        <a:pt x="71" y="61"/>
                      </a:lnTo>
                      <a:lnTo>
                        <a:pt x="73" y="61"/>
                      </a:lnTo>
                      <a:lnTo>
                        <a:pt x="73" y="59"/>
                      </a:lnTo>
                      <a:lnTo>
                        <a:pt x="75" y="59"/>
                      </a:lnTo>
                      <a:lnTo>
                        <a:pt x="76" y="59"/>
                      </a:lnTo>
                      <a:lnTo>
                        <a:pt x="76" y="58"/>
                      </a:lnTo>
                      <a:lnTo>
                        <a:pt x="78" y="58"/>
                      </a:lnTo>
                      <a:lnTo>
                        <a:pt x="80" y="58"/>
                      </a:lnTo>
                      <a:lnTo>
                        <a:pt x="80" y="56"/>
                      </a:lnTo>
                      <a:lnTo>
                        <a:pt x="81" y="56"/>
                      </a:lnTo>
                      <a:lnTo>
                        <a:pt x="81" y="54"/>
                      </a:lnTo>
                      <a:lnTo>
                        <a:pt x="83" y="54"/>
                      </a:lnTo>
                      <a:lnTo>
                        <a:pt x="83" y="53"/>
                      </a:lnTo>
                      <a:lnTo>
                        <a:pt x="85" y="49"/>
                      </a:lnTo>
                      <a:lnTo>
                        <a:pt x="86" y="49"/>
                      </a:lnTo>
                      <a:lnTo>
                        <a:pt x="86" y="48"/>
                      </a:lnTo>
                      <a:lnTo>
                        <a:pt x="90" y="46"/>
                      </a:lnTo>
                      <a:lnTo>
                        <a:pt x="90" y="44"/>
                      </a:lnTo>
                      <a:lnTo>
                        <a:pt x="91" y="41"/>
                      </a:lnTo>
                      <a:lnTo>
                        <a:pt x="91" y="39"/>
                      </a:lnTo>
                      <a:lnTo>
                        <a:pt x="91" y="37"/>
                      </a:lnTo>
                      <a:lnTo>
                        <a:pt x="91" y="36"/>
                      </a:lnTo>
                      <a:lnTo>
                        <a:pt x="93" y="34"/>
                      </a:lnTo>
                      <a:lnTo>
                        <a:pt x="91" y="34"/>
                      </a:lnTo>
                      <a:lnTo>
                        <a:pt x="93" y="32"/>
                      </a:lnTo>
                      <a:lnTo>
                        <a:pt x="91" y="32"/>
                      </a:lnTo>
                      <a:lnTo>
                        <a:pt x="91" y="31"/>
                      </a:lnTo>
                      <a:lnTo>
                        <a:pt x="91" y="29"/>
                      </a:lnTo>
                      <a:lnTo>
                        <a:pt x="91" y="27"/>
                      </a:lnTo>
                      <a:lnTo>
                        <a:pt x="91" y="26"/>
                      </a:lnTo>
                      <a:lnTo>
                        <a:pt x="86" y="17"/>
                      </a:lnTo>
                      <a:lnTo>
                        <a:pt x="86" y="15"/>
                      </a:lnTo>
                      <a:lnTo>
                        <a:pt x="86" y="14"/>
                      </a:lnTo>
                      <a:lnTo>
                        <a:pt x="85" y="14"/>
                      </a:lnTo>
                      <a:lnTo>
                        <a:pt x="83" y="14"/>
                      </a:lnTo>
                      <a:lnTo>
                        <a:pt x="83" y="12"/>
                      </a:lnTo>
                      <a:lnTo>
                        <a:pt x="81" y="12"/>
                      </a:lnTo>
                      <a:lnTo>
                        <a:pt x="81" y="10"/>
                      </a:lnTo>
                      <a:lnTo>
                        <a:pt x="80" y="10"/>
                      </a:lnTo>
                      <a:lnTo>
                        <a:pt x="78" y="10"/>
                      </a:lnTo>
                      <a:lnTo>
                        <a:pt x="78" y="9"/>
                      </a:lnTo>
                      <a:lnTo>
                        <a:pt x="76" y="9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1" y="5"/>
                      </a:lnTo>
                      <a:lnTo>
                        <a:pt x="6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2" name="Freeform 931"/>
                <p:cNvSpPr>
                  <a:spLocks/>
                </p:cNvSpPr>
                <p:nvPr/>
              </p:nvSpPr>
              <p:spPr bwMode="auto">
                <a:xfrm>
                  <a:off x="5195" y="933"/>
                  <a:ext cx="47" cy="33"/>
                </a:xfrm>
                <a:custGeom>
                  <a:avLst/>
                  <a:gdLst>
                    <a:gd name="T0" fmla="*/ 0 w 93"/>
                    <a:gd name="T1" fmla="*/ 13 h 68"/>
                    <a:gd name="T2" fmla="*/ 0 w 93"/>
                    <a:gd name="T3" fmla="*/ 17 h 68"/>
                    <a:gd name="T4" fmla="*/ 0 w 93"/>
                    <a:gd name="T5" fmla="*/ 20 h 68"/>
                    <a:gd name="T6" fmla="*/ 3 w 93"/>
                    <a:gd name="T7" fmla="*/ 26 h 68"/>
                    <a:gd name="T8" fmla="*/ 6 w 93"/>
                    <a:gd name="T9" fmla="*/ 29 h 68"/>
                    <a:gd name="T10" fmla="*/ 12 w 93"/>
                    <a:gd name="T11" fmla="*/ 31 h 68"/>
                    <a:gd name="T12" fmla="*/ 17 w 93"/>
                    <a:gd name="T13" fmla="*/ 33 h 68"/>
                    <a:gd name="T14" fmla="*/ 22 w 93"/>
                    <a:gd name="T15" fmla="*/ 33 h 68"/>
                    <a:gd name="T16" fmla="*/ 28 w 93"/>
                    <a:gd name="T17" fmla="*/ 33 h 68"/>
                    <a:gd name="T18" fmla="*/ 35 w 93"/>
                    <a:gd name="T19" fmla="*/ 31 h 68"/>
                    <a:gd name="T20" fmla="*/ 38 w 93"/>
                    <a:gd name="T21" fmla="*/ 29 h 68"/>
                    <a:gd name="T22" fmla="*/ 43 w 93"/>
                    <a:gd name="T23" fmla="*/ 26 h 68"/>
                    <a:gd name="T24" fmla="*/ 45 w 93"/>
                    <a:gd name="T25" fmla="*/ 22 h 68"/>
                    <a:gd name="T26" fmla="*/ 47 w 93"/>
                    <a:gd name="T27" fmla="*/ 18 h 68"/>
                    <a:gd name="T28" fmla="*/ 47 w 93"/>
                    <a:gd name="T29" fmla="*/ 13 h 68"/>
                    <a:gd name="T30" fmla="*/ 43 w 93"/>
                    <a:gd name="T31" fmla="*/ 8 h 68"/>
                    <a:gd name="T32" fmla="*/ 41 w 93"/>
                    <a:gd name="T33" fmla="*/ 5 h 68"/>
                    <a:gd name="T34" fmla="*/ 37 w 93"/>
                    <a:gd name="T35" fmla="*/ 2 h 68"/>
                    <a:gd name="T36" fmla="*/ 29 w 93"/>
                    <a:gd name="T37" fmla="*/ 1 h 68"/>
                    <a:gd name="T38" fmla="*/ 23 w 93"/>
                    <a:gd name="T39" fmla="*/ 0 h 68"/>
                    <a:gd name="T40" fmla="*/ 17 w 93"/>
                    <a:gd name="T41" fmla="*/ 1 h 68"/>
                    <a:gd name="T42" fmla="*/ 10 w 93"/>
                    <a:gd name="T43" fmla="*/ 3 h 68"/>
                    <a:gd name="T44" fmla="*/ 7 w 93"/>
                    <a:gd name="T45" fmla="*/ 5 h 68"/>
                    <a:gd name="T46" fmla="*/ 3 w 93"/>
                    <a:gd name="T47" fmla="*/ 7 h 68"/>
                    <a:gd name="T48" fmla="*/ 6 w 93"/>
                    <a:gd name="T49" fmla="*/ 8 h 68"/>
                    <a:gd name="T50" fmla="*/ 9 w 93"/>
                    <a:gd name="T51" fmla="*/ 6 h 68"/>
                    <a:gd name="T52" fmla="*/ 13 w 93"/>
                    <a:gd name="T53" fmla="*/ 3 h 68"/>
                    <a:gd name="T54" fmla="*/ 19 w 93"/>
                    <a:gd name="T55" fmla="*/ 2 h 68"/>
                    <a:gd name="T56" fmla="*/ 23 w 93"/>
                    <a:gd name="T57" fmla="*/ 1 h 68"/>
                    <a:gd name="T58" fmla="*/ 30 w 93"/>
                    <a:gd name="T59" fmla="*/ 2 h 68"/>
                    <a:gd name="T60" fmla="*/ 37 w 93"/>
                    <a:gd name="T61" fmla="*/ 4 h 68"/>
                    <a:gd name="T62" fmla="*/ 40 w 93"/>
                    <a:gd name="T63" fmla="*/ 7 h 68"/>
                    <a:gd name="T64" fmla="*/ 43 w 93"/>
                    <a:gd name="T65" fmla="*/ 10 h 68"/>
                    <a:gd name="T66" fmla="*/ 44 w 93"/>
                    <a:gd name="T67" fmla="*/ 13 h 68"/>
                    <a:gd name="T68" fmla="*/ 44 w 93"/>
                    <a:gd name="T69" fmla="*/ 18 h 68"/>
                    <a:gd name="T70" fmla="*/ 43 w 93"/>
                    <a:gd name="T71" fmla="*/ 22 h 68"/>
                    <a:gd name="T72" fmla="*/ 40 w 93"/>
                    <a:gd name="T73" fmla="*/ 26 h 68"/>
                    <a:gd name="T74" fmla="*/ 35 w 93"/>
                    <a:gd name="T75" fmla="*/ 29 h 68"/>
                    <a:gd name="T76" fmla="*/ 33 w 93"/>
                    <a:gd name="T77" fmla="*/ 30 h 68"/>
                    <a:gd name="T78" fmla="*/ 27 w 93"/>
                    <a:gd name="T79" fmla="*/ 31 h 68"/>
                    <a:gd name="T80" fmla="*/ 21 w 93"/>
                    <a:gd name="T81" fmla="*/ 31 h 68"/>
                    <a:gd name="T82" fmla="*/ 15 w 93"/>
                    <a:gd name="T83" fmla="*/ 31 h 68"/>
                    <a:gd name="T84" fmla="*/ 12 w 93"/>
                    <a:gd name="T85" fmla="*/ 30 h 68"/>
                    <a:gd name="T86" fmla="*/ 8 w 93"/>
                    <a:gd name="T87" fmla="*/ 26 h 68"/>
                    <a:gd name="T88" fmla="*/ 4 w 93"/>
                    <a:gd name="T89" fmla="*/ 24 h 68"/>
                    <a:gd name="T90" fmla="*/ 3 w 93"/>
                    <a:gd name="T91" fmla="*/ 20 h 68"/>
                    <a:gd name="T92" fmla="*/ 3 w 93"/>
                    <a:gd name="T93" fmla="*/ 17 h 68"/>
                    <a:gd name="T94" fmla="*/ 3 w 93"/>
                    <a:gd name="T95" fmla="*/ 13 h 6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3"/>
                    <a:gd name="T145" fmla="*/ 0 h 68"/>
                    <a:gd name="T146" fmla="*/ 93 w 93"/>
                    <a:gd name="T147" fmla="*/ 68 h 6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3" h="68">
                      <a:moveTo>
                        <a:pt x="5" y="21"/>
                      </a:moveTo>
                      <a:lnTo>
                        <a:pt x="1" y="24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6"/>
                      </a:lnTo>
                      <a:lnTo>
                        <a:pt x="3" y="48"/>
                      </a:lnTo>
                      <a:lnTo>
                        <a:pt x="5" y="49"/>
                      </a:lnTo>
                      <a:lnTo>
                        <a:pt x="6" y="53"/>
                      </a:lnTo>
                      <a:lnTo>
                        <a:pt x="6" y="54"/>
                      </a:lnTo>
                      <a:lnTo>
                        <a:pt x="8" y="54"/>
                      </a:lnTo>
                      <a:lnTo>
                        <a:pt x="11" y="58"/>
                      </a:lnTo>
                      <a:lnTo>
                        <a:pt x="11" y="59"/>
                      </a:lnTo>
                      <a:lnTo>
                        <a:pt x="15" y="61"/>
                      </a:lnTo>
                      <a:lnTo>
                        <a:pt x="18" y="61"/>
                      </a:lnTo>
                      <a:lnTo>
                        <a:pt x="20" y="63"/>
                      </a:lnTo>
                      <a:lnTo>
                        <a:pt x="23" y="63"/>
                      </a:lnTo>
                      <a:lnTo>
                        <a:pt x="26" y="64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8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3" y="68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5" y="68"/>
                      </a:lnTo>
                      <a:lnTo>
                        <a:pt x="56" y="68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70" y="63"/>
                      </a:lnTo>
                      <a:lnTo>
                        <a:pt x="73" y="61"/>
                      </a:lnTo>
                      <a:lnTo>
                        <a:pt x="75" y="61"/>
                      </a:lnTo>
                      <a:lnTo>
                        <a:pt x="76" y="59"/>
                      </a:lnTo>
                      <a:lnTo>
                        <a:pt x="81" y="56"/>
                      </a:lnTo>
                      <a:lnTo>
                        <a:pt x="83" y="54"/>
                      </a:lnTo>
                      <a:lnTo>
                        <a:pt x="85" y="54"/>
                      </a:lnTo>
                      <a:lnTo>
                        <a:pt x="85" y="53"/>
                      </a:lnTo>
                      <a:lnTo>
                        <a:pt x="86" y="49"/>
                      </a:lnTo>
                      <a:lnTo>
                        <a:pt x="88" y="49"/>
                      </a:lnTo>
                      <a:lnTo>
                        <a:pt x="90" y="48"/>
                      </a:lnTo>
                      <a:lnTo>
                        <a:pt x="90" y="46"/>
                      </a:lnTo>
                      <a:lnTo>
                        <a:pt x="93" y="44"/>
                      </a:lnTo>
                      <a:lnTo>
                        <a:pt x="93" y="41"/>
                      </a:lnTo>
                      <a:lnTo>
                        <a:pt x="93" y="37"/>
                      </a:lnTo>
                      <a:lnTo>
                        <a:pt x="93" y="36"/>
                      </a:lnTo>
                      <a:lnTo>
                        <a:pt x="93" y="34"/>
                      </a:lnTo>
                      <a:lnTo>
                        <a:pt x="93" y="29"/>
                      </a:lnTo>
                      <a:lnTo>
                        <a:pt x="93" y="27"/>
                      </a:lnTo>
                      <a:lnTo>
                        <a:pt x="93" y="26"/>
                      </a:lnTo>
                      <a:lnTo>
                        <a:pt x="88" y="21"/>
                      </a:lnTo>
                      <a:lnTo>
                        <a:pt x="88" y="19"/>
                      </a:lnTo>
                      <a:lnTo>
                        <a:pt x="86" y="17"/>
                      </a:lnTo>
                      <a:lnTo>
                        <a:pt x="85" y="14"/>
                      </a:lnTo>
                      <a:lnTo>
                        <a:pt x="83" y="12"/>
                      </a:lnTo>
                      <a:lnTo>
                        <a:pt x="81" y="10"/>
                      </a:lnTo>
                      <a:lnTo>
                        <a:pt x="80" y="9"/>
                      </a:lnTo>
                      <a:lnTo>
                        <a:pt x="76" y="7"/>
                      </a:lnTo>
                      <a:lnTo>
                        <a:pt x="75" y="7"/>
                      </a:lnTo>
                      <a:lnTo>
                        <a:pt x="73" y="5"/>
                      </a:lnTo>
                      <a:lnTo>
                        <a:pt x="71" y="5"/>
                      </a:lnTo>
                      <a:lnTo>
                        <a:pt x="61" y="2"/>
                      </a:lnTo>
                      <a:lnTo>
                        <a:pt x="60" y="2"/>
                      </a:lnTo>
                      <a:lnTo>
                        <a:pt x="58" y="2"/>
                      </a:lnTo>
                      <a:lnTo>
                        <a:pt x="56" y="2"/>
                      </a:lnTo>
                      <a:lnTo>
                        <a:pt x="51" y="0"/>
                      </a:lnTo>
                      <a:lnTo>
                        <a:pt x="46" y="0"/>
                      </a:lnTo>
                      <a:lnTo>
                        <a:pt x="45" y="0"/>
                      </a:lnTo>
                      <a:lnTo>
                        <a:pt x="43" y="2"/>
                      </a:lnTo>
                      <a:lnTo>
                        <a:pt x="40" y="2"/>
                      </a:lnTo>
                      <a:lnTo>
                        <a:pt x="36" y="2"/>
                      </a:lnTo>
                      <a:lnTo>
                        <a:pt x="33" y="2"/>
                      </a:lnTo>
                      <a:lnTo>
                        <a:pt x="28" y="2"/>
                      </a:lnTo>
                      <a:lnTo>
                        <a:pt x="25" y="4"/>
                      </a:lnTo>
                      <a:lnTo>
                        <a:pt x="23" y="5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6" y="9"/>
                      </a:lnTo>
                      <a:lnTo>
                        <a:pt x="13" y="10"/>
                      </a:lnTo>
                      <a:lnTo>
                        <a:pt x="11" y="12"/>
                      </a:lnTo>
                      <a:lnTo>
                        <a:pt x="10" y="14"/>
                      </a:lnTo>
                      <a:lnTo>
                        <a:pt x="8" y="14"/>
                      </a:lnTo>
                      <a:lnTo>
                        <a:pt x="6" y="15"/>
                      </a:lnTo>
                      <a:lnTo>
                        <a:pt x="5" y="21"/>
                      </a:lnTo>
                      <a:lnTo>
                        <a:pt x="8" y="22"/>
                      </a:lnTo>
                      <a:lnTo>
                        <a:pt x="11" y="17"/>
                      </a:lnTo>
                      <a:lnTo>
                        <a:pt x="13" y="14"/>
                      </a:lnTo>
                      <a:lnTo>
                        <a:pt x="16" y="14"/>
                      </a:lnTo>
                      <a:lnTo>
                        <a:pt x="18" y="12"/>
                      </a:lnTo>
                      <a:lnTo>
                        <a:pt x="20" y="10"/>
                      </a:lnTo>
                      <a:lnTo>
                        <a:pt x="23" y="10"/>
                      </a:lnTo>
                      <a:lnTo>
                        <a:pt x="23" y="9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31" y="5"/>
                      </a:lnTo>
                      <a:lnTo>
                        <a:pt x="35" y="5"/>
                      </a:lnTo>
                      <a:lnTo>
                        <a:pt x="38" y="4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5" y="4"/>
                      </a:lnTo>
                      <a:lnTo>
                        <a:pt x="46" y="2"/>
                      </a:lnTo>
                      <a:lnTo>
                        <a:pt x="51" y="4"/>
                      </a:lnTo>
                      <a:lnTo>
                        <a:pt x="55" y="4"/>
                      </a:lnTo>
                      <a:lnTo>
                        <a:pt x="58" y="4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8" y="7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3" y="10"/>
                      </a:lnTo>
                      <a:lnTo>
                        <a:pt x="75" y="10"/>
                      </a:lnTo>
                      <a:lnTo>
                        <a:pt x="76" y="12"/>
                      </a:lnTo>
                      <a:lnTo>
                        <a:pt x="80" y="14"/>
                      </a:lnTo>
                      <a:lnTo>
                        <a:pt x="81" y="15"/>
                      </a:lnTo>
                      <a:lnTo>
                        <a:pt x="81" y="17"/>
                      </a:lnTo>
                      <a:lnTo>
                        <a:pt x="83" y="19"/>
                      </a:lnTo>
                      <a:lnTo>
                        <a:pt x="85" y="21"/>
                      </a:lnTo>
                      <a:lnTo>
                        <a:pt x="86" y="24"/>
                      </a:lnTo>
                      <a:lnTo>
                        <a:pt x="86" y="26"/>
                      </a:lnTo>
                      <a:lnTo>
                        <a:pt x="88" y="27"/>
                      </a:lnTo>
                      <a:lnTo>
                        <a:pt x="88" y="29"/>
                      </a:lnTo>
                      <a:lnTo>
                        <a:pt x="88" y="34"/>
                      </a:lnTo>
                      <a:lnTo>
                        <a:pt x="88" y="36"/>
                      </a:lnTo>
                      <a:lnTo>
                        <a:pt x="88" y="37"/>
                      </a:lnTo>
                      <a:lnTo>
                        <a:pt x="88" y="41"/>
                      </a:lnTo>
                      <a:lnTo>
                        <a:pt x="86" y="41"/>
                      </a:lnTo>
                      <a:lnTo>
                        <a:pt x="85" y="46"/>
                      </a:lnTo>
                      <a:lnTo>
                        <a:pt x="83" y="49"/>
                      </a:lnTo>
                      <a:lnTo>
                        <a:pt x="81" y="49"/>
                      </a:lnTo>
                      <a:lnTo>
                        <a:pt x="81" y="51"/>
                      </a:lnTo>
                      <a:lnTo>
                        <a:pt x="80" y="53"/>
                      </a:lnTo>
                      <a:lnTo>
                        <a:pt x="76" y="54"/>
                      </a:lnTo>
                      <a:lnTo>
                        <a:pt x="75" y="56"/>
                      </a:lnTo>
                      <a:lnTo>
                        <a:pt x="73" y="58"/>
                      </a:lnTo>
                      <a:lnTo>
                        <a:pt x="70" y="59"/>
                      </a:lnTo>
                      <a:lnTo>
                        <a:pt x="68" y="61"/>
                      </a:lnTo>
                      <a:lnTo>
                        <a:pt x="65" y="61"/>
                      </a:lnTo>
                      <a:lnTo>
                        <a:pt x="61" y="61"/>
                      </a:lnTo>
                      <a:lnTo>
                        <a:pt x="56" y="63"/>
                      </a:lnTo>
                      <a:lnTo>
                        <a:pt x="55" y="64"/>
                      </a:lnTo>
                      <a:lnTo>
                        <a:pt x="53" y="64"/>
                      </a:lnTo>
                      <a:lnTo>
                        <a:pt x="50" y="64"/>
                      </a:lnTo>
                      <a:lnTo>
                        <a:pt x="48" y="64"/>
                      </a:lnTo>
                      <a:lnTo>
                        <a:pt x="45" y="64"/>
                      </a:lnTo>
                      <a:lnTo>
                        <a:pt x="41" y="64"/>
                      </a:lnTo>
                      <a:lnTo>
                        <a:pt x="40" y="64"/>
                      </a:lnTo>
                      <a:lnTo>
                        <a:pt x="36" y="64"/>
                      </a:lnTo>
                      <a:lnTo>
                        <a:pt x="33" y="63"/>
                      </a:lnTo>
                      <a:lnTo>
                        <a:pt x="30" y="63"/>
                      </a:lnTo>
                      <a:lnTo>
                        <a:pt x="26" y="61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0" y="59"/>
                      </a:lnTo>
                      <a:lnTo>
                        <a:pt x="18" y="58"/>
                      </a:lnTo>
                      <a:lnTo>
                        <a:pt x="16" y="56"/>
                      </a:lnTo>
                      <a:lnTo>
                        <a:pt x="16" y="54"/>
                      </a:lnTo>
                      <a:lnTo>
                        <a:pt x="11" y="53"/>
                      </a:lnTo>
                      <a:lnTo>
                        <a:pt x="11" y="51"/>
                      </a:lnTo>
                      <a:lnTo>
                        <a:pt x="8" y="49"/>
                      </a:lnTo>
                      <a:lnTo>
                        <a:pt x="6" y="46"/>
                      </a:lnTo>
                      <a:lnTo>
                        <a:pt x="6" y="44"/>
                      </a:lnTo>
                      <a:lnTo>
                        <a:pt x="5" y="41"/>
                      </a:lnTo>
                      <a:lnTo>
                        <a:pt x="5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5" y="27"/>
                      </a:lnTo>
                      <a:lnTo>
                        <a:pt x="6" y="26"/>
                      </a:lnTo>
                      <a:lnTo>
                        <a:pt x="8" y="22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3" name="Freeform 932"/>
                <p:cNvSpPr>
                  <a:spLocks/>
                </p:cNvSpPr>
                <p:nvPr/>
              </p:nvSpPr>
              <p:spPr bwMode="auto">
                <a:xfrm>
                  <a:off x="5135" y="933"/>
                  <a:ext cx="18" cy="22"/>
                </a:xfrm>
                <a:custGeom>
                  <a:avLst/>
                  <a:gdLst>
                    <a:gd name="T0" fmla="*/ 12 w 37"/>
                    <a:gd name="T1" fmla="*/ 1 h 44"/>
                    <a:gd name="T2" fmla="*/ 12 w 37"/>
                    <a:gd name="T3" fmla="*/ 1 h 44"/>
                    <a:gd name="T4" fmla="*/ 10 w 37"/>
                    <a:gd name="T5" fmla="*/ 0 h 44"/>
                    <a:gd name="T6" fmla="*/ 9 w 37"/>
                    <a:gd name="T7" fmla="*/ 0 h 44"/>
                    <a:gd name="T8" fmla="*/ 8 w 37"/>
                    <a:gd name="T9" fmla="*/ 0 h 44"/>
                    <a:gd name="T10" fmla="*/ 8 w 37"/>
                    <a:gd name="T11" fmla="*/ 1 h 44"/>
                    <a:gd name="T12" fmla="*/ 5 w 37"/>
                    <a:gd name="T13" fmla="*/ 1 h 44"/>
                    <a:gd name="T14" fmla="*/ 5 w 37"/>
                    <a:gd name="T15" fmla="*/ 1 h 44"/>
                    <a:gd name="T16" fmla="*/ 4 w 37"/>
                    <a:gd name="T17" fmla="*/ 3 h 44"/>
                    <a:gd name="T18" fmla="*/ 3 w 37"/>
                    <a:gd name="T19" fmla="*/ 3 h 44"/>
                    <a:gd name="T20" fmla="*/ 2 w 37"/>
                    <a:gd name="T21" fmla="*/ 4 h 44"/>
                    <a:gd name="T22" fmla="*/ 2 w 37"/>
                    <a:gd name="T23" fmla="*/ 6 h 44"/>
                    <a:gd name="T24" fmla="*/ 1 w 37"/>
                    <a:gd name="T25" fmla="*/ 7 h 44"/>
                    <a:gd name="T26" fmla="*/ 1 w 37"/>
                    <a:gd name="T27" fmla="*/ 10 h 44"/>
                    <a:gd name="T28" fmla="*/ 0 w 37"/>
                    <a:gd name="T29" fmla="*/ 10 h 44"/>
                    <a:gd name="T30" fmla="*/ 0 w 37"/>
                    <a:gd name="T31" fmla="*/ 11 h 44"/>
                    <a:gd name="T32" fmla="*/ 0 w 37"/>
                    <a:gd name="T33" fmla="*/ 12 h 44"/>
                    <a:gd name="T34" fmla="*/ 1 w 37"/>
                    <a:gd name="T35" fmla="*/ 13 h 44"/>
                    <a:gd name="T36" fmla="*/ 1 w 37"/>
                    <a:gd name="T37" fmla="*/ 16 h 44"/>
                    <a:gd name="T38" fmla="*/ 2 w 37"/>
                    <a:gd name="T39" fmla="*/ 17 h 44"/>
                    <a:gd name="T40" fmla="*/ 2 w 37"/>
                    <a:gd name="T41" fmla="*/ 19 h 44"/>
                    <a:gd name="T42" fmla="*/ 2 w 37"/>
                    <a:gd name="T43" fmla="*/ 19 h 44"/>
                    <a:gd name="T44" fmla="*/ 3 w 37"/>
                    <a:gd name="T45" fmla="*/ 20 h 44"/>
                    <a:gd name="T46" fmla="*/ 4 w 37"/>
                    <a:gd name="T47" fmla="*/ 21 h 44"/>
                    <a:gd name="T48" fmla="*/ 6 w 37"/>
                    <a:gd name="T49" fmla="*/ 22 h 44"/>
                    <a:gd name="T50" fmla="*/ 7 w 37"/>
                    <a:gd name="T51" fmla="*/ 22 h 44"/>
                    <a:gd name="T52" fmla="*/ 8 w 37"/>
                    <a:gd name="T53" fmla="*/ 22 h 44"/>
                    <a:gd name="T54" fmla="*/ 9 w 37"/>
                    <a:gd name="T55" fmla="*/ 22 h 44"/>
                    <a:gd name="T56" fmla="*/ 10 w 37"/>
                    <a:gd name="T57" fmla="*/ 22 h 44"/>
                    <a:gd name="T58" fmla="*/ 11 w 37"/>
                    <a:gd name="T59" fmla="*/ 22 h 44"/>
                    <a:gd name="T60" fmla="*/ 13 w 37"/>
                    <a:gd name="T61" fmla="*/ 21 h 44"/>
                    <a:gd name="T62" fmla="*/ 14 w 37"/>
                    <a:gd name="T63" fmla="*/ 20 h 44"/>
                    <a:gd name="T64" fmla="*/ 15 w 37"/>
                    <a:gd name="T65" fmla="*/ 20 h 44"/>
                    <a:gd name="T66" fmla="*/ 16 w 37"/>
                    <a:gd name="T67" fmla="*/ 19 h 44"/>
                    <a:gd name="T68" fmla="*/ 16 w 37"/>
                    <a:gd name="T69" fmla="*/ 19 h 44"/>
                    <a:gd name="T70" fmla="*/ 17 w 37"/>
                    <a:gd name="T71" fmla="*/ 18 h 44"/>
                    <a:gd name="T72" fmla="*/ 17 w 37"/>
                    <a:gd name="T73" fmla="*/ 16 h 44"/>
                    <a:gd name="T74" fmla="*/ 17 w 37"/>
                    <a:gd name="T75" fmla="*/ 14 h 44"/>
                    <a:gd name="T76" fmla="*/ 18 w 37"/>
                    <a:gd name="T77" fmla="*/ 12 h 44"/>
                    <a:gd name="T78" fmla="*/ 18 w 37"/>
                    <a:gd name="T79" fmla="*/ 12 h 44"/>
                    <a:gd name="T80" fmla="*/ 18 w 37"/>
                    <a:gd name="T81" fmla="*/ 11 h 44"/>
                    <a:gd name="T82" fmla="*/ 18 w 37"/>
                    <a:gd name="T83" fmla="*/ 10 h 44"/>
                    <a:gd name="T84" fmla="*/ 17 w 37"/>
                    <a:gd name="T85" fmla="*/ 6 h 44"/>
                    <a:gd name="T86" fmla="*/ 17 w 37"/>
                    <a:gd name="T87" fmla="*/ 4 h 44"/>
                    <a:gd name="T88" fmla="*/ 16 w 37"/>
                    <a:gd name="T89" fmla="*/ 4 h 44"/>
                    <a:gd name="T90" fmla="*/ 16 w 37"/>
                    <a:gd name="T91" fmla="*/ 3 h 44"/>
                    <a:gd name="T92" fmla="*/ 15 w 37"/>
                    <a:gd name="T93" fmla="*/ 3 h 44"/>
                    <a:gd name="T94" fmla="*/ 15 w 37"/>
                    <a:gd name="T95" fmla="*/ 1 h 44"/>
                    <a:gd name="T96" fmla="*/ 13 w 37"/>
                    <a:gd name="T97" fmla="*/ 1 h 4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7"/>
                    <a:gd name="T148" fmla="*/ 0 h 44"/>
                    <a:gd name="T149" fmla="*/ 37 w 37"/>
                    <a:gd name="T150" fmla="*/ 44 h 4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7" h="44">
                      <a:moveTo>
                        <a:pt x="27" y="3"/>
                      </a:moveTo>
                      <a:lnTo>
                        <a:pt x="24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8"/>
                      </a:lnTo>
                      <a:lnTo>
                        <a:pt x="5" y="10"/>
                      </a:lnTo>
                      <a:lnTo>
                        <a:pt x="4" y="12"/>
                      </a:lnTo>
                      <a:lnTo>
                        <a:pt x="4" y="13"/>
                      </a:lnTo>
                      <a:lnTo>
                        <a:pt x="2" y="15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2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2"/>
                      </a:lnTo>
                      <a:lnTo>
                        <a:pt x="4" y="32"/>
                      </a:lnTo>
                      <a:lnTo>
                        <a:pt x="4" y="34"/>
                      </a:lnTo>
                      <a:lnTo>
                        <a:pt x="4" y="35"/>
                      </a:lnTo>
                      <a:lnTo>
                        <a:pt x="4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0"/>
                      </a:lnTo>
                      <a:lnTo>
                        <a:pt x="9" y="42"/>
                      </a:lnTo>
                      <a:lnTo>
                        <a:pt x="10" y="44"/>
                      </a:lnTo>
                      <a:lnTo>
                        <a:pt x="12" y="44"/>
                      </a:lnTo>
                      <a:lnTo>
                        <a:pt x="14" y="44"/>
                      </a:lnTo>
                      <a:lnTo>
                        <a:pt x="15" y="44"/>
                      </a:lnTo>
                      <a:lnTo>
                        <a:pt x="17" y="44"/>
                      </a:lnTo>
                      <a:lnTo>
                        <a:pt x="19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7" y="44"/>
                      </a:lnTo>
                      <a:lnTo>
                        <a:pt x="27" y="42"/>
                      </a:lnTo>
                      <a:lnTo>
                        <a:pt x="29" y="40"/>
                      </a:lnTo>
                      <a:lnTo>
                        <a:pt x="29" y="39"/>
                      </a:lnTo>
                      <a:lnTo>
                        <a:pt x="30" y="39"/>
                      </a:lnTo>
                      <a:lnTo>
                        <a:pt x="32" y="37"/>
                      </a:lnTo>
                      <a:lnTo>
                        <a:pt x="32" y="35"/>
                      </a:lnTo>
                      <a:lnTo>
                        <a:pt x="34" y="35"/>
                      </a:lnTo>
                      <a:lnTo>
                        <a:pt x="34" y="34"/>
                      </a:lnTo>
                      <a:lnTo>
                        <a:pt x="34" y="32"/>
                      </a:lnTo>
                      <a:lnTo>
                        <a:pt x="35" y="30"/>
                      </a:lnTo>
                      <a:lnTo>
                        <a:pt x="35" y="29"/>
                      </a:lnTo>
                      <a:lnTo>
                        <a:pt x="37" y="27"/>
                      </a:lnTo>
                      <a:lnTo>
                        <a:pt x="37" y="25"/>
                      </a:lnTo>
                      <a:lnTo>
                        <a:pt x="37" y="24"/>
                      </a:lnTo>
                      <a:lnTo>
                        <a:pt x="37" y="22"/>
                      </a:lnTo>
                      <a:lnTo>
                        <a:pt x="37" y="20"/>
                      </a:lnTo>
                      <a:lnTo>
                        <a:pt x="37" y="19"/>
                      </a:lnTo>
                      <a:lnTo>
                        <a:pt x="37" y="17"/>
                      </a:lnTo>
                      <a:lnTo>
                        <a:pt x="35" y="12"/>
                      </a:lnTo>
                      <a:lnTo>
                        <a:pt x="34" y="10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5"/>
                      </a:lnTo>
                      <a:lnTo>
                        <a:pt x="30" y="3"/>
                      </a:lnTo>
                      <a:lnTo>
                        <a:pt x="29" y="3"/>
                      </a:lnTo>
                      <a:lnTo>
                        <a:pt x="27" y="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4" name="Freeform 933"/>
                <p:cNvSpPr>
                  <a:spLocks/>
                </p:cNvSpPr>
                <p:nvPr/>
              </p:nvSpPr>
              <p:spPr bwMode="auto">
                <a:xfrm>
                  <a:off x="5134" y="933"/>
                  <a:ext cx="20" cy="23"/>
                </a:xfrm>
                <a:custGeom>
                  <a:avLst/>
                  <a:gdLst>
                    <a:gd name="T0" fmla="*/ 0 w 40"/>
                    <a:gd name="T1" fmla="*/ 10 h 46"/>
                    <a:gd name="T2" fmla="*/ 0 w 40"/>
                    <a:gd name="T3" fmla="*/ 12 h 46"/>
                    <a:gd name="T4" fmla="*/ 0 w 40"/>
                    <a:gd name="T5" fmla="*/ 13 h 46"/>
                    <a:gd name="T6" fmla="*/ 1 w 40"/>
                    <a:gd name="T7" fmla="*/ 17 h 46"/>
                    <a:gd name="T8" fmla="*/ 3 w 40"/>
                    <a:gd name="T9" fmla="*/ 19 h 46"/>
                    <a:gd name="T10" fmla="*/ 5 w 40"/>
                    <a:gd name="T11" fmla="*/ 22 h 46"/>
                    <a:gd name="T12" fmla="*/ 6 w 40"/>
                    <a:gd name="T13" fmla="*/ 22 h 46"/>
                    <a:gd name="T14" fmla="*/ 10 w 40"/>
                    <a:gd name="T15" fmla="*/ 23 h 46"/>
                    <a:gd name="T16" fmla="*/ 11 w 40"/>
                    <a:gd name="T17" fmla="*/ 22 h 46"/>
                    <a:gd name="T18" fmla="*/ 15 w 40"/>
                    <a:gd name="T19" fmla="*/ 21 h 46"/>
                    <a:gd name="T20" fmla="*/ 15 w 40"/>
                    <a:gd name="T21" fmla="*/ 20 h 46"/>
                    <a:gd name="T22" fmla="*/ 18 w 40"/>
                    <a:gd name="T23" fmla="*/ 19 h 46"/>
                    <a:gd name="T24" fmla="*/ 18 w 40"/>
                    <a:gd name="T25" fmla="*/ 16 h 46"/>
                    <a:gd name="T26" fmla="*/ 19 w 40"/>
                    <a:gd name="T27" fmla="*/ 15 h 46"/>
                    <a:gd name="T28" fmla="*/ 19 w 40"/>
                    <a:gd name="T29" fmla="*/ 12 h 46"/>
                    <a:gd name="T30" fmla="*/ 20 w 40"/>
                    <a:gd name="T31" fmla="*/ 10 h 46"/>
                    <a:gd name="T32" fmla="*/ 18 w 40"/>
                    <a:gd name="T33" fmla="*/ 5 h 46"/>
                    <a:gd name="T34" fmla="*/ 18 w 40"/>
                    <a:gd name="T35" fmla="*/ 4 h 46"/>
                    <a:gd name="T36" fmla="*/ 15 w 40"/>
                    <a:gd name="T37" fmla="*/ 3 h 46"/>
                    <a:gd name="T38" fmla="*/ 13 w 40"/>
                    <a:gd name="T39" fmla="*/ 1 h 46"/>
                    <a:gd name="T40" fmla="*/ 11 w 40"/>
                    <a:gd name="T41" fmla="*/ 0 h 46"/>
                    <a:gd name="T42" fmla="*/ 9 w 40"/>
                    <a:gd name="T43" fmla="*/ 0 h 46"/>
                    <a:gd name="T44" fmla="*/ 6 w 40"/>
                    <a:gd name="T45" fmla="*/ 1 h 46"/>
                    <a:gd name="T46" fmla="*/ 5 w 40"/>
                    <a:gd name="T47" fmla="*/ 1 h 46"/>
                    <a:gd name="T48" fmla="*/ 3 w 40"/>
                    <a:gd name="T49" fmla="*/ 3 h 46"/>
                    <a:gd name="T50" fmla="*/ 3 w 40"/>
                    <a:gd name="T51" fmla="*/ 4 h 46"/>
                    <a:gd name="T52" fmla="*/ 1 w 40"/>
                    <a:gd name="T53" fmla="*/ 6 h 46"/>
                    <a:gd name="T54" fmla="*/ 3 w 40"/>
                    <a:gd name="T55" fmla="*/ 5 h 46"/>
                    <a:gd name="T56" fmla="*/ 4 w 40"/>
                    <a:gd name="T57" fmla="*/ 4 h 46"/>
                    <a:gd name="T58" fmla="*/ 5 w 40"/>
                    <a:gd name="T59" fmla="*/ 3 h 46"/>
                    <a:gd name="T60" fmla="*/ 8 w 40"/>
                    <a:gd name="T61" fmla="*/ 1 h 46"/>
                    <a:gd name="T62" fmla="*/ 9 w 40"/>
                    <a:gd name="T63" fmla="*/ 1 h 46"/>
                    <a:gd name="T64" fmla="*/ 12 w 40"/>
                    <a:gd name="T65" fmla="*/ 1 h 46"/>
                    <a:gd name="T66" fmla="*/ 15 w 40"/>
                    <a:gd name="T67" fmla="*/ 3 h 46"/>
                    <a:gd name="T68" fmla="*/ 15 w 40"/>
                    <a:gd name="T69" fmla="*/ 4 h 46"/>
                    <a:gd name="T70" fmla="*/ 18 w 40"/>
                    <a:gd name="T71" fmla="*/ 5 h 46"/>
                    <a:gd name="T72" fmla="*/ 18 w 40"/>
                    <a:gd name="T73" fmla="*/ 6 h 46"/>
                    <a:gd name="T74" fmla="*/ 18 w 40"/>
                    <a:gd name="T75" fmla="*/ 10 h 46"/>
                    <a:gd name="T76" fmla="*/ 18 w 40"/>
                    <a:gd name="T77" fmla="*/ 12 h 46"/>
                    <a:gd name="T78" fmla="*/ 18 w 40"/>
                    <a:gd name="T79" fmla="*/ 15 h 46"/>
                    <a:gd name="T80" fmla="*/ 17 w 40"/>
                    <a:gd name="T81" fmla="*/ 18 h 46"/>
                    <a:gd name="T82" fmla="*/ 15 w 40"/>
                    <a:gd name="T83" fmla="*/ 19 h 46"/>
                    <a:gd name="T84" fmla="*/ 14 w 40"/>
                    <a:gd name="T85" fmla="*/ 20 h 46"/>
                    <a:gd name="T86" fmla="*/ 11 w 40"/>
                    <a:gd name="T87" fmla="*/ 22 h 46"/>
                    <a:gd name="T88" fmla="*/ 10 w 40"/>
                    <a:gd name="T89" fmla="*/ 22 h 46"/>
                    <a:gd name="T90" fmla="*/ 7 w 40"/>
                    <a:gd name="T91" fmla="*/ 22 h 46"/>
                    <a:gd name="T92" fmla="*/ 5 w 40"/>
                    <a:gd name="T93" fmla="*/ 21 h 46"/>
                    <a:gd name="T94" fmla="*/ 3 w 40"/>
                    <a:gd name="T95" fmla="*/ 19 h 46"/>
                    <a:gd name="T96" fmla="*/ 3 w 40"/>
                    <a:gd name="T97" fmla="*/ 17 h 46"/>
                    <a:gd name="T98" fmla="*/ 1 w 40"/>
                    <a:gd name="T99" fmla="*/ 15 h 46"/>
                    <a:gd name="T100" fmla="*/ 1 w 40"/>
                    <a:gd name="T101" fmla="*/ 13 h 46"/>
                    <a:gd name="T102" fmla="*/ 1 w 40"/>
                    <a:gd name="T103" fmla="*/ 12 h 46"/>
                    <a:gd name="T104" fmla="*/ 1 w 40"/>
                    <a:gd name="T105" fmla="*/ 10 h 46"/>
                    <a:gd name="T106" fmla="*/ 1 w 40"/>
                    <a:gd name="T107" fmla="*/ 7 h 4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40"/>
                    <a:gd name="T163" fmla="*/ 0 h 46"/>
                    <a:gd name="T164" fmla="*/ 40 w 40"/>
                    <a:gd name="T165" fmla="*/ 46 h 4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40" h="46">
                      <a:moveTo>
                        <a:pt x="1" y="13"/>
                      </a:move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5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6" y="39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1" y="46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8" y="44"/>
                      </a:lnTo>
                      <a:lnTo>
                        <a:pt x="30" y="42"/>
                      </a:lnTo>
                      <a:lnTo>
                        <a:pt x="30" y="40"/>
                      </a:lnTo>
                      <a:lnTo>
                        <a:pt x="31" y="39"/>
                      </a:lnTo>
                      <a:lnTo>
                        <a:pt x="33" y="37"/>
                      </a:lnTo>
                      <a:lnTo>
                        <a:pt x="35" y="37"/>
                      </a:lnTo>
                      <a:lnTo>
                        <a:pt x="35" y="35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4"/>
                      </a:lnTo>
                      <a:lnTo>
                        <a:pt x="40" y="20"/>
                      </a:lnTo>
                      <a:lnTo>
                        <a:pt x="38" y="17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5" y="8"/>
                      </a:lnTo>
                      <a:lnTo>
                        <a:pt x="35" y="7"/>
                      </a:lnTo>
                      <a:lnTo>
                        <a:pt x="33" y="5"/>
                      </a:lnTo>
                      <a:lnTo>
                        <a:pt x="31" y="5"/>
                      </a:lnTo>
                      <a:lnTo>
                        <a:pt x="31" y="3"/>
                      </a:lnTo>
                      <a:lnTo>
                        <a:pt x="30" y="3"/>
                      </a:lnTo>
                      <a:lnTo>
                        <a:pt x="26" y="2"/>
                      </a:lnTo>
                      <a:lnTo>
                        <a:pt x="25" y="2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6" y="2"/>
                      </a:lnTo>
                      <a:lnTo>
                        <a:pt x="13" y="2"/>
                      </a:lnTo>
                      <a:lnTo>
                        <a:pt x="11" y="2"/>
                      </a:lnTo>
                      <a:lnTo>
                        <a:pt x="10" y="3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3" y="10"/>
                      </a:lnTo>
                      <a:lnTo>
                        <a:pt x="1" y="13"/>
                      </a:lnTo>
                      <a:lnTo>
                        <a:pt x="3" y="15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8"/>
                      </a:lnTo>
                      <a:lnTo>
                        <a:pt x="8" y="8"/>
                      </a:lnTo>
                      <a:lnTo>
                        <a:pt x="10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3"/>
                      </a:lnTo>
                      <a:lnTo>
                        <a:pt x="16" y="3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5" y="3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1" y="8"/>
                      </a:lnTo>
                      <a:lnTo>
                        <a:pt x="33" y="8"/>
                      </a:lnTo>
                      <a:lnTo>
                        <a:pt x="35" y="8"/>
                      </a:lnTo>
                      <a:lnTo>
                        <a:pt x="35" y="10"/>
                      </a:lnTo>
                      <a:lnTo>
                        <a:pt x="35" y="12"/>
                      </a:lnTo>
                      <a:lnTo>
                        <a:pt x="35" y="13"/>
                      </a:lnTo>
                      <a:lnTo>
                        <a:pt x="36" y="15"/>
                      </a:lnTo>
                      <a:lnTo>
                        <a:pt x="36" y="17"/>
                      </a:lnTo>
                      <a:lnTo>
                        <a:pt x="36" y="19"/>
                      </a:lnTo>
                      <a:lnTo>
                        <a:pt x="36" y="20"/>
                      </a:lnTo>
                      <a:lnTo>
                        <a:pt x="36" y="24"/>
                      </a:lnTo>
                      <a:lnTo>
                        <a:pt x="36" y="25"/>
                      </a:lnTo>
                      <a:lnTo>
                        <a:pt x="36" y="27"/>
                      </a:lnTo>
                      <a:lnTo>
                        <a:pt x="35" y="30"/>
                      </a:lnTo>
                      <a:lnTo>
                        <a:pt x="35" y="32"/>
                      </a:lnTo>
                      <a:lnTo>
                        <a:pt x="35" y="34"/>
                      </a:lnTo>
                      <a:lnTo>
                        <a:pt x="33" y="35"/>
                      </a:lnTo>
                      <a:lnTo>
                        <a:pt x="31" y="37"/>
                      </a:lnTo>
                      <a:lnTo>
                        <a:pt x="30" y="37"/>
                      </a:lnTo>
                      <a:lnTo>
                        <a:pt x="30" y="39"/>
                      </a:lnTo>
                      <a:lnTo>
                        <a:pt x="28" y="39"/>
                      </a:lnTo>
                      <a:lnTo>
                        <a:pt x="26" y="42"/>
                      </a:lnTo>
                      <a:lnTo>
                        <a:pt x="25" y="42"/>
                      </a:lnTo>
                      <a:lnTo>
                        <a:pt x="23" y="44"/>
                      </a:lnTo>
                      <a:lnTo>
                        <a:pt x="21" y="44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4"/>
                      </a:lnTo>
                      <a:lnTo>
                        <a:pt x="13" y="44"/>
                      </a:lnTo>
                      <a:lnTo>
                        <a:pt x="13" y="42"/>
                      </a:lnTo>
                      <a:lnTo>
                        <a:pt x="11" y="42"/>
                      </a:lnTo>
                      <a:lnTo>
                        <a:pt x="10" y="40"/>
                      </a:lnTo>
                      <a:lnTo>
                        <a:pt x="10" y="39"/>
                      </a:lnTo>
                      <a:lnTo>
                        <a:pt x="6" y="37"/>
                      </a:lnTo>
                      <a:lnTo>
                        <a:pt x="5" y="35"/>
                      </a:lnTo>
                      <a:lnTo>
                        <a:pt x="5" y="34"/>
                      </a:lnTo>
                      <a:lnTo>
                        <a:pt x="3" y="34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29"/>
                      </a:lnTo>
                      <a:lnTo>
                        <a:pt x="1" y="27"/>
                      </a:lnTo>
                      <a:lnTo>
                        <a:pt x="1" y="25"/>
                      </a:lnTo>
                      <a:lnTo>
                        <a:pt x="1" y="24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9"/>
                      </a:lnTo>
                      <a:lnTo>
                        <a:pt x="1" y="17"/>
                      </a:lnTo>
                      <a:lnTo>
                        <a:pt x="3" y="15"/>
                      </a:lnTo>
                      <a:lnTo>
                        <a:pt x="1" y="1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5" name="Freeform 934"/>
                <p:cNvSpPr>
                  <a:spLocks/>
                </p:cNvSpPr>
                <p:nvPr/>
              </p:nvSpPr>
              <p:spPr bwMode="auto">
                <a:xfrm>
                  <a:off x="5193" y="938"/>
                  <a:ext cx="22" cy="17"/>
                </a:xfrm>
                <a:custGeom>
                  <a:avLst/>
                  <a:gdLst>
                    <a:gd name="T0" fmla="*/ 16 w 43"/>
                    <a:gd name="T1" fmla="*/ 0 h 36"/>
                    <a:gd name="T2" fmla="*/ 22 w 43"/>
                    <a:gd name="T3" fmla="*/ 2 h 36"/>
                    <a:gd name="T4" fmla="*/ 8 w 43"/>
                    <a:gd name="T5" fmla="*/ 17 h 36"/>
                    <a:gd name="T6" fmla="*/ 0 w 43"/>
                    <a:gd name="T7" fmla="*/ 10 h 36"/>
                    <a:gd name="T8" fmla="*/ 16 w 43"/>
                    <a:gd name="T9" fmla="*/ 0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6"/>
                    <a:gd name="T17" fmla="*/ 43 w 43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6">
                      <a:moveTo>
                        <a:pt x="31" y="0"/>
                      </a:moveTo>
                      <a:lnTo>
                        <a:pt x="43" y="5"/>
                      </a:lnTo>
                      <a:lnTo>
                        <a:pt x="16" y="36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6" name="Freeform 935"/>
                <p:cNvSpPr>
                  <a:spLocks/>
                </p:cNvSpPr>
                <p:nvPr/>
              </p:nvSpPr>
              <p:spPr bwMode="auto">
                <a:xfrm>
                  <a:off x="5192" y="937"/>
                  <a:ext cx="23" cy="18"/>
                </a:xfrm>
                <a:custGeom>
                  <a:avLst/>
                  <a:gdLst>
                    <a:gd name="T0" fmla="*/ 16 w 47"/>
                    <a:gd name="T1" fmla="*/ 0 h 37"/>
                    <a:gd name="T2" fmla="*/ 16 w 47"/>
                    <a:gd name="T3" fmla="*/ 0 h 37"/>
                    <a:gd name="T4" fmla="*/ 21 w 47"/>
                    <a:gd name="T5" fmla="*/ 3 h 37"/>
                    <a:gd name="T6" fmla="*/ 21 w 47"/>
                    <a:gd name="T7" fmla="*/ 2 h 37"/>
                    <a:gd name="T8" fmla="*/ 7 w 47"/>
                    <a:gd name="T9" fmla="*/ 18 h 37"/>
                    <a:gd name="T10" fmla="*/ 10 w 47"/>
                    <a:gd name="T11" fmla="*/ 18 h 37"/>
                    <a:gd name="T12" fmla="*/ 1 w 47"/>
                    <a:gd name="T13" fmla="*/ 11 h 37"/>
                    <a:gd name="T14" fmla="*/ 1 w 47"/>
                    <a:gd name="T15" fmla="*/ 11 h 37"/>
                    <a:gd name="T16" fmla="*/ 16 w 47"/>
                    <a:gd name="T17" fmla="*/ 0 h 37"/>
                    <a:gd name="T18" fmla="*/ 16 w 47"/>
                    <a:gd name="T19" fmla="*/ 0 h 37"/>
                    <a:gd name="T20" fmla="*/ 1 w 47"/>
                    <a:gd name="T21" fmla="*/ 11 h 37"/>
                    <a:gd name="T22" fmla="*/ 0 w 47"/>
                    <a:gd name="T23" fmla="*/ 11 h 37"/>
                    <a:gd name="T24" fmla="*/ 1 w 47"/>
                    <a:gd name="T25" fmla="*/ 11 h 37"/>
                    <a:gd name="T26" fmla="*/ 7 w 47"/>
                    <a:gd name="T27" fmla="*/ 18 h 37"/>
                    <a:gd name="T28" fmla="*/ 8 w 47"/>
                    <a:gd name="T29" fmla="*/ 18 h 37"/>
                    <a:gd name="T30" fmla="*/ 9 w 47"/>
                    <a:gd name="T31" fmla="*/ 18 h 37"/>
                    <a:gd name="T32" fmla="*/ 9 w 47"/>
                    <a:gd name="T33" fmla="*/ 18 h 37"/>
                    <a:gd name="T34" fmla="*/ 10 w 47"/>
                    <a:gd name="T35" fmla="*/ 18 h 37"/>
                    <a:gd name="T36" fmla="*/ 23 w 47"/>
                    <a:gd name="T37" fmla="*/ 3 h 37"/>
                    <a:gd name="T38" fmla="*/ 22 w 47"/>
                    <a:gd name="T39" fmla="*/ 2 h 37"/>
                    <a:gd name="T40" fmla="*/ 23 w 47"/>
                    <a:gd name="T41" fmla="*/ 2 h 37"/>
                    <a:gd name="T42" fmla="*/ 22 w 47"/>
                    <a:gd name="T43" fmla="*/ 2 h 37"/>
                    <a:gd name="T44" fmla="*/ 22 w 47"/>
                    <a:gd name="T45" fmla="*/ 1 h 37"/>
                    <a:gd name="T46" fmla="*/ 16 w 47"/>
                    <a:gd name="T47" fmla="*/ 0 h 37"/>
                    <a:gd name="T48" fmla="*/ 16 w 47"/>
                    <a:gd name="T49" fmla="*/ 0 h 37"/>
                    <a:gd name="T50" fmla="*/ 16 w 47"/>
                    <a:gd name="T51" fmla="*/ 0 h 37"/>
                    <a:gd name="T52" fmla="*/ 16 w 47"/>
                    <a:gd name="T53" fmla="*/ 0 h 37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7"/>
                    <a:gd name="T82" fmla="*/ 0 h 37"/>
                    <a:gd name="T83" fmla="*/ 47 w 47"/>
                    <a:gd name="T84" fmla="*/ 37 h 37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7" h="37">
                      <a:moveTo>
                        <a:pt x="33" y="1"/>
                      </a:moveTo>
                      <a:lnTo>
                        <a:pt x="32" y="1"/>
                      </a:lnTo>
                      <a:lnTo>
                        <a:pt x="43" y="6"/>
                      </a:lnTo>
                      <a:lnTo>
                        <a:pt x="43" y="5"/>
                      </a:lnTo>
                      <a:lnTo>
                        <a:pt x="15" y="37"/>
                      </a:lnTo>
                      <a:lnTo>
                        <a:pt x="20" y="37"/>
                      </a:lnTo>
                      <a:lnTo>
                        <a:pt x="3" y="22"/>
                      </a:lnTo>
                      <a:lnTo>
                        <a:pt x="3" y="23"/>
                      </a:lnTo>
                      <a:lnTo>
                        <a:pt x="33" y="1"/>
                      </a:lnTo>
                      <a:lnTo>
                        <a:pt x="32" y="0"/>
                      </a:lnTo>
                      <a:lnTo>
                        <a:pt x="2" y="22"/>
                      </a:lnTo>
                      <a:lnTo>
                        <a:pt x="0" y="23"/>
                      </a:lnTo>
                      <a:lnTo>
                        <a:pt x="2" y="23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47" y="6"/>
                      </a:lnTo>
                      <a:lnTo>
                        <a:pt x="45" y="5"/>
                      </a:lnTo>
                      <a:lnTo>
                        <a:pt x="47" y="5"/>
                      </a:lnTo>
                      <a:lnTo>
                        <a:pt x="45" y="5"/>
                      </a:lnTo>
                      <a:lnTo>
                        <a:pt x="45" y="3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7" name="Freeform 936"/>
                <p:cNvSpPr>
                  <a:spLocks/>
                </p:cNvSpPr>
                <p:nvPr/>
              </p:nvSpPr>
              <p:spPr bwMode="auto">
                <a:xfrm>
                  <a:off x="5134" y="938"/>
                  <a:ext cx="15" cy="17"/>
                </a:xfrm>
                <a:custGeom>
                  <a:avLst/>
                  <a:gdLst>
                    <a:gd name="T0" fmla="*/ 9 w 30"/>
                    <a:gd name="T1" fmla="*/ 0 h 34"/>
                    <a:gd name="T2" fmla="*/ 8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6 w 30"/>
                    <a:gd name="T9" fmla="*/ 0 h 34"/>
                    <a:gd name="T10" fmla="*/ 5 w 30"/>
                    <a:gd name="T11" fmla="*/ 0 h 34"/>
                    <a:gd name="T12" fmla="*/ 3 w 30"/>
                    <a:gd name="T13" fmla="*/ 0 h 34"/>
                    <a:gd name="T14" fmla="*/ 3 w 30"/>
                    <a:gd name="T15" fmla="*/ 1 h 34"/>
                    <a:gd name="T16" fmla="*/ 3 w 30"/>
                    <a:gd name="T17" fmla="*/ 2 h 34"/>
                    <a:gd name="T18" fmla="*/ 2 w 30"/>
                    <a:gd name="T19" fmla="*/ 2 h 34"/>
                    <a:gd name="T20" fmla="*/ 2 w 30"/>
                    <a:gd name="T21" fmla="*/ 3 h 34"/>
                    <a:gd name="T22" fmla="*/ 1 w 30"/>
                    <a:gd name="T23" fmla="*/ 4 h 34"/>
                    <a:gd name="T24" fmla="*/ 0 w 30"/>
                    <a:gd name="T25" fmla="*/ 6 h 34"/>
                    <a:gd name="T26" fmla="*/ 0 w 30"/>
                    <a:gd name="T27" fmla="*/ 7 h 34"/>
                    <a:gd name="T28" fmla="*/ 0 w 30"/>
                    <a:gd name="T29" fmla="*/ 9 h 34"/>
                    <a:gd name="T30" fmla="*/ 0 w 30"/>
                    <a:gd name="T31" fmla="*/ 9 h 34"/>
                    <a:gd name="T32" fmla="*/ 0 w 30"/>
                    <a:gd name="T33" fmla="*/ 11 h 34"/>
                    <a:gd name="T34" fmla="*/ 0 w 30"/>
                    <a:gd name="T35" fmla="*/ 12 h 34"/>
                    <a:gd name="T36" fmla="*/ 1 w 30"/>
                    <a:gd name="T37" fmla="*/ 13 h 34"/>
                    <a:gd name="T38" fmla="*/ 1 w 30"/>
                    <a:gd name="T39" fmla="*/ 13 h 34"/>
                    <a:gd name="T40" fmla="*/ 2 w 30"/>
                    <a:gd name="T41" fmla="*/ 14 h 34"/>
                    <a:gd name="T42" fmla="*/ 3 w 30"/>
                    <a:gd name="T43" fmla="*/ 14 h 34"/>
                    <a:gd name="T44" fmla="*/ 3 w 30"/>
                    <a:gd name="T45" fmla="*/ 15 h 34"/>
                    <a:gd name="T46" fmla="*/ 4 w 30"/>
                    <a:gd name="T47" fmla="*/ 16 h 34"/>
                    <a:gd name="T48" fmla="*/ 6 w 30"/>
                    <a:gd name="T49" fmla="*/ 16 h 34"/>
                    <a:gd name="T50" fmla="*/ 7 w 30"/>
                    <a:gd name="T51" fmla="*/ 17 h 34"/>
                    <a:gd name="T52" fmla="*/ 8 w 30"/>
                    <a:gd name="T53" fmla="*/ 17 h 34"/>
                    <a:gd name="T54" fmla="*/ 8 w 30"/>
                    <a:gd name="T55" fmla="*/ 17 h 34"/>
                    <a:gd name="T56" fmla="*/ 9 w 30"/>
                    <a:gd name="T57" fmla="*/ 16 h 34"/>
                    <a:gd name="T58" fmla="*/ 10 w 30"/>
                    <a:gd name="T59" fmla="*/ 16 h 34"/>
                    <a:gd name="T60" fmla="*/ 11 w 30"/>
                    <a:gd name="T61" fmla="*/ 16 h 34"/>
                    <a:gd name="T62" fmla="*/ 12 w 30"/>
                    <a:gd name="T63" fmla="*/ 15 h 34"/>
                    <a:gd name="T64" fmla="*/ 13 w 30"/>
                    <a:gd name="T65" fmla="*/ 14 h 34"/>
                    <a:gd name="T66" fmla="*/ 13 w 30"/>
                    <a:gd name="T67" fmla="*/ 13 h 34"/>
                    <a:gd name="T68" fmla="*/ 14 w 30"/>
                    <a:gd name="T69" fmla="*/ 12 h 34"/>
                    <a:gd name="T70" fmla="*/ 15 w 30"/>
                    <a:gd name="T71" fmla="*/ 10 h 34"/>
                    <a:gd name="T72" fmla="*/ 15 w 30"/>
                    <a:gd name="T73" fmla="*/ 9 h 34"/>
                    <a:gd name="T74" fmla="*/ 15 w 30"/>
                    <a:gd name="T75" fmla="*/ 9 h 34"/>
                    <a:gd name="T76" fmla="*/ 15 w 30"/>
                    <a:gd name="T77" fmla="*/ 7 h 34"/>
                    <a:gd name="T78" fmla="*/ 15 w 30"/>
                    <a:gd name="T79" fmla="*/ 7 h 34"/>
                    <a:gd name="T80" fmla="*/ 15 w 30"/>
                    <a:gd name="T81" fmla="*/ 6 h 34"/>
                    <a:gd name="T82" fmla="*/ 14 w 30"/>
                    <a:gd name="T83" fmla="*/ 5 h 34"/>
                    <a:gd name="T84" fmla="*/ 14 w 30"/>
                    <a:gd name="T85" fmla="*/ 4 h 34"/>
                    <a:gd name="T86" fmla="*/ 13 w 30"/>
                    <a:gd name="T87" fmla="*/ 3 h 34"/>
                    <a:gd name="T88" fmla="*/ 13 w 30"/>
                    <a:gd name="T89" fmla="*/ 3 h 34"/>
                    <a:gd name="T90" fmla="*/ 13 w 30"/>
                    <a:gd name="T91" fmla="*/ 2 h 34"/>
                    <a:gd name="T92" fmla="*/ 13 w 30"/>
                    <a:gd name="T93" fmla="*/ 2 h 34"/>
                    <a:gd name="T94" fmla="*/ 12 w 30"/>
                    <a:gd name="T95" fmla="*/ 1 h 34"/>
                    <a:gd name="T96" fmla="*/ 11 w 30"/>
                    <a:gd name="T97" fmla="*/ 0 h 3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0"/>
                    <a:gd name="T148" fmla="*/ 0 h 34"/>
                    <a:gd name="T149" fmla="*/ 30 w 30"/>
                    <a:gd name="T150" fmla="*/ 34 h 3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0" h="34">
                      <a:moveTo>
                        <a:pt x="21" y="0"/>
                      </a:move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3" y="4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1" y="9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" y="26"/>
                      </a:lnTo>
                      <a:lnTo>
                        <a:pt x="1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1"/>
                      </a:lnTo>
                      <a:lnTo>
                        <a:pt x="6" y="31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1" y="32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3" y="31"/>
                      </a:lnTo>
                      <a:lnTo>
                        <a:pt x="25" y="31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6" y="27"/>
                      </a:lnTo>
                      <a:lnTo>
                        <a:pt x="28" y="26"/>
                      </a:lnTo>
                      <a:lnTo>
                        <a:pt x="28" y="24"/>
                      </a:lnTo>
                      <a:lnTo>
                        <a:pt x="30" y="22"/>
                      </a:lnTo>
                      <a:lnTo>
                        <a:pt x="30" y="21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6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1"/>
                      </a:lnTo>
                      <a:lnTo>
                        <a:pt x="28" y="11"/>
                      </a:lnTo>
                      <a:lnTo>
                        <a:pt x="28" y="9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8" y="7"/>
                      </a:lnTo>
                      <a:lnTo>
                        <a:pt x="26" y="7"/>
                      </a:lnTo>
                      <a:lnTo>
                        <a:pt x="26" y="5"/>
                      </a:lnTo>
                      <a:lnTo>
                        <a:pt x="25" y="5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8" name="Freeform 937"/>
                <p:cNvSpPr>
                  <a:spLocks/>
                </p:cNvSpPr>
                <p:nvPr/>
              </p:nvSpPr>
              <p:spPr bwMode="auto">
                <a:xfrm>
                  <a:off x="5134" y="937"/>
                  <a:ext cx="15" cy="18"/>
                </a:xfrm>
                <a:custGeom>
                  <a:avLst/>
                  <a:gdLst>
                    <a:gd name="T0" fmla="*/ 1 w 30"/>
                    <a:gd name="T1" fmla="*/ 7 h 37"/>
                    <a:gd name="T2" fmla="*/ 1 w 30"/>
                    <a:gd name="T3" fmla="*/ 9 h 37"/>
                    <a:gd name="T4" fmla="*/ 1 w 30"/>
                    <a:gd name="T5" fmla="*/ 11 h 37"/>
                    <a:gd name="T6" fmla="*/ 1 w 30"/>
                    <a:gd name="T7" fmla="*/ 12 h 37"/>
                    <a:gd name="T8" fmla="*/ 2 w 30"/>
                    <a:gd name="T9" fmla="*/ 15 h 37"/>
                    <a:gd name="T10" fmla="*/ 3 w 30"/>
                    <a:gd name="T11" fmla="*/ 16 h 37"/>
                    <a:gd name="T12" fmla="*/ 5 w 30"/>
                    <a:gd name="T13" fmla="*/ 18 h 37"/>
                    <a:gd name="T14" fmla="*/ 7 w 30"/>
                    <a:gd name="T15" fmla="*/ 18 h 37"/>
                    <a:gd name="T16" fmla="*/ 8 w 30"/>
                    <a:gd name="T17" fmla="*/ 18 h 37"/>
                    <a:gd name="T18" fmla="*/ 10 w 30"/>
                    <a:gd name="T19" fmla="*/ 18 h 37"/>
                    <a:gd name="T20" fmla="*/ 12 w 30"/>
                    <a:gd name="T21" fmla="*/ 16 h 37"/>
                    <a:gd name="T22" fmla="*/ 13 w 30"/>
                    <a:gd name="T23" fmla="*/ 14 h 37"/>
                    <a:gd name="T24" fmla="*/ 14 w 30"/>
                    <a:gd name="T25" fmla="*/ 11 h 37"/>
                    <a:gd name="T26" fmla="*/ 15 w 30"/>
                    <a:gd name="T27" fmla="*/ 8 h 37"/>
                    <a:gd name="T28" fmla="*/ 14 w 30"/>
                    <a:gd name="T29" fmla="*/ 6 h 37"/>
                    <a:gd name="T30" fmla="*/ 14 w 30"/>
                    <a:gd name="T31" fmla="*/ 4 h 37"/>
                    <a:gd name="T32" fmla="*/ 13 w 30"/>
                    <a:gd name="T33" fmla="*/ 2 h 37"/>
                    <a:gd name="T34" fmla="*/ 12 w 30"/>
                    <a:gd name="T35" fmla="*/ 0 h 37"/>
                    <a:gd name="T36" fmla="*/ 8 w 30"/>
                    <a:gd name="T37" fmla="*/ 0 h 37"/>
                    <a:gd name="T38" fmla="*/ 6 w 30"/>
                    <a:gd name="T39" fmla="*/ 0 h 37"/>
                    <a:gd name="T40" fmla="*/ 3 w 30"/>
                    <a:gd name="T41" fmla="*/ 0 h 37"/>
                    <a:gd name="T42" fmla="*/ 3 w 30"/>
                    <a:gd name="T43" fmla="*/ 1 h 37"/>
                    <a:gd name="T44" fmla="*/ 2 w 30"/>
                    <a:gd name="T45" fmla="*/ 3 h 37"/>
                    <a:gd name="T46" fmla="*/ 2 w 30"/>
                    <a:gd name="T47" fmla="*/ 6 h 37"/>
                    <a:gd name="T48" fmla="*/ 3 w 30"/>
                    <a:gd name="T49" fmla="*/ 3 h 37"/>
                    <a:gd name="T50" fmla="*/ 4 w 30"/>
                    <a:gd name="T51" fmla="*/ 1 h 37"/>
                    <a:gd name="T52" fmla="*/ 6 w 30"/>
                    <a:gd name="T53" fmla="*/ 0 h 37"/>
                    <a:gd name="T54" fmla="*/ 8 w 30"/>
                    <a:gd name="T55" fmla="*/ 0 h 37"/>
                    <a:gd name="T56" fmla="*/ 9 w 30"/>
                    <a:gd name="T57" fmla="*/ 0 h 37"/>
                    <a:gd name="T58" fmla="*/ 12 w 30"/>
                    <a:gd name="T59" fmla="*/ 2 h 37"/>
                    <a:gd name="T60" fmla="*/ 13 w 30"/>
                    <a:gd name="T61" fmla="*/ 3 h 37"/>
                    <a:gd name="T62" fmla="*/ 13 w 30"/>
                    <a:gd name="T63" fmla="*/ 5 h 37"/>
                    <a:gd name="T64" fmla="*/ 14 w 30"/>
                    <a:gd name="T65" fmla="*/ 7 h 37"/>
                    <a:gd name="T66" fmla="*/ 13 w 30"/>
                    <a:gd name="T67" fmla="*/ 10 h 37"/>
                    <a:gd name="T68" fmla="*/ 13 w 30"/>
                    <a:gd name="T69" fmla="*/ 13 h 37"/>
                    <a:gd name="T70" fmla="*/ 12 w 30"/>
                    <a:gd name="T71" fmla="*/ 14 h 37"/>
                    <a:gd name="T72" fmla="*/ 11 w 30"/>
                    <a:gd name="T73" fmla="*/ 15 h 37"/>
                    <a:gd name="T74" fmla="*/ 10 w 30"/>
                    <a:gd name="T75" fmla="*/ 16 h 37"/>
                    <a:gd name="T76" fmla="*/ 8 w 30"/>
                    <a:gd name="T77" fmla="*/ 16 h 37"/>
                    <a:gd name="T78" fmla="*/ 7 w 30"/>
                    <a:gd name="T79" fmla="*/ 16 h 37"/>
                    <a:gd name="T80" fmla="*/ 5 w 30"/>
                    <a:gd name="T81" fmla="*/ 16 h 37"/>
                    <a:gd name="T82" fmla="*/ 4 w 30"/>
                    <a:gd name="T83" fmla="*/ 16 h 37"/>
                    <a:gd name="T84" fmla="*/ 3 w 30"/>
                    <a:gd name="T85" fmla="*/ 15 h 37"/>
                    <a:gd name="T86" fmla="*/ 2 w 30"/>
                    <a:gd name="T87" fmla="*/ 11 h 37"/>
                    <a:gd name="T88" fmla="*/ 1 w 30"/>
                    <a:gd name="T89" fmla="*/ 9 h 37"/>
                    <a:gd name="T90" fmla="*/ 1 w 30"/>
                    <a:gd name="T91" fmla="*/ 7 h 37"/>
                    <a:gd name="T92" fmla="*/ 2 w 30"/>
                    <a:gd name="T93" fmla="*/ 6 h 3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0"/>
                    <a:gd name="T142" fmla="*/ 0 h 37"/>
                    <a:gd name="T143" fmla="*/ 30 w 30"/>
                    <a:gd name="T144" fmla="*/ 37 h 37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0" h="37">
                      <a:moveTo>
                        <a:pt x="1" y="10"/>
                      </a:moveTo>
                      <a:lnTo>
                        <a:pt x="1" y="13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8"/>
                      </a:lnTo>
                      <a:lnTo>
                        <a:pt x="0" y="18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1" y="23"/>
                      </a:lnTo>
                      <a:lnTo>
                        <a:pt x="1" y="25"/>
                      </a:lnTo>
                      <a:lnTo>
                        <a:pt x="1" y="27"/>
                      </a:lnTo>
                      <a:lnTo>
                        <a:pt x="3" y="28"/>
                      </a:lnTo>
                      <a:lnTo>
                        <a:pt x="3" y="30"/>
                      </a:lnTo>
                      <a:lnTo>
                        <a:pt x="5" y="32"/>
                      </a:lnTo>
                      <a:lnTo>
                        <a:pt x="6" y="33"/>
                      </a:lnTo>
                      <a:lnTo>
                        <a:pt x="8" y="35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1" y="37"/>
                      </a:lnTo>
                      <a:lnTo>
                        <a:pt x="13" y="37"/>
                      </a:lnTo>
                      <a:lnTo>
                        <a:pt x="15" y="37"/>
                      </a:lnTo>
                      <a:lnTo>
                        <a:pt x="16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21" y="35"/>
                      </a:lnTo>
                      <a:lnTo>
                        <a:pt x="21" y="33"/>
                      </a:lnTo>
                      <a:lnTo>
                        <a:pt x="23" y="33"/>
                      </a:lnTo>
                      <a:lnTo>
                        <a:pt x="23" y="32"/>
                      </a:lnTo>
                      <a:lnTo>
                        <a:pt x="26" y="30"/>
                      </a:lnTo>
                      <a:lnTo>
                        <a:pt x="26" y="28"/>
                      </a:lnTo>
                      <a:lnTo>
                        <a:pt x="26" y="27"/>
                      </a:lnTo>
                      <a:lnTo>
                        <a:pt x="28" y="25"/>
                      </a:lnTo>
                      <a:lnTo>
                        <a:pt x="28" y="23"/>
                      </a:lnTo>
                      <a:lnTo>
                        <a:pt x="28" y="22"/>
                      </a:lnTo>
                      <a:lnTo>
                        <a:pt x="30" y="18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28" y="15"/>
                      </a:lnTo>
                      <a:lnTo>
                        <a:pt x="28" y="13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6" y="6"/>
                      </a:lnTo>
                      <a:lnTo>
                        <a:pt x="26" y="5"/>
                      </a:lnTo>
                      <a:lnTo>
                        <a:pt x="25" y="3"/>
                      </a:lnTo>
                      <a:lnTo>
                        <a:pt x="23" y="3"/>
                      </a:lnTo>
                      <a:lnTo>
                        <a:pt x="23" y="1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0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6"/>
                      </a:lnTo>
                      <a:lnTo>
                        <a:pt x="1" y="8"/>
                      </a:lnTo>
                      <a:lnTo>
                        <a:pt x="1" y="10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5" y="8"/>
                      </a:lnTo>
                      <a:lnTo>
                        <a:pt x="5" y="6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0" y="3"/>
                      </a:lnTo>
                      <a:lnTo>
                        <a:pt x="11" y="1"/>
                      </a:lnTo>
                      <a:lnTo>
                        <a:pt x="13" y="1"/>
                      </a:lnTo>
                      <a:lnTo>
                        <a:pt x="15" y="1"/>
                      </a:lnTo>
                      <a:lnTo>
                        <a:pt x="16" y="1"/>
                      </a:lnTo>
                      <a:lnTo>
                        <a:pt x="18" y="1"/>
                      </a:lnTo>
                      <a:lnTo>
                        <a:pt x="21" y="3"/>
                      </a:lnTo>
                      <a:lnTo>
                        <a:pt x="23" y="3"/>
                      </a:lnTo>
                      <a:lnTo>
                        <a:pt x="23" y="5"/>
                      </a:lnTo>
                      <a:lnTo>
                        <a:pt x="23" y="6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6" y="10"/>
                      </a:lnTo>
                      <a:lnTo>
                        <a:pt x="26" y="13"/>
                      </a:lnTo>
                      <a:lnTo>
                        <a:pt x="26" y="15"/>
                      </a:lnTo>
                      <a:lnTo>
                        <a:pt x="28" y="15"/>
                      </a:lnTo>
                      <a:lnTo>
                        <a:pt x="26" y="17"/>
                      </a:lnTo>
                      <a:lnTo>
                        <a:pt x="28" y="18"/>
                      </a:lnTo>
                      <a:lnTo>
                        <a:pt x="26" y="20"/>
                      </a:lnTo>
                      <a:lnTo>
                        <a:pt x="26" y="22"/>
                      </a:lnTo>
                      <a:lnTo>
                        <a:pt x="26" y="23"/>
                      </a:lnTo>
                      <a:lnTo>
                        <a:pt x="26" y="27"/>
                      </a:lnTo>
                      <a:lnTo>
                        <a:pt x="25" y="27"/>
                      </a:lnTo>
                      <a:lnTo>
                        <a:pt x="25" y="28"/>
                      </a:lnTo>
                      <a:lnTo>
                        <a:pt x="23" y="28"/>
                      </a:lnTo>
                      <a:lnTo>
                        <a:pt x="23" y="30"/>
                      </a:lnTo>
                      <a:lnTo>
                        <a:pt x="21" y="30"/>
                      </a:lnTo>
                      <a:lnTo>
                        <a:pt x="21" y="32"/>
                      </a:lnTo>
                      <a:lnTo>
                        <a:pt x="20" y="32"/>
                      </a:lnTo>
                      <a:lnTo>
                        <a:pt x="18" y="33"/>
                      </a:lnTo>
                      <a:lnTo>
                        <a:pt x="16" y="33"/>
                      </a:lnTo>
                      <a:lnTo>
                        <a:pt x="15" y="33"/>
                      </a:lnTo>
                      <a:lnTo>
                        <a:pt x="13" y="35"/>
                      </a:lnTo>
                      <a:lnTo>
                        <a:pt x="13" y="33"/>
                      </a:lnTo>
                      <a:lnTo>
                        <a:pt x="11" y="33"/>
                      </a:lnTo>
                      <a:lnTo>
                        <a:pt x="10" y="33"/>
                      </a:lnTo>
                      <a:lnTo>
                        <a:pt x="8" y="33"/>
                      </a:lnTo>
                      <a:lnTo>
                        <a:pt x="10" y="33"/>
                      </a:lnTo>
                      <a:lnTo>
                        <a:pt x="8" y="32"/>
                      </a:lnTo>
                      <a:lnTo>
                        <a:pt x="6" y="32"/>
                      </a:lnTo>
                      <a:lnTo>
                        <a:pt x="6" y="30"/>
                      </a:lnTo>
                      <a:lnTo>
                        <a:pt x="5" y="28"/>
                      </a:lnTo>
                      <a:lnTo>
                        <a:pt x="3" y="27"/>
                      </a:lnTo>
                      <a:lnTo>
                        <a:pt x="3" y="23"/>
                      </a:lnTo>
                      <a:lnTo>
                        <a:pt x="1" y="22"/>
                      </a:lnTo>
                      <a:lnTo>
                        <a:pt x="1" y="20"/>
                      </a:lnTo>
                      <a:lnTo>
                        <a:pt x="1" y="18"/>
                      </a:lnTo>
                      <a:lnTo>
                        <a:pt x="1" y="17"/>
                      </a:lnTo>
                      <a:lnTo>
                        <a:pt x="1" y="15"/>
                      </a:lnTo>
                      <a:lnTo>
                        <a:pt x="3" y="15"/>
                      </a:lnTo>
                      <a:lnTo>
                        <a:pt x="3" y="12"/>
                      </a:ln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9" name="Freeform 938"/>
                <p:cNvSpPr>
                  <a:spLocks/>
                </p:cNvSpPr>
                <p:nvPr/>
              </p:nvSpPr>
              <p:spPr bwMode="auto">
                <a:xfrm>
                  <a:off x="5133" y="928"/>
                  <a:ext cx="14" cy="38"/>
                </a:xfrm>
                <a:custGeom>
                  <a:avLst/>
                  <a:gdLst>
                    <a:gd name="T0" fmla="*/ 14 w 28"/>
                    <a:gd name="T1" fmla="*/ 9 h 74"/>
                    <a:gd name="T2" fmla="*/ 12 w 28"/>
                    <a:gd name="T3" fmla="*/ 13 h 74"/>
                    <a:gd name="T4" fmla="*/ 14 w 28"/>
                    <a:gd name="T5" fmla="*/ 23 h 74"/>
                    <a:gd name="T6" fmla="*/ 14 w 28"/>
                    <a:gd name="T7" fmla="*/ 23 h 74"/>
                    <a:gd name="T8" fmla="*/ 1 w 28"/>
                    <a:gd name="T9" fmla="*/ 38 h 74"/>
                    <a:gd name="T10" fmla="*/ 0 w 28"/>
                    <a:gd name="T11" fmla="*/ 0 h 74"/>
                    <a:gd name="T12" fmla="*/ 14 w 28"/>
                    <a:gd name="T13" fmla="*/ 9 h 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74"/>
                    <a:gd name="T23" fmla="*/ 28 w 28"/>
                    <a:gd name="T24" fmla="*/ 74 h 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74">
                      <a:moveTo>
                        <a:pt x="27" y="18"/>
                      </a:moveTo>
                      <a:lnTo>
                        <a:pt x="23" y="25"/>
                      </a:lnTo>
                      <a:lnTo>
                        <a:pt x="27" y="44"/>
                      </a:lnTo>
                      <a:lnTo>
                        <a:pt x="28" y="45"/>
                      </a:lnTo>
                      <a:lnTo>
                        <a:pt x="2" y="74"/>
                      </a:lnTo>
                      <a:lnTo>
                        <a:pt x="0" y="0"/>
                      </a:lnTo>
                      <a:lnTo>
                        <a:pt x="27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0" name="Freeform 939"/>
                <p:cNvSpPr>
                  <a:spLocks/>
                </p:cNvSpPr>
                <p:nvPr/>
              </p:nvSpPr>
              <p:spPr bwMode="auto">
                <a:xfrm>
                  <a:off x="5132" y="928"/>
                  <a:ext cx="16" cy="38"/>
                </a:xfrm>
                <a:custGeom>
                  <a:avLst/>
                  <a:gdLst>
                    <a:gd name="T0" fmla="*/ 14 w 32"/>
                    <a:gd name="T1" fmla="*/ 9 h 76"/>
                    <a:gd name="T2" fmla="*/ 14 w 32"/>
                    <a:gd name="T3" fmla="*/ 9 h 76"/>
                    <a:gd name="T4" fmla="*/ 12 w 32"/>
                    <a:gd name="T5" fmla="*/ 12 h 76"/>
                    <a:gd name="T6" fmla="*/ 12 w 32"/>
                    <a:gd name="T7" fmla="*/ 12 h 76"/>
                    <a:gd name="T8" fmla="*/ 14 w 32"/>
                    <a:gd name="T9" fmla="*/ 22 h 76"/>
                    <a:gd name="T10" fmla="*/ 14 w 32"/>
                    <a:gd name="T11" fmla="*/ 23 h 76"/>
                    <a:gd name="T12" fmla="*/ 14 w 32"/>
                    <a:gd name="T13" fmla="*/ 22 h 76"/>
                    <a:gd name="T14" fmla="*/ 1 w 32"/>
                    <a:gd name="T15" fmla="*/ 36 h 76"/>
                    <a:gd name="T16" fmla="*/ 2 w 32"/>
                    <a:gd name="T17" fmla="*/ 37 h 76"/>
                    <a:gd name="T18" fmla="*/ 2 w 32"/>
                    <a:gd name="T19" fmla="*/ 0 h 76"/>
                    <a:gd name="T20" fmla="*/ 0 w 32"/>
                    <a:gd name="T21" fmla="*/ 0 h 76"/>
                    <a:gd name="T22" fmla="*/ 14 w 32"/>
                    <a:gd name="T23" fmla="*/ 9 h 76"/>
                    <a:gd name="T24" fmla="*/ 14 w 32"/>
                    <a:gd name="T25" fmla="*/ 9 h 76"/>
                    <a:gd name="T26" fmla="*/ 1 w 32"/>
                    <a:gd name="T27" fmla="*/ 0 h 76"/>
                    <a:gd name="T28" fmla="*/ 0 w 32"/>
                    <a:gd name="T29" fmla="*/ 0 h 76"/>
                    <a:gd name="T30" fmla="*/ 0 w 32"/>
                    <a:gd name="T31" fmla="*/ 0 h 76"/>
                    <a:gd name="T32" fmla="*/ 1 w 32"/>
                    <a:gd name="T33" fmla="*/ 37 h 76"/>
                    <a:gd name="T34" fmla="*/ 1 w 32"/>
                    <a:gd name="T35" fmla="*/ 38 h 76"/>
                    <a:gd name="T36" fmla="*/ 2 w 32"/>
                    <a:gd name="T37" fmla="*/ 38 h 76"/>
                    <a:gd name="T38" fmla="*/ 2 w 32"/>
                    <a:gd name="T39" fmla="*/ 38 h 76"/>
                    <a:gd name="T40" fmla="*/ 16 w 32"/>
                    <a:gd name="T41" fmla="*/ 23 h 76"/>
                    <a:gd name="T42" fmla="*/ 16 w 32"/>
                    <a:gd name="T43" fmla="*/ 24 h 76"/>
                    <a:gd name="T44" fmla="*/ 16 w 32"/>
                    <a:gd name="T45" fmla="*/ 23 h 76"/>
                    <a:gd name="T46" fmla="*/ 16 w 32"/>
                    <a:gd name="T47" fmla="*/ 22 h 76"/>
                    <a:gd name="T48" fmla="*/ 14 w 32"/>
                    <a:gd name="T49" fmla="*/ 21 h 76"/>
                    <a:gd name="T50" fmla="*/ 13 w 32"/>
                    <a:gd name="T51" fmla="*/ 12 h 76"/>
                    <a:gd name="T52" fmla="*/ 13 w 32"/>
                    <a:gd name="T53" fmla="*/ 12 h 76"/>
                    <a:gd name="T54" fmla="*/ 14 w 32"/>
                    <a:gd name="T55" fmla="*/ 9 h 76"/>
                    <a:gd name="T56" fmla="*/ 14 w 32"/>
                    <a:gd name="T57" fmla="*/ 9 h 76"/>
                    <a:gd name="T58" fmla="*/ 14 w 32"/>
                    <a:gd name="T59" fmla="*/ 9 h 7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2"/>
                    <a:gd name="T91" fmla="*/ 0 h 76"/>
                    <a:gd name="T92" fmla="*/ 32 w 32"/>
                    <a:gd name="T93" fmla="*/ 76 h 7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2" h="76">
                      <a:moveTo>
                        <a:pt x="29" y="18"/>
                      </a:moveTo>
                      <a:lnTo>
                        <a:pt x="29" y="17"/>
                      </a:lnTo>
                      <a:lnTo>
                        <a:pt x="24" y="25"/>
                      </a:lnTo>
                      <a:lnTo>
                        <a:pt x="29" y="44"/>
                      </a:lnTo>
                      <a:lnTo>
                        <a:pt x="29" y="47"/>
                      </a:lnTo>
                      <a:lnTo>
                        <a:pt x="29" y="45"/>
                      </a:lnTo>
                      <a:lnTo>
                        <a:pt x="2" y="72"/>
                      </a:lnTo>
                      <a:lnTo>
                        <a:pt x="4" y="7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9" y="18"/>
                      </a:lnTo>
                      <a:lnTo>
                        <a:pt x="29" y="17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74"/>
                      </a:lnTo>
                      <a:lnTo>
                        <a:pt x="2" y="76"/>
                      </a:lnTo>
                      <a:lnTo>
                        <a:pt x="4" y="76"/>
                      </a:lnTo>
                      <a:lnTo>
                        <a:pt x="32" y="47"/>
                      </a:lnTo>
                      <a:lnTo>
                        <a:pt x="32" y="49"/>
                      </a:lnTo>
                      <a:lnTo>
                        <a:pt x="32" y="47"/>
                      </a:lnTo>
                      <a:lnTo>
                        <a:pt x="32" y="45"/>
                      </a:lnTo>
                      <a:lnTo>
                        <a:pt x="29" y="42"/>
                      </a:lnTo>
                      <a:lnTo>
                        <a:pt x="27" y="25"/>
                      </a:lnTo>
                      <a:lnTo>
                        <a:pt x="29" y="18"/>
                      </a:lnTo>
                      <a:lnTo>
                        <a:pt x="29" y="17"/>
                      </a:lnTo>
                      <a:lnTo>
                        <a:pt x="29" y="1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1" name="Freeform 940"/>
                <p:cNvSpPr>
                  <a:spLocks/>
                </p:cNvSpPr>
                <p:nvPr/>
              </p:nvSpPr>
              <p:spPr bwMode="auto">
                <a:xfrm>
                  <a:off x="5265" y="938"/>
                  <a:ext cx="18" cy="22"/>
                </a:xfrm>
                <a:custGeom>
                  <a:avLst/>
                  <a:gdLst>
                    <a:gd name="T0" fmla="*/ 12 w 34"/>
                    <a:gd name="T1" fmla="*/ 1 h 44"/>
                    <a:gd name="T2" fmla="*/ 11 w 34"/>
                    <a:gd name="T3" fmla="*/ 1 h 44"/>
                    <a:gd name="T4" fmla="*/ 10 w 34"/>
                    <a:gd name="T5" fmla="*/ 0 h 44"/>
                    <a:gd name="T6" fmla="*/ 8 w 34"/>
                    <a:gd name="T7" fmla="*/ 0 h 44"/>
                    <a:gd name="T8" fmla="*/ 7 w 34"/>
                    <a:gd name="T9" fmla="*/ 0 h 44"/>
                    <a:gd name="T10" fmla="*/ 7 w 34"/>
                    <a:gd name="T11" fmla="*/ 0 h 44"/>
                    <a:gd name="T12" fmla="*/ 4 w 34"/>
                    <a:gd name="T13" fmla="*/ 2 h 44"/>
                    <a:gd name="T14" fmla="*/ 3 w 34"/>
                    <a:gd name="T15" fmla="*/ 2 h 44"/>
                    <a:gd name="T16" fmla="*/ 2 w 34"/>
                    <a:gd name="T17" fmla="*/ 3 h 44"/>
                    <a:gd name="T18" fmla="*/ 2 w 34"/>
                    <a:gd name="T19" fmla="*/ 5 h 44"/>
                    <a:gd name="T20" fmla="*/ 1 w 34"/>
                    <a:gd name="T21" fmla="*/ 6 h 44"/>
                    <a:gd name="T22" fmla="*/ 0 w 34"/>
                    <a:gd name="T23" fmla="*/ 8 h 44"/>
                    <a:gd name="T24" fmla="*/ 0 w 34"/>
                    <a:gd name="T25" fmla="*/ 9 h 44"/>
                    <a:gd name="T26" fmla="*/ 0 w 34"/>
                    <a:gd name="T27" fmla="*/ 11 h 44"/>
                    <a:gd name="T28" fmla="*/ 0 w 34"/>
                    <a:gd name="T29" fmla="*/ 11 h 44"/>
                    <a:gd name="T30" fmla="*/ 0 w 34"/>
                    <a:gd name="T31" fmla="*/ 13 h 44"/>
                    <a:gd name="T32" fmla="*/ 0 w 34"/>
                    <a:gd name="T33" fmla="*/ 13 h 44"/>
                    <a:gd name="T34" fmla="*/ 1 w 34"/>
                    <a:gd name="T35" fmla="*/ 16 h 44"/>
                    <a:gd name="T36" fmla="*/ 1 w 34"/>
                    <a:gd name="T37" fmla="*/ 18 h 44"/>
                    <a:gd name="T38" fmla="*/ 2 w 34"/>
                    <a:gd name="T39" fmla="*/ 19 h 44"/>
                    <a:gd name="T40" fmla="*/ 2 w 34"/>
                    <a:gd name="T41" fmla="*/ 19 h 44"/>
                    <a:gd name="T42" fmla="*/ 2 w 34"/>
                    <a:gd name="T43" fmla="*/ 20 h 44"/>
                    <a:gd name="T44" fmla="*/ 4 w 34"/>
                    <a:gd name="T45" fmla="*/ 21 h 44"/>
                    <a:gd name="T46" fmla="*/ 5 w 34"/>
                    <a:gd name="T47" fmla="*/ 22 h 44"/>
                    <a:gd name="T48" fmla="*/ 7 w 34"/>
                    <a:gd name="T49" fmla="*/ 22 h 44"/>
                    <a:gd name="T50" fmla="*/ 7 w 34"/>
                    <a:gd name="T51" fmla="*/ 22 h 44"/>
                    <a:gd name="T52" fmla="*/ 7 w 34"/>
                    <a:gd name="T53" fmla="*/ 22 h 44"/>
                    <a:gd name="T54" fmla="*/ 8 w 34"/>
                    <a:gd name="T55" fmla="*/ 22 h 44"/>
                    <a:gd name="T56" fmla="*/ 10 w 34"/>
                    <a:gd name="T57" fmla="*/ 22 h 44"/>
                    <a:gd name="T58" fmla="*/ 10 w 34"/>
                    <a:gd name="T59" fmla="*/ 22 h 44"/>
                    <a:gd name="T60" fmla="*/ 13 w 34"/>
                    <a:gd name="T61" fmla="*/ 22 h 44"/>
                    <a:gd name="T62" fmla="*/ 14 w 34"/>
                    <a:gd name="T63" fmla="*/ 20 h 44"/>
                    <a:gd name="T64" fmla="*/ 15 w 34"/>
                    <a:gd name="T65" fmla="*/ 19 h 44"/>
                    <a:gd name="T66" fmla="*/ 15 w 34"/>
                    <a:gd name="T67" fmla="*/ 19 h 44"/>
                    <a:gd name="T68" fmla="*/ 16 w 34"/>
                    <a:gd name="T69" fmla="*/ 18 h 44"/>
                    <a:gd name="T70" fmla="*/ 16 w 34"/>
                    <a:gd name="T71" fmla="*/ 16 h 44"/>
                    <a:gd name="T72" fmla="*/ 18 w 34"/>
                    <a:gd name="T73" fmla="*/ 14 h 44"/>
                    <a:gd name="T74" fmla="*/ 18 w 34"/>
                    <a:gd name="T75" fmla="*/ 13 h 44"/>
                    <a:gd name="T76" fmla="*/ 18 w 34"/>
                    <a:gd name="T77" fmla="*/ 12 h 44"/>
                    <a:gd name="T78" fmla="*/ 18 w 34"/>
                    <a:gd name="T79" fmla="*/ 11 h 44"/>
                    <a:gd name="T80" fmla="*/ 18 w 34"/>
                    <a:gd name="T81" fmla="*/ 10 h 44"/>
                    <a:gd name="T82" fmla="*/ 17 w 34"/>
                    <a:gd name="T83" fmla="*/ 6 h 44"/>
                    <a:gd name="T84" fmla="*/ 16 w 34"/>
                    <a:gd name="T85" fmla="*/ 5 h 44"/>
                    <a:gd name="T86" fmla="*/ 16 w 34"/>
                    <a:gd name="T87" fmla="*/ 5 h 44"/>
                    <a:gd name="T88" fmla="*/ 15 w 34"/>
                    <a:gd name="T89" fmla="*/ 3 h 44"/>
                    <a:gd name="T90" fmla="*/ 15 w 34"/>
                    <a:gd name="T91" fmla="*/ 3 h 44"/>
                    <a:gd name="T92" fmla="*/ 15 w 34"/>
                    <a:gd name="T93" fmla="*/ 2 h 44"/>
                    <a:gd name="T94" fmla="*/ 13 w 34"/>
                    <a:gd name="T95" fmla="*/ 1 h 4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4"/>
                    <a:gd name="T145" fmla="*/ 0 h 44"/>
                    <a:gd name="T146" fmla="*/ 34 w 34"/>
                    <a:gd name="T147" fmla="*/ 44 h 4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4" h="44">
                      <a:moveTo>
                        <a:pt x="24" y="2"/>
                      </a:move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1" y="2"/>
                      </a:lnTo>
                      <a:lnTo>
                        <a:pt x="21" y="0"/>
                      </a:lnTo>
                      <a:lnTo>
                        <a:pt x="19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9" y="4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6" y="5"/>
                      </a:lnTo>
                      <a:lnTo>
                        <a:pt x="4" y="5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3" y="9"/>
                      </a:lnTo>
                      <a:lnTo>
                        <a:pt x="1" y="11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1" y="36"/>
                      </a:lnTo>
                      <a:lnTo>
                        <a:pt x="3" y="36"/>
                      </a:lnTo>
                      <a:lnTo>
                        <a:pt x="3" y="38"/>
                      </a:lnTo>
                      <a:lnTo>
                        <a:pt x="4" y="38"/>
                      </a:lnTo>
                      <a:lnTo>
                        <a:pt x="4" y="39"/>
                      </a:lnTo>
                      <a:lnTo>
                        <a:pt x="6" y="39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9" y="43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9" y="44"/>
                      </a:lnTo>
                      <a:lnTo>
                        <a:pt x="21" y="44"/>
                      </a:lnTo>
                      <a:lnTo>
                        <a:pt x="24" y="43"/>
                      </a:lnTo>
                      <a:lnTo>
                        <a:pt x="26" y="41"/>
                      </a:lnTo>
                      <a:lnTo>
                        <a:pt x="26" y="39"/>
                      </a:lnTo>
                      <a:lnTo>
                        <a:pt x="28" y="39"/>
                      </a:lnTo>
                      <a:lnTo>
                        <a:pt x="28" y="38"/>
                      </a:lnTo>
                      <a:lnTo>
                        <a:pt x="29" y="38"/>
                      </a:lnTo>
                      <a:lnTo>
                        <a:pt x="31" y="36"/>
                      </a:lnTo>
                      <a:lnTo>
                        <a:pt x="31" y="34"/>
                      </a:lnTo>
                      <a:lnTo>
                        <a:pt x="31" y="32"/>
                      </a:lnTo>
                      <a:lnTo>
                        <a:pt x="33" y="31"/>
                      </a:lnTo>
                      <a:lnTo>
                        <a:pt x="34" y="29"/>
                      </a:lnTo>
                      <a:lnTo>
                        <a:pt x="34" y="27"/>
                      </a:lnTo>
                      <a:lnTo>
                        <a:pt x="34" y="26"/>
                      </a:lnTo>
                      <a:lnTo>
                        <a:pt x="34" y="24"/>
                      </a:lnTo>
                      <a:lnTo>
                        <a:pt x="34" y="22"/>
                      </a:lnTo>
                      <a:lnTo>
                        <a:pt x="34" y="21"/>
                      </a:lnTo>
                      <a:lnTo>
                        <a:pt x="34" y="19"/>
                      </a:lnTo>
                      <a:lnTo>
                        <a:pt x="34" y="16"/>
                      </a:lnTo>
                      <a:lnTo>
                        <a:pt x="33" y="12"/>
                      </a:lnTo>
                      <a:lnTo>
                        <a:pt x="31" y="11"/>
                      </a:lnTo>
                      <a:lnTo>
                        <a:pt x="31" y="9"/>
                      </a:lnTo>
                      <a:lnTo>
                        <a:pt x="31" y="7"/>
                      </a:lnTo>
                      <a:lnTo>
                        <a:pt x="29" y="7"/>
                      </a:lnTo>
                      <a:lnTo>
                        <a:pt x="29" y="5"/>
                      </a:lnTo>
                      <a:lnTo>
                        <a:pt x="28" y="5"/>
                      </a:lnTo>
                      <a:lnTo>
                        <a:pt x="28" y="4"/>
                      </a:lnTo>
                      <a:lnTo>
                        <a:pt x="26" y="4"/>
                      </a:lnTo>
                      <a:lnTo>
                        <a:pt x="24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2" name="Freeform 941"/>
                <p:cNvSpPr>
                  <a:spLocks/>
                </p:cNvSpPr>
                <p:nvPr/>
              </p:nvSpPr>
              <p:spPr bwMode="auto">
                <a:xfrm>
                  <a:off x="5264" y="938"/>
                  <a:ext cx="20" cy="22"/>
                </a:xfrm>
                <a:custGeom>
                  <a:avLst/>
                  <a:gdLst>
                    <a:gd name="T0" fmla="*/ 1 w 38"/>
                    <a:gd name="T1" fmla="*/ 9 h 44"/>
                    <a:gd name="T2" fmla="*/ 0 w 38"/>
                    <a:gd name="T3" fmla="*/ 11 h 44"/>
                    <a:gd name="T4" fmla="*/ 0 w 38"/>
                    <a:gd name="T5" fmla="*/ 13 h 44"/>
                    <a:gd name="T6" fmla="*/ 1 w 38"/>
                    <a:gd name="T7" fmla="*/ 13 h 44"/>
                    <a:gd name="T8" fmla="*/ 1 w 38"/>
                    <a:gd name="T9" fmla="*/ 16 h 44"/>
                    <a:gd name="T10" fmla="*/ 3 w 38"/>
                    <a:gd name="T11" fmla="*/ 18 h 44"/>
                    <a:gd name="T12" fmla="*/ 3 w 38"/>
                    <a:gd name="T13" fmla="*/ 20 h 44"/>
                    <a:gd name="T14" fmla="*/ 4 w 38"/>
                    <a:gd name="T15" fmla="*/ 22 h 44"/>
                    <a:gd name="T16" fmla="*/ 8 w 38"/>
                    <a:gd name="T17" fmla="*/ 22 h 44"/>
                    <a:gd name="T18" fmla="*/ 11 w 38"/>
                    <a:gd name="T19" fmla="*/ 22 h 44"/>
                    <a:gd name="T20" fmla="*/ 12 w 38"/>
                    <a:gd name="T21" fmla="*/ 22 h 44"/>
                    <a:gd name="T22" fmla="*/ 16 w 38"/>
                    <a:gd name="T23" fmla="*/ 21 h 44"/>
                    <a:gd name="T24" fmla="*/ 16 w 38"/>
                    <a:gd name="T25" fmla="*/ 19 h 44"/>
                    <a:gd name="T26" fmla="*/ 17 w 38"/>
                    <a:gd name="T27" fmla="*/ 18 h 44"/>
                    <a:gd name="T28" fmla="*/ 19 w 38"/>
                    <a:gd name="T29" fmla="*/ 16 h 44"/>
                    <a:gd name="T30" fmla="*/ 19 w 38"/>
                    <a:gd name="T31" fmla="*/ 13 h 44"/>
                    <a:gd name="T32" fmla="*/ 19 w 38"/>
                    <a:gd name="T33" fmla="*/ 12 h 44"/>
                    <a:gd name="T34" fmla="*/ 19 w 38"/>
                    <a:gd name="T35" fmla="*/ 9 h 44"/>
                    <a:gd name="T36" fmla="*/ 18 w 38"/>
                    <a:gd name="T37" fmla="*/ 6 h 44"/>
                    <a:gd name="T38" fmla="*/ 17 w 38"/>
                    <a:gd name="T39" fmla="*/ 3 h 44"/>
                    <a:gd name="T40" fmla="*/ 16 w 38"/>
                    <a:gd name="T41" fmla="*/ 2 h 44"/>
                    <a:gd name="T42" fmla="*/ 13 w 38"/>
                    <a:gd name="T43" fmla="*/ 0 h 44"/>
                    <a:gd name="T44" fmla="*/ 11 w 38"/>
                    <a:gd name="T45" fmla="*/ 0 h 44"/>
                    <a:gd name="T46" fmla="*/ 9 w 38"/>
                    <a:gd name="T47" fmla="*/ 0 h 44"/>
                    <a:gd name="T48" fmla="*/ 8 w 38"/>
                    <a:gd name="T49" fmla="*/ 0 h 44"/>
                    <a:gd name="T50" fmla="*/ 4 w 38"/>
                    <a:gd name="T51" fmla="*/ 2 h 44"/>
                    <a:gd name="T52" fmla="*/ 3 w 38"/>
                    <a:gd name="T53" fmla="*/ 3 h 44"/>
                    <a:gd name="T54" fmla="*/ 3 w 38"/>
                    <a:gd name="T55" fmla="*/ 5 h 44"/>
                    <a:gd name="T56" fmla="*/ 2 w 38"/>
                    <a:gd name="T57" fmla="*/ 7 h 44"/>
                    <a:gd name="T58" fmla="*/ 3 w 38"/>
                    <a:gd name="T59" fmla="*/ 6 h 44"/>
                    <a:gd name="T60" fmla="*/ 4 w 38"/>
                    <a:gd name="T61" fmla="*/ 3 h 44"/>
                    <a:gd name="T62" fmla="*/ 5 w 38"/>
                    <a:gd name="T63" fmla="*/ 3 h 44"/>
                    <a:gd name="T64" fmla="*/ 8 w 38"/>
                    <a:gd name="T65" fmla="*/ 2 h 44"/>
                    <a:gd name="T66" fmla="*/ 9 w 38"/>
                    <a:gd name="T67" fmla="*/ 1 h 44"/>
                    <a:gd name="T68" fmla="*/ 12 w 38"/>
                    <a:gd name="T69" fmla="*/ 1 h 44"/>
                    <a:gd name="T70" fmla="*/ 15 w 38"/>
                    <a:gd name="T71" fmla="*/ 3 h 44"/>
                    <a:gd name="T72" fmla="*/ 16 w 38"/>
                    <a:gd name="T73" fmla="*/ 3 h 44"/>
                    <a:gd name="T74" fmla="*/ 17 w 38"/>
                    <a:gd name="T75" fmla="*/ 6 h 44"/>
                    <a:gd name="T76" fmla="*/ 17 w 38"/>
                    <a:gd name="T77" fmla="*/ 7 h 44"/>
                    <a:gd name="T78" fmla="*/ 19 w 38"/>
                    <a:gd name="T79" fmla="*/ 11 h 44"/>
                    <a:gd name="T80" fmla="*/ 19 w 38"/>
                    <a:gd name="T81" fmla="*/ 13 h 44"/>
                    <a:gd name="T82" fmla="*/ 17 w 38"/>
                    <a:gd name="T83" fmla="*/ 16 h 44"/>
                    <a:gd name="T84" fmla="*/ 16 w 38"/>
                    <a:gd name="T85" fmla="*/ 18 h 44"/>
                    <a:gd name="T86" fmla="*/ 16 w 38"/>
                    <a:gd name="T87" fmla="*/ 19 h 44"/>
                    <a:gd name="T88" fmla="*/ 14 w 38"/>
                    <a:gd name="T89" fmla="*/ 21 h 44"/>
                    <a:gd name="T90" fmla="*/ 11 w 38"/>
                    <a:gd name="T91" fmla="*/ 22 h 44"/>
                    <a:gd name="T92" fmla="*/ 9 w 38"/>
                    <a:gd name="T93" fmla="*/ 22 h 44"/>
                    <a:gd name="T94" fmla="*/ 8 w 38"/>
                    <a:gd name="T95" fmla="*/ 22 h 44"/>
                    <a:gd name="T96" fmla="*/ 5 w 38"/>
                    <a:gd name="T97" fmla="*/ 20 h 44"/>
                    <a:gd name="T98" fmla="*/ 3 w 38"/>
                    <a:gd name="T99" fmla="*/ 19 h 44"/>
                    <a:gd name="T100" fmla="*/ 3 w 38"/>
                    <a:gd name="T101" fmla="*/ 16 h 44"/>
                    <a:gd name="T102" fmla="*/ 2 w 38"/>
                    <a:gd name="T103" fmla="*/ 13 h 44"/>
                    <a:gd name="T104" fmla="*/ 2 w 38"/>
                    <a:gd name="T105" fmla="*/ 12 h 44"/>
                    <a:gd name="T106" fmla="*/ 1 w 38"/>
                    <a:gd name="T107" fmla="*/ 11 h 44"/>
                    <a:gd name="T108" fmla="*/ 2 w 38"/>
                    <a:gd name="T109" fmla="*/ 9 h 44"/>
                    <a:gd name="T110" fmla="*/ 2 w 38"/>
                    <a:gd name="T111" fmla="*/ 7 h 4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4"/>
                    <a:gd name="T170" fmla="*/ 38 w 38"/>
                    <a:gd name="T171" fmla="*/ 44 h 4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4">
                      <a:moveTo>
                        <a:pt x="3" y="14"/>
                      </a:move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2"/>
                      </a:lnTo>
                      <a:lnTo>
                        <a:pt x="3" y="32"/>
                      </a:lnTo>
                      <a:lnTo>
                        <a:pt x="3" y="34"/>
                      </a:lnTo>
                      <a:lnTo>
                        <a:pt x="5" y="36"/>
                      </a:lnTo>
                      <a:lnTo>
                        <a:pt x="5" y="38"/>
                      </a:lnTo>
                      <a:lnTo>
                        <a:pt x="6" y="38"/>
                      </a:lnTo>
                      <a:lnTo>
                        <a:pt x="6" y="39"/>
                      </a:lnTo>
                      <a:lnTo>
                        <a:pt x="8" y="41"/>
                      </a:lnTo>
                      <a:lnTo>
                        <a:pt x="8" y="43"/>
                      </a:lnTo>
                      <a:lnTo>
                        <a:pt x="11" y="44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3" y="44"/>
                      </a:lnTo>
                      <a:lnTo>
                        <a:pt x="26" y="44"/>
                      </a:lnTo>
                      <a:lnTo>
                        <a:pt x="28" y="43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1" y="39"/>
                      </a:lnTo>
                      <a:lnTo>
                        <a:pt x="31" y="38"/>
                      </a:lnTo>
                      <a:lnTo>
                        <a:pt x="33" y="38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5" y="32"/>
                      </a:lnTo>
                      <a:lnTo>
                        <a:pt x="36" y="32"/>
                      </a:lnTo>
                      <a:lnTo>
                        <a:pt x="36" y="31"/>
                      </a:lnTo>
                      <a:lnTo>
                        <a:pt x="36" y="27"/>
                      </a:lnTo>
                      <a:lnTo>
                        <a:pt x="36" y="26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8" y="19"/>
                      </a:lnTo>
                      <a:lnTo>
                        <a:pt x="36" y="17"/>
                      </a:lnTo>
                      <a:lnTo>
                        <a:pt x="36" y="12"/>
                      </a:lnTo>
                      <a:lnTo>
                        <a:pt x="35" y="11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1" y="5"/>
                      </a:lnTo>
                      <a:lnTo>
                        <a:pt x="30" y="4"/>
                      </a:lnTo>
                      <a:lnTo>
                        <a:pt x="26" y="0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1" y="2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5" y="9"/>
                      </a:lnTo>
                      <a:lnTo>
                        <a:pt x="5" y="11"/>
                      </a:lnTo>
                      <a:lnTo>
                        <a:pt x="3" y="14"/>
                      </a:lnTo>
                      <a:lnTo>
                        <a:pt x="5" y="14"/>
                      </a:lnTo>
                      <a:lnTo>
                        <a:pt x="5" y="12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4"/>
                      </a:lnTo>
                      <a:lnTo>
                        <a:pt x="18" y="2"/>
                      </a:lnTo>
                      <a:lnTo>
                        <a:pt x="21" y="2"/>
                      </a:lnTo>
                      <a:lnTo>
                        <a:pt x="23" y="2"/>
                      </a:lnTo>
                      <a:lnTo>
                        <a:pt x="23" y="4"/>
                      </a:lnTo>
                      <a:lnTo>
                        <a:pt x="25" y="4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1" y="7"/>
                      </a:lnTo>
                      <a:lnTo>
                        <a:pt x="31" y="9"/>
                      </a:lnTo>
                      <a:lnTo>
                        <a:pt x="33" y="11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5" y="17"/>
                      </a:lnTo>
                      <a:lnTo>
                        <a:pt x="36" y="17"/>
                      </a:lnTo>
                      <a:lnTo>
                        <a:pt x="36" y="21"/>
                      </a:lnTo>
                      <a:lnTo>
                        <a:pt x="36" y="22"/>
                      </a:lnTo>
                      <a:lnTo>
                        <a:pt x="36" y="26"/>
                      </a:lnTo>
                      <a:lnTo>
                        <a:pt x="35" y="27"/>
                      </a:lnTo>
                      <a:lnTo>
                        <a:pt x="33" y="31"/>
                      </a:lnTo>
                      <a:lnTo>
                        <a:pt x="33" y="32"/>
                      </a:lnTo>
                      <a:lnTo>
                        <a:pt x="31" y="34"/>
                      </a:lnTo>
                      <a:lnTo>
                        <a:pt x="31" y="36"/>
                      </a:lnTo>
                      <a:lnTo>
                        <a:pt x="31" y="38"/>
                      </a:lnTo>
                      <a:lnTo>
                        <a:pt x="30" y="38"/>
                      </a:lnTo>
                      <a:lnTo>
                        <a:pt x="28" y="38"/>
                      </a:lnTo>
                      <a:lnTo>
                        <a:pt x="26" y="39"/>
                      </a:lnTo>
                      <a:lnTo>
                        <a:pt x="26" y="41"/>
                      </a:lnTo>
                      <a:lnTo>
                        <a:pt x="23" y="43"/>
                      </a:lnTo>
                      <a:lnTo>
                        <a:pt x="21" y="43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6" y="44"/>
                      </a:lnTo>
                      <a:lnTo>
                        <a:pt x="15" y="43"/>
                      </a:lnTo>
                      <a:lnTo>
                        <a:pt x="13" y="43"/>
                      </a:lnTo>
                      <a:lnTo>
                        <a:pt x="11" y="43"/>
                      </a:lnTo>
                      <a:lnTo>
                        <a:pt x="10" y="39"/>
                      </a:lnTo>
                      <a:lnTo>
                        <a:pt x="8" y="39"/>
                      </a:lnTo>
                      <a:lnTo>
                        <a:pt x="6" y="38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3" y="27"/>
                      </a:lnTo>
                      <a:lnTo>
                        <a:pt x="3" y="26"/>
                      </a:lnTo>
                      <a:lnTo>
                        <a:pt x="3" y="24"/>
                      </a:lnTo>
                      <a:lnTo>
                        <a:pt x="2" y="22"/>
                      </a:lnTo>
                      <a:lnTo>
                        <a:pt x="3" y="22"/>
                      </a:lnTo>
                      <a:lnTo>
                        <a:pt x="2" y="22"/>
                      </a:lnTo>
                      <a:lnTo>
                        <a:pt x="3" y="21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5" y="14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3" name="Freeform 942"/>
                <p:cNvSpPr>
                  <a:spLocks/>
                </p:cNvSpPr>
                <p:nvPr/>
              </p:nvSpPr>
              <p:spPr bwMode="auto">
                <a:xfrm>
                  <a:off x="5264" y="941"/>
                  <a:ext cx="15" cy="17"/>
                </a:xfrm>
                <a:custGeom>
                  <a:avLst/>
                  <a:gdLst>
                    <a:gd name="T0" fmla="*/ 10 w 28"/>
                    <a:gd name="T1" fmla="*/ 1 h 34"/>
                    <a:gd name="T2" fmla="*/ 9 w 28"/>
                    <a:gd name="T3" fmla="*/ 0 h 34"/>
                    <a:gd name="T4" fmla="*/ 8 w 28"/>
                    <a:gd name="T5" fmla="*/ 0 h 34"/>
                    <a:gd name="T6" fmla="*/ 7 w 28"/>
                    <a:gd name="T7" fmla="*/ 0 h 34"/>
                    <a:gd name="T8" fmla="*/ 6 w 28"/>
                    <a:gd name="T9" fmla="*/ 0 h 34"/>
                    <a:gd name="T10" fmla="*/ 6 w 28"/>
                    <a:gd name="T11" fmla="*/ 0 h 34"/>
                    <a:gd name="T12" fmla="*/ 5 w 28"/>
                    <a:gd name="T13" fmla="*/ 1 h 34"/>
                    <a:gd name="T14" fmla="*/ 4 w 28"/>
                    <a:gd name="T15" fmla="*/ 1 h 34"/>
                    <a:gd name="T16" fmla="*/ 3 w 28"/>
                    <a:gd name="T17" fmla="*/ 2 h 34"/>
                    <a:gd name="T18" fmla="*/ 3 w 28"/>
                    <a:gd name="T19" fmla="*/ 2 h 34"/>
                    <a:gd name="T20" fmla="*/ 2 w 28"/>
                    <a:gd name="T21" fmla="*/ 2 h 34"/>
                    <a:gd name="T22" fmla="*/ 2 w 28"/>
                    <a:gd name="T23" fmla="*/ 4 h 34"/>
                    <a:gd name="T24" fmla="*/ 1 w 28"/>
                    <a:gd name="T25" fmla="*/ 4 h 34"/>
                    <a:gd name="T26" fmla="*/ 1 w 28"/>
                    <a:gd name="T27" fmla="*/ 7 h 34"/>
                    <a:gd name="T28" fmla="*/ 0 w 28"/>
                    <a:gd name="T29" fmla="*/ 7 h 34"/>
                    <a:gd name="T30" fmla="*/ 0 w 28"/>
                    <a:gd name="T31" fmla="*/ 9 h 34"/>
                    <a:gd name="T32" fmla="*/ 0 w 28"/>
                    <a:gd name="T33" fmla="*/ 10 h 34"/>
                    <a:gd name="T34" fmla="*/ 1 w 28"/>
                    <a:gd name="T35" fmla="*/ 12 h 34"/>
                    <a:gd name="T36" fmla="*/ 1 w 28"/>
                    <a:gd name="T37" fmla="*/ 12 h 34"/>
                    <a:gd name="T38" fmla="*/ 2 w 28"/>
                    <a:gd name="T39" fmla="*/ 12 h 34"/>
                    <a:gd name="T40" fmla="*/ 2 w 28"/>
                    <a:gd name="T41" fmla="*/ 14 h 34"/>
                    <a:gd name="T42" fmla="*/ 2 w 28"/>
                    <a:gd name="T43" fmla="*/ 15 h 34"/>
                    <a:gd name="T44" fmla="*/ 3 w 28"/>
                    <a:gd name="T45" fmla="*/ 15 h 34"/>
                    <a:gd name="T46" fmla="*/ 4 w 28"/>
                    <a:gd name="T47" fmla="*/ 16 h 34"/>
                    <a:gd name="T48" fmla="*/ 5 w 28"/>
                    <a:gd name="T49" fmla="*/ 17 h 34"/>
                    <a:gd name="T50" fmla="*/ 6 w 28"/>
                    <a:gd name="T51" fmla="*/ 17 h 34"/>
                    <a:gd name="T52" fmla="*/ 7 w 28"/>
                    <a:gd name="T53" fmla="*/ 17 h 34"/>
                    <a:gd name="T54" fmla="*/ 9 w 28"/>
                    <a:gd name="T55" fmla="*/ 17 h 34"/>
                    <a:gd name="T56" fmla="*/ 10 w 28"/>
                    <a:gd name="T57" fmla="*/ 17 h 34"/>
                    <a:gd name="T58" fmla="*/ 11 w 28"/>
                    <a:gd name="T59" fmla="*/ 16 h 34"/>
                    <a:gd name="T60" fmla="*/ 11 w 28"/>
                    <a:gd name="T61" fmla="*/ 16 h 34"/>
                    <a:gd name="T62" fmla="*/ 12 w 28"/>
                    <a:gd name="T63" fmla="*/ 15 h 34"/>
                    <a:gd name="T64" fmla="*/ 13 w 28"/>
                    <a:gd name="T65" fmla="*/ 13 h 34"/>
                    <a:gd name="T66" fmla="*/ 14 w 28"/>
                    <a:gd name="T67" fmla="*/ 12 h 34"/>
                    <a:gd name="T68" fmla="*/ 14 w 28"/>
                    <a:gd name="T69" fmla="*/ 10 h 34"/>
                    <a:gd name="T70" fmla="*/ 15 w 28"/>
                    <a:gd name="T71" fmla="*/ 9 h 34"/>
                    <a:gd name="T72" fmla="*/ 15 w 28"/>
                    <a:gd name="T73" fmla="*/ 7 h 34"/>
                    <a:gd name="T74" fmla="*/ 14 w 28"/>
                    <a:gd name="T75" fmla="*/ 7 h 34"/>
                    <a:gd name="T76" fmla="*/ 14 w 28"/>
                    <a:gd name="T77" fmla="*/ 7 h 34"/>
                    <a:gd name="T78" fmla="*/ 14 w 28"/>
                    <a:gd name="T79" fmla="*/ 5 h 34"/>
                    <a:gd name="T80" fmla="*/ 14 w 28"/>
                    <a:gd name="T81" fmla="*/ 4 h 34"/>
                    <a:gd name="T82" fmla="*/ 14 w 28"/>
                    <a:gd name="T83" fmla="*/ 3 h 34"/>
                    <a:gd name="T84" fmla="*/ 14 w 28"/>
                    <a:gd name="T85" fmla="*/ 3 h 34"/>
                    <a:gd name="T86" fmla="*/ 13 w 28"/>
                    <a:gd name="T87" fmla="*/ 2 h 34"/>
                    <a:gd name="T88" fmla="*/ 12 w 28"/>
                    <a:gd name="T89" fmla="*/ 2 h 34"/>
                    <a:gd name="T90" fmla="*/ 12 w 28"/>
                    <a:gd name="T91" fmla="*/ 1 h 34"/>
                    <a:gd name="T92" fmla="*/ 11 w 28"/>
                    <a:gd name="T93" fmla="*/ 1 h 3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8"/>
                    <a:gd name="T142" fmla="*/ 0 h 34"/>
                    <a:gd name="T143" fmla="*/ 28 w 28"/>
                    <a:gd name="T144" fmla="*/ 34 h 3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8" h="34">
                      <a:moveTo>
                        <a:pt x="20" y="2"/>
                      </a:move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11" y="0"/>
                      </a:lnTo>
                      <a:lnTo>
                        <a:pt x="11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6" y="2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3" y="31"/>
                      </a:lnTo>
                      <a:lnTo>
                        <a:pt x="5" y="31"/>
                      </a:lnTo>
                      <a:lnTo>
                        <a:pt x="6" y="31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8" y="34"/>
                      </a:lnTo>
                      <a:lnTo>
                        <a:pt x="10" y="34"/>
                      </a:lnTo>
                      <a:lnTo>
                        <a:pt x="11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6" y="34"/>
                      </a:lnTo>
                      <a:lnTo>
                        <a:pt x="18" y="34"/>
                      </a:lnTo>
                      <a:lnTo>
                        <a:pt x="18" y="32"/>
                      </a:lnTo>
                      <a:lnTo>
                        <a:pt x="20" y="32"/>
                      </a:lnTo>
                      <a:lnTo>
                        <a:pt x="21" y="32"/>
                      </a:lnTo>
                      <a:lnTo>
                        <a:pt x="21" y="31"/>
                      </a:lnTo>
                      <a:lnTo>
                        <a:pt x="23" y="31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6" y="25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8" y="15"/>
                      </a:lnTo>
                      <a:lnTo>
                        <a:pt x="26" y="14"/>
                      </a:lnTo>
                      <a:lnTo>
                        <a:pt x="28" y="14"/>
                      </a:lnTo>
                      <a:lnTo>
                        <a:pt x="26" y="14"/>
                      </a:lnTo>
                      <a:lnTo>
                        <a:pt x="26" y="12"/>
                      </a:lnTo>
                      <a:lnTo>
                        <a:pt x="26" y="10"/>
                      </a:lnTo>
                      <a:lnTo>
                        <a:pt x="26" y="9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6" y="7"/>
                      </a:lnTo>
                      <a:lnTo>
                        <a:pt x="25" y="7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3" y="4"/>
                      </a:lnTo>
                      <a:lnTo>
                        <a:pt x="23" y="2"/>
                      </a:lnTo>
                      <a:lnTo>
                        <a:pt x="21" y="2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4" name="Freeform 943"/>
                <p:cNvSpPr>
                  <a:spLocks/>
                </p:cNvSpPr>
                <p:nvPr/>
              </p:nvSpPr>
              <p:spPr bwMode="auto">
                <a:xfrm>
                  <a:off x="5264" y="940"/>
                  <a:ext cx="15" cy="20"/>
                </a:xfrm>
                <a:custGeom>
                  <a:avLst/>
                  <a:gdLst>
                    <a:gd name="T0" fmla="*/ 1 w 32"/>
                    <a:gd name="T1" fmla="*/ 8 h 39"/>
                    <a:gd name="T2" fmla="*/ 0 w 32"/>
                    <a:gd name="T3" fmla="*/ 11 h 39"/>
                    <a:gd name="T4" fmla="*/ 1 w 32"/>
                    <a:gd name="T5" fmla="*/ 12 h 39"/>
                    <a:gd name="T6" fmla="*/ 1 w 32"/>
                    <a:gd name="T7" fmla="*/ 15 h 39"/>
                    <a:gd name="T8" fmla="*/ 2 w 32"/>
                    <a:gd name="T9" fmla="*/ 17 h 39"/>
                    <a:gd name="T10" fmla="*/ 4 w 32"/>
                    <a:gd name="T11" fmla="*/ 18 h 39"/>
                    <a:gd name="T12" fmla="*/ 6 w 32"/>
                    <a:gd name="T13" fmla="*/ 19 h 39"/>
                    <a:gd name="T14" fmla="*/ 7 w 32"/>
                    <a:gd name="T15" fmla="*/ 19 h 39"/>
                    <a:gd name="T16" fmla="*/ 8 w 32"/>
                    <a:gd name="T17" fmla="*/ 19 h 39"/>
                    <a:gd name="T18" fmla="*/ 11 w 32"/>
                    <a:gd name="T19" fmla="*/ 18 h 39"/>
                    <a:gd name="T20" fmla="*/ 12 w 32"/>
                    <a:gd name="T21" fmla="*/ 17 h 39"/>
                    <a:gd name="T22" fmla="*/ 14 w 32"/>
                    <a:gd name="T23" fmla="*/ 15 h 39"/>
                    <a:gd name="T24" fmla="*/ 14 w 32"/>
                    <a:gd name="T25" fmla="*/ 12 h 39"/>
                    <a:gd name="T26" fmla="*/ 15 w 32"/>
                    <a:gd name="T27" fmla="*/ 10 h 39"/>
                    <a:gd name="T28" fmla="*/ 14 w 32"/>
                    <a:gd name="T29" fmla="*/ 9 h 39"/>
                    <a:gd name="T30" fmla="*/ 14 w 32"/>
                    <a:gd name="T31" fmla="*/ 6 h 39"/>
                    <a:gd name="T32" fmla="*/ 13 w 32"/>
                    <a:gd name="T33" fmla="*/ 5 h 39"/>
                    <a:gd name="T34" fmla="*/ 12 w 32"/>
                    <a:gd name="T35" fmla="*/ 2 h 39"/>
                    <a:gd name="T36" fmla="*/ 9 w 32"/>
                    <a:gd name="T37" fmla="*/ 1 h 39"/>
                    <a:gd name="T38" fmla="*/ 7 w 32"/>
                    <a:gd name="T39" fmla="*/ 0 h 39"/>
                    <a:gd name="T40" fmla="*/ 5 w 32"/>
                    <a:gd name="T41" fmla="*/ 1 h 39"/>
                    <a:gd name="T42" fmla="*/ 3 w 32"/>
                    <a:gd name="T43" fmla="*/ 2 h 39"/>
                    <a:gd name="T44" fmla="*/ 2 w 32"/>
                    <a:gd name="T45" fmla="*/ 4 h 39"/>
                    <a:gd name="T46" fmla="*/ 1 w 32"/>
                    <a:gd name="T47" fmla="*/ 6 h 39"/>
                    <a:gd name="T48" fmla="*/ 2 w 32"/>
                    <a:gd name="T49" fmla="*/ 6 h 39"/>
                    <a:gd name="T50" fmla="*/ 3 w 32"/>
                    <a:gd name="T51" fmla="*/ 4 h 39"/>
                    <a:gd name="T52" fmla="*/ 5 w 32"/>
                    <a:gd name="T53" fmla="*/ 2 h 39"/>
                    <a:gd name="T54" fmla="*/ 6 w 32"/>
                    <a:gd name="T55" fmla="*/ 2 h 39"/>
                    <a:gd name="T56" fmla="*/ 8 w 32"/>
                    <a:gd name="T57" fmla="*/ 2 h 39"/>
                    <a:gd name="T58" fmla="*/ 11 w 32"/>
                    <a:gd name="T59" fmla="*/ 3 h 39"/>
                    <a:gd name="T60" fmla="*/ 12 w 32"/>
                    <a:gd name="T61" fmla="*/ 4 h 39"/>
                    <a:gd name="T62" fmla="*/ 13 w 32"/>
                    <a:gd name="T63" fmla="*/ 6 h 39"/>
                    <a:gd name="T64" fmla="*/ 13 w 32"/>
                    <a:gd name="T65" fmla="*/ 6 h 39"/>
                    <a:gd name="T66" fmla="*/ 14 w 32"/>
                    <a:gd name="T67" fmla="*/ 9 h 39"/>
                    <a:gd name="T68" fmla="*/ 14 w 32"/>
                    <a:gd name="T69" fmla="*/ 11 h 39"/>
                    <a:gd name="T70" fmla="*/ 13 w 32"/>
                    <a:gd name="T71" fmla="*/ 15 h 39"/>
                    <a:gd name="T72" fmla="*/ 12 w 32"/>
                    <a:gd name="T73" fmla="*/ 17 h 39"/>
                    <a:gd name="T74" fmla="*/ 10 w 32"/>
                    <a:gd name="T75" fmla="*/ 17 h 39"/>
                    <a:gd name="T76" fmla="*/ 8 w 32"/>
                    <a:gd name="T77" fmla="*/ 18 h 39"/>
                    <a:gd name="T78" fmla="*/ 7 w 32"/>
                    <a:gd name="T79" fmla="*/ 18 h 39"/>
                    <a:gd name="T80" fmla="*/ 6 w 32"/>
                    <a:gd name="T81" fmla="*/ 18 h 39"/>
                    <a:gd name="T82" fmla="*/ 5 w 32"/>
                    <a:gd name="T83" fmla="*/ 17 h 39"/>
                    <a:gd name="T84" fmla="*/ 3 w 32"/>
                    <a:gd name="T85" fmla="*/ 17 h 39"/>
                    <a:gd name="T86" fmla="*/ 2 w 32"/>
                    <a:gd name="T87" fmla="*/ 15 h 39"/>
                    <a:gd name="T88" fmla="*/ 1 w 32"/>
                    <a:gd name="T89" fmla="*/ 11 h 39"/>
                    <a:gd name="T90" fmla="*/ 1 w 32"/>
                    <a:gd name="T91" fmla="*/ 9 h 39"/>
                    <a:gd name="T92" fmla="*/ 2 w 32"/>
                    <a:gd name="T93" fmla="*/ 6 h 3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2"/>
                    <a:gd name="T142" fmla="*/ 0 h 39"/>
                    <a:gd name="T143" fmla="*/ 32 w 32"/>
                    <a:gd name="T144" fmla="*/ 39 h 3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2" h="39">
                      <a:moveTo>
                        <a:pt x="2" y="12"/>
                      </a:moveTo>
                      <a:lnTo>
                        <a:pt x="2" y="14"/>
                      </a:lnTo>
                      <a:lnTo>
                        <a:pt x="2" y="16"/>
                      </a:ln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21"/>
                      </a:lnTo>
                      <a:lnTo>
                        <a:pt x="2" y="21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4" y="31"/>
                      </a:lnTo>
                      <a:lnTo>
                        <a:pt x="5" y="33"/>
                      </a:lnTo>
                      <a:lnTo>
                        <a:pt x="5" y="34"/>
                      </a:lnTo>
                      <a:lnTo>
                        <a:pt x="7" y="34"/>
                      </a:lnTo>
                      <a:lnTo>
                        <a:pt x="8" y="36"/>
                      </a:lnTo>
                      <a:lnTo>
                        <a:pt x="10" y="38"/>
                      </a:lnTo>
                      <a:lnTo>
                        <a:pt x="12" y="38"/>
                      </a:lnTo>
                      <a:lnTo>
                        <a:pt x="13" y="38"/>
                      </a:lnTo>
                      <a:lnTo>
                        <a:pt x="15" y="39"/>
                      </a:lnTo>
                      <a:lnTo>
                        <a:pt x="15" y="38"/>
                      </a:lnTo>
                      <a:lnTo>
                        <a:pt x="17" y="38"/>
                      </a:lnTo>
                      <a:lnTo>
                        <a:pt x="18" y="38"/>
                      </a:lnTo>
                      <a:lnTo>
                        <a:pt x="20" y="38"/>
                      </a:lnTo>
                      <a:lnTo>
                        <a:pt x="22" y="36"/>
                      </a:lnTo>
                      <a:lnTo>
                        <a:pt x="23" y="36"/>
                      </a:lnTo>
                      <a:lnTo>
                        <a:pt x="25" y="34"/>
                      </a:lnTo>
                      <a:lnTo>
                        <a:pt x="27" y="33"/>
                      </a:lnTo>
                      <a:lnTo>
                        <a:pt x="28" y="31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21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0" y="17"/>
                      </a:lnTo>
                      <a:lnTo>
                        <a:pt x="30" y="14"/>
                      </a:lnTo>
                      <a:lnTo>
                        <a:pt x="30" y="12"/>
                      </a:lnTo>
                      <a:lnTo>
                        <a:pt x="30" y="11"/>
                      </a:lnTo>
                      <a:lnTo>
                        <a:pt x="30" y="9"/>
                      </a:lnTo>
                      <a:lnTo>
                        <a:pt x="28" y="9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5" y="4"/>
                      </a:lnTo>
                      <a:lnTo>
                        <a:pt x="20" y="2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3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7" y="4"/>
                      </a:lnTo>
                      <a:lnTo>
                        <a:pt x="5" y="6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5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2" y="4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8" y="4"/>
                      </a:lnTo>
                      <a:lnTo>
                        <a:pt x="20" y="4"/>
                      </a:lnTo>
                      <a:lnTo>
                        <a:pt x="23" y="6"/>
                      </a:lnTo>
                      <a:lnTo>
                        <a:pt x="25" y="6"/>
                      </a:lnTo>
                      <a:lnTo>
                        <a:pt x="25" y="7"/>
                      </a:lnTo>
                      <a:lnTo>
                        <a:pt x="25" y="9"/>
                      </a:lnTo>
                      <a:lnTo>
                        <a:pt x="27" y="9"/>
                      </a:lnTo>
                      <a:lnTo>
                        <a:pt x="27" y="11"/>
                      </a:lnTo>
                      <a:lnTo>
                        <a:pt x="28" y="12"/>
                      </a:lnTo>
                      <a:lnTo>
                        <a:pt x="30" y="14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1"/>
                      </a:lnTo>
                      <a:lnTo>
                        <a:pt x="30" y="22"/>
                      </a:lnTo>
                      <a:lnTo>
                        <a:pt x="28" y="27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5" y="33"/>
                      </a:lnTo>
                      <a:lnTo>
                        <a:pt x="23" y="34"/>
                      </a:lnTo>
                      <a:lnTo>
                        <a:pt x="22" y="34"/>
                      </a:lnTo>
                      <a:lnTo>
                        <a:pt x="20" y="34"/>
                      </a:lnTo>
                      <a:lnTo>
                        <a:pt x="18" y="36"/>
                      </a:lnTo>
                      <a:lnTo>
                        <a:pt x="17" y="36"/>
                      </a:lnTo>
                      <a:lnTo>
                        <a:pt x="15" y="36"/>
                      </a:lnTo>
                      <a:lnTo>
                        <a:pt x="13" y="36"/>
                      </a:lnTo>
                      <a:lnTo>
                        <a:pt x="12" y="36"/>
                      </a:lnTo>
                      <a:lnTo>
                        <a:pt x="10" y="34"/>
                      </a:lnTo>
                      <a:lnTo>
                        <a:pt x="7" y="34"/>
                      </a:lnTo>
                      <a:lnTo>
                        <a:pt x="7" y="33"/>
                      </a:lnTo>
                      <a:lnTo>
                        <a:pt x="5" y="31"/>
                      </a:lnTo>
                      <a:lnTo>
                        <a:pt x="5" y="29"/>
                      </a:lnTo>
                      <a:lnTo>
                        <a:pt x="4" y="26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4" y="16"/>
                      </a:lnTo>
                      <a:lnTo>
                        <a:pt x="5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5" name="Freeform 944"/>
                <p:cNvSpPr>
                  <a:spLocks/>
                </p:cNvSpPr>
                <p:nvPr/>
              </p:nvSpPr>
              <p:spPr bwMode="auto">
                <a:xfrm>
                  <a:off x="5264" y="933"/>
                  <a:ext cx="13" cy="37"/>
                </a:xfrm>
                <a:custGeom>
                  <a:avLst/>
                  <a:gdLst>
                    <a:gd name="T0" fmla="*/ 12 w 27"/>
                    <a:gd name="T1" fmla="*/ 8 h 75"/>
                    <a:gd name="T2" fmla="*/ 11 w 27"/>
                    <a:gd name="T3" fmla="*/ 13 h 75"/>
                    <a:gd name="T4" fmla="*/ 12 w 27"/>
                    <a:gd name="T5" fmla="*/ 21 h 75"/>
                    <a:gd name="T6" fmla="*/ 13 w 27"/>
                    <a:gd name="T7" fmla="*/ 23 h 75"/>
                    <a:gd name="T8" fmla="*/ 1 w 27"/>
                    <a:gd name="T9" fmla="*/ 37 h 75"/>
                    <a:gd name="T10" fmla="*/ 0 w 27"/>
                    <a:gd name="T11" fmla="*/ 0 h 75"/>
                    <a:gd name="T12" fmla="*/ 12 w 27"/>
                    <a:gd name="T13" fmla="*/ 8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"/>
                    <a:gd name="T22" fmla="*/ 0 h 75"/>
                    <a:gd name="T23" fmla="*/ 27 w 27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" h="75">
                      <a:moveTo>
                        <a:pt x="25" y="17"/>
                      </a:moveTo>
                      <a:lnTo>
                        <a:pt x="22" y="26"/>
                      </a:lnTo>
                      <a:lnTo>
                        <a:pt x="25" y="42"/>
                      </a:lnTo>
                      <a:lnTo>
                        <a:pt x="27" y="46"/>
                      </a:lnTo>
                      <a:lnTo>
                        <a:pt x="2" y="75"/>
                      </a:lnTo>
                      <a:lnTo>
                        <a:pt x="0" y="0"/>
                      </a:lnTo>
                      <a:lnTo>
                        <a:pt x="25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6" name="Freeform 945"/>
                <p:cNvSpPr>
                  <a:spLocks/>
                </p:cNvSpPr>
                <p:nvPr/>
              </p:nvSpPr>
              <p:spPr bwMode="auto">
                <a:xfrm>
                  <a:off x="5263" y="933"/>
                  <a:ext cx="15" cy="38"/>
                </a:xfrm>
                <a:custGeom>
                  <a:avLst/>
                  <a:gdLst>
                    <a:gd name="T0" fmla="*/ 13 w 29"/>
                    <a:gd name="T1" fmla="*/ 10 h 76"/>
                    <a:gd name="T2" fmla="*/ 13 w 29"/>
                    <a:gd name="T3" fmla="*/ 10 h 76"/>
                    <a:gd name="T4" fmla="*/ 12 w 29"/>
                    <a:gd name="T5" fmla="*/ 12 h 76"/>
                    <a:gd name="T6" fmla="*/ 12 w 29"/>
                    <a:gd name="T7" fmla="*/ 13 h 76"/>
                    <a:gd name="T8" fmla="*/ 13 w 29"/>
                    <a:gd name="T9" fmla="*/ 22 h 76"/>
                    <a:gd name="T10" fmla="*/ 15 w 29"/>
                    <a:gd name="T11" fmla="*/ 23 h 76"/>
                    <a:gd name="T12" fmla="*/ 15 w 29"/>
                    <a:gd name="T13" fmla="*/ 23 h 76"/>
                    <a:gd name="T14" fmla="*/ 1 w 29"/>
                    <a:gd name="T15" fmla="*/ 37 h 76"/>
                    <a:gd name="T16" fmla="*/ 2 w 29"/>
                    <a:gd name="T17" fmla="*/ 38 h 76"/>
                    <a:gd name="T18" fmla="*/ 1 w 29"/>
                    <a:gd name="T19" fmla="*/ 1 h 76"/>
                    <a:gd name="T20" fmla="*/ 0 w 29"/>
                    <a:gd name="T21" fmla="*/ 1 h 76"/>
                    <a:gd name="T22" fmla="*/ 13 w 29"/>
                    <a:gd name="T23" fmla="*/ 10 h 76"/>
                    <a:gd name="T24" fmla="*/ 14 w 29"/>
                    <a:gd name="T25" fmla="*/ 10 h 76"/>
                    <a:gd name="T26" fmla="*/ 1 w 29"/>
                    <a:gd name="T27" fmla="*/ 0 h 76"/>
                    <a:gd name="T28" fmla="*/ 0 w 29"/>
                    <a:gd name="T29" fmla="*/ 0 h 76"/>
                    <a:gd name="T30" fmla="*/ 0 w 29"/>
                    <a:gd name="T31" fmla="*/ 1 h 76"/>
                    <a:gd name="T32" fmla="*/ 1 w 29"/>
                    <a:gd name="T33" fmla="*/ 38 h 76"/>
                    <a:gd name="T34" fmla="*/ 1 w 29"/>
                    <a:gd name="T35" fmla="*/ 38 h 76"/>
                    <a:gd name="T36" fmla="*/ 1 w 29"/>
                    <a:gd name="T37" fmla="*/ 38 h 76"/>
                    <a:gd name="T38" fmla="*/ 2 w 29"/>
                    <a:gd name="T39" fmla="*/ 38 h 76"/>
                    <a:gd name="T40" fmla="*/ 15 w 29"/>
                    <a:gd name="T41" fmla="*/ 23 h 76"/>
                    <a:gd name="T42" fmla="*/ 15 w 29"/>
                    <a:gd name="T43" fmla="*/ 24 h 76"/>
                    <a:gd name="T44" fmla="*/ 15 w 29"/>
                    <a:gd name="T45" fmla="*/ 23 h 76"/>
                    <a:gd name="T46" fmla="*/ 15 w 29"/>
                    <a:gd name="T47" fmla="*/ 23 h 76"/>
                    <a:gd name="T48" fmla="*/ 15 w 29"/>
                    <a:gd name="T49" fmla="*/ 22 h 76"/>
                    <a:gd name="T50" fmla="*/ 12 w 29"/>
                    <a:gd name="T51" fmla="*/ 12 h 76"/>
                    <a:gd name="T52" fmla="*/ 12 w 29"/>
                    <a:gd name="T53" fmla="*/ 13 h 76"/>
                    <a:gd name="T54" fmla="*/ 15 w 29"/>
                    <a:gd name="T55" fmla="*/ 10 h 76"/>
                    <a:gd name="T56" fmla="*/ 15 w 29"/>
                    <a:gd name="T57" fmla="*/ 10 h 76"/>
                    <a:gd name="T58" fmla="*/ 14 w 29"/>
                    <a:gd name="T59" fmla="*/ 10 h 76"/>
                    <a:gd name="T60" fmla="*/ 13 w 29"/>
                    <a:gd name="T61" fmla="*/ 10 h 7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9"/>
                    <a:gd name="T94" fmla="*/ 0 h 76"/>
                    <a:gd name="T95" fmla="*/ 29 w 29"/>
                    <a:gd name="T96" fmla="*/ 76 h 7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9" h="76">
                      <a:moveTo>
                        <a:pt x="26" y="21"/>
                      </a:moveTo>
                      <a:lnTo>
                        <a:pt x="26" y="19"/>
                      </a:lnTo>
                      <a:lnTo>
                        <a:pt x="23" y="24"/>
                      </a:lnTo>
                      <a:lnTo>
                        <a:pt x="23" y="26"/>
                      </a:lnTo>
                      <a:lnTo>
                        <a:pt x="26" y="44"/>
                      </a:lnTo>
                      <a:lnTo>
                        <a:pt x="29" y="46"/>
                      </a:lnTo>
                      <a:lnTo>
                        <a:pt x="1" y="73"/>
                      </a:lnTo>
                      <a:lnTo>
                        <a:pt x="3" y="75"/>
                      </a:lnTo>
                      <a:lnTo>
                        <a:pt x="1" y="2"/>
                      </a:lnTo>
                      <a:lnTo>
                        <a:pt x="0" y="2"/>
                      </a:lnTo>
                      <a:lnTo>
                        <a:pt x="26" y="21"/>
                      </a:lnTo>
                      <a:lnTo>
                        <a:pt x="28" y="19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3" y="76"/>
                      </a:lnTo>
                      <a:lnTo>
                        <a:pt x="29" y="46"/>
                      </a:lnTo>
                      <a:lnTo>
                        <a:pt x="29" y="48"/>
                      </a:lnTo>
                      <a:lnTo>
                        <a:pt x="29" y="46"/>
                      </a:lnTo>
                      <a:lnTo>
                        <a:pt x="29" y="44"/>
                      </a:lnTo>
                      <a:lnTo>
                        <a:pt x="24" y="24"/>
                      </a:lnTo>
                      <a:lnTo>
                        <a:pt x="24" y="26"/>
                      </a:lnTo>
                      <a:lnTo>
                        <a:pt x="29" y="21"/>
                      </a:lnTo>
                      <a:lnTo>
                        <a:pt x="29" y="19"/>
                      </a:lnTo>
                      <a:lnTo>
                        <a:pt x="28" y="19"/>
                      </a:lnTo>
                      <a:lnTo>
                        <a:pt x="26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7" name="Freeform 946"/>
                <p:cNvSpPr>
                  <a:spLocks/>
                </p:cNvSpPr>
                <p:nvPr/>
              </p:nvSpPr>
              <p:spPr bwMode="auto">
                <a:xfrm>
                  <a:off x="5238" y="958"/>
                  <a:ext cx="36" cy="17"/>
                </a:xfrm>
                <a:custGeom>
                  <a:avLst/>
                  <a:gdLst>
                    <a:gd name="T0" fmla="*/ 0 w 73"/>
                    <a:gd name="T1" fmla="*/ 11 h 34"/>
                    <a:gd name="T2" fmla="*/ 0 w 73"/>
                    <a:gd name="T3" fmla="*/ 17 h 34"/>
                    <a:gd name="T4" fmla="*/ 36 w 73"/>
                    <a:gd name="T5" fmla="*/ 14 h 34"/>
                    <a:gd name="T6" fmla="*/ 25 w 73"/>
                    <a:gd name="T7" fmla="*/ 0 h 34"/>
                    <a:gd name="T8" fmla="*/ 0 w 73"/>
                    <a:gd name="T9" fmla="*/ 11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4"/>
                    <a:gd name="T17" fmla="*/ 73 w 7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4">
                      <a:moveTo>
                        <a:pt x="1" y="22"/>
                      </a:moveTo>
                      <a:lnTo>
                        <a:pt x="0" y="34"/>
                      </a:lnTo>
                      <a:lnTo>
                        <a:pt x="73" y="29"/>
                      </a:lnTo>
                      <a:lnTo>
                        <a:pt x="51" y="0"/>
                      </a:lnTo>
                      <a:lnTo>
                        <a:pt x="1" y="2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8" name="Freeform 947"/>
                <p:cNvSpPr>
                  <a:spLocks/>
                </p:cNvSpPr>
                <p:nvPr/>
              </p:nvSpPr>
              <p:spPr bwMode="auto">
                <a:xfrm>
                  <a:off x="5195" y="935"/>
                  <a:ext cx="37" cy="27"/>
                </a:xfrm>
                <a:custGeom>
                  <a:avLst/>
                  <a:gdLst>
                    <a:gd name="T0" fmla="*/ 23 w 73"/>
                    <a:gd name="T1" fmla="*/ 1 h 54"/>
                    <a:gd name="T2" fmla="*/ 22 w 73"/>
                    <a:gd name="T3" fmla="*/ 0 h 54"/>
                    <a:gd name="T4" fmla="*/ 20 w 73"/>
                    <a:gd name="T5" fmla="*/ 0 h 54"/>
                    <a:gd name="T6" fmla="*/ 19 w 73"/>
                    <a:gd name="T7" fmla="*/ 0 h 54"/>
                    <a:gd name="T8" fmla="*/ 18 w 73"/>
                    <a:gd name="T9" fmla="*/ 0 h 54"/>
                    <a:gd name="T10" fmla="*/ 14 w 73"/>
                    <a:gd name="T11" fmla="*/ 1 h 54"/>
                    <a:gd name="T12" fmla="*/ 12 w 73"/>
                    <a:gd name="T13" fmla="*/ 2 h 54"/>
                    <a:gd name="T14" fmla="*/ 10 w 73"/>
                    <a:gd name="T15" fmla="*/ 3 h 54"/>
                    <a:gd name="T16" fmla="*/ 9 w 73"/>
                    <a:gd name="T17" fmla="*/ 3 h 54"/>
                    <a:gd name="T18" fmla="*/ 7 w 73"/>
                    <a:gd name="T19" fmla="*/ 5 h 54"/>
                    <a:gd name="T20" fmla="*/ 6 w 73"/>
                    <a:gd name="T21" fmla="*/ 5 h 54"/>
                    <a:gd name="T22" fmla="*/ 5 w 73"/>
                    <a:gd name="T23" fmla="*/ 5 h 54"/>
                    <a:gd name="T24" fmla="*/ 3 w 73"/>
                    <a:gd name="T25" fmla="*/ 9 h 54"/>
                    <a:gd name="T26" fmla="*/ 1 w 73"/>
                    <a:gd name="T27" fmla="*/ 11 h 54"/>
                    <a:gd name="T28" fmla="*/ 0 w 73"/>
                    <a:gd name="T29" fmla="*/ 14 h 54"/>
                    <a:gd name="T30" fmla="*/ 0 w 73"/>
                    <a:gd name="T31" fmla="*/ 14 h 54"/>
                    <a:gd name="T32" fmla="*/ 0 w 73"/>
                    <a:gd name="T33" fmla="*/ 16 h 54"/>
                    <a:gd name="T34" fmla="*/ 1 w 73"/>
                    <a:gd name="T35" fmla="*/ 18 h 54"/>
                    <a:gd name="T36" fmla="*/ 2 w 73"/>
                    <a:gd name="T37" fmla="*/ 19 h 54"/>
                    <a:gd name="T38" fmla="*/ 3 w 73"/>
                    <a:gd name="T39" fmla="*/ 21 h 54"/>
                    <a:gd name="T40" fmla="*/ 5 w 73"/>
                    <a:gd name="T41" fmla="*/ 23 h 54"/>
                    <a:gd name="T42" fmla="*/ 6 w 73"/>
                    <a:gd name="T43" fmla="*/ 24 h 54"/>
                    <a:gd name="T44" fmla="*/ 8 w 73"/>
                    <a:gd name="T45" fmla="*/ 25 h 54"/>
                    <a:gd name="T46" fmla="*/ 13 w 73"/>
                    <a:gd name="T47" fmla="*/ 27 h 54"/>
                    <a:gd name="T48" fmla="*/ 14 w 73"/>
                    <a:gd name="T49" fmla="*/ 27 h 54"/>
                    <a:gd name="T50" fmla="*/ 17 w 73"/>
                    <a:gd name="T51" fmla="*/ 27 h 54"/>
                    <a:gd name="T52" fmla="*/ 18 w 73"/>
                    <a:gd name="T53" fmla="*/ 27 h 54"/>
                    <a:gd name="T54" fmla="*/ 20 w 73"/>
                    <a:gd name="T55" fmla="*/ 27 h 54"/>
                    <a:gd name="T56" fmla="*/ 20 w 73"/>
                    <a:gd name="T57" fmla="*/ 27 h 54"/>
                    <a:gd name="T58" fmla="*/ 23 w 73"/>
                    <a:gd name="T59" fmla="*/ 27 h 54"/>
                    <a:gd name="T60" fmla="*/ 25 w 73"/>
                    <a:gd name="T61" fmla="*/ 26 h 54"/>
                    <a:gd name="T62" fmla="*/ 27 w 73"/>
                    <a:gd name="T63" fmla="*/ 26 h 54"/>
                    <a:gd name="T64" fmla="*/ 28 w 73"/>
                    <a:gd name="T65" fmla="*/ 25 h 54"/>
                    <a:gd name="T66" fmla="*/ 30 w 73"/>
                    <a:gd name="T67" fmla="*/ 23 h 54"/>
                    <a:gd name="T68" fmla="*/ 31 w 73"/>
                    <a:gd name="T69" fmla="*/ 23 h 54"/>
                    <a:gd name="T70" fmla="*/ 33 w 73"/>
                    <a:gd name="T71" fmla="*/ 22 h 54"/>
                    <a:gd name="T72" fmla="*/ 34 w 73"/>
                    <a:gd name="T73" fmla="*/ 21 h 54"/>
                    <a:gd name="T74" fmla="*/ 36 w 73"/>
                    <a:gd name="T75" fmla="*/ 17 h 54"/>
                    <a:gd name="T76" fmla="*/ 36 w 73"/>
                    <a:gd name="T77" fmla="*/ 15 h 54"/>
                    <a:gd name="T78" fmla="*/ 37 w 73"/>
                    <a:gd name="T79" fmla="*/ 14 h 54"/>
                    <a:gd name="T80" fmla="*/ 37 w 73"/>
                    <a:gd name="T81" fmla="*/ 14 h 54"/>
                    <a:gd name="T82" fmla="*/ 36 w 73"/>
                    <a:gd name="T83" fmla="*/ 11 h 54"/>
                    <a:gd name="T84" fmla="*/ 36 w 73"/>
                    <a:gd name="T85" fmla="*/ 10 h 54"/>
                    <a:gd name="T86" fmla="*/ 35 w 73"/>
                    <a:gd name="T87" fmla="*/ 9 h 54"/>
                    <a:gd name="T88" fmla="*/ 34 w 73"/>
                    <a:gd name="T89" fmla="*/ 8 h 54"/>
                    <a:gd name="T90" fmla="*/ 33 w 73"/>
                    <a:gd name="T91" fmla="*/ 6 h 54"/>
                    <a:gd name="T92" fmla="*/ 33 w 73"/>
                    <a:gd name="T93" fmla="*/ 5 h 54"/>
                    <a:gd name="T94" fmla="*/ 32 w 73"/>
                    <a:gd name="T95" fmla="*/ 5 h 54"/>
                    <a:gd name="T96" fmla="*/ 31 w 73"/>
                    <a:gd name="T97" fmla="*/ 3 h 54"/>
                    <a:gd name="T98" fmla="*/ 28 w 73"/>
                    <a:gd name="T99" fmla="*/ 3 h 5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3"/>
                    <a:gd name="T151" fmla="*/ 0 h 54"/>
                    <a:gd name="T152" fmla="*/ 73 w 73"/>
                    <a:gd name="T153" fmla="*/ 54 h 5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3" h="54">
                      <a:moveTo>
                        <a:pt x="53" y="4"/>
                      </a:moveTo>
                      <a:lnTo>
                        <a:pt x="48" y="2"/>
                      </a:lnTo>
                      <a:lnTo>
                        <a:pt x="46" y="2"/>
                      </a:lnTo>
                      <a:lnTo>
                        <a:pt x="45" y="2"/>
                      </a:lnTo>
                      <a:lnTo>
                        <a:pt x="43" y="0"/>
                      </a:lnTo>
                      <a:lnTo>
                        <a:pt x="43" y="2"/>
                      </a:lnTo>
                      <a:lnTo>
                        <a:pt x="41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6" y="0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3" y="5"/>
                      </a:lnTo>
                      <a:lnTo>
                        <a:pt x="20" y="5"/>
                      </a:lnTo>
                      <a:lnTo>
                        <a:pt x="18" y="5"/>
                      </a:lnTo>
                      <a:lnTo>
                        <a:pt x="15" y="7"/>
                      </a:lnTo>
                      <a:lnTo>
                        <a:pt x="13" y="9"/>
                      </a:lnTo>
                      <a:lnTo>
                        <a:pt x="11" y="9"/>
                      </a:lnTo>
                      <a:lnTo>
                        <a:pt x="10" y="9"/>
                      </a:lnTo>
                      <a:lnTo>
                        <a:pt x="10" y="10"/>
                      </a:lnTo>
                      <a:lnTo>
                        <a:pt x="8" y="10"/>
                      </a:lnTo>
                      <a:lnTo>
                        <a:pt x="6" y="14"/>
                      </a:lnTo>
                      <a:lnTo>
                        <a:pt x="5" y="17"/>
                      </a:lnTo>
                      <a:lnTo>
                        <a:pt x="3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0" y="27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" y="36"/>
                      </a:lnTo>
                      <a:lnTo>
                        <a:pt x="3" y="36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3" y="39"/>
                      </a:lnTo>
                      <a:lnTo>
                        <a:pt x="5" y="41"/>
                      </a:lnTo>
                      <a:lnTo>
                        <a:pt x="6" y="41"/>
                      </a:lnTo>
                      <a:lnTo>
                        <a:pt x="6" y="43"/>
                      </a:lnTo>
                      <a:lnTo>
                        <a:pt x="8" y="44"/>
                      </a:lnTo>
                      <a:lnTo>
                        <a:pt x="10" y="46"/>
                      </a:lnTo>
                      <a:lnTo>
                        <a:pt x="11" y="46"/>
                      </a:lnTo>
                      <a:lnTo>
                        <a:pt x="11" y="48"/>
                      </a:lnTo>
                      <a:lnTo>
                        <a:pt x="13" y="48"/>
                      </a:lnTo>
                      <a:lnTo>
                        <a:pt x="15" y="49"/>
                      </a:lnTo>
                      <a:lnTo>
                        <a:pt x="16" y="49"/>
                      </a:lnTo>
                      <a:lnTo>
                        <a:pt x="21" y="51"/>
                      </a:lnTo>
                      <a:lnTo>
                        <a:pt x="25" y="54"/>
                      </a:lnTo>
                      <a:lnTo>
                        <a:pt x="26" y="53"/>
                      </a:lnTo>
                      <a:lnTo>
                        <a:pt x="28" y="54"/>
                      </a:lnTo>
                      <a:lnTo>
                        <a:pt x="30" y="54"/>
                      </a:lnTo>
                      <a:lnTo>
                        <a:pt x="31" y="54"/>
                      </a:lnTo>
                      <a:lnTo>
                        <a:pt x="33" y="54"/>
                      </a:lnTo>
                      <a:lnTo>
                        <a:pt x="35" y="54"/>
                      </a:lnTo>
                      <a:lnTo>
                        <a:pt x="36" y="54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3" y="54"/>
                      </a:lnTo>
                      <a:lnTo>
                        <a:pt x="45" y="54"/>
                      </a:lnTo>
                      <a:lnTo>
                        <a:pt x="46" y="53"/>
                      </a:lnTo>
                      <a:lnTo>
                        <a:pt x="50" y="53"/>
                      </a:lnTo>
                      <a:lnTo>
                        <a:pt x="50" y="51"/>
                      </a:lnTo>
                      <a:lnTo>
                        <a:pt x="51" y="53"/>
                      </a:lnTo>
                      <a:lnTo>
                        <a:pt x="51" y="51"/>
                      </a:lnTo>
                      <a:lnTo>
                        <a:pt x="53" y="51"/>
                      </a:lnTo>
                      <a:lnTo>
                        <a:pt x="55" y="49"/>
                      </a:lnTo>
                      <a:lnTo>
                        <a:pt x="56" y="49"/>
                      </a:lnTo>
                      <a:lnTo>
                        <a:pt x="56" y="48"/>
                      </a:lnTo>
                      <a:lnTo>
                        <a:pt x="58" y="48"/>
                      </a:lnTo>
                      <a:lnTo>
                        <a:pt x="60" y="46"/>
                      </a:lnTo>
                      <a:lnTo>
                        <a:pt x="61" y="46"/>
                      </a:lnTo>
                      <a:lnTo>
                        <a:pt x="63" y="46"/>
                      </a:lnTo>
                      <a:lnTo>
                        <a:pt x="65" y="43"/>
                      </a:lnTo>
                      <a:lnTo>
                        <a:pt x="66" y="43"/>
                      </a:lnTo>
                      <a:lnTo>
                        <a:pt x="66" y="41"/>
                      </a:lnTo>
                      <a:lnTo>
                        <a:pt x="68" y="41"/>
                      </a:lnTo>
                      <a:lnTo>
                        <a:pt x="68" y="39"/>
                      </a:lnTo>
                      <a:lnTo>
                        <a:pt x="71" y="36"/>
                      </a:lnTo>
                      <a:lnTo>
                        <a:pt x="71" y="34"/>
                      </a:lnTo>
                      <a:lnTo>
                        <a:pt x="71" y="32"/>
                      </a:lnTo>
                      <a:lnTo>
                        <a:pt x="73" y="31"/>
                      </a:lnTo>
                      <a:lnTo>
                        <a:pt x="71" y="31"/>
                      </a:lnTo>
                      <a:lnTo>
                        <a:pt x="73" y="29"/>
                      </a:lnTo>
                      <a:lnTo>
                        <a:pt x="71" y="29"/>
                      </a:lnTo>
                      <a:lnTo>
                        <a:pt x="73" y="27"/>
                      </a:lnTo>
                      <a:lnTo>
                        <a:pt x="71" y="27"/>
                      </a:lnTo>
                      <a:lnTo>
                        <a:pt x="73" y="27"/>
                      </a:lnTo>
                      <a:lnTo>
                        <a:pt x="73" y="26"/>
                      </a:lnTo>
                      <a:lnTo>
                        <a:pt x="73" y="24"/>
                      </a:lnTo>
                      <a:lnTo>
                        <a:pt x="71" y="22"/>
                      </a:lnTo>
                      <a:lnTo>
                        <a:pt x="71" y="21"/>
                      </a:lnTo>
                      <a:lnTo>
                        <a:pt x="71" y="19"/>
                      </a:lnTo>
                      <a:lnTo>
                        <a:pt x="71" y="17"/>
                      </a:lnTo>
                      <a:lnTo>
                        <a:pt x="70" y="17"/>
                      </a:lnTo>
                      <a:lnTo>
                        <a:pt x="71" y="17"/>
                      </a:lnTo>
                      <a:lnTo>
                        <a:pt x="70" y="16"/>
                      </a:lnTo>
                      <a:lnTo>
                        <a:pt x="68" y="16"/>
                      </a:lnTo>
                      <a:lnTo>
                        <a:pt x="68" y="14"/>
                      </a:lnTo>
                      <a:lnTo>
                        <a:pt x="68" y="12"/>
                      </a:lnTo>
                      <a:lnTo>
                        <a:pt x="66" y="12"/>
                      </a:lnTo>
                      <a:lnTo>
                        <a:pt x="66" y="10"/>
                      </a:lnTo>
                      <a:lnTo>
                        <a:pt x="66" y="9"/>
                      </a:lnTo>
                      <a:lnTo>
                        <a:pt x="65" y="9"/>
                      </a:lnTo>
                      <a:lnTo>
                        <a:pt x="63" y="9"/>
                      </a:lnTo>
                      <a:lnTo>
                        <a:pt x="61" y="9"/>
                      </a:lnTo>
                      <a:lnTo>
                        <a:pt x="61" y="7"/>
                      </a:lnTo>
                      <a:lnTo>
                        <a:pt x="60" y="7"/>
                      </a:lnTo>
                      <a:lnTo>
                        <a:pt x="60" y="5"/>
                      </a:lnTo>
                      <a:lnTo>
                        <a:pt x="56" y="5"/>
                      </a:lnTo>
                      <a:lnTo>
                        <a:pt x="53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9" name="Freeform 948"/>
                <p:cNvSpPr>
                  <a:spLocks/>
                </p:cNvSpPr>
                <p:nvPr/>
              </p:nvSpPr>
              <p:spPr bwMode="auto">
                <a:xfrm>
                  <a:off x="5223" y="937"/>
                  <a:ext cx="36" cy="15"/>
                </a:xfrm>
                <a:custGeom>
                  <a:avLst/>
                  <a:gdLst>
                    <a:gd name="T0" fmla="*/ 0 w 73"/>
                    <a:gd name="T1" fmla="*/ 10 h 30"/>
                    <a:gd name="T2" fmla="*/ 0 w 73"/>
                    <a:gd name="T3" fmla="*/ 15 h 30"/>
                    <a:gd name="T4" fmla="*/ 36 w 73"/>
                    <a:gd name="T5" fmla="*/ 13 h 30"/>
                    <a:gd name="T6" fmla="*/ 26 w 73"/>
                    <a:gd name="T7" fmla="*/ 0 h 30"/>
                    <a:gd name="T8" fmla="*/ 0 w 73"/>
                    <a:gd name="T9" fmla="*/ 10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30"/>
                    <a:gd name="T17" fmla="*/ 73 w 73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30">
                      <a:moveTo>
                        <a:pt x="1" y="20"/>
                      </a:moveTo>
                      <a:lnTo>
                        <a:pt x="0" y="30"/>
                      </a:lnTo>
                      <a:lnTo>
                        <a:pt x="73" y="25"/>
                      </a:lnTo>
                      <a:lnTo>
                        <a:pt x="53" y="0"/>
                      </a:lnTo>
                      <a:lnTo>
                        <a:pt x="1" y="2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0" name="Freeform 949"/>
                <p:cNvSpPr>
                  <a:spLocks/>
                </p:cNvSpPr>
                <p:nvPr/>
              </p:nvSpPr>
              <p:spPr bwMode="auto">
                <a:xfrm>
                  <a:off x="5181" y="938"/>
                  <a:ext cx="45" cy="33"/>
                </a:xfrm>
                <a:custGeom>
                  <a:avLst/>
                  <a:gdLst>
                    <a:gd name="T0" fmla="*/ 29 w 90"/>
                    <a:gd name="T1" fmla="*/ 2 h 68"/>
                    <a:gd name="T2" fmla="*/ 27 w 90"/>
                    <a:gd name="T3" fmla="*/ 1 h 68"/>
                    <a:gd name="T4" fmla="*/ 25 w 90"/>
                    <a:gd name="T5" fmla="*/ 1 h 68"/>
                    <a:gd name="T6" fmla="*/ 23 w 90"/>
                    <a:gd name="T7" fmla="*/ 0 h 68"/>
                    <a:gd name="T8" fmla="*/ 23 w 90"/>
                    <a:gd name="T9" fmla="*/ 0 h 68"/>
                    <a:gd name="T10" fmla="*/ 21 w 90"/>
                    <a:gd name="T11" fmla="*/ 1 h 68"/>
                    <a:gd name="T12" fmla="*/ 19 w 90"/>
                    <a:gd name="T13" fmla="*/ 1 h 68"/>
                    <a:gd name="T14" fmla="*/ 12 w 90"/>
                    <a:gd name="T15" fmla="*/ 2 h 68"/>
                    <a:gd name="T16" fmla="*/ 10 w 90"/>
                    <a:gd name="T17" fmla="*/ 3 h 68"/>
                    <a:gd name="T18" fmla="*/ 10 w 90"/>
                    <a:gd name="T19" fmla="*/ 4 h 68"/>
                    <a:gd name="T20" fmla="*/ 7 w 90"/>
                    <a:gd name="T21" fmla="*/ 5 h 68"/>
                    <a:gd name="T22" fmla="*/ 7 w 90"/>
                    <a:gd name="T23" fmla="*/ 6 h 68"/>
                    <a:gd name="T24" fmla="*/ 5 w 90"/>
                    <a:gd name="T25" fmla="*/ 7 h 68"/>
                    <a:gd name="T26" fmla="*/ 3 w 90"/>
                    <a:gd name="T27" fmla="*/ 8 h 68"/>
                    <a:gd name="T28" fmla="*/ 2 w 90"/>
                    <a:gd name="T29" fmla="*/ 13 h 68"/>
                    <a:gd name="T30" fmla="*/ 0 w 90"/>
                    <a:gd name="T31" fmla="*/ 14 h 68"/>
                    <a:gd name="T32" fmla="*/ 0 w 90"/>
                    <a:gd name="T33" fmla="*/ 16 h 68"/>
                    <a:gd name="T34" fmla="*/ 0 w 90"/>
                    <a:gd name="T35" fmla="*/ 17 h 68"/>
                    <a:gd name="T36" fmla="*/ 0 w 90"/>
                    <a:gd name="T37" fmla="*/ 19 h 68"/>
                    <a:gd name="T38" fmla="*/ 3 w 90"/>
                    <a:gd name="T39" fmla="*/ 25 h 68"/>
                    <a:gd name="T40" fmla="*/ 3 w 90"/>
                    <a:gd name="T41" fmla="*/ 26 h 68"/>
                    <a:gd name="T42" fmla="*/ 5 w 90"/>
                    <a:gd name="T43" fmla="*/ 27 h 68"/>
                    <a:gd name="T44" fmla="*/ 6 w 90"/>
                    <a:gd name="T45" fmla="*/ 28 h 68"/>
                    <a:gd name="T46" fmla="*/ 7 w 90"/>
                    <a:gd name="T47" fmla="*/ 29 h 68"/>
                    <a:gd name="T48" fmla="*/ 10 w 90"/>
                    <a:gd name="T49" fmla="*/ 31 h 68"/>
                    <a:gd name="T50" fmla="*/ 15 w 90"/>
                    <a:gd name="T51" fmla="*/ 33 h 68"/>
                    <a:gd name="T52" fmla="*/ 18 w 90"/>
                    <a:gd name="T53" fmla="*/ 33 h 68"/>
                    <a:gd name="T54" fmla="*/ 20 w 90"/>
                    <a:gd name="T55" fmla="*/ 33 h 68"/>
                    <a:gd name="T56" fmla="*/ 22 w 90"/>
                    <a:gd name="T57" fmla="*/ 33 h 68"/>
                    <a:gd name="T58" fmla="*/ 23 w 90"/>
                    <a:gd name="T59" fmla="*/ 33 h 68"/>
                    <a:gd name="T60" fmla="*/ 26 w 90"/>
                    <a:gd name="T61" fmla="*/ 33 h 68"/>
                    <a:gd name="T62" fmla="*/ 27 w 90"/>
                    <a:gd name="T63" fmla="*/ 33 h 68"/>
                    <a:gd name="T64" fmla="*/ 34 w 90"/>
                    <a:gd name="T65" fmla="*/ 32 h 68"/>
                    <a:gd name="T66" fmla="*/ 35 w 90"/>
                    <a:gd name="T67" fmla="*/ 31 h 68"/>
                    <a:gd name="T68" fmla="*/ 36 w 90"/>
                    <a:gd name="T69" fmla="*/ 30 h 68"/>
                    <a:gd name="T70" fmla="*/ 38 w 90"/>
                    <a:gd name="T71" fmla="*/ 28 h 68"/>
                    <a:gd name="T72" fmla="*/ 40 w 90"/>
                    <a:gd name="T73" fmla="*/ 27 h 68"/>
                    <a:gd name="T74" fmla="*/ 41 w 90"/>
                    <a:gd name="T75" fmla="*/ 26 h 68"/>
                    <a:gd name="T76" fmla="*/ 43 w 90"/>
                    <a:gd name="T77" fmla="*/ 24 h 68"/>
                    <a:gd name="T78" fmla="*/ 45 w 90"/>
                    <a:gd name="T79" fmla="*/ 21 h 68"/>
                    <a:gd name="T80" fmla="*/ 45 w 90"/>
                    <a:gd name="T81" fmla="*/ 19 h 68"/>
                    <a:gd name="T82" fmla="*/ 45 w 90"/>
                    <a:gd name="T83" fmla="*/ 17 h 68"/>
                    <a:gd name="T84" fmla="*/ 45 w 90"/>
                    <a:gd name="T85" fmla="*/ 16 h 68"/>
                    <a:gd name="T86" fmla="*/ 45 w 90"/>
                    <a:gd name="T87" fmla="*/ 14 h 68"/>
                    <a:gd name="T88" fmla="*/ 45 w 90"/>
                    <a:gd name="T89" fmla="*/ 13 h 68"/>
                    <a:gd name="T90" fmla="*/ 42 w 90"/>
                    <a:gd name="T91" fmla="*/ 8 h 68"/>
                    <a:gd name="T92" fmla="*/ 41 w 90"/>
                    <a:gd name="T93" fmla="*/ 7 h 68"/>
                    <a:gd name="T94" fmla="*/ 40 w 90"/>
                    <a:gd name="T95" fmla="*/ 5 h 68"/>
                    <a:gd name="T96" fmla="*/ 38 w 90"/>
                    <a:gd name="T97" fmla="*/ 5 h 68"/>
                    <a:gd name="T98" fmla="*/ 37 w 90"/>
                    <a:gd name="T99" fmla="*/ 3 h 68"/>
                    <a:gd name="T100" fmla="*/ 33 w 90"/>
                    <a:gd name="T101" fmla="*/ 2 h 6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90"/>
                    <a:gd name="T154" fmla="*/ 0 h 68"/>
                    <a:gd name="T155" fmla="*/ 90 w 90"/>
                    <a:gd name="T156" fmla="*/ 68 h 6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90" h="68">
                      <a:moveTo>
                        <a:pt x="65" y="4"/>
                      </a:moveTo>
                      <a:lnTo>
                        <a:pt x="60" y="4"/>
                      </a:lnTo>
                      <a:lnTo>
                        <a:pt x="59" y="4"/>
                      </a:lnTo>
                      <a:lnTo>
                        <a:pt x="57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50" y="2"/>
                      </a:lnTo>
                      <a:lnTo>
                        <a:pt x="49" y="0"/>
                      </a:lnTo>
                      <a:lnTo>
                        <a:pt x="47" y="2"/>
                      </a:lnTo>
                      <a:lnTo>
                        <a:pt x="47" y="0"/>
                      </a:lnTo>
                      <a:lnTo>
                        <a:pt x="45" y="2"/>
                      </a:lnTo>
                      <a:lnTo>
                        <a:pt x="45" y="0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9" y="2"/>
                      </a:lnTo>
                      <a:lnTo>
                        <a:pt x="37" y="2"/>
                      </a:lnTo>
                      <a:lnTo>
                        <a:pt x="27" y="4"/>
                      </a:lnTo>
                      <a:lnTo>
                        <a:pt x="24" y="4"/>
                      </a:lnTo>
                      <a:lnTo>
                        <a:pt x="24" y="5"/>
                      </a:lnTo>
                      <a:lnTo>
                        <a:pt x="20" y="7"/>
                      </a:lnTo>
                      <a:lnTo>
                        <a:pt x="19" y="7"/>
                      </a:lnTo>
                      <a:lnTo>
                        <a:pt x="19" y="9"/>
                      </a:lnTo>
                      <a:lnTo>
                        <a:pt x="17" y="11"/>
                      </a:lnTo>
                      <a:lnTo>
                        <a:pt x="15" y="11"/>
                      </a:lnTo>
                      <a:lnTo>
                        <a:pt x="14" y="11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12" y="14"/>
                      </a:lnTo>
                      <a:lnTo>
                        <a:pt x="10" y="14"/>
                      </a:lnTo>
                      <a:lnTo>
                        <a:pt x="9" y="16"/>
                      </a:lnTo>
                      <a:lnTo>
                        <a:pt x="9" y="17"/>
                      </a:lnTo>
                      <a:lnTo>
                        <a:pt x="7" y="17"/>
                      </a:lnTo>
                      <a:lnTo>
                        <a:pt x="5" y="21"/>
                      </a:lnTo>
                      <a:lnTo>
                        <a:pt x="4" y="22"/>
                      </a:lnTo>
                      <a:lnTo>
                        <a:pt x="4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0" y="29"/>
                      </a:lnTo>
                      <a:lnTo>
                        <a:pt x="2" y="29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2" y="43"/>
                      </a:lnTo>
                      <a:lnTo>
                        <a:pt x="5" y="51"/>
                      </a:lnTo>
                      <a:lnTo>
                        <a:pt x="7" y="53"/>
                      </a:lnTo>
                      <a:lnTo>
                        <a:pt x="9" y="53"/>
                      </a:lnTo>
                      <a:lnTo>
                        <a:pt x="9" y="56"/>
                      </a:lnTo>
                      <a:lnTo>
                        <a:pt x="10" y="56"/>
                      </a:ln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5" y="60"/>
                      </a:lnTo>
                      <a:lnTo>
                        <a:pt x="15" y="61"/>
                      </a:lnTo>
                      <a:lnTo>
                        <a:pt x="19" y="61"/>
                      </a:lnTo>
                      <a:lnTo>
                        <a:pt x="20" y="63"/>
                      </a:lnTo>
                      <a:lnTo>
                        <a:pt x="22" y="65"/>
                      </a:lnTo>
                      <a:lnTo>
                        <a:pt x="27" y="66"/>
                      </a:lnTo>
                      <a:lnTo>
                        <a:pt x="30" y="68"/>
                      </a:lnTo>
                      <a:lnTo>
                        <a:pt x="32" y="68"/>
                      </a:lnTo>
                      <a:lnTo>
                        <a:pt x="34" y="68"/>
                      </a:lnTo>
                      <a:lnTo>
                        <a:pt x="35" y="68"/>
                      </a:lnTo>
                      <a:lnTo>
                        <a:pt x="37" y="68"/>
                      </a:lnTo>
                      <a:lnTo>
                        <a:pt x="39" y="68"/>
                      </a:lnTo>
                      <a:lnTo>
                        <a:pt x="40" y="68"/>
                      </a:lnTo>
                      <a:lnTo>
                        <a:pt x="42" y="68"/>
                      </a:lnTo>
                      <a:lnTo>
                        <a:pt x="44" y="68"/>
                      </a:lnTo>
                      <a:lnTo>
                        <a:pt x="45" y="68"/>
                      </a:lnTo>
                      <a:lnTo>
                        <a:pt x="47" y="68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4" y="68"/>
                      </a:lnTo>
                      <a:lnTo>
                        <a:pt x="65" y="66"/>
                      </a:lnTo>
                      <a:lnTo>
                        <a:pt x="65" y="65"/>
                      </a:lnTo>
                      <a:lnTo>
                        <a:pt x="67" y="65"/>
                      </a:lnTo>
                      <a:lnTo>
                        <a:pt x="69" y="65"/>
                      </a:lnTo>
                      <a:lnTo>
                        <a:pt x="69" y="63"/>
                      </a:lnTo>
                      <a:lnTo>
                        <a:pt x="70" y="63"/>
                      </a:lnTo>
                      <a:lnTo>
                        <a:pt x="70" y="61"/>
                      </a:lnTo>
                      <a:lnTo>
                        <a:pt x="72" y="61"/>
                      </a:lnTo>
                      <a:lnTo>
                        <a:pt x="74" y="60"/>
                      </a:lnTo>
                      <a:lnTo>
                        <a:pt x="75" y="58"/>
                      </a:lnTo>
                      <a:lnTo>
                        <a:pt x="79" y="58"/>
                      </a:lnTo>
                      <a:lnTo>
                        <a:pt x="79" y="56"/>
                      </a:lnTo>
                      <a:lnTo>
                        <a:pt x="80" y="56"/>
                      </a:lnTo>
                      <a:lnTo>
                        <a:pt x="82" y="54"/>
                      </a:lnTo>
                      <a:lnTo>
                        <a:pt x="84" y="53"/>
                      </a:lnTo>
                      <a:lnTo>
                        <a:pt x="85" y="49"/>
                      </a:lnTo>
                      <a:lnTo>
                        <a:pt x="87" y="46"/>
                      </a:lnTo>
                      <a:lnTo>
                        <a:pt x="87" y="44"/>
                      </a:lnTo>
                      <a:lnTo>
                        <a:pt x="90" y="43"/>
                      </a:lnTo>
                      <a:lnTo>
                        <a:pt x="90" y="41"/>
                      </a:lnTo>
                      <a:lnTo>
                        <a:pt x="90" y="39"/>
                      </a:lnTo>
                      <a:lnTo>
                        <a:pt x="90" y="38"/>
                      </a:lnTo>
                      <a:lnTo>
                        <a:pt x="90" y="36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1"/>
                      </a:lnTo>
                      <a:lnTo>
                        <a:pt x="90" y="29"/>
                      </a:lnTo>
                      <a:lnTo>
                        <a:pt x="90" y="27"/>
                      </a:lnTo>
                      <a:lnTo>
                        <a:pt x="90" y="26"/>
                      </a:lnTo>
                      <a:lnTo>
                        <a:pt x="85" y="17"/>
                      </a:lnTo>
                      <a:lnTo>
                        <a:pt x="84" y="17"/>
                      </a:lnTo>
                      <a:lnTo>
                        <a:pt x="82" y="14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79" y="11"/>
                      </a:lnTo>
                      <a:lnTo>
                        <a:pt x="77" y="11"/>
                      </a:lnTo>
                      <a:lnTo>
                        <a:pt x="75" y="11"/>
                      </a:lnTo>
                      <a:lnTo>
                        <a:pt x="75" y="9"/>
                      </a:lnTo>
                      <a:lnTo>
                        <a:pt x="74" y="9"/>
                      </a:lnTo>
                      <a:lnTo>
                        <a:pt x="74" y="7"/>
                      </a:lnTo>
                      <a:lnTo>
                        <a:pt x="72" y="7"/>
                      </a:lnTo>
                      <a:lnTo>
                        <a:pt x="70" y="5"/>
                      </a:lnTo>
                      <a:lnTo>
                        <a:pt x="65" y="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1" name="Freeform 950"/>
                <p:cNvSpPr>
                  <a:spLocks/>
                </p:cNvSpPr>
                <p:nvPr/>
              </p:nvSpPr>
              <p:spPr bwMode="auto">
                <a:xfrm>
                  <a:off x="5180" y="938"/>
                  <a:ext cx="48" cy="34"/>
                </a:xfrm>
                <a:custGeom>
                  <a:avLst/>
                  <a:gdLst>
                    <a:gd name="T0" fmla="*/ 0 w 95"/>
                    <a:gd name="T1" fmla="*/ 13 h 70"/>
                    <a:gd name="T2" fmla="*/ 0 w 95"/>
                    <a:gd name="T3" fmla="*/ 17 h 70"/>
                    <a:gd name="T4" fmla="*/ 0 w 95"/>
                    <a:gd name="T5" fmla="*/ 20 h 70"/>
                    <a:gd name="T6" fmla="*/ 3 w 95"/>
                    <a:gd name="T7" fmla="*/ 26 h 70"/>
                    <a:gd name="T8" fmla="*/ 7 w 95"/>
                    <a:gd name="T9" fmla="*/ 29 h 70"/>
                    <a:gd name="T10" fmla="*/ 12 w 95"/>
                    <a:gd name="T11" fmla="*/ 32 h 70"/>
                    <a:gd name="T12" fmla="*/ 18 w 95"/>
                    <a:gd name="T13" fmla="*/ 33 h 70"/>
                    <a:gd name="T14" fmla="*/ 24 w 95"/>
                    <a:gd name="T15" fmla="*/ 33 h 70"/>
                    <a:gd name="T16" fmla="*/ 29 w 95"/>
                    <a:gd name="T17" fmla="*/ 32 h 70"/>
                    <a:gd name="T18" fmla="*/ 37 w 95"/>
                    <a:gd name="T19" fmla="*/ 31 h 70"/>
                    <a:gd name="T20" fmla="*/ 41 w 95"/>
                    <a:gd name="T21" fmla="*/ 27 h 70"/>
                    <a:gd name="T22" fmla="*/ 44 w 95"/>
                    <a:gd name="T23" fmla="*/ 24 h 70"/>
                    <a:gd name="T24" fmla="*/ 47 w 95"/>
                    <a:gd name="T25" fmla="*/ 21 h 70"/>
                    <a:gd name="T26" fmla="*/ 47 w 95"/>
                    <a:gd name="T27" fmla="*/ 18 h 70"/>
                    <a:gd name="T28" fmla="*/ 47 w 95"/>
                    <a:gd name="T29" fmla="*/ 13 h 70"/>
                    <a:gd name="T30" fmla="*/ 43 w 95"/>
                    <a:gd name="T31" fmla="*/ 8 h 70"/>
                    <a:gd name="T32" fmla="*/ 39 w 95"/>
                    <a:gd name="T33" fmla="*/ 4 h 70"/>
                    <a:gd name="T34" fmla="*/ 37 w 95"/>
                    <a:gd name="T35" fmla="*/ 2 h 70"/>
                    <a:gd name="T36" fmla="*/ 28 w 95"/>
                    <a:gd name="T37" fmla="*/ 0 h 70"/>
                    <a:gd name="T38" fmla="*/ 22 w 95"/>
                    <a:gd name="T39" fmla="*/ 0 h 70"/>
                    <a:gd name="T40" fmla="*/ 14 w 95"/>
                    <a:gd name="T41" fmla="*/ 2 h 70"/>
                    <a:gd name="T42" fmla="*/ 10 w 95"/>
                    <a:gd name="T43" fmla="*/ 3 h 70"/>
                    <a:gd name="T44" fmla="*/ 7 w 95"/>
                    <a:gd name="T45" fmla="*/ 6 h 70"/>
                    <a:gd name="T46" fmla="*/ 3 w 95"/>
                    <a:gd name="T47" fmla="*/ 10 h 70"/>
                    <a:gd name="T48" fmla="*/ 7 w 95"/>
                    <a:gd name="T49" fmla="*/ 8 h 70"/>
                    <a:gd name="T50" fmla="*/ 11 w 95"/>
                    <a:gd name="T51" fmla="*/ 5 h 70"/>
                    <a:gd name="T52" fmla="*/ 14 w 95"/>
                    <a:gd name="T53" fmla="*/ 3 h 70"/>
                    <a:gd name="T54" fmla="*/ 21 w 95"/>
                    <a:gd name="T55" fmla="*/ 2 h 70"/>
                    <a:gd name="T56" fmla="*/ 26 w 95"/>
                    <a:gd name="T57" fmla="*/ 2 h 70"/>
                    <a:gd name="T58" fmla="*/ 31 w 95"/>
                    <a:gd name="T59" fmla="*/ 2 h 70"/>
                    <a:gd name="T60" fmla="*/ 37 w 95"/>
                    <a:gd name="T61" fmla="*/ 5 h 70"/>
                    <a:gd name="T62" fmla="*/ 41 w 95"/>
                    <a:gd name="T63" fmla="*/ 8 h 70"/>
                    <a:gd name="T64" fmla="*/ 43 w 95"/>
                    <a:gd name="T65" fmla="*/ 10 h 70"/>
                    <a:gd name="T66" fmla="*/ 45 w 95"/>
                    <a:gd name="T67" fmla="*/ 15 h 70"/>
                    <a:gd name="T68" fmla="*/ 44 w 95"/>
                    <a:gd name="T69" fmla="*/ 19 h 70"/>
                    <a:gd name="T70" fmla="*/ 43 w 95"/>
                    <a:gd name="T71" fmla="*/ 23 h 70"/>
                    <a:gd name="T72" fmla="*/ 41 w 95"/>
                    <a:gd name="T73" fmla="*/ 25 h 70"/>
                    <a:gd name="T74" fmla="*/ 37 w 95"/>
                    <a:gd name="T75" fmla="*/ 28 h 70"/>
                    <a:gd name="T76" fmla="*/ 33 w 95"/>
                    <a:gd name="T77" fmla="*/ 30 h 70"/>
                    <a:gd name="T78" fmla="*/ 28 w 95"/>
                    <a:gd name="T79" fmla="*/ 32 h 70"/>
                    <a:gd name="T80" fmla="*/ 23 w 95"/>
                    <a:gd name="T81" fmla="*/ 32 h 70"/>
                    <a:gd name="T82" fmla="*/ 18 w 95"/>
                    <a:gd name="T83" fmla="*/ 32 h 70"/>
                    <a:gd name="T84" fmla="*/ 13 w 95"/>
                    <a:gd name="T85" fmla="*/ 30 h 70"/>
                    <a:gd name="T86" fmla="*/ 8 w 95"/>
                    <a:gd name="T87" fmla="*/ 27 h 70"/>
                    <a:gd name="T88" fmla="*/ 5 w 95"/>
                    <a:gd name="T89" fmla="*/ 24 h 70"/>
                    <a:gd name="T90" fmla="*/ 3 w 95"/>
                    <a:gd name="T91" fmla="*/ 20 h 70"/>
                    <a:gd name="T92" fmla="*/ 3 w 95"/>
                    <a:gd name="T93" fmla="*/ 17 h 70"/>
                    <a:gd name="T94" fmla="*/ 3 w 95"/>
                    <a:gd name="T95" fmla="*/ 13 h 7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95"/>
                    <a:gd name="T145" fmla="*/ 0 h 70"/>
                    <a:gd name="T146" fmla="*/ 95 w 95"/>
                    <a:gd name="T147" fmla="*/ 70 h 7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95" h="70">
                      <a:moveTo>
                        <a:pt x="5" y="21"/>
                      </a:moveTo>
                      <a:lnTo>
                        <a:pt x="1" y="24"/>
                      </a:lnTo>
                      <a:lnTo>
                        <a:pt x="0" y="27"/>
                      </a:lnTo>
                      <a:lnTo>
                        <a:pt x="0" y="31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1" y="44"/>
                      </a:lnTo>
                      <a:lnTo>
                        <a:pt x="3" y="48"/>
                      </a:lnTo>
                      <a:lnTo>
                        <a:pt x="6" y="49"/>
                      </a:lnTo>
                      <a:lnTo>
                        <a:pt x="6" y="53"/>
                      </a:lnTo>
                      <a:lnTo>
                        <a:pt x="8" y="54"/>
                      </a:lnTo>
                      <a:lnTo>
                        <a:pt x="10" y="56"/>
                      </a:lnTo>
                      <a:lnTo>
                        <a:pt x="11" y="58"/>
                      </a:lnTo>
                      <a:lnTo>
                        <a:pt x="13" y="60"/>
                      </a:lnTo>
                      <a:lnTo>
                        <a:pt x="15" y="61"/>
                      </a:lnTo>
                      <a:lnTo>
                        <a:pt x="18" y="63"/>
                      </a:lnTo>
                      <a:lnTo>
                        <a:pt x="21" y="63"/>
                      </a:lnTo>
                      <a:lnTo>
                        <a:pt x="23" y="65"/>
                      </a:lnTo>
                      <a:lnTo>
                        <a:pt x="26" y="66"/>
                      </a:lnTo>
                      <a:lnTo>
                        <a:pt x="28" y="66"/>
                      </a:lnTo>
                      <a:lnTo>
                        <a:pt x="33" y="66"/>
                      </a:lnTo>
                      <a:lnTo>
                        <a:pt x="35" y="68"/>
                      </a:lnTo>
                      <a:lnTo>
                        <a:pt x="40" y="68"/>
                      </a:lnTo>
                      <a:lnTo>
                        <a:pt x="41" y="68"/>
                      </a:lnTo>
                      <a:lnTo>
                        <a:pt x="45" y="70"/>
                      </a:lnTo>
                      <a:lnTo>
                        <a:pt x="48" y="68"/>
                      </a:lnTo>
                      <a:lnTo>
                        <a:pt x="51" y="68"/>
                      </a:lnTo>
                      <a:lnTo>
                        <a:pt x="53" y="68"/>
                      </a:lnTo>
                      <a:lnTo>
                        <a:pt x="56" y="66"/>
                      </a:lnTo>
                      <a:lnTo>
                        <a:pt x="58" y="66"/>
                      </a:lnTo>
                      <a:lnTo>
                        <a:pt x="66" y="65"/>
                      </a:lnTo>
                      <a:lnTo>
                        <a:pt x="68" y="65"/>
                      </a:lnTo>
                      <a:lnTo>
                        <a:pt x="71" y="63"/>
                      </a:lnTo>
                      <a:lnTo>
                        <a:pt x="73" y="63"/>
                      </a:lnTo>
                      <a:lnTo>
                        <a:pt x="75" y="61"/>
                      </a:lnTo>
                      <a:lnTo>
                        <a:pt x="76" y="61"/>
                      </a:lnTo>
                      <a:lnTo>
                        <a:pt x="78" y="60"/>
                      </a:lnTo>
                      <a:lnTo>
                        <a:pt x="81" y="56"/>
                      </a:lnTo>
                      <a:lnTo>
                        <a:pt x="83" y="56"/>
                      </a:lnTo>
                      <a:lnTo>
                        <a:pt x="85" y="54"/>
                      </a:lnTo>
                      <a:lnTo>
                        <a:pt x="86" y="53"/>
                      </a:lnTo>
                      <a:lnTo>
                        <a:pt x="88" y="49"/>
                      </a:lnTo>
                      <a:lnTo>
                        <a:pt x="90" y="49"/>
                      </a:lnTo>
                      <a:lnTo>
                        <a:pt x="90" y="48"/>
                      </a:lnTo>
                      <a:lnTo>
                        <a:pt x="90" y="46"/>
                      </a:lnTo>
                      <a:lnTo>
                        <a:pt x="93" y="44"/>
                      </a:lnTo>
                      <a:lnTo>
                        <a:pt x="93" y="41"/>
                      </a:lnTo>
                      <a:lnTo>
                        <a:pt x="93" y="39"/>
                      </a:lnTo>
                      <a:lnTo>
                        <a:pt x="95" y="39"/>
                      </a:lnTo>
                      <a:lnTo>
                        <a:pt x="93" y="38"/>
                      </a:lnTo>
                      <a:lnTo>
                        <a:pt x="95" y="36"/>
                      </a:lnTo>
                      <a:lnTo>
                        <a:pt x="95" y="31"/>
                      </a:lnTo>
                      <a:lnTo>
                        <a:pt x="93" y="27"/>
                      </a:lnTo>
                      <a:lnTo>
                        <a:pt x="93" y="26"/>
                      </a:lnTo>
                      <a:lnTo>
                        <a:pt x="90" y="19"/>
                      </a:lnTo>
                      <a:lnTo>
                        <a:pt x="88" y="17"/>
                      </a:lnTo>
                      <a:lnTo>
                        <a:pt x="86" y="16"/>
                      </a:lnTo>
                      <a:lnTo>
                        <a:pt x="85" y="14"/>
                      </a:lnTo>
                      <a:lnTo>
                        <a:pt x="81" y="11"/>
                      </a:lnTo>
                      <a:lnTo>
                        <a:pt x="78" y="9"/>
                      </a:lnTo>
                      <a:lnTo>
                        <a:pt x="78" y="7"/>
                      </a:lnTo>
                      <a:lnTo>
                        <a:pt x="76" y="7"/>
                      </a:lnTo>
                      <a:lnTo>
                        <a:pt x="73" y="7"/>
                      </a:lnTo>
                      <a:lnTo>
                        <a:pt x="73" y="5"/>
                      </a:lnTo>
                      <a:lnTo>
                        <a:pt x="63" y="0"/>
                      </a:lnTo>
                      <a:lnTo>
                        <a:pt x="60" y="0"/>
                      </a:lnTo>
                      <a:lnTo>
                        <a:pt x="56" y="0"/>
                      </a:lnTo>
                      <a:lnTo>
                        <a:pt x="51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lnTo>
                        <a:pt x="43" y="0"/>
                      </a:lnTo>
                      <a:lnTo>
                        <a:pt x="40" y="0"/>
                      </a:lnTo>
                      <a:lnTo>
                        <a:pt x="38" y="0"/>
                      </a:lnTo>
                      <a:lnTo>
                        <a:pt x="33" y="0"/>
                      </a:lnTo>
                      <a:lnTo>
                        <a:pt x="28" y="4"/>
                      </a:lnTo>
                      <a:lnTo>
                        <a:pt x="25" y="5"/>
                      </a:lnTo>
                      <a:lnTo>
                        <a:pt x="23" y="5"/>
                      </a:lnTo>
                      <a:lnTo>
                        <a:pt x="21" y="7"/>
                      </a:lnTo>
                      <a:lnTo>
                        <a:pt x="20" y="7"/>
                      </a:lnTo>
                      <a:lnTo>
                        <a:pt x="18" y="9"/>
                      </a:lnTo>
                      <a:lnTo>
                        <a:pt x="15" y="9"/>
                      </a:lnTo>
                      <a:lnTo>
                        <a:pt x="13" y="11"/>
                      </a:lnTo>
                      <a:lnTo>
                        <a:pt x="13" y="12"/>
                      </a:lnTo>
                      <a:lnTo>
                        <a:pt x="11" y="14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5" y="21"/>
                      </a:lnTo>
                      <a:lnTo>
                        <a:pt x="10" y="22"/>
                      </a:lnTo>
                      <a:lnTo>
                        <a:pt x="11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5" y="14"/>
                      </a:lnTo>
                      <a:lnTo>
                        <a:pt x="18" y="14"/>
                      </a:lnTo>
                      <a:lnTo>
                        <a:pt x="21" y="11"/>
                      </a:lnTo>
                      <a:lnTo>
                        <a:pt x="23" y="11"/>
                      </a:lnTo>
                      <a:lnTo>
                        <a:pt x="25" y="9"/>
                      </a:lnTo>
                      <a:lnTo>
                        <a:pt x="25" y="7"/>
                      </a:lnTo>
                      <a:lnTo>
                        <a:pt x="28" y="7"/>
                      </a:lnTo>
                      <a:lnTo>
                        <a:pt x="31" y="7"/>
                      </a:lnTo>
                      <a:lnTo>
                        <a:pt x="35" y="5"/>
                      </a:lnTo>
                      <a:lnTo>
                        <a:pt x="40" y="5"/>
                      </a:lnTo>
                      <a:lnTo>
                        <a:pt x="41" y="4"/>
                      </a:lnTo>
                      <a:lnTo>
                        <a:pt x="43" y="4"/>
                      </a:lnTo>
                      <a:lnTo>
                        <a:pt x="46" y="4"/>
                      </a:lnTo>
                      <a:lnTo>
                        <a:pt x="48" y="4"/>
                      </a:lnTo>
                      <a:lnTo>
                        <a:pt x="51" y="4"/>
                      </a:lnTo>
                      <a:lnTo>
                        <a:pt x="56" y="4"/>
                      </a:lnTo>
                      <a:lnTo>
                        <a:pt x="58" y="5"/>
                      </a:lnTo>
                      <a:lnTo>
                        <a:pt x="60" y="5"/>
                      </a:lnTo>
                      <a:lnTo>
                        <a:pt x="61" y="5"/>
                      </a:lnTo>
                      <a:lnTo>
                        <a:pt x="70" y="7"/>
                      </a:lnTo>
                      <a:lnTo>
                        <a:pt x="71" y="9"/>
                      </a:lnTo>
                      <a:lnTo>
                        <a:pt x="73" y="9"/>
                      </a:lnTo>
                      <a:lnTo>
                        <a:pt x="73" y="11"/>
                      </a:lnTo>
                      <a:lnTo>
                        <a:pt x="76" y="11"/>
                      </a:lnTo>
                      <a:lnTo>
                        <a:pt x="76" y="14"/>
                      </a:lnTo>
                      <a:lnTo>
                        <a:pt x="80" y="14"/>
                      </a:lnTo>
                      <a:lnTo>
                        <a:pt x="81" y="16"/>
                      </a:lnTo>
                      <a:lnTo>
                        <a:pt x="83" y="17"/>
                      </a:lnTo>
                      <a:lnTo>
                        <a:pt x="85" y="19"/>
                      </a:lnTo>
                      <a:lnTo>
                        <a:pt x="86" y="21"/>
                      </a:lnTo>
                      <a:lnTo>
                        <a:pt x="88" y="24"/>
                      </a:lnTo>
                      <a:lnTo>
                        <a:pt x="88" y="26"/>
                      </a:lnTo>
                      <a:lnTo>
                        <a:pt x="88" y="27"/>
                      </a:lnTo>
                      <a:lnTo>
                        <a:pt x="90" y="31"/>
                      </a:lnTo>
                      <a:lnTo>
                        <a:pt x="90" y="36"/>
                      </a:lnTo>
                      <a:lnTo>
                        <a:pt x="90" y="38"/>
                      </a:lnTo>
                      <a:lnTo>
                        <a:pt x="88" y="39"/>
                      </a:lnTo>
                      <a:lnTo>
                        <a:pt x="88" y="41"/>
                      </a:lnTo>
                      <a:lnTo>
                        <a:pt x="88" y="43"/>
                      </a:lnTo>
                      <a:lnTo>
                        <a:pt x="86" y="46"/>
                      </a:lnTo>
                      <a:lnTo>
                        <a:pt x="86" y="48"/>
                      </a:lnTo>
                      <a:lnTo>
                        <a:pt x="86" y="46"/>
                      </a:lnTo>
                      <a:lnTo>
                        <a:pt x="85" y="49"/>
                      </a:lnTo>
                      <a:lnTo>
                        <a:pt x="83" y="49"/>
                      </a:lnTo>
                      <a:lnTo>
                        <a:pt x="81" y="51"/>
                      </a:lnTo>
                      <a:lnTo>
                        <a:pt x="78" y="54"/>
                      </a:lnTo>
                      <a:lnTo>
                        <a:pt x="78" y="56"/>
                      </a:lnTo>
                      <a:lnTo>
                        <a:pt x="76" y="56"/>
                      </a:lnTo>
                      <a:lnTo>
                        <a:pt x="73" y="58"/>
                      </a:lnTo>
                      <a:lnTo>
                        <a:pt x="71" y="60"/>
                      </a:lnTo>
                      <a:lnTo>
                        <a:pt x="68" y="61"/>
                      </a:lnTo>
                      <a:lnTo>
                        <a:pt x="66" y="61"/>
                      </a:lnTo>
                      <a:lnTo>
                        <a:pt x="65" y="61"/>
                      </a:lnTo>
                      <a:lnTo>
                        <a:pt x="63" y="63"/>
                      </a:lnTo>
                      <a:lnTo>
                        <a:pt x="56" y="65"/>
                      </a:lnTo>
                      <a:lnTo>
                        <a:pt x="55" y="65"/>
                      </a:lnTo>
                      <a:lnTo>
                        <a:pt x="53" y="65"/>
                      </a:lnTo>
                      <a:lnTo>
                        <a:pt x="51" y="65"/>
                      </a:lnTo>
                      <a:lnTo>
                        <a:pt x="48" y="66"/>
                      </a:lnTo>
                      <a:lnTo>
                        <a:pt x="46" y="66"/>
                      </a:lnTo>
                      <a:lnTo>
                        <a:pt x="41" y="66"/>
                      </a:lnTo>
                      <a:lnTo>
                        <a:pt x="40" y="66"/>
                      </a:lnTo>
                      <a:lnTo>
                        <a:pt x="36" y="65"/>
                      </a:lnTo>
                      <a:lnTo>
                        <a:pt x="35" y="65"/>
                      </a:lnTo>
                      <a:lnTo>
                        <a:pt x="30" y="63"/>
                      </a:lnTo>
                      <a:lnTo>
                        <a:pt x="28" y="63"/>
                      </a:lnTo>
                      <a:lnTo>
                        <a:pt x="25" y="61"/>
                      </a:lnTo>
                      <a:lnTo>
                        <a:pt x="23" y="61"/>
                      </a:lnTo>
                      <a:lnTo>
                        <a:pt x="21" y="60"/>
                      </a:lnTo>
                      <a:lnTo>
                        <a:pt x="18" y="58"/>
                      </a:lnTo>
                      <a:lnTo>
                        <a:pt x="16" y="56"/>
                      </a:lnTo>
                      <a:lnTo>
                        <a:pt x="15" y="56"/>
                      </a:lnTo>
                      <a:lnTo>
                        <a:pt x="13" y="54"/>
                      </a:lnTo>
                      <a:lnTo>
                        <a:pt x="11" y="51"/>
                      </a:lnTo>
                      <a:lnTo>
                        <a:pt x="10" y="49"/>
                      </a:lnTo>
                      <a:lnTo>
                        <a:pt x="6" y="46"/>
                      </a:lnTo>
                      <a:lnTo>
                        <a:pt x="6" y="44"/>
                      </a:lnTo>
                      <a:lnTo>
                        <a:pt x="6" y="41"/>
                      </a:lnTo>
                      <a:lnTo>
                        <a:pt x="5" y="39"/>
                      </a:lnTo>
                      <a:lnTo>
                        <a:pt x="5" y="38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5" y="31"/>
                      </a:lnTo>
                      <a:lnTo>
                        <a:pt x="6" y="27"/>
                      </a:lnTo>
                      <a:lnTo>
                        <a:pt x="6" y="26"/>
                      </a:lnTo>
                      <a:lnTo>
                        <a:pt x="10" y="22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2" name="Freeform 951"/>
                <p:cNvSpPr>
                  <a:spLocks/>
                </p:cNvSpPr>
                <p:nvPr/>
              </p:nvSpPr>
              <p:spPr bwMode="auto">
                <a:xfrm>
                  <a:off x="5178" y="944"/>
                  <a:ext cx="22" cy="17"/>
                </a:xfrm>
                <a:custGeom>
                  <a:avLst/>
                  <a:gdLst>
                    <a:gd name="T0" fmla="*/ 16 w 43"/>
                    <a:gd name="T1" fmla="*/ 0 h 34"/>
                    <a:gd name="T2" fmla="*/ 22 w 43"/>
                    <a:gd name="T3" fmla="*/ 2 h 34"/>
                    <a:gd name="T4" fmla="*/ 8 w 43"/>
                    <a:gd name="T5" fmla="*/ 17 h 34"/>
                    <a:gd name="T6" fmla="*/ 0 w 43"/>
                    <a:gd name="T7" fmla="*/ 11 h 34"/>
                    <a:gd name="T8" fmla="*/ 16 w 43"/>
                    <a:gd name="T9" fmla="*/ 0 h 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4"/>
                    <a:gd name="T17" fmla="*/ 43 w 43"/>
                    <a:gd name="T18" fmla="*/ 34 h 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4">
                      <a:moveTo>
                        <a:pt x="31" y="0"/>
                      </a:moveTo>
                      <a:lnTo>
                        <a:pt x="43" y="4"/>
                      </a:lnTo>
                      <a:lnTo>
                        <a:pt x="16" y="34"/>
                      </a:lnTo>
                      <a:lnTo>
                        <a:pt x="0" y="2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3" name="Freeform 952"/>
                <p:cNvSpPr>
                  <a:spLocks/>
                </p:cNvSpPr>
                <p:nvPr/>
              </p:nvSpPr>
              <p:spPr bwMode="auto">
                <a:xfrm>
                  <a:off x="5177" y="942"/>
                  <a:ext cx="24" cy="19"/>
                </a:xfrm>
                <a:custGeom>
                  <a:avLst/>
                  <a:gdLst>
                    <a:gd name="T0" fmla="*/ 18 w 48"/>
                    <a:gd name="T1" fmla="*/ 1 h 37"/>
                    <a:gd name="T2" fmla="*/ 16 w 48"/>
                    <a:gd name="T3" fmla="*/ 1 h 37"/>
                    <a:gd name="T4" fmla="*/ 22 w 48"/>
                    <a:gd name="T5" fmla="*/ 4 h 37"/>
                    <a:gd name="T6" fmla="*/ 22 w 48"/>
                    <a:gd name="T7" fmla="*/ 3 h 37"/>
                    <a:gd name="T8" fmla="*/ 9 w 48"/>
                    <a:gd name="T9" fmla="*/ 18 h 37"/>
                    <a:gd name="T10" fmla="*/ 10 w 48"/>
                    <a:gd name="T11" fmla="*/ 18 h 37"/>
                    <a:gd name="T12" fmla="*/ 3 w 48"/>
                    <a:gd name="T13" fmla="*/ 11 h 37"/>
                    <a:gd name="T14" fmla="*/ 3 w 48"/>
                    <a:gd name="T15" fmla="*/ 12 h 37"/>
                    <a:gd name="T16" fmla="*/ 18 w 48"/>
                    <a:gd name="T17" fmla="*/ 1 h 37"/>
                    <a:gd name="T18" fmla="*/ 16 w 48"/>
                    <a:gd name="T19" fmla="*/ 0 h 37"/>
                    <a:gd name="T20" fmla="*/ 1 w 48"/>
                    <a:gd name="T21" fmla="*/ 11 h 37"/>
                    <a:gd name="T22" fmla="*/ 0 w 48"/>
                    <a:gd name="T23" fmla="*/ 12 h 37"/>
                    <a:gd name="T24" fmla="*/ 1 w 48"/>
                    <a:gd name="T25" fmla="*/ 12 h 37"/>
                    <a:gd name="T26" fmla="*/ 9 w 48"/>
                    <a:gd name="T27" fmla="*/ 19 h 37"/>
                    <a:gd name="T28" fmla="*/ 9 w 48"/>
                    <a:gd name="T29" fmla="*/ 19 h 37"/>
                    <a:gd name="T30" fmla="*/ 9 w 48"/>
                    <a:gd name="T31" fmla="*/ 19 h 37"/>
                    <a:gd name="T32" fmla="*/ 10 w 48"/>
                    <a:gd name="T33" fmla="*/ 19 h 37"/>
                    <a:gd name="T34" fmla="*/ 10 w 48"/>
                    <a:gd name="T35" fmla="*/ 19 h 37"/>
                    <a:gd name="T36" fmla="*/ 24 w 48"/>
                    <a:gd name="T37" fmla="*/ 4 h 37"/>
                    <a:gd name="T38" fmla="*/ 24 w 48"/>
                    <a:gd name="T39" fmla="*/ 4 h 37"/>
                    <a:gd name="T40" fmla="*/ 24 w 48"/>
                    <a:gd name="T41" fmla="*/ 4 h 37"/>
                    <a:gd name="T42" fmla="*/ 24 w 48"/>
                    <a:gd name="T43" fmla="*/ 3 h 37"/>
                    <a:gd name="T44" fmla="*/ 24 w 48"/>
                    <a:gd name="T45" fmla="*/ 3 h 37"/>
                    <a:gd name="T46" fmla="*/ 18 w 48"/>
                    <a:gd name="T47" fmla="*/ 0 h 37"/>
                    <a:gd name="T48" fmla="*/ 17 w 48"/>
                    <a:gd name="T49" fmla="*/ 0 h 37"/>
                    <a:gd name="T50" fmla="*/ 16 w 48"/>
                    <a:gd name="T51" fmla="*/ 0 h 37"/>
                    <a:gd name="T52" fmla="*/ 16 w 48"/>
                    <a:gd name="T53" fmla="*/ 0 h 37"/>
                    <a:gd name="T54" fmla="*/ 18 w 48"/>
                    <a:gd name="T55" fmla="*/ 1 h 37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48"/>
                    <a:gd name="T85" fmla="*/ 0 h 37"/>
                    <a:gd name="T86" fmla="*/ 48 w 48"/>
                    <a:gd name="T87" fmla="*/ 37 h 37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48" h="37">
                      <a:moveTo>
                        <a:pt x="35" y="2"/>
                      </a:moveTo>
                      <a:lnTo>
                        <a:pt x="32" y="2"/>
                      </a:lnTo>
                      <a:lnTo>
                        <a:pt x="43" y="7"/>
                      </a:lnTo>
                      <a:lnTo>
                        <a:pt x="43" y="5"/>
                      </a:lnTo>
                      <a:lnTo>
                        <a:pt x="17" y="35"/>
                      </a:lnTo>
                      <a:lnTo>
                        <a:pt x="20" y="35"/>
                      </a:lnTo>
                      <a:lnTo>
                        <a:pt x="5" y="22"/>
                      </a:lnTo>
                      <a:lnTo>
                        <a:pt x="5" y="23"/>
                      </a:lnTo>
                      <a:lnTo>
                        <a:pt x="35" y="2"/>
                      </a:lnTo>
                      <a:lnTo>
                        <a:pt x="32" y="0"/>
                      </a:lnTo>
                      <a:lnTo>
                        <a:pt x="2" y="22"/>
                      </a:lnTo>
                      <a:lnTo>
                        <a:pt x="0" y="23"/>
                      </a:lnTo>
                      <a:lnTo>
                        <a:pt x="2" y="23"/>
                      </a:lnTo>
                      <a:lnTo>
                        <a:pt x="17" y="37"/>
                      </a:lnTo>
                      <a:lnTo>
                        <a:pt x="18" y="37"/>
                      </a:lnTo>
                      <a:lnTo>
                        <a:pt x="20" y="37"/>
                      </a:lnTo>
                      <a:lnTo>
                        <a:pt x="48" y="7"/>
                      </a:lnTo>
                      <a:lnTo>
                        <a:pt x="47" y="7"/>
                      </a:lnTo>
                      <a:lnTo>
                        <a:pt x="48" y="7"/>
                      </a:lnTo>
                      <a:lnTo>
                        <a:pt x="47" y="5"/>
                      </a:lnTo>
                      <a:lnTo>
                        <a:pt x="35" y="0"/>
                      </a:lnTo>
                      <a:lnTo>
                        <a:pt x="33" y="0"/>
                      </a:lnTo>
                      <a:lnTo>
                        <a:pt x="32" y="0"/>
                      </a:lnTo>
                      <a:lnTo>
                        <a:pt x="3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4" name="Freeform 953"/>
                <p:cNvSpPr>
                  <a:spLocks/>
                </p:cNvSpPr>
                <p:nvPr/>
              </p:nvSpPr>
              <p:spPr bwMode="auto">
                <a:xfrm>
                  <a:off x="5250" y="944"/>
                  <a:ext cx="19" cy="22"/>
                </a:xfrm>
                <a:custGeom>
                  <a:avLst/>
                  <a:gdLst>
                    <a:gd name="T0" fmla="*/ 12 w 36"/>
                    <a:gd name="T1" fmla="*/ 1 h 44"/>
                    <a:gd name="T2" fmla="*/ 12 w 36"/>
                    <a:gd name="T3" fmla="*/ 1 h 44"/>
                    <a:gd name="T4" fmla="*/ 11 w 36"/>
                    <a:gd name="T5" fmla="*/ 0 h 44"/>
                    <a:gd name="T6" fmla="*/ 10 w 36"/>
                    <a:gd name="T7" fmla="*/ 0 h 44"/>
                    <a:gd name="T8" fmla="*/ 8 w 36"/>
                    <a:gd name="T9" fmla="*/ 0 h 44"/>
                    <a:gd name="T10" fmla="*/ 8 w 36"/>
                    <a:gd name="T11" fmla="*/ 1 h 44"/>
                    <a:gd name="T12" fmla="*/ 5 w 36"/>
                    <a:gd name="T13" fmla="*/ 1 h 44"/>
                    <a:gd name="T14" fmla="*/ 4 w 36"/>
                    <a:gd name="T15" fmla="*/ 2 h 44"/>
                    <a:gd name="T16" fmla="*/ 3 w 36"/>
                    <a:gd name="T17" fmla="*/ 3 h 44"/>
                    <a:gd name="T18" fmla="*/ 3 w 36"/>
                    <a:gd name="T19" fmla="*/ 3 h 44"/>
                    <a:gd name="T20" fmla="*/ 3 w 36"/>
                    <a:gd name="T21" fmla="*/ 5 h 44"/>
                    <a:gd name="T22" fmla="*/ 1 w 36"/>
                    <a:gd name="T23" fmla="*/ 7 h 44"/>
                    <a:gd name="T24" fmla="*/ 1 w 36"/>
                    <a:gd name="T25" fmla="*/ 7 h 44"/>
                    <a:gd name="T26" fmla="*/ 1 w 36"/>
                    <a:gd name="T27" fmla="*/ 10 h 44"/>
                    <a:gd name="T28" fmla="*/ 0 w 36"/>
                    <a:gd name="T29" fmla="*/ 10 h 44"/>
                    <a:gd name="T30" fmla="*/ 0 w 36"/>
                    <a:gd name="T31" fmla="*/ 12 h 44"/>
                    <a:gd name="T32" fmla="*/ 0 w 36"/>
                    <a:gd name="T33" fmla="*/ 13 h 44"/>
                    <a:gd name="T34" fmla="*/ 1 w 36"/>
                    <a:gd name="T35" fmla="*/ 16 h 44"/>
                    <a:gd name="T36" fmla="*/ 2 w 36"/>
                    <a:gd name="T37" fmla="*/ 18 h 44"/>
                    <a:gd name="T38" fmla="*/ 3 w 36"/>
                    <a:gd name="T39" fmla="*/ 19 h 44"/>
                    <a:gd name="T40" fmla="*/ 3 w 36"/>
                    <a:gd name="T41" fmla="*/ 19 h 44"/>
                    <a:gd name="T42" fmla="*/ 3 w 36"/>
                    <a:gd name="T43" fmla="*/ 20 h 44"/>
                    <a:gd name="T44" fmla="*/ 4 w 36"/>
                    <a:gd name="T45" fmla="*/ 21 h 44"/>
                    <a:gd name="T46" fmla="*/ 5 w 36"/>
                    <a:gd name="T47" fmla="*/ 21 h 44"/>
                    <a:gd name="T48" fmla="*/ 6 w 36"/>
                    <a:gd name="T49" fmla="*/ 21 h 44"/>
                    <a:gd name="T50" fmla="*/ 8 w 36"/>
                    <a:gd name="T51" fmla="*/ 22 h 44"/>
                    <a:gd name="T52" fmla="*/ 8 w 36"/>
                    <a:gd name="T53" fmla="*/ 22 h 44"/>
                    <a:gd name="T54" fmla="*/ 10 w 36"/>
                    <a:gd name="T55" fmla="*/ 22 h 44"/>
                    <a:gd name="T56" fmla="*/ 11 w 36"/>
                    <a:gd name="T57" fmla="*/ 22 h 44"/>
                    <a:gd name="T58" fmla="*/ 14 w 36"/>
                    <a:gd name="T59" fmla="*/ 21 h 44"/>
                    <a:gd name="T60" fmla="*/ 15 w 36"/>
                    <a:gd name="T61" fmla="*/ 21 h 44"/>
                    <a:gd name="T62" fmla="*/ 16 w 36"/>
                    <a:gd name="T63" fmla="*/ 20 h 44"/>
                    <a:gd name="T64" fmla="*/ 16 w 36"/>
                    <a:gd name="T65" fmla="*/ 19 h 44"/>
                    <a:gd name="T66" fmla="*/ 16 w 36"/>
                    <a:gd name="T67" fmla="*/ 18 h 44"/>
                    <a:gd name="T68" fmla="*/ 17 w 36"/>
                    <a:gd name="T69" fmla="*/ 17 h 44"/>
                    <a:gd name="T70" fmla="*/ 18 w 36"/>
                    <a:gd name="T71" fmla="*/ 15 h 44"/>
                    <a:gd name="T72" fmla="*/ 19 w 36"/>
                    <a:gd name="T73" fmla="*/ 13 h 44"/>
                    <a:gd name="T74" fmla="*/ 19 w 36"/>
                    <a:gd name="T75" fmla="*/ 12 h 44"/>
                    <a:gd name="T76" fmla="*/ 19 w 36"/>
                    <a:gd name="T77" fmla="*/ 11 h 44"/>
                    <a:gd name="T78" fmla="*/ 19 w 36"/>
                    <a:gd name="T79" fmla="*/ 10 h 44"/>
                    <a:gd name="T80" fmla="*/ 18 w 36"/>
                    <a:gd name="T81" fmla="*/ 6 h 44"/>
                    <a:gd name="T82" fmla="*/ 17 w 36"/>
                    <a:gd name="T83" fmla="*/ 5 h 44"/>
                    <a:gd name="T84" fmla="*/ 16 w 36"/>
                    <a:gd name="T85" fmla="*/ 3 h 44"/>
                    <a:gd name="T86" fmla="*/ 16 w 36"/>
                    <a:gd name="T87" fmla="*/ 3 h 44"/>
                    <a:gd name="T88" fmla="*/ 16 w 36"/>
                    <a:gd name="T89" fmla="*/ 3 h 44"/>
                    <a:gd name="T90" fmla="*/ 15 w 36"/>
                    <a:gd name="T91" fmla="*/ 1 h 4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6"/>
                    <a:gd name="T139" fmla="*/ 0 h 44"/>
                    <a:gd name="T140" fmla="*/ 36 w 36"/>
                    <a:gd name="T141" fmla="*/ 44 h 4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6" h="44">
                      <a:moveTo>
                        <a:pt x="26" y="2"/>
                      </a:moveTo>
                      <a:lnTo>
                        <a:pt x="23" y="2"/>
                      </a:lnTo>
                      <a:lnTo>
                        <a:pt x="23" y="0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2"/>
                      </a:lnTo>
                      <a:lnTo>
                        <a:pt x="1" y="14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1" y="27"/>
                      </a:lnTo>
                      <a:lnTo>
                        <a:pt x="1" y="32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5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6" y="39"/>
                      </a:lnTo>
                      <a:lnTo>
                        <a:pt x="6" y="41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1" y="42"/>
                      </a:lnTo>
                      <a:lnTo>
                        <a:pt x="13" y="44"/>
                      </a:lnTo>
                      <a:lnTo>
                        <a:pt x="15" y="44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1" y="44"/>
                      </a:lnTo>
                      <a:lnTo>
                        <a:pt x="26" y="41"/>
                      </a:lnTo>
                      <a:lnTo>
                        <a:pt x="28" y="41"/>
                      </a:lnTo>
                      <a:lnTo>
                        <a:pt x="28" y="39"/>
                      </a:lnTo>
                      <a:lnTo>
                        <a:pt x="30" y="39"/>
                      </a:lnTo>
                      <a:lnTo>
                        <a:pt x="30" y="37"/>
                      </a:lnTo>
                      <a:lnTo>
                        <a:pt x="31" y="37"/>
                      </a:lnTo>
                      <a:lnTo>
                        <a:pt x="31" y="36"/>
                      </a:lnTo>
                      <a:lnTo>
                        <a:pt x="33" y="36"/>
                      </a:lnTo>
                      <a:lnTo>
                        <a:pt x="33" y="34"/>
                      </a:lnTo>
                      <a:lnTo>
                        <a:pt x="33" y="32"/>
                      </a:lnTo>
                      <a:lnTo>
                        <a:pt x="34" y="31"/>
                      </a:lnTo>
                      <a:lnTo>
                        <a:pt x="34" y="29"/>
                      </a:lnTo>
                      <a:lnTo>
                        <a:pt x="36" y="27"/>
                      </a:lnTo>
                      <a:lnTo>
                        <a:pt x="36" y="26"/>
                      </a:lnTo>
                      <a:lnTo>
                        <a:pt x="36" y="24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9"/>
                      </a:lnTo>
                      <a:lnTo>
                        <a:pt x="36" y="17"/>
                      </a:lnTo>
                      <a:lnTo>
                        <a:pt x="34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3" y="7"/>
                      </a:lnTo>
                      <a:lnTo>
                        <a:pt x="31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6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5" name="Freeform 954"/>
                <p:cNvSpPr>
                  <a:spLocks/>
                </p:cNvSpPr>
                <p:nvPr/>
              </p:nvSpPr>
              <p:spPr bwMode="auto">
                <a:xfrm>
                  <a:off x="5249" y="944"/>
                  <a:ext cx="20" cy="22"/>
                </a:xfrm>
                <a:custGeom>
                  <a:avLst/>
                  <a:gdLst>
                    <a:gd name="T0" fmla="*/ 1 w 38"/>
                    <a:gd name="T1" fmla="*/ 10 h 44"/>
                    <a:gd name="T2" fmla="*/ 0 w 38"/>
                    <a:gd name="T3" fmla="*/ 11 h 44"/>
                    <a:gd name="T4" fmla="*/ 0 w 38"/>
                    <a:gd name="T5" fmla="*/ 13 h 44"/>
                    <a:gd name="T6" fmla="*/ 1 w 38"/>
                    <a:gd name="T7" fmla="*/ 15 h 44"/>
                    <a:gd name="T8" fmla="*/ 1 w 38"/>
                    <a:gd name="T9" fmla="*/ 17 h 44"/>
                    <a:gd name="T10" fmla="*/ 3 w 38"/>
                    <a:gd name="T11" fmla="*/ 19 h 44"/>
                    <a:gd name="T12" fmla="*/ 4 w 38"/>
                    <a:gd name="T13" fmla="*/ 21 h 44"/>
                    <a:gd name="T14" fmla="*/ 6 w 38"/>
                    <a:gd name="T15" fmla="*/ 21 h 44"/>
                    <a:gd name="T16" fmla="*/ 9 w 38"/>
                    <a:gd name="T17" fmla="*/ 22 h 44"/>
                    <a:gd name="T18" fmla="*/ 11 w 38"/>
                    <a:gd name="T19" fmla="*/ 22 h 44"/>
                    <a:gd name="T20" fmla="*/ 13 w 38"/>
                    <a:gd name="T21" fmla="*/ 22 h 44"/>
                    <a:gd name="T22" fmla="*/ 16 w 38"/>
                    <a:gd name="T23" fmla="*/ 21 h 44"/>
                    <a:gd name="T24" fmla="*/ 17 w 38"/>
                    <a:gd name="T25" fmla="*/ 19 h 44"/>
                    <a:gd name="T26" fmla="*/ 18 w 38"/>
                    <a:gd name="T27" fmla="*/ 18 h 44"/>
                    <a:gd name="T28" fmla="*/ 19 w 38"/>
                    <a:gd name="T29" fmla="*/ 14 h 44"/>
                    <a:gd name="T30" fmla="*/ 20 w 38"/>
                    <a:gd name="T31" fmla="*/ 12 h 44"/>
                    <a:gd name="T32" fmla="*/ 20 w 38"/>
                    <a:gd name="T33" fmla="*/ 10 h 44"/>
                    <a:gd name="T34" fmla="*/ 18 w 38"/>
                    <a:gd name="T35" fmla="*/ 5 h 44"/>
                    <a:gd name="T36" fmla="*/ 17 w 38"/>
                    <a:gd name="T37" fmla="*/ 3 h 44"/>
                    <a:gd name="T38" fmla="*/ 16 w 38"/>
                    <a:gd name="T39" fmla="*/ 2 h 44"/>
                    <a:gd name="T40" fmla="*/ 13 w 38"/>
                    <a:gd name="T41" fmla="*/ 0 h 44"/>
                    <a:gd name="T42" fmla="*/ 11 w 38"/>
                    <a:gd name="T43" fmla="*/ 0 h 44"/>
                    <a:gd name="T44" fmla="*/ 9 w 38"/>
                    <a:gd name="T45" fmla="*/ 0 h 44"/>
                    <a:gd name="T46" fmla="*/ 6 w 38"/>
                    <a:gd name="T47" fmla="*/ 1 h 44"/>
                    <a:gd name="T48" fmla="*/ 4 w 38"/>
                    <a:gd name="T49" fmla="*/ 2 h 44"/>
                    <a:gd name="T50" fmla="*/ 3 w 38"/>
                    <a:gd name="T51" fmla="*/ 3 h 44"/>
                    <a:gd name="T52" fmla="*/ 3 w 38"/>
                    <a:gd name="T53" fmla="*/ 5 h 44"/>
                    <a:gd name="T54" fmla="*/ 3 w 38"/>
                    <a:gd name="T55" fmla="*/ 7 h 44"/>
                    <a:gd name="T56" fmla="*/ 4 w 38"/>
                    <a:gd name="T57" fmla="*/ 5 h 44"/>
                    <a:gd name="T58" fmla="*/ 4 w 38"/>
                    <a:gd name="T59" fmla="*/ 3 h 44"/>
                    <a:gd name="T60" fmla="*/ 5 w 38"/>
                    <a:gd name="T61" fmla="*/ 2 h 44"/>
                    <a:gd name="T62" fmla="*/ 7 w 38"/>
                    <a:gd name="T63" fmla="*/ 1 h 44"/>
                    <a:gd name="T64" fmla="*/ 9 w 38"/>
                    <a:gd name="T65" fmla="*/ 1 h 44"/>
                    <a:gd name="T66" fmla="*/ 11 w 38"/>
                    <a:gd name="T67" fmla="*/ 1 h 44"/>
                    <a:gd name="T68" fmla="*/ 13 w 38"/>
                    <a:gd name="T69" fmla="*/ 1 h 44"/>
                    <a:gd name="T70" fmla="*/ 16 w 38"/>
                    <a:gd name="T71" fmla="*/ 3 h 44"/>
                    <a:gd name="T72" fmla="*/ 17 w 38"/>
                    <a:gd name="T73" fmla="*/ 5 h 44"/>
                    <a:gd name="T74" fmla="*/ 18 w 38"/>
                    <a:gd name="T75" fmla="*/ 7 h 44"/>
                    <a:gd name="T76" fmla="*/ 18 w 38"/>
                    <a:gd name="T77" fmla="*/ 10 h 44"/>
                    <a:gd name="T78" fmla="*/ 18 w 38"/>
                    <a:gd name="T79" fmla="*/ 12 h 44"/>
                    <a:gd name="T80" fmla="*/ 18 w 38"/>
                    <a:gd name="T81" fmla="*/ 13 h 44"/>
                    <a:gd name="T82" fmla="*/ 17 w 38"/>
                    <a:gd name="T83" fmla="*/ 16 h 44"/>
                    <a:gd name="T84" fmla="*/ 16 w 38"/>
                    <a:gd name="T85" fmla="*/ 19 h 44"/>
                    <a:gd name="T86" fmla="*/ 15 w 38"/>
                    <a:gd name="T87" fmla="*/ 20 h 44"/>
                    <a:gd name="T88" fmla="*/ 13 w 38"/>
                    <a:gd name="T89" fmla="*/ 21 h 44"/>
                    <a:gd name="T90" fmla="*/ 11 w 38"/>
                    <a:gd name="T91" fmla="*/ 21 h 44"/>
                    <a:gd name="T92" fmla="*/ 9 w 38"/>
                    <a:gd name="T93" fmla="*/ 21 h 44"/>
                    <a:gd name="T94" fmla="*/ 7 w 38"/>
                    <a:gd name="T95" fmla="*/ 21 h 44"/>
                    <a:gd name="T96" fmla="*/ 5 w 38"/>
                    <a:gd name="T97" fmla="*/ 20 h 44"/>
                    <a:gd name="T98" fmla="*/ 4 w 38"/>
                    <a:gd name="T99" fmla="*/ 19 h 44"/>
                    <a:gd name="T100" fmla="*/ 3 w 38"/>
                    <a:gd name="T101" fmla="*/ 17 h 44"/>
                    <a:gd name="T102" fmla="*/ 2 w 38"/>
                    <a:gd name="T103" fmla="*/ 14 h 44"/>
                    <a:gd name="T104" fmla="*/ 1 w 38"/>
                    <a:gd name="T105" fmla="*/ 13 h 44"/>
                    <a:gd name="T106" fmla="*/ 1 w 38"/>
                    <a:gd name="T107" fmla="*/ 11 h 44"/>
                    <a:gd name="T108" fmla="*/ 1 w 38"/>
                    <a:gd name="T109" fmla="*/ 10 h 44"/>
                    <a:gd name="T110" fmla="*/ 3 w 38"/>
                    <a:gd name="T111" fmla="*/ 7 h 4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38"/>
                    <a:gd name="T169" fmla="*/ 0 h 44"/>
                    <a:gd name="T170" fmla="*/ 38 w 38"/>
                    <a:gd name="T171" fmla="*/ 44 h 4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38" h="44">
                      <a:moveTo>
                        <a:pt x="2" y="14"/>
                      </a:move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6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1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8" y="41"/>
                      </a:lnTo>
                      <a:lnTo>
                        <a:pt x="10" y="41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3" y="44"/>
                      </a:lnTo>
                      <a:lnTo>
                        <a:pt x="17" y="44"/>
                      </a:lnTo>
                      <a:lnTo>
                        <a:pt x="18" y="44"/>
                      </a:lnTo>
                      <a:lnTo>
                        <a:pt x="20" y="44"/>
                      </a:lnTo>
                      <a:lnTo>
                        <a:pt x="22" y="44"/>
                      </a:lnTo>
                      <a:lnTo>
                        <a:pt x="23" y="44"/>
                      </a:lnTo>
                      <a:lnTo>
                        <a:pt x="25" y="44"/>
                      </a:lnTo>
                      <a:lnTo>
                        <a:pt x="27" y="42"/>
                      </a:lnTo>
                      <a:lnTo>
                        <a:pt x="28" y="41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5" y="36"/>
                      </a:lnTo>
                      <a:lnTo>
                        <a:pt x="35" y="32"/>
                      </a:lnTo>
                      <a:lnTo>
                        <a:pt x="35" y="31"/>
                      </a:lnTo>
                      <a:lnTo>
                        <a:pt x="36" y="29"/>
                      </a:lnTo>
                      <a:lnTo>
                        <a:pt x="38" y="27"/>
                      </a:lnTo>
                      <a:lnTo>
                        <a:pt x="38" y="26"/>
                      </a:lnTo>
                      <a:lnTo>
                        <a:pt x="38" y="24"/>
                      </a:lnTo>
                      <a:lnTo>
                        <a:pt x="38" y="22"/>
                      </a:lnTo>
                      <a:lnTo>
                        <a:pt x="38" y="20"/>
                      </a:lnTo>
                      <a:lnTo>
                        <a:pt x="38" y="17"/>
                      </a:lnTo>
                      <a:lnTo>
                        <a:pt x="35" y="12"/>
                      </a:lnTo>
                      <a:lnTo>
                        <a:pt x="35" y="10"/>
                      </a:lnTo>
                      <a:lnTo>
                        <a:pt x="35" y="9"/>
                      </a:lnTo>
                      <a:lnTo>
                        <a:pt x="33" y="7"/>
                      </a:lnTo>
                      <a:lnTo>
                        <a:pt x="32" y="5"/>
                      </a:lnTo>
                      <a:lnTo>
                        <a:pt x="32" y="4"/>
                      </a:lnTo>
                      <a:lnTo>
                        <a:pt x="30" y="4"/>
                      </a:lnTo>
                      <a:lnTo>
                        <a:pt x="30" y="2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7" y="5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10"/>
                      </a:lnTo>
                      <a:lnTo>
                        <a:pt x="2" y="14"/>
                      </a:lnTo>
                      <a:lnTo>
                        <a:pt x="5" y="14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7" y="7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0" y="4"/>
                      </a:lnTo>
                      <a:lnTo>
                        <a:pt x="12" y="4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8" y="4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7"/>
                      </a:lnTo>
                      <a:lnTo>
                        <a:pt x="32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5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5" y="17"/>
                      </a:lnTo>
                      <a:lnTo>
                        <a:pt x="35" y="19"/>
                      </a:lnTo>
                      <a:lnTo>
                        <a:pt x="35" y="20"/>
                      </a:lnTo>
                      <a:lnTo>
                        <a:pt x="35" y="22"/>
                      </a:lnTo>
                      <a:lnTo>
                        <a:pt x="35" y="24"/>
                      </a:lnTo>
                      <a:lnTo>
                        <a:pt x="35" y="26"/>
                      </a:lnTo>
                      <a:lnTo>
                        <a:pt x="35" y="27"/>
                      </a:lnTo>
                      <a:lnTo>
                        <a:pt x="35" y="29"/>
                      </a:lnTo>
                      <a:lnTo>
                        <a:pt x="33" y="31"/>
                      </a:lnTo>
                      <a:lnTo>
                        <a:pt x="32" y="32"/>
                      </a:lnTo>
                      <a:lnTo>
                        <a:pt x="32" y="36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7" y="39"/>
                      </a:lnTo>
                      <a:lnTo>
                        <a:pt x="27" y="41"/>
                      </a:lnTo>
                      <a:lnTo>
                        <a:pt x="25" y="41"/>
                      </a:lnTo>
                      <a:lnTo>
                        <a:pt x="23" y="41"/>
                      </a:lnTo>
                      <a:lnTo>
                        <a:pt x="22" y="41"/>
                      </a:lnTo>
                      <a:lnTo>
                        <a:pt x="20" y="41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7" y="42"/>
                      </a:lnTo>
                      <a:lnTo>
                        <a:pt x="15" y="41"/>
                      </a:lnTo>
                      <a:lnTo>
                        <a:pt x="13" y="41"/>
                      </a:lnTo>
                      <a:lnTo>
                        <a:pt x="12" y="41"/>
                      </a:lnTo>
                      <a:lnTo>
                        <a:pt x="10" y="41"/>
                      </a:lnTo>
                      <a:lnTo>
                        <a:pt x="10" y="39"/>
                      </a:lnTo>
                      <a:lnTo>
                        <a:pt x="8" y="39"/>
                      </a:lnTo>
                      <a:lnTo>
                        <a:pt x="7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5" y="32"/>
                      </a:lnTo>
                      <a:lnTo>
                        <a:pt x="3" y="31"/>
                      </a:lnTo>
                      <a:lnTo>
                        <a:pt x="3" y="29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6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5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6" name="Freeform 955"/>
                <p:cNvSpPr>
                  <a:spLocks/>
                </p:cNvSpPr>
                <p:nvPr/>
              </p:nvSpPr>
              <p:spPr bwMode="auto">
                <a:xfrm>
                  <a:off x="5249" y="947"/>
                  <a:ext cx="15" cy="17"/>
                </a:xfrm>
                <a:custGeom>
                  <a:avLst/>
                  <a:gdLst>
                    <a:gd name="T0" fmla="*/ 10 w 30"/>
                    <a:gd name="T1" fmla="*/ 0 h 34"/>
                    <a:gd name="T2" fmla="*/ 9 w 30"/>
                    <a:gd name="T3" fmla="*/ 0 h 34"/>
                    <a:gd name="T4" fmla="*/ 8 w 30"/>
                    <a:gd name="T5" fmla="*/ 0 h 34"/>
                    <a:gd name="T6" fmla="*/ 7 w 30"/>
                    <a:gd name="T7" fmla="*/ 0 h 34"/>
                    <a:gd name="T8" fmla="*/ 5 w 30"/>
                    <a:gd name="T9" fmla="*/ 0 h 34"/>
                    <a:gd name="T10" fmla="*/ 4 w 30"/>
                    <a:gd name="T11" fmla="*/ 0 h 34"/>
                    <a:gd name="T12" fmla="*/ 4 w 30"/>
                    <a:gd name="T13" fmla="*/ 1 h 34"/>
                    <a:gd name="T14" fmla="*/ 3 w 30"/>
                    <a:gd name="T15" fmla="*/ 1 h 34"/>
                    <a:gd name="T16" fmla="*/ 3 w 30"/>
                    <a:gd name="T17" fmla="*/ 2 h 34"/>
                    <a:gd name="T18" fmla="*/ 2 w 30"/>
                    <a:gd name="T19" fmla="*/ 3 h 34"/>
                    <a:gd name="T20" fmla="*/ 1 w 30"/>
                    <a:gd name="T21" fmla="*/ 4 h 34"/>
                    <a:gd name="T22" fmla="*/ 1 w 30"/>
                    <a:gd name="T23" fmla="*/ 5 h 34"/>
                    <a:gd name="T24" fmla="*/ 0 w 30"/>
                    <a:gd name="T25" fmla="*/ 6 h 34"/>
                    <a:gd name="T26" fmla="*/ 0 w 30"/>
                    <a:gd name="T27" fmla="*/ 9 h 34"/>
                    <a:gd name="T28" fmla="*/ 0 w 30"/>
                    <a:gd name="T29" fmla="*/ 9 h 34"/>
                    <a:gd name="T30" fmla="*/ 0 w 30"/>
                    <a:gd name="T31" fmla="*/ 10 h 34"/>
                    <a:gd name="T32" fmla="*/ 1 w 30"/>
                    <a:gd name="T33" fmla="*/ 12 h 34"/>
                    <a:gd name="T34" fmla="*/ 1 w 30"/>
                    <a:gd name="T35" fmla="*/ 12 h 34"/>
                    <a:gd name="T36" fmla="*/ 1 w 30"/>
                    <a:gd name="T37" fmla="*/ 13 h 34"/>
                    <a:gd name="T38" fmla="*/ 2 w 30"/>
                    <a:gd name="T39" fmla="*/ 14 h 34"/>
                    <a:gd name="T40" fmla="*/ 3 w 30"/>
                    <a:gd name="T41" fmla="*/ 15 h 34"/>
                    <a:gd name="T42" fmla="*/ 4 w 30"/>
                    <a:gd name="T43" fmla="*/ 15 h 34"/>
                    <a:gd name="T44" fmla="*/ 4 w 30"/>
                    <a:gd name="T45" fmla="*/ 16 h 34"/>
                    <a:gd name="T46" fmla="*/ 5 w 30"/>
                    <a:gd name="T47" fmla="*/ 17 h 34"/>
                    <a:gd name="T48" fmla="*/ 7 w 30"/>
                    <a:gd name="T49" fmla="*/ 17 h 34"/>
                    <a:gd name="T50" fmla="*/ 8 w 30"/>
                    <a:gd name="T51" fmla="*/ 17 h 34"/>
                    <a:gd name="T52" fmla="*/ 9 w 30"/>
                    <a:gd name="T53" fmla="*/ 17 h 34"/>
                    <a:gd name="T54" fmla="*/ 10 w 30"/>
                    <a:gd name="T55" fmla="*/ 17 h 34"/>
                    <a:gd name="T56" fmla="*/ 11 w 30"/>
                    <a:gd name="T57" fmla="*/ 16 h 34"/>
                    <a:gd name="T58" fmla="*/ 12 w 30"/>
                    <a:gd name="T59" fmla="*/ 15 h 34"/>
                    <a:gd name="T60" fmla="*/ 13 w 30"/>
                    <a:gd name="T61" fmla="*/ 14 h 34"/>
                    <a:gd name="T62" fmla="*/ 14 w 30"/>
                    <a:gd name="T63" fmla="*/ 13 h 34"/>
                    <a:gd name="T64" fmla="*/ 14 w 30"/>
                    <a:gd name="T65" fmla="*/ 12 h 34"/>
                    <a:gd name="T66" fmla="*/ 14 w 30"/>
                    <a:gd name="T67" fmla="*/ 10 h 34"/>
                    <a:gd name="T68" fmla="*/ 15 w 30"/>
                    <a:gd name="T69" fmla="*/ 9 h 34"/>
                    <a:gd name="T70" fmla="*/ 15 w 30"/>
                    <a:gd name="T71" fmla="*/ 7 h 34"/>
                    <a:gd name="T72" fmla="*/ 14 w 30"/>
                    <a:gd name="T73" fmla="*/ 6 h 34"/>
                    <a:gd name="T74" fmla="*/ 14 w 30"/>
                    <a:gd name="T75" fmla="*/ 6 h 34"/>
                    <a:gd name="T76" fmla="*/ 14 w 30"/>
                    <a:gd name="T77" fmla="*/ 4 h 34"/>
                    <a:gd name="T78" fmla="*/ 14 w 30"/>
                    <a:gd name="T79" fmla="*/ 4 h 34"/>
                    <a:gd name="T80" fmla="*/ 14 w 30"/>
                    <a:gd name="T81" fmla="*/ 3 h 34"/>
                    <a:gd name="T82" fmla="*/ 14 w 30"/>
                    <a:gd name="T83" fmla="*/ 3 h 34"/>
                    <a:gd name="T84" fmla="*/ 13 w 30"/>
                    <a:gd name="T85" fmla="*/ 2 h 34"/>
                    <a:gd name="T86" fmla="*/ 13 w 30"/>
                    <a:gd name="T87" fmla="*/ 1 h 34"/>
                    <a:gd name="T88" fmla="*/ 13 w 30"/>
                    <a:gd name="T89" fmla="*/ 1 h 34"/>
                    <a:gd name="T90" fmla="*/ 11 w 30"/>
                    <a:gd name="T91" fmla="*/ 1 h 3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0"/>
                    <a:gd name="T139" fmla="*/ 0 h 34"/>
                    <a:gd name="T140" fmla="*/ 30 w 30"/>
                    <a:gd name="T141" fmla="*/ 34 h 3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0" h="34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7" y="2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7"/>
                      </a:lnTo>
                      <a:lnTo>
                        <a:pt x="2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0" y="13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25"/>
                      </a:lnTo>
                      <a:lnTo>
                        <a:pt x="2" y="27"/>
                      </a:lnTo>
                      <a:lnTo>
                        <a:pt x="3" y="27"/>
                      </a:lnTo>
                      <a:lnTo>
                        <a:pt x="3" y="29"/>
                      </a:lnTo>
                      <a:lnTo>
                        <a:pt x="5" y="29"/>
                      </a:lnTo>
                      <a:lnTo>
                        <a:pt x="5" y="30"/>
                      </a:lnTo>
                      <a:lnTo>
                        <a:pt x="7" y="30"/>
                      </a:lnTo>
                      <a:lnTo>
                        <a:pt x="7" y="32"/>
                      </a:lnTo>
                      <a:lnTo>
                        <a:pt x="8" y="32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3" y="34"/>
                      </a:lnTo>
                      <a:lnTo>
                        <a:pt x="15" y="34"/>
                      </a:lnTo>
                      <a:lnTo>
                        <a:pt x="17" y="34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3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5" y="27"/>
                      </a:lnTo>
                      <a:lnTo>
                        <a:pt x="27" y="27"/>
                      </a:lnTo>
                      <a:lnTo>
                        <a:pt x="28" y="25"/>
                      </a:lnTo>
                      <a:lnTo>
                        <a:pt x="28" y="24"/>
                      </a:lnTo>
                      <a:lnTo>
                        <a:pt x="28" y="20"/>
                      </a:lnTo>
                      <a:lnTo>
                        <a:pt x="30" y="19"/>
                      </a:lnTo>
                      <a:lnTo>
                        <a:pt x="30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28" y="13"/>
                      </a:lnTo>
                      <a:lnTo>
                        <a:pt x="30" y="13"/>
                      </a:lnTo>
                      <a:lnTo>
                        <a:pt x="28" y="12"/>
                      </a:lnTo>
                      <a:lnTo>
                        <a:pt x="28" y="10"/>
                      </a:lnTo>
                      <a:lnTo>
                        <a:pt x="28" y="8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8" y="7"/>
                      </a:lnTo>
                      <a:lnTo>
                        <a:pt x="27" y="7"/>
                      </a:lnTo>
                      <a:lnTo>
                        <a:pt x="27" y="5"/>
                      </a:lnTo>
                      <a:lnTo>
                        <a:pt x="25" y="5"/>
                      </a:lnTo>
                      <a:lnTo>
                        <a:pt x="25" y="3"/>
                      </a:lnTo>
                      <a:lnTo>
                        <a:pt x="25" y="2"/>
                      </a:lnTo>
                      <a:lnTo>
                        <a:pt x="23" y="2"/>
                      </a:lnTo>
                      <a:lnTo>
                        <a:pt x="22" y="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" name="Freeform 956"/>
                <p:cNvSpPr>
                  <a:spLocks/>
                </p:cNvSpPr>
                <p:nvPr/>
              </p:nvSpPr>
              <p:spPr bwMode="auto">
                <a:xfrm>
                  <a:off x="5249" y="946"/>
                  <a:ext cx="15" cy="19"/>
                </a:xfrm>
                <a:custGeom>
                  <a:avLst/>
                  <a:gdLst>
                    <a:gd name="T0" fmla="*/ 0 w 32"/>
                    <a:gd name="T1" fmla="*/ 9 h 37"/>
                    <a:gd name="T2" fmla="*/ 0 w 32"/>
                    <a:gd name="T3" fmla="*/ 11 h 37"/>
                    <a:gd name="T4" fmla="*/ 0 w 32"/>
                    <a:gd name="T5" fmla="*/ 12 h 37"/>
                    <a:gd name="T6" fmla="*/ 2 w 32"/>
                    <a:gd name="T7" fmla="*/ 16 h 37"/>
                    <a:gd name="T8" fmla="*/ 2 w 32"/>
                    <a:gd name="T9" fmla="*/ 16 h 37"/>
                    <a:gd name="T10" fmla="*/ 4 w 32"/>
                    <a:gd name="T11" fmla="*/ 18 h 37"/>
                    <a:gd name="T12" fmla="*/ 6 w 32"/>
                    <a:gd name="T13" fmla="*/ 19 h 37"/>
                    <a:gd name="T14" fmla="*/ 7 w 32"/>
                    <a:gd name="T15" fmla="*/ 19 h 37"/>
                    <a:gd name="T16" fmla="*/ 8 w 32"/>
                    <a:gd name="T17" fmla="*/ 19 h 37"/>
                    <a:gd name="T18" fmla="*/ 10 w 32"/>
                    <a:gd name="T19" fmla="*/ 18 h 37"/>
                    <a:gd name="T20" fmla="*/ 11 w 32"/>
                    <a:gd name="T21" fmla="*/ 18 h 37"/>
                    <a:gd name="T22" fmla="*/ 13 w 32"/>
                    <a:gd name="T23" fmla="*/ 16 h 37"/>
                    <a:gd name="T24" fmla="*/ 14 w 32"/>
                    <a:gd name="T25" fmla="*/ 15 h 37"/>
                    <a:gd name="T26" fmla="*/ 15 w 32"/>
                    <a:gd name="T27" fmla="*/ 11 h 37"/>
                    <a:gd name="T28" fmla="*/ 15 w 32"/>
                    <a:gd name="T29" fmla="*/ 9 h 37"/>
                    <a:gd name="T30" fmla="*/ 14 w 32"/>
                    <a:gd name="T31" fmla="*/ 6 h 37"/>
                    <a:gd name="T32" fmla="*/ 14 w 32"/>
                    <a:gd name="T33" fmla="*/ 4 h 37"/>
                    <a:gd name="T34" fmla="*/ 13 w 32"/>
                    <a:gd name="T35" fmla="*/ 2 h 37"/>
                    <a:gd name="T36" fmla="*/ 9 w 32"/>
                    <a:gd name="T37" fmla="*/ 0 h 37"/>
                    <a:gd name="T38" fmla="*/ 7 w 32"/>
                    <a:gd name="T39" fmla="*/ 0 h 37"/>
                    <a:gd name="T40" fmla="*/ 5 w 32"/>
                    <a:gd name="T41" fmla="*/ 1 h 37"/>
                    <a:gd name="T42" fmla="*/ 3 w 32"/>
                    <a:gd name="T43" fmla="*/ 3 h 37"/>
                    <a:gd name="T44" fmla="*/ 2 w 32"/>
                    <a:gd name="T45" fmla="*/ 4 h 37"/>
                    <a:gd name="T46" fmla="*/ 1 w 32"/>
                    <a:gd name="T47" fmla="*/ 6 h 37"/>
                    <a:gd name="T48" fmla="*/ 2 w 32"/>
                    <a:gd name="T49" fmla="*/ 5 h 37"/>
                    <a:gd name="T50" fmla="*/ 4 w 32"/>
                    <a:gd name="T51" fmla="*/ 4 h 37"/>
                    <a:gd name="T52" fmla="*/ 6 w 32"/>
                    <a:gd name="T53" fmla="*/ 3 h 37"/>
                    <a:gd name="T54" fmla="*/ 7 w 32"/>
                    <a:gd name="T55" fmla="*/ 1 h 37"/>
                    <a:gd name="T56" fmla="*/ 9 w 32"/>
                    <a:gd name="T57" fmla="*/ 2 h 37"/>
                    <a:gd name="T58" fmla="*/ 12 w 32"/>
                    <a:gd name="T59" fmla="*/ 4 h 37"/>
                    <a:gd name="T60" fmla="*/ 13 w 32"/>
                    <a:gd name="T61" fmla="*/ 4 h 37"/>
                    <a:gd name="T62" fmla="*/ 14 w 32"/>
                    <a:gd name="T63" fmla="*/ 6 h 37"/>
                    <a:gd name="T64" fmla="*/ 14 w 32"/>
                    <a:gd name="T65" fmla="*/ 8 h 37"/>
                    <a:gd name="T66" fmla="*/ 14 w 32"/>
                    <a:gd name="T67" fmla="*/ 10 h 37"/>
                    <a:gd name="T68" fmla="*/ 14 w 32"/>
                    <a:gd name="T69" fmla="*/ 13 h 37"/>
                    <a:gd name="T70" fmla="*/ 13 w 32"/>
                    <a:gd name="T71" fmla="*/ 15 h 37"/>
                    <a:gd name="T72" fmla="*/ 13 w 32"/>
                    <a:gd name="T73" fmla="*/ 16 h 37"/>
                    <a:gd name="T74" fmla="*/ 11 w 32"/>
                    <a:gd name="T75" fmla="*/ 16 h 37"/>
                    <a:gd name="T76" fmla="*/ 9 w 32"/>
                    <a:gd name="T77" fmla="*/ 18 h 37"/>
                    <a:gd name="T78" fmla="*/ 7 w 32"/>
                    <a:gd name="T79" fmla="*/ 18 h 37"/>
                    <a:gd name="T80" fmla="*/ 7 w 32"/>
                    <a:gd name="T81" fmla="*/ 18 h 37"/>
                    <a:gd name="T82" fmla="*/ 5 w 32"/>
                    <a:gd name="T83" fmla="*/ 17 h 37"/>
                    <a:gd name="T84" fmla="*/ 4 w 32"/>
                    <a:gd name="T85" fmla="*/ 16 h 37"/>
                    <a:gd name="T86" fmla="*/ 2 w 32"/>
                    <a:gd name="T87" fmla="*/ 15 h 37"/>
                    <a:gd name="T88" fmla="*/ 1 w 32"/>
                    <a:gd name="T89" fmla="*/ 11 h 37"/>
                    <a:gd name="T90" fmla="*/ 1 w 32"/>
                    <a:gd name="T91" fmla="*/ 10 h 37"/>
                    <a:gd name="T92" fmla="*/ 1 w 32"/>
                    <a:gd name="T93" fmla="*/ 8 h 37"/>
                    <a:gd name="T94" fmla="*/ 1 w 32"/>
                    <a:gd name="T95" fmla="*/ 6 h 37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2"/>
                    <a:gd name="T145" fmla="*/ 0 h 37"/>
                    <a:gd name="T146" fmla="*/ 32 w 32"/>
                    <a:gd name="T147" fmla="*/ 37 h 37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2" h="37">
                      <a:moveTo>
                        <a:pt x="2" y="12"/>
                      </a:move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2" y="29"/>
                      </a:lnTo>
                      <a:lnTo>
                        <a:pt x="4" y="31"/>
                      </a:lnTo>
                      <a:lnTo>
                        <a:pt x="4" y="32"/>
                      </a:lnTo>
                      <a:lnTo>
                        <a:pt x="5" y="32"/>
                      </a:lnTo>
                      <a:lnTo>
                        <a:pt x="9" y="34"/>
                      </a:lnTo>
                      <a:lnTo>
                        <a:pt x="9" y="36"/>
                      </a:lnTo>
                      <a:lnTo>
                        <a:pt x="10" y="36"/>
                      </a:lnTo>
                      <a:lnTo>
                        <a:pt x="12" y="36"/>
                      </a:lnTo>
                      <a:lnTo>
                        <a:pt x="12" y="37"/>
                      </a:lnTo>
                      <a:lnTo>
                        <a:pt x="14" y="37"/>
                      </a:lnTo>
                      <a:lnTo>
                        <a:pt x="15" y="37"/>
                      </a:lnTo>
                      <a:lnTo>
                        <a:pt x="17" y="37"/>
                      </a:lnTo>
                      <a:lnTo>
                        <a:pt x="20" y="37"/>
                      </a:lnTo>
                      <a:lnTo>
                        <a:pt x="20" y="36"/>
                      </a:lnTo>
                      <a:lnTo>
                        <a:pt x="22" y="36"/>
                      </a:lnTo>
                      <a:lnTo>
                        <a:pt x="24" y="36"/>
                      </a:lnTo>
                      <a:lnTo>
                        <a:pt x="25" y="34"/>
                      </a:lnTo>
                      <a:lnTo>
                        <a:pt x="27" y="34"/>
                      </a:lnTo>
                      <a:lnTo>
                        <a:pt x="27" y="32"/>
                      </a:lnTo>
                      <a:lnTo>
                        <a:pt x="29" y="31"/>
                      </a:lnTo>
                      <a:lnTo>
                        <a:pt x="30" y="31"/>
                      </a:lnTo>
                      <a:lnTo>
                        <a:pt x="30" y="29"/>
                      </a:lnTo>
                      <a:lnTo>
                        <a:pt x="30" y="27"/>
                      </a:lnTo>
                      <a:lnTo>
                        <a:pt x="32" y="22"/>
                      </a:lnTo>
                      <a:lnTo>
                        <a:pt x="32" y="19"/>
                      </a:lnTo>
                      <a:lnTo>
                        <a:pt x="32" y="17"/>
                      </a:lnTo>
                      <a:lnTo>
                        <a:pt x="32" y="15"/>
                      </a:lnTo>
                      <a:lnTo>
                        <a:pt x="32" y="14"/>
                      </a:lnTo>
                      <a:lnTo>
                        <a:pt x="30" y="12"/>
                      </a:lnTo>
                      <a:lnTo>
                        <a:pt x="30" y="9"/>
                      </a:lnTo>
                      <a:lnTo>
                        <a:pt x="30" y="7"/>
                      </a:lnTo>
                      <a:lnTo>
                        <a:pt x="29" y="7"/>
                      </a:lnTo>
                      <a:lnTo>
                        <a:pt x="27" y="5"/>
                      </a:lnTo>
                      <a:lnTo>
                        <a:pt x="27" y="4"/>
                      </a:lnTo>
                      <a:lnTo>
                        <a:pt x="20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4"/>
                      </a:lnTo>
                      <a:lnTo>
                        <a:pt x="9" y="5"/>
                      </a:lnTo>
                      <a:lnTo>
                        <a:pt x="7" y="5"/>
                      </a:lnTo>
                      <a:lnTo>
                        <a:pt x="5" y="5"/>
                      </a:lnTo>
                      <a:lnTo>
                        <a:pt x="5" y="7"/>
                      </a:lnTo>
                      <a:lnTo>
                        <a:pt x="4" y="7"/>
                      </a:lnTo>
                      <a:lnTo>
                        <a:pt x="2" y="9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20" y="2"/>
                      </a:lnTo>
                      <a:lnTo>
                        <a:pt x="20" y="4"/>
                      </a:lnTo>
                      <a:lnTo>
                        <a:pt x="24" y="5"/>
                      </a:lnTo>
                      <a:lnTo>
                        <a:pt x="25" y="5"/>
                      </a:lnTo>
                      <a:lnTo>
                        <a:pt x="25" y="7"/>
                      </a:lnTo>
                      <a:lnTo>
                        <a:pt x="27" y="7"/>
                      </a:lnTo>
                      <a:lnTo>
                        <a:pt x="27" y="9"/>
                      </a:lnTo>
                      <a:lnTo>
                        <a:pt x="29" y="9"/>
                      </a:lnTo>
                      <a:lnTo>
                        <a:pt x="29" y="12"/>
                      </a:lnTo>
                      <a:lnTo>
                        <a:pt x="30" y="12"/>
                      </a:lnTo>
                      <a:lnTo>
                        <a:pt x="30" y="15"/>
                      </a:lnTo>
                      <a:lnTo>
                        <a:pt x="30" y="17"/>
                      </a:lnTo>
                      <a:lnTo>
                        <a:pt x="30" y="19"/>
                      </a:lnTo>
                      <a:lnTo>
                        <a:pt x="30" y="22"/>
                      </a:lnTo>
                      <a:lnTo>
                        <a:pt x="30" y="26"/>
                      </a:lnTo>
                      <a:lnTo>
                        <a:pt x="29" y="27"/>
                      </a:lnTo>
                      <a:lnTo>
                        <a:pt x="29" y="29"/>
                      </a:lnTo>
                      <a:lnTo>
                        <a:pt x="27" y="29"/>
                      </a:lnTo>
                      <a:lnTo>
                        <a:pt x="27" y="31"/>
                      </a:lnTo>
                      <a:lnTo>
                        <a:pt x="25" y="31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20" y="36"/>
                      </a:lnTo>
                      <a:lnTo>
                        <a:pt x="19" y="36"/>
                      </a:lnTo>
                      <a:lnTo>
                        <a:pt x="17" y="36"/>
                      </a:lnTo>
                      <a:lnTo>
                        <a:pt x="15" y="36"/>
                      </a:lnTo>
                      <a:lnTo>
                        <a:pt x="14" y="36"/>
                      </a:lnTo>
                      <a:lnTo>
                        <a:pt x="12" y="36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0" y="34"/>
                      </a:lnTo>
                      <a:lnTo>
                        <a:pt x="9" y="32"/>
                      </a:lnTo>
                      <a:lnTo>
                        <a:pt x="7" y="31"/>
                      </a:lnTo>
                      <a:lnTo>
                        <a:pt x="5" y="31"/>
                      </a:lnTo>
                      <a:lnTo>
                        <a:pt x="4" y="29"/>
                      </a:lnTo>
                      <a:lnTo>
                        <a:pt x="4" y="27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2" y="21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2" y="15"/>
                      </a:lnTo>
                      <a:lnTo>
                        <a:pt x="4" y="15"/>
                      </a:lnTo>
                      <a:lnTo>
                        <a:pt x="4" y="14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" name="Freeform 957"/>
                <p:cNvSpPr>
                  <a:spLocks/>
                </p:cNvSpPr>
                <p:nvPr/>
              </p:nvSpPr>
              <p:spPr bwMode="auto">
                <a:xfrm>
                  <a:off x="5249" y="939"/>
                  <a:ext cx="14" cy="36"/>
                </a:xfrm>
                <a:custGeom>
                  <a:avLst/>
                  <a:gdLst>
                    <a:gd name="T0" fmla="*/ 13 w 29"/>
                    <a:gd name="T1" fmla="*/ 8 h 73"/>
                    <a:gd name="T2" fmla="*/ 12 w 29"/>
                    <a:gd name="T3" fmla="*/ 12 h 73"/>
                    <a:gd name="T4" fmla="*/ 13 w 29"/>
                    <a:gd name="T5" fmla="*/ 21 h 73"/>
                    <a:gd name="T6" fmla="*/ 14 w 29"/>
                    <a:gd name="T7" fmla="*/ 23 h 73"/>
                    <a:gd name="T8" fmla="*/ 1 w 29"/>
                    <a:gd name="T9" fmla="*/ 36 h 73"/>
                    <a:gd name="T10" fmla="*/ 0 w 29"/>
                    <a:gd name="T11" fmla="*/ 0 h 73"/>
                    <a:gd name="T12" fmla="*/ 13 w 29"/>
                    <a:gd name="T13" fmla="*/ 8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73"/>
                    <a:gd name="T23" fmla="*/ 29 w 29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73">
                      <a:moveTo>
                        <a:pt x="27" y="17"/>
                      </a:moveTo>
                      <a:lnTo>
                        <a:pt x="24" y="24"/>
                      </a:lnTo>
                      <a:lnTo>
                        <a:pt x="27" y="42"/>
                      </a:lnTo>
                      <a:lnTo>
                        <a:pt x="29" y="46"/>
                      </a:lnTo>
                      <a:lnTo>
                        <a:pt x="2" y="73"/>
                      </a:lnTo>
                      <a:lnTo>
                        <a:pt x="0" y="0"/>
                      </a:lnTo>
                      <a:lnTo>
                        <a:pt x="27" y="1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" name="Freeform 958"/>
                <p:cNvSpPr>
                  <a:spLocks/>
                </p:cNvSpPr>
                <p:nvPr/>
              </p:nvSpPr>
              <p:spPr bwMode="auto">
                <a:xfrm>
                  <a:off x="5248" y="938"/>
                  <a:ext cx="15" cy="38"/>
                </a:xfrm>
                <a:custGeom>
                  <a:avLst/>
                  <a:gdLst>
                    <a:gd name="T0" fmla="*/ 13 w 30"/>
                    <a:gd name="T1" fmla="*/ 10 h 76"/>
                    <a:gd name="T2" fmla="*/ 13 w 30"/>
                    <a:gd name="T3" fmla="*/ 9 h 76"/>
                    <a:gd name="T4" fmla="*/ 12 w 30"/>
                    <a:gd name="T5" fmla="*/ 13 h 76"/>
                    <a:gd name="T6" fmla="*/ 13 w 30"/>
                    <a:gd name="T7" fmla="*/ 22 h 76"/>
                    <a:gd name="T8" fmla="*/ 14 w 30"/>
                    <a:gd name="T9" fmla="*/ 24 h 76"/>
                    <a:gd name="T10" fmla="*/ 14 w 30"/>
                    <a:gd name="T11" fmla="*/ 23 h 76"/>
                    <a:gd name="T12" fmla="*/ 1 w 30"/>
                    <a:gd name="T13" fmla="*/ 38 h 76"/>
                    <a:gd name="T14" fmla="*/ 1 w 30"/>
                    <a:gd name="T15" fmla="*/ 38 h 76"/>
                    <a:gd name="T16" fmla="*/ 1 w 30"/>
                    <a:gd name="T17" fmla="*/ 0 h 76"/>
                    <a:gd name="T18" fmla="*/ 0 w 30"/>
                    <a:gd name="T19" fmla="*/ 1 h 76"/>
                    <a:gd name="T20" fmla="*/ 13 w 30"/>
                    <a:gd name="T21" fmla="*/ 10 h 76"/>
                    <a:gd name="T22" fmla="*/ 13 w 30"/>
                    <a:gd name="T23" fmla="*/ 9 h 76"/>
                    <a:gd name="T24" fmla="*/ 1 w 30"/>
                    <a:gd name="T25" fmla="*/ 0 h 76"/>
                    <a:gd name="T26" fmla="*/ 1 w 30"/>
                    <a:gd name="T27" fmla="*/ 0 h 76"/>
                    <a:gd name="T28" fmla="*/ 1 w 30"/>
                    <a:gd name="T29" fmla="*/ 0 h 76"/>
                    <a:gd name="T30" fmla="*/ 0 w 30"/>
                    <a:gd name="T31" fmla="*/ 0 h 76"/>
                    <a:gd name="T32" fmla="*/ 0 w 30"/>
                    <a:gd name="T33" fmla="*/ 0 h 76"/>
                    <a:gd name="T34" fmla="*/ 1 w 30"/>
                    <a:gd name="T35" fmla="*/ 38 h 76"/>
                    <a:gd name="T36" fmla="*/ 1 w 30"/>
                    <a:gd name="T37" fmla="*/ 38 h 76"/>
                    <a:gd name="T38" fmla="*/ 1 w 30"/>
                    <a:gd name="T39" fmla="*/ 38 h 76"/>
                    <a:gd name="T40" fmla="*/ 15 w 30"/>
                    <a:gd name="T41" fmla="*/ 24 h 76"/>
                    <a:gd name="T42" fmla="*/ 15 w 30"/>
                    <a:gd name="T43" fmla="*/ 23 h 76"/>
                    <a:gd name="T44" fmla="*/ 14 w 30"/>
                    <a:gd name="T45" fmla="*/ 22 h 76"/>
                    <a:gd name="T46" fmla="*/ 13 w 30"/>
                    <a:gd name="T47" fmla="*/ 13 h 76"/>
                    <a:gd name="T48" fmla="*/ 14 w 30"/>
                    <a:gd name="T49" fmla="*/ 10 h 76"/>
                    <a:gd name="T50" fmla="*/ 14 w 30"/>
                    <a:gd name="T51" fmla="*/ 9 h 76"/>
                    <a:gd name="T52" fmla="*/ 13 w 30"/>
                    <a:gd name="T53" fmla="*/ 9 h 76"/>
                    <a:gd name="T54" fmla="*/ 13 w 30"/>
                    <a:gd name="T55" fmla="*/ 10 h 7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0"/>
                    <a:gd name="T85" fmla="*/ 0 h 76"/>
                    <a:gd name="T86" fmla="*/ 30 w 30"/>
                    <a:gd name="T87" fmla="*/ 76 h 7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0" h="76">
                      <a:moveTo>
                        <a:pt x="26" y="19"/>
                      </a:moveTo>
                      <a:lnTo>
                        <a:pt x="26" y="17"/>
                      </a:lnTo>
                      <a:lnTo>
                        <a:pt x="23" y="26"/>
                      </a:lnTo>
                      <a:lnTo>
                        <a:pt x="26" y="44"/>
                      </a:lnTo>
                      <a:lnTo>
                        <a:pt x="28" y="48"/>
                      </a:lnTo>
                      <a:lnTo>
                        <a:pt x="28" y="46"/>
                      </a:lnTo>
                      <a:lnTo>
                        <a:pt x="1" y="75"/>
                      </a:ln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26" y="19"/>
                      </a:lnTo>
                      <a:lnTo>
                        <a:pt x="26" y="17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1" y="75"/>
                      </a:lnTo>
                      <a:lnTo>
                        <a:pt x="1" y="76"/>
                      </a:lnTo>
                      <a:lnTo>
                        <a:pt x="30" y="48"/>
                      </a:lnTo>
                      <a:lnTo>
                        <a:pt x="30" y="46"/>
                      </a:lnTo>
                      <a:lnTo>
                        <a:pt x="28" y="44"/>
                      </a:lnTo>
                      <a:lnTo>
                        <a:pt x="25" y="26"/>
                      </a:lnTo>
                      <a:lnTo>
                        <a:pt x="28" y="19"/>
                      </a:lnTo>
                      <a:lnTo>
                        <a:pt x="28" y="17"/>
                      </a:lnTo>
                      <a:lnTo>
                        <a:pt x="26" y="17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" name="Freeform 959"/>
                <p:cNvSpPr>
                  <a:spLocks/>
                </p:cNvSpPr>
                <p:nvPr/>
              </p:nvSpPr>
              <p:spPr bwMode="auto">
                <a:xfrm>
                  <a:off x="5134" y="952"/>
                  <a:ext cx="18" cy="23"/>
                </a:xfrm>
                <a:custGeom>
                  <a:avLst/>
                  <a:gdLst>
                    <a:gd name="T0" fmla="*/ 11 w 36"/>
                    <a:gd name="T1" fmla="*/ 1 h 46"/>
                    <a:gd name="T2" fmla="*/ 11 w 36"/>
                    <a:gd name="T3" fmla="*/ 1 h 46"/>
                    <a:gd name="T4" fmla="*/ 10 w 36"/>
                    <a:gd name="T5" fmla="*/ 0 h 46"/>
                    <a:gd name="T6" fmla="*/ 9 w 36"/>
                    <a:gd name="T7" fmla="*/ 0 h 46"/>
                    <a:gd name="T8" fmla="*/ 8 w 36"/>
                    <a:gd name="T9" fmla="*/ 0 h 46"/>
                    <a:gd name="T10" fmla="*/ 7 w 36"/>
                    <a:gd name="T11" fmla="*/ 1 h 46"/>
                    <a:gd name="T12" fmla="*/ 5 w 36"/>
                    <a:gd name="T13" fmla="*/ 1 h 46"/>
                    <a:gd name="T14" fmla="*/ 4 w 36"/>
                    <a:gd name="T15" fmla="*/ 1 h 46"/>
                    <a:gd name="T16" fmla="*/ 4 w 36"/>
                    <a:gd name="T17" fmla="*/ 3 h 46"/>
                    <a:gd name="T18" fmla="*/ 3 w 36"/>
                    <a:gd name="T19" fmla="*/ 3 h 46"/>
                    <a:gd name="T20" fmla="*/ 2 w 36"/>
                    <a:gd name="T21" fmla="*/ 5 h 46"/>
                    <a:gd name="T22" fmla="*/ 1 w 36"/>
                    <a:gd name="T23" fmla="*/ 6 h 46"/>
                    <a:gd name="T24" fmla="*/ 1 w 36"/>
                    <a:gd name="T25" fmla="*/ 7 h 46"/>
                    <a:gd name="T26" fmla="*/ 1 w 36"/>
                    <a:gd name="T27" fmla="*/ 10 h 46"/>
                    <a:gd name="T28" fmla="*/ 0 w 36"/>
                    <a:gd name="T29" fmla="*/ 10 h 46"/>
                    <a:gd name="T30" fmla="*/ 0 w 36"/>
                    <a:gd name="T31" fmla="*/ 11 h 46"/>
                    <a:gd name="T32" fmla="*/ 0 w 36"/>
                    <a:gd name="T33" fmla="*/ 12 h 46"/>
                    <a:gd name="T34" fmla="*/ 1 w 36"/>
                    <a:gd name="T35" fmla="*/ 14 h 46"/>
                    <a:gd name="T36" fmla="*/ 1 w 36"/>
                    <a:gd name="T37" fmla="*/ 17 h 46"/>
                    <a:gd name="T38" fmla="*/ 1 w 36"/>
                    <a:gd name="T39" fmla="*/ 17 h 46"/>
                    <a:gd name="T40" fmla="*/ 1 w 36"/>
                    <a:gd name="T41" fmla="*/ 19 h 46"/>
                    <a:gd name="T42" fmla="*/ 2 w 36"/>
                    <a:gd name="T43" fmla="*/ 20 h 46"/>
                    <a:gd name="T44" fmla="*/ 2 w 36"/>
                    <a:gd name="T45" fmla="*/ 21 h 46"/>
                    <a:gd name="T46" fmla="*/ 3 w 36"/>
                    <a:gd name="T47" fmla="*/ 21 h 46"/>
                    <a:gd name="T48" fmla="*/ 4 w 36"/>
                    <a:gd name="T49" fmla="*/ 21 h 46"/>
                    <a:gd name="T50" fmla="*/ 5 w 36"/>
                    <a:gd name="T51" fmla="*/ 22 h 46"/>
                    <a:gd name="T52" fmla="*/ 5 w 36"/>
                    <a:gd name="T53" fmla="*/ 23 h 46"/>
                    <a:gd name="T54" fmla="*/ 7 w 36"/>
                    <a:gd name="T55" fmla="*/ 23 h 46"/>
                    <a:gd name="T56" fmla="*/ 8 w 36"/>
                    <a:gd name="T57" fmla="*/ 23 h 46"/>
                    <a:gd name="T58" fmla="*/ 9 w 36"/>
                    <a:gd name="T59" fmla="*/ 23 h 46"/>
                    <a:gd name="T60" fmla="*/ 10 w 36"/>
                    <a:gd name="T61" fmla="*/ 23 h 46"/>
                    <a:gd name="T62" fmla="*/ 12 w 36"/>
                    <a:gd name="T63" fmla="*/ 21 h 46"/>
                    <a:gd name="T64" fmla="*/ 14 w 36"/>
                    <a:gd name="T65" fmla="*/ 21 h 46"/>
                    <a:gd name="T66" fmla="*/ 15 w 36"/>
                    <a:gd name="T67" fmla="*/ 21 h 46"/>
                    <a:gd name="T68" fmla="*/ 15 w 36"/>
                    <a:gd name="T69" fmla="*/ 20 h 46"/>
                    <a:gd name="T70" fmla="*/ 15 w 36"/>
                    <a:gd name="T71" fmla="*/ 19 h 46"/>
                    <a:gd name="T72" fmla="*/ 17 w 36"/>
                    <a:gd name="T73" fmla="*/ 17 h 46"/>
                    <a:gd name="T74" fmla="*/ 18 w 36"/>
                    <a:gd name="T75" fmla="*/ 16 h 46"/>
                    <a:gd name="T76" fmla="*/ 18 w 36"/>
                    <a:gd name="T77" fmla="*/ 14 h 46"/>
                    <a:gd name="T78" fmla="*/ 18 w 36"/>
                    <a:gd name="T79" fmla="*/ 12 h 46"/>
                    <a:gd name="T80" fmla="*/ 18 w 36"/>
                    <a:gd name="T81" fmla="*/ 11 h 46"/>
                    <a:gd name="T82" fmla="*/ 18 w 36"/>
                    <a:gd name="T83" fmla="*/ 11 h 46"/>
                    <a:gd name="T84" fmla="*/ 18 w 36"/>
                    <a:gd name="T85" fmla="*/ 10 h 46"/>
                    <a:gd name="T86" fmla="*/ 18 w 36"/>
                    <a:gd name="T87" fmla="*/ 6 h 46"/>
                    <a:gd name="T88" fmla="*/ 17 w 36"/>
                    <a:gd name="T89" fmla="*/ 5 h 46"/>
                    <a:gd name="T90" fmla="*/ 15 w 36"/>
                    <a:gd name="T91" fmla="*/ 5 h 46"/>
                    <a:gd name="T92" fmla="*/ 15 w 36"/>
                    <a:gd name="T93" fmla="*/ 3 h 46"/>
                    <a:gd name="T94" fmla="*/ 15 w 36"/>
                    <a:gd name="T95" fmla="*/ 3 h 46"/>
                    <a:gd name="T96" fmla="*/ 14 w 36"/>
                    <a:gd name="T97" fmla="*/ 3 h 46"/>
                    <a:gd name="T98" fmla="*/ 12 w 36"/>
                    <a:gd name="T99" fmla="*/ 1 h 4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36"/>
                    <a:gd name="T151" fmla="*/ 0 h 46"/>
                    <a:gd name="T152" fmla="*/ 36 w 36"/>
                    <a:gd name="T153" fmla="*/ 46 h 4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36" h="46">
                      <a:moveTo>
                        <a:pt x="25" y="2"/>
                      </a:moveTo>
                      <a:lnTo>
                        <a:pt x="23" y="2"/>
                      </a:lnTo>
                      <a:lnTo>
                        <a:pt x="23" y="0"/>
                      </a:lnTo>
                      <a:lnTo>
                        <a:pt x="23" y="2"/>
                      </a:lnTo>
                      <a:lnTo>
                        <a:pt x="21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6" y="7"/>
                      </a:lnTo>
                      <a:lnTo>
                        <a:pt x="5" y="9"/>
                      </a:lnTo>
                      <a:lnTo>
                        <a:pt x="5" y="10"/>
                      </a:lnTo>
                      <a:lnTo>
                        <a:pt x="3" y="12"/>
                      </a:lnTo>
                      <a:lnTo>
                        <a:pt x="1" y="14"/>
                      </a:lnTo>
                      <a:lnTo>
                        <a:pt x="1" y="15"/>
                      </a:lnTo>
                      <a:lnTo>
                        <a:pt x="1" y="17"/>
                      </a:lnTo>
                      <a:lnTo>
                        <a:pt x="1" y="19"/>
                      </a:lnTo>
                      <a:lnTo>
                        <a:pt x="1" y="20"/>
                      </a:ln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1" y="29"/>
                      </a:lnTo>
                      <a:lnTo>
                        <a:pt x="1" y="34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5" y="41"/>
                      </a:lnTo>
                      <a:lnTo>
                        <a:pt x="6" y="41"/>
                      </a:lnTo>
                      <a:lnTo>
                        <a:pt x="6" y="42"/>
                      </a:lnTo>
                      <a:lnTo>
                        <a:pt x="8" y="42"/>
                      </a:lnTo>
                      <a:lnTo>
                        <a:pt x="10" y="42"/>
                      </a:lnTo>
                      <a:lnTo>
                        <a:pt x="11" y="44"/>
                      </a:lnTo>
                      <a:lnTo>
                        <a:pt x="11" y="46"/>
                      </a:lnTo>
                      <a:lnTo>
                        <a:pt x="13" y="46"/>
                      </a:lnTo>
                      <a:lnTo>
                        <a:pt x="15" y="46"/>
                      </a:lnTo>
                      <a:lnTo>
                        <a:pt x="16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1" y="46"/>
                      </a:lnTo>
                      <a:lnTo>
                        <a:pt x="25" y="42"/>
                      </a:lnTo>
                      <a:lnTo>
                        <a:pt x="26" y="42"/>
                      </a:lnTo>
                      <a:lnTo>
                        <a:pt x="28" y="42"/>
                      </a:lnTo>
                      <a:lnTo>
                        <a:pt x="28" y="41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1" y="39"/>
                      </a:lnTo>
                      <a:lnTo>
                        <a:pt x="31" y="37"/>
                      </a:lnTo>
                      <a:lnTo>
                        <a:pt x="31" y="36"/>
                      </a:lnTo>
                      <a:lnTo>
                        <a:pt x="33" y="34"/>
                      </a:lnTo>
                      <a:lnTo>
                        <a:pt x="35" y="32"/>
                      </a:lnTo>
                      <a:lnTo>
                        <a:pt x="35" y="29"/>
                      </a:lnTo>
                      <a:lnTo>
                        <a:pt x="35" y="27"/>
                      </a:lnTo>
                      <a:lnTo>
                        <a:pt x="35" y="25"/>
                      </a:lnTo>
                      <a:lnTo>
                        <a:pt x="35" y="24"/>
                      </a:lnTo>
                      <a:lnTo>
                        <a:pt x="35" y="22"/>
                      </a:lnTo>
                      <a:lnTo>
                        <a:pt x="36" y="22"/>
                      </a:lnTo>
                      <a:lnTo>
                        <a:pt x="35" y="22"/>
                      </a:lnTo>
                      <a:lnTo>
                        <a:pt x="35" y="20"/>
                      </a:lnTo>
                      <a:lnTo>
                        <a:pt x="35" y="19"/>
                      </a:lnTo>
                      <a:lnTo>
                        <a:pt x="35" y="17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1" y="10"/>
                      </a:lnTo>
                      <a:lnTo>
                        <a:pt x="31" y="9"/>
                      </a:lnTo>
                      <a:lnTo>
                        <a:pt x="31" y="7"/>
                      </a:lnTo>
                      <a:lnTo>
                        <a:pt x="30" y="7"/>
                      </a:lnTo>
                      <a:lnTo>
                        <a:pt x="30" y="5"/>
                      </a:lnTo>
                      <a:lnTo>
                        <a:pt x="28" y="5"/>
                      </a:lnTo>
                      <a:lnTo>
                        <a:pt x="28" y="3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" name="Freeform 960"/>
                <p:cNvSpPr>
                  <a:spLocks/>
                </p:cNvSpPr>
                <p:nvPr/>
              </p:nvSpPr>
              <p:spPr bwMode="auto">
                <a:xfrm>
                  <a:off x="5133" y="952"/>
                  <a:ext cx="19" cy="23"/>
                </a:xfrm>
                <a:custGeom>
                  <a:avLst/>
                  <a:gdLst>
                    <a:gd name="T0" fmla="*/ 1 w 38"/>
                    <a:gd name="T1" fmla="*/ 10 h 46"/>
                    <a:gd name="T2" fmla="*/ 0 w 38"/>
                    <a:gd name="T3" fmla="*/ 12 h 46"/>
                    <a:gd name="T4" fmla="*/ 1 w 38"/>
                    <a:gd name="T5" fmla="*/ 13 h 46"/>
                    <a:gd name="T6" fmla="*/ 1 w 38"/>
                    <a:gd name="T7" fmla="*/ 16 h 46"/>
                    <a:gd name="T8" fmla="*/ 1 w 38"/>
                    <a:gd name="T9" fmla="*/ 19 h 46"/>
                    <a:gd name="T10" fmla="*/ 3 w 38"/>
                    <a:gd name="T11" fmla="*/ 20 h 46"/>
                    <a:gd name="T12" fmla="*/ 4 w 38"/>
                    <a:gd name="T13" fmla="*/ 21 h 46"/>
                    <a:gd name="T14" fmla="*/ 6 w 38"/>
                    <a:gd name="T15" fmla="*/ 23 h 46"/>
                    <a:gd name="T16" fmla="*/ 9 w 38"/>
                    <a:gd name="T17" fmla="*/ 23 h 46"/>
                    <a:gd name="T18" fmla="*/ 11 w 38"/>
                    <a:gd name="T19" fmla="*/ 23 h 46"/>
                    <a:gd name="T20" fmla="*/ 14 w 38"/>
                    <a:gd name="T21" fmla="*/ 21 h 46"/>
                    <a:gd name="T22" fmla="*/ 16 w 38"/>
                    <a:gd name="T23" fmla="*/ 20 h 46"/>
                    <a:gd name="T24" fmla="*/ 17 w 38"/>
                    <a:gd name="T25" fmla="*/ 19 h 46"/>
                    <a:gd name="T26" fmla="*/ 18 w 38"/>
                    <a:gd name="T27" fmla="*/ 16 h 46"/>
                    <a:gd name="T28" fmla="*/ 19 w 38"/>
                    <a:gd name="T29" fmla="*/ 14 h 46"/>
                    <a:gd name="T30" fmla="*/ 19 w 38"/>
                    <a:gd name="T31" fmla="*/ 12 h 46"/>
                    <a:gd name="T32" fmla="*/ 19 w 38"/>
                    <a:gd name="T33" fmla="*/ 9 h 46"/>
                    <a:gd name="T34" fmla="*/ 17 w 38"/>
                    <a:gd name="T35" fmla="*/ 5 h 46"/>
                    <a:gd name="T36" fmla="*/ 16 w 38"/>
                    <a:gd name="T37" fmla="*/ 3 h 46"/>
                    <a:gd name="T38" fmla="*/ 13 w 38"/>
                    <a:gd name="T39" fmla="*/ 1 h 46"/>
                    <a:gd name="T40" fmla="*/ 10 w 38"/>
                    <a:gd name="T41" fmla="*/ 0 h 46"/>
                    <a:gd name="T42" fmla="*/ 9 w 38"/>
                    <a:gd name="T43" fmla="*/ 0 h 46"/>
                    <a:gd name="T44" fmla="*/ 6 w 38"/>
                    <a:gd name="T45" fmla="*/ 1 h 46"/>
                    <a:gd name="T46" fmla="*/ 4 w 38"/>
                    <a:gd name="T47" fmla="*/ 1 h 46"/>
                    <a:gd name="T48" fmla="*/ 2 w 38"/>
                    <a:gd name="T49" fmla="*/ 3 h 46"/>
                    <a:gd name="T50" fmla="*/ 1 w 38"/>
                    <a:gd name="T51" fmla="*/ 5 h 46"/>
                    <a:gd name="T52" fmla="*/ 1 w 38"/>
                    <a:gd name="T53" fmla="*/ 7 h 46"/>
                    <a:gd name="T54" fmla="*/ 3 w 38"/>
                    <a:gd name="T55" fmla="*/ 5 h 46"/>
                    <a:gd name="T56" fmla="*/ 4 w 38"/>
                    <a:gd name="T57" fmla="*/ 3 h 46"/>
                    <a:gd name="T58" fmla="*/ 6 w 38"/>
                    <a:gd name="T59" fmla="*/ 1 h 46"/>
                    <a:gd name="T60" fmla="*/ 9 w 38"/>
                    <a:gd name="T61" fmla="*/ 1 h 46"/>
                    <a:gd name="T62" fmla="*/ 10 w 38"/>
                    <a:gd name="T63" fmla="*/ 1 h 46"/>
                    <a:gd name="T64" fmla="*/ 11 w 38"/>
                    <a:gd name="T65" fmla="*/ 1 h 46"/>
                    <a:gd name="T66" fmla="*/ 15 w 38"/>
                    <a:gd name="T67" fmla="*/ 3 h 46"/>
                    <a:gd name="T68" fmla="*/ 16 w 38"/>
                    <a:gd name="T69" fmla="*/ 5 h 46"/>
                    <a:gd name="T70" fmla="*/ 17 w 38"/>
                    <a:gd name="T71" fmla="*/ 5 h 46"/>
                    <a:gd name="T72" fmla="*/ 17 w 38"/>
                    <a:gd name="T73" fmla="*/ 7 h 46"/>
                    <a:gd name="T74" fmla="*/ 18 w 38"/>
                    <a:gd name="T75" fmla="*/ 10 h 46"/>
                    <a:gd name="T76" fmla="*/ 18 w 38"/>
                    <a:gd name="T77" fmla="*/ 12 h 46"/>
                    <a:gd name="T78" fmla="*/ 17 w 38"/>
                    <a:gd name="T79" fmla="*/ 15 h 46"/>
                    <a:gd name="T80" fmla="*/ 16 w 38"/>
                    <a:gd name="T81" fmla="*/ 18 h 46"/>
                    <a:gd name="T82" fmla="*/ 15 w 38"/>
                    <a:gd name="T83" fmla="*/ 19 h 46"/>
                    <a:gd name="T84" fmla="*/ 13 w 38"/>
                    <a:gd name="T85" fmla="*/ 20 h 46"/>
                    <a:gd name="T86" fmla="*/ 11 w 38"/>
                    <a:gd name="T87" fmla="*/ 21 h 46"/>
                    <a:gd name="T88" fmla="*/ 10 w 38"/>
                    <a:gd name="T89" fmla="*/ 22 h 46"/>
                    <a:gd name="T90" fmla="*/ 9 w 38"/>
                    <a:gd name="T91" fmla="*/ 22 h 46"/>
                    <a:gd name="T92" fmla="*/ 6 w 38"/>
                    <a:gd name="T93" fmla="*/ 21 h 46"/>
                    <a:gd name="T94" fmla="*/ 5 w 38"/>
                    <a:gd name="T95" fmla="*/ 21 h 46"/>
                    <a:gd name="T96" fmla="*/ 3 w 38"/>
                    <a:gd name="T97" fmla="*/ 19 h 46"/>
                    <a:gd name="T98" fmla="*/ 2 w 38"/>
                    <a:gd name="T99" fmla="*/ 17 h 46"/>
                    <a:gd name="T100" fmla="*/ 1 w 38"/>
                    <a:gd name="T101" fmla="*/ 15 h 46"/>
                    <a:gd name="T102" fmla="*/ 1 w 38"/>
                    <a:gd name="T103" fmla="*/ 13 h 46"/>
                    <a:gd name="T104" fmla="*/ 1 w 38"/>
                    <a:gd name="T105" fmla="*/ 11 h 46"/>
                    <a:gd name="T106" fmla="*/ 1 w 38"/>
                    <a:gd name="T107" fmla="*/ 10 h 46"/>
                    <a:gd name="T108" fmla="*/ 1 w 38"/>
                    <a:gd name="T109" fmla="*/ 7 h 4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8"/>
                    <a:gd name="T166" fmla="*/ 0 h 46"/>
                    <a:gd name="T167" fmla="*/ 38 w 38"/>
                    <a:gd name="T168" fmla="*/ 46 h 4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8" h="46">
                      <a:moveTo>
                        <a:pt x="2" y="14"/>
                      </a:moveTo>
                      <a:lnTo>
                        <a:pt x="2" y="17"/>
                      </a:lnTo>
                      <a:lnTo>
                        <a:pt x="2" y="19"/>
                      </a:lnTo>
                      <a:lnTo>
                        <a:pt x="0" y="19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7"/>
                      </a:lnTo>
                      <a:lnTo>
                        <a:pt x="2" y="27"/>
                      </a:lnTo>
                      <a:lnTo>
                        <a:pt x="2" y="29"/>
                      </a:lnTo>
                      <a:lnTo>
                        <a:pt x="2" y="32"/>
                      </a:lnTo>
                      <a:lnTo>
                        <a:pt x="2" y="34"/>
                      </a:lnTo>
                      <a:lnTo>
                        <a:pt x="3" y="36"/>
                      </a:lnTo>
                      <a:lnTo>
                        <a:pt x="3" y="37"/>
                      </a:lnTo>
                      <a:lnTo>
                        <a:pt x="5" y="37"/>
                      </a:lnTo>
                      <a:lnTo>
                        <a:pt x="5" y="39"/>
                      </a:lnTo>
                      <a:lnTo>
                        <a:pt x="7" y="39"/>
                      </a:lnTo>
                      <a:lnTo>
                        <a:pt x="7" y="41"/>
                      </a:lnTo>
                      <a:lnTo>
                        <a:pt x="7" y="42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3" y="46"/>
                      </a:lnTo>
                      <a:lnTo>
                        <a:pt x="17" y="46"/>
                      </a:lnTo>
                      <a:lnTo>
                        <a:pt x="18" y="46"/>
                      </a:lnTo>
                      <a:lnTo>
                        <a:pt x="20" y="46"/>
                      </a:lnTo>
                      <a:lnTo>
                        <a:pt x="22" y="46"/>
                      </a:lnTo>
                      <a:lnTo>
                        <a:pt x="23" y="46"/>
                      </a:lnTo>
                      <a:lnTo>
                        <a:pt x="27" y="44"/>
                      </a:lnTo>
                      <a:lnTo>
                        <a:pt x="28" y="42"/>
                      </a:lnTo>
                      <a:lnTo>
                        <a:pt x="30" y="41"/>
                      </a:lnTo>
                      <a:lnTo>
                        <a:pt x="30" y="39"/>
                      </a:lnTo>
                      <a:lnTo>
                        <a:pt x="32" y="39"/>
                      </a:lnTo>
                      <a:lnTo>
                        <a:pt x="32" y="37"/>
                      </a:lnTo>
                      <a:lnTo>
                        <a:pt x="33" y="37"/>
                      </a:lnTo>
                      <a:lnTo>
                        <a:pt x="33" y="36"/>
                      </a:lnTo>
                      <a:lnTo>
                        <a:pt x="33" y="32"/>
                      </a:lnTo>
                      <a:lnTo>
                        <a:pt x="35" y="32"/>
                      </a:lnTo>
                      <a:lnTo>
                        <a:pt x="37" y="31"/>
                      </a:lnTo>
                      <a:lnTo>
                        <a:pt x="38" y="29"/>
                      </a:lnTo>
                      <a:lnTo>
                        <a:pt x="38" y="27"/>
                      </a:lnTo>
                      <a:lnTo>
                        <a:pt x="38" y="25"/>
                      </a:lnTo>
                      <a:lnTo>
                        <a:pt x="38" y="24"/>
                      </a:lnTo>
                      <a:lnTo>
                        <a:pt x="38" y="19"/>
                      </a:lnTo>
                      <a:lnTo>
                        <a:pt x="38" y="17"/>
                      </a:lnTo>
                      <a:lnTo>
                        <a:pt x="35" y="12"/>
                      </a:lnTo>
                      <a:lnTo>
                        <a:pt x="33" y="10"/>
                      </a:lnTo>
                      <a:lnTo>
                        <a:pt x="33" y="9"/>
                      </a:lnTo>
                      <a:lnTo>
                        <a:pt x="32" y="7"/>
                      </a:lnTo>
                      <a:lnTo>
                        <a:pt x="32" y="5"/>
                      </a:lnTo>
                      <a:lnTo>
                        <a:pt x="30" y="3"/>
                      </a:lnTo>
                      <a:lnTo>
                        <a:pt x="30" y="2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3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7" y="0"/>
                      </a:lnTo>
                      <a:lnTo>
                        <a:pt x="15" y="0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5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5" y="9"/>
                      </a:lnTo>
                      <a:lnTo>
                        <a:pt x="3" y="9"/>
                      </a:lnTo>
                      <a:lnTo>
                        <a:pt x="3" y="10"/>
                      </a:lnTo>
                      <a:lnTo>
                        <a:pt x="2" y="14"/>
                      </a:lnTo>
                      <a:lnTo>
                        <a:pt x="3" y="15"/>
                      </a:lnTo>
                      <a:lnTo>
                        <a:pt x="5" y="10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5"/>
                      </a:lnTo>
                      <a:lnTo>
                        <a:pt x="13" y="2"/>
                      </a:lnTo>
                      <a:lnTo>
                        <a:pt x="15" y="2"/>
                      </a:lnTo>
                      <a:lnTo>
                        <a:pt x="17" y="2"/>
                      </a:lnTo>
                      <a:lnTo>
                        <a:pt x="18" y="2"/>
                      </a:lnTo>
                      <a:lnTo>
                        <a:pt x="20" y="2"/>
                      </a:lnTo>
                      <a:lnTo>
                        <a:pt x="23" y="2"/>
                      </a:lnTo>
                      <a:lnTo>
                        <a:pt x="25" y="2"/>
                      </a:lnTo>
                      <a:lnTo>
                        <a:pt x="28" y="5"/>
                      </a:lnTo>
                      <a:lnTo>
                        <a:pt x="30" y="5"/>
                      </a:lnTo>
                      <a:lnTo>
                        <a:pt x="30" y="7"/>
                      </a:lnTo>
                      <a:lnTo>
                        <a:pt x="32" y="9"/>
                      </a:lnTo>
                      <a:lnTo>
                        <a:pt x="33" y="10"/>
                      </a:lnTo>
                      <a:lnTo>
                        <a:pt x="33" y="12"/>
                      </a:lnTo>
                      <a:lnTo>
                        <a:pt x="33" y="14"/>
                      </a:lnTo>
                      <a:lnTo>
                        <a:pt x="33" y="15"/>
                      </a:lnTo>
                      <a:lnTo>
                        <a:pt x="33" y="17"/>
                      </a:lnTo>
                      <a:lnTo>
                        <a:pt x="35" y="19"/>
                      </a:lnTo>
                      <a:lnTo>
                        <a:pt x="35" y="24"/>
                      </a:lnTo>
                      <a:lnTo>
                        <a:pt x="35" y="25"/>
                      </a:lnTo>
                      <a:lnTo>
                        <a:pt x="35" y="27"/>
                      </a:lnTo>
                      <a:lnTo>
                        <a:pt x="33" y="27"/>
                      </a:lnTo>
                      <a:lnTo>
                        <a:pt x="33" y="31"/>
                      </a:lnTo>
                      <a:lnTo>
                        <a:pt x="33" y="32"/>
                      </a:lnTo>
                      <a:lnTo>
                        <a:pt x="32" y="32"/>
                      </a:lnTo>
                      <a:lnTo>
                        <a:pt x="32" y="36"/>
                      </a:lnTo>
                      <a:lnTo>
                        <a:pt x="32" y="37"/>
                      </a:lnTo>
                      <a:lnTo>
                        <a:pt x="30" y="37"/>
                      </a:lnTo>
                      <a:lnTo>
                        <a:pt x="28" y="39"/>
                      </a:lnTo>
                      <a:lnTo>
                        <a:pt x="27" y="39"/>
                      </a:lnTo>
                      <a:lnTo>
                        <a:pt x="27" y="41"/>
                      </a:lnTo>
                      <a:lnTo>
                        <a:pt x="23" y="42"/>
                      </a:lnTo>
                      <a:lnTo>
                        <a:pt x="22" y="42"/>
                      </a:lnTo>
                      <a:lnTo>
                        <a:pt x="20" y="42"/>
                      </a:lnTo>
                      <a:lnTo>
                        <a:pt x="20" y="44"/>
                      </a:lnTo>
                      <a:lnTo>
                        <a:pt x="18" y="44"/>
                      </a:lnTo>
                      <a:lnTo>
                        <a:pt x="17" y="44"/>
                      </a:lnTo>
                      <a:lnTo>
                        <a:pt x="15" y="42"/>
                      </a:lnTo>
                      <a:lnTo>
                        <a:pt x="13" y="42"/>
                      </a:lnTo>
                      <a:lnTo>
                        <a:pt x="10" y="42"/>
                      </a:lnTo>
                      <a:lnTo>
                        <a:pt x="12" y="42"/>
                      </a:lnTo>
                      <a:lnTo>
                        <a:pt x="10" y="41"/>
                      </a:lnTo>
                      <a:lnTo>
                        <a:pt x="8" y="39"/>
                      </a:lnTo>
                      <a:lnTo>
                        <a:pt x="7" y="37"/>
                      </a:lnTo>
                      <a:lnTo>
                        <a:pt x="5" y="36"/>
                      </a:lnTo>
                      <a:lnTo>
                        <a:pt x="5" y="34"/>
                      </a:lnTo>
                      <a:lnTo>
                        <a:pt x="3" y="32"/>
                      </a:lnTo>
                      <a:lnTo>
                        <a:pt x="3" y="31"/>
                      </a:lnTo>
                      <a:lnTo>
                        <a:pt x="2" y="29"/>
                      </a:lnTo>
                      <a:lnTo>
                        <a:pt x="2" y="27"/>
                      </a:lnTo>
                      <a:lnTo>
                        <a:pt x="2" y="25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2" y="20"/>
                      </a:lnTo>
                      <a:lnTo>
                        <a:pt x="2" y="19"/>
                      </a:lnTo>
                      <a:lnTo>
                        <a:pt x="2" y="17"/>
                      </a:lnTo>
                      <a:lnTo>
                        <a:pt x="3" y="15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" name="Freeform 961"/>
                <p:cNvSpPr>
                  <a:spLocks/>
                </p:cNvSpPr>
                <p:nvPr/>
              </p:nvSpPr>
              <p:spPr bwMode="auto">
                <a:xfrm>
                  <a:off x="5192" y="956"/>
                  <a:ext cx="21" cy="18"/>
                </a:xfrm>
                <a:custGeom>
                  <a:avLst/>
                  <a:gdLst>
                    <a:gd name="T0" fmla="*/ 15 w 42"/>
                    <a:gd name="T1" fmla="*/ 0 h 35"/>
                    <a:gd name="T2" fmla="*/ 21 w 42"/>
                    <a:gd name="T3" fmla="*/ 3 h 35"/>
                    <a:gd name="T4" fmla="*/ 7 w 42"/>
                    <a:gd name="T5" fmla="*/ 18 h 35"/>
                    <a:gd name="T6" fmla="*/ 0 w 42"/>
                    <a:gd name="T7" fmla="*/ 12 h 35"/>
                    <a:gd name="T8" fmla="*/ 15 w 42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2"/>
                    <a:gd name="T16" fmla="*/ 0 h 35"/>
                    <a:gd name="T17" fmla="*/ 42 w 42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2" h="35">
                      <a:moveTo>
                        <a:pt x="30" y="0"/>
                      </a:moveTo>
                      <a:lnTo>
                        <a:pt x="42" y="5"/>
                      </a:lnTo>
                      <a:lnTo>
                        <a:pt x="15" y="35"/>
                      </a:lnTo>
                      <a:lnTo>
                        <a:pt x="0" y="2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70" name="Freeform 962"/>
              <p:cNvSpPr>
                <a:spLocks/>
              </p:cNvSpPr>
              <p:nvPr/>
            </p:nvSpPr>
            <p:spPr bwMode="auto">
              <a:xfrm>
                <a:off x="5190" y="955"/>
                <a:ext cx="25" cy="20"/>
              </a:xfrm>
              <a:custGeom>
                <a:avLst/>
                <a:gdLst>
                  <a:gd name="T0" fmla="*/ 18 w 48"/>
                  <a:gd name="T1" fmla="*/ 2 h 39"/>
                  <a:gd name="T2" fmla="*/ 17 w 48"/>
                  <a:gd name="T3" fmla="*/ 2 h 39"/>
                  <a:gd name="T4" fmla="*/ 22 w 48"/>
                  <a:gd name="T5" fmla="*/ 4 h 39"/>
                  <a:gd name="T6" fmla="*/ 22 w 48"/>
                  <a:gd name="T7" fmla="*/ 3 h 39"/>
                  <a:gd name="T8" fmla="*/ 8 w 48"/>
                  <a:gd name="T9" fmla="*/ 18 h 39"/>
                  <a:gd name="T10" fmla="*/ 11 w 48"/>
                  <a:gd name="T11" fmla="*/ 18 h 39"/>
                  <a:gd name="T12" fmla="*/ 3 w 48"/>
                  <a:gd name="T13" fmla="*/ 11 h 39"/>
                  <a:gd name="T14" fmla="*/ 3 w 48"/>
                  <a:gd name="T15" fmla="*/ 13 h 39"/>
                  <a:gd name="T16" fmla="*/ 18 w 48"/>
                  <a:gd name="T17" fmla="*/ 2 h 39"/>
                  <a:gd name="T18" fmla="*/ 17 w 48"/>
                  <a:gd name="T19" fmla="*/ 0 h 39"/>
                  <a:gd name="T20" fmla="*/ 0 w 48"/>
                  <a:gd name="T21" fmla="*/ 11 h 39"/>
                  <a:gd name="T22" fmla="*/ 0 w 48"/>
                  <a:gd name="T23" fmla="*/ 12 h 39"/>
                  <a:gd name="T24" fmla="*/ 0 w 48"/>
                  <a:gd name="T25" fmla="*/ 13 h 39"/>
                  <a:gd name="T26" fmla="*/ 8 w 48"/>
                  <a:gd name="T27" fmla="*/ 20 h 39"/>
                  <a:gd name="T28" fmla="*/ 9 w 48"/>
                  <a:gd name="T29" fmla="*/ 20 h 39"/>
                  <a:gd name="T30" fmla="*/ 9 w 48"/>
                  <a:gd name="T31" fmla="*/ 20 h 39"/>
                  <a:gd name="T32" fmla="*/ 10 w 48"/>
                  <a:gd name="T33" fmla="*/ 20 h 39"/>
                  <a:gd name="T34" fmla="*/ 11 w 48"/>
                  <a:gd name="T35" fmla="*/ 20 h 39"/>
                  <a:gd name="T36" fmla="*/ 25 w 48"/>
                  <a:gd name="T37" fmla="*/ 4 h 39"/>
                  <a:gd name="T38" fmla="*/ 24 w 48"/>
                  <a:gd name="T39" fmla="*/ 3 h 39"/>
                  <a:gd name="T40" fmla="*/ 25 w 48"/>
                  <a:gd name="T41" fmla="*/ 3 h 39"/>
                  <a:gd name="T42" fmla="*/ 24 w 48"/>
                  <a:gd name="T43" fmla="*/ 3 h 39"/>
                  <a:gd name="T44" fmla="*/ 24 w 48"/>
                  <a:gd name="T45" fmla="*/ 2 h 39"/>
                  <a:gd name="T46" fmla="*/ 18 w 48"/>
                  <a:gd name="T47" fmla="*/ 0 h 39"/>
                  <a:gd name="T48" fmla="*/ 17 w 48"/>
                  <a:gd name="T49" fmla="*/ 0 h 39"/>
                  <a:gd name="T50" fmla="*/ 17 w 48"/>
                  <a:gd name="T51" fmla="*/ 0 h 39"/>
                  <a:gd name="T52" fmla="*/ 18 w 48"/>
                  <a:gd name="T53" fmla="*/ 2 h 3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"/>
                  <a:gd name="T82" fmla="*/ 0 h 39"/>
                  <a:gd name="T83" fmla="*/ 48 w 48"/>
                  <a:gd name="T84" fmla="*/ 39 h 3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" h="39">
                    <a:moveTo>
                      <a:pt x="35" y="3"/>
                    </a:moveTo>
                    <a:lnTo>
                      <a:pt x="33" y="3"/>
                    </a:lnTo>
                    <a:lnTo>
                      <a:pt x="43" y="8"/>
                    </a:lnTo>
                    <a:lnTo>
                      <a:pt x="43" y="5"/>
                    </a:lnTo>
                    <a:lnTo>
                      <a:pt x="16" y="35"/>
                    </a:lnTo>
                    <a:lnTo>
                      <a:pt x="21" y="35"/>
                    </a:lnTo>
                    <a:lnTo>
                      <a:pt x="5" y="22"/>
                    </a:lnTo>
                    <a:lnTo>
                      <a:pt x="5" y="25"/>
                    </a:lnTo>
                    <a:lnTo>
                      <a:pt x="35" y="3"/>
                    </a:lnTo>
                    <a:lnTo>
                      <a:pt x="33" y="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16" y="39"/>
                    </a:lnTo>
                    <a:lnTo>
                      <a:pt x="18" y="39"/>
                    </a:lnTo>
                    <a:lnTo>
                      <a:pt x="20" y="39"/>
                    </a:lnTo>
                    <a:lnTo>
                      <a:pt x="21" y="39"/>
                    </a:lnTo>
                    <a:lnTo>
                      <a:pt x="48" y="7"/>
                    </a:lnTo>
                    <a:lnTo>
                      <a:pt x="46" y="5"/>
                    </a:lnTo>
                    <a:lnTo>
                      <a:pt x="48" y="5"/>
                    </a:lnTo>
                    <a:lnTo>
                      <a:pt x="46" y="5"/>
                    </a:lnTo>
                    <a:lnTo>
                      <a:pt x="46" y="3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1" name="Freeform 963"/>
              <p:cNvSpPr>
                <a:spLocks/>
              </p:cNvSpPr>
              <p:nvPr/>
            </p:nvSpPr>
            <p:spPr bwMode="auto">
              <a:xfrm>
                <a:off x="5133" y="957"/>
                <a:ext cx="15" cy="16"/>
              </a:xfrm>
              <a:custGeom>
                <a:avLst/>
                <a:gdLst>
                  <a:gd name="T0" fmla="*/ 10 w 30"/>
                  <a:gd name="T1" fmla="*/ 0 h 32"/>
                  <a:gd name="T2" fmla="*/ 9 w 30"/>
                  <a:gd name="T3" fmla="*/ 0 h 32"/>
                  <a:gd name="T4" fmla="*/ 8 w 30"/>
                  <a:gd name="T5" fmla="*/ 0 h 32"/>
                  <a:gd name="T6" fmla="*/ 7 w 30"/>
                  <a:gd name="T7" fmla="*/ 0 h 32"/>
                  <a:gd name="T8" fmla="*/ 5 w 30"/>
                  <a:gd name="T9" fmla="*/ 0 h 32"/>
                  <a:gd name="T10" fmla="*/ 5 w 30"/>
                  <a:gd name="T11" fmla="*/ 1 h 32"/>
                  <a:gd name="T12" fmla="*/ 4 w 30"/>
                  <a:gd name="T13" fmla="*/ 1 h 32"/>
                  <a:gd name="T14" fmla="*/ 3 w 30"/>
                  <a:gd name="T15" fmla="*/ 1 h 32"/>
                  <a:gd name="T16" fmla="*/ 3 w 30"/>
                  <a:gd name="T17" fmla="*/ 2 h 32"/>
                  <a:gd name="T18" fmla="*/ 2 w 30"/>
                  <a:gd name="T19" fmla="*/ 2 h 32"/>
                  <a:gd name="T20" fmla="*/ 1 w 30"/>
                  <a:gd name="T21" fmla="*/ 3 h 32"/>
                  <a:gd name="T22" fmla="*/ 1 w 30"/>
                  <a:gd name="T23" fmla="*/ 4 h 32"/>
                  <a:gd name="T24" fmla="*/ 1 w 30"/>
                  <a:gd name="T25" fmla="*/ 5 h 32"/>
                  <a:gd name="T26" fmla="*/ 0 w 30"/>
                  <a:gd name="T27" fmla="*/ 7 h 32"/>
                  <a:gd name="T28" fmla="*/ 0 w 30"/>
                  <a:gd name="T29" fmla="*/ 7 h 32"/>
                  <a:gd name="T30" fmla="*/ 0 w 30"/>
                  <a:gd name="T31" fmla="*/ 9 h 32"/>
                  <a:gd name="T32" fmla="*/ 0 w 30"/>
                  <a:gd name="T33" fmla="*/ 11 h 32"/>
                  <a:gd name="T34" fmla="*/ 1 w 30"/>
                  <a:gd name="T35" fmla="*/ 11 h 32"/>
                  <a:gd name="T36" fmla="*/ 1 w 30"/>
                  <a:gd name="T37" fmla="*/ 13 h 32"/>
                  <a:gd name="T38" fmla="*/ 1 w 30"/>
                  <a:gd name="T39" fmla="*/ 13 h 32"/>
                  <a:gd name="T40" fmla="*/ 2 w 30"/>
                  <a:gd name="T41" fmla="*/ 13 h 32"/>
                  <a:gd name="T42" fmla="*/ 3 w 30"/>
                  <a:gd name="T43" fmla="*/ 14 h 32"/>
                  <a:gd name="T44" fmla="*/ 3 w 30"/>
                  <a:gd name="T45" fmla="*/ 15 h 32"/>
                  <a:gd name="T46" fmla="*/ 4 w 30"/>
                  <a:gd name="T47" fmla="*/ 15 h 32"/>
                  <a:gd name="T48" fmla="*/ 5 w 30"/>
                  <a:gd name="T49" fmla="*/ 16 h 32"/>
                  <a:gd name="T50" fmla="*/ 6 w 30"/>
                  <a:gd name="T51" fmla="*/ 16 h 32"/>
                  <a:gd name="T52" fmla="*/ 7 w 30"/>
                  <a:gd name="T53" fmla="*/ 16 h 32"/>
                  <a:gd name="T54" fmla="*/ 9 w 30"/>
                  <a:gd name="T55" fmla="*/ 16 h 32"/>
                  <a:gd name="T56" fmla="*/ 9 w 30"/>
                  <a:gd name="T57" fmla="*/ 16 h 32"/>
                  <a:gd name="T58" fmla="*/ 10 w 30"/>
                  <a:gd name="T59" fmla="*/ 15 h 32"/>
                  <a:gd name="T60" fmla="*/ 11 w 30"/>
                  <a:gd name="T61" fmla="*/ 15 h 32"/>
                  <a:gd name="T62" fmla="*/ 11 w 30"/>
                  <a:gd name="T63" fmla="*/ 14 h 32"/>
                  <a:gd name="T64" fmla="*/ 12 w 30"/>
                  <a:gd name="T65" fmla="*/ 13 h 32"/>
                  <a:gd name="T66" fmla="*/ 13 w 30"/>
                  <a:gd name="T67" fmla="*/ 13 h 32"/>
                  <a:gd name="T68" fmla="*/ 14 w 30"/>
                  <a:gd name="T69" fmla="*/ 13 h 32"/>
                  <a:gd name="T70" fmla="*/ 14 w 30"/>
                  <a:gd name="T71" fmla="*/ 11 h 32"/>
                  <a:gd name="T72" fmla="*/ 14 w 30"/>
                  <a:gd name="T73" fmla="*/ 9 h 32"/>
                  <a:gd name="T74" fmla="*/ 15 w 30"/>
                  <a:gd name="T75" fmla="*/ 7 h 32"/>
                  <a:gd name="T76" fmla="*/ 15 w 30"/>
                  <a:gd name="T77" fmla="*/ 7 h 32"/>
                  <a:gd name="T78" fmla="*/ 14 w 30"/>
                  <a:gd name="T79" fmla="*/ 6 h 32"/>
                  <a:gd name="T80" fmla="*/ 14 w 30"/>
                  <a:gd name="T81" fmla="*/ 5 h 32"/>
                  <a:gd name="T82" fmla="*/ 14 w 30"/>
                  <a:gd name="T83" fmla="*/ 5 h 32"/>
                  <a:gd name="T84" fmla="*/ 14 w 30"/>
                  <a:gd name="T85" fmla="*/ 3 h 32"/>
                  <a:gd name="T86" fmla="*/ 14 w 30"/>
                  <a:gd name="T87" fmla="*/ 3 h 32"/>
                  <a:gd name="T88" fmla="*/ 13 w 30"/>
                  <a:gd name="T89" fmla="*/ 2 h 32"/>
                  <a:gd name="T90" fmla="*/ 13 w 30"/>
                  <a:gd name="T91" fmla="*/ 2 h 32"/>
                  <a:gd name="T92" fmla="*/ 11 w 30"/>
                  <a:gd name="T93" fmla="*/ 1 h 32"/>
                  <a:gd name="T94" fmla="*/ 10 w 30"/>
                  <a:gd name="T95" fmla="*/ 1 h 3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"/>
                  <a:gd name="T145" fmla="*/ 0 h 32"/>
                  <a:gd name="T146" fmla="*/ 30 w 30"/>
                  <a:gd name="T147" fmla="*/ 32 h 3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" h="32">
                    <a:moveTo>
                      <a:pt x="20" y="2"/>
                    </a:move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2"/>
                    </a:lnTo>
                    <a:lnTo>
                      <a:pt x="12" y="32"/>
                    </a:lnTo>
                    <a:lnTo>
                      <a:pt x="13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0" y="31"/>
                    </a:lnTo>
                    <a:lnTo>
                      <a:pt x="22" y="31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3" y="27"/>
                    </a:lnTo>
                    <a:lnTo>
                      <a:pt x="25" y="27"/>
                    </a:lnTo>
                    <a:lnTo>
                      <a:pt x="27" y="27"/>
                    </a:lnTo>
                    <a:lnTo>
                      <a:pt x="27" y="26"/>
                    </a:lnTo>
                    <a:lnTo>
                      <a:pt x="27" y="22"/>
                    </a:lnTo>
                    <a:lnTo>
                      <a:pt x="28" y="22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7" y="9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0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2" name="Freeform 964"/>
              <p:cNvSpPr>
                <a:spLocks/>
              </p:cNvSpPr>
              <p:nvPr/>
            </p:nvSpPr>
            <p:spPr bwMode="auto">
              <a:xfrm>
                <a:off x="5132" y="955"/>
                <a:ext cx="16" cy="19"/>
              </a:xfrm>
              <a:custGeom>
                <a:avLst/>
                <a:gdLst>
                  <a:gd name="T0" fmla="*/ 0 w 32"/>
                  <a:gd name="T1" fmla="*/ 9 h 37"/>
                  <a:gd name="T2" fmla="*/ 0 w 32"/>
                  <a:gd name="T3" fmla="*/ 10 h 37"/>
                  <a:gd name="T4" fmla="*/ 0 w 32"/>
                  <a:gd name="T5" fmla="*/ 13 h 37"/>
                  <a:gd name="T6" fmla="*/ 2 w 32"/>
                  <a:gd name="T7" fmla="*/ 15 h 37"/>
                  <a:gd name="T8" fmla="*/ 2 w 32"/>
                  <a:gd name="T9" fmla="*/ 17 h 37"/>
                  <a:gd name="T10" fmla="*/ 5 w 32"/>
                  <a:gd name="T11" fmla="*/ 19 h 37"/>
                  <a:gd name="T12" fmla="*/ 7 w 32"/>
                  <a:gd name="T13" fmla="*/ 19 h 37"/>
                  <a:gd name="T14" fmla="*/ 8 w 32"/>
                  <a:gd name="T15" fmla="*/ 19 h 37"/>
                  <a:gd name="T16" fmla="*/ 11 w 32"/>
                  <a:gd name="T17" fmla="*/ 19 h 37"/>
                  <a:gd name="T18" fmla="*/ 12 w 32"/>
                  <a:gd name="T19" fmla="*/ 18 h 37"/>
                  <a:gd name="T20" fmla="*/ 13 w 32"/>
                  <a:gd name="T21" fmla="*/ 17 h 37"/>
                  <a:gd name="T22" fmla="*/ 14 w 32"/>
                  <a:gd name="T23" fmla="*/ 14 h 37"/>
                  <a:gd name="T24" fmla="*/ 16 w 32"/>
                  <a:gd name="T25" fmla="*/ 11 h 37"/>
                  <a:gd name="T26" fmla="*/ 16 w 32"/>
                  <a:gd name="T27" fmla="*/ 9 h 37"/>
                  <a:gd name="T28" fmla="*/ 16 w 32"/>
                  <a:gd name="T29" fmla="*/ 6 h 37"/>
                  <a:gd name="T30" fmla="*/ 14 w 32"/>
                  <a:gd name="T31" fmla="*/ 4 h 37"/>
                  <a:gd name="T32" fmla="*/ 13 w 32"/>
                  <a:gd name="T33" fmla="*/ 2 h 37"/>
                  <a:gd name="T34" fmla="*/ 11 w 32"/>
                  <a:gd name="T35" fmla="*/ 0 h 37"/>
                  <a:gd name="T36" fmla="*/ 9 w 32"/>
                  <a:gd name="T37" fmla="*/ 0 h 37"/>
                  <a:gd name="T38" fmla="*/ 7 w 32"/>
                  <a:gd name="T39" fmla="*/ 0 h 37"/>
                  <a:gd name="T40" fmla="*/ 4 w 32"/>
                  <a:gd name="T41" fmla="*/ 2 h 37"/>
                  <a:gd name="T42" fmla="*/ 2 w 32"/>
                  <a:gd name="T43" fmla="*/ 2 h 37"/>
                  <a:gd name="T44" fmla="*/ 2 w 32"/>
                  <a:gd name="T45" fmla="*/ 4 h 37"/>
                  <a:gd name="T46" fmla="*/ 2 w 32"/>
                  <a:gd name="T47" fmla="*/ 6 h 37"/>
                  <a:gd name="T48" fmla="*/ 2 w 32"/>
                  <a:gd name="T49" fmla="*/ 4 h 37"/>
                  <a:gd name="T50" fmla="*/ 4 w 32"/>
                  <a:gd name="T51" fmla="*/ 3 h 37"/>
                  <a:gd name="T52" fmla="*/ 6 w 32"/>
                  <a:gd name="T53" fmla="*/ 2 h 37"/>
                  <a:gd name="T54" fmla="*/ 9 w 32"/>
                  <a:gd name="T55" fmla="*/ 1 h 37"/>
                  <a:gd name="T56" fmla="*/ 12 w 32"/>
                  <a:gd name="T57" fmla="*/ 2 h 37"/>
                  <a:gd name="T58" fmla="*/ 13 w 32"/>
                  <a:gd name="T59" fmla="*/ 3 h 37"/>
                  <a:gd name="T60" fmla="*/ 14 w 32"/>
                  <a:gd name="T61" fmla="*/ 4 h 37"/>
                  <a:gd name="T62" fmla="*/ 14 w 32"/>
                  <a:gd name="T63" fmla="*/ 7 h 37"/>
                  <a:gd name="T64" fmla="*/ 14 w 32"/>
                  <a:gd name="T65" fmla="*/ 9 h 37"/>
                  <a:gd name="T66" fmla="*/ 14 w 32"/>
                  <a:gd name="T67" fmla="*/ 11 h 37"/>
                  <a:gd name="T68" fmla="*/ 14 w 32"/>
                  <a:gd name="T69" fmla="*/ 14 h 37"/>
                  <a:gd name="T70" fmla="*/ 13 w 32"/>
                  <a:gd name="T71" fmla="*/ 15 h 37"/>
                  <a:gd name="T72" fmla="*/ 12 w 32"/>
                  <a:gd name="T73" fmla="*/ 16 h 37"/>
                  <a:gd name="T74" fmla="*/ 9 w 32"/>
                  <a:gd name="T75" fmla="*/ 18 h 37"/>
                  <a:gd name="T76" fmla="*/ 7 w 32"/>
                  <a:gd name="T77" fmla="*/ 18 h 37"/>
                  <a:gd name="T78" fmla="*/ 7 w 32"/>
                  <a:gd name="T79" fmla="*/ 18 h 37"/>
                  <a:gd name="T80" fmla="*/ 5 w 32"/>
                  <a:gd name="T81" fmla="*/ 17 h 37"/>
                  <a:gd name="T82" fmla="*/ 2 w 32"/>
                  <a:gd name="T83" fmla="*/ 15 h 37"/>
                  <a:gd name="T84" fmla="*/ 2 w 32"/>
                  <a:gd name="T85" fmla="*/ 14 h 37"/>
                  <a:gd name="T86" fmla="*/ 2 w 32"/>
                  <a:gd name="T87" fmla="*/ 11 h 37"/>
                  <a:gd name="T88" fmla="*/ 2 w 32"/>
                  <a:gd name="T89" fmla="*/ 9 h 37"/>
                  <a:gd name="T90" fmla="*/ 2 w 32"/>
                  <a:gd name="T91" fmla="*/ 7 h 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2"/>
                  <a:gd name="T139" fmla="*/ 0 h 37"/>
                  <a:gd name="T140" fmla="*/ 32 w 32"/>
                  <a:gd name="T141" fmla="*/ 37 h 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2" h="37">
                    <a:moveTo>
                      <a:pt x="4" y="10"/>
                    </a:moveTo>
                    <a:lnTo>
                      <a:pt x="0" y="13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9" y="35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37"/>
                    </a:lnTo>
                    <a:lnTo>
                      <a:pt x="22" y="37"/>
                    </a:lnTo>
                    <a:lnTo>
                      <a:pt x="22" y="35"/>
                    </a:lnTo>
                    <a:lnTo>
                      <a:pt x="24" y="35"/>
                    </a:lnTo>
                    <a:lnTo>
                      <a:pt x="25" y="35"/>
                    </a:lnTo>
                    <a:lnTo>
                      <a:pt x="27" y="34"/>
                    </a:lnTo>
                    <a:lnTo>
                      <a:pt x="29" y="30"/>
                    </a:lnTo>
                    <a:lnTo>
                      <a:pt x="29" y="29"/>
                    </a:lnTo>
                    <a:lnTo>
                      <a:pt x="29" y="27"/>
                    </a:lnTo>
                    <a:lnTo>
                      <a:pt x="30" y="27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0" y="10"/>
                    </a:lnTo>
                    <a:lnTo>
                      <a:pt x="30" y="8"/>
                    </a:lnTo>
                    <a:lnTo>
                      <a:pt x="29" y="8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7" y="3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5" y="2"/>
                    </a:lnTo>
                    <a:lnTo>
                      <a:pt x="19" y="2"/>
                    </a:lnTo>
                    <a:lnTo>
                      <a:pt x="20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5"/>
                    </a:lnTo>
                    <a:lnTo>
                      <a:pt x="27" y="5"/>
                    </a:lnTo>
                    <a:lnTo>
                      <a:pt x="27" y="8"/>
                    </a:lnTo>
                    <a:lnTo>
                      <a:pt x="29" y="8"/>
                    </a:lnTo>
                    <a:lnTo>
                      <a:pt x="29" y="10"/>
                    </a:lnTo>
                    <a:lnTo>
                      <a:pt x="29" y="13"/>
                    </a:lnTo>
                    <a:lnTo>
                      <a:pt x="29" y="15"/>
                    </a:lnTo>
                    <a:lnTo>
                      <a:pt x="30" y="17"/>
                    </a:lnTo>
                    <a:lnTo>
                      <a:pt x="29" y="17"/>
                    </a:lnTo>
                    <a:lnTo>
                      <a:pt x="30" y="18"/>
                    </a:lnTo>
                    <a:lnTo>
                      <a:pt x="29" y="22"/>
                    </a:lnTo>
                    <a:lnTo>
                      <a:pt x="29" y="25"/>
                    </a:lnTo>
                    <a:lnTo>
                      <a:pt x="29" y="27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7" y="30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4" y="34"/>
                    </a:lnTo>
                    <a:lnTo>
                      <a:pt x="22" y="34"/>
                    </a:lnTo>
                    <a:lnTo>
                      <a:pt x="19" y="35"/>
                    </a:lnTo>
                    <a:lnTo>
                      <a:pt x="17" y="35"/>
                    </a:lnTo>
                    <a:lnTo>
                      <a:pt x="15" y="35"/>
                    </a:lnTo>
                    <a:lnTo>
                      <a:pt x="14" y="35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10" y="34"/>
                    </a:lnTo>
                    <a:lnTo>
                      <a:pt x="9" y="34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5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4" y="18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3"/>
                    </a:lnTo>
                    <a:lnTo>
                      <a:pt x="4" y="12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3" name="Freeform 965"/>
              <p:cNvSpPr>
                <a:spLocks/>
              </p:cNvSpPr>
              <p:nvPr/>
            </p:nvSpPr>
            <p:spPr bwMode="auto">
              <a:xfrm>
                <a:off x="5197" y="938"/>
                <a:ext cx="36" cy="25"/>
              </a:xfrm>
              <a:custGeom>
                <a:avLst/>
                <a:gdLst>
                  <a:gd name="T0" fmla="*/ 22 w 72"/>
                  <a:gd name="T1" fmla="*/ 0 h 51"/>
                  <a:gd name="T2" fmla="*/ 21 w 72"/>
                  <a:gd name="T3" fmla="*/ 0 h 51"/>
                  <a:gd name="T4" fmla="*/ 19 w 72"/>
                  <a:gd name="T5" fmla="*/ 0 h 51"/>
                  <a:gd name="T6" fmla="*/ 18 w 72"/>
                  <a:gd name="T7" fmla="*/ 0 h 51"/>
                  <a:gd name="T8" fmla="*/ 16 w 72"/>
                  <a:gd name="T9" fmla="*/ 0 h 51"/>
                  <a:gd name="T10" fmla="*/ 12 w 72"/>
                  <a:gd name="T11" fmla="*/ 0 h 51"/>
                  <a:gd name="T12" fmla="*/ 11 w 72"/>
                  <a:gd name="T13" fmla="*/ 0 h 51"/>
                  <a:gd name="T14" fmla="*/ 9 w 72"/>
                  <a:gd name="T15" fmla="*/ 2 h 51"/>
                  <a:gd name="T16" fmla="*/ 7 w 72"/>
                  <a:gd name="T17" fmla="*/ 2 h 51"/>
                  <a:gd name="T18" fmla="*/ 6 w 72"/>
                  <a:gd name="T19" fmla="*/ 3 h 51"/>
                  <a:gd name="T20" fmla="*/ 5 w 72"/>
                  <a:gd name="T21" fmla="*/ 3 h 51"/>
                  <a:gd name="T22" fmla="*/ 3 w 72"/>
                  <a:gd name="T23" fmla="*/ 5 h 51"/>
                  <a:gd name="T24" fmla="*/ 1 w 72"/>
                  <a:gd name="T25" fmla="*/ 8 h 51"/>
                  <a:gd name="T26" fmla="*/ 1 w 72"/>
                  <a:gd name="T27" fmla="*/ 11 h 51"/>
                  <a:gd name="T28" fmla="*/ 1 w 72"/>
                  <a:gd name="T29" fmla="*/ 13 h 51"/>
                  <a:gd name="T30" fmla="*/ 1 w 72"/>
                  <a:gd name="T31" fmla="*/ 14 h 51"/>
                  <a:gd name="T32" fmla="*/ 1 w 72"/>
                  <a:gd name="T33" fmla="*/ 16 h 51"/>
                  <a:gd name="T34" fmla="*/ 1 w 72"/>
                  <a:gd name="T35" fmla="*/ 18 h 51"/>
                  <a:gd name="T36" fmla="*/ 2 w 72"/>
                  <a:gd name="T37" fmla="*/ 19 h 51"/>
                  <a:gd name="T38" fmla="*/ 3 w 72"/>
                  <a:gd name="T39" fmla="*/ 20 h 51"/>
                  <a:gd name="T40" fmla="*/ 5 w 72"/>
                  <a:gd name="T41" fmla="*/ 22 h 51"/>
                  <a:gd name="T42" fmla="*/ 6 w 72"/>
                  <a:gd name="T43" fmla="*/ 22 h 51"/>
                  <a:gd name="T44" fmla="*/ 7 w 72"/>
                  <a:gd name="T45" fmla="*/ 24 h 51"/>
                  <a:gd name="T46" fmla="*/ 12 w 72"/>
                  <a:gd name="T47" fmla="*/ 24 h 51"/>
                  <a:gd name="T48" fmla="*/ 15 w 72"/>
                  <a:gd name="T49" fmla="*/ 24 h 51"/>
                  <a:gd name="T50" fmla="*/ 17 w 72"/>
                  <a:gd name="T51" fmla="*/ 25 h 51"/>
                  <a:gd name="T52" fmla="*/ 18 w 72"/>
                  <a:gd name="T53" fmla="*/ 25 h 51"/>
                  <a:gd name="T54" fmla="*/ 20 w 72"/>
                  <a:gd name="T55" fmla="*/ 25 h 51"/>
                  <a:gd name="T56" fmla="*/ 21 w 72"/>
                  <a:gd name="T57" fmla="*/ 24 h 51"/>
                  <a:gd name="T58" fmla="*/ 24 w 72"/>
                  <a:gd name="T59" fmla="*/ 24 h 51"/>
                  <a:gd name="T60" fmla="*/ 26 w 72"/>
                  <a:gd name="T61" fmla="*/ 24 h 51"/>
                  <a:gd name="T62" fmla="*/ 29 w 72"/>
                  <a:gd name="T63" fmla="*/ 23 h 51"/>
                  <a:gd name="T64" fmla="*/ 30 w 72"/>
                  <a:gd name="T65" fmla="*/ 22 h 51"/>
                  <a:gd name="T66" fmla="*/ 31 w 72"/>
                  <a:gd name="T67" fmla="*/ 21 h 51"/>
                  <a:gd name="T68" fmla="*/ 33 w 72"/>
                  <a:gd name="T69" fmla="*/ 19 h 51"/>
                  <a:gd name="T70" fmla="*/ 36 w 72"/>
                  <a:gd name="T71" fmla="*/ 16 h 51"/>
                  <a:gd name="T72" fmla="*/ 36 w 72"/>
                  <a:gd name="T73" fmla="*/ 14 h 51"/>
                  <a:gd name="T74" fmla="*/ 36 w 72"/>
                  <a:gd name="T75" fmla="*/ 13 h 51"/>
                  <a:gd name="T76" fmla="*/ 36 w 72"/>
                  <a:gd name="T77" fmla="*/ 13 h 51"/>
                  <a:gd name="T78" fmla="*/ 36 w 72"/>
                  <a:gd name="T79" fmla="*/ 11 h 51"/>
                  <a:gd name="T80" fmla="*/ 36 w 72"/>
                  <a:gd name="T81" fmla="*/ 9 h 51"/>
                  <a:gd name="T82" fmla="*/ 35 w 72"/>
                  <a:gd name="T83" fmla="*/ 7 h 51"/>
                  <a:gd name="T84" fmla="*/ 34 w 72"/>
                  <a:gd name="T85" fmla="*/ 7 h 51"/>
                  <a:gd name="T86" fmla="*/ 34 w 72"/>
                  <a:gd name="T87" fmla="*/ 6 h 51"/>
                  <a:gd name="T88" fmla="*/ 33 w 72"/>
                  <a:gd name="T89" fmla="*/ 5 h 51"/>
                  <a:gd name="T90" fmla="*/ 31 w 72"/>
                  <a:gd name="T91" fmla="*/ 3 h 51"/>
                  <a:gd name="T92" fmla="*/ 31 w 72"/>
                  <a:gd name="T93" fmla="*/ 3 h 51"/>
                  <a:gd name="T94" fmla="*/ 28 w 72"/>
                  <a:gd name="T95" fmla="*/ 2 h 5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2"/>
                  <a:gd name="T145" fmla="*/ 0 h 51"/>
                  <a:gd name="T146" fmla="*/ 72 w 72"/>
                  <a:gd name="T147" fmla="*/ 51 h 5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2" h="51">
                    <a:moveTo>
                      <a:pt x="52" y="0"/>
                    </a:move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6"/>
                    </a:lnTo>
                    <a:lnTo>
                      <a:pt x="3" y="36"/>
                    </a:lnTo>
                    <a:lnTo>
                      <a:pt x="5" y="38"/>
                    </a:lnTo>
                    <a:lnTo>
                      <a:pt x="5" y="39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13" y="46"/>
                    </a:lnTo>
                    <a:lnTo>
                      <a:pt x="15" y="48"/>
                    </a:lnTo>
                    <a:lnTo>
                      <a:pt x="17" y="48"/>
                    </a:lnTo>
                    <a:lnTo>
                      <a:pt x="20" y="48"/>
                    </a:lnTo>
                    <a:lnTo>
                      <a:pt x="25" y="49"/>
                    </a:lnTo>
                    <a:lnTo>
                      <a:pt x="28" y="49"/>
                    </a:lnTo>
                    <a:lnTo>
                      <a:pt x="30" y="49"/>
                    </a:lnTo>
                    <a:lnTo>
                      <a:pt x="32" y="51"/>
                    </a:lnTo>
                    <a:lnTo>
                      <a:pt x="32" y="49"/>
                    </a:lnTo>
                    <a:lnTo>
                      <a:pt x="33" y="51"/>
                    </a:lnTo>
                    <a:lnTo>
                      <a:pt x="35" y="51"/>
                    </a:lnTo>
                    <a:lnTo>
                      <a:pt x="37" y="51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40" y="49"/>
                    </a:lnTo>
                    <a:lnTo>
                      <a:pt x="40" y="51"/>
                    </a:lnTo>
                    <a:lnTo>
                      <a:pt x="43" y="49"/>
                    </a:lnTo>
                    <a:lnTo>
                      <a:pt x="47" y="49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2" y="48"/>
                    </a:lnTo>
                    <a:lnTo>
                      <a:pt x="53" y="48"/>
                    </a:lnTo>
                    <a:lnTo>
                      <a:pt x="55" y="46"/>
                    </a:lnTo>
                    <a:lnTo>
                      <a:pt x="58" y="46"/>
                    </a:lnTo>
                    <a:lnTo>
                      <a:pt x="58" y="44"/>
                    </a:lnTo>
                    <a:lnTo>
                      <a:pt x="60" y="44"/>
                    </a:lnTo>
                    <a:lnTo>
                      <a:pt x="62" y="43"/>
                    </a:lnTo>
                    <a:lnTo>
                      <a:pt x="63" y="41"/>
                    </a:lnTo>
                    <a:lnTo>
                      <a:pt x="65" y="41"/>
                    </a:lnTo>
                    <a:lnTo>
                      <a:pt x="65" y="38"/>
                    </a:lnTo>
                    <a:lnTo>
                      <a:pt x="67" y="38"/>
                    </a:lnTo>
                    <a:lnTo>
                      <a:pt x="68" y="36"/>
                    </a:lnTo>
                    <a:lnTo>
                      <a:pt x="72" y="32"/>
                    </a:lnTo>
                    <a:lnTo>
                      <a:pt x="70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2" y="27"/>
                    </a:lnTo>
                    <a:lnTo>
                      <a:pt x="72" y="26"/>
                    </a:lnTo>
                    <a:lnTo>
                      <a:pt x="72" y="24"/>
                    </a:lnTo>
                    <a:lnTo>
                      <a:pt x="72" y="22"/>
                    </a:lnTo>
                    <a:lnTo>
                      <a:pt x="72" y="21"/>
                    </a:lnTo>
                    <a:lnTo>
                      <a:pt x="72" y="19"/>
                    </a:lnTo>
                    <a:lnTo>
                      <a:pt x="72" y="17"/>
                    </a:lnTo>
                    <a:lnTo>
                      <a:pt x="70" y="14"/>
                    </a:lnTo>
                    <a:lnTo>
                      <a:pt x="68" y="14"/>
                    </a:lnTo>
                    <a:lnTo>
                      <a:pt x="70" y="14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7" y="12"/>
                    </a:lnTo>
                    <a:lnTo>
                      <a:pt x="67" y="11"/>
                    </a:lnTo>
                    <a:lnTo>
                      <a:pt x="65" y="11"/>
                    </a:lnTo>
                    <a:lnTo>
                      <a:pt x="65" y="9"/>
                    </a:lnTo>
                    <a:lnTo>
                      <a:pt x="63" y="9"/>
                    </a:lnTo>
                    <a:lnTo>
                      <a:pt x="63" y="7"/>
                    </a:lnTo>
                    <a:lnTo>
                      <a:pt x="62" y="7"/>
                    </a:lnTo>
                    <a:lnTo>
                      <a:pt x="60" y="7"/>
                    </a:lnTo>
                    <a:lnTo>
                      <a:pt x="60" y="5"/>
                    </a:lnTo>
                    <a:lnTo>
                      <a:pt x="57" y="4"/>
                    </a:lnTo>
                    <a:lnTo>
                      <a:pt x="57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4" name="Freeform 966"/>
              <p:cNvSpPr>
                <a:spLocks/>
              </p:cNvSpPr>
              <p:nvPr/>
            </p:nvSpPr>
            <p:spPr bwMode="auto">
              <a:xfrm>
                <a:off x="5224" y="938"/>
                <a:ext cx="37" cy="17"/>
              </a:xfrm>
              <a:custGeom>
                <a:avLst/>
                <a:gdLst>
                  <a:gd name="T0" fmla="*/ 1 w 73"/>
                  <a:gd name="T1" fmla="*/ 11 h 34"/>
                  <a:gd name="T2" fmla="*/ 0 w 73"/>
                  <a:gd name="T3" fmla="*/ 17 h 34"/>
                  <a:gd name="T4" fmla="*/ 37 w 73"/>
                  <a:gd name="T5" fmla="*/ 13 h 34"/>
                  <a:gd name="T6" fmla="*/ 27 w 73"/>
                  <a:gd name="T7" fmla="*/ 0 h 34"/>
                  <a:gd name="T8" fmla="*/ 1 w 73"/>
                  <a:gd name="T9" fmla="*/ 1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4"/>
                  <a:gd name="T17" fmla="*/ 73 w 73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4">
                    <a:moveTo>
                      <a:pt x="2" y="22"/>
                    </a:moveTo>
                    <a:lnTo>
                      <a:pt x="0" y="34"/>
                    </a:lnTo>
                    <a:lnTo>
                      <a:pt x="73" y="27"/>
                    </a:lnTo>
                    <a:lnTo>
                      <a:pt x="53" y="0"/>
                    </a:lnTo>
                    <a:lnTo>
                      <a:pt x="2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5" name="Freeform 967"/>
              <p:cNvSpPr>
                <a:spLocks/>
              </p:cNvSpPr>
              <p:nvPr/>
            </p:nvSpPr>
            <p:spPr bwMode="auto">
              <a:xfrm>
                <a:off x="5182" y="939"/>
                <a:ext cx="46" cy="34"/>
              </a:xfrm>
              <a:custGeom>
                <a:avLst/>
                <a:gdLst>
                  <a:gd name="T0" fmla="*/ 30 w 92"/>
                  <a:gd name="T1" fmla="*/ 1 h 67"/>
                  <a:gd name="T2" fmla="*/ 27 w 92"/>
                  <a:gd name="T3" fmla="*/ 0 h 67"/>
                  <a:gd name="T4" fmla="*/ 25 w 92"/>
                  <a:gd name="T5" fmla="*/ 0 h 67"/>
                  <a:gd name="T6" fmla="*/ 25 w 92"/>
                  <a:gd name="T7" fmla="*/ 0 h 67"/>
                  <a:gd name="T8" fmla="*/ 23 w 92"/>
                  <a:gd name="T9" fmla="*/ 0 h 67"/>
                  <a:gd name="T10" fmla="*/ 21 w 92"/>
                  <a:gd name="T11" fmla="*/ 0 h 67"/>
                  <a:gd name="T12" fmla="*/ 19 w 92"/>
                  <a:gd name="T13" fmla="*/ 0 h 67"/>
                  <a:gd name="T14" fmla="*/ 12 w 92"/>
                  <a:gd name="T15" fmla="*/ 3 h 67"/>
                  <a:gd name="T16" fmla="*/ 11 w 92"/>
                  <a:gd name="T17" fmla="*/ 4 h 67"/>
                  <a:gd name="T18" fmla="*/ 9 w 92"/>
                  <a:gd name="T19" fmla="*/ 4 h 67"/>
                  <a:gd name="T20" fmla="*/ 9 w 92"/>
                  <a:gd name="T21" fmla="*/ 5 h 67"/>
                  <a:gd name="T22" fmla="*/ 6 w 92"/>
                  <a:gd name="T23" fmla="*/ 6 h 67"/>
                  <a:gd name="T24" fmla="*/ 5 w 92"/>
                  <a:gd name="T25" fmla="*/ 7 h 67"/>
                  <a:gd name="T26" fmla="*/ 3 w 92"/>
                  <a:gd name="T27" fmla="*/ 10 h 67"/>
                  <a:gd name="T28" fmla="*/ 1 w 92"/>
                  <a:gd name="T29" fmla="*/ 13 h 67"/>
                  <a:gd name="T30" fmla="*/ 1 w 92"/>
                  <a:gd name="T31" fmla="*/ 14 h 67"/>
                  <a:gd name="T32" fmla="*/ 1 w 92"/>
                  <a:gd name="T33" fmla="*/ 16 h 67"/>
                  <a:gd name="T34" fmla="*/ 0 w 92"/>
                  <a:gd name="T35" fmla="*/ 18 h 67"/>
                  <a:gd name="T36" fmla="*/ 1 w 92"/>
                  <a:gd name="T37" fmla="*/ 18 h 67"/>
                  <a:gd name="T38" fmla="*/ 1 w 92"/>
                  <a:gd name="T39" fmla="*/ 20 h 67"/>
                  <a:gd name="T40" fmla="*/ 3 w 92"/>
                  <a:gd name="T41" fmla="*/ 25 h 67"/>
                  <a:gd name="T42" fmla="*/ 4 w 92"/>
                  <a:gd name="T43" fmla="*/ 27 h 67"/>
                  <a:gd name="T44" fmla="*/ 6 w 92"/>
                  <a:gd name="T45" fmla="*/ 28 h 67"/>
                  <a:gd name="T46" fmla="*/ 6 w 92"/>
                  <a:gd name="T47" fmla="*/ 29 h 67"/>
                  <a:gd name="T48" fmla="*/ 9 w 92"/>
                  <a:gd name="T49" fmla="*/ 30 h 67"/>
                  <a:gd name="T50" fmla="*/ 9 w 92"/>
                  <a:gd name="T51" fmla="*/ 31 h 67"/>
                  <a:gd name="T52" fmla="*/ 15 w 92"/>
                  <a:gd name="T53" fmla="*/ 34 h 67"/>
                  <a:gd name="T54" fmla="*/ 18 w 92"/>
                  <a:gd name="T55" fmla="*/ 34 h 67"/>
                  <a:gd name="T56" fmla="*/ 19 w 92"/>
                  <a:gd name="T57" fmla="*/ 34 h 67"/>
                  <a:gd name="T58" fmla="*/ 22 w 92"/>
                  <a:gd name="T59" fmla="*/ 34 h 67"/>
                  <a:gd name="T60" fmla="*/ 23 w 92"/>
                  <a:gd name="T61" fmla="*/ 34 h 67"/>
                  <a:gd name="T62" fmla="*/ 25 w 92"/>
                  <a:gd name="T63" fmla="*/ 34 h 67"/>
                  <a:gd name="T64" fmla="*/ 26 w 92"/>
                  <a:gd name="T65" fmla="*/ 34 h 67"/>
                  <a:gd name="T66" fmla="*/ 34 w 92"/>
                  <a:gd name="T67" fmla="*/ 31 h 67"/>
                  <a:gd name="T68" fmla="*/ 34 w 92"/>
                  <a:gd name="T69" fmla="*/ 31 h 67"/>
                  <a:gd name="T70" fmla="*/ 36 w 92"/>
                  <a:gd name="T71" fmla="*/ 30 h 67"/>
                  <a:gd name="T72" fmla="*/ 37 w 92"/>
                  <a:gd name="T73" fmla="*/ 30 h 67"/>
                  <a:gd name="T74" fmla="*/ 39 w 92"/>
                  <a:gd name="T75" fmla="*/ 29 h 67"/>
                  <a:gd name="T76" fmla="*/ 40 w 92"/>
                  <a:gd name="T77" fmla="*/ 28 h 67"/>
                  <a:gd name="T78" fmla="*/ 41 w 92"/>
                  <a:gd name="T79" fmla="*/ 27 h 67"/>
                  <a:gd name="T80" fmla="*/ 43 w 92"/>
                  <a:gd name="T81" fmla="*/ 25 h 67"/>
                  <a:gd name="T82" fmla="*/ 44 w 92"/>
                  <a:gd name="T83" fmla="*/ 21 h 67"/>
                  <a:gd name="T84" fmla="*/ 45 w 92"/>
                  <a:gd name="T85" fmla="*/ 20 h 67"/>
                  <a:gd name="T86" fmla="*/ 46 w 92"/>
                  <a:gd name="T87" fmla="*/ 18 h 67"/>
                  <a:gd name="T88" fmla="*/ 46 w 92"/>
                  <a:gd name="T89" fmla="*/ 17 h 67"/>
                  <a:gd name="T90" fmla="*/ 46 w 92"/>
                  <a:gd name="T91" fmla="*/ 16 h 67"/>
                  <a:gd name="T92" fmla="*/ 46 w 92"/>
                  <a:gd name="T93" fmla="*/ 14 h 67"/>
                  <a:gd name="T94" fmla="*/ 43 w 92"/>
                  <a:gd name="T95" fmla="*/ 9 h 67"/>
                  <a:gd name="T96" fmla="*/ 42 w 92"/>
                  <a:gd name="T97" fmla="*/ 8 h 67"/>
                  <a:gd name="T98" fmla="*/ 40 w 92"/>
                  <a:gd name="T99" fmla="*/ 7 h 67"/>
                  <a:gd name="T100" fmla="*/ 40 w 92"/>
                  <a:gd name="T101" fmla="*/ 5 h 67"/>
                  <a:gd name="T102" fmla="*/ 39 w 92"/>
                  <a:gd name="T103" fmla="*/ 4 h 67"/>
                  <a:gd name="T104" fmla="*/ 37 w 92"/>
                  <a:gd name="T105" fmla="*/ 4 h 67"/>
                  <a:gd name="T106" fmla="*/ 33 w 92"/>
                  <a:gd name="T107" fmla="*/ 2 h 6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"/>
                  <a:gd name="T163" fmla="*/ 0 h 67"/>
                  <a:gd name="T164" fmla="*/ 92 w 92"/>
                  <a:gd name="T165" fmla="*/ 67 h 6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" h="67">
                    <a:moveTo>
                      <a:pt x="65" y="3"/>
                    </a:moveTo>
                    <a:lnTo>
                      <a:pt x="62" y="1"/>
                    </a:lnTo>
                    <a:lnTo>
                      <a:pt x="60" y="1"/>
                    </a:lnTo>
                    <a:lnTo>
                      <a:pt x="57" y="0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38" y="0"/>
                    </a:lnTo>
                    <a:lnTo>
                      <a:pt x="27" y="3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7" y="50"/>
                    </a:lnTo>
                    <a:lnTo>
                      <a:pt x="7" y="52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0" y="56"/>
                    </a:lnTo>
                    <a:lnTo>
                      <a:pt x="12" y="56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3" y="59"/>
                    </a:lnTo>
                    <a:lnTo>
                      <a:pt x="15" y="59"/>
                    </a:lnTo>
                    <a:lnTo>
                      <a:pt x="17" y="59"/>
                    </a:lnTo>
                    <a:lnTo>
                      <a:pt x="18" y="59"/>
                    </a:lnTo>
                    <a:lnTo>
                      <a:pt x="18" y="61"/>
                    </a:lnTo>
                    <a:lnTo>
                      <a:pt x="22" y="62"/>
                    </a:lnTo>
                    <a:lnTo>
                      <a:pt x="27" y="64"/>
                    </a:lnTo>
                    <a:lnTo>
                      <a:pt x="30" y="67"/>
                    </a:lnTo>
                    <a:lnTo>
                      <a:pt x="32" y="67"/>
                    </a:lnTo>
                    <a:lnTo>
                      <a:pt x="35" y="67"/>
                    </a:lnTo>
                    <a:lnTo>
                      <a:pt x="37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2" y="67"/>
                    </a:lnTo>
                    <a:lnTo>
                      <a:pt x="43" y="67"/>
                    </a:lnTo>
                    <a:lnTo>
                      <a:pt x="45" y="67"/>
                    </a:lnTo>
                    <a:lnTo>
                      <a:pt x="47" y="67"/>
                    </a:lnTo>
                    <a:lnTo>
                      <a:pt x="48" y="67"/>
                    </a:lnTo>
                    <a:lnTo>
                      <a:pt x="50" y="67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5" y="67"/>
                    </a:lnTo>
                    <a:lnTo>
                      <a:pt x="65" y="64"/>
                    </a:lnTo>
                    <a:lnTo>
                      <a:pt x="67" y="62"/>
                    </a:lnTo>
                    <a:lnTo>
                      <a:pt x="68" y="62"/>
                    </a:lnTo>
                    <a:lnTo>
                      <a:pt x="70" y="62"/>
                    </a:lnTo>
                    <a:lnTo>
                      <a:pt x="72" y="61"/>
                    </a:lnTo>
                    <a:lnTo>
                      <a:pt x="72" y="59"/>
                    </a:lnTo>
                    <a:lnTo>
                      <a:pt x="73" y="59"/>
                    </a:lnTo>
                    <a:lnTo>
                      <a:pt x="75" y="59"/>
                    </a:lnTo>
                    <a:lnTo>
                      <a:pt x="77" y="59"/>
                    </a:lnTo>
                    <a:lnTo>
                      <a:pt x="78" y="57"/>
                    </a:lnTo>
                    <a:lnTo>
                      <a:pt x="78" y="56"/>
                    </a:lnTo>
                    <a:lnTo>
                      <a:pt x="80" y="56"/>
                    </a:lnTo>
                    <a:lnTo>
                      <a:pt x="80" y="54"/>
                    </a:lnTo>
                    <a:lnTo>
                      <a:pt x="82" y="54"/>
                    </a:lnTo>
                    <a:lnTo>
                      <a:pt x="83" y="50"/>
                    </a:lnTo>
                    <a:lnTo>
                      <a:pt x="85" y="50"/>
                    </a:lnTo>
                    <a:lnTo>
                      <a:pt x="85" y="49"/>
                    </a:lnTo>
                    <a:lnTo>
                      <a:pt x="88" y="44"/>
                    </a:lnTo>
                    <a:lnTo>
                      <a:pt x="88" y="42"/>
                    </a:lnTo>
                    <a:lnTo>
                      <a:pt x="90" y="42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2" y="37"/>
                    </a:lnTo>
                    <a:lnTo>
                      <a:pt x="92" y="35"/>
                    </a:lnTo>
                    <a:lnTo>
                      <a:pt x="92" y="34"/>
                    </a:lnTo>
                    <a:lnTo>
                      <a:pt x="92" y="32"/>
                    </a:lnTo>
                    <a:lnTo>
                      <a:pt x="92" y="30"/>
                    </a:lnTo>
                    <a:lnTo>
                      <a:pt x="92" y="28"/>
                    </a:lnTo>
                    <a:lnTo>
                      <a:pt x="92" y="27"/>
                    </a:lnTo>
                    <a:lnTo>
                      <a:pt x="90" y="25"/>
                    </a:lnTo>
                    <a:lnTo>
                      <a:pt x="85" y="18"/>
                    </a:lnTo>
                    <a:lnTo>
                      <a:pt x="85" y="17"/>
                    </a:lnTo>
                    <a:lnTo>
                      <a:pt x="85" y="15"/>
                    </a:lnTo>
                    <a:lnTo>
                      <a:pt x="83" y="15"/>
                    </a:lnTo>
                    <a:lnTo>
                      <a:pt x="82" y="13"/>
                    </a:lnTo>
                    <a:lnTo>
                      <a:pt x="80" y="13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8" y="10"/>
                    </a:lnTo>
                    <a:lnTo>
                      <a:pt x="78" y="8"/>
                    </a:lnTo>
                    <a:lnTo>
                      <a:pt x="77" y="8"/>
                    </a:lnTo>
                    <a:lnTo>
                      <a:pt x="75" y="8"/>
                    </a:lnTo>
                    <a:lnTo>
                      <a:pt x="73" y="8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70" y="5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6" name="Freeform 968"/>
              <p:cNvSpPr>
                <a:spLocks/>
              </p:cNvSpPr>
              <p:nvPr/>
            </p:nvSpPr>
            <p:spPr bwMode="auto">
              <a:xfrm>
                <a:off x="5182" y="939"/>
                <a:ext cx="47" cy="35"/>
              </a:xfrm>
              <a:custGeom>
                <a:avLst/>
                <a:gdLst>
                  <a:gd name="T0" fmla="*/ 0 w 93"/>
                  <a:gd name="T1" fmla="*/ 14 h 69"/>
                  <a:gd name="T2" fmla="*/ 0 w 93"/>
                  <a:gd name="T3" fmla="*/ 18 h 69"/>
                  <a:gd name="T4" fmla="*/ 0 w 93"/>
                  <a:gd name="T5" fmla="*/ 22 h 69"/>
                  <a:gd name="T6" fmla="*/ 4 w 93"/>
                  <a:gd name="T7" fmla="*/ 27 h 69"/>
                  <a:gd name="T8" fmla="*/ 8 w 93"/>
                  <a:gd name="T9" fmla="*/ 31 h 69"/>
                  <a:gd name="T10" fmla="*/ 13 w 93"/>
                  <a:gd name="T11" fmla="*/ 33 h 69"/>
                  <a:gd name="T12" fmla="*/ 18 w 93"/>
                  <a:gd name="T13" fmla="*/ 34 h 69"/>
                  <a:gd name="T14" fmla="*/ 24 w 93"/>
                  <a:gd name="T15" fmla="*/ 34 h 69"/>
                  <a:gd name="T16" fmla="*/ 29 w 93"/>
                  <a:gd name="T17" fmla="*/ 34 h 69"/>
                  <a:gd name="T18" fmla="*/ 37 w 93"/>
                  <a:gd name="T19" fmla="*/ 31 h 69"/>
                  <a:gd name="T20" fmla="*/ 41 w 93"/>
                  <a:gd name="T21" fmla="*/ 29 h 69"/>
                  <a:gd name="T22" fmla="*/ 44 w 93"/>
                  <a:gd name="T23" fmla="*/ 25 h 69"/>
                  <a:gd name="T24" fmla="*/ 46 w 93"/>
                  <a:gd name="T25" fmla="*/ 21 h 69"/>
                  <a:gd name="T26" fmla="*/ 47 w 93"/>
                  <a:gd name="T27" fmla="*/ 18 h 69"/>
                  <a:gd name="T28" fmla="*/ 44 w 93"/>
                  <a:gd name="T29" fmla="*/ 9 h 69"/>
                  <a:gd name="T30" fmla="*/ 43 w 93"/>
                  <a:gd name="T31" fmla="*/ 7 h 69"/>
                  <a:gd name="T32" fmla="*/ 39 w 93"/>
                  <a:gd name="T33" fmla="*/ 4 h 69"/>
                  <a:gd name="T34" fmla="*/ 31 w 93"/>
                  <a:gd name="T35" fmla="*/ 0 h 69"/>
                  <a:gd name="T36" fmla="*/ 25 w 93"/>
                  <a:gd name="T37" fmla="*/ 0 h 69"/>
                  <a:gd name="T38" fmla="*/ 19 w 93"/>
                  <a:gd name="T39" fmla="*/ 0 h 69"/>
                  <a:gd name="T40" fmla="*/ 13 w 93"/>
                  <a:gd name="T41" fmla="*/ 2 h 69"/>
                  <a:gd name="T42" fmla="*/ 9 w 93"/>
                  <a:gd name="T43" fmla="*/ 4 h 69"/>
                  <a:gd name="T44" fmla="*/ 5 w 93"/>
                  <a:gd name="T45" fmla="*/ 6 h 69"/>
                  <a:gd name="T46" fmla="*/ 4 w 93"/>
                  <a:gd name="T47" fmla="*/ 10 h 69"/>
                  <a:gd name="T48" fmla="*/ 8 w 93"/>
                  <a:gd name="T49" fmla="*/ 7 h 69"/>
                  <a:gd name="T50" fmla="*/ 12 w 93"/>
                  <a:gd name="T51" fmla="*/ 4 h 69"/>
                  <a:gd name="T52" fmla="*/ 16 w 93"/>
                  <a:gd name="T53" fmla="*/ 3 h 69"/>
                  <a:gd name="T54" fmla="*/ 22 w 93"/>
                  <a:gd name="T55" fmla="*/ 1 h 69"/>
                  <a:gd name="T56" fmla="*/ 28 w 93"/>
                  <a:gd name="T57" fmla="*/ 1 h 69"/>
                  <a:gd name="T58" fmla="*/ 34 w 93"/>
                  <a:gd name="T59" fmla="*/ 4 h 69"/>
                  <a:gd name="T60" fmla="*/ 38 w 93"/>
                  <a:gd name="T61" fmla="*/ 5 h 69"/>
                  <a:gd name="T62" fmla="*/ 41 w 93"/>
                  <a:gd name="T63" fmla="*/ 9 h 69"/>
                  <a:gd name="T64" fmla="*/ 44 w 93"/>
                  <a:gd name="T65" fmla="*/ 13 h 69"/>
                  <a:gd name="T66" fmla="*/ 44 w 93"/>
                  <a:gd name="T67" fmla="*/ 18 h 69"/>
                  <a:gd name="T68" fmla="*/ 44 w 93"/>
                  <a:gd name="T69" fmla="*/ 20 h 69"/>
                  <a:gd name="T70" fmla="*/ 42 w 93"/>
                  <a:gd name="T71" fmla="*/ 25 h 69"/>
                  <a:gd name="T72" fmla="*/ 39 w 93"/>
                  <a:gd name="T73" fmla="*/ 27 h 69"/>
                  <a:gd name="T74" fmla="*/ 35 w 93"/>
                  <a:gd name="T75" fmla="*/ 31 h 69"/>
                  <a:gd name="T76" fmla="*/ 31 w 93"/>
                  <a:gd name="T77" fmla="*/ 31 h 69"/>
                  <a:gd name="T78" fmla="*/ 25 w 93"/>
                  <a:gd name="T79" fmla="*/ 33 h 69"/>
                  <a:gd name="T80" fmla="*/ 19 w 93"/>
                  <a:gd name="T81" fmla="*/ 33 h 69"/>
                  <a:gd name="T82" fmla="*/ 14 w 93"/>
                  <a:gd name="T83" fmla="*/ 31 h 69"/>
                  <a:gd name="T84" fmla="*/ 10 w 93"/>
                  <a:gd name="T85" fmla="*/ 31 h 69"/>
                  <a:gd name="T86" fmla="*/ 6 w 93"/>
                  <a:gd name="T87" fmla="*/ 27 h 69"/>
                  <a:gd name="T88" fmla="*/ 4 w 93"/>
                  <a:gd name="T89" fmla="*/ 24 h 69"/>
                  <a:gd name="T90" fmla="*/ 3 w 93"/>
                  <a:gd name="T91" fmla="*/ 19 h 69"/>
                  <a:gd name="T92" fmla="*/ 3 w 93"/>
                  <a:gd name="T93" fmla="*/ 16 h 69"/>
                  <a:gd name="T94" fmla="*/ 4 w 93"/>
                  <a:gd name="T95" fmla="*/ 13 h 6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3"/>
                  <a:gd name="T145" fmla="*/ 0 h 69"/>
                  <a:gd name="T146" fmla="*/ 93 w 93"/>
                  <a:gd name="T147" fmla="*/ 69 h 6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3" h="69">
                    <a:moveTo>
                      <a:pt x="5" y="18"/>
                    </a:moveTo>
                    <a:lnTo>
                      <a:pt x="0" y="25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3" y="49"/>
                    </a:lnTo>
                    <a:lnTo>
                      <a:pt x="5" y="50"/>
                    </a:lnTo>
                    <a:lnTo>
                      <a:pt x="7" y="52"/>
                    </a:lnTo>
                    <a:lnTo>
                      <a:pt x="7" y="54"/>
                    </a:lnTo>
                    <a:lnTo>
                      <a:pt x="8" y="54"/>
                    </a:lnTo>
                    <a:lnTo>
                      <a:pt x="12" y="57"/>
                    </a:lnTo>
                    <a:lnTo>
                      <a:pt x="12" y="59"/>
                    </a:lnTo>
                    <a:lnTo>
                      <a:pt x="15" y="61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3" y="64"/>
                    </a:lnTo>
                    <a:lnTo>
                      <a:pt x="25" y="66"/>
                    </a:lnTo>
                    <a:lnTo>
                      <a:pt x="25" y="67"/>
                    </a:lnTo>
                    <a:lnTo>
                      <a:pt x="28" y="67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2" y="67"/>
                    </a:lnTo>
                    <a:lnTo>
                      <a:pt x="43" y="69"/>
                    </a:lnTo>
                    <a:lnTo>
                      <a:pt x="48" y="67"/>
                    </a:lnTo>
                    <a:lnTo>
                      <a:pt x="50" y="67"/>
                    </a:lnTo>
                    <a:lnTo>
                      <a:pt x="53" y="67"/>
                    </a:lnTo>
                    <a:lnTo>
                      <a:pt x="55" y="67"/>
                    </a:lnTo>
                    <a:lnTo>
                      <a:pt x="57" y="67"/>
                    </a:lnTo>
                    <a:lnTo>
                      <a:pt x="67" y="66"/>
                    </a:lnTo>
                    <a:lnTo>
                      <a:pt x="68" y="64"/>
                    </a:lnTo>
                    <a:lnTo>
                      <a:pt x="70" y="62"/>
                    </a:lnTo>
                    <a:lnTo>
                      <a:pt x="73" y="62"/>
                    </a:lnTo>
                    <a:lnTo>
                      <a:pt x="73" y="61"/>
                    </a:lnTo>
                    <a:lnTo>
                      <a:pt x="75" y="61"/>
                    </a:lnTo>
                    <a:lnTo>
                      <a:pt x="78" y="59"/>
                    </a:lnTo>
                    <a:lnTo>
                      <a:pt x="82" y="57"/>
                    </a:lnTo>
                    <a:lnTo>
                      <a:pt x="83" y="56"/>
                    </a:lnTo>
                    <a:lnTo>
                      <a:pt x="85" y="54"/>
                    </a:lnTo>
                    <a:lnTo>
                      <a:pt x="85" y="52"/>
                    </a:lnTo>
                    <a:lnTo>
                      <a:pt x="87" y="49"/>
                    </a:lnTo>
                    <a:lnTo>
                      <a:pt x="88" y="49"/>
                    </a:lnTo>
                    <a:lnTo>
                      <a:pt x="88" y="47"/>
                    </a:lnTo>
                    <a:lnTo>
                      <a:pt x="92" y="44"/>
                    </a:lnTo>
                    <a:lnTo>
                      <a:pt x="92" y="42"/>
                    </a:lnTo>
                    <a:lnTo>
                      <a:pt x="92" y="39"/>
                    </a:lnTo>
                    <a:lnTo>
                      <a:pt x="93" y="37"/>
                    </a:lnTo>
                    <a:lnTo>
                      <a:pt x="92" y="35"/>
                    </a:lnTo>
                    <a:lnTo>
                      <a:pt x="93" y="35"/>
                    </a:lnTo>
                    <a:lnTo>
                      <a:pt x="93" y="30"/>
                    </a:lnTo>
                    <a:lnTo>
                      <a:pt x="92" y="25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7" y="15"/>
                    </a:lnTo>
                    <a:lnTo>
                      <a:pt x="85" y="13"/>
                    </a:lnTo>
                    <a:lnTo>
                      <a:pt x="83" y="12"/>
                    </a:lnTo>
                    <a:lnTo>
                      <a:pt x="82" y="8"/>
                    </a:lnTo>
                    <a:lnTo>
                      <a:pt x="78" y="8"/>
                    </a:lnTo>
                    <a:lnTo>
                      <a:pt x="75" y="7"/>
                    </a:lnTo>
                    <a:lnTo>
                      <a:pt x="73" y="5"/>
                    </a:lnTo>
                    <a:lnTo>
                      <a:pt x="72" y="5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3" y="0"/>
                    </a:lnTo>
                    <a:lnTo>
                      <a:pt x="28" y="1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7" y="15"/>
                    </a:lnTo>
                    <a:lnTo>
                      <a:pt x="5" y="18"/>
                    </a:lnTo>
                    <a:lnTo>
                      <a:pt x="8" y="20"/>
                    </a:lnTo>
                    <a:lnTo>
                      <a:pt x="12" y="17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3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7" y="7"/>
                    </a:lnTo>
                    <a:lnTo>
                      <a:pt x="32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0" y="1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7" y="1"/>
                    </a:lnTo>
                    <a:lnTo>
                      <a:pt x="50" y="1"/>
                    </a:lnTo>
                    <a:lnTo>
                      <a:pt x="55" y="1"/>
                    </a:lnTo>
                    <a:lnTo>
                      <a:pt x="58" y="3"/>
                    </a:lnTo>
                    <a:lnTo>
                      <a:pt x="60" y="3"/>
                    </a:lnTo>
                    <a:lnTo>
                      <a:pt x="62" y="5"/>
                    </a:lnTo>
                    <a:lnTo>
                      <a:pt x="68" y="8"/>
                    </a:lnTo>
                    <a:lnTo>
                      <a:pt x="70" y="8"/>
                    </a:lnTo>
                    <a:lnTo>
                      <a:pt x="73" y="8"/>
                    </a:lnTo>
                    <a:lnTo>
                      <a:pt x="75" y="10"/>
                    </a:lnTo>
                    <a:lnTo>
                      <a:pt x="77" y="12"/>
                    </a:lnTo>
                    <a:lnTo>
                      <a:pt x="80" y="13"/>
                    </a:lnTo>
                    <a:lnTo>
                      <a:pt x="82" y="15"/>
                    </a:lnTo>
                    <a:lnTo>
                      <a:pt x="82" y="17"/>
                    </a:lnTo>
                    <a:lnTo>
                      <a:pt x="83" y="17"/>
                    </a:lnTo>
                    <a:lnTo>
                      <a:pt x="85" y="18"/>
                    </a:lnTo>
                    <a:lnTo>
                      <a:pt x="87" y="25"/>
                    </a:lnTo>
                    <a:lnTo>
                      <a:pt x="88" y="27"/>
                    </a:lnTo>
                    <a:lnTo>
                      <a:pt x="88" y="30"/>
                    </a:lnTo>
                    <a:lnTo>
                      <a:pt x="88" y="35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0"/>
                    </a:lnTo>
                    <a:lnTo>
                      <a:pt x="87" y="42"/>
                    </a:lnTo>
                    <a:lnTo>
                      <a:pt x="85" y="45"/>
                    </a:lnTo>
                    <a:lnTo>
                      <a:pt x="85" y="47"/>
                    </a:lnTo>
                    <a:lnTo>
                      <a:pt x="83" y="49"/>
                    </a:lnTo>
                    <a:lnTo>
                      <a:pt x="82" y="50"/>
                    </a:lnTo>
                    <a:lnTo>
                      <a:pt x="82" y="52"/>
                    </a:lnTo>
                    <a:lnTo>
                      <a:pt x="78" y="54"/>
                    </a:lnTo>
                    <a:lnTo>
                      <a:pt x="75" y="57"/>
                    </a:lnTo>
                    <a:lnTo>
                      <a:pt x="73" y="57"/>
                    </a:lnTo>
                    <a:lnTo>
                      <a:pt x="70" y="59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1"/>
                    </a:lnTo>
                    <a:lnTo>
                      <a:pt x="63" y="61"/>
                    </a:lnTo>
                    <a:lnTo>
                      <a:pt x="62" y="62"/>
                    </a:lnTo>
                    <a:lnTo>
                      <a:pt x="57" y="64"/>
                    </a:lnTo>
                    <a:lnTo>
                      <a:pt x="53" y="66"/>
                    </a:lnTo>
                    <a:lnTo>
                      <a:pt x="50" y="66"/>
                    </a:lnTo>
                    <a:lnTo>
                      <a:pt x="48" y="66"/>
                    </a:lnTo>
                    <a:lnTo>
                      <a:pt x="45" y="66"/>
                    </a:lnTo>
                    <a:lnTo>
                      <a:pt x="42" y="66"/>
                    </a:lnTo>
                    <a:lnTo>
                      <a:pt x="38" y="66"/>
                    </a:lnTo>
                    <a:lnTo>
                      <a:pt x="37" y="66"/>
                    </a:lnTo>
                    <a:lnTo>
                      <a:pt x="33" y="64"/>
                    </a:lnTo>
                    <a:lnTo>
                      <a:pt x="30" y="62"/>
                    </a:lnTo>
                    <a:lnTo>
                      <a:pt x="27" y="62"/>
                    </a:lnTo>
                    <a:lnTo>
                      <a:pt x="28" y="62"/>
                    </a:lnTo>
                    <a:lnTo>
                      <a:pt x="25" y="61"/>
                    </a:lnTo>
                    <a:lnTo>
                      <a:pt x="23" y="61"/>
                    </a:lnTo>
                    <a:lnTo>
                      <a:pt x="20" y="61"/>
                    </a:lnTo>
                    <a:lnTo>
                      <a:pt x="18" y="57"/>
                    </a:lnTo>
                    <a:lnTo>
                      <a:pt x="15" y="57"/>
                    </a:lnTo>
                    <a:lnTo>
                      <a:pt x="15" y="56"/>
                    </a:lnTo>
                    <a:lnTo>
                      <a:pt x="12" y="54"/>
                    </a:lnTo>
                    <a:lnTo>
                      <a:pt x="12" y="52"/>
                    </a:lnTo>
                    <a:lnTo>
                      <a:pt x="8" y="50"/>
                    </a:lnTo>
                    <a:lnTo>
                      <a:pt x="8" y="49"/>
                    </a:lnTo>
                    <a:lnTo>
                      <a:pt x="7" y="47"/>
                    </a:lnTo>
                    <a:lnTo>
                      <a:pt x="7" y="44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5" y="28"/>
                    </a:lnTo>
                    <a:lnTo>
                      <a:pt x="5" y="27"/>
                    </a:lnTo>
                    <a:lnTo>
                      <a:pt x="7" y="25"/>
                    </a:lnTo>
                    <a:lnTo>
                      <a:pt x="8" y="20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7" name="Freeform 969"/>
              <p:cNvSpPr>
                <a:spLocks/>
              </p:cNvSpPr>
              <p:nvPr/>
            </p:nvSpPr>
            <p:spPr bwMode="auto">
              <a:xfrm>
                <a:off x="5180" y="944"/>
                <a:ext cx="21" cy="18"/>
              </a:xfrm>
              <a:custGeom>
                <a:avLst/>
                <a:gdLst>
                  <a:gd name="T0" fmla="*/ 16 w 43"/>
                  <a:gd name="T1" fmla="*/ 0 h 35"/>
                  <a:gd name="T2" fmla="*/ 21 w 43"/>
                  <a:gd name="T3" fmla="*/ 2 h 35"/>
                  <a:gd name="T4" fmla="*/ 8 w 43"/>
                  <a:gd name="T5" fmla="*/ 18 h 35"/>
                  <a:gd name="T6" fmla="*/ 0 w 43"/>
                  <a:gd name="T7" fmla="*/ 11 h 35"/>
                  <a:gd name="T8" fmla="*/ 16 w 43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5"/>
                  <a:gd name="T17" fmla="*/ 43 w 43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5">
                    <a:moveTo>
                      <a:pt x="32" y="0"/>
                    </a:moveTo>
                    <a:lnTo>
                      <a:pt x="43" y="3"/>
                    </a:lnTo>
                    <a:lnTo>
                      <a:pt x="17" y="35"/>
                    </a:lnTo>
                    <a:lnTo>
                      <a:pt x="0" y="2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" name="Freeform 970"/>
              <p:cNvSpPr>
                <a:spLocks/>
              </p:cNvSpPr>
              <p:nvPr/>
            </p:nvSpPr>
            <p:spPr bwMode="auto">
              <a:xfrm>
                <a:off x="5179" y="944"/>
                <a:ext cx="23" cy="19"/>
              </a:xfrm>
              <a:custGeom>
                <a:avLst/>
                <a:gdLst>
                  <a:gd name="T0" fmla="*/ 17 w 46"/>
                  <a:gd name="T1" fmla="*/ 1 h 39"/>
                  <a:gd name="T2" fmla="*/ 15 w 46"/>
                  <a:gd name="T3" fmla="*/ 1 h 39"/>
                  <a:gd name="T4" fmla="*/ 22 w 46"/>
                  <a:gd name="T5" fmla="*/ 4 h 39"/>
                  <a:gd name="T6" fmla="*/ 22 w 46"/>
                  <a:gd name="T7" fmla="*/ 3 h 39"/>
                  <a:gd name="T8" fmla="*/ 7 w 46"/>
                  <a:gd name="T9" fmla="*/ 18 h 39"/>
                  <a:gd name="T10" fmla="*/ 10 w 46"/>
                  <a:gd name="T11" fmla="*/ 18 h 39"/>
                  <a:gd name="T12" fmla="*/ 1 w 46"/>
                  <a:gd name="T13" fmla="*/ 12 h 39"/>
                  <a:gd name="T14" fmla="*/ 1 w 46"/>
                  <a:gd name="T15" fmla="*/ 13 h 39"/>
                  <a:gd name="T16" fmla="*/ 17 w 46"/>
                  <a:gd name="T17" fmla="*/ 1 h 39"/>
                  <a:gd name="T18" fmla="*/ 15 w 46"/>
                  <a:gd name="T19" fmla="*/ 1 h 39"/>
                  <a:gd name="T20" fmla="*/ 1 w 46"/>
                  <a:gd name="T21" fmla="*/ 12 h 39"/>
                  <a:gd name="T22" fmla="*/ 0 w 46"/>
                  <a:gd name="T23" fmla="*/ 12 h 39"/>
                  <a:gd name="T24" fmla="*/ 1 w 46"/>
                  <a:gd name="T25" fmla="*/ 13 h 39"/>
                  <a:gd name="T26" fmla="*/ 7 w 46"/>
                  <a:gd name="T27" fmla="*/ 18 h 39"/>
                  <a:gd name="T28" fmla="*/ 8 w 46"/>
                  <a:gd name="T29" fmla="*/ 19 h 39"/>
                  <a:gd name="T30" fmla="*/ 9 w 46"/>
                  <a:gd name="T31" fmla="*/ 19 h 39"/>
                  <a:gd name="T32" fmla="*/ 9 w 46"/>
                  <a:gd name="T33" fmla="*/ 19 h 39"/>
                  <a:gd name="T34" fmla="*/ 10 w 46"/>
                  <a:gd name="T35" fmla="*/ 18 h 39"/>
                  <a:gd name="T36" fmla="*/ 23 w 46"/>
                  <a:gd name="T37" fmla="*/ 4 h 39"/>
                  <a:gd name="T38" fmla="*/ 22 w 46"/>
                  <a:gd name="T39" fmla="*/ 3 h 39"/>
                  <a:gd name="T40" fmla="*/ 23 w 46"/>
                  <a:gd name="T41" fmla="*/ 3 h 39"/>
                  <a:gd name="T42" fmla="*/ 22 w 46"/>
                  <a:gd name="T43" fmla="*/ 3 h 39"/>
                  <a:gd name="T44" fmla="*/ 22 w 46"/>
                  <a:gd name="T45" fmla="*/ 2 h 39"/>
                  <a:gd name="T46" fmla="*/ 17 w 46"/>
                  <a:gd name="T47" fmla="*/ 0 h 39"/>
                  <a:gd name="T48" fmla="*/ 15 w 46"/>
                  <a:gd name="T49" fmla="*/ 0 h 39"/>
                  <a:gd name="T50" fmla="*/ 15 w 46"/>
                  <a:gd name="T51" fmla="*/ 0 h 39"/>
                  <a:gd name="T52" fmla="*/ 15 w 46"/>
                  <a:gd name="T53" fmla="*/ 1 h 39"/>
                  <a:gd name="T54" fmla="*/ 17 w 46"/>
                  <a:gd name="T55" fmla="*/ 1 h 39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6"/>
                  <a:gd name="T85" fmla="*/ 0 h 39"/>
                  <a:gd name="T86" fmla="*/ 46 w 46"/>
                  <a:gd name="T87" fmla="*/ 39 h 39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6" h="39">
                    <a:moveTo>
                      <a:pt x="33" y="2"/>
                    </a:moveTo>
                    <a:lnTo>
                      <a:pt x="31" y="2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14" y="37"/>
                    </a:lnTo>
                    <a:lnTo>
                      <a:pt x="19" y="37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1" y="26"/>
                    </a:lnTo>
                    <a:lnTo>
                      <a:pt x="14" y="37"/>
                    </a:lnTo>
                    <a:lnTo>
                      <a:pt x="16" y="39"/>
                    </a:lnTo>
                    <a:lnTo>
                      <a:pt x="18" y="39"/>
                    </a:lnTo>
                    <a:lnTo>
                      <a:pt x="19" y="37"/>
                    </a:lnTo>
                    <a:lnTo>
                      <a:pt x="46" y="9"/>
                    </a:lnTo>
                    <a:lnTo>
                      <a:pt x="44" y="7"/>
                    </a:lnTo>
                    <a:lnTo>
                      <a:pt x="46" y="7"/>
                    </a:lnTo>
                    <a:lnTo>
                      <a:pt x="44" y="7"/>
                    </a:lnTo>
                    <a:lnTo>
                      <a:pt x="44" y="5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" name="Freeform 971"/>
              <p:cNvSpPr>
                <a:spLocks/>
              </p:cNvSpPr>
              <p:nvPr/>
            </p:nvSpPr>
            <p:spPr bwMode="auto">
              <a:xfrm>
                <a:off x="5252" y="945"/>
                <a:ext cx="17" cy="21"/>
              </a:xfrm>
              <a:custGeom>
                <a:avLst/>
                <a:gdLst>
                  <a:gd name="T0" fmla="*/ 11 w 35"/>
                  <a:gd name="T1" fmla="*/ 0 h 42"/>
                  <a:gd name="T2" fmla="*/ 10 w 35"/>
                  <a:gd name="T3" fmla="*/ 0 h 42"/>
                  <a:gd name="T4" fmla="*/ 9 w 35"/>
                  <a:gd name="T5" fmla="*/ 0 h 42"/>
                  <a:gd name="T6" fmla="*/ 8 w 35"/>
                  <a:gd name="T7" fmla="*/ 0 h 42"/>
                  <a:gd name="T8" fmla="*/ 7 w 35"/>
                  <a:gd name="T9" fmla="*/ 0 h 42"/>
                  <a:gd name="T10" fmla="*/ 4 w 35"/>
                  <a:gd name="T11" fmla="*/ 1 h 42"/>
                  <a:gd name="T12" fmla="*/ 4 w 35"/>
                  <a:gd name="T13" fmla="*/ 1 h 42"/>
                  <a:gd name="T14" fmla="*/ 3 w 35"/>
                  <a:gd name="T15" fmla="*/ 1 h 42"/>
                  <a:gd name="T16" fmla="*/ 2 w 35"/>
                  <a:gd name="T17" fmla="*/ 3 h 42"/>
                  <a:gd name="T18" fmla="*/ 1 w 35"/>
                  <a:gd name="T19" fmla="*/ 4 h 42"/>
                  <a:gd name="T20" fmla="*/ 1 w 35"/>
                  <a:gd name="T21" fmla="*/ 6 h 42"/>
                  <a:gd name="T22" fmla="*/ 1 w 35"/>
                  <a:gd name="T23" fmla="*/ 7 h 42"/>
                  <a:gd name="T24" fmla="*/ 0 w 35"/>
                  <a:gd name="T25" fmla="*/ 9 h 42"/>
                  <a:gd name="T26" fmla="*/ 0 w 35"/>
                  <a:gd name="T27" fmla="*/ 10 h 42"/>
                  <a:gd name="T28" fmla="*/ 0 w 35"/>
                  <a:gd name="T29" fmla="*/ 11 h 42"/>
                  <a:gd name="T30" fmla="*/ 0 w 35"/>
                  <a:gd name="T31" fmla="*/ 12 h 42"/>
                  <a:gd name="T32" fmla="*/ 1 w 35"/>
                  <a:gd name="T33" fmla="*/ 15 h 42"/>
                  <a:gd name="T34" fmla="*/ 1 w 35"/>
                  <a:gd name="T35" fmla="*/ 17 h 42"/>
                  <a:gd name="T36" fmla="*/ 1 w 35"/>
                  <a:gd name="T37" fmla="*/ 18 h 42"/>
                  <a:gd name="T38" fmla="*/ 2 w 35"/>
                  <a:gd name="T39" fmla="*/ 19 h 42"/>
                  <a:gd name="T40" fmla="*/ 3 w 35"/>
                  <a:gd name="T41" fmla="*/ 19 h 42"/>
                  <a:gd name="T42" fmla="*/ 4 w 35"/>
                  <a:gd name="T43" fmla="*/ 21 h 42"/>
                  <a:gd name="T44" fmla="*/ 6 w 35"/>
                  <a:gd name="T45" fmla="*/ 21 h 42"/>
                  <a:gd name="T46" fmla="*/ 6 w 35"/>
                  <a:gd name="T47" fmla="*/ 21 h 42"/>
                  <a:gd name="T48" fmla="*/ 7 w 35"/>
                  <a:gd name="T49" fmla="*/ 21 h 42"/>
                  <a:gd name="T50" fmla="*/ 8 w 35"/>
                  <a:gd name="T51" fmla="*/ 21 h 42"/>
                  <a:gd name="T52" fmla="*/ 10 w 35"/>
                  <a:gd name="T53" fmla="*/ 21 h 42"/>
                  <a:gd name="T54" fmla="*/ 12 w 35"/>
                  <a:gd name="T55" fmla="*/ 21 h 42"/>
                  <a:gd name="T56" fmla="*/ 13 w 35"/>
                  <a:gd name="T57" fmla="*/ 20 h 42"/>
                  <a:gd name="T58" fmla="*/ 14 w 35"/>
                  <a:gd name="T59" fmla="*/ 19 h 42"/>
                  <a:gd name="T60" fmla="*/ 15 w 35"/>
                  <a:gd name="T61" fmla="*/ 18 h 42"/>
                  <a:gd name="T62" fmla="*/ 15 w 35"/>
                  <a:gd name="T63" fmla="*/ 18 h 42"/>
                  <a:gd name="T64" fmla="*/ 15 w 35"/>
                  <a:gd name="T65" fmla="*/ 17 h 42"/>
                  <a:gd name="T66" fmla="*/ 16 w 35"/>
                  <a:gd name="T67" fmla="*/ 14 h 42"/>
                  <a:gd name="T68" fmla="*/ 17 w 35"/>
                  <a:gd name="T69" fmla="*/ 12 h 42"/>
                  <a:gd name="T70" fmla="*/ 17 w 35"/>
                  <a:gd name="T71" fmla="*/ 11 h 42"/>
                  <a:gd name="T72" fmla="*/ 17 w 35"/>
                  <a:gd name="T73" fmla="*/ 10 h 42"/>
                  <a:gd name="T74" fmla="*/ 17 w 35"/>
                  <a:gd name="T75" fmla="*/ 9 h 42"/>
                  <a:gd name="T76" fmla="*/ 17 w 35"/>
                  <a:gd name="T77" fmla="*/ 7 h 42"/>
                  <a:gd name="T78" fmla="*/ 15 w 35"/>
                  <a:gd name="T79" fmla="*/ 4 h 42"/>
                  <a:gd name="T80" fmla="*/ 15 w 35"/>
                  <a:gd name="T81" fmla="*/ 3 h 42"/>
                  <a:gd name="T82" fmla="*/ 15 w 35"/>
                  <a:gd name="T83" fmla="*/ 3 h 42"/>
                  <a:gd name="T84" fmla="*/ 15 w 35"/>
                  <a:gd name="T85" fmla="*/ 1 h 42"/>
                  <a:gd name="T86" fmla="*/ 14 w 35"/>
                  <a:gd name="T87" fmla="*/ 1 h 42"/>
                  <a:gd name="T88" fmla="*/ 12 w 35"/>
                  <a:gd name="T89" fmla="*/ 1 h 4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5"/>
                  <a:gd name="T136" fmla="*/ 0 h 42"/>
                  <a:gd name="T137" fmla="*/ 35 w 35"/>
                  <a:gd name="T138" fmla="*/ 42 h 4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5" h="42">
                    <a:moveTo>
                      <a:pt x="25" y="1"/>
                    </a:moveTo>
                    <a:lnTo>
                      <a:pt x="23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3" y="8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8" y="40"/>
                    </a:lnTo>
                    <a:lnTo>
                      <a:pt x="8" y="42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5" y="42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28" y="38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0" y="33"/>
                    </a:lnTo>
                    <a:lnTo>
                      <a:pt x="31" y="33"/>
                    </a:lnTo>
                    <a:lnTo>
                      <a:pt x="31" y="32"/>
                    </a:lnTo>
                    <a:lnTo>
                      <a:pt x="33" y="28"/>
                    </a:lnTo>
                    <a:lnTo>
                      <a:pt x="33" y="27"/>
                    </a:lnTo>
                    <a:lnTo>
                      <a:pt x="35" y="25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5" y="16"/>
                    </a:lnTo>
                    <a:lnTo>
                      <a:pt x="35" y="15"/>
                    </a:lnTo>
                    <a:lnTo>
                      <a:pt x="33" y="10"/>
                    </a:lnTo>
                    <a:lnTo>
                      <a:pt x="31" y="8"/>
                    </a:lnTo>
                    <a:lnTo>
                      <a:pt x="31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8" y="1"/>
                    </a:lnTo>
                    <a:lnTo>
                      <a:pt x="25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" name="Freeform 972"/>
              <p:cNvSpPr>
                <a:spLocks/>
              </p:cNvSpPr>
              <p:nvPr/>
            </p:nvSpPr>
            <p:spPr bwMode="auto">
              <a:xfrm>
                <a:off x="5250" y="944"/>
                <a:ext cx="20" cy="24"/>
              </a:xfrm>
              <a:custGeom>
                <a:avLst/>
                <a:gdLst>
                  <a:gd name="T0" fmla="*/ 0 w 39"/>
                  <a:gd name="T1" fmla="*/ 10 h 47"/>
                  <a:gd name="T2" fmla="*/ 0 w 39"/>
                  <a:gd name="T3" fmla="*/ 12 h 47"/>
                  <a:gd name="T4" fmla="*/ 0 w 39"/>
                  <a:gd name="T5" fmla="*/ 15 h 47"/>
                  <a:gd name="T6" fmla="*/ 2 w 39"/>
                  <a:gd name="T7" fmla="*/ 18 h 47"/>
                  <a:gd name="T8" fmla="*/ 3 w 39"/>
                  <a:gd name="T9" fmla="*/ 20 h 47"/>
                  <a:gd name="T10" fmla="*/ 5 w 39"/>
                  <a:gd name="T11" fmla="*/ 23 h 47"/>
                  <a:gd name="T12" fmla="*/ 7 w 39"/>
                  <a:gd name="T13" fmla="*/ 23 h 47"/>
                  <a:gd name="T14" fmla="*/ 9 w 39"/>
                  <a:gd name="T15" fmla="*/ 24 h 47"/>
                  <a:gd name="T16" fmla="*/ 12 w 39"/>
                  <a:gd name="T17" fmla="*/ 23 h 47"/>
                  <a:gd name="T18" fmla="*/ 14 w 39"/>
                  <a:gd name="T19" fmla="*/ 23 h 47"/>
                  <a:gd name="T20" fmla="*/ 16 w 39"/>
                  <a:gd name="T21" fmla="*/ 21 h 47"/>
                  <a:gd name="T22" fmla="*/ 17 w 39"/>
                  <a:gd name="T23" fmla="*/ 20 h 47"/>
                  <a:gd name="T24" fmla="*/ 18 w 39"/>
                  <a:gd name="T25" fmla="*/ 17 h 47"/>
                  <a:gd name="T26" fmla="*/ 19 w 39"/>
                  <a:gd name="T27" fmla="*/ 16 h 47"/>
                  <a:gd name="T28" fmla="*/ 19 w 39"/>
                  <a:gd name="T29" fmla="*/ 14 h 47"/>
                  <a:gd name="T30" fmla="*/ 20 w 39"/>
                  <a:gd name="T31" fmla="*/ 10 h 47"/>
                  <a:gd name="T32" fmla="*/ 18 w 39"/>
                  <a:gd name="T33" fmla="*/ 6 h 47"/>
                  <a:gd name="T34" fmla="*/ 17 w 39"/>
                  <a:gd name="T35" fmla="*/ 4 h 47"/>
                  <a:gd name="T36" fmla="*/ 16 w 39"/>
                  <a:gd name="T37" fmla="*/ 3 h 47"/>
                  <a:gd name="T38" fmla="*/ 15 w 39"/>
                  <a:gd name="T39" fmla="*/ 2 h 47"/>
                  <a:gd name="T40" fmla="*/ 13 w 39"/>
                  <a:gd name="T41" fmla="*/ 1 h 47"/>
                  <a:gd name="T42" fmla="*/ 10 w 39"/>
                  <a:gd name="T43" fmla="*/ 0 h 47"/>
                  <a:gd name="T44" fmla="*/ 8 w 39"/>
                  <a:gd name="T45" fmla="*/ 0 h 47"/>
                  <a:gd name="T46" fmla="*/ 6 w 39"/>
                  <a:gd name="T47" fmla="*/ 2 h 47"/>
                  <a:gd name="T48" fmla="*/ 4 w 39"/>
                  <a:gd name="T49" fmla="*/ 3 h 47"/>
                  <a:gd name="T50" fmla="*/ 3 w 39"/>
                  <a:gd name="T51" fmla="*/ 4 h 47"/>
                  <a:gd name="T52" fmla="*/ 3 w 39"/>
                  <a:gd name="T53" fmla="*/ 6 h 47"/>
                  <a:gd name="T54" fmla="*/ 3 w 39"/>
                  <a:gd name="T55" fmla="*/ 6 h 47"/>
                  <a:gd name="T56" fmla="*/ 4 w 39"/>
                  <a:gd name="T57" fmla="*/ 4 h 47"/>
                  <a:gd name="T58" fmla="*/ 5 w 39"/>
                  <a:gd name="T59" fmla="*/ 3 h 47"/>
                  <a:gd name="T60" fmla="*/ 8 w 39"/>
                  <a:gd name="T61" fmla="*/ 2 h 47"/>
                  <a:gd name="T62" fmla="*/ 9 w 39"/>
                  <a:gd name="T63" fmla="*/ 2 h 47"/>
                  <a:gd name="T64" fmla="*/ 12 w 39"/>
                  <a:gd name="T65" fmla="*/ 2 h 47"/>
                  <a:gd name="T66" fmla="*/ 13 w 39"/>
                  <a:gd name="T67" fmla="*/ 2 h 47"/>
                  <a:gd name="T68" fmla="*/ 16 w 39"/>
                  <a:gd name="T69" fmla="*/ 3 h 47"/>
                  <a:gd name="T70" fmla="*/ 16 w 39"/>
                  <a:gd name="T71" fmla="*/ 4 h 47"/>
                  <a:gd name="T72" fmla="*/ 17 w 39"/>
                  <a:gd name="T73" fmla="*/ 6 h 47"/>
                  <a:gd name="T74" fmla="*/ 18 w 39"/>
                  <a:gd name="T75" fmla="*/ 9 h 47"/>
                  <a:gd name="T76" fmla="*/ 18 w 39"/>
                  <a:gd name="T77" fmla="*/ 12 h 47"/>
                  <a:gd name="T78" fmla="*/ 18 w 39"/>
                  <a:gd name="T79" fmla="*/ 15 h 47"/>
                  <a:gd name="T80" fmla="*/ 17 w 39"/>
                  <a:gd name="T81" fmla="*/ 18 h 47"/>
                  <a:gd name="T82" fmla="*/ 16 w 39"/>
                  <a:gd name="T83" fmla="*/ 20 h 47"/>
                  <a:gd name="T84" fmla="*/ 15 w 39"/>
                  <a:gd name="T85" fmla="*/ 20 h 47"/>
                  <a:gd name="T86" fmla="*/ 13 w 39"/>
                  <a:gd name="T87" fmla="*/ 22 h 47"/>
                  <a:gd name="T88" fmla="*/ 11 w 39"/>
                  <a:gd name="T89" fmla="*/ 23 h 47"/>
                  <a:gd name="T90" fmla="*/ 8 w 39"/>
                  <a:gd name="T91" fmla="*/ 23 h 47"/>
                  <a:gd name="T92" fmla="*/ 7 w 39"/>
                  <a:gd name="T93" fmla="*/ 22 h 47"/>
                  <a:gd name="T94" fmla="*/ 5 w 39"/>
                  <a:gd name="T95" fmla="*/ 20 h 47"/>
                  <a:gd name="T96" fmla="*/ 3 w 39"/>
                  <a:gd name="T97" fmla="*/ 18 h 47"/>
                  <a:gd name="T98" fmla="*/ 3 w 39"/>
                  <a:gd name="T99" fmla="*/ 17 h 47"/>
                  <a:gd name="T100" fmla="*/ 2 w 39"/>
                  <a:gd name="T101" fmla="*/ 15 h 47"/>
                  <a:gd name="T102" fmla="*/ 2 w 39"/>
                  <a:gd name="T103" fmla="*/ 13 h 47"/>
                  <a:gd name="T104" fmla="*/ 1 w 39"/>
                  <a:gd name="T105" fmla="*/ 11 h 47"/>
                  <a:gd name="T106" fmla="*/ 2 w 39"/>
                  <a:gd name="T107" fmla="*/ 9 h 47"/>
                  <a:gd name="T108" fmla="*/ 2 w 39"/>
                  <a:gd name="T109" fmla="*/ 7 h 4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9"/>
                  <a:gd name="T166" fmla="*/ 0 h 47"/>
                  <a:gd name="T167" fmla="*/ 39 w 39"/>
                  <a:gd name="T168" fmla="*/ 47 h 4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9" h="47">
                    <a:moveTo>
                      <a:pt x="3" y="13"/>
                    </a:move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1" y="34"/>
                    </a:lnTo>
                    <a:lnTo>
                      <a:pt x="3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6" y="40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1" y="46"/>
                    </a:lnTo>
                    <a:lnTo>
                      <a:pt x="13" y="46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18" y="47"/>
                    </a:lnTo>
                    <a:lnTo>
                      <a:pt x="20" y="47"/>
                    </a:lnTo>
                    <a:lnTo>
                      <a:pt x="23" y="47"/>
                    </a:lnTo>
                    <a:lnTo>
                      <a:pt x="23" y="46"/>
                    </a:lnTo>
                    <a:lnTo>
                      <a:pt x="25" y="46"/>
                    </a:lnTo>
                    <a:lnTo>
                      <a:pt x="28" y="46"/>
                    </a:lnTo>
                    <a:lnTo>
                      <a:pt x="30" y="44"/>
                    </a:lnTo>
                    <a:lnTo>
                      <a:pt x="31" y="44"/>
                    </a:lnTo>
                    <a:lnTo>
                      <a:pt x="31" y="42"/>
                    </a:lnTo>
                    <a:lnTo>
                      <a:pt x="31" y="40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4" y="37"/>
                    </a:lnTo>
                    <a:lnTo>
                      <a:pt x="34" y="35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38" y="29"/>
                    </a:lnTo>
                    <a:lnTo>
                      <a:pt x="38" y="27"/>
                    </a:lnTo>
                    <a:lnTo>
                      <a:pt x="38" y="25"/>
                    </a:lnTo>
                    <a:lnTo>
                      <a:pt x="38" y="24"/>
                    </a:lnTo>
                    <a:lnTo>
                      <a:pt x="39" y="20"/>
                    </a:lnTo>
                    <a:lnTo>
                      <a:pt x="38" y="18"/>
                    </a:lnTo>
                    <a:lnTo>
                      <a:pt x="36" y="13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8"/>
                    </a:lnTo>
                    <a:lnTo>
                      <a:pt x="34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30" y="3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3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1" y="7"/>
                    </a:lnTo>
                    <a:lnTo>
                      <a:pt x="31" y="8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6" y="17"/>
                    </a:lnTo>
                    <a:lnTo>
                      <a:pt x="36" y="18"/>
                    </a:lnTo>
                    <a:lnTo>
                      <a:pt x="36" y="22"/>
                    </a:lnTo>
                    <a:lnTo>
                      <a:pt x="36" y="24"/>
                    </a:lnTo>
                    <a:lnTo>
                      <a:pt x="36" y="25"/>
                    </a:lnTo>
                    <a:lnTo>
                      <a:pt x="36" y="27"/>
                    </a:lnTo>
                    <a:lnTo>
                      <a:pt x="36" y="30"/>
                    </a:lnTo>
                    <a:lnTo>
                      <a:pt x="34" y="32"/>
                    </a:lnTo>
                    <a:lnTo>
                      <a:pt x="34" y="34"/>
                    </a:lnTo>
                    <a:lnTo>
                      <a:pt x="34" y="35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1" y="39"/>
                    </a:lnTo>
                    <a:lnTo>
                      <a:pt x="30" y="39"/>
                    </a:lnTo>
                    <a:lnTo>
                      <a:pt x="30" y="40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5" y="44"/>
                    </a:lnTo>
                    <a:lnTo>
                      <a:pt x="23" y="46"/>
                    </a:lnTo>
                    <a:lnTo>
                      <a:pt x="21" y="46"/>
                    </a:lnTo>
                    <a:lnTo>
                      <a:pt x="20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5" y="46"/>
                    </a:lnTo>
                    <a:lnTo>
                      <a:pt x="13" y="44"/>
                    </a:lnTo>
                    <a:lnTo>
                      <a:pt x="11" y="44"/>
                    </a:lnTo>
                    <a:lnTo>
                      <a:pt x="10" y="42"/>
                    </a:lnTo>
                    <a:lnTo>
                      <a:pt x="10" y="40"/>
                    </a:lnTo>
                    <a:lnTo>
                      <a:pt x="8" y="39"/>
                    </a:lnTo>
                    <a:lnTo>
                      <a:pt x="6" y="39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3" y="25"/>
                    </a:lnTo>
                    <a:lnTo>
                      <a:pt x="1" y="24"/>
                    </a:lnTo>
                    <a:lnTo>
                      <a:pt x="3" y="24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3" y="20"/>
                    </a:lnTo>
                    <a:lnTo>
                      <a:pt x="3" y="18"/>
                    </a:lnTo>
                    <a:lnTo>
                      <a:pt x="5" y="15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1" name="Freeform 973"/>
              <p:cNvSpPr>
                <a:spLocks/>
              </p:cNvSpPr>
              <p:nvPr/>
            </p:nvSpPr>
            <p:spPr bwMode="auto">
              <a:xfrm>
                <a:off x="5250" y="949"/>
                <a:ext cx="15" cy="17"/>
              </a:xfrm>
              <a:custGeom>
                <a:avLst/>
                <a:gdLst>
                  <a:gd name="T0" fmla="*/ 9 w 30"/>
                  <a:gd name="T1" fmla="*/ 0 h 34"/>
                  <a:gd name="T2" fmla="*/ 8 w 30"/>
                  <a:gd name="T3" fmla="*/ 0 h 34"/>
                  <a:gd name="T4" fmla="*/ 8 w 30"/>
                  <a:gd name="T5" fmla="*/ 0 h 34"/>
                  <a:gd name="T6" fmla="*/ 7 w 30"/>
                  <a:gd name="T7" fmla="*/ 0 h 34"/>
                  <a:gd name="T8" fmla="*/ 6 w 30"/>
                  <a:gd name="T9" fmla="*/ 0 h 34"/>
                  <a:gd name="T10" fmla="*/ 5 w 30"/>
                  <a:gd name="T11" fmla="*/ 0 h 34"/>
                  <a:gd name="T12" fmla="*/ 4 w 30"/>
                  <a:gd name="T13" fmla="*/ 0 h 34"/>
                  <a:gd name="T14" fmla="*/ 3 w 30"/>
                  <a:gd name="T15" fmla="*/ 1 h 34"/>
                  <a:gd name="T16" fmla="*/ 3 w 30"/>
                  <a:gd name="T17" fmla="*/ 2 h 34"/>
                  <a:gd name="T18" fmla="*/ 3 w 30"/>
                  <a:gd name="T19" fmla="*/ 2 h 34"/>
                  <a:gd name="T20" fmla="*/ 2 w 30"/>
                  <a:gd name="T21" fmla="*/ 4 h 34"/>
                  <a:gd name="T22" fmla="*/ 0 w 30"/>
                  <a:gd name="T23" fmla="*/ 6 h 34"/>
                  <a:gd name="T24" fmla="*/ 0 w 30"/>
                  <a:gd name="T25" fmla="*/ 7 h 34"/>
                  <a:gd name="T26" fmla="*/ 0 w 30"/>
                  <a:gd name="T27" fmla="*/ 9 h 34"/>
                  <a:gd name="T28" fmla="*/ 0 w 30"/>
                  <a:gd name="T29" fmla="*/ 9 h 34"/>
                  <a:gd name="T30" fmla="*/ 0 w 30"/>
                  <a:gd name="T31" fmla="*/ 11 h 34"/>
                  <a:gd name="T32" fmla="*/ 0 w 30"/>
                  <a:gd name="T33" fmla="*/ 12 h 34"/>
                  <a:gd name="T34" fmla="*/ 1 w 30"/>
                  <a:gd name="T35" fmla="*/ 13 h 34"/>
                  <a:gd name="T36" fmla="*/ 2 w 30"/>
                  <a:gd name="T37" fmla="*/ 13 h 34"/>
                  <a:gd name="T38" fmla="*/ 3 w 30"/>
                  <a:gd name="T39" fmla="*/ 13 h 34"/>
                  <a:gd name="T40" fmla="*/ 3 w 30"/>
                  <a:gd name="T41" fmla="*/ 14 h 34"/>
                  <a:gd name="T42" fmla="*/ 3 w 30"/>
                  <a:gd name="T43" fmla="*/ 15 h 34"/>
                  <a:gd name="T44" fmla="*/ 4 w 30"/>
                  <a:gd name="T45" fmla="*/ 16 h 34"/>
                  <a:gd name="T46" fmla="*/ 6 w 30"/>
                  <a:gd name="T47" fmla="*/ 16 h 34"/>
                  <a:gd name="T48" fmla="*/ 7 w 30"/>
                  <a:gd name="T49" fmla="*/ 17 h 34"/>
                  <a:gd name="T50" fmla="*/ 8 w 30"/>
                  <a:gd name="T51" fmla="*/ 17 h 34"/>
                  <a:gd name="T52" fmla="*/ 8 w 30"/>
                  <a:gd name="T53" fmla="*/ 17 h 34"/>
                  <a:gd name="T54" fmla="*/ 9 w 30"/>
                  <a:gd name="T55" fmla="*/ 16 h 34"/>
                  <a:gd name="T56" fmla="*/ 11 w 30"/>
                  <a:gd name="T57" fmla="*/ 16 h 34"/>
                  <a:gd name="T58" fmla="*/ 12 w 30"/>
                  <a:gd name="T59" fmla="*/ 15 h 34"/>
                  <a:gd name="T60" fmla="*/ 13 w 30"/>
                  <a:gd name="T61" fmla="*/ 15 h 34"/>
                  <a:gd name="T62" fmla="*/ 13 w 30"/>
                  <a:gd name="T63" fmla="*/ 14 h 34"/>
                  <a:gd name="T64" fmla="*/ 14 w 30"/>
                  <a:gd name="T65" fmla="*/ 13 h 34"/>
                  <a:gd name="T66" fmla="*/ 15 w 30"/>
                  <a:gd name="T67" fmla="*/ 11 h 34"/>
                  <a:gd name="T68" fmla="*/ 15 w 30"/>
                  <a:gd name="T69" fmla="*/ 9 h 34"/>
                  <a:gd name="T70" fmla="*/ 15 w 30"/>
                  <a:gd name="T71" fmla="*/ 9 h 34"/>
                  <a:gd name="T72" fmla="*/ 15 w 30"/>
                  <a:gd name="T73" fmla="*/ 8 h 34"/>
                  <a:gd name="T74" fmla="*/ 15 w 30"/>
                  <a:gd name="T75" fmla="*/ 7 h 34"/>
                  <a:gd name="T76" fmla="*/ 15 w 30"/>
                  <a:gd name="T77" fmla="*/ 7 h 34"/>
                  <a:gd name="T78" fmla="*/ 15 w 30"/>
                  <a:gd name="T79" fmla="*/ 5 h 34"/>
                  <a:gd name="T80" fmla="*/ 14 w 30"/>
                  <a:gd name="T81" fmla="*/ 4 h 34"/>
                  <a:gd name="T82" fmla="*/ 14 w 30"/>
                  <a:gd name="T83" fmla="*/ 3 h 34"/>
                  <a:gd name="T84" fmla="*/ 14 w 30"/>
                  <a:gd name="T85" fmla="*/ 3 h 34"/>
                  <a:gd name="T86" fmla="*/ 13 w 30"/>
                  <a:gd name="T87" fmla="*/ 2 h 34"/>
                  <a:gd name="T88" fmla="*/ 13 w 30"/>
                  <a:gd name="T89" fmla="*/ 2 h 34"/>
                  <a:gd name="T90" fmla="*/ 13 w 30"/>
                  <a:gd name="T91" fmla="*/ 1 h 34"/>
                  <a:gd name="T92" fmla="*/ 12 w 30"/>
                  <a:gd name="T93" fmla="*/ 0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"/>
                  <a:gd name="T142" fmla="*/ 0 h 34"/>
                  <a:gd name="T143" fmla="*/ 30 w 30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" h="34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6" y="31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1" y="32"/>
                    </a:lnTo>
                    <a:lnTo>
                      <a:pt x="23" y="32"/>
                    </a:lnTo>
                    <a:lnTo>
                      <a:pt x="23" y="31"/>
                    </a:lnTo>
                    <a:lnTo>
                      <a:pt x="25" y="31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6" y="27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2"/>
                    </a:lnTo>
                    <a:lnTo>
                      <a:pt x="30" y="21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8" y="10"/>
                    </a:lnTo>
                    <a:lnTo>
                      <a:pt x="28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2" name="Freeform 974"/>
              <p:cNvSpPr>
                <a:spLocks/>
              </p:cNvSpPr>
              <p:nvPr/>
            </p:nvSpPr>
            <p:spPr bwMode="auto">
              <a:xfrm>
                <a:off x="5250" y="948"/>
                <a:ext cx="15" cy="18"/>
              </a:xfrm>
              <a:custGeom>
                <a:avLst/>
                <a:gdLst>
                  <a:gd name="T0" fmla="*/ 1 w 30"/>
                  <a:gd name="T1" fmla="*/ 7 h 37"/>
                  <a:gd name="T2" fmla="*/ 1 w 30"/>
                  <a:gd name="T3" fmla="*/ 9 h 37"/>
                  <a:gd name="T4" fmla="*/ 1 w 30"/>
                  <a:gd name="T5" fmla="*/ 11 h 37"/>
                  <a:gd name="T6" fmla="*/ 1 w 30"/>
                  <a:gd name="T7" fmla="*/ 12 h 37"/>
                  <a:gd name="T8" fmla="*/ 2 w 30"/>
                  <a:gd name="T9" fmla="*/ 15 h 37"/>
                  <a:gd name="T10" fmla="*/ 3 w 30"/>
                  <a:gd name="T11" fmla="*/ 16 h 37"/>
                  <a:gd name="T12" fmla="*/ 4 w 30"/>
                  <a:gd name="T13" fmla="*/ 18 h 37"/>
                  <a:gd name="T14" fmla="*/ 7 w 30"/>
                  <a:gd name="T15" fmla="*/ 18 h 37"/>
                  <a:gd name="T16" fmla="*/ 8 w 30"/>
                  <a:gd name="T17" fmla="*/ 18 h 37"/>
                  <a:gd name="T18" fmla="*/ 10 w 30"/>
                  <a:gd name="T19" fmla="*/ 18 h 37"/>
                  <a:gd name="T20" fmla="*/ 12 w 30"/>
                  <a:gd name="T21" fmla="*/ 16 h 37"/>
                  <a:gd name="T22" fmla="*/ 13 w 30"/>
                  <a:gd name="T23" fmla="*/ 14 h 37"/>
                  <a:gd name="T24" fmla="*/ 14 w 30"/>
                  <a:gd name="T25" fmla="*/ 12 h 37"/>
                  <a:gd name="T26" fmla="*/ 15 w 30"/>
                  <a:gd name="T27" fmla="*/ 9 h 37"/>
                  <a:gd name="T28" fmla="*/ 15 w 30"/>
                  <a:gd name="T29" fmla="*/ 7 h 37"/>
                  <a:gd name="T30" fmla="*/ 14 w 30"/>
                  <a:gd name="T31" fmla="*/ 5 h 37"/>
                  <a:gd name="T32" fmla="*/ 14 w 30"/>
                  <a:gd name="T33" fmla="*/ 3 h 37"/>
                  <a:gd name="T34" fmla="*/ 13 w 30"/>
                  <a:gd name="T35" fmla="*/ 2 h 37"/>
                  <a:gd name="T36" fmla="*/ 12 w 30"/>
                  <a:gd name="T37" fmla="*/ 0 h 37"/>
                  <a:gd name="T38" fmla="*/ 9 w 30"/>
                  <a:gd name="T39" fmla="*/ 0 h 37"/>
                  <a:gd name="T40" fmla="*/ 7 w 30"/>
                  <a:gd name="T41" fmla="*/ 0 h 37"/>
                  <a:gd name="T42" fmla="*/ 3 w 30"/>
                  <a:gd name="T43" fmla="*/ 0 h 37"/>
                  <a:gd name="T44" fmla="*/ 3 w 30"/>
                  <a:gd name="T45" fmla="*/ 2 h 37"/>
                  <a:gd name="T46" fmla="*/ 1 w 30"/>
                  <a:gd name="T47" fmla="*/ 4 h 37"/>
                  <a:gd name="T48" fmla="*/ 2 w 30"/>
                  <a:gd name="T49" fmla="*/ 5 h 37"/>
                  <a:gd name="T50" fmla="*/ 3 w 30"/>
                  <a:gd name="T51" fmla="*/ 3 h 37"/>
                  <a:gd name="T52" fmla="*/ 4 w 30"/>
                  <a:gd name="T53" fmla="*/ 2 h 37"/>
                  <a:gd name="T54" fmla="*/ 6 w 30"/>
                  <a:gd name="T55" fmla="*/ 0 h 37"/>
                  <a:gd name="T56" fmla="*/ 7 w 30"/>
                  <a:gd name="T57" fmla="*/ 0 h 37"/>
                  <a:gd name="T58" fmla="*/ 9 w 30"/>
                  <a:gd name="T59" fmla="*/ 0 h 37"/>
                  <a:gd name="T60" fmla="*/ 12 w 30"/>
                  <a:gd name="T61" fmla="*/ 2 h 37"/>
                  <a:gd name="T62" fmla="*/ 13 w 30"/>
                  <a:gd name="T63" fmla="*/ 3 h 37"/>
                  <a:gd name="T64" fmla="*/ 13 w 30"/>
                  <a:gd name="T65" fmla="*/ 5 h 37"/>
                  <a:gd name="T66" fmla="*/ 14 w 30"/>
                  <a:gd name="T67" fmla="*/ 8 h 37"/>
                  <a:gd name="T68" fmla="*/ 14 w 30"/>
                  <a:gd name="T69" fmla="*/ 10 h 37"/>
                  <a:gd name="T70" fmla="*/ 13 w 30"/>
                  <a:gd name="T71" fmla="*/ 13 h 37"/>
                  <a:gd name="T72" fmla="*/ 12 w 30"/>
                  <a:gd name="T73" fmla="*/ 15 h 37"/>
                  <a:gd name="T74" fmla="*/ 11 w 30"/>
                  <a:gd name="T75" fmla="*/ 16 h 37"/>
                  <a:gd name="T76" fmla="*/ 8 w 30"/>
                  <a:gd name="T77" fmla="*/ 16 h 37"/>
                  <a:gd name="T78" fmla="*/ 7 w 30"/>
                  <a:gd name="T79" fmla="*/ 17 h 37"/>
                  <a:gd name="T80" fmla="*/ 6 w 30"/>
                  <a:gd name="T81" fmla="*/ 16 h 37"/>
                  <a:gd name="T82" fmla="*/ 5 w 30"/>
                  <a:gd name="T83" fmla="*/ 16 h 37"/>
                  <a:gd name="T84" fmla="*/ 3 w 30"/>
                  <a:gd name="T85" fmla="*/ 15 h 37"/>
                  <a:gd name="T86" fmla="*/ 3 w 30"/>
                  <a:gd name="T87" fmla="*/ 14 h 37"/>
                  <a:gd name="T88" fmla="*/ 1 w 30"/>
                  <a:gd name="T89" fmla="*/ 11 h 37"/>
                  <a:gd name="T90" fmla="*/ 1 w 30"/>
                  <a:gd name="T91" fmla="*/ 9 h 37"/>
                  <a:gd name="T92" fmla="*/ 1 w 30"/>
                  <a:gd name="T93" fmla="*/ 7 h 37"/>
                  <a:gd name="T94" fmla="*/ 1 w 30"/>
                  <a:gd name="T95" fmla="*/ 5 h 3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"/>
                  <a:gd name="T145" fmla="*/ 0 h 37"/>
                  <a:gd name="T146" fmla="*/ 30 w 30"/>
                  <a:gd name="T147" fmla="*/ 37 h 3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" h="37">
                    <a:moveTo>
                      <a:pt x="1" y="10"/>
                    </a:moveTo>
                    <a:lnTo>
                      <a:pt x="1" y="13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3" y="28"/>
                    </a:lnTo>
                    <a:lnTo>
                      <a:pt x="3" y="30"/>
                    </a:lnTo>
                    <a:lnTo>
                      <a:pt x="5" y="30"/>
                    </a:lnTo>
                    <a:lnTo>
                      <a:pt x="5" y="32"/>
                    </a:lnTo>
                    <a:lnTo>
                      <a:pt x="6" y="33"/>
                    </a:lnTo>
                    <a:lnTo>
                      <a:pt x="8" y="35"/>
                    </a:lnTo>
                    <a:lnTo>
                      <a:pt x="8" y="37"/>
                    </a:lnTo>
                    <a:lnTo>
                      <a:pt x="10" y="37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1" y="35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3" y="32"/>
                    </a:lnTo>
                    <a:lnTo>
                      <a:pt x="26" y="30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28" y="27"/>
                    </a:lnTo>
                    <a:lnTo>
                      <a:pt x="28" y="25"/>
                    </a:lnTo>
                    <a:lnTo>
                      <a:pt x="28" y="23"/>
                    </a:lnTo>
                    <a:lnTo>
                      <a:pt x="28" y="22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3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8" y="1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6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5" y="28"/>
                    </a:lnTo>
                    <a:lnTo>
                      <a:pt x="23" y="30"/>
                    </a:lnTo>
                    <a:lnTo>
                      <a:pt x="21" y="30"/>
                    </a:lnTo>
                    <a:lnTo>
                      <a:pt x="21" y="32"/>
                    </a:lnTo>
                    <a:lnTo>
                      <a:pt x="20" y="32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3"/>
                    </a:lnTo>
                    <a:lnTo>
                      <a:pt x="13" y="35"/>
                    </a:lnTo>
                    <a:lnTo>
                      <a:pt x="13" y="33"/>
                    </a:lnTo>
                    <a:lnTo>
                      <a:pt x="11" y="33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10" y="33"/>
                    </a:lnTo>
                    <a:lnTo>
                      <a:pt x="8" y="32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5" y="30"/>
                    </a:lnTo>
                    <a:lnTo>
                      <a:pt x="5" y="28"/>
                    </a:lnTo>
                    <a:lnTo>
                      <a:pt x="3" y="27"/>
                    </a:lnTo>
                    <a:lnTo>
                      <a:pt x="3" y="23"/>
                    </a:lnTo>
                    <a:lnTo>
                      <a:pt x="1" y="22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3" y="15"/>
                    </a:lnTo>
                    <a:lnTo>
                      <a:pt x="3" y="11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3" name="Freeform 975"/>
              <p:cNvSpPr>
                <a:spLocks/>
              </p:cNvSpPr>
              <p:nvPr/>
            </p:nvSpPr>
            <p:spPr bwMode="auto">
              <a:xfrm>
                <a:off x="5135" y="955"/>
                <a:ext cx="18" cy="21"/>
              </a:xfrm>
              <a:custGeom>
                <a:avLst/>
                <a:gdLst>
                  <a:gd name="T0" fmla="*/ 12 w 37"/>
                  <a:gd name="T1" fmla="*/ 0 h 42"/>
                  <a:gd name="T2" fmla="*/ 11 w 37"/>
                  <a:gd name="T3" fmla="*/ 0 h 42"/>
                  <a:gd name="T4" fmla="*/ 10 w 37"/>
                  <a:gd name="T5" fmla="*/ 0 h 42"/>
                  <a:gd name="T6" fmla="*/ 9 w 37"/>
                  <a:gd name="T7" fmla="*/ 0 h 42"/>
                  <a:gd name="T8" fmla="*/ 8 w 37"/>
                  <a:gd name="T9" fmla="*/ 0 h 42"/>
                  <a:gd name="T10" fmla="*/ 5 w 37"/>
                  <a:gd name="T11" fmla="*/ 1 h 42"/>
                  <a:gd name="T12" fmla="*/ 5 w 37"/>
                  <a:gd name="T13" fmla="*/ 1 h 42"/>
                  <a:gd name="T14" fmla="*/ 4 w 37"/>
                  <a:gd name="T15" fmla="*/ 2 h 42"/>
                  <a:gd name="T16" fmla="*/ 3 w 37"/>
                  <a:gd name="T17" fmla="*/ 3 h 42"/>
                  <a:gd name="T18" fmla="*/ 2 w 37"/>
                  <a:gd name="T19" fmla="*/ 3 h 42"/>
                  <a:gd name="T20" fmla="*/ 2 w 37"/>
                  <a:gd name="T21" fmla="*/ 5 h 42"/>
                  <a:gd name="T22" fmla="*/ 1 w 37"/>
                  <a:gd name="T23" fmla="*/ 7 h 42"/>
                  <a:gd name="T24" fmla="*/ 1 w 37"/>
                  <a:gd name="T25" fmla="*/ 9 h 42"/>
                  <a:gd name="T26" fmla="*/ 0 w 37"/>
                  <a:gd name="T27" fmla="*/ 10 h 42"/>
                  <a:gd name="T28" fmla="*/ 0 w 37"/>
                  <a:gd name="T29" fmla="*/ 11 h 42"/>
                  <a:gd name="T30" fmla="*/ 0 w 37"/>
                  <a:gd name="T31" fmla="*/ 12 h 42"/>
                  <a:gd name="T32" fmla="*/ 1 w 37"/>
                  <a:gd name="T33" fmla="*/ 15 h 42"/>
                  <a:gd name="T34" fmla="*/ 2 w 37"/>
                  <a:gd name="T35" fmla="*/ 17 h 42"/>
                  <a:gd name="T36" fmla="*/ 2 w 37"/>
                  <a:gd name="T37" fmla="*/ 18 h 42"/>
                  <a:gd name="T38" fmla="*/ 2 w 37"/>
                  <a:gd name="T39" fmla="*/ 18 h 42"/>
                  <a:gd name="T40" fmla="*/ 3 w 37"/>
                  <a:gd name="T41" fmla="*/ 19 h 42"/>
                  <a:gd name="T42" fmla="*/ 3 w 37"/>
                  <a:gd name="T43" fmla="*/ 20 h 42"/>
                  <a:gd name="T44" fmla="*/ 4 w 37"/>
                  <a:gd name="T45" fmla="*/ 21 h 42"/>
                  <a:gd name="T46" fmla="*/ 6 w 37"/>
                  <a:gd name="T47" fmla="*/ 21 h 42"/>
                  <a:gd name="T48" fmla="*/ 7 w 37"/>
                  <a:gd name="T49" fmla="*/ 21 h 42"/>
                  <a:gd name="T50" fmla="*/ 8 w 37"/>
                  <a:gd name="T51" fmla="*/ 21 h 42"/>
                  <a:gd name="T52" fmla="*/ 9 w 37"/>
                  <a:gd name="T53" fmla="*/ 21 h 42"/>
                  <a:gd name="T54" fmla="*/ 10 w 37"/>
                  <a:gd name="T55" fmla="*/ 21 h 42"/>
                  <a:gd name="T56" fmla="*/ 11 w 37"/>
                  <a:gd name="T57" fmla="*/ 21 h 42"/>
                  <a:gd name="T58" fmla="*/ 13 w 37"/>
                  <a:gd name="T59" fmla="*/ 21 h 42"/>
                  <a:gd name="T60" fmla="*/ 15 w 37"/>
                  <a:gd name="T61" fmla="*/ 20 h 42"/>
                  <a:gd name="T62" fmla="*/ 16 w 37"/>
                  <a:gd name="T63" fmla="*/ 19 h 42"/>
                  <a:gd name="T64" fmla="*/ 16 w 37"/>
                  <a:gd name="T65" fmla="*/ 18 h 42"/>
                  <a:gd name="T66" fmla="*/ 17 w 37"/>
                  <a:gd name="T67" fmla="*/ 17 h 42"/>
                  <a:gd name="T68" fmla="*/ 17 w 37"/>
                  <a:gd name="T69" fmla="*/ 14 h 42"/>
                  <a:gd name="T70" fmla="*/ 18 w 37"/>
                  <a:gd name="T71" fmla="*/ 13 h 42"/>
                  <a:gd name="T72" fmla="*/ 18 w 37"/>
                  <a:gd name="T73" fmla="*/ 12 h 42"/>
                  <a:gd name="T74" fmla="*/ 18 w 37"/>
                  <a:gd name="T75" fmla="*/ 11 h 42"/>
                  <a:gd name="T76" fmla="*/ 18 w 37"/>
                  <a:gd name="T77" fmla="*/ 10 h 42"/>
                  <a:gd name="T78" fmla="*/ 18 w 37"/>
                  <a:gd name="T79" fmla="*/ 7 h 42"/>
                  <a:gd name="T80" fmla="*/ 17 w 37"/>
                  <a:gd name="T81" fmla="*/ 5 h 42"/>
                  <a:gd name="T82" fmla="*/ 16 w 37"/>
                  <a:gd name="T83" fmla="*/ 3 h 42"/>
                  <a:gd name="T84" fmla="*/ 16 w 37"/>
                  <a:gd name="T85" fmla="*/ 3 h 42"/>
                  <a:gd name="T86" fmla="*/ 15 w 37"/>
                  <a:gd name="T87" fmla="*/ 3 h 42"/>
                  <a:gd name="T88" fmla="*/ 15 w 37"/>
                  <a:gd name="T89" fmla="*/ 2 h 42"/>
                  <a:gd name="T90" fmla="*/ 13 w 37"/>
                  <a:gd name="T91" fmla="*/ 1 h 4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"/>
                  <a:gd name="T139" fmla="*/ 0 h 42"/>
                  <a:gd name="T140" fmla="*/ 37 w 37"/>
                  <a:gd name="T141" fmla="*/ 42 h 4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" h="42">
                    <a:moveTo>
                      <a:pt x="27" y="2"/>
                    </a:move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7"/>
                    </a:lnTo>
                    <a:lnTo>
                      <a:pt x="2" y="31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7" y="39"/>
                    </a:lnTo>
                    <a:lnTo>
                      <a:pt x="9" y="41"/>
                    </a:lnTo>
                    <a:lnTo>
                      <a:pt x="10" y="41"/>
                    </a:lnTo>
                    <a:lnTo>
                      <a:pt x="12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5" y="42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27" y="41"/>
                    </a:lnTo>
                    <a:lnTo>
                      <a:pt x="29" y="39"/>
                    </a:lnTo>
                    <a:lnTo>
                      <a:pt x="30" y="39"/>
                    </a:lnTo>
                    <a:lnTo>
                      <a:pt x="30" y="37"/>
                    </a:lnTo>
                    <a:lnTo>
                      <a:pt x="32" y="37"/>
                    </a:lnTo>
                    <a:lnTo>
                      <a:pt x="32" y="36"/>
                    </a:lnTo>
                    <a:lnTo>
                      <a:pt x="32" y="34"/>
                    </a:lnTo>
                    <a:lnTo>
                      <a:pt x="34" y="34"/>
                    </a:lnTo>
                    <a:lnTo>
                      <a:pt x="34" y="32"/>
                    </a:lnTo>
                    <a:lnTo>
                      <a:pt x="35" y="29"/>
                    </a:lnTo>
                    <a:lnTo>
                      <a:pt x="37" y="27"/>
                    </a:lnTo>
                    <a:lnTo>
                      <a:pt x="37" y="26"/>
                    </a:lnTo>
                    <a:lnTo>
                      <a:pt x="37" y="24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9"/>
                    </a:lnTo>
                    <a:lnTo>
                      <a:pt x="37" y="15"/>
                    </a:lnTo>
                    <a:lnTo>
                      <a:pt x="35" y="10"/>
                    </a:lnTo>
                    <a:lnTo>
                      <a:pt x="34" y="9"/>
                    </a:lnTo>
                    <a:lnTo>
                      <a:pt x="34" y="7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29" y="2"/>
                    </a:lnTo>
                    <a:lnTo>
                      <a:pt x="27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4" name="Freeform 976"/>
              <p:cNvSpPr>
                <a:spLocks/>
              </p:cNvSpPr>
              <p:nvPr/>
            </p:nvSpPr>
            <p:spPr bwMode="auto">
              <a:xfrm>
                <a:off x="5134" y="954"/>
                <a:ext cx="20" cy="23"/>
              </a:xfrm>
              <a:custGeom>
                <a:avLst/>
                <a:gdLst>
                  <a:gd name="T0" fmla="*/ 0 w 40"/>
                  <a:gd name="T1" fmla="*/ 11 h 46"/>
                  <a:gd name="T2" fmla="*/ 0 w 40"/>
                  <a:gd name="T3" fmla="*/ 11 h 46"/>
                  <a:gd name="T4" fmla="*/ 0 w 40"/>
                  <a:gd name="T5" fmla="*/ 13 h 46"/>
                  <a:gd name="T6" fmla="*/ 0 w 40"/>
                  <a:gd name="T7" fmla="*/ 15 h 46"/>
                  <a:gd name="T8" fmla="*/ 1 w 40"/>
                  <a:gd name="T9" fmla="*/ 18 h 46"/>
                  <a:gd name="T10" fmla="*/ 3 w 40"/>
                  <a:gd name="T11" fmla="*/ 20 h 46"/>
                  <a:gd name="T12" fmla="*/ 5 w 40"/>
                  <a:gd name="T13" fmla="*/ 22 h 46"/>
                  <a:gd name="T14" fmla="*/ 6 w 40"/>
                  <a:gd name="T15" fmla="*/ 22 h 46"/>
                  <a:gd name="T16" fmla="*/ 10 w 40"/>
                  <a:gd name="T17" fmla="*/ 23 h 46"/>
                  <a:gd name="T18" fmla="*/ 11 w 40"/>
                  <a:gd name="T19" fmla="*/ 22 h 46"/>
                  <a:gd name="T20" fmla="*/ 15 w 40"/>
                  <a:gd name="T21" fmla="*/ 22 h 46"/>
                  <a:gd name="T22" fmla="*/ 15 w 40"/>
                  <a:gd name="T23" fmla="*/ 21 h 46"/>
                  <a:gd name="T24" fmla="*/ 18 w 40"/>
                  <a:gd name="T25" fmla="*/ 19 h 46"/>
                  <a:gd name="T26" fmla="*/ 18 w 40"/>
                  <a:gd name="T27" fmla="*/ 17 h 46"/>
                  <a:gd name="T28" fmla="*/ 19 w 40"/>
                  <a:gd name="T29" fmla="*/ 15 h 46"/>
                  <a:gd name="T30" fmla="*/ 19 w 40"/>
                  <a:gd name="T31" fmla="*/ 13 h 46"/>
                  <a:gd name="T32" fmla="*/ 20 w 40"/>
                  <a:gd name="T33" fmla="*/ 11 h 46"/>
                  <a:gd name="T34" fmla="*/ 18 w 40"/>
                  <a:gd name="T35" fmla="*/ 6 h 46"/>
                  <a:gd name="T36" fmla="*/ 18 w 40"/>
                  <a:gd name="T37" fmla="*/ 3 h 46"/>
                  <a:gd name="T38" fmla="*/ 15 w 40"/>
                  <a:gd name="T39" fmla="*/ 3 h 46"/>
                  <a:gd name="T40" fmla="*/ 15 w 40"/>
                  <a:gd name="T41" fmla="*/ 2 h 46"/>
                  <a:gd name="T42" fmla="*/ 12 w 40"/>
                  <a:gd name="T43" fmla="*/ 1 h 46"/>
                  <a:gd name="T44" fmla="*/ 10 w 40"/>
                  <a:gd name="T45" fmla="*/ 0 h 46"/>
                  <a:gd name="T46" fmla="*/ 8 w 40"/>
                  <a:gd name="T47" fmla="*/ 1 h 46"/>
                  <a:gd name="T48" fmla="*/ 5 w 40"/>
                  <a:gd name="T49" fmla="*/ 2 h 46"/>
                  <a:gd name="T50" fmla="*/ 3 w 40"/>
                  <a:gd name="T51" fmla="*/ 3 h 46"/>
                  <a:gd name="T52" fmla="*/ 3 w 40"/>
                  <a:gd name="T53" fmla="*/ 5 h 46"/>
                  <a:gd name="T54" fmla="*/ 1 w 40"/>
                  <a:gd name="T55" fmla="*/ 7 h 46"/>
                  <a:gd name="T56" fmla="*/ 3 w 40"/>
                  <a:gd name="T57" fmla="*/ 6 h 46"/>
                  <a:gd name="T58" fmla="*/ 4 w 40"/>
                  <a:gd name="T59" fmla="*/ 3 h 46"/>
                  <a:gd name="T60" fmla="*/ 5 w 40"/>
                  <a:gd name="T61" fmla="*/ 3 h 46"/>
                  <a:gd name="T62" fmla="*/ 6 w 40"/>
                  <a:gd name="T63" fmla="*/ 2 h 46"/>
                  <a:gd name="T64" fmla="*/ 9 w 40"/>
                  <a:gd name="T65" fmla="*/ 2 h 46"/>
                  <a:gd name="T66" fmla="*/ 11 w 40"/>
                  <a:gd name="T67" fmla="*/ 2 h 46"/>
                  <a:gd name="T68" fmla="*/ 15 w 40"/>
                  <a:gd name="T69" fmla="*/ 3 h 46"/>
                  <a:gd name="T70" fmla="*/ 15 w 40"/>
                  <a:gd name="T71" fmla="*/ 3 h 46"/>
                  <a:gd name="T72" fmla="*/ 18 w 40"/>
                  <a:gd name="T73" fmla="*/ 6 h 46"/>
                  <a:gd name="T74" fmla="*/ 18 w 40"/>
                  <a:gd name="T75" fmla="*/ 9 h 46"/>
                  <a:gd name="T76" fmla="*/ 18 w 40"/>
                  <a:gd name="T77" fmla="*/ 12 h 46"/>
                  <a:gd name="T78" fmla="*/ 18 w 40"/>
                  <a:gd name="T79" fmla="*/ 14 h 46"/>
                  <a:gd name="T80" fmla="*/ 18 w 40"/>
                  <a:gd name="T81" fmla="*/ 17 h 46"/>
                  <a:gd name="T82" fmla="*/ 15 w 40"/>
                  <a:gd name="T83" fmla="*/ 19 h 46"/>
                  <a:gd name="T84" fmla="*/ 15 w 40"/>
                  <a:gd name="T85" fmla="*/ 20 h 46"/>
                  <a:gd name="T86" fmla="*/ 13 w 40"/>
                  <a:gd name="T87" fmla="*/ 22 h 46"/>
                  <a:gd name="T88" fmla="*/ 10 w 40"/>
                  <a:gd name="T89" fmla="*/ 22 h 46"/>
                  <a:gd name="T90" fmla="*/ 9 w 40"/>
                  <a:gd name="T91" fmla="*/ 22 h 46"/>
                  <a:gd name="T92" fmla="*/ 6 w 40"/>
                  <a:gd name="T93" fmla="*/ 22 h 46"/>
                  <a:gd name="T94" fmla="*/ 5 w 40"/>
                  <a:gd name="T95" fmla="*/ 21 h 46"/>
                  <a:gd name="T96" fmla="*/ 3 w 40"/>
                  <a:gd name="T97" fmla="*/ 19 h 46"/>
                  <a:gd name="T98" fmla="*/ 3 w 40"/>
                  <a:gd name="T99" fmla="*/ 17 h 46"/>
                  <a:gd name="T100" fmla="*/ 1 w 40"/>
                  <a:gd name="T101" fmla="*/ 15 h 46"/>
                  <a:gd name="T102" fmla="*/ 1 w 40"/>
                  <a:gd name="T103" fmla="*/ 14 h 46"/>
                  <a:gd name="T104" fmla="*/ 1 w 40"/>
                  <a:gd name="T105" fmla="*/ 12 h 46"/>
                  <a:gd name="T106" fmla="*/ 1 w 40"/>
                  <a:gd name="T107" fmla="*/ 11 h 46"/>
                  <a:gd name="T108" fmla="*/ 1 w 40"/>
                  <a:gd name="T109" fmla="*/ 8 h 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0"/>
                  <a:gd name="T166" fmla="*/ 0 h 46"/>
                  <a:gd name="T167" fmla="*/ 40 w 40"/>
                  <a:gd name="T168" fmla="*/ 46 h 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0" h="46">
                    <a:moveTo>
                      <a:pt x="1" y="14"/>
                    </a:moveTo>
                    <a:lnTo>
                      <a:pt x="0" y="17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5" y="39"/>
                    </a:lnTo>
                    <a:lnTo>
                      <a:pt x="6" y="39"/>
                    </a:lnTo>
                    <a:lnTo>
                      <a:pt x="6" y="41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3" y="44"/>
                    </a:lnTo>
                    <a:lnTo>
                      <a:pt x="16" y="46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1" y="46"/>
                    </a:lnTo>
                    <a:lnTo>
                      <a:pt x="21" y="44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8" y="43"/>
                    </a:lnTo>
                    <a:lnTo>
                      <a:pt x="30" y="43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39"/>
                    </a:lnTo>
                    <a:lnTo>
                      <a:pt x="33" y="39"/>
                    </a:lnTo>
                    <a:lnTo>
                      <a:pt x="35" y="38"/>
                    </a:lnTo>
                    <a:lnTo>
                      <a:pt x="35" y="36"/>
                    </a:lnTo>
                    <a:lnTo>
                      <a:pt x="36" y="34"/>
                    </a:lnTo>
                    <a:lnTo>
                      <a:pt x="36" y="33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8" y="29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38" y="17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1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1" y="14"/>
                    </a:lnTo>
                    <a:lnTo>
                      <a:pt x="3" y="16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3" y="4"/>
                    </a:lnTo>
                    <a:lnTo>
                      <a:pt x="16" y="4"/>
                    </a:lnTo>
                    <a:lnTo>
                      <a:pt x="18" y="4"/>
                    </a:lnTo>
                    <a:lnTo>
                      <a:pt x="21" y="4"/>
                    </a:lnTo>
                    <a:lnTo>
                      <a:pt x="23" y="4"/>
                    </a:lnTo>
                    <a:lnTo>
                      <a:pt x="25" y="4"/>
                    </a:lnTo>
                    <a:lnTo>
                      <a:pt x="30" y="6"/>
                    </a:lnTo>
                    <a:lnTo>
                      <a:pt x="30" y="7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5" y="11"/>
                    </a:lnTo>
                    <a:lnTo>
                      <a:pt x="35" y="12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36" y="26"/>
                    </a:lnTo>
                    <a:lnTo>
                      <a:pt x="36" y="29"/>
                    </a:lnTo>
                    <a:lnTo>
                      <a:pt x="35" y="31"/>
                    </a:lnTo>
                    <a:lnTo>
                      <a:pt x="35" y="33"/>
                    </a:lnTo>
                    <a:lnTo>
                      <a:pt x="35" y="34"/>
                    </a:lnTo>
                    <a:lnTo>
                      <a:pt x="33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30" y="39"/>
                    </a:lnTo>
                    <a:lnTo>
                      <a:pt x="28" y="41"/>
                    </a:lnTo>
                    <a:lnTo>
                      <a:pt x="26" y="43"/>
                    </a:lnTo>
                    <a:lnTo>
                      <a:pt x="25" y="43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20" y="43"/>
                    </a:lnTo>
                    <a:lnTo>
                      <a:pt x="18" y="43"/>
                    </a:lnTo>
                    <a:lnTo>
                      <a:pt x="16" y="43"/>
                    </a:lnTo>
                    <a:lnTo>
                      <a:pt x="15" y="43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10" y="41"/>
                    </a:lnTo>
                    <a:lnTo>
                      <a:pt x="6" y="39"/>
                    </a:lnTo>
                    <a:lnTo>
                      <a:pt x="6" y="38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5" name="Freeform 977"/>
              <p:cNvSpPr>
                <a:spLocks/>
              </p:cNvSpPr>
              <p:nvPr/>
            </p:nvSpPr>
            <p:spPr bwMode="auto">
              <a:xfrm>
                <a:off x="5193" y="959"/>
                <a:ext cx="22" cy="17"/>
              </a:xfrm>
              <a:custGeom>
                <a:avLst/>
                <a:gdLst>
                  <a:gd name="T0" fmla="*/ 16 w 43"/>
                  <a:gd name="T1" fmla="*/ 0 h 33"/>
                  <a:gd name="T2" fmla="*/ 22 w 43"/>
                  <a:gd name="T3" fmla="*/ 2 h 33"/>
                  <a:gd name="T4" fmla="*/ 8 w 43"/>
                  <a:gd name="T5" fmla="*/ 17 h 33"/>
                  <a:gd name="T6" fmla="*/ 0 w 43"/>
                  <a:gd name="T7" fmla="*/ 11 h 33"/>
                  <a:gd name="T8" fmla="*/ 16 w 43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3"/>
                  <a:gd name="T17" fmla="*/ 43 w 4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3">
                    <a:moveTo>
                      <a:pt x="31" y="0"/>
                    </a:moveTo>
                    <a:lnTo>
                      <a:pt x="43" y="3"/>
                    </a:lnTo>
                    <a:lnTo>
                      <a:pt x="16" y="33"/>
                    </a:lnTo>
                    <a:lnTo>
                      <a:pt x="0" y="2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6" name="Freeform 978"/>
              <p:cNvSpPr>
                <a:spLocks/>
              </p:cNvSpPr>
              <p:nvPr/>
            </p:nvSpPr>
            <p:spPr bwMode="auto">
              <a:xfrm>
                <a:off x="5192" y="957"/>
                <a:ext cx="24" cy="19"/>
              </a:xfrm>
              <a:custGeom>
                <a:avLst/>
                <a:gdLst>
                  <a:gd name="T0" fmla="*/ 17 w 48"/>
                  <a:gd name="T1" fmla="*/ 1 h 37"/>
                  <a:gd name="T2" fmla="*/ 16 w 48"/>
                  <a:gd name="T3" fmla="*/ 1 h 37"/>
                  <a:gd name="T4" fmla="*/ 23 w 48"/>
                  <a:gd name="T5" fmla="*/ 4 h 37"/>
                  <a:gd name="T6" fmla="*/ 23 w 48"/>
                  <a:gd name="T7" fmla="*/ 3 h 37"/>
                  <a:gd name="T8" fmla="*/ 7 w 48"/>
                  <a:gd name="T9" fmla="*/ 18 h 37"/>
                  <a:gd name="T10" fmla="*/ 10 w 48"/>
                  <a:gd name="T11" fmla="*/ 18 h 37"/>
                  <a:gd name="T12" fmla="*/ 2 w 48"/>
                  <a:gd name="T13" fmla="*/ 11 h 37"/>
                  <a:gd name="T14" fmla="*/ 2 w 48"/>
                  <a:gd name="T15" fmla="*/ 12 h 37"/>
                  <a:gd name="T16" fmla="*/ 17 w 48"/>
                  <a:gd name="T17" fmla="*/ 1 h 37"/>
                  <a:gd name="T18" fmla="*/ 16 w 48"/>
                  <a:gd name="T19" fmla="*/ 0 h 37"/>
                  <a:gd name="T20" fmla="*/ 1 w 48"/>
                  <a:gd name="T21" fmla="*/ 11 h 37"/>
                  <a:gd name="T22" fmla="*/ 0 w 48"/>
                  <a:gd name="T23" fmla="*/ 12 h 37"/>
                  <a:gd name="T24" fmla="*/ 1 w 48"/>
                  <a:gd name="T25" fmla="*/ 12 h 37"/>
                  <a:gd name="T26" fmla="*/ 7 w 48"/>
                  <a:gd name="T27" fmla="*/ 19 h 37"/>
                  <a:gd name="T28" fmla="*/ 9 w 48"/>
                  <a:gd name="T29" fmla="*/ 19 h 37"/>
                  <a:gd name="T30" fmla="*/ 9 w 48"/>
                  <a:gd name="T31" fmla="*/ 19 h 37"/>
                  <a:gd name="T32" fmla="*/ 9 w 48"/>
                  <a:gd name="T33" fmla="*/ 19 h 37"/>
                  <a:gd name="T34" fmla="*/ 10 w 48"/>
                  <a:gd name="T35" fmla="*/ 19 h 37"/>
                  <a:gd name="T36" fmla="*/ 24 w 48"/>
                  <a:gd name="T37" fmla="*/ 4 h 37"/>
                  <a:gd name="T38" fmla="*/ 24 w 48"/>
                  <a:gd name="T39" fmla="*/ 4 h 37"/>
                  <a:gd name="T40" fmla="*/ 24 w 48"/>
                  <a:gd name="T41" fmla="*/ 4 h 37"/>
                  <a:gd name="T42" fmla="*/ 24 w 48"/>
                  <a:gd name="T43" fmla="*/ 3 h 37"/>
                  <a:gd name="T44" fmla="*/ 17 w 48"/>
                  <a:gd name="T45" fmla="*/ 0 h 37"/>
                  <a:gd name="T46" fmla="*/ 17 w 48"/>
                  <a:gd name="T47" fmla="*/ 0 h 37"/>
                  <a:gd name="T48" fmla="*/ 16 w 48"/>
                  <a:gd name="T49" fmla="*/ 0 h 37"/>
                  <a:gd name="T50" fmla="*/ 16 w 48"/>
                  <a:gd name="T51" fmla="*/ 0 h 37"/>
                  <a:gd name="T52" fmla="*/ 17 w 48"/>
                  <a:gd name="T53" fmla="*/ 1 h 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"/>
                  <a:gd name="T82" fmla="*/ 0 h 37"/>
                  <a:gd name="T83" fmla="*/ 48 w 48"/>
                  <a:gd name="T84" fmla="*/ 37 h 3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" h="37">
                    <a:moveTo>
                      <a:pt x="33" y="2"/>
                    </a:moveTo>
                    <a:lnTo>
                      <a:pt x="32" y="2"/>
                    </a:lnTo>
                    <a:lnTo>
                      <a:pt x="45" y="7"/>
                    </a:lnTo>
                    <a:lnTo>
                      <a:pt x="45" y="5"/>
                    </a:lnTo>
                    <a:lnTo>
                      <a:pt x="15" y="36"/>
                    </a:lnTo>
                    <a:lnTo>
                      <a:pt x="20" y="36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3" y="2"/>
                    </a:lnTo>
                    <a:lnTo>
                      <a:pt x="32" y="0"/>
                    </a:lnTo>
                    <a:lnTo>
                      <a:pt x="2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48" y="7"/>
                    </a:lnTo>
                    <a:lnTo>
                      <a:pt x="47" y="7"/>
                    </a:lnTo>
                    <a:lnTo>
                      <a:pt x="48" y="7"/>
                    </a:lnTo>
                    <a:lnTo>
                      <a:pt x="47" y="5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7" name="Freeform 979"/>
              <p:cNvSpPr>
                <a:spLocks/>
              </p:cNvSpPr>
              <p:nvPr/>
            </p:nvSpPr>
            <p:spPr bwMode="auto">
              <a:xfrm>
                <a:off x="5134" y="958"/>
                <a:ext cx="15" cy="17"/>
              </a:xfrm>
              <a:custGeom>
                <a:avLst/>
                <a:gdLst>
                  <a:gd name="T0" fmla="*/ 9 w 30"/>
                  <a:gd name="T1" fmla="*/ 0 h 34"/>
                  <a:gd name="T2" fmla="*/ 8 w 30"/>
                  <a:gd name="T3" fmla="*/ 0 h 34"/>
                  <a:gd name="T4" fmla="*/ 8 w 30"/>
                  <a:gd name="T5" fmla="*/ 0 h 34"/>
                  <a:gd name="T6" fmla="*/ 7 w 30"/>
                  <a:gd name="T7" fmla="*/ 0 h 34"/>
                  <a:gd name="T8" fmla="*/ 6 w 30"/>
                  <a:gd name="T9" fmla="*/ 0 h 34"/>
                  <a:gd name="T10" fmla="*/ 5 w 30"/>
                  <a:gd name="T11" fmla="*/ 1 h 34"/>
                  <a:gd name="T12" fmla="*/ 3 w 30"/>
                  <a:gd name="T13" fmla="*/ 1 h 34"/>
                  <a:gd name="T14" fmla="*/ 3 w 30"/>
                  <a:gd name="T15" fmla="*/ 2 h 34"/>
                  <a:gd name="T16" fmla="*/ 2 w 30"/>
                  <a:gd name="T17" fmla="*/ 2 h 34"/>
                  <a:gd name="T18" fmla="*/ 2 w 30"/>
                  <a:gd name="T19" fmla="*/ 3 h 34"/>
                  <a:gd name="T20" fmla="*/ 1 w 30"/>
                  <a:gd name="T21" fmla="*/ 4 h 34"/>
                  <a:gd name="T22" fmla="*/ 0 w 30"/>
                  <a:gd name="T23" fmla="*/ 6 h 34"/>
                  <a:gd name="T24" fmla="*/ 0 w 30"/>
                  <a:gd name="T25" fmla="*/ 7 h 34"/>
                  <a:gd name="T26" fmla="*/ 0 w 30"/>
                  <a:gd name="T27" fmla="*/ 9 h 34"/>
                  <a:gd name="T28" fmla="*/ 0 w 30"/>
                  <a:gd name="T29" fmla="*/ 10 h 34"/>
                  <a:gd name="T30" fmla="*/ 0 w 30"/>
                  <a:gd name="T31" fmla="*/ 11 h 34"/>
                  <a:gd name="T32" fmla="*/ 0 w 30"/>
                  <a:gd name="T33" fmla="*/ 12 h 34"/>
                  <a:gd name="T34" fmla="*/ 1 w 30"/>
                  <a:gd name="T35" fmla="*/ 13 h 34"/>
                  <a:gd name="T36" fmla="*/ 2 w 30"/>
                  <a:gd name="T37" fmla="*/ 13 h 34"/>
                  <a:gd name="T38" fmla="*/ 2 w 30"/>
                  <a:gd name="T39" fmla="*/ 14 h 34"/>
                  <a:gd name="T40" fmla="*/ 3 w 30"/>
                  <a:gd name="T41" fmla="*/ 15 h 34"/>
                  <a:gd name="T42" fmla="*/ 3 w 30"/>
                  <a:gd name="T43" fmla="*/ 15 h 34"/>
                  <a:gd name="T44" fmla="*/ 5 w 30"/>
                  <a:gd name="T45" fmla="*/ 16 h 34"/>
                  <a:gd name="T46" fmla="*/ 6 w 30"/>
                  <a:gd name="T47" fmla="*/ 17 h 34"/>
                  <a:gd name="T48" fmla="*/ 7 w 30"/>
                  <a:gd name="T49" fmla="*/ 17 h 34"/>
                  <a:gd name="T50" fmla="*/ 8 w 30"/>
                  <a:gd name="T51" fmla="*/ 17 h 34"/>
                  <a:gd name="T52" fmla="*/ 9 w 30"/>
                  <a:gd name="T53" fmla="*/ 17 h 34"/>
                  <a:gd name="T54" fmla="*/ 9 w 30"/>
                  <a:gd name="T55" fmla="*/ 16 h 34"/>
                  <a:gd name="T56" fmla="*/ 11 w 30"/>
                  <a:gd name="T57" fmla="*/ 16 h 34"/>
                  <a:gd name="T58" fmla="*/ 11 w 30"/>
                  <a:gd name="T59" fmla="*/ 15 h 34"/>
                  <a:gd name="T60" fmla="*/ 13 w 30"/>
                  <a:gd name="T61" fmla="*/ 15 h 34"/>
                  <a:gd name="T62" fmla="*/ 13 w 30"/>
                  <a:gd name="T63" fmla="*/ 14 h 34"/>
                  <a:gd name="T64" fmla="*/ 14 w 30"/>
                  <a:gd name="T65" fmla="*/ 13 h 34"/>
                  <a:gd name="T66" fmla="*/ 15 w 30"/>
                  <a:gd name="T67" fmla="*/ 11 h 34"/>
                  <a:gd name="T68" fmla="*/ 15 w 30"/>
                  <a:gd name="T69" fmla="*/ 10 h 34"/>
                  <a:gd name="T70" fmla="*/ 15 w 30"/>
                  <a:gd name="T71" fmla="*/ 9 h 34"/>
                  <a:gd name="T72" fmla="*/ 15 w 30"/>
                  <a:gd name="T73" fmla="*/ 7 h 34"/>
                  <a:gd name="T74" fmla="*/ 15 w 30"/>
                  <a:gd name="T75" fmla="*/ 6 h 34"/>
                  <a:gd name="T76" fmla="*/ 15 w 30"/>
                  <a:gd name="T77" fmla="*/ 6 h 34"/>
                  <a:gd name="T78" fmla="*/ 15 w 30"/>
                  <a:gd name="T79" fmla="*/ 5 h 34"/>
                  <a:gd name="T80" fmla="*/ 14 w 30"/>
                  <a:gd name="T81" fmla="*/ 4 h 34"/>
                  <a:gd name="T82" fmla="*/ 14 w 30"/>
                  <a:gd name="T83" fmla="*/ 3 h 34"/>
                  <a:gd name="T84" fmla="*/ 14 w 30"/>
                  <a:gd name="T85" fmla="*/ 3 h 34"/>
                  <a:gd name="T86" fmla="*/ 13 w 30"/>
                  <a:gd name="T87" fmla="*/ 2 h 34"/>
                  <a:gd name="T88" fmla="*/ 13 w 30"/>
                  <a:gd name="T89" fmla="*/ 2 h 34"/>
                  <a:gd name="T90" fmla="*/ 13 w 30"/>
                  <a:gd name="T91" fmla="*/ 1 h 34"/>
                  <a:gd name="T92" fmla="*/ 11 w 30"/>
                  <a:gd name="T93" fmla="*/ 1 h 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"/>
                  <a:gd name="T142" fmla="*/ 0 h 34"/>
                  <a:gd name="T143" fmla="*/ 30 w 30"/>
                  <a:gd name="T144" fmla="*/ 34 h 3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" h="34">
                    <a:moveTo>
                      <a:pt x="21" y="2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30"/>
                    </a:lnTo>
                    <a:lnTo>
                      <a:pt x="5" y="30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1" y="34"/>
                    </a:lnTo>
                    <a:lnTo>
                      <a:pt x="13" y="34"/>
                    </a:lnTo>
                    <a:lnTo>
                      <a:pt x="15" y="34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1" y="32"/>
                    </a:lnTo>
                    <a:lnTo>
                      <a:pt x="21" y="30"/>
                    </a:lnTo>
                    <a:lnTo>
                      <a:pt x="23" y="30"/>
                    </a:lnTo>
                    <a:lnTo>
                      <a:pt x="25" y="30"/>
                    </a:lnTo>
                    <a:lnTo>
                      <a:pt x="25" y="29"/>
                    </a:lnTo>
                    <a:lnTo>
                      <a:pt x="26" y="27"/>
                    </a:lnTo>
                    <a:lnTo>
                      <a:pt x="28" y="27"/>
                    </a:lnTo>
                    <a:lnTo>
                      <a:pt x="28" y="25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8" name="Freeform 980"/>
              <p:cNvSpPr>
                <a:spLocks/>
              </p:cNvSpPr>
              <p:nvPr/>
            </p:nvSpPr>
            <p:spPr bwMode="auto">
              <a:xfrm>
                <a:off x="5133" y="957"/>
                <a:ext cx="16" cy="19"/>
              </a:xfrm>
              <a:custGeom>
                <a:avLst/>
                <a:gdLst>
                  <a:gd name="T0" fmla="*/ 1 w 32"/>
                  <a:gd name="T1" fmla="*/ 7 h 37"/>
                  <a:gd name="T2" fmla="*/ 1 w 32"/>
                  <a:gd name="T3" fmla="*/ 10 h 37"/>
                  <a:gd name="T4" fmla="*/ 1 w 32"/>
                  <a:gd name="T5" fmla="*/ 11 h 37"/>
                  <a:gd name="T6" fmla="*/ 1 w 32"/>
                  <a:gd name="T7" fmla="*/ 12 h 37"/>
                  <a:gd name="T8" fmla="*/ 1 w 32"/>
                  <a:gd name="T9" fmla="*/ 15 h 37"/>
                  <a:gd name="T10" fmla="*/ 2 w 32"/>
                  <a:gd name="T11" fmla="*/ 16 h 37"/>
                  <a:gd name="T12" fmla="*/ 4 w 32"/>
                  <a:gd name="T13" fmla="*/ 18 h 37"/>
                  <a:gd name="T14" fmla="*/ 6 w 32"/>
                  <a:gd name="T15" fmla="*/ 18 h 37"/>
                  <a:gd name="T16" fmla="*/ 7 w 32"/>
                  <a:gd name="T17" fmla="*/ 19 h 37"/>
                  <a:gd name="T18" fmla="*/ 10 w 32"/>
                  <a:gd name="T19" fmla="*/ 18 h 37"/>
                  <a:gd name="T20" fmla="*/ 11 w 32"/>
                  <a:gd name="T21" fmla="*/ 18 h 37"/>
                  <a:gd name="T22" fmla="*/ 12 w 32"/>
                  <a:gd name="T23" fmla="*/ 17 h 37"/>
                  <a:gd name="T24" fmla="*/ 14 w 32"/>
                  <a:gd name="T25" fmla="*/ 15 h 37"/>
                  <a:gd name="T26" fmla="*/ 15 w 32"/>
                  <a:gd name="T27" fmla="*/ 11 h 37"/>
                  <a:gd name="T28" fmla="*/ 16 w 32"/>
                  <a:gd name="T29" fmla="*/ 10 h 37"/>
                  <a:gd name="T30" fmla="*/ 15 w 32"/>
                  <a:gd name="T31" fmla="*/ 7 h 37"/>
                  <a:gd name="T32" fmla="*/ 15 w 32"/>
                  <a:gd name="T33" fmla="*/ 6 h 37"/>
                  <a:gd name="T34" fmla="*/ 14 w 32"/>
                  <a:gd name="T35" fmla="*/ 4 h 37"/>
                  <a:gd name="T36" fmla="*/ 13 w 32"/>
                  <a:gd name="T37" fmla="*/ 3 h 37"/>
                  <a:gd name="T38" fmla="*/ 10 w 32"/>
                  <a:gd name="T39" fmla="*/ 0 h 37"/>
                  <a:gd name="T40" fmla="*/ 7 w 32"/>
                  <a:gd name="T41" fmla="*/ 0 h 37"/>
                  <a:gd name="T42" fmla="*/ 5 w 32"/>
                  <a:gd name="T43" fmla="*/ 0 h 37"/>
                  <a:gd name="T44" fmla="*/ 3 w 32"/>
                  <a:gd name="T45" fmla="*/ 2 h 37"/>
                  <a:gd name="T46" fmla="*/ 2 w 32"/>
                  <a:gd name="T47" fmla="*/ 4 h 37"/>
                  <a:gd name="T48" fmla="*/ 1 w 32"/>
                  <a:gd name="T49" fmla="*/ 6 h 37"/>
                  <a:gd name="T50" fmla="*/ 2 w 32"/>
                  <a:gd name="T51" fmla="*/ 5 h 37"/>
                  <a:gd name="T52" fmla="*/ 3 w 32"/>
                  <a:gd name="T53" fmla="*/ 4 h 37"/>
                  <a:gd name="T54" fmla="*/ 5 w 32"/>
                  <a:gd name="T55" fmla="*/ 3 h 37"/>
                  <a:gd name="T56" fmla="*/ 6 w 32"/>
                  <a:gd name="T57" fmla="*/ 1 h 37"/>
                  <a:gd name="T58" fmla="*/ 8 w 32"/>
                  <a:gd name="T59" fmla="*/ 1 h 37"/>
                  <a:gd name="T60" fmla="*/ 11 w 32"/>
                  <a:gd name="T61" fmla="*/ 3 h 37"/>
                  <a:gd name="T62" fmla="*/ 12 w 32"/>
                  <a:gd name="T63" fmla="*/ 4 h 37"/>
                  <a:gd name="T64" fmla="*/ 13 w 32"/>
                  <a:gd name="T65" fmla="*/ 5 h 37"/>
                  <a:gd name="T66" fmla="*/ 14 w 32"/>
                  <a:gd name="T67" fmla="*/ 8 h 37"/>
                  <a:gd name="T68" fmla="*/ 15 w 32"/>
                  <a:gd name="T69" fmla="*/ 10 h 37"/>
                  <a:gd name="T70" fmla="*/ 14 w 32"/>
                  <a:gd name="T71" fmla="*/ 11 h 37"/>
                  <a:gd name="T72" fmla="*/ 13 w 32"/>
                  <a:gd name="T73" fmla="*/ 15 h 37"/>
                  <a:gd name="T74" fmla="*/ 11 w 32"/>
                  <a:gd name="T75" fmla="*/ 16 h 37"/>
                  <a:gd name="T76" fmla="*/ 11 w 32"/>
                  <a:gd name="T77" fmla="*/ 17 h 37"/>
                  <a:gd name="T78" fmla="*/ 8 w 32"/>
                  <a:gd name="T79" fmla="*/ 18 h 37"/>
                  <a:gd name="T80" fmla="*/ 6 w 32"/>
                  <a:gd name="T81" fmla="*/ 18 h 37"/>
                  <a:gd name="T82" fmla="*/ 5 w 32"/>
                  <a:gd name="T83" fmla="*/ 17 h 37"/>
                  <a:gd name="T84" fmla="*/ 5 w 32"/>
                  <a:gd name="T85" fmla="*/ 17 h 37"/>
                  <a:gd name="T86" fmla="*/ 3 w 32"/>
                  <a:gd name="T87" fmla="*/ 16 h 37"/>
                  <a:gd name="T88" fmla="*/ 2 w 32"/>
                  <a:gd name="T89" fmla="*/ 15 h 37"/>
                  <a:gd name="T90" fmla="*/ 1 w 32"/>
                  <a:gd name="T91" fmla="*/ 11 h 37"/>
                  <a:gd name="T92" fmla="*/ 1 w 32"/>
                  <a:gd name="T93" fmla="*/ 10 h 37"/>
                  <a:gd name="T94" fmla="*/ 1 w 32"/>
                  <a:gd name="T95" fmla="*/ 7 h 37"/>
                  <a:gd name="T96" fmla="*/ 1 w 32"/>
                  <a:gd name="T97" fmla="*/ 6 h 3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2"/>
                  <a:gd name="T148" fmla="*/ 0 h 37"/>
                  <a:gd name="T149" fmla="*/ 32 w 32"/>
                  <a:gd name="T150" fmla="*/ 37 h 3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2" h="37">
                    <a:moveTo>
                      <a:pt x="2" y="12"/>
                    </a:moveTo>
                    <a:lnTo>
                      <a:pt x="2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1"/>
                    </a:lnTo>
                    <a:lnTo>
                      <a:pt x="5" y="32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3" y="36"/>
                    </a:lnTo>
                    <a:lnTo>
                      <a:pt x="15" y="37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20" y="36"/>
                    </a:lnTo>
                    <a:lnTo>
                      <a:pt x="22" y="36"/>
                    </a:lnTo>
                    <a:lnTo>
                      <a:pt x="23" y="36"/>
                    </a:lnTo>
                    <a:lnTo>
                      <a:pt x="25" y="34"/>
                    </a:lnTo>
                    <a:lnTo>
                      <a:pt x="25" y="32"/>
                    </a:lnTo>
                    <a:lnTo>
                      <a:pt x="27" y="31"/>
                    </a:lnTo>
                    <a:lnTo>
                      <a:pt x="28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2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32" y="15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28" y="7"/>
                    </a:lnTo>
                    <a:lnTo>
                      <a:pt x="27" y="7"/>
                    </a:lnTo>
                    <a:lnTo>
                      <a:pt x="27" y="5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3" y="5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8" y="12"/>
                    </a:lnTo>
                    <a:lnTo>
                      <a:pt x="28" y="14"/>
                    </a:lnTo>
                    <a:lnTo>
                      <a:pt x="28" y="15"/>
                    </a:lnTo>
                    <a:lnTo>
                      <a:pt x="30" y="15"/>
                    </a:lnTo>
                    <a:lnTo>
                      <a:pt x="28" y="17"/>
                    </a:lnTo>
                    <a:lnTo>
                      <a:pt x="30" y="19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6"/>
                    </a:lnTo>
                    <a:lnTo>
                      <a:pt x="27" y="27"/>
                    </a:lnTo>
                    <a:lnTo>
                      <a:pt x="27" y="29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7" y="36"/>
                    </a:lnTo>
                    <a:lnTo>
                      <a:pt x="15" y="36"/>
                    </a:lnTo>
                    <a:lnTo>
                      <a:pt x="13" y="36"/>
                    </a:lnTo>
                    <a:lnTo>
                      <a:pt x="12" y="36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5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" name="Freeform 981"/>
              <p:cNvSpPr>
                <a:spLocks/>
              </p:cNvSpPr>
              <p:nvPr/>
            </p:nvSpPr>
            <p:spPr bwMode="auto">
              <a:xfrm>
                <a:off x="5223" y="957"/>
                <a:ext cx="37" cy="16"/>
              </a:xfrm>
              <a:custGeom>
                <a:avLst/>
                <a:gdLst>
                  <a:gd name="T0" fmla="*/ 0 w 75"/>
                  <a:gd name="T1" fmla="*/ 10 h 32"/>
                  <a:gd name="T2" fmla="*/ 0 w 75"/>
                  <a:gd name="T3" fmla="*/ 16 h 32"/>
                  <a:gd name="T4" fmla="*/ 37 w 75"/>
                  <a:gd name="T5" fmla="*/ 13 h 32"/>
                  <a:gd name="T6" fmla="*/ 26 w 75"/>
                  <a:gd name="T7" fmla="*/ 0 h 32"/>
                  <a:gd name="T8" fmla="*/ 0 w 75"/>
                  <a:gd name="T9" fmla="*/ 1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"/>
                  <a:gd name="T16" fmla="*/ 0 h 32"/>
                  <a:gd name="T17" fmla="*/ 75 w 75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" h="32">
                    <a:moveTo>
                      <a:pt x="1" y="21"/>
                    </a:moveTo>
                    <a:lnTo>
                      <a:pt x="0" y="32"/>
                    </a:lnTo>
                    <a:lnTo>
                      <a:pt x="75" y="26"/>
                    </a:lnTo>
                    <a:lnTo>
                      <a:pt x="53" y="0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" name="Freeform 982"/>
              <p:cNvSpPr>
                <a:spLocks/>
              </p:cNvSpPr>
              <p:nvPr/>
            </p:nvSpPr>
            <p:spPr bwMode="auto">
              <a:xfrm>
                <a:off x="5139" y="921"/>
                <a:ext cx="82" cy="61"/>
              </a:xfrm>
              <a:custGeom>
                <a:avLst/>
                <a:gdLst>
                  <a:gd name="T0" fmla="*/ 1 w 164"/>
                  <a:gd name="T1" fmla="*/ 24 h 121"/>
                  <a:gd name="T2" fmla="*/ 0 w 164"/>
                  <a:gd name="T3" fmla="*/ 30 h 121"/>
                  <a:gd name="T4" fmla="*/ 1 w 164"/>
                  <a:gd name="T5" fmla="*/ 36 h 121"/>
                  <a:gd name="T6" fmla="*/ 3 w 164"/>
                  <a:gd name="T7" fmla="*/ 42 h 121"/>
                  <a:gd name="T8" fmla="*/ 6 w 164"/>
                  <a:gd name="T9" fmla="*/ 48 h 121"/>
                  <a:gd name="T10" fmla="*/ 13 w 164"/>
                  <a:gd name="T11" fmla="*/ 52 h 121"/>
                  <a:gd name="T12" fmla="*/ 20 w 164"/>
                  <a:gd name="T13" fmla="*/ 57 h 121"/>
                  <a:gd name="T14" fmla="*/ 27 w 164"/>
                  <a:gd name="T15" fmla="*/ 59 h 121"/>
                  <a:gd name="T16" fmla="*/ 35 w 164"/>
                  <a:gd name="T17" fmla="*/ 60 h 121"/>
                  <a:gd name="T18" fmla="*/ 43 w 164"/>
                  <a:gd name="T19" fmla="*/ 60 h 121"/>
                  <a:gd name="T20" fmla="*/ 50 w 164"/>
                  <a:gd name="T21" fmla="*/ 59 h 121"/>
                  <a:gd name="T22" fmla="*/ 59 w 164"/>
                  <a:gd name="T23" fmla="*/ 57 h 121"/>
                  <a:gd name="T24" fmla="*/ 68 w 164"/>
                  <a:gd name="T25" fmla="*/ 52 h 121"/>
                  <a:gd name="T26" fmla="*/ 73 w 164"/>
                  <a:gd name="T27" fmla="*/ 48 h 121"/>
                  <a:gd name="T28" fmla="*/ 78 w 164"/>
                  <a:gd name="T29" fmla="*/ 43 h 121"/>
                  <a:gd name="T30" fmla="*/ 80 w 164"/>
                  <a:gd name="T31" fmla="*/ 39 h 121"/>
                  <a:gd name="T32" fmla="*/ 82 w 164"/>
                  <a:gd name="T33" fmla="*/ 32 h 121"/>
                  <a:gd name="T34" fmla="*/ 82 w 164"/>
                  <a:gd name="T35" fmla="*/ 27 h 121"/>
                  <a:gd name="T36" fmla="*/ 80 w 164"/>
                  <a:gd name="T37" fmla="*/ 21 h 121"/>
                  <a:gd name="T38" fmla="*/ 77 w 164"/>
                  <a:gd name="T39" fmla="*/ 14 h 121"/>
                  <a:gd name="T40" fmla="*/ 72 w 164"/>
                  <a:gd name="T41" fmla="*/ 10 h 121"/>
                  <a:gd name="T42" fmla="*/ 64 w 164"/>
                  <a:gd name="T43" fmla="*/ 5 h 121"/>
                  <a:gd name="T44" fmla="*/ 49 w 164"/>
                  <a:gd name="T45" fmla="*/ 1 h 121"/>
                  <a:gd name="T46" fmla="*/ 41 w 164"/>
                  <a:gd name="T47" fmla="*/ 0 h 121"/>
                  <a:gd name="T48" fmla="*/ 34 w 164"/>
                  <a:gd name="T49" fmla="*/ 1 h 121"/>
                  <a:gd name="T50" fmla="*/ 24 w 164"/>
                  <a:gd name="T51" fmla="*/ 3 h 121"/>
                  <a:gd name="T52" fmla="*/ 15 w 164"/>
                  <a:gd name="T53" fmla="*/ 8 h 121"/>
                  <a:gd name="T54" fmla="*/ 10 w 164"/>
                  <a:gd name="T55" fmla="*/ 12 h 121"/>
                  <a:gd name="T56" fmla="*/ 4 w 164"/>
                  <a:gd name="T57" fmla="*/ 19 h 121"/>
                  <a:gd name="T58" fmla="*/ 10 w 164"/>
                  <a:gd name="T59" fmla="*/ 14 h 121"/>
                  <a:gd name="T60" fmla="*/ 15 w 164"/>
                  <a:gd name="T61" fmla="*/ 10 h 121"/>
                  <a:gd name="T62" fmla="*/ 23 w 164"/>
                  <a:gd name="T63" fmla="*/ 5 h 121"/>
                  <a:gd name="T64" fmla="*/ 30 w 164"/>
                  <a:gd name="T65" fmla="*/ 3 h 121"/>
                  <a:gd name="T66" fmla="*/ 38 w 164"/>
                  <a:gd name="T67" fmla="*/ 3 h 121"/>
                  <a:gd name="T68" fmla="*/ 44 w 164"/>
                  <a:gd name="T69" fmla="*/ 2 h 121"/>
                  <a:gd name="T70" fmla="*/ 54 w 164"/>
                  <a:gd name="T71" fmla="*/ 3 h 121"/>
                  <a:gd name="T72" fmla="*/ 66 w 164"/>
                  <a:gd name="T73" fmla="*/ 8 h 121"/>
                  <a:gd name="T74" fmla="*/ 72 w 164"/>
                  <a:gd name="T75" fmla="*/ 12 h 121"/>
                  <a:gd name="T76" fmla="*/ 75 w 164"/>
                  <a:gd name="T77" fmla="*/ 16 h 121"/>
                  <a:gd name="T78" fmla="*/ 79 w 164"/>
                  <a:gd name="T79" fmla="*/ 23 h 121"/>
                  <a:gd name="T80" fmla="*/ 80 w 164"/>
                  <a:gd name="T81" fmla="*/ 29 h 121"/>
                  <a:gd name="T82" fmla="*/ 79 w 164"/>
                  <a:gd name="T83" fmla="*/ 34 h 121"/>
                  <a:gd name="T84" fmla="*/ 78 w 164"/>
                  <a:gd name="T85" fmla="*/ 40 h 121"/>
                  <a:gd name="T86" fmla="*/ 74 w 164"/>
                  <a:gd name="T87" fmla="*/ 45 h 121"/>
                  <a:gd name="T88" fmla="*/ 70 w 164"/>
                  <a:gd name="T89" fmla="*/ 49 h 121"/>
                  <a:gd name="T90" fmla="*/ 64 w 164"/>
                  <a:gd name="T91" fmla="*/ 52 h 121"/>
                  <a:gd name="T92" fmla="*/ 55 w 164"/>
                  <a:gd name="T93" fmla="*/ 57 h 121"/>
                  <a:gd name="T94" fmla="*/ 44 w 164"/>
                  <a:gd name="T95" fmla="*/ 58 h 121"/>
                  <a:gd name="T96" fmla="*/ 37 w 164"/>
                  <a:gd name="T97" fmla="*/ 59 h 121"/>
                  <a:gd name="T98" fmla="*/ 29 w 164"/>
                  <a:gd name="T99" fmla="*/ 58 h 121"/>
                  <a:gd name="T100" fmla="*/ 22 w 164"/>
                  <a:gd name="T101" fmla="*/ 56 h 121"/>
                  <a:gd name="T102" fmla="*/ 15 w 164"/>
                  <a:gd name="T103" fmla="*/ 52 h 121"/>
                  <a:gd name="T104" fmla="*/ 10 w 164"/>
                  <a:gd name="T105" fmla="*/ 48 h 121"/>
                  <a:gd name="T106" fmla="*/ 5 w 164"/>
                  <a:gd name="T107" fmla="*/ 43 h 121"/>
                  <a:gd name="T108" fmla="*/ 3 w 164"/>
                  <a:gd name="T109" fmla="*/ 38 h 121"/>
                  <a:gd name="T110" fmla="*/ 3 w 164"/>
                  <a:gd name="T111" fmla="*/ 33 h 121"/>
                  <a:gd name="T112" fmla="*/ 3 w 164"/>
                  <a:gd name="T113" fmla="*/ 28 h 121"/>
                  <a:gd name="T114" fmla="*/ 5 w 164"/>
                  <a:gd name="T115" fmla="*/ 20 h 12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4"/>
                  <a:gd name="T175" fmla="*/ 0 h 121"/>
                  <a:gd name="T176" fmla="*/ 164 w 164"/>
                  <a:gd name="T177" fmla="*/ 121 h 12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4" h="121">
                    <a:moveTo>
                      <a:pt x="8" y="37"/>
                    </a:moveTo>
                    <a:lnTo>
                      <a:pt x="6" y="38"/>
                    </a:lnTo>
                    <a:lnTo>
                      <a:pt x="5" y="45"/>
                    </a:lnTo>
                    <a:lnTo>
                      <a:pt x="1" y="47"/>
                    </a:lnTo>
                    <a:lnTo>
                      <a:pt x="1" y="50"/>
                    </a:lnTo>
                    <a:lnTo>
                      <a:pt x="1" y="54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62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1" y="71"/>
                    </a:lnTo>
                    <a:lnTo>
                      <a:pt x="1" y="72"/>
                    </a:lnTo>
                    <a:lnTo>
                      <a:pt x="1" y="77"/>
                    </a:lnTo>
                    <a:lnTo>
                      <a:pt x="3" y="79"/>
                    </a:lnTo>
                    <a:lnTo>
                      <a:pt x="6" y="84"/>
                    </a:lnTo>
                    <a:lnTo>
                      <a:pt x="6" y="87"/>
                    </a:lnTo>
                    <a:lnTo>
                      <a:pt x="10" y="89"/>
                    </a:lnTo>
                    <a:lnTo>
                      <a:pt x="11" y="93"/>
                    </a:lnTo>
                    <a:lnTo>
                      <a:pt x="13" y="96"/>
                    </a:lnTo>
                    <a:lnTo>
                      <a:pt x="15" y="98"/>
                    </a:lnTo>
                    <a:lnTo>
                      <a:pt x="18" y="101"/>
                    </a:lnTo>
                    <a:lnTo>
                      <a:pt x="23" y="104"/>
                    </a:lnTo>
                    <a:lnTo>
                      <a:pt x="26" y="104"/>
                    </a:lnTo>
                    <a:lnTo>
                      <a:pt x="30" y="106"/>
                    </a:lnTo>
                    <a:lnTo>
                      <a:pt x="31" y="109"/>
                    </a:lnTo>
                    <a:lnTo>
                      <a:pt x="35" y="111"/>
                    </a:lnTo>
                    <a:lnTo>
                      <a:pt x="40" y="113"/>
                    </a:lnTo>
                    <a:lnTo>
                      <a:pt x="43" y="113"/>
                    </a:lnTo>
                    <a:lnTo>
                      <a:pt x="45" y="115"/>
                    </a:lnTo>
                    <a:lnTo>
                      <a:pt x="50" y="116"/>
                    </a:lnTo>
                    <a:lnTo>
                      <a:pt x="55" y="118"/>
                    </a:lnTo>
                    <a:lnTo>
                      <a:pt x="58" y="118"/>
                    </a:lnTo>
                    <a:lnTo>
                      <a:pt x="61" y="120"/>
                    </a:lnTo>
                    <a:lnTo>
                      <a:pt x="65" y="120"/>
                    </a:lnTo>
                    <a:lnTo>
                      <a:pt x="70" y="120"/>
                    </a:lnTo>
                    <a:lnTo>
                      <a:pt x="73" y="121"/>
                    </a:lnTo>
                    <a:lnTo>
                      <a:pt x="78" y="120"/>
                    </a:lnTo>
                    <a:lnTo>
                      <a:pt x="81" y="120"/>
                    </a:lnTo>
                    <a:lnTo>
                      <a:pt x="86" y="120"/>
                    </a:lnTo>
                    <a:lnTo>
                      <a:pt x="89" y="120"/>
                    </a:lnTo>
                    <a:lnTo>
                      <a:pt x="94" y="120"/>
                    </a:lnTo>
                    <a:lnTo>
                      <a:pt x="96" y="118"/>
                    </a:lnTo>
                    <a:lnTo>
                      <a:pt x="101" y="118"/>
                    </a:lnTo>
                    <a:lnTo>
                      <a:pt x="104" y="118"/>
                    </a:lnTo>
                    <a:lnTo>
                      <a:pt x="113" y="116"/>
                    </a:lnTo>
                    <a:lnTo>
                      <a:pt x="116" y="113"/>
                    </a:lnTo>
                    <a:lnTo>
                      <a:pt x="119" y="113"/>
                    </a:lnTo>
                    <a:lnTo>
                      <a:pt x="123" y="111"/>
                    </a:lnTo>
                    <a:lnTo>
                      <a:pt x="129" y="108"/>
                    </a:lnTo>
                    <a:lnTo>
                      <a:pt x="133" y="104"/>
                    </a:lnTo>
                    <a:lnTo>
                      <a:pt x="136" y="104"/>
                    </a:lnTo>
                    <a:lnTo>
                      <a:pt x="139" y="101"/>
                    </a:lnTo>
                    <a:lnTo>
                      <a:pt x="141" y="101"/>
                    </a:lnTo>
                    <a:lnTo>
                      <a:pt x="144" y="98"/>
                    </a:lnTo>
                    <a:lnTo>
                      <a:pt x="146" y="96"/>
                    </a:lnTo>
                    <a:lnTo>
                      <a:pt x="149" y="93"/>
                    </a:lnTo>
                    <a:lnTo>
                      <a:pt x="153" y="91"/>
                    </a:lnTo>
                    <a:lnTo>
                      <a:pt x="154" y="87"/>
                    </a:lnTo>
                    <a:lnTo>
                      <a:pt x="156" y="86"/>
                    </a:lnTo>
                    <a:lnTo>
                      <a:pt x="156" y="84"/>
                    </a:lnTo>
                    <a:lnTo>
                      <a:pt x="158" y="82"/>
                    </a:lnTo>
                    <a:lnTo>
                      <a:pt x="158" y="79"/>
                    </a:lnTo>
                    <a:lnTo>
                      <a:pt x="159" y="77"/>
                    </a:lnTo>
                    <a:lnTo>
                      <a:pt x="163" y="72"/>
                    </a:lnTo>
                    <a:lnTo>
                      <a:pt x="163" y="71"/>
                    </a:lnTo>
                    <a:lnTo>
                      <a:pt x="163" y="67"/>
                    </a:lnTo>
                    <a:lnTo>
                      <a:pt x="164" y="64"/>
                    </a:lnTo>
                    <a:lnTo>
                      <a:pt x="164" y="62"/>
                    </a:lnTo>
                    <a:lnTo>
                      <a:pt x="164" y="59"/>
                    </a:lnTo>
                    <a:lnTo>
                      <a:pt x="164" y="57"/>
                    </a:lnTo>
                    <a:lnTo>
                      <a:pt x="164" y="54"/>
                    </a:lnTo>
                    <a:lnTo>
                      <a:pt x="164" y="50"/>
                    </a:lnTo>
                    <a:lnTo>
                      <a:pt x="163" y="47"/>
                    </a:lnTo>
                    <a:lnTo>
                      <a:pt x="161" y="45"/>
                    </a:lnTo>
                    <a:lnTo>
                      <a:pt x="159" y="42"/>
                    </a:lnTo>
                    <a:lnTo>
                      <a:pt x="158" y="38"/>
                    </a:lnTo>
                    <a:lnTo>
                      <a:pt x="156" y="33"/>
                    </a:lnTo>
                    <a:lnTo>
                      <a:pt x="154" y="32"/>
                    </a:lnTo>
                    <a:lnTo>
                      <a:pt x="153" y="28"/>
                    </a:lnTo>
                    <a:lnTo>
                      <a:pt x="149" y="25"/>
                    </a:lnTo>
                    <a:lnTo>
                      <a:pt x="148" y="25"/>
                    </a:lnTo>
                    <a:lnTo>
                      <a:pt x="146" y="22"/>
                    </a:lnTo>
                    <a:lnTo>
                      <a:pt x="144" y="20"/>
                    </a:lnTo>
                    <a:lnTo>
                      <a:pt x="141" y="16"/>
                    </a:lnTo>
                    <a:lnTo>
                      <a:pt x="139" y="16"/>
                    </a:lnTo>
                    <a:lnTo>
                      <a:pt x="134" y="15"/>
                    </a:lnTo>
                    <a:lnTo>
                      <a:pt x="128" y="10"/>
                    </a:lnTo>
                    <a:lnTo>
                      <a:pt x="124" y="8"/>
                    </a:lnTo>
                    <a:lnTo>
                      <a:pt x="111" y="3"/>
                    </a:lnTo>
                    <a:lnTo>
                      <a:pt x="106" y="3"/>
                    </a:lnTo>
                    <a:lnTo>
                      <a:pt x="98" y="1"/>
                    </a:lnTo>
                    <a:lnTo>
                      <a:pt x="94" y="1"/>
                    </a:lnTo>
                    <a:lnTo>
                      <a:pt x="91" y="1"/>
                    </a:lnTo>
                    <a:lnTo>
                      <a:pt x="86" y="0"/>
                    </a:lnTo>
                    <a:lnTo>
                      <a:pt x="83" y="0"/>
                    </a:lnTo>
                    <a:lnTo>
                      <a:pt x="78" y="1"/>
                    </a:lnTo>
                    <a:lnTo>
                      <a:pt x="75" y="1"/>
                    </a:lnTo>
                    <a:lnTo>
                      <a:pt x="70" y="1"/>
                    </a:lnTo>
                    <a:lnTo>
                      <a:pt x="68" y="1"/>
                    </a:lnTo>
                    <a:lnTo>
                      <a:pt x="58" y="3"/>
                    </a:lnTo>
                    <a:lnTo>
                      <a:pt x="55" y="5"/>
                    </a:lnTo>
                    <a:lnTo>
                      <a:pt x="51" y="5"/>
                    </a:lnTo>
                    <a:lnTo>
                      <a:pt x="48" y="6"/>
                    </a:lnTo>
                    <a:lnTo>
                      <a:pt x="45" y="8"/>
                    </a:lnTo>
                    <a:lnTo>
                      <a:pt x="38" y="10"/>
                    </a:lnTo>
                    <a:lnTo>
                      <a:pt x="33" y="13"/>
                    </a:lnTo>
                    <a:lnTo>
                      <a:pt x="31" y="16"/>
                    </a:lnTo>
                    <a:lnTo>
                      <a:pt x="28" y="16"/>
                    </a:lnTo>
                    <a:lnTo>
                      <a:pt x="25" y="18"/>
                    </a:lnTo>
                    <a:lnTo>
                      <a:pt x="23" y="22"/>
                    </a:lnTo>
                    <a:lnTo>
                      <a:pt x="20" y="23"/>
                    </a:lnTo>
                    <a:lnTo>
                      <a:pt x="16" y="25"/>
                    </a:lnTo>
                    <a:lnTo>
                      <a:pt x="15" y="27"/>
                    </a:lnTo>
                    <a:lnTo>
                      <a:pt x="13" y="32"/>
                    </a:lnTo>
                    <a:lnTo>
                      <a:pt x="8" y="37"/>
                    </a:lnTo>
                    <a:lnTo>
                      <a:pt x="13" y="38"/>
                    </a:lnTo>
                    <a:lnTo>
                      <a:pt x="16" y="32"/>
                    </a:lnTo>
                    <a:lnTo>
                      <a:pt x="18" y="30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6" y="23"/>
                    </a:lnTo>
                    <a:lnTo>
                      <a:pt x="30" y="22"/>
                    </a:lnTo>
                    <a:lnTo>
                      <a:pt x="31" y="20"/>
                    </a:lnTo>
                    <a:lnTo>
                      <a:pt x="33" y="16"/>
                    </a:lnTo>
                    <a:lnTo>
                      <a:pt x="38" y="16"/>
                    </a:lnTo>
                    <a:lnTo>
                      <a:pt x="40" y="15"/>
                    </a:lnTo>
                    <a:lnTo>
                      <a:pt x="46" y="10"/>
                    </a:lnTo>
                    <a:lnTo>
                      <a:pt x="51" y="10"/>
                    </a:lnTo>
                    <a:lnTo>
                      <a:pt x="55" y="8"/>
                    </a:lnTo>
                    <a:lnTo>
                      <a:pt x="56" y="8"/>
                    </a:lnTo>
                    <a:lnTo>
                      <a:pt x="60" y="6"/>
                    </a:lnTo>
                    <a:lnTo>
                      <a:pt x="63" y="6"/>
                    </a:lnTo>
                    <a:lnTo>
                      <a:pt x="68" y="5"/>
                    </a:lnTo>
                    <a:lnTo>
                      <a:pt x="71" y="5"/>
                    </a:lnTo>
                    <a:lnTo>
                      <a:pt x="76" y="5"/>
                    </a:lnTo>
                    <a:lnTo>
                      <a:pt x="78" y="5"/>
                    </a:lnTo>
                    <a:lnTo>
                      <a:pt x="83" y="3"/>
                    </a:lnTo>
                    <a:lnTo>
                      <a:pt x="86" y="3"/>
                    </a:lnTo>
                    <a:lnTo>
                      <a:pt x="89" y="3"/>
                    </a:lnTo>
                    <a:lnTo>
                      <a:pt x="94" y="5"/>
                    </a:lnTo>
                    <a:lnTo>
                      <a:pt x="98" y="5"/>
                    </a:lnTo>
                    <a:lnTo>
                      <a:pt x="104" y="6"/>
                    </a:lnTo>
                    <a:lnTo>
                      <a:pt x="108" y="6"/>
                    </a:lnTo>
                    <a:lnTo>
                      <a:pt x="116" y="8"/>
                    </a:lnTo>
                    <a:lnTo>
                      <a:pt x="121" y="10"/>
                    </a:lnTo>
                    <a:lnTo>
                      <a:pt x="126" y="13"/>
                    </a:lnTo>
                    <a:lnTo>
                      <a:pt x="131" y="16"/>
                    </a:lnTo>
                    <a:lnTo>
                      <a:pt x="134" y="18"/>
                    </a:lnTo>
                    <a:lnTo>
                      <a:pt x="138" y="20"/>
                    </a:lnTo>
                    <a:lnTo>
                      <a:pt x="139" y="22"/>
                    </a:lnTo>
                    <a:lnTo>
                      <a:pt x="143" y="23"/>
                    </a:lnTo>
                    <a:lnTo>
                      <a:pt x="144" y="25"/>
                    </a:lnTo>
                    <a:lnTo>
                      <a:pt x="146" y="28"/>
                    </a:lnTo>
                    <a:lnTo>
                      <a:pt x="149" y="32"/>
                    </a:lnTo>
                    <a:lnTo>
                      <a:pt x="153" y="35"/>
                    </a:lnTo>
                    <a:lnTo>
                      <a:pt x="156" y="40"/>
                    </a:lnTo>
                    <a:lnTo>
                      <a:pt x="156" y="44"/>
                    </a:lnTo>
                    <a:lnTo>
                      <a:pt x="158" y="45"/>
                    </a:lnTo>
                    <a:lnTo>
                      <a:pt x="158" y="49"/>
                    </a:lnTo>
                    <a:lnTo>
                      <a:pt x="158" y="50"/>
                    </a:lnTo>
                    <a:lnTo>
                      <a:pt x="158" y="54"/>
                    </a:lnTo>
                    <a:lnTo>
                      <a:pt x="159" y="57"/>
                    </a:lnTo>
                    <a:lnTo>
                      <a:pt x="159" y="59"/>
                    </a:lnTo>
                    <a:lnTo>
                      <a:pt x="159" y="60"/>
                    </a:lnTo>
                    <a:lnTo>
                      <a:pt x="158" y="64"/>
                    </a:lnTo>
                    <a:lnTo>
                      <a:pt x="158" y="67"/>
                    </a:lnTo>
                    <a:lnTo>
                      <a:pt x="158" y="71"/>
                    </a:lnTo>
                    <a:lnTo>
                      <a:pt x="158" y="72"/>
                    </a:lnTo>
                    <a:lnTo>
                      <a:pt x="156" y="76"/>
                    </a:lnTo>
                    <a:lnTo>
                      <a:pt x="156" y="79"/>
                    </a:lnTo>
                    <a:lnTo>
                      <a:pt x="154" y="81"/>
                    </a:lnTo>
                    <a:lnTo>
                      <a:pt x="153" y="82"/>
                    </a:lnTo>
                    <a:lnTo>
                      <a:pt x="149" y="86"/>
                    </a:lnTo>
                    <a:lnTo>
                      <a:pt x="148" y="89"/>
                    </a:lnTo>
                    <a:lnTo>
                      <a:pt x="146" y="91"/>
                    </a:lnTo>
                    <a:lnTo>
                      <a:pt x="144" y="94"/>
                    </a:lnTo>
                    <a:lnTo>
                      <a:pt x="141" y="96"/>
                    </a:lnTo>
                    <a:lnTo>
                      <a:pt x="139" y="98"/>
                    </a:lnTo>
                    <a:lnTo>
                      <a:pt x="136" y="101"/>
                    </a:lnTo>
                    <a:lnTo>
                      <a:pt x="133" y="101"/>
                    </a:lnTo>
                    <a:lnTo>
                      <a:pt x="131" y="104"/>
                    </a:lnTo>
                    <a:lnTo>
                      <a:pt x="128" y="104"/>
                    </a:lnTo>
                    <a:lnTo>
                      <a:pt x="121" y="109"/>
                    </a:lnTo>
                    <a:lnTo>
                      <a:pt x="118" y="111"/>
                    </a:lnTo>
                    <a:lnTo>
                      <a:pt x="114" y="111"/>
                    </a:lnTo>
                    <a:lnTo>
                      <a:pt x="111" y="113"/>
                    </a:lnTo>
                    <a:lnTo>
                      <a:pt x="101" y="115"/>
                    </a:lnTo>
                    <a:lnTo>
                      <a:pt x="96" y="116"/>
                    </a:lnTo>
                    <a:lnTo>
                      <a:pt x="93" y="116"/>
                    </a:lnTo>
                    <a:lnTo>
                      <a:pt x="89" y="116"/>
                    </a:lnTo>
                    <a:lnTo>
                      <a:pt x="86" y="118"/>
                    </a:lnTo>
                    <a:lnTo>
                      <a:pt x="81" y="118"/>
                    </a:lnTo>
                    <a:lnTo>
                      <a:pt x="78" y="118"/>
                    </a:lnTo>
                    <a:lnTo>
                      <a:pt x="73" y="118"/>
                    </a:lnTo>
                    <a:lnTo>
                      <a:pt x="70" y="116"/>
                    </a:lnTo>
                    <a:lnTo>
                      <a:pt x="66" y="116"/>
                    </a:lnTo>
                    <a:lnTo>
                      <a:pt x="63" y="116"/>
                    </a:lnTo>
                    <a:lnTo>
                      <a:pt x="58" y="115"/>
                    </a:lnTo>
                    <a:lnTo>
                      <a:pt x="55" y="115"/>
                    </a:lnTo>
                    <a:lnTo>
                      <a:pt x="51" y="113"/>
                    </a:lnTo>
                    <a:lnTo>
                      <a:pt x="48" y="113"/>
                    </a:lnTo>
                    <a:lnTo>
                      <a:pt x="45" y="111"/>
                    </a:lnTo>
                    <a:lnTo>
                      <a:pt x="41" y="109"/>
                    </a:lnTo>
                    <a:lnTo>
                      <a:pt x="38" y="108"/>
                    </a:lnTo>
                    <a:lnTo>
                      <a:pt x="35" y="106"/>
                    </a:lnTo>
                    <a:lnTo>
                      <a:pt x="31" y="104"/>
                    </a:lnTo>
                    <a:lnTo>
                      <a:pt x="30" y="103"/>
                    </a:lnTo>
                    <a:lnTo>
                      <a:pt x="26" y="101"/>
                    </a:lnTo>
                    <a:lnTo>
                      <a:pt x="20" y="98"/>
                    </a:lnTo>
                    <a:lnTo>
                      <a:pt x="20" y="96"/>
                    </a:lnTo>
                    <a:lnTo>
                      <a:pt x="18" y="93"/>
                    </a:lnTo>
                    <a:lnTo>
                      <a:pt x="15" y="91"/>
                    </a:lnTo>
                    <a:lnTo>
                      <a:pt x="13" y="87"/>
                    </a:lnTo>
                    <a:lnTo>
                      <a:pt x="11" y="86"/>
                    </a:lnTo>
                    <a:lnTo>
                      <a:pt x="10" y="82"/>
                    </a:lnTo>
                    <a:lnTo>
                      <a:pt x="8" y="81"/>
                    </a:lnTo>
                    <a:lnTo>
                      <a:pt x="6" y="79"/>
                    </a:lnTo>
                    <a:lnTo>
                      <a:pt x="6" y="76"/>
                    </a:lnTo>
                    <a:lnTo>
                      <a:pt x="6" y="72"/>
                    </a:lnTo>
                    <a:lnTo>
                      <a:pt x="5" y="71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5" y="62"/>
                    </a:lnTo>
                    <a:lnTo>
                      <a:pt x="5" y="60"/>
                    </a:lnTo>
                    <a:lnTo>
                      <a:pt x="5" y="57"/>
                    </a:lnTo>
                    <a:lnTo>
                      <a:pt x="5" y="55"/>
                    </a:lnTo>
                    <a:lnTo>
                      <a:pt x="6" y="50"/>
                    </a:lnTo>
                    <a:lnTo>
                      <a:pt x="6" y="49"/>
                    </a:lnTo>
                    <a:lnTo>
                      <a:pt x="6" y="45"/>
                    </a:lnTo>
                    <a:lnTo>
                      <a:pt x="11" y="40"/>
                    </a:lnTo>
                    <a:lnTo>
                      <a:pt x="13" y="38"/>
                    </a:lnTo>
                    <a:lnTo>
                      <a:pt x="8" y="3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1" name="Freeform 983"/>
              <p:cNvSpPr>
                <a:spLocks/>
              </p:cNvSpPr>
              <p:nvPr/>
            </p:nvSpPr>
            <p:spPr bwMode="auto">
              <a:xfrm>
                <a:off x="5131" y="916"/>
                <a:ext cx="82" cy="60"/>
              </a:xfrm>
              <a:custGeom>
                <a:avLst/>
                <a:gdLst>
                  <a:gd name="T0" fmla="*/ 1 w 165"/>
                  <a:gd name="T1" fmla="*/ 24 h 120"/>
                  <a:gd name="T2" fmla="*/ 0 w 165"/>
                  <a:gd name="T3" fmla="*/ 29 h 120"/>
                  <a:gd name="T4" fmla="*/ 1 w 165"/>
                  <a:gd name="T5" fmla="*/ 36 h 120"/>
                  <a:gd name="T6" fmla="*/ 3 w 165"/>
                  <a:gd name="T7" fmla="*/ 42 h 120"/>
                  <a:gd name="T8" fmla="*/ 6 w 165"/>
                  <a:gd name="T9" fmla="*/ 48 h 120"/>
                  <a:gd name="T10" fmla="*/ 13 w 165"/>
                  <a:gd name="T11" fmla="*/ 53 h 120"/>
                  <a:gd name="T12" fmla="*/ 20 w 165"/>
                  <a:gd name="T13" fmla="*/ 56 h 120"/>
                  <a:gd name="T14" fmla="*/ 27 w 165"/>
                  <a:gd name="T15" fmla="*/ 59 h 120"/>
                  <a:gd name="T16" fmla="*/ 35 w 165"/>
                  <a:gd name="T17" fmla="*/ 60 h 120"/>
                  <a:gd name="T18" fmla="*/ 43 w 165"/>
                  <a:gd name="T19" fmla="*/ 60 h 120"/>
                  <a:gd name="T20" fmla="*/ 50 w 165"/>
                  <a:gd name="T21" fmla="*/ 60 h 120"/>
                  <a:gd name="T22" fmla="*/ 60 w 165"/>
                  <a:gd name="T23" fmla="*/ 56 h 120"/>
                  <a:gd name="T24" fmla="*/ 68 w 165"/>
                  <a:gd name="T25" fmla="*/ 52 h 120"/>
                  <a:gd name="T26" fmla="*/ 73 w 165"/>
                  <a:gd name="T27" fmla="*/ 49 h 120"/>
                  <a:gd name="T28" fmla="*/ 78 w 165"/>
                  <a:gd name="T29" fmla="*/ 43 h 120"/>
                  <a:gd name="T30" fmla="*/ 80 w 165"/>
                  <a:gd name="T31" fmla="*/ 38 h 120"/>
                  <a:gd name="T32" fmla="*/ 81 w 165"/>
                  <a:gd name="T33" fmla="*/ 33 h 120"/>
                  <a:gd name="T34" fmla="*/ 81 w 165"/>
                  <a:gd name="T35" fmla="*/ 27 h 120"/>
                  <a:gd name="T36" fmla="*/ 80 w 165"/>
                  <a:gd name="T37" fmla="*/ 22 h 120"/>
                  <a:gd name="T38" fmla="*/ 76 w 165"/>
                  <a:gd name="T39" fmla="*/ 15 h 120"/>
                  <a:gd name="T40" fmla="*/ 72 w 165"/>
                  <a:gd name="T41" fmla="*/ 10 h 120"/>
                  <a:gd name="T42" fmla="*/ 64 w 165"/>
                  <a:gd name="T43" fmla="*/ 5 h 120"/>
                  <a:gd name="T44" fmla="*/ 49 w 165"/>
                  <a:gd name="T45" fmla="*/ 1 h 120"/>
                  <a:gd name="T46" fmla="*/ 41 w 165"/>
                  <a:gd name="T47" fmla="*/ 0 h 120"/>
                  <a:gd name="T48" fmla="*/ 34 w 165"/>
                  <a:gd name="T49" fmla="*/ 1 h 120"/>
                  <a:gd name="T50" fmla="*/ 23 w 165"/>
                  <a:gd name="T51" fmla="*/ 4 h 120"/>
                  <a:gd name="T52" fmla="*/ 16 w 165"/>
                  <a:gd name="T53" fmla="*/ 8 h 120"/>
                  <a:gd name="T54" fmla="*/ 10 w 165"/>
                  <a:gd name="T55" fmla="*/ 11 h 120"/>
                  <a:gd name="T56" fmla="*/ 4 w 165"/>
                  <a:gd name="T57" fmla="*/ 18 h 120"/>
                  <a:gd name="T58" fmla="*/ 10 w 165"/>
                  <a:gd name="T59" fmla="*/ 13 h 120"/>
                  <a:gd name="T60" fmla="*/ 16 w 165"/>
                  <a:gd name="T61" fmla="*/ 10 h 120"/>
                  <a:gd name="T62" fmla="*/ 23 w 165"/>
                  <a:gd name="T63" fmla="*/ 6 h 120"/>
                  <a:gd name="T64" fmla="*/ 30 w 165"/>
                  <a:gd name="T65" fmla="*/ 4 h 120"/>
                  <a:gd name="T66" fmla="*/ 37 w 165"/>
                  <a:gd name="T67" fmla="*/ 2 h 120"/>
                  <a:gd name="T68" fmla="*/ 45 w 165"/>
                  <a:gd name="T69" fmla="*/ 2 h 120"/>
                  <a:gd name="T70" fmla="*/ 54 w 165"/>
                  <a:gd name="T71" fmla="*/ 4 h 120"/>
                  <a:gd name="T72" fmla="*/ 65 w 165"/>
                  <a:gd name="T73" fmla="*/ 8 h 120"/>
                  <a:gd name="T74" fmla="*/ 71 w 165"/>
                  <a:gd name="T75" fmla="*/ 12 h 120"/>
                  <a:gd name="T76" fmla="*/ 75 w 165"/>
                  <a:gd name="T77" fmla="*/ 17 h 120"/>
                  <a:gd name="T78" fmla="*/ 79 w 165"/>
                  <a:gd name="T79" fmla="*/ 22 h 120"/>
                  <a:gd name="T80" fmla="*/ 80 w 165"/>
                  <a:gd name="T81" fmla="*/ 28 h 120"/>
                  <a:gd name="T82" fmla="*/ 79 w 165"/>
                  <a:gd name="T83" fmla="*/ 33 h 120"/>
                  <a:gd name="T84" fmla="*/ 78 w 165"/>
                  <a:gd name="T85" fmla="*/ 40 h 120"/>
                  <a:gd name="T86" fmla="*/ 75 w 165"/>
                  <a:gd name="T87" fmla="*/ 43 h 120"/>
                  <a:gd name="T88" fmla="*/ 70 w 165"/>
                  <a:gd name="T89" fmla="*/ 49 h 120"/>
                  <a:gd name="T90" fmla="*/ 65 w 165"/>
                  <a:gd name="T91" fmla="*/ 52 h 120"/>
                  <a:gd name="T92" fmla="*/ 56 w 165"/>
                  <a:gd name="T93" fmla="*/ 56 h 120"/>
                  <a:gd name="T94" fmla="*/ 46 w 165"/>
                  <a:gd name="T95" fmla="*/ 59 h 120"/>
                  <a:gd name="T96" fmla="*/ 39 w 165"/>
                  <a:gd name="T97" fmla="*/ 59 h 120"/>
                  <a:gd name="T98" fmla="*/ 31 w 165"/>
                  <a:gd name="T99" fmla="*/ 58 h 120"/>
                  <a:gd name="T100" fmla="*/ 23 w 165"/>
                  <a:gd name="T101" fmla="*/ 56 h 120"/>
                  <a:gd name="T102" fmla="*/ 17 w 165"/>
                  <a:gd name="T103" fmla="*/ 53 h 120"/>
                  <a:gd name="T104" fmla="*/ 10 w 165"/>
                  <a:gd name="T105" fmla="*/ 49 h 120"/>
                  <a:gd name="T106" fmla="*/ 6 w 165"/>
                  <a:gd name="T107" fmla="*/ 44 h 120"/>
                  <a:gd name="T108" fmla="*/ 4 w 165"/>
                  <a:gd name="T109" fmla="*/ 40 h 120"/>
                  <a:gd name="T110" fmla="*/ 2 w 165"/>
                  <a:gd name="T111" fmla="*/ 33 h 120"/>
                  <a:gd name="T112" fmla="*/ 2 w 165"/>
                  <a:gd name="T113" fmla="*/ 28 h 120"/>
                  <a:gd name="T114" fmla="*/ 4 w 165"/>
                  <a:gd name="T115" fmla="*/ 22 h 12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5"/>
                  <a:gd name="T175" fmla="*/ 0 h 120"/>
                  <a:gd name="T176" fmla="*/ 165 w 165"/>
                  <a:gd name="T177" fmla="*/ 120 h 12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5" h="120">
                    <a:moveTo>
                      <a:pt x="8" y="36"/>
                    </a:moveTo>
                    <a:lnTo>
                      <a:pt x="7" y="39"/>
                    </a:lnTo>
                    <a:lnTo>
                      <a:pt x="5" y="44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2" y="53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2" y="73"/>
                    </a:lnTo>
                    <a:lnTo>
                      <a:pt x="2" y="76"/>
                    </a:lnTo>
                    <a:lnTo>
                      <a:pt x="3" y="80"/>
                    </a:lnTo>
                    <a:lnTo>
                      <a:pt x="7" y="83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12" y="92"/>
                    </a:lnTo>
                    <a:lnTo>
                      <a:pt x="13" y="95"/>
                    </a:lnTo>
                    <a:lnTo>
                      <a:pt x="15" y="97"/>
                    </a:lnTo>
                    <a:lnTo>
                      <a:pt x="18" y="100"/>
                    </a:lnTo>
                    <a:lnTo>
                      <a:pt x="23" y="104"/>
                    </a:lnTo>
                    <a:lnTo>
                      <a:pt x="27" y="105"/>
                    </a:lnTo>
                    <a:lnTo>
                      <a:pt x="30" y="107"/>
                    </a:lnTo>
                    <a:lnTo>
                      <a:pt x="32" y="109"/>
                    </a:lnTo>
                    <a:lnTo>
                      <a:pt x="35" y="112"/>
                    </a:lnTo>
                    <a:lnTo>
                      <a:pt x="40" y="112"/>
                    </a:lnTo>
                    <a:lnTo>
                      <a:pt x="43" y="112"/>
                    </a:lnTo>
                    <a:lnTo>
                      <a:pt x="45" y="115"/>
                    </a:lnTo>
                    <a:lnTo>
                      <a:pt x="50" y="117"/>
                    </a:lnTo>
                    <a:lnTo>
                      <a:pt x="55" y="117"/>
                    </a:lnTo>
                    <a:lnTo>
                      <a:pt x="58" y="119"/>
                    </a:lnTo>
                    <a:lnTo>
                      <a:pt x="62" y="119"/>
                    </a:lnTo>
                    <a:lnTo>
                      <a:pt x="65" y="119"/>
                    </a:lnTo>
                    <a:lnTo>
                      <a:pt x="70" y="120"/>
                    </a:lnTo>
                    <a:lnTo>
                      <a:pt x="73" y="120"/>
                    </a:lnTo>
                    <a:lnTo>
                      <a:pt x="78" y="120"/>
                    </a:lnTo>
                    <a:lnTo>
                      <a:pt x="82" y="120"/>
                    </a:lnTo>
                    <a:lnTo>
                      <a:pt x="87" y="120"/>
                    </a:lnTo>
                    <a:lnTo>
                      <a:pt x="90" y="120"/>
                    </a:lnTo>
                    <a:lnTo>
                      <a:pt x="95" y="119"/>
                    </a:lnTo>
                    <a:lnTo>
                      <a:pt x="97" y="119"/>
                    </a:lnTo>
                    <a:lnTo>
                      <a:pt x="101" y="119"/>
                    </a:lnTo>
                    <a:lnTo>
                      <a:pt x="105" y="117"/>
                    </a:lnTo>
                    <a:lnTo>
                      <a:pt x="113" y="115"/>
                    </a:lnTo>
                    <a:lnTo>
                      <a:pt x="116" y="112"/>
                    </a:lnTo>
                    <a:lnTo>
                      <a:pt x="120" y="112"/>
                    </a:lnTo>
                    <a:lnTo>
                      <a:pt x="123" y="112"/>
                    </a:lnTo>
                    <a:lnTo>
                      <a:pt x="130" y="107"/>
                    </a:lnTo>
                    <a:lnTo>
                      <a:pt x="133" y="105"/>
                    </a:lnTo>
                    <a:lnTo>
                      <a:pt x="136" y="104"/>
                    </a:lnTo>
                    <a:lnTo>
                      <a:pt x="138" y="102"/>
                    </a:lnTo>
                    <a:lnTo>
                      <a:pt x="141" y="100"/>
                    </a:lnTo>
                    <a:lnTo>
                      <a:pt x="145" y="98"/>
                    </a:lnTo>
                    <a:lnTo>
                      <a:pt x="146" y="97"/>
                    </a:lnTo>
                    <a:lnTo>
                      <a:pt x="150" y="93"/>
                    </a:lnTo>
                    <a:lnTo>
                      <a:pt x="153" y="90"/>
                    </a:lnTo>
                    <a:lnTo>
                      <a:pt x="155" y="88"/>
                    </a:lnTo>
                    <a:lnTo>
                      <a:pt x="156" y="85"/>
                    </a:lnTo>
                    <a:lnTo>
                      <a:pt x="156" y="83"/>
                    </a:lnTo>
                    <a:lnTo>
                      <a:pt x="158" y="82"/>
                    </a:lnTo>
                    <a:lnTo>
                      <a:pt x="160" y="80"/>
                    </a:lnTo>
                    <a:lnTo>
                      <a:pt x="160" y="76"/>
                    </a:lnTo>
                    <a:lnTo>
                      <a:pt x="163" y="73"/>
                    </a:lnTo>
                    <a:lnTo>
                      <a:pt x="163" y="71"/>
                    </a:lnTo>
                    <a:lnTo>
                      <a:pt x="163" y="66"/>
                    </a:lnTo>
                    <a:lnTo>
                      <a:pt x="163" y="65"/>
                    </a:lnTo>
                    <a:lnTo>
                      <a:pt x="163" y="61"/>
                    </a:lnTo>
                    <a:lnTo>
                      <a:pt x="163" y="58"/>
                    </a:lnTo>
                    <a:lnTo>
                      <a:pt x="165" y="56"/>
                    </a:lnTo>
                    <a:lnTo>
                      <a:pt x="163" y="53"/>
                    </a:lnTo>
                    <a:lnTo>
                      <a:pt x="163" y="49"/>
                    </a:lnTo>
                    <a:lnTo>
                      <a:pt x="163" y="48"/>
                    </a:lnTo>
                    <a:lnTo>
                      <a:pt x="161" y="44"/>
                    </a:lnTo>
                    <a:lnTo>
                      <a:pt x="160" y="43"/>
                    </a:lnTo>
                    <a:lnTo>
                      <a:pt x="160" y="39"/>
                    </a:lnTo>
                    <a:lnTo>
                      <a:pt x="156" y="34"/>
                    </a:lnTo>
                    <a:lnTo>
                      <a:pt x="155" y="31"/>
                    </a:lnTo>
                    <a:lnTo>
                      <a:pt x="153" y="29"/>
                    </a:lnTo>
                    <a:lnTo>
                      <a:pt x="151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5" y="19"/>
                    </a:lnTo>
                    <a:lnTo>
                      <a:pt x="141" y="16"/>
                    </a:lnTo>
                    <a:lnTo>
                      <a:pt x="138" y="16"/>
                    </a:lnTo>
                    <a:lnTo>
                      <a:pt x="135" y="14"/>
                    </a:lnTo>
                    <a:lnTo>
                      <a:pt x="128" y="9"/>
                    </a:lnTo>
                    <a:lnTo>
                      <a:pt x="125" y="9"/>
                    </a:lnTo>
                    <a:lnTo>
                      <a:pt x="110" y="4"/>
                    </a:lnTo>
                    <a:lnTo>
                      <a:pt x="106" y="2"/>
                    </a:lnTo>
                    <a:lnTo>
                      <a:pt x="98" y="2"/>
                    </a:lnTo>
                    <a:lnTo>
                      <a:pt x="95" y="0"/>
                    </a:lnTo>
                    <a:lnTo>
                      <a:pt x="92" y="0"/>
                    </a:lnTo>
                    <a:lnTo>
                      <a:pt x="87" y="0"/>
                    </a:lnTo>
                    <a:lnTo>
                      <a:pt x="83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58" y="4"/>
                    </a:lnTo>
                    <a:lnTo>
                      <a:pt x="57" y="4"/>
                    </a:lnTo>
                    <a:lnTo>
                      <a:pt x="52" y="6"/>
                    </a:lnTo>
                    <a:lnTo>
                      <a:pt x="47" y="7"/>
                    </a:lnTo>
                    <a:lnTo>
                      <a:pt x="45" y="9"/>
                    </a:lnTo>
                    <a:lnTo>
                      <a:pt x="37" y="11"/>
                    </a:lnTo>
                    <a:lnTo>
                      <a:pt x="33" y="12"/>
                    </a:lnTo>
                    <a:lnTo>
                      <a:pt x="32" y="16"/>
                    </a:lnTo>
                    <a:lnTo>
                      <a:pt x="28" y="16"/>
                    </a:lnTo>
                    <a:lnTo>
                      <a:pt x="25" y="19"/>
                    </a:lnTo>
                    <a:lnTo>
                      <a:pt x="23" y="21"/>
                    </a:lnTo>
                    <a:lnTo>
                      <a:pt x="20" y="22"/>
                    </a:lnTo>
                    <a:lnTo>
                      <a:pt x="17" y="26"/>
                    </a:lnTo>
                    <a:lnTo>
                      <a:pt x="15" y="27"/>
                    </a:lnTo>
                    <a:lnTo>
                      <a:pt x="12" y="31"/>
                    </a:lnTo>
                    <a:lnTo>
                      <a:pt x="8" y="36"/>
                    </a:lnTo>
                    <a:lnTo>
                      <a:pt x="12" y="38"/>
                    </a:lnTo>
                    <a:lnTo>
                      <a:pt x="17" y="33"/>
                    </a:lnTo>
                    <a:lnTo>
                      <a:pt x="18" y="29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7" y="24"/>
                    </a:lnTo>
                    <a:lnTo>
                      <a:pt x="30" y="22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7" y="16"/>
                    </a:lnTo>
                    <a:lnTo>
                      <a:pt x="40" y="14"/>
                    </a:lnTo>
                    <a:lnTo>
                      <a:pt x="47" y="11"/>
                    </a:lnTo>
                    <a:lnTo>
                      <a:pt x="50" y="9"/>
                    </a:lnTo>
                    <a:lnTo>
                      <a:pt x="55" y="9"/>
                    </a:lnTo>
                    <a:lnTo>
                      <a:pt x="57" y="7"/>
                    </a:lnTo>
                    <a:lnTo>
                      <a:pt x="60" y="7"/>
                    </a:lnTo>
                    <a:lnTo>
                      <a:pt x="63" y="6"/>
                    </a:lnTo>
                    <a:lnTo>
                      <a:pt x="68" y="6"/>
                    </a:lnTo>
                    <a:lnTo>
                      <a:pt x="72" y="4"/>
                    </a:lnTo>
                    <a:lnTo>
                      <a:pt x="75" y="4"/>
                    </a:lnTo>
                    <a:lnTo>
                      <a:pt x="80" y="4"/>
                    </a:lnTo>
                    <a:lnTo>
                      <a:pt x="83" y="4"/>
                    </a:lnTo>
                    <a:lnTo>
                      <a:pt x="87" y="4"/>
                    </a:lnTo>
                    <a:lnTo>
                      <a:pt x="90" y="4"/>
                    </a:lnTo>
                    <a:lnTo>
                      <a:pt x="95" y="4"/>
                    </a:lnTo>
                    <a:lnTo>
                      <a:pt x="98" y="4"/>
                    </a:lnTo>
                    <a:lnTo>
                      <a:pt x="105" y="6"/>
                    </a:lnTo>
                    <a:lnTo>
                      <a:pt x="108" y="7"/>
                    </a:lnTo>
                    <a:lnTo>
                      <a:pt x="116" y="9"/>
                    </a:lnTo>
                    <a:lnTo>
                      <a:pt x="123" y="11"/>
                    </a:lnTo>
                    <a:lnTo>
                      <a:pt x="126" y="12"/>
                    </a:lnTo>
                    <a:lnTo>
                      <a:pt x="131" y="16"/>
                    </a:lnTo>
                    <a:lnTo>
                      <a:pt x="135" y="17"/>
                    </a:lnTo>
                    <a:lnTo>
                      <a:pt x="138" y="21"/>
                    </a:lnTo>
                    <a:lnTo>
                      <a:pt x="140" y="22"/>
                    </a:lnTo>
                    <a:lnTo>
                      <a:pt x="143" y="24"/>
                    </a:lnTo>
                    <a:lnTo>
                      <a:pt x="145" y="26"/>
                    </a:lnTo>
                    <a:lnTo>
                      <a:pt x="146" y="27"/>
                    </a:lnTo>
                    <a:lnTo>
                      <a:pt x="150" y="31"/>
                    </a:lnTo>
                    <a:lnTo>
                      <a:pt x="151" y="33"/>
                    </a:lnTo>
                    <a:lnTo>
                      <a:pt x="153" y="36"/>
                    </a:lnTo>
                    <a:lnTo>
                      <a:pt x="156" y="39"/>
                    </a:lnTo>
                    <a:lnTo>
                      <a:pt x="156" y="44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8" y="51"/>
                    </a:lnTo>
                    <a:lnTo>
                      <a:pt x="160" y="53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1"/>
                    </a:lnTo>
                    <a:lnTo>
                      <a:pt x="160" y="65"/>
                    </a:lnTo>
                    <a:lnTo>
                      <a:pt x="158" y="66"/>
                    </a:lnTo>
                    <a:lnTo>
                      <a:pt x="158" y="70"/>
                    </a:lnTo>
                    <a:lnTo>
                      <a:pt x="158" y="73"/>
                    </a:lnTo>
                    <a:lnTo>
                      <a:pt x="156" y="75"/>
                    </a:lnTo>
                    <a:lnTo>
                      <a:pt x="156" y="80"/>
                    </a:lnTo>
                    <a:lnTo>
                      <a:pt x="155" y="80"/>
                    </a:lnTo>
                    <a:lnTo>
                      <a:pt x="153" y="83"/>
                    </a:lnTo>
                    <a:lnTo>
                      <a:pt x="150" y="85"/>
                    </a:lnTo>
                    <a:lnTo>
                      <a:pt x="148" y="88"/>
                    </a:lnTo>
                    <a:lnTo>
                      <a:pt x="146" y="90"/>
                    </a:lnTo>
                    <a:lnTo>
                      <a:pt x="145" y="93"/>
                    </a:lnTo>
                    <a:lnTo>
                      <a:pt x="141" y="97"/>
                    </a:lnTo>
                    <a:lnTo>
                      <a:pt x="138" y="97"/>
                    </a:lnTo>
                    <a:lnTo>
                      <a:pt x="135" y="100"/>
                    </a:lnTo>
                    <a:lnTo>
                      <a:pt x="133" y="102"/>
                    </a:lnTo>
                    <a:lnTo>
                      <a:pt x="131" y="104"/>
                    </a:lnTo>
                    <a:lnTo>
                      <a:pt x="128" y="105"/>
                    </a:lnTo>
                    <a:lnTo>
                      <a:pt x="121" y="109"/>
                    </a:lnTo>
                    <a:lnTo>
                      <a:pt x="118" y="110"/>
                    </a:lnTo>
                    <a:lnTo>
                      <a:pt x="113" y="112"/>
                    </a:lnTo>
                    <a:lnTo>
                      <a:pt x="110" y="112"/>
                    </a:lnTo>
                    <a:lnTo>
                      <a:pt x="100" y="115"/>
                    </a:lnTo>
                    <a:lnTo>
                      <a:pt x="97" y="115"/>
                    </a:lnTo>
                    <a:lnTo>
                      <a:pt x="93" y="117"/>
                    </a:lnTo>
                    <a:lnTo>
                      <a:pt x="90" y="117"/>
                    </a:lnTo>
                    <a:lnTo>
                      <a:pt x="87" y="117"/>
                    </a:lnTo>
                    <a:lnTo>
                      <a:pt x="82" y="117"/>
                    </a:lnTo>
                    <a:lnTo>
                      <a:pt x="78" y="117"/>
                    </a:lnTo>
                    <a:lnTo>
                      <a:pt x="73" y="117"/>
                    </a:lnTo>
                    <a:lnTo>
                      <a:pt x="70" y="117"/>
                    </a:lnTo>
                    <a:lnTo>
                      <a:pt x="67" y="117"/>
                    </a:lnTo>
                    <a:lnTo>
                      <a:pt x="63" y="115"/>
                    </a:lnTo>
                    <a:lnTo>
                      <a:pt x="58" y="115"/>
                    </a:lnTo>
                    <a:lnTo>
                      <a:pt x="57" y="114"/>
                    </a:lnTo>
                    <a:lnTo>
                      <a:pt x="52" y="112"/>
                    </a:lnTo>
                    <a:lnTo>
                      <a:pt x="47" y="112"/>
                    </a:lnTo>
                    <a:lnTo>
                      <a:pt x="45" y="112"/>
                    </a:lnTo>
                    <a:lnTo>
                      <a:pt x="42" y="109"/>
                    </a:lnTo>
                    <a:lnTo>
                      <a:pt x="38" y="107"/>
                    </a:lnTo>
                    <a:lnTo>
                      <a:pt x="35" y="105"/>
                    </a:lnTo>
                    <a:lnTo>
                      <a:pt x="32" y="104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0" y="97"/>
                    </a:lnTo>
                    <a:lnTo>
                      <a:pt x="20" y="95"/>
                    </a:lnTo>
                    <a:lnTo>
                      <a:pt x="18" y="92"/>
                    </a:lnTo>
                    <a:lnTo>
                      <a:pt x="15" y="90"/>
                    </a:lnTo>
                    <a:lnTo>
                      <a:pt x="13" y="88"/>
                    </a:lnTo>
                    <a:lnTo>
                      <a:pt x="12" y="85"/>
                    </a:lnTo>
                    <a:lnTo>
                      <a:pt x="10" y="83"/>
                    </a:lnTo>
                    <a:lnTo>
                      <a:pt x="8" y="80"/>
                    </a:lnTo>
                    <a:lnTo>
                      <a:pt x="7" y="75"/>
                    </a:lnTo>
                    <a:lnTo>
                      <a:pt x="7" y="73"/>
                    </a:lnTo>
                    <a:lnTo>
                      <a:pt x="5" y="70"/>
                    </a:lnTo>
                    <a:lnTo>
                      <a:pt x="5" y="66"/>
                    </a:lnTo>
                    <a:lnTo>
                      <a:pt x="5" y="65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5" y="56"/>
                    </a:lnTo>
                    <a:lnTo>
                      <a:pt x="5" y="55"/>
                    </a:lnTo>
                    <a:lnTo>
                      <a:pt x="7" y="51"/>
                    </a:lnTo>
                    <a:lnTo>
                      <a:pt x="7" y="48"/>
                    </a:lnTo>
                    <a:lnTo>
                      <a:pt x="8" y="44"/>
                    </a:lnTo>
                    <a:lnTo>
                      <a:pt x="12" y="39"/>
                    </a:lnTo>
                    <a:lnTo>
                      <a:pt x="12" y="38"/>
                    </a:ln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2" name="Freeform 984"/>
              <p:cNvSpPr>
                <a:spLocks/>
              </p:cNvSpPr>
              <p:nvPr/>
            </p:nvSpPr>
            <p:spPr bwMode="auto">
              <a:xfrm>
                <a:off x="5136" y="914"/>
                <a:ext cx="83" cy="60"/>
              </a:xfrm>
              <a:custGeom>
                <a:avLst/>
                <a:gdLst>
                  <a:gd name="T0" fmla="*/ 1 w 166"/>
                  <a:gd name="T1" fmla="*/ 24 h 120"/>
                  <a:gd name="T2" fmla="*/ 0 w 166"/>
                  <a:gd name="T3" fmla="*/ 29 h 120"/>
                  <a:gd name="T4" fmla="*/ 0 w 166"/>
                  <a:gd name="T5" fmla="*/ 36 h 120"/>
                  <a:gd name="T6" fmla="*/ 3 w 166"/>
                  <a:gd name="T7" fmla="*/ 42 h 120"/>
                  <a:gd name="T8" fmla="*/ 6 w 166"/>
                  <a:gd name="T9" fmla="*/ 48 h 120"/>
                  <a:gd name="T10" fmla="*/ 12 w 166"/>
                  <a:gd name="T11" fmla="*/ 53 h 120"/>
                  <a:gd name="T12" fmla="*/ 19 w 166"/>
                  <a:gd name="T13" fmla="*/ 56 h 120"/>
                  <a:gd name="T14" fmla="*/ 26 w 166"/>
                  <a:gd name="T15" fmla="*/ 59 h 120"/>
                  <a:gd name="T16" fmla="*/ 35 w 166"/>
                  <a:gd name="T17" fmla="*/ 60 h 120"/>
                  <a:gd name="T18" fmla="*/ 43 w 166"/>
                  <a:gd name="T19" fmla="*/ 60 h 120"/>
                  <a:gd name="T20" fmla="*/ 51 w 166"/>
                  <a:gd name="T21" fmla="*/ 59 h 120"/>
                  <a:gd name="T22" fmla="*/ 60 w 166"/>
                  <a:gd name="T23" fmla="*/ 56 h 120"/>
                  <a:gd name="T24" fmla="*/ 69 w 166"/>
                  <a:gd name="T25" fmla="*/ 52 h 120"/>
                  <a:gd name="T26" fmla="*/ 75 w 166"/>
                  <a:gd name="T27" fmla="*/ 48 h 120"/>
                  <a:gd name="T28" fmla="*/ 79 w 166"/>
                  <a:gd name="T29" fmla="*/ 43 h 120"/>
                  <a:gd name="T30" fmla="*/ 82 w 166"/>
                  <a:gd name="T31" fmla="*/ 38 h 120"/>
                  <a:gd name="T32" fmla="*/ 83 w 166"/>
                  <a:gd name="T33" fmla="*/ 32 h 120"/>
                  <a:gd name="T34" fmla="*/ 83 w 166"/>
                  <a:gd name="T35" fmla="*/ 26 h 120"/>
                  <a:gd name="T36" fmla="*/ 82 w 166"/>
                  <a:gd name="T37" fmla="*/ 21 h 120"/>
                  <a:gd name="T38" fmla="*/ 78 w 166"/>
                  <a:gd name="T39" fmla="*/ 15 h 120"/>
                  <a:gd name="T40" fmla="*/ 73 w 166"/>
                  <a:gd name="T41" fmla="*/ 10 h 120"/>
                  <a:gd name="T42" fmla="*/ 65 w 166"/>
                  <a:gd name="T43" fmla="*/ 5 h 120"/>
                  <a:gd name="T44" fmla="*/ 50 w 166"/>
                  <a:gd name="T45" fmla="*/ 1 h 120"/>
                  <a:gd name="T46" fmla="*/ 42 w 166"/>
                  <a:gd name="T47" fmla="*/ 0 h 120"/>
                  <a:gd name="T48" fmla="*/ 34 w 166"/>
                  <a:gd name="T49" fmla="*/ 1 h 120"/>
                  <a:gd name="T50" fmla="*/ 24 w 166"/>
                  <a:gd name="T51" fmla="*/ 4 h 120"/>
                  <a:gd name="T52" fmla="*/ 16 w 166"/>
                  <a:gd name="T53" fmla="*/ 8 h 120"/>
                  <a:gd name="T54" fmla="*/ 10 w 166"/>
                  <a:gd name="T55" fmla="*/ 11 h 120"/>
                  <a:gd name="T56" fmla="*/ 4 w 166"/>
                  <a:gd name="T57" fmla="*/ 18 h 120"/>
                  <a:gd name="T58" fmla="*/ 10 w 166"/>
                  <a:gd name="T59" fmla="*/ 13 h 120"/>
                  <a:gd name="T60" fmla="*/ 16 w 166"/>
                  <a:gd name="T61" fmla="*/ 10 h 120"/>
                  <a:gd name="T62" fmla="*/ 23 w 166"/>
                  <a:gd name="T63" fmla="*/ 5 h 120"/>
                  <a:gd name="T64" fmla="*/ 31 w 166"/>
                  <a:gd name="T65" fmla="*/ 4 h 120"/>
                  <a:gd name="T66" fmla="*/ 39 w 166"/>
                  <a:gd name="T67" fmla="*/ 2 h 120"/>
                  <a:gd name="T68" fmla="*/ 45 w 166"/>
                  <a:gd name="T69" fmla="*/ 2 h 120"/>
                  <a:gd name="T70" fmla="*/ 55 w 166"/>
                  <a:gd name="T71" fmla="*/ 4 h 120"/>
                  <a:gd name="T72" fmla="*/ 67 w 166"/>
                  <a:gd name="T73" fmla="*/ 8 h 120"/>
                  <a:gd name="T74" fmla="*/ 73 w 166"/>
                  <a:gd name="T75" fmla="*/ 12 h 120"/>
                  <a:gd name="T76" fmla="*/ 77 w 166"/>
                  <a:gd name="T77" fmla="*/ 16 h 120"/>
                  <a:gd name="T78" fmla="*/ 80 w 166"/>
                  <a:gd name="T79" fmla="*/ 22 h 120"/>
                  <a:gd name="T80" fmla="*/ 81 w 166"/>
                  <a:gd name="T81" fmla="*/ 28 h 120"/>
                  <a:gd name="T82" fmla="*/ 81 w 166"/>
                  <a:gd name="T83" fmla="*/ 33 h 120"/>
                  <a:gd name="T84" fmla="*/ 79 w 166"/>
                  <a:gd name="T85" fmla="*/ 40 h 120"/>
                  <a:gd name="T86" fmla="*/ 75 w 166"/>
                  <a:gd name="T87" fmla="*/ 44 h 120"/>
                  <a:gd name="T88" fmla="*/ 71 w 166"/>
                  <a:gd name="T89" fmla="*/ 48 h 120"/>
                  <a:gd name="T90" fmla="*/ 65 w 166"/>
                  <a:gd name="T91" fmla="*/ 53 h 120"/>
                  <a:gd name="T92" fmla="*/ 56 w 166"/>
                  <a:gd name="T93" fmla="*/ 56 h 120"/>
                  <a:gd name="T94" fmla="*/ 45 w 166"/>
                  <a:gd name="T95" fmla="*/ 59 h 120"/>
                  <a:gd name="T96" fmla="*/ 38 w 166"/>
                  <a:gd name="T97" fmla="*/ 59 h 120"/>
                  <a:gd name="T98" fmla="*/ 30 w 166"/>
                  <a:gd name="T99" fmla="*/ 58 h 120"/>
                  <a:gd name="T100" fmla="*/ 22 w 166"/>
                  <a:gd name="T101" fmla="*/ 56 h 120"/>
                  <a:gd name="T102" fmla="*/ 17 w 166"/>
                  <a:gd name="T103" fmla="*/ 52 h 120"/>
                  <a:gd name="T104" fmla="*/ 10 w 166"/>
                  <a:gd name="T105" fmla="*/ 48 h 120"/>
                  <a:gd name="T106" fmla="*/ 6 w 166"/>
                  <a:gd name="T107" fmla="*/ 43 h 120"/>
                  <a:gd name="T108" fmla="*/ 3 w 166"/>
                  <a:gd name="T109" fmla="*/ 37 h 120"/>
                  <a:gd name="T110" fmla="*/ 1 w 166"/>
                  <a:gd name="T111" fmla="*/ 32 h 120"/>
                  <a:gd name="T112" fmla="*/ 3 w 166"/>
                  <a:gd name="T113" fmla="*/ 27 h 120"/>
                  <a:gd name="T114" fmla="*/ 5 w 166"/>
                  <a:gd name="T115" fmla="*/ 20 h 12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6"/>
                  <a:gd name="T175" fmla="*/ 0 h 120"/>
                  <a:gd name="T176" fmla="*/ 166 w 166"/>
                  <a:gd name="T177" fmla="*/ 120 h 12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6" h="120">
                    <a:moveTo>
                      <a:pt x="8" y="36"/>
                    </a:moveTo>
                    <a:lnTo>
                      <a:pt x="7" y="39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2" y="76"/>
                    </a:lnTo>
                    <a:lnTo>
                      <a:pt x="3" y="79"/>
                    </a:lnTo>
                    <a:lnTo>
                      <a:pt x="7" y="83"/>
                    </a:lnTo>
                    <a:lnTo>
                      <a:pt x="7" y="86"/>
                    </a:lnTo>
                    <a:lnTo>
                      <a:pt x="10" y="88"/>
                    </a:lnTo>
                    <a:lnTo>
                      <a:pt x="10" y="91"/>
                    </a:lnTo>
                    <a:lnTo>
                      <a:pt x="12" y="95"/>
                    </a:lnTo>
                    <a:lnTo>
                      <a:pt x="15" y="96"/>
                    </a:lnTo>
                    <a:lnTo>
                      <a:pt x="18" y="100"/>
                    </a:lnTo>
                    <a:lnTo>
                      <a:pt x="23" y="103"/>
                    </a:lnTo>
                    <a:lnTo>
                      <a:pt x="25" y="105"/>
                    </a:lnTo>
                    <a:lnTo>
                      <a:pt x="28" y="107"/>
                    </a:lnTo>
                    <a:lnTo>
                      <a:pt x="33" y="108"/>
                    </a:lnTo>
                    <a:lnTo>
                      <a:pt x="37" y="112"/>
                    </a:lnTo>
                    <a:lnTo>
                      <a:pt x="38" y="112"/>
                    </a:lnTo>
                    <a:lnTo>
                      <a:pt x="43" y="112"/>
                    </a:lnTo>
                    <a:lnTo>
                      <a:pt x="47" y="115"/>
                    </a:lnTo>
                    <a:lnTo>
                      <a:pt x="50" y="117"/>
                    </a:lnTo>
                    <a:lnTo>
                      <a:pt x="53" y="117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7" y="118"/>
                    </a:lnTo>
                    <a:lnTo>
                      <a:pt x="70" y="120"/>
                    </a:lnTo>
                    <a:lnTo>
                      <a:pt x="75" y="120"/>
                    </a:lnTo>
                    <a:lnTo>
                      <a:pt x="80" y="120"/>
                    </a:lnTo>
                    <a:lnTo>
                      <a:pt x="82" y="120"/>
                    </a:lnTo>
                    <a:lnTo>
                      <a:pt x="87" y="120"/>
                    </a:lnTo>
                    <a:lnTo>
                      <a:pt x="90" y="120"/>
                    </a:lnTo>
                    <a:lnTo>
                      <a:pt x="95" y="118"/>
                    </a:lnTo>
                    <a:lnTo>
                      <a:pt x="98" y="118"/>
                    </a:lnTo>
                    <a:lnTo>
                      <a:pt x="103" y="118"/>
                    </a:lnTo>
                    <a:lnTo>
                      <a:pt x="106" y="117"/>
                    </a:lnTo>
                    <a:lnTo>
                      <a:pt x="113" y="115"/>
                    </a:lnTo>
                    <a:lnTo>
                      <a:pt x="118" y="112"/>
                    </a:lnTo>
                    <a:lnTo>
                      <a:pt x="121" y="112"/>
                    </a:lnTo>
                    <a:lnTo>
                      <a:pt x="125" y="112"/>
                    </a:lnTo>
                    <a:lnTo>
                      <a:pt x="131" y="107"/>
                    </a:lnTo>
                    <a:lnTo>
                      <a:pt x="135" y="105"/>
                    </a:lnTo>
                    <a:lnTo>
                      <a:pt x="138" y="103"/>
                    </a:lnTo>
                    <a:lnTo>
                      <a:pt x="141" y="101"/>
                    </a:lnTo>
                    <a:lnTo>
                      <a:pt x="145" y="100"/>
                    </a:lnTo>
                    <a:lnTo>
                      <a:pt x="146" y="98"/>
                    </a:lnTo>
                    <a:lnTo>
                      <a:pt x="150" y="96"/>
                    </a:lnTo>
                    <a:lnTo>
                      <a:pt x="151" y="93"/>
                    </a:lnTo>
                    <a:lnTo>
                      <a:pt x="155" y="90"/>
                    </a:lnTo>
                    <a:lnTo>
                      <a:pt x="156" y="88"/>
                    </a:lnTo>
                    <a:lnTo>
                      <a:pt x="158" y="85"/>
                    </a:lnTo>
                    <a:lnTo>
                      <a:pt x="158" y="83"/>
                    </a:lnTo>
                    <a:lnTo>
                      <a:pt x="160" y="81"/>
                    </a:lnTo>
                    <a:lnTo>
                      <a:pt x="161" y="79"/>
                    </a:lnTo>
                    <a:lnTo>
                      <a:pt x="163" y="76"/>
                    </a:lnTo>
                    <a:lnTo>
                      <a:pt x="165" y="73"/>
                    </a:lnTo>
                    <a:lnTo>
                      <a:pt x="165" y="71"/>
                    </a:lnTo>
                    <a:lnTo>
                      <a:pt x="165" y="66"/>
                    </a:lnTo>
                    <a:lnTo>
                      <a:pt x="166" y="64"/>
                    </a:lnTo>
                    <a:lnTo>
                      <a:pt x="166" y="61"/>
                    </a:lnTo>
                    <a:lnTo>
                      <a:pt x="166" y="58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6" y="49"/>
                    </a:lnTo>
                    <a:lnTo>
                      <a:pt x="165" y="47"/>
                    </a:lnTo>
                    <a:lnTo>
                      <a:pt x="165" y="44"/>
                    </a:lnTo>
                    <a:lnTo>
                      <a:pt x="163" y="42"/>
                    </a:lnTo>
                    <a:lnTo>
                      <a:pt x="161" y="39"/>
                    </a:lnTo>
                    <a:lnTo>
                      <a:pt x="160" y="34"/>
                    </a:lnTo>
                    <a:lnTo>
                      <a:pt x="156" y="30"/>
                    </a:lnTo>
                    <a:lnTo>
                      <a:pt x="155" y="29"/>
                    </a:lnTo>
                    <a:lnTo>
                      <a:pt x="153" y="25"/>
                    </a:lnTo>
                    <a:lnTo>
                      <a:pt x="150" y="24"/>
                    </a:lnTo>
                    <a:lnTo>
                      <a:pt x="148" y="20"/>
                    </a:lnTo>
                    <a:lnTo>
                      <a:pt x="146" y="19"/>
                    </a:lnTo>
                    <a:lnTo>
                      <a:pt x="143" y="17"/>
                    </a:lnTo>
                    <a:lnTo>
                      <a:pt x="140" y="15"/>
                    </a:lnTo>
                    <a:lnTo>
                      <a:pt x="136" y="14"/>
                    </a:lnTo>
                    <a:lnTo>
                      <a:pt x="130" y="9"/>
                    </a:lnTo>
                    <a:lnTo>
                      <a:pt x="126" y="9"/>
                    </a:lnTo>
                    <a:lnTo>
                      <a:pt x="111" y="3"/>
                    </a:lnTo>
                    <a:lnTo>
                      <a:pt x="108" y="2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72" y="2"/>
                    </a:lnTo>
                    <a:lnTo>
                      <a:pt x="68" y="2"/>
                    </a:lnTo>
                    <a:lnTo>
                      <a:pt x="60" y="3"/>
                    </a:lnTo>
                    <a:lnTo>
                      <a:pt x="55" y="3"/>
                    </a:lnTo>
                    <a:lnTo>
                      <a:pt x="53" y="5"/>
                    </a:lnTo>
                    <a:lnTo>
                      <a:pt x="48" y="7"/>
                    </a:lnTo>
                    <a:lnTo>
                      <a:pt x="45" y="9"/>
                    </a:lnTo>
                    <a:lnTo>
                      <a:pt x="38" y="10"/>
                    </a:lnTo>
                    <a:lnTo>
                      <a:pt x="35" y="12"/>
                    </a:lnTo>
                    <a:lnTo>
                      <a:pt x="32" y="15"/>
                    </a:lnTo>
                    <a:lnTo>
                      <a:pt x="28" y="17"/>
                    </a:lnTo>
                    <a:lnTo>
                      <a:pt x="25" y="19"/>
                    </a:lnTo>
                    <a:lnTo>
                      <a:pt x="22" y="20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5" y="27"/>
                    </a:lnTo>
                    <a:lnTo>
                      <a:pt x="12" y="30"/>
                    </a:lnTo>
                    <a:lnTo>
                      <a:pt x="8" y="36"/>
                    </a:lnTo>
                    <a:lnTo>
                      <a:pt x="12" y="37"/>
                    </a:lnTo>
                    <a:lnTo>
                      <a:pt x="17" y="32"/>
                    </a:lnTo>
                    <a:lnTo>
                      <a:pt x="18" y="29"/>
                    </a:lnTo>
                    <a:lnTo>
                      <a:pt x="20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8" y="20"/>
                    </a:lnTo>
                    <a:lnTo>
                      <a:pt x="32" y="19"/>
                    </a:lnTo>
                    <a:lnTo>
                      <a:pt x="35" y="17"/>
                    </a:lnTo>
                    <a:lnTo>
                      <a:pt x="38" y="15"/>
                    </a:lnTo>
                    <a:lnTo>
                      <a:pt x="42" y="14"/>
                    </a:lnTo>
                    <a:lnTo>
                      <a:pt x="47" y="10"/>
                    </a:lnTo>
                    <a:lnTo>
                      <a:pt x="50" y="9"/>
                    </a:lnTo>
                    <a:lnTo>
                      <a:pt x="53" y="9"/>
                    </a:lnTo>
                    <a:lnTo>
                      <a:pt x="57" y="7"/>
                    </a:lnTo>
                    <a:lnTo>
                      <a:pt x="62" y="7"/>
                    </a:lnTo>
                    <a:lnTo>
                      <a:pt x="65" y="5"/>
                    </a:lnTo>
                    <a:lnTo>
                      <a:pt x="68" y="5"/>
                    </a:lnTo>
                    <a:lnTo>
                      <a:pt x="72" y="3"/>
                    </a:lnTo>
                    <a:lnTo>
                      <a:pt x="77" y="3"/>
                    </a:lnTo>
                    <a:lnTo>
                      <a:pt x="80" y="3"/>
                    </a:lnTo>
                    <a:lnTo>
                      <a:pt x="83" y="3"/>
                    </a:lnTo>
                    <a:lnTo>
                      <a:pt x="87" y="3"/>
                    </a:lnTo>
                    <a:lnTo>
                      <a:pt x="91" y="3"/>
                    </a:lnTo>
                    <a:lnTo>
                      <a:pt x="95" y="3"/>
                    </a:lnTo>
                    <a:lnTo>
                      <a:pt x="98" y="3"/>
                    </a:lnTo>
                    <a:lnTo>
                      <a:pt x="106" y="5"/>
                    </a:lnTo>
                    <a:lnTo>
                      <a:pt x="110" y="7"/>
                    </a:lnTo>
                    <a:lnTo>
                      <a:pt x="118" y="9"/>
                    </a:lnTo>
                    <a:lnTo>
                      <a:pt x="125" y="10"/>
                    </a:lnTo>
                    <a:lnTo>
                      <a:pt x="128" y="12"/>
                    </a:lnTo>
                    <a:lnTo>
                      <a:pt x="133" y="15"/>
                    </a:lnTo>
                    <a:lnTo>
                      <a:pt x="136" y="17"/>
                    </a:lnTo>
                    <a:lnTo>
                      <a:pt x="140" y="20"/>
                    </a:lnTo>
                    <a:lnTo>
                      <a:pt x="143" y="20"/>
                    </a:lnTo>
                    <a:lnTo>
                      <a:pt x="145" y="24"/>
                    </a:lnTo>
                    <a:lnTo>
                      <a:pt x="146" y="25"/>
                    </a:lnTo>
                    <a:lnTo>
                      <a:pt x="150" y="27"/>
                    </a:lnTo>
                    <a:lnTo>
                      <a:pt x="150" y="30"/>
                    </a:lnTo>
                    <a:lnTo>
                      <a:pt x="153" y="32"/>
                    </a:lnTo>
                    <a:lnTo>
                      <a:pt x="155" y="36"/>
                    </a:lnTo>
                    <a:lnTo>
                      <a:pt x="158" y="39"/>
                    </a:lnTo>
                    <a:lnTo>
                      <a:pt x="158" y="42"/>
                    </a:lnTo>
                    <a:lnTo>
                      <a:pt x="160" y="44"/>
                    </a:lnTo>
                    <a:lnTo>
                      <a:pt x="161" y="47"/>
                    </a:lnTo>
                    <a:lnTo>
                      <a:pt x="161" y="51"/>
                    </a:lnTo>
                    <a:lnTo>
                      <a:pt x="161" y="52"/>
                    </a:lnTo>
                    <a:lnTo>
                      <a:pt x="161" y="56"/>
                    </a:lnTo>
                    <a:lnTo>
                      <a:pt x="161" y="58"/>
                    </a:lnTo>
                    <a:lnTo>
                      <a:pt x="161" y="61"/>
                    </a:lnTo>
                    <a:lnTo>
                      <a:pt x="161" y="64"/>
                    </a:lnTo>
                    <a:lnTo>
                      <a:pt x="161" y="66"/>
                    </a:lnTo>
                    <a:lnTo>
                      <a:pt x="161" y="69"/>
                    </a:lnTo>
                    <a:lnTo>
                      <a:pt x="160" y="73"/>
                    </a:lnTo>
                    <a:lnTo>
                      <a:pt x="158" y="74"/>
                    </a:lnTo>
                    <a:lnTo>
                      <a:pt x="158" y="79"/>
                    </a:lnTo>
                    <a:lnTo>
                      <a:pt x="156" y="79"/>
                    </a:lnTo>
                    <a:lnTo>
                      <a:pt x="155" y="83"/>
                    </a:lnTo>
                    <a:lnTo>
                      <a:pt x="151" y="85"/>
                    </a:lnTo>
                    <a:lnTo>
                      <a:pt x="150" y="88"/>
                    </a:lnTo>
                    <a:lnTo>
                      <a:pt x="148" y="90"/>
                    </a:lnTo>
                    <a:lnTo>
                      <a:pt x="146" y="93"/>
                    </a:lnTo>
                    <a:lnTo>
                      <a:pt x="143" y="96"/>
                    </a:lnTo>
                    <a:lnTo>
                      <a:pt x="141" y="96"/>
                    </a:lnTo>
                    <a:lnTo>
                      <a:pt x="138" y="100"/>
                    </a:lnTo>
                    <a:lnTo>
                      <a:pt x="136" y="101"/>
                    </a:lnTo>
                    <a:lnTo>
                      <a:pt x="133" y="103"/>
                    </a:lnTo>
                    <a:lnTo>
                      <a:pt x="130" y="105"/>
                    </a:lnTo>
                    <a:lnTo>
                      <a:pt x="121" y="108"/>
                    </a:lnTo>
                    <a:lnTo>
                      <a:pt x="118" y="110"/>
                    </a:lnTo>
                    <a:lnTo>
                      <a:pt x="116" y="112"/>
                    </a:lnTo>
                    <a:lnTo>
                      <a:pt x="113" y="112"/>
                    </a:lnTo>
                    <a:lnTo>
                      <a:pt x="101" y="115"/>
                    </a:lnTo>
                    <a:lnTo>
                      <a:pt x="98" y="115"/>
                    </a:lnTo>
                    <a:lnTo>
                      <a:pt x="93" y="117"/>
                    </a:lnTo>
                    <a:lnTo>
                      <a:pt x="90" y="117"/>
                    </a:lnTo>
                    <a:lnTo>
                      <a:pt x="87" y="117"/>
                    </a:lnTo>
                    <a:lnTo>
                      <a:pt x="82" y="117"/>
                    </a:lnTo>
                    <a:lnTo>
                      <a:pt x="80" y="117"/>
                    </a:lnTo>
                    <a:lnTo>
                      <a:pt x="75" y="117"/>
                    </a:lnTo>
                    <a:lnTo>
                      <a:pt x="70" y="117"/>
                    </a:lnTo>
                    <a:lnTo>
                      <a:pt x="67" y="117"/>
                    </a:lnTo>
                    <a:lnTo>
                      <a:pt x="63" y="115"/>
                    </a:lnTo>
                    <a:lnTo>
                      <a:pt x="60" y="115"/>
                    </a:lnTo>
                    <a:lnTo>
                      <a:pt x="55" y="113"/>
                    </a:lnTo>
                    <a:lnTo>
                      <a:pt x="52" y="112"/>
                    </a:lnTo>
                    <a:lnTo>
                      <a:pt x="48" y="112"/>
                    </a:lnTo>
                    <a:lnTo>
                      <a:pt x="45" y="112"/>
                    </a:lnTo>
                    <a:lnTo>
                      <a:pt x="42" y="108"/>
                    </a:lnTo>
                    <a:lnTo>
                      <a:pt x="38" y="107"/>
                    </a:lnTo>
                    <a:lnTo>
                      <a:pt x="37" y="105"/>
                    </a:lnTo>
                    <a:lnTo>
                      <a:pt x="33" y="103"/>
                    </a:lnTo>
                    <a:lnTo>
                      <a:pt x="28" y="101"/>
                    </a:lnTo>
                    <a:lnTo>
                      <a:pt x="27" y="100"/>
                    </a:lnTo>
                    <a:lnTo>
                      <a:pt x="22" y="96"/>
                    </a:lnTo>
                    <a:lnTo>
                      <a:pt x="20" y="95"/>
                    </a:lnTo>
                    <a:lnTo>
                      <a:pt x="17" y="93"/>
                    </a:lnTo>
                    <a:lnTo>
                      <a:pt x="15" y="90"/>
                    </a:lnTo>
                    <a:lnTo>
                      <a:pt x="12" y="88"/>
                    </a:lnTo>
                    <a:lnTo>
                      <a:pt x="12" y="85"/>
                    </a:lnTo>
                    <a:lnTo>
                      <a:pt x="10" y="83"/>
                    </a:lnTo>
                    <a:lnTo>
                      <a:pt x="8" y="79"/>
                    </a:lnTo>
                    <a:lnTo>
                      <a:pt x="7" y="79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5" y="69"/>
                    </a:lnTo>
                    <a:lnTo>
                      <a:pt x="3" y="66"/>
                    </a:lnTo>
                    <a:lnTo>
                      <a:pt x="3" y="64"/>
                    </a:lnTo>
                    <a:lnTo>
                      <a:pt x="3" y="61"/>
                    </a:lnTo>
                    <a:lnTo>
                      <a:pt x="3" y="59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7" y="51"/>
                    </a:lnTo>
                    <a:lnTo>
                      <a:pt x="7" y="47"/>
                    </a:lnTo>
                    <a:lnTo>
                      <a:pt x="7" y="44"/>
                    </a:lnTo>
                    <a:lnTo>
                      <a:pt x="10" y="39"/>
                    </a:lnTo>
                    <a:lnTo>
                      <a:pt x="12" y="37"/>
                    </a:ln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3" name="Freeform 985"/>
              <p:cNvSpPr>
                <a:spLocks/>
              </p:cNvSpPr>
              <p:nvPr/>
            </p:nvSpPr>
            <p:spPr bwMode="auto">
              <a:xfrm>
                <a:off x="5136" y="911"/>
                <a:ext cx="83" cy="60"/>
              </a:xfrm>
              <a:custGeom>
                <a:avLst/>
                <a:gdLst>
                  <a:gd name="T0" fmla="*/ 1 w 166"/>
                  <a:gd name="T1" fmla="*/ 23 h 120"/>
                  <a:gd name="T2" fmla="*/ 0 w 166"/>
                  <a:gd name="T3" fmla="*/ 29 h 120"/>
                  <a:gd name="T4" fmla="*/ 0 w 166"/>
                  <a:gd name="T5" fmla="*/ 35 h 120"/>
                  <a:gd name="T6" fmla="*/ 3 w 166"/>
                  <a:gd name="T7" fmla="*/ 43 h 120"/>
                  <a:gd name="T8" fmla="*/ 6 w 166"/>
                  <a:gd name="T9" fmla="*/ 47 h 120"/>
                  <a:gd name="T10" fmla="*/ 12 w 166"/>
                  <a:gd name="T11" fmla="*/ 53 h 120"/>
                  <a:gd name="T12" fmla="*/ 19 w 166"/>
                  <a:gd name="T13" fmla="*/ 56 h 120"/>
                  <a:gd name="T14" fmla="*/ 26 w 166"/>
                  <a:gd name="T15" fmla="*/ 58 h 120"/>
                  <a:gd name="T16" fmla="*/ 35 w 166"/>
                  <a:gd name="T17" fmla="*/ 60 h 120"/>
                  <a:gd name="T18" fmla="*/ 43 w 166"/>
                  <a:gd name="T19" fmla="*/ 60 h 120"/>
                  <a:gd name="T20" fmla="*/ 51 w 166"/>
                  <a:gd name="T21" fmla="*/ 59 h 120"/>
                  <a:gd name="T22" fmla="*/ 60 w 166"/>
                  <a:gd name="T23" fmla="*/ 56 h 120"/>
                  <a:gd name="T24" fmla="*/ 69 w 166"/>
                  <a:gd name="T25" fmla="*/ 52 h 120"/>
                  <a:gd name="T26" fmla="*/ 75 w 166"/>
                  <a:gd name="T27" fmla="*/ 48 h 120"/>
                  <a:gd name="T28" fmla="*/ 79 w 166"/>
                  <a:gd name="T29" fmla="*/ 43 h 120"/>
                  <a:gd name="T30" fmla="*/ 82 w 166"/>
                  <a:gd name="T31" fmla="*/ 38 h 120"/>
                  <a:gd name="T32" fmla="*/ 83 w 166"/>
                  <a:gd name="T33" fmla="*/ 33 h 120"/>
                  <a:gd name="T34" fmla="*/ 83 w 166"/>
                  <a:gd name="T35" fmla="*/ 27 h 120"/>
                  <a:gd name="T36" fmla="*/ 82 w 166"/>
                  <a:gd name="T37" fmla="*/ 22 h 120"/>
                  <a:gd name="T38" fmla="*/ 78 w 166"/>
                  <a:gd name="T39" fmla="*/ 15 h 120"/>
                  <a:gd name="T40" fmla="*/ 73 w 166"/>
                  <a:gd name="T41" fmla="*/ 11 h 120"/>
                  <a:gd name="T42" fmla="*/ 65 w 166"/>
                  <a:gd name="T43" fmla="*/ 5 h 120"/>
                  <a:gd name="T44" fmla="*/ 50 w 166"/>
                  <a:gd name="T45" fmla="*/ 1 h 120"/>
                  <a:gd name="T46" fmla="*/ 42 w 166"/>
                  <a:gd name="T47" fmla="*/ 0 h 120"/>
                  <a:gd name="T48" fmla="*/ 34 w 166"/>
                  <a:gd name="T49" fmla="*/ 1 h 120"/>
                  <a:gd name="T50" fmla="*/ 24 w 166"/>
                  <a:gd name="T51" fmla="*/ 4 h 120"/>
                  <a:gd name="T52" fmla="*/ 16 w 166"/>
                  <a:gd name="T53" fmla="*/ 8 h 120"/>
                  <a:gd name="T54" fmla="*/ 10 w 166"/>
                  <a:gd name="T55" fmla="*/ 12 h 120"/>
                  <a:gd name="T56" fmla="*/ 4 w 166"/>
                  <a:gd name="T57" fmla="*/ 18 h 120"/>
                  <a:gd name="T58" fmla="*/ 10 w 166"/>
                  <a:gd name="T59" fmla="*/ 14 h 120"/>
                  <a:gd name="T60" fmla="*/ 16 w 166"/>
                  <a:gd name="T61" fmla="*/ 11 h 120"/>
                  <a:gd name="T62" fmla="*/ 23 w 166"/>
                  <a:gd name="T63" fmla="*/ 5 h 120"/>
                  <a:gd name="T64" fmla="*/ 31 w 166"/>
                  <a:gd name="T65" fmla="*/ 4 h 120"/>
                  <a:gd name="T66" fmla="*/ 39 w 166"/>
                  <a:gd name="T67" fmla="*/ 3 h 120"/>
                  <a:gd name="T68" fmla="*/ 45 w 166"/>
                  <a:gd name="T69" fmla="*/ 2 h 120"/>
                  <a:gd name="T70" fmla="*/ 55 w 166"/>
                  <a:gd name="T71" fmla="*/ 4 h 120"/>
                  <a:gd name="T72" fmla="*/ 67 w 166"/>
                  <a:gd name="T73" fmla="*/ 8 h 120"/>
                  <a:gd name="T74" fmla="*/ 73 w 166"/>
                  <a:gd name="T75" fmla="*/ 12 h 120"/>
                  <a:gd name="T76" fmla="*/ 77 w 166"/>
                  <a:gd name="T77" fmla="*/ 16 h 120"/>
                  <a:gd name="T78" fmla="*/ 80 w 166"/>
                  <a:gd name="T79" fmla="*/ 23 h 120"/>
                  <a:gd name="T80" fmla="*/ 81 w 166"/>
                  <a:gd name="T81" fmla="*/ 28 h 120"/>
                  <a:gd name="T82" fmla="*/ 81 w 166"/>
                  <a:gd name="T83" fmla="*/ 34 h 120"/>
                  <a:gd name="T84" fmla="*/ 79 w 166"/>
                  <a:gd name="T85" fmla="*/ 39 h 120"/>
                  <a:gd name="T86" fmla="*/ 76 w 166"/>
                  <a:gd name="T87" fmla="*/ 43 h 120"/>
                  <a:gd name="T88" fmla="*/ 72 w 166"/>
                  <a:gd name="T89" fmla="*/ 48 h 120"/>
                  <a:gd name="T90" fmla="*/ 67 w 166"/>
                  <a:gd name="T91" fmla="*/ 52 h 120"/>
                  <a:gd name="T92" fmla="*/ 58 w 166"/>
                  <a:gd name="T93" fmla="*/ 55 h 120"/>
                  <a:gd name="T94" fmla="*/ 46 w 166"/>
                  <a:gd name="T95" fmla="*/ 58 h 120"/>
                  <a:gd name="T96" fmla="*/ 40 w 166"/>
                  <a:gd name="T97" fmla="*/ 58 h 120"/>
                  <a:gd name="T98" fmla="*/ 31 w 166"/>
                  <a:gd name="T99" fmla="*/ 58 h 120"/>
                  <a:gd name="T100" fmla="*/ 24 w 166"/>
                  <a:gd name="T101" fmla="*/ 56 h 120"/>
                  <a:gd name="T102" fmla="*/ 19 w 166"/>
                  <a:gd name="T103" fmla="*/ 54 h 120"/>
                  <a:gd name="T104" fmla="*/ 11 w 166"/>
                  <a:gd name="T105" fmla="*/ 49 h 120"/>
                  <a:gd name="T106" fmla="*/ 6 w 166"/>
                  <a:gd name="T107" fmla="*/ 43 h 120"/>
                  <a:gd name="T108" fmla="*/ 3 w 166"/>
                  <a:gd name="T109" fmla="*/ 39 h 120"/>
                  <a:gd name="T110" fmla="*/ 1 w 166"/>
                  <a:gd name="T111" fmla="*/ 34 h 120"/>
                  <a:gd name="T112" fmla="*/ 3 w 166"/>
                  <a:gd name="T113" fmla="*/ 28 h 120"/>
                  <a:gd name="T114" fmla="*/ 3 w 166"/>
                  <a:gd name="T115" fmla="*/ 23 h 12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6"/>
                  <a:gd name="T175" fmla="*/ 0 h 120"/>
                  <a:gd name="T176" fmla="*/ 166 w 166"/>
                  <a:gd name="T177" fmla="*/ 120 h 12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6" h="120">
                    <a:moveTo>
                      <a:pt x="8" y="36"/>
                    </a:moveTo>
                    <a:lnTo>
                      <a:pt x="7" y="39"/>
                    </a:lnTo>
                    <a:lnTo>
                      <a:pt x="3" y="46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2" y="76"/>
                    </a:lnTo>
                    <a:lnTo>
                      <a:pt x="3" y="78"/>
                    </a:lnTo>
                    <a:lnTo>
                      <a:pt x="7" y="85"/>
                    </a:lnTo>
                    <a:lnTo>
                      <a:pt x="7" y="86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12" y="93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3" y="103"/>
                    </a:lnTo>
                    <a:lnTo>
                      <a:pt x="25" y="105"/>
                    </a:lnTo>
                    <a:lnTo>
                      <a:pt x="28" y="107"/>
                    </a:lnTo>
                    <a:lnTo>
                      <a:pt x="33" y="108"/>
                    </a:lnTo>
                    <a:lnTo>
                      <a:pt x="37" y="110"/>
                    </a:lnTo>
                    <a:lnTo>
                      <a:pt x="38" y="112"/>
                    </a:lnTo>
                    <a:lnTo>
                      <a:pt x="43" y="112"/>
                    </a:lnTo>
                    <a:lnTo>
                      <a:pt x="47" y="114"/>
                    </a:lnTo>
                    <a:lnTo>
                      <a:pt x="50" y="115"/>
                    </a:lnTo>
                    <a:lnTo>
                      <a:pt x="53" y="115"/>
                    </a:lnTo>
                    <a:lnTo>
                      <a:pt x="58" y="117"/>
                    </a:lnTo>
                    <a:lnTo>
                      <a:pt x="62" y="119"/>
                    </a:lnTo>
                    <a:lnTo>
                      <a:pt x="67" y="119"/>
                    </a:lnTo>
                    <a:lnTo>
                      <a:pt x="70" y="119"/>
                    </a:lnTo>
                    <a:lnTo>
                      <a:pt x="75" y="120"/>
                    </a:lnTo>
                    <a:lnTo>
                      <a:pt x="80" y="119"/>
                    </a:lnTo>
                    <a:lnTo>
                      <a:pt x="82" y="119"/>
                    </a:lnTo>
                    <a:lnTo>
                      <a:pt x="87" y="119"/>
                    </a:lnTo>
                    <a:lnTo>
                      <a:pt x="90" y="119"/>
                    </a:lnTo>
                    <a:lnTo>
                      <a:pt x="95" y="119"/>
                    </a:lnTo>
                    <a:lnTo>
                      <a:pt x="98" y="117"/>
                    </a:lnTo>
                    <a:lnTo>
                      <a:pt x="103" y="117"/>
                    </a:lnTo>
                    <a:lnTo>
                      <a:pt x="106" y="115"/>
                    </a:lnTo>
                    <a:lnTo>
                      <a:pt x="113" y="115"/>
                    </a:lnTo>
                    <a:lnTo>
                      <a:pt x="118" y="112"/>
                    </a:lnTo>
                    <a:lnTo>
                      <a:pt x="121" y="112"/>
                    </a:lnTo>
                    <a:lnTo>
                      <a:pt x="125" y="112"/>
                    </a:lnTo>
                    <a:lnTo>
                      <a:pt x="131" y="107"/>
                    </a:lnTo>
                    <a:lnTo>
                      <a:pt x="135" y="105"/>
                    </a:lnTo>
                    <a:lnTo>
                      <a:pt x="138" y="103"/>
                    </a:lnTo>
                    <a:lnTo>
                      <a:pt x="141" y="102"/>
                    </a:lnTo>
                    <a:lnTo>
                      <a:pt x="145" y="98"/>
                    </a:lnTo>
                    <a:lnTo>
                      <a:pt x="146" y="97"/>
                    </a:lnTo>
                    <a:lnTo>
                      <a:pt x="150" y="95"/>
                    </a:lnTo>
                    <a:lnTo>
                      <a:pt x="151" y="93"/>
                    </a:lnTo>
                    <a:lnTo>
                      <a:pt x="155" y="90"/>
                    </a:lnTo>
                    <a:lnTo>
                      <a:pt x="156" y="86"/>
                    </a:lnTo>
                    <a:lnTo>
                      <a:pt x="158" y="85"/>
                    </a:lnTo>
                    <a:lnTo>
                      <a:pt x="160" y="81"/>
                    </a:lnTo>
                    <a:lnTo>
                      <a:pt x="161" y="78"/>
                    </a:lnTo>
                    <a:lnTo>
                      <a:pt x="163" y="76"/>
                    </a:lnTo>
                    <a:lnTo>
                      <a:pt x="165" y="73"/>
                    </a:lnTo>
                    <a:lnTo>
                      <a:pt x="165" y="70"/>
                    </a:lnTo>
                    <a:lnTo>
                      <a:pt x="165" y="68"/>
                    </a:lnTo>
                    <a:lnTo>
                      <a:pt x="166" y="65"/>
                    </a:lnTo>
                    <a:lnTo>
                      <a:pt x="166" y="63"/>
                    </a:lnTo>
                    <a:lnTo>
                      <a:pt x="166" y="58"/>
                    </a:lnTo>
                    <a:lnTo>
                      <a:pt x="166" y="56"/>
                    </a:lnTo>
                    <a:lnTo>
                      <a:pt x="166" y="53"/>
                    </a:lnTo>
                    <a:lnTo>
                      <a:pt x="166" y="49"/>
                    </a:lnTo>
                    <a:lnTo>
                      <a:pt x="165" y="46"/>
                    </a:lnTo>
                    <a:lnTo>
                      <a:pt x="163" y="43"/>
                    </a:lnTo>
                    <a:lnTo>
                      <a:pt x="161" y="39"/>
                    </a:lnTo>
                    <a:lnTo>
                      <a:pt x="160" y="34"/>
                    </a:lnTo>
                    <a:lnTo>
                      <a:pt x="156" y="31"/>
                    </a:lnTo>
                    <a:lnTo>
                      <a:pt x="155" y="29"/>
                    </a:lnTo>
                    <a:lnTo>
                      <a:pt x="153" y="26"/>
                    </a:lnTo>
                    <a:lnTo>
                      <a:pt x="150" y="24"/>
                    </a:lnTo>
                    <a:lnTo>
                      <a:pt x="148" y="22"/>
                    </a:lnTo>
                    <a:lnTo>
                      <a:pt x="146" y="21"/>
                    </a:lnTo>
                    <a:lnTo>
                      <a:pt x="143" y="17"/>
                    </a:lnTo>
                    <a:lnTo>
                      <a:pt x="140" y="16"/>
                    </a:lnTo>
                    <a:lnTo>
                      <a:pt x="136" y="14"/>
                    </a:lnTo>
                    <a:lnTo>
                      <a:pt x="130" y="10"/>
                    </a:lnTo>
                    <a:lnTo>
                      <a:pt x="126" y="9"/>
                    </a:lnTo>
                    <a:lnTo>
                      <a:pt x="111" y="4"/>
                    </a:lnTo>
                    <a:lnTo>
                      <a:pt x="108" y="2"/>
                    </a:lnTo>
                    <a:lnTo>
                      <a:pt x="100" y="2"/>
                    </a:lnTo>
                    <a:lnTo>
                      <a:pt x="95" y="2"/>
                    </a:lnTo>
                    <a:lnTo>
                      <a:pt x="91" y="2"/>
                    </a:lnTo>
                    <a:lnTo>
                      <a:pt x="87" y="0"/>
                    </a:lnTo>
                    <a:lnTo>
                      <a:pt x="83" y="0"/>
                    </a:lnTo>
                    <a:lnTo>
                      <a:pt x="80" y="2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2"/>
                    </a:lnTo>
                    <a:lnTo>
                      <a:pt x="60" y="4"/>
                    </a:lnTo>
                    <a:lnTo>
                      <a:pt x="55" y="5"/>
                    </a:lnTo>
                    <a:lnTo>
                      <a:pt x="53" y="5"/>
                    </a:lnTo>
                    <a:lnTo>
                      <a:pt x="48" y="7"/>
                    </a:lnTo>
                    <a:lnTo>
                      <a:pt x="45" y="9"/>
                    </a:lnTo>
                    <a:lnTo>
                      <a:pt x="38" y="10"/>
                    </a:lnTo>
                    <a:lnTo>
                      <a:pt x="35" y="14"/>
                    </a:lnTo>
                    <a:lnTo>
                      <a:pt x="32" y="16"/>
                    </a:lnTo>
                    <a:lnTo>
                      <a:pt x="28" y="17"/>
                    </a:lnTo>
                    <a:lnTo>
                      <a:pt x="25" y="19"/>
                    </a:lnTo>
                    <a:lnTo>
                      <a:pt x="22" y="21"/>
                    </a:lnTo>
                    <a:lnTo>
                      <a:pt x="20" y="24"/>
                    </a:lnTo>
                    <a:lnTo>
                      <a:pt x="17" y="26"/>
                    </a:lnTo>
                    <a:lnTo>
                      <a:pt x="15" y="27"/>
                    </a:lnTo>
                    <a:lnTo>
                      <a:pt x="12" y="31"/>
                    </a:lnTo>
                    <a:lnTo>
                      <a:pt x="8" y="36"/>
                    </a:lnTo>
                    <a:lnTo>
                      <a:pt x="12" y="37"/>
                    </a:lnTo>
                    <a:lnTo>
                      <a:pt x="17" y="32"/>
                    </a:lnTo>
                    <a:lnTo>
                      <a:pt x="18" y="29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5" y="24"/>
                    </a:lnTo>
                    <a:lnTo>
                      <a:pt x="28" y="22"/>
                    </a:lnTo>
                    <a:lnTo>
                      <a:pt x="32" y="21"/>
                    </a:lnTo>
                    <a:lnTo>
                      <a:pt x="35" y="17"/>
                    </a:lnTo>
                    <a:lnTo>
                      <a:pt x="38" y="16"/>
                    </a:lnTo>
                    <a:lnTo>
                      <a:pt x="42" y="14"/>
                    </a:lnTo>
                    <a:lnTo>
                      <a:pt x="47" y="10"/>
                    </a:lnTo>
                    <a:lnTo>
                      <a:pt x="50" y="10"/>
                    </a:lnTo>
                    <a:lnTo>
                      <a:pt x="53" y="9"/>
                    </a:lnTo>
                    <a:lnTo>
                      <a:pt x="57" y="7"/>
                    </a:lnTo>
                    <a:lnTo>
                      <a:pt x="62" y="7"/>
                    </a:lnTo>
                    <a:lnTo>
                      <a:pt x="65" y="7"/>
                    </a:lnTo>
                    <a:lnTo>
                      <a:pt x="68" y="5"/>
                    </a:lnTo>
                    <a:lnTo>
                      <a:pt x="72" y="5"/>
                    </a:lnTo>
                    <a:lnTo>
                      <a:pt x="77" y="5"/>
                    </a:lnTo>
                    <a:lnTo>
                      <a:pt x="80" y="5"/>
                    </a:lnTo>
                    <a:lnTo>
                      <a:pt x="83" y="4"/>
                    </a:lnTo>
                    <a:lnTo>
                      <a:pt x="87" y="4"/>
                    </a:lnTo>
                    <a:lnTo>
                      <a:pt x="91" y="4"/>
                    </a:lnTo>
                    <a:lnTo>
                      <a:pt x="95" y="5"/>
                    </a:lnTo>
                    <a:lnTo>
                      <a:pt x="98" y="5"/>
                    </a:lnTo>
                    <a:lnTo>
                      <a:pt x="106" y="7"/>
                    </a:lnTo>
                    <a:lnTo>
                      <a:pt x="110" y="7"/>
                    </a:lnTo>
                    <a:lnTo>
                      <a:pt x="118" y="9"/>
                    </a:lnTo>
                    <a:lnTo>
                      <a:pt x="125" y="10"/>
                    </a:lnTo>
                    <a:lnTo>
                      <a:pt x="128" y="14"/>
                    </a:lnTo>
                    <a:lnTo>
                      <a:pt x="133" y="16"/>
                    </a:lnTo>
                    <a:lnTo>
                      <a:pt x="136" y="19"/>
                    </a:lnTo>
                    <a:lnTo>
                      <a:pt x="140" y="21"/>
                    </a:lnTo>
                    <a:lnTo>
                      <a:pt x="143" y="22"/>
                    </a:lnTo>
                    <a:lnTo>
                      <a:pt x="145" y="24"/>
                    </a:lnTo>
                    <a:lnTo>
                      <a:pt x="146" y="26"/>
                    </a:lnTo>
                    <a:lnTo>
                      <a:pt x="150" y="29"/>
                    </a:lnTo>
                    <a:lnTo>
                      <a:pt x="150" y="31"/>
                    </a:lnTo>
                    <a:lnTo>
                      <a:pt x="153" y="32"/>
                    </a:lnTo>
                    <a:lnTo>
                      <a:pt x="155" y="36"/>
                    </a:lnTo>
                    <a:lnTo>
                      <a:pt x="158" y="41"/>
                    </a:lnTo>
                    <a:lnTo>
                      <a:pt x="158" y="43"/>
                    </a:lnTo>
                    <a:lnTo>
                      <a:pt x="160" y="46"/>
                    </a:lnTo>
                    <a:lnTo>
                      <a:pt x="161" y="48"/>
                    </a:lnTo>
                    <a:lnTo>
                      <a:pt x="161" y="49"/>
                    </a:lnTo>
                    <a:lnTo>
                      <a:pt x="161" y="53"/>
                    </a:lnTo>
                    <a:lnTo>
                      <a:pt x="161" y="56"/>
                    </a:lnTo>
                    <a:lnTo>
                      <a:pt x="161" y="58"/>
                    </a:lnTo>
                    <a:lnTo>
                      <a:pt x="161" y="61"/>
                    </a:lnTo>
                    <a:lnTo>
                      <a:pt x="161" y="65"/>
                    </a:lnTo>
                    <a:lnTo>
                      <a:pt x="161" y="68"/>
                    </a:lnTo>
                    <a:lnTo>
                      <a:pt x="161" y="70"/>
                    </a:lnTo>
                    <a:lnTo>
                      <a:pt x="160" y="71"/>
                    </a:lnTo>
                    <a:lnTo>
                      <a:pt x="158" y="75"/>
                    </a:lnTo>
                    <a:lnTo>
                      <a:pt x="158" y="78"/>
                    </a:lnTo>
                    <a:lnTo>
                      <a:pt x="156" y="80"/>
                    </a:lnTo>
                    <a:lnTo>
                      <a:pt x="155" y="85"/>
                    </a:lnTo>
                    <a:lnTo>
                      <a:pt x="155" y="83"/>
                    </a:lnTo>
                    <a:lnTo>
                      <a:pt x="151" y="85"/>
                    </a:lnTo>
                    <a:lnTo>
                      <a:pt x="150" y="88"/>
                    </a:lnTo>
                    <a:lnTo>
                      <a:pt x="148" y="90"/>
                    </a:lnTo>
                    <a:lnTo>
                      <a:pt x="146" y="93"/>
                    </a:lnTo>
                    <a:lnTo>
                      <a:pt x="143" y="95"/>
                    </a:lnTo>
                    <a:lnTo>
                      <a:pt x="141" y="97"/>
                    </a:lnTo>
                    <a:lnTo>
                      <a:pt x="138" y="98"/>
                    </a:lnTo>
                    <a:lnTo>
                      <a:pt x="136" y="100"/>
                    </a:lnTo>
                    <a:lnTo>
                      <a:pt x="133" y="103"/>
                    </a:lnTo>
                    <a:lnTo>
                      <a:pt x="130" y="105"/>
                    </a:lnTo>
                    <a:lnTo>
                      <a:pt x="121" y="108"/>
                    </a:lnTo>
                    <a:lnTo>
                      <a:pt x="118" y="110"/>
                    </a:lnTo>
                    <a:lnTo>
                      <a:pt x="116" y="110"/>
                    </a:lnTo>
                    <a:lnTo>
                      <a:pt x="113" y="112"/>
                    </a:lnTo>
                    <a:lnTo>
                      <a:pt x="101" y="114"/>
                    </a:lnTo>
                    <a:lnTo>
                      <a:pt x="98" y="115"/>
                    </a:lnTo>
                    <a:lnTo>
                      <a:pt x="93" y="115"/>
                    </a:lnTo>
                    <a:lnTo>
                      <a:pt x="90" y="115"/>
                    </a:lnTo>
                    <a:lnTo>
                      <a:pt x="87" y="115"/>
                    </a:lnTo>
                    <a:lnTo>
                      <a:pt x="82" y="115"/>
                    </a:lnTo>
                    <a:lnTo>
                      <a:pt x="80" y="115"/>
                    </a:lnTo>
                    <a:lnTo>
                      <a:pt x="75" y="115"/>
                    </a:lnTo>
                    <a:lnTo>
                      <a:pt x="70" y="115"/>
                    </a:lnTo>
                    <a:lnTo>
                      <a:pt x="67" y="115"/>
                    </a:lnTo>
                    <a:lnTo>
                      <a:pt x="63" y="115"/>
                    </a:lnTo>
                    <a:lnTo>
                      <a:pt x="60" y="114"/>
                    </a:lnTo>
                    <a:lnTo>
                      <a:pt x="55" y="114"/>
                    </a:lnTo>
                    <a:lnTo>
                      <a:pt x="52" y="112"/>
                    </a:lnTo>
                    <a:lnTo>
                      <a:pt x="48" y="112"/>
                    </a:lnTo>
                    <a:lnTo>
                      <a:pt x="45" y="110"/>
                    </a:lnTo>
                    <a:lnTo>
                      <a:pt x="42" y="108"/>
                    </a:lnTo>
                    <a:lnTo>
                      <a:pt x="38" y="107"/>
                    </a:lnTo>
                    <a:lnTo>
                      <a:pt x="37" y="107"/>
                    </a:lnTo>
                    <a:lnTo>
                      <a:pt x="33" y="103"/>
                    </a:lnTo>
                    <a:lnTo>
                      <a:pt x="28" y="102"/>
                    </a:lnTo>
                    <a:lnTo>
                      <a:pt x="27" y="100"/>
                    </a:lnTo>
                    <a:lnTo>
                      <a:pt x="22" y="97"/>
                    </a:lnTo>
                    <a:lnTo>
                      <a:pt x="20" y="93"/>
                    </a:lnTo>
                    <a:lnTo>
                      <a:pt x="17" y="92"/>
                    </a:lnTo>
                    <a:lnTo>
                      <a:pt x="15" y="90"/>
                    </a:lnTo>
                    <a:lnTo>
                      <a:pt x="12" y="86"/>
                    </a:lnTo>
                    <a:lnTo>
                      <a:pt x="12" y="85"/>
                    </a:lnTo>
                    <a:lnTo>
                      <a:pt x="10" y="83"/>
                    </a:lnTo>
                    <a:lnTo>
                      <a:pt x="8" y="80"/>
                    </a:lnTo>
                    <a:lnTo>
                      <a:pt x="7" y="78"/>
                    </a:lnTo>
                    <a:lnTo>
                      <a:pt x="7" y="75"/>
                    </a:lnTo>
                    <a:lnTo>
                      <a:pt x="7" y="71"/>
                    </a:lnTo>
                    <a:lnTo>
                      <a:pt x="5" y="70"/>
                    </a:lnTo>
                    <a:lnTo>
                      <a:pt x="3" y="68"/>
                    </a:lnTo>
                    <a:lnTo>
                      <a:pt x="3" y="65"/>
                    </a:lnTo>
                    <a:lnTo>
                      <a:pt x="3" y="63"/>
                    </a:lnTo>
                    <a:lnTo>
                      <a:pt x="3" y="59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7" y="49"/>
                    </a:lnTo>
                    <a:lnTo>
                      <a:pt x="7" y="48"/>
                    </a:lnTo>
                    <a:lnTo>
                      <a:pt x="7" y="46"/>
                    </a:lnTo>
                    <a:lnTo>
                      <a:pt x="10" y="41"/>
                    </a:lnTo>
                    <a:lnTo>
                      <a:pt x="12" y="37"/>
                    </a:lnTo>
                    <a:lnTo>
                      <a:pt x="8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4" name="Freeform 986"/>
              <p:cNvSpPr>
                <a:spLocks/>
              </p:cNvSpPr>
              <p:nvPr/>
            </p:nvSpPr>
            <p:spPr bwMode="auto">
              <a:xfrm>
                <a:off x="5151" y="939"/>
                <a:ext cx="48" cy="35"/>
              </a:xfrm>
              <a:custGeom>
                <a:avLst/>
                <a:gdLst>
                  <a:gd name="T0" fmla="*/ 1 w 94"/>
                  <a:gd name="T1" fmla="*/ 14 h 69"/>
                  <a:gd name="T2" fmla="*/ 0 w 94"/>
                  <a:gd name="T3" fmla="*/ 18 h 69"/>
                  <a:gd name="T4" fmla="*/ 1 w 94"/>
                  <a:gd name="T5" fmla="*/ 22 h 69"/>
                  <a:gd name="T6" fmla="*/ 4 w 94"/>
                  <a:gd name="T7" fmla="*/ 27 h 69"/>
                  <a:gd name="T8" fmla="*/ 8 w 94"/>
                  <a:gd name="T9" fmla="*/ 31 h 69"/>
                  <a:gd name="T10" fmla="*/ 13 w 94"/>
                  <a:gd name="T11" fmla="*/ 33 h 69"/>
                  <a:gd name="T12" fmla="*/ 18 w 94"/>
                  <a:gd name="T13" fmla="*/ 34 h 69"/>
                  <a:gd name="T14" fmla="*/ 25 w 94"/>
                  <a:gd name="T15" fmla="*/ 34 h 69"/>
                  <a:gd name="T16" fmla="*/ 30 w 94"/>
                  <a:gd name="T17" fmla="*/ 34 h 69"/>
                  <a:gd name="T18" fmla="*/ 37 w 94"/>
                  <a:gd name="T19" fmla="*/ 31 h 69"/>
                  <a:gd name="T20" fmla="*/ 42 w 94"/>
                  <a:gd name="T21" fmla="*/ 29 h 69"/>
                  <a:gd name="T22" fmla="*/ 45 w 94"/>
                  <a:gd name="T23" fmla="*/ 25 h 69"/>
                  <a:gd name="T24" fmla="*/ 47 w 94"/>
                  <a:gd name="T25" fmla="*/ 22 h 69"/>
                  <a:gd name="T26" fmla="*/ 47 w 94"/>
                  <a:gd name="T27" fmla="*/ 18 h 69"/>
                  <a:gd name="T28" fmla="*/ 47 w 94"/>
                  <a:gd name="T29" fmla="*/ 13 h 69"/>
                  <a:gd name="T30" fmla="*/ 44 w 94"/>
                  <a:gd name="T31" fmla="*/ 7 h 69"/>
                  <a:gd name="T32" fmla="*/ 40 w 94"/>
                  <a:gd name="T33" fmla="*/ 4 h 69"/>
                  <a:gd name="T34" fmla="*/ 37 w 94"/>
                  <a:gd name="T35" fmla="*/ 3 h 69"/>
                  <a:gd name="T36" fmla="*/ 30 w 94"/>
                  <a:gd name="T37" fmla="*/ 0 h 69"/>
                  <a:gd name="T38" fmla="*/ 22 w 94"/>
                  <a:gd name="T39" fmla="*/ 0 h 69"/>
                  <a:gd name="T40" fmla="*/ 15 w 94"/>
                  <a:gd name="T41" fmla="*/ 1 h 69"/>
                  <a:gd name="T42" fmla="*/ 10 w 94"/>
                  <a:gd name="T43" fmla="*/ 4 h 69"/>
                  <a:gd name="T44" fmla="*/ 7 w 94"/>
                  <a:gd name="T45" fmla="*/ 5 h 69"/>
                  <a:gd name="T46" fmla="*/ 3 w 94"/>
                  <a:gd name="T47" fmla="*/ 9 h 69"/>
                  <a:gd name="T48" fmla="*/ 8 w 94"/>
                  <a:gd name="T49" fmla="*/ 7 h 69"/>
                  <a:gd name="T50" fmla="*/ 11 w 94"/>
                  <a:gd name="T51" fmla="*/ 5 h 69"/>
                  <a:gd name="T52" fmla="*/ 14 w 94"/>
                  <a:gd name="T53" fmla="*/ 4 h 69"/>
                  <a:gd name="T54" fmla="*/ 21 w 94"/>
                  <a:gd name="T55" fmla="*/ 1 h 69"/>
                  <a:gd name="T56" fmla="*/ 26 w 94"/>
                  <a:gd name="T57" fmla="*/ 1 h 69"/>
                  <a:gd name="T58" fmla="*/ 31 w 94"/>
                  <a:gd name="T59" fmla="*/ 3 h 69"/>
                  <a:gd name="T60" fmla="*/ 39 w 94"/>
                  <a:gd name="T61" fmla="*/ 5 h 69"/>
                  <a:gd name="T62" fmla="*/ 42 w 94"/>
                  <a:gd name="T63" fmla="*/ 9 h 69"/>
                  <a:gd name="T64" fmla="*/ 45 w 94"/>
                  <a:gd name="T65" fmla="*/ 13 h 69"/>
                  <a:gd name="T66" fmla="*/ 45 w 94"/>
                  <a:gd name="T67" fmla="*/ 18 h 69"/>
                  <a:gd name="T68" fmla="*/ 45 w 94"/>
                  <a:gd name="T69" fmla="*/ 20 h 69"/>
                  <a:gd name="T70" fmla="*/ 43 w 94"/>
                  <a:gd name="T71" fmla="*/ 25 h 69"/>
                  <a:gd name="T72" fmla="*/ 40 w 94"/>
                  <a:gd name="T73" fmla="*/ 27 h 69"/>
                  <a:gd name="T74" fmla="*/ 36 w 94"/>
                  <a:gd name="T75" fmla="*/ 31 h 69"/>
                  <a:gd name="T76" fmla="*/ 32 w 94"/>
                  <a:gd name="T77" fmla="*/ 31 h 69"/>
                  <a:gd name="T78" fmla="*/ 26 w 94"/>
                  <a:gd name="T79" fmla="*/ 33 h 69"/>
                  <a:gd name="T80" fmla="*/ 20 w 94"/>
                  <a:gd name="T81" fmla="*/ 33 h 69"/>
                  <a:gd name="T82" fmla="*/ 14 w 94"/>
                  <a:gd name="T83" fmla="*/ 31 h 69"/>
                  <a:gd name="T84" fmla="*/ 11 w 94"/>
                  <a:gd name="T85" fmla="*/ 31 h 69"/>
                  <a:gd name="T86" fmla="*/ 7 w 94"/>
                  <a:gd name="T87" fmla="*/ 27 h 69"/>
                  <a:gd name="T88" fmla="*/ 3 w 94"/>
                  <a:gd name="T89" fmla="*/ 24 h 69"/>
                  <a:gd name="T90" fmla="*/ 3 w 94"/>
                  <a:gd name="T91" fmla="*/ 19 h 69"/>
                  <a:gd name="T92" fmla="*/ 3 w 94"/>
                  <a:gd name="T93" fmla="*/ 16 h 69"/>
                  <a:gd name="T94" fmla="*/ 3 w 94"/>
                  <a:gd name="T95" fmla="*/ 13 h 6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94"/>
                  <a:gd name="T145" fmla="*/ 0 h 69"/>
                  <a:gd name="T146" fmla="*/ 94 w 94"/>
                  <a:gd name="T147" fmla="*/ 69 h 6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94" h="69">
                    <a:moveTo>
                      <a:pt x="5" y="18"/>
                    </a:moveTo>
                    <a:lnTo>
                      <a:pt x="1" y="25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1" y="42"/>
                    </a:lnTo>
                    <a:lnTo>
                      <a:pt x="1" y="44"/>
                    </a:lnTo>
                    <a:lnTo>
                      <a:pt x="3" y="49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1" y="57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2"/>
                    </a:lnTo>
                    <a:lnTo>
                      <a:pt x="21" y="62"/>
                    </a:lnTo>
                    <a:lnTo>
                      <a:pt x="23" y="64"/>
                    </a:lnTo>
                    <a:lnTo>
                      <a:pt x="26" y="66"/>
                    </a:lnTo>
                    <a:lnTo>
                      <a:pt x="26" y="67"/>
                    </a:lnTo>
                    <a:lnTo>
                      <a:pt x="30" y="67"/>
                    </a:lnTo>
                    <a:lnTo>
                      <a:pt x="33" y="67"/>
                    </a:lnTo>
                    <a:lnTo>
                      <a:pt x="35" y="67"/>
                    </a:lnTo>
                    <a:lnTo>
                      <a:pt x="40" y="67"/>
                    </a:lnTo>
                    <a:lnTo>
                      <a:pt x="43" y="67"/>
                    </a:lnTo>
                    <a:lnTo>
                      <a:pt x="45" y="69"/>
                    </a:lnTo>
                    <a:lnTo>
                      <a:pt x="48" y="67"/>
                    </a:lnTo>
                    <a:lnTo>
                      <a:pt x="51" y="67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58" y="67"/>
                    </a:lnTo>
                    <a:lnTo>
                      <a:pt x="68" y="66"/>
                    </a:lnTo>
                    <a:lnTo>
                      <a:pt x="68" y="64"/>
                    </a:lnTo>
                    <a:lnTo>
                      <a:pt x="71" y="62"/>
                    </a:lnTo>
                    <a:lnTo>
                      <a:pt x="73" y="62"/>
                    </a:lnTo>
                    <a:lnTo>
                      <a:pt x="74" y="61"/>
                    </a:lnTo>
                    <a:lnTo>
                      <a:pt x="76" y="61"/>
                    </a:lnTo>
                    <a:lnTo>
                      <a:pt x="78" y="59"/>
                    </a:lnTo>
                    <a:lnTo>
                      <a:pt x="83" y="57"/>
                    </a:lnTo>
                    <a:lnTo>
                      <a:pt x="84" y="56"/>
                    </a:lnTo>
                    <a:lnTo>
                      <a:pt x="84" y="54"/>
                    </a:lnTo>
                    <a:lnTo>
                      <a:pt x="86" y="52"/>
                    </a:lnTo>
                    <a:lnTo>
                      <a:pt x="88" y="49"/>
                    </a:lnTo>
                    <a:lnTo>
                      <a:pt x="89" y="49"/>
                    </a:lnTo>
                    <a:lnTo>
                      <a:pt x="89" y="47"/>
                    </a:lnTo>
                    <a:lnTo>
                      <a:pt x="93" y="44"/>
                    </a:lnTo>
                    <a:lnTo>
                      <a:pt x="93" y="42"/>
                    </a:lnTo>
                    <a:lnTo>
                      <a:pt x="93" y="39"/>
                    </a:lnTo>
                    <a:lnTo>
                      <a:pt x="94" y="37"/>
                    </a:lnTo>
                    <a:lnTo>
                      <a:pt x="93" y="35"/>
                    </a:lnTo>
                    <a:lnTo>
                      <a:pt x="94" y="35"/>
                    </a:lnTo>
                    <a:lnTo>
                      <a:pt x="94" y="30"/>
                    </a:lnTo>
                    <a:lnTo>
                      <a:pt x="93" y="25"/>
                    </a:lnTo>
                    <a:lnTo>
                      <a:pt x="89" y="18"/>
                    </a:lnTo>
                    <a:lnTo>
                      <a:pt x="88" y="17"/>
                    </a:lnTo>
                    <a:lnTo>
                      <a:pt x="88" y="15"/>
                    </a:lnTo>
                    <a:lnTo>
                      <a:pt x="86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1" y="8"/>
                    </a:lnTo>
                    <a:lnTo>
                      <a:pt x="79" y="8"/>
                    </a:lnTo>
                    <a:lnTo>
                      <a:pt x="78" y="8"/>
                    </a:lnTo>
                    <a:lnTo>
                      <a:pt x="76" y="7"/>
                    </a:lnTo>
                    <a:lnTo>
                      <a:pt x="73" y="5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3" y="0"/>
                    </a:lnTo>
                    <a:lnTo>
                      <a:pt x="30" y="1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1" y="12"/>
                    </a:lnTo>
                    <a:lnTo>
                      <a:pt x="10" y="13"/>
                    </a:lnTo>
                    <a:lnTo>
                      <a:pt x="8" y="15"/>
                    </a:lnTo>
                    <a:lnTo>
                      <a:pt x="5" y="18"/>
                    </a:lnTo>
                    <a:lnTo>
                      <a:pt x="10" y="20"/>
                    </a:lnTo>
                    <a:lnTo>
                      <a:pt x="11" y="17"/>
                    </a:lnTo>
                    <a:lnTo>
                      <a:pt x="13" y="15"/>
                    </a:lnTo>
                    <a:lnTo>
                      <a:pt x="15" y="13"/>
                    </a:lnTo>
                    <a:lnTo>
                      <a:pt x="18" y="12"/>
                    </a:lnTo>
                    <a:lnTo>
                      <a:pt x="21" y="10"/>
                    </a:lnTo>
                    <a:lnTo>
                      <a:pt x="23" y="8"/>
                    </a:lnTo>
                    <a:lnTo>
                      <a:pt x="25" y="8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5" y="5"/>
                    </a:lnTo>
                    <a:lnTo>
                      <a:pt x="40" y="3"/>
                    </a:lnTo>
                    <a:lnTo>
                      <a:pt x="41" y="1"/>
                    </a:lnTo>
                    <a:lnTo>
                      <a:pt x="43" y="1"/>
                    </a:lnTo>
                    <a:lnTo>
                      <a:pt x="46" y="1"/>
                    </a:lnTo>
                    <a:lnTo>
                      <a:pt x="48" y="1"/>
                    </a:lnTo>
                    <a:lnTo>
                      <a:pt x="51" y="1"/>
                    </a:lnTo>
                    <a:lnTo>
                      <a:pt x="56" y="1"/>
                    </a:lnTo>
                    <a:lnTo>
                      <a:pt x="58" y="3"/>
                    </a:lnTo>
                    <a:lnTo>
                      <a:pt x="59" y="3"/>
                    </a:lnTo>
                    <a:lnTo>
                      <a:pt x="61" y="5"/>
                    </a:lnTo>
                    <a:lnTo>
                      <a:pt x="69" y="8"/>
                    </a:lnTo>
                    <a:lnTo>
                      <a:pt x="71" y="8"/>
                    </a:lnTo>
                    <a:lnTo>
                      <a:pt x="73" y="8"/>
                    </a:lnTo>
                    <a:lnTo>
                      <a:pt x="76" y="10"/>
                    </a:lnTo>
                    <a:lnTo>
                      <a:pt x="76" y="12"/>
                    </a:lnTo>
                    <a:lnTo>
                      <a:pt x="79" y="13"/>
                    </a:lnTo>
                    <a:lnTo>
                      <a:pt x="83" y="15"/>
                    </a:lnTo>
                    <a:lnTo>
                      <a:pt x="83" y="17"/>
                    </a:lnTo>
                    <a:lnTo>
                      <a:pt x="84" y="17"/>
                    </a:lnTo>
                    <a:lnTo>
                      <a:pt x="84" y="18"/>
                    </a:lnTo>
                    <a:lnTo>
                      <a:pt x="86" y="18"/>
                    </a:lnTo>
                    <a:lnTo>
                      <a:pt x="88" y="25"/>
                    </a:lnTo>
                    <a:lnTo>
                      <a:pt x="88" y="27"/>
                    </a:lnTo>
                    <a:lnTo>
                      <a:pt x="89" y="30"/>
                    </a:lnTo>
                    <a:lnTo>
                      <a:pt x="89" y="35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0"/>
                    </a:lnTo>
                    <a:lnTo>
                      <a:pt x="88" y="42"/>
                    </a:lnTo>
                    <a:lnTo>
                      <a:pt x="86" y="45"/>
                    </a:lnTo>
                    <a:lnTo>
                      <a:pt x="86" y="47"/>
                    </a:lnTo>
                    <a:lnTo>
                      <a:pt x="84" y="49"/>
                    </a:lnTo>
                    <a:lnTo>
                      <a:pt x="83" y="50"/>
                    </a:lnTo>
                    <a:lnTo>
                      <a:pt x="81" y="52"/>
                    </a:lnTo>
                    <a:lnTo>
                      <a:pt x="79" y="54"/>
                    </a:lnTo>
                    <a:lnTo>
                      <a:pt x="78" y="54"/>
                    </a:lnTo>
                    <a:lnTo>
                      <a:pt x="76" y="57"/>
                    </a:lnTo>
                    <a:lnTo>
                      <a:pt x="73" y="57"/>
                    </a:lnTo>
                    <a:lnTo>
                      <a:pt x="71" y="59"/>
                    </a:lnTo>
                    <a:lnTo>
                      <a:pt x="71" y="61"/>
                    </a:lnTo>
                    <a:lnTo>
                      <a:pt x="68" y="61"/>
                    </a:lnTo>
                    <a:lnTo>
                      <a:pt x="66" y="61"/>
                    </a:lnTo>
                    <a:lnTo>
                      <a:pt x="64" y="61"/>
                    </a:lnTo>
                    <a:lnTo>
                      <a:pt x="63" y="62"/>
                    </a:lnTo>
                    <a:lnTo>
                      <a:pt x="58" y="64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1" y="66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3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5" y="64"/>
                    </a:lnTo>
                    <a:lnTo>
                      <a:pt x="30" y="62"/>
                    </a:lnTo>
                    <a:lnTo>
                      <a:pt x="28" y="62"/>
                    </a:lnTo>
                    <a:lnTo>
                      <a:pt x="30" y="62"/>
                    </a:lnTo>
                    <a:lnTo>
                      <a:pt x="25" y="61"/>
                    </a:lnTo>
                    <a:lnTo>
                      <a:pt x="23" y="61"/>
                    </a:lnTo>
                    <a:lnTo>
                      <a:pt x="21" y="61"/>
                    </a:lnTo>
                    <a:lnTo>
                      <a:pt x="18" y="57"/>
                    </a:lnTo>
                    <a:lnTo>
                      <a:pt x="16" y="57"/>
                    </a:lnTo>
                    <a:lnTo>
                      <a:pt x="15" y="56"/>
                    </a:lnTo>
                    <a:lnTo>
                      <a:pt x="13" y="54"/>
                    </a:lnTo>
                    <a:lnTo>
                      <a:pt x="11" y="52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6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6" y="28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10" y="20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5" name="Freeform 987"/>
              <p:cNvSpPr>
                <a:spLocks/>
              </p:cNvSpPr>
              <p:nvPr/>
            </p:nvSpPr>
            <p:spPr bwMode="auto">
              <a:xfrm>
                <a:off x="5145" y="916"/>
                <a:ext cx="50" cy="61"/>
              </a:xfrm>
              <a:custGeom>
                <a:avLst/>
                <a:gdLst>
                  <a:gd name="T0" fmla="*/ 0 w 102"/>
                  <a:gd name="T1" fmla="*/ 24 h 124"/>
                  <a:gd name="T2" fmla="*/ 0 w 102"/>
                  <a:gd name="T3" fmla="*/ 31 h 124"/>
                  <a:gd name="T4" fmla="*/ 0 w 102"/>
                  <a:gd name="T5" fmla="*/ 39 h 124"/>
                  <a:gd name="T6" fmla="*/ 2 w 102"/>
                  <a:gd name="T7" fmla="*/ 45 h 124"/>
                  <a:gd name="T8" fmla="*/ 6 w 102"/>
                  <a:gd name="T9" fmla="*/ 51 h 124"/>
                  <a:gd name="T10" fmla="*/ 11 w 102"/>
                  <a:gd name="T11" fmla="*/ 57 h 124"/>
                  <a:gd name="T12" fmla="*/ 17 w 102"/>
                  <a:gd name="T13" fmla="*/ 59 h 124"/>
                  <a:gd name="T14" fmla="*/ 22 w 102"/>
                  <a:gd name="T15" fmla="*/ 61 h 124"/>
                  <a:gd name="T16" fmla="*/ 28 w 102"/>
                  <a:gd name="T17" fmla="*/ 60 h 124"/>
                  <a:gd name="T18" fmla="*/ 34 w 102"/>
                  <a:gd name="T19" fmla="*/ 59 h 124"/>
                  <a:gd name="T20" fmla="*/ 39 w 102"/>
                  <a:gd name="T21" fmla="*/ 54 h 124"/>
                  <a:gd name="T22" fmla="*/ 44 w 102"/>
                  <a:gd name="T23" fmla="*/ 49 h 124"/>
                  <a:gd name="T24" fmla="*/ 48 w 102"/>
                  <a:gd name="T25" fmla="*/ 43 h 124"/>
                  <a:gd name="T26" fmla="*/ 49 w 102"/>
                  <a:gd name="T27" fmla="*/ 36 h 124"/>
                  <a:gd name="T28" fmla="*/ 50 w 102"/>
                  <a:gd name="T29" fmla="*/ 29 h 124"/>
                  <a:gd name="T30" fmla="*/ 49 w 102"/>
                  <a:gd name="T31" fmla="*/ 22 h 124"/>
                  <a:gd name="T32" fmla="*/ 47 w 102"/>
                  <a:gd name="T33" fmla="*/ 15 h 124"/>
                  <a:gd name="T34" fmla="*/ 43 w 102"/>
                  <a:gd name="T35" fmla="*/ 9 h 124"/>
                  <a:gd name="T36" fmla="*/ 38 w 102"/>
                  <a:gd name="T37" fmla="*/ 4 h 124"/>
                  <a:gd name="T38" fmla="*/ 31 w 102"/>
                  <a:gd name="T39" fmla="*/ 2 h 124"/>
                  <a:gd name="T40" fmla="*/ 25 w 102"/>
                  <a:gd name="T41" fmla="*/ 0 h 124"/>
                  <a:gd name="T42" fmla="*/ 19 w 102"/>
                  <a:gd name="T43" fmla="*/ 2 h 124"/>
                  <a:gd name="T44" fmla="*/ 13 w 102"/>
                  <a:gd name="T45" fmla="*/ 4 h 124"/>
                  <a:gd name="T46" fmla="*/ 8 w 102"/>
                  <a:gd name="T47" fmla="*/ 8 h 124"/>
                  <a:gd name="T48" fmla="*/ 5 w 102"/>
                  <a:gd name="T49" fmla="*/ 14 h 124"/>
                  <a:gd name="T50" fmla="*/ 4 w 102"/>
                  <a:gd name="T51" fmla="*/ 18 h 124"/>
                  <a:gd name="T52" fmla="*/ 7 w 102"/>
                  <a:gd name="T53" fmla="*/ 12 h 124"/>
                  <a:gd name="T54" fmla="*/ 12 w 102"/>
                  <a:gd name="T55" fmla="*/ 7 h 124"/>
                  <a:gd name="T56" fmla="*/ 17 w 102"/>
                  <a:gd name="T57" fmla="*/ 3 h 124"/>
                  <a:gd name="T58" fmla="*/ 23 w 102"/>
                  <a:gd name="T59" fmla="*/ 2 h 124"/>
                  <a:gd name="T60" fmla="*/ 29 w 102"/>
                  <a:gd name="T61" fmla="*/ 2 h 124"/>
                  <a:gd name="T62" fmla="*/ 34 w 102"/>
                  <a:gd name="T63" fmla="*/ 3 h 124"/>
                  <a:gd name="T64" fmla="*/ 41 w 102"/>
                  <a:gd name="T65" fmla="*/ 8 h 124"/>
                  <a:gd name="T66" fmla="*/ 45 w 102"/>
                  <a:gd name="T67" fmla="*/ 13 h 124"/>
                  <a:gd name="T68" fmla="*/ 48 w 102"/>
                  <a:gd name="T69" fmla="*/ 19 h 124"/>
                  <a:gd name="T70" fmla="*/ 49 w 102"/>
                  <a:gd name="T71" fmla="*/ 26 h 124"/>
                  <a:gd name="T72" fmla="*/ 49 w 102"/>
                  <a:gd name="T73" fmla="*/ 32 h 124"/>
                  <a:gd name="T74" fmla="*/ 48 w 102"/>
                  <a:gd name="T75" fmla="*/ 39 h 124"/>
                  <a:gd name="T76" fmla="*/ 45 w 102"/>
                  <a:gd name="T77" fmla="*/ 47 h 124"/>
                  <a:gd name="T78" fmla="*/ 41 w 102"/>
                  <a:gd name="T79" fmla="*/ 52 h 124"/>
                  <a:gd name="T80" fmla="*/ 36 w 102"/>
                  <a:gd name="T81" fmla="*/ 57 h 124"/>
                  <a:gd name="T82" fmla="*/ 31 w 102"/>
                  <a:gd name="T83" fmla="*/ 59 h 124"/>
                  <a:gd name="T84" fmla="*/ 25 w 102"/>
                  <a:gd name="T85" fmla="*/ 60 h 124"/>
                  <a:gd name="T86" fmla="*/ 19 w 102"/>
                  <a:gd name="T87" fmla="*/ 59 h 124"/>
                  <a:gd name="T88" fmla="*/ 13 w 102"/>
                  <a:gd name="T89" fmla="*/ 57 h 124"/>
                  <a:gd name="T90" fmla="*/ 8 w 102"/>
                  <a:gd name="T91" fmla="*/ 53 h 124"/>
                  <a:gd name="T92" fmla="*/ 5 w 102"/>
                  <a:gd name="T93" fmla="*/ 48 h 124"/>
                  <a:gd name="T94" fmla="*/ 2 w 102"/>
                  <a:gd name="T95" fmla="*/ 41 h 124"/>
                  <a:gd name="T96" fmla="*/ 1 w 102"/>
                  <a:gd name="T97" fmla="*/ 34 h 124"/>
                  <a:gd name="T98" fmla="*/ 1 w 102"/>
                  <a:gd name="T99" fmla="*/ 28 h 124"/>
                  <a:gd name="T100" fmla="*/ 2 w 102"/>
                  <a:gd name="T101" fmla="*/ 20 h 1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2"/>
                  <a:gd name="T154" fmla="*/ 0 h 124"/>
                  <a:gd name="T155" fmla="*/ 102 w 102"/>
                  <a:gd name="T156" fmla="*/ 124 h 1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2" h="124">
                    <a:moveTo>
                      <a:pt x="5" y="38"/>
                    </a:moveTo>
                    <a:lnTo>
                      <a:pt x="4" y="41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2"/>
                    </a:lnTo>
                    <a:lnTo>
                      <a:pt x="2" y="83"/>
                    </a:lnTo>
                    <a:lnTo>
                      <a:pt x="4" y="87"/>
                    </a:lnTo>
                    <a:lnTo>
                      <a:pt x="4" y="90"/>
                    </a:lnTo>
                    <a:lnTo>
                      <a:pt x="5" y="92"/>
                    </a:lnTo>
                    <a:lnTo>
                      <a:pt x="7" y="95"/>
                    </a:lnTo>
                    <a:lnTo>
                      <a:pt x="9" y="97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2" y="104"/>
                    </a:lnTo>
                    <a:lnTo>
                      <a:pt x="14" y="107"/>
                    </a:lnTo>
                    <a:lnTo>
                      <a:pt x="15" y="107"/>
                    </a:lnTo>
                    <a:lnTo>
                      <a:pt x="19" y="110"/>
                    </a:lnTo>
                    <a:lnTo>
                      <a:pt x="20" y="112"/>
                    </a:lnTo>
                    <a:lnTo>
                      <a:pt x="22" y="115"/>
                    </a:lnTo>
                    <a:lnTo>
                      <a:pt x="24" y="115"/>
                    </a:lnTo>
                    <a:lnTo>
                      <a:pt x="27" y="117"/>
                    </a:lnTo>
                    <a:lnTo>
                      <a:pt x="29" y="119"/>
                    </a:lnTo>
                    <a:lnTo>
                      <a:pt x="30" y="119"/>
                    </a:lnTo>
                    <a:lnTo>
                      <a:pt x="34" y="119"/>
                    </a:lnTo>
                    <a:lnTo>
                      <a:pt x="35" y="122"/>
                    </a:lnTo>
                    <a:lnTo>
                      <a:pt x="39" y="122"/>
                    </a:lnTo>
                    <a:lnTo>
                      <a:pt x="40" y="122"/>
                    </a:lnTo>
                    <a:lnTo>
                      <a:pt x="44" y="124"/>
                    </a:lnTo>
                    <a:lnTo>
                      <a:pt x="45" y="124"/>
                    </a:lnTo>
                    <a:lnTo>
                      <a:pt x="49" y="124"/>
                    </a:lnTo>
                    <a:lnTo>
                      <a:pt x="50" y="124"/>
                    </a:lnTo>
                    <a:lnTo>
                      <a:pt x="54" y="124"/>
                    </a:lnTo>
                    <a:lnTo>
                      <a:pt x="55" y="124"/>
                    </a:lnTo>
                    <a:lnTo>
                      <a:pt x="57" y="122"/>
                    </a:lnTo>
                    <a:lnTo>
                      <a:pt x="60" y="122"/>
                    </a:lnTo>
                    <a:lnTo>
                      <a:pt x="64" y="120"/>
                    </a:lnTo>
                    <a:lnTo>
                      <a:pt x="65" y="119"/>
                    </a:lnTo>
                    <a:lnTo>
                      <a:pt x="67" y="119"/>
                    </a:lnTo>
                    <a:lnTo>
                      <a:pt x="69" y="119"/>
                    </a:lnTo>
                    <a:lnTo>
                      <a:pt x="72" y="117"/>
                    </a:lnTo>
                    <a:lnTo>
                      <a:pt x="75" y="115"/>
                    </a:lnTo>
                    <a:lnTo>
                      <a:pt x="77" y="115"/>
                    </a:lnTo>
                    <a:lnTo>
                      <a:pt x="78" y="114"/>
                    </a:lnTo>
                    <a:lnTo>
                      <a:pt x="80" y="110"/>
                    </a:lnTo>
                    <a:lnTo>
                      <a:pt x="82" y="109"/>
                    </a:lnTo>
                    <a:lnTo>
                      <a:pt x="85" y="107"/>
                    </a:lnTo>
                    <a:lnTo>
                      <a:pt x="85" y="105"/>
                    </a:lnTo>
                    <a:lnTo>
                      <a:pt x="87" y="102"/>
                    </a:lnTo>
                    <a:lnTo>
                      <a:pt x="90" y="100"/>
                    </a:lnTo>
                    <a:lnTo>
                      <a:pt x="92" y="97"/>
                    </a:lnTo>
                    <a:lnTo>
                      <a:pt x="95" y="92"/>
                    </a:lnTo>
                    <a:lnTo>
                      <a:pt x="95" y="90"/>
                    </a:lnTo>
                    <a:lnTo>
                      <a:pt x="97" y="88"/>
                    </a:lnTo>
                    <a:lnTo>
                      <a:pt x="97" y="83"/>
                    </a:lnTo>
                    <a:lnTo>
                      <a:pt x="98" y="82"/>
                    </a:lnTo>
                    <a:lnTo>
                      <a:pt x="100" y="80"/>
                    </a:lnTo>
                    <a:lnTo>
                      <a:pt x="100" y="76"/>
                    </a:lnTo>
                    <a:lnTo>
                      <a:pt x="100" y="73"/>
                    </a:lnTo>
                    <a:lnTo>
                      <a:pt x="100" y="70"/>
                    </a:lnTo>
                    <a:lnTo>
                      <a:pt x="100" y="66"/>
                    </a:lnTo>
                    <a:lnTo>
                      <a:pt x="102" y="63"/>
                    </a:lnTo>
                    <a:lnTo>
                      <a:pt x="102" y="61"/>
                    </a:lnTo>
                    <a:lnTo>
                      <a:pt x="102" y="58"/>
                    </a:lnTo>
                    <a:lnTo>
                      <a:pt x="102" y="55"/>
                    </a:lnTo>
                    <a:lnTo>
                      <a:pt x="100" y="51"/>
                    </a:lnTo>
                    <a:lnTo>
                      <a:pt x="100" y="49"/>
                    </a:lnTo>
                    <a:lnTo>
                      <a:pt x="100" y="46"/>
                    </a:lnTo>
                    <a:lnTo>
                      <a:pt x="100" y="44"/>
                    </a:lnTo>
                    <a:lnTo>
                      <a:pt x="98" y="41"/>
                    </a:lnTo>
                    <a:lnTo>
                      <a:pt x="97" y="38"/>
                    </a:lnTo>
                    <a:lnTo>
                      <a:pt x="97" y="36"/>
                    </a:lnTo>
                    <a:lnTo>
                      <a:pt x="97" y="33"/>
                    </a:lnTo>
                    <a:lnTo>
                      <a:pt x="95" y="31"/>
                    </a:lnTo>
                    <a:lnTo>
                      <a:pt x="95" y="27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22"/>
                    </a:lnTo>
                    <a:lnTo>
                      <a:pt x="87" y="19"/>
                    </a:lnTo>
                    <a:lnTo>
                      <a:pt x="85" y="17"/>
                    </a:lnTo>
                    <a:lnTo>
                      <a:pt x="83" y="16"/>
                    </a:lnTo>
                    <a:lnTo>
                      <a:pt x="82" y="14"/>
                    </a:lnTo>
                    <a:lnTo>
                      <a:pt x="80" y="11"/>
                    </a:lnTo>
                    <a:lnTo>
                      <a:pt x="78" y="9"/>
                    </a:lnTo>
                    <a:lnTo>
                      <a:pt x="75" y="9"/>
                    </a:lnTo>
                    <a:lnTo>
                      <a:pt x="70" y="6"/>
                    </a:lnTo>
                    <a:lnTo>
                      <a:pt x="69" y="4"/>
                    </a:lnTo>
                    <a:lnTo>
                      <a:pt x="67" y="4"/>
                    </a:lnTo>
                    <a:lnTo>
                      <a:pt x="64" y="4"/>
                    </a:lnTo>
                    <a:lnTo>
                      <a:pt x="62" y="4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5" y="2"/>
                    </a:lnTo>
                    <a:lnTo>
                      <a:pt x="50" y="0"/>
                    </a:lnTo>
                    <a:lnTo>
                      <a:pt x="49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0" y="4"/>
                    </a:lnTo>
                    <a:lnTo>
                      <a:pt x="39" y="4"/>
                    </a:lnTo>
                    <a:lnTo>
                      <a:pt x="37" y="4"/>
                    </a:lnTo>
                    <a:lnTo>
                      <a:pt x="35" y="6"/>
                    </a:lnTo>
                    <a:lnTo>
                      <a:pt x="32" y="7"/>
                    </a:lnTo>
                    <a:lnTo>
                      <a:pt x="29" y="9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4" y="12"/>
                    </a:lnTo>
                    <a:lnTo>
                      <a:pt x="22" y="16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5" y="21"/>
                    </a:lnTo>
                    <a:lnTo>
                      <a:pt x="14" y="22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10" y="29"/>
                    </a:lnTo>
                    <a:lnTo>
                      <a:pt x="7" y="33"/>
                    </a:lnTo>
                    <a:lnTo>
                      <a:pt x="5" y="34"/>
                    </a:lnTo>
                    <a:lnTo>
                      <a:pt x="5" y="38"/>
                    </a:lnTo>
                    <a:lnTo>
                      <a:pt x="7" y="39"/>
                    </a:lnTo>
                    <a:lnTo>
                      <a:pt x="9" y="36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2" y="27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4" y="14"/>
                    </a:lnTo>
                    <a:lnTo>
                      <a:pt x="27" y="12"/>
                    </a:lnTo>
                    <a:lnTo>
                      <a:pt x="29" y="11"/>
                    </a:lnTo>
                    <a:lnTo>
                      <a:pt x="30" y="9"/>
                    </a:lnTo>
                    <a:lnTo>
                      <a:pt x="34" y="9"/>
                    </a:lnTo>
                    <a:lnTo>
                      <a:pt x="35" y="7"/>
                    </a:lnTo>
                    <a:lnTo>
                      <a:pt x="39" y="7"/>
                    </a:lnTo>
                    <a:lnTo>
                      <a:pt x="40" y="6"/>
                    </a:lnTo>
                    <a:lnTo>
                      <a:pt x="44" y="4"/>
                    </a:lnTo>
                    <a:lnTo>
                      <a:pt x="47" y="4"/>
                    </a:lnTo>
                    <a:lnTo>
                      <a:pt x="50" y="4"/>
                    </a:lnTo>
                    <a:lnTo>
                      <a:pt x="52" y="4"/>
                    </a:lnTo>
                    <a:lnTo>
                      <a:pt x="54" y="4"/>
                    </a:lnTo>
                    <a:lnTo>
                      <a:pt x="57" y="4"/>
                    </a:lnTo>
                    <a:lnTo>
                      <a:pt x="59" y="4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7" y="6"/>
                    </a:lnTo>
                    <a:lnTo>
                      <a:pt x="69" y="7"/>
                    </a:lnTo>
                    <a:lnTo>
                      <a:pt x="70" y="7"/>
                    </a:lnTo>
                    <a:lnTo>
                      <a:pt x="75" y="9"/>
                    </a:lnTo>
                    <a:lnTo>
                      <a:pt x="77" y="12"/>
                    </a:lnTo>
                    <a:lnTo>
                      <a:pt x="78" y="14"/>
                    </a:lnTo>
                    <a:lnTo>
                      <a:pt x="80" y="16"/>
                    </a:lnTo>
                    <a:lnTo>
                      <a:pt x="83" y="17"/>
                    </a:lnTo>
                    <a:lnTo>
                      <a:pt x="85" y="17"/>
                    </a:lnTo>
                    <a:lnTo>
                      <a:pt x="85" y="21"/>
                    </a:lnTo>
                    <a:lnTo>
                      <a:pt x="87" y="22"/>
                    </a:lnTo>
                    <a:lnTo>
                      <a:pt x="90" y="24"/>
                    </a:lnTo>
                    <a:lnTo>
                      <a:pt x="92" y="26"/>
                    </a:lnTo>
                    <a:lnTo>
                      <a:pt x="92" y="29"/>
                    </a:lnTo>
                    <a:lnTo>
                      <a:pt x="93" y="33"/>
                    </a:lnTo>
                    <a:lnTo>
                      <a:pt x="95" y="33"/>
                    </a:lnTo>
                    <a:lnTo>
                      <a:pt x="95" y="36"/>
                    </a:lnTo>
                    <a:lnTo>
                      <a:pt x="97" y="39"/>
                    </a:lnTo>
                    <a:lnTo>
                      <a:pt x="97" y="41"/>
                    </a:lnTo>
                    <a:lnTo>
                      <a:pt x="97" y="44"/>
                    </a:lnTo>
                    <a:lnTo>
                      <a:pt x="98" y="46"/>
                    </a:lnTo>
                    <a:lnTo>
                      <a:pt x="98" y="49"/>
                    </a:lnTo>
                    <a:lnTo>
                      <a:pt x="100" y="53"/>
                    </a:lnTo>
                    <a:lnTo>
                      <a:pt x="100" y="56"/>
                    </a:lnTo>
                    <a:lnTo>
                      <a:pt x="100" y="58"/>
                    </a:lnTo>
                    <a:lnTo>
                      <a:pt x="100" y="61"/>
                    </a:lnTo>
                    <a:lnTo>
                      <a:pt x="100" y="63"/>
                    </a:lnTo>
                    <a:lnTo>
                      <a:pt x="100" y="66"/>
                    </a:lnTo>
                    <a:lnTo>
                      <a:pt x="100" y="70"/>
                    </a:lnTo>
                    <a:lnTo>
                      <a:pt x="98" y="73"/>
                    </a:lnTo>
                    <a:lnTo>
                      <a:pt x="98" y="75"/>
                    </a:lnTo>
                    <a:lnTo>
                      <a:pt x="97" y="78"/>
                    </a:lnTo>
                    <a:lnTo>
                      <a:pt x="97" y="80"/>
                    </a:lnTo>
                    <a:lnTo>
                      <a:pt x="97" y="83"/>
                    </a:lnTo>
                    <a:lnTo>
                      <a:pt x="95" y="87"/>
                    </a:lnTo>
                    <a:lnTo>
                      <a:pt x="95" y="90"/>
                    </a:lnTo>
                    <a:lnTo>
                      <a:pt x="92" y="92"/>
                    </a:lnTo>
                    <a:lnTo>
                      <a:pt x="92" y="95"/>
                    </a:lnTo>
                    <a:lnTo>
                      <a:pt x="90" y="97"/>
                    </a:lnTo>
                    <a:lnTo>
                      <a:pt x="88" y="98"/>
                    </a:lnTo>
                    <a:lnTo>
                      <a:pt x="87" y="102"/>
                    </a:lnTo>
                    <a:lnTo>
                      <a:pt x="85" y="104"/>
                    </a:lnTo>
                    <a:lnTo>
                      <a:pt x="83" y="105"/>
                    </a:lnTo>
                    <a:lnTo>
                      <a:pt x="82" y="107"/>
                    </a:lnTo>
                    <a:lnTo>
                      <a:pt x="78" y="109"/>
                    </a:lnTo>
                    <a:lnTo>
                      <a:pt x="78" y="110"/>
                    </a:lnTo>
                    <a:lnTo>
                      <a:pt x="75" y="114"/>
                    </a:lnTo>
                    <a:lnTo>
                      <a:pt x="73" y="115"/>
                    </a:lnTo>
                    <a:lnTo>
                      <a:pt x="72" y="115"/>
                    </a:lnTo>
                    <a:lnTo>
                      <a:pt x="69" y="115"/>
                    </a:lnTo>
                    <a:lnTo>
                      <a:pt x="67" y="117"/>
                    </a:lnTo>
                    <a:lnTo>
                      <a:pt x="65" y="119"/>
                    </a:lnTo>
                    <a:lnTo>
                      <a:pt x="64" y="119"/>
                    </a:lnTo>
                    <a:lnTo>
                      <a:pt x="60" y="119"/>
                    </a:lnTo>
                    <a:lnTo>
                      <a:pt x="57" y="119"/>
                    </a:lnTo>
                    <a:lnTo>
                      <a:pt x="55" y="120"/>
                    </a:lnTo>
                    <a:lnTo>
                      <a:pt x="54" y="120"/>
                    </a:lnTo>
                    <a:lnTo>
                      <a:pt x="50" y="122"/>
                    </a:lnTo>
                    <a:lnTo>
                      <a:pt x="49" y="122"/>
                    </a:lnTo>
                    <a:lnTo>
                      <a:pt x="47" y="120"/>
                    </a:lnTo>
                    <a:lnTo>
                      <a:pt x="44" y="120"/>
                    </a:lnTo>
                    <a:lnTo>
                      <a:pt x="40" y="120"/>
                    </a:lnTo>
                    <a:lnTo>
                      <a:pt x="39" y="119"/>
                    </a:lnTo>
                    <a:lnTo>
                      <a:pt x="37" y="119"/>
                    </a:lnTo>
                    <a:lnTo>
                      <a:pt x="35" y="119"/>
                    </a:lnTo>
                    <a:lnTo>
                      <a:pt x="32" y="117"/>
                    </a:lnTo>
                    <a:lnTo>
                      <a:pt x="29" y="117"/>
                    </a:lnTo>
                    <a:lnTo>
                      <a:pt x="27" y="115"/>
                    </a:lnTo>
                    <a:lnTo>
                      <a:pt x="25" y="114"/>
                    </a:lnTo>
                    <a:lnTo>
                      <a:pt x="24" y="112"/>
                    </a:lnTo>
                    <a:lnTo>
                      <a:pt x="22" y="110"/>
                    </a:lnTo>
                    <a:lnTo>
                      <a:pt x="19" y="109"/>
                    </a:lnTo>
                    <a:lnTo>
                      <a:pt x="17" y="107"/>
                    </a:lnTo>
                    <a:lnTo>
                      <a:pt x="15" y="105"/>
                    </a:lnTo>
                    <a:lnTo>
                      <a:pt x="14" y="102"/>
                    </a:lnTo>
                    <a:lnTo>
                      <a:pt x="12" y="100"/>
                    </a:lnTo>
                    <a:lnTo>
                      <a:pt x="10" y="98"/>
                    </a:lnTo>
                    <a:lnTo>
                      <a:pt x="10" y="97"/>
                    </a:lnTo>
                    <a:lnTo>
                      <a:pt x="9" y="93"/>
                    </a:lnTo>
                    <a:lnTo>
                      <a:pt x="7" y="92"/>
                    </a:lnTo>
                    <a:lnTo>
                      <a:pt x="5" y="88"/>
                    </a:lnTo>
                    <a:lnTo>
                      <a:pt x="5" y="87"/>
                    </a:lnTo>
                    <a:lnTo>
                      <a:pt x="4" y="83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2" y="75"/>
                    </a:lnTo>
                    <a:lnTo>
                      <a:pt x="2" y="73"/>
                    </a:lnTo>
                    <a:lnTo>
                      <a:pt x="2" y="70"/>
                    </a:lnTo>
                    <a:lnTo>
                      <a:pt x="2" y="66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2" y="53"/>
                    </a:lnTo>
                    <a:lnTo>
                      <a:pt x="4" y="49"/>
                    </a:lnTo>
                    <a:lnTo>
                      <a:pt x="4" y="46"/>
                    </a:lnTo>
                    <a:lnTo>
                      <a:pt x="5" y="44"/>
                    </a:lnTo>
                    <a:lnTo>
                      <a:pt x="5" y="41"/>
                    </a:lnTo>
                    <a:lnTo>
                      <a:pt x="7" y="39"/>
                    </a:lnTo>
                    <a:lnTo>
                      <a:pt x="5" y="3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6" name="Freeform 988"/>
              <p:cNvSpPr>
                <a:spLocks/>
              </p:cNvSpPr>
              <p:nvPr/>
            </p:nvSpPr>
            <p:spPr bwMode="auto">
              <a:xfrm>
                <a:off x="5259" y="902"/>
                <a:ext cx="15" cy="38"/>
              </a:xfrm>
              <a:custGeom>
                <a:avLst/>
                <a:gdLst>
                  <a:gd name="T0" fmla="*/ 14 w 30"/>
                  <a:gd name="T1" fmla="*/ 10 h 76"/>
                  <a:gd name="T2" fmla="*/ 14 w 30"/>
                  <a:gd name="T3" fmla="*/ 10 h 76"/>
                  <a:gd name="T4" fmla="*/ 12 w 30"/>
                  <a:gd name="T5" fmla="*/ 13 h 76"/>
                  <a:gd name="T6" fmla="*/ 14 w 30"/>
                  <a:gd name="T7" fmla="*/ 23 h 76"/>
                  <a:gd name="T8" fmla="*/ 14 w 30"/>
                  <a:gd name="T9" fmla="*/ 24 h 76"/>
                  <a:gd name="T10" fmla="*/ 14 w 30"/>
                  <a:gd name="T11" fmla="*/ 23 h 76"/>
                  <a:gd name="T12" fmla="*/ 1 w 30"/>
                  <a:gd name="T13" fmla="*/ 38 h 76"/>
                  <a:gd name="T14" fmla="*/ 1 w 30"/>
                  <a:gd name="T15" fmla="*/ 38 h 76"/>
                  <a:gd name="T16" fmla="*/ 1 w 30"/>
                  <a:gd name="T17" fmla="*/ 1 h 76"/>
                  <a:gd name="T18" fmla="*/ 0 w 30"/>
                  <a:gd name="T19" fmla="*/ 1 h 76"/>
                  <a:gd name="T20" fmla="*/ 14 w 30"/>
                  <a:gd name="T21" fmla="*/ 10 h 76"/>
                  <a:gd name="T22" fmla="*/ 14 w 30"/>
                  <a:gd name="T23" fmla="*/ 10 h 76"/>
                  <a:gd name="T24" fmla="*/ 1 w 30"/>
                  <a:gd name="T25" fmla="*/ 1 h 76"/>
                  <a:gd name="T26" fmla="*/ 1 w 30"/>
                  <a:gd name="T27" fmla="*/ 0 h 76"/>
                  <a:gd name="T28" fmla="*/ 1 w 30"/>
                  <a:gd name="T29" fmla="*/ 1 h 76"/>
                  <a:gd name="T30" fmla="*/ 0 w 30"/>
                  <a:gd name="T31" fmla="*/ 0 h 76"/>
                  <a:gd name="T32" fmla="*/ 0 w 30"/>
                  <a:gd name="T33" fmla="*/ 1 h 76"/>
                  <a:gd name="T34" fmla="*/ 1 w 30"/>
                  <a:gd name="T35" fmla="*/ 38 h 76"/>
                  <a:gd name="T36" fmla="*/ 1 w 30"/>
                  <a:gd name="T37" fmla="*/ 38 h 76"/>
                  <a:gd name="T38" fmla="*/ 1 w 30"/>
                  <a:gd name="T39" fmla="*/ 38 h 76"/>
                  <a:gd name="T40" fmla="*/ 15 w 30"/>
                  <a:gd name="T41" fmla="*/ 24 h 76"/>
                  <a:gd name="T42" fmla="*/ 15 w 30"/>
                  <a:gd name="T43" fmla="*/ 23 h 76"/>
                  <a:gd name="T44" fmla="*/ 14 w 30"/>
                  <a:gd name="T45" fmla="*/ 22 h 76"/>
                  <a:gd name="T46" fmla="*/ 12 w 30"/>
                  <a:gd name="T47" fmla="*/ 13 h 76"/>
                  <a:gd name="T48" fmla="*/ 14 w 30"/>
                  <a:gd name="T49" fmla="*/ 10 h 76"/>
                  <a:gd name="T50" fmla="*/ 14 w 30"/>
                  <a:gd name="T51" fmla="*/ 10 h 76"/>
                  <a:gd name="T52" fmla="*/ 14 w 30"/>
                  <a:gd name="T53" fmla="*/ 10 h 76"/>
                  <a:gd name="T54" fmla="*/ 14 w 30"/>
                  <a:gd name="T55" fmla="*/ 10 h 7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0"/>
                  <a:gd name="T85" fmla="*/ 0 h 76"/>
                  <a:gd name="T86" fmla="*/ 30 w 30"/>
                  <a:gd name="T87" fmla="*/ 76 h 7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0" h="76">
                    <a:moveTo>
                      <a:pt x="27" y="19"/>
                    </a:moveTo>
                    <a:lnTo>
                      <a:pt x="27" y="19"/>
                    </a:lnTo>
                    <a:lnTo>
                      <a:pt x="23" y="26"/>
                    </a:lnTo>
                    <a:lnTo>
                      <a:pt x="27" y="46"/>
                    </a:lnTo>
                    <a:lnTo>
                      <a:pt x="28" y="48"/>
                    </a:lnTo>
                    <a:lnTo>
                      <a:pt x="28" y="46"/>
                    </a:lnTo>
                    <a:lnTo>
                      <a:pt x="2" y="75"/>
                    </a:lnTo>
                    <a:lnTo>
                      <a:pt x="2" y="76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7" y="19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6"/>
                    </a:lnTo>
                    <a:lnTo>
                      <a:pt x="30" y="48"/>
                    </a:lnTo>
                    <a:lnTo>
                      <a:pt x="30" y="46"/>
                    </a:lnTo>
                    <a:lnTo>
                      <a:pt x="28" y="44"/>
                    </a:lnTo>
                    <a:lnTo>
                      <a:pt x="23" y="26"/>
                    </a:lnTo>
                    <a:lnTo>
                      <a:pt x="28" y="19"/>
                    </a:lnTo>
                    <a:lnTo>
                      <a:pt x="27" y="1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7" name="Freeform 989"/>
              <p:cNvSpPr>
                <a:spLocks/>
              </p:cNvSpPr>
              <p:nvPr/>
            </p:nvSpPr>
            <p:spPr bwMode="auto">
              <a:xfrm>
                <a:off x="5271" y="901"/>
                <a:ext cx="15" cy="38"/>
              </a:xfrm>
              <a:custGeom>
                <a:avLst/>
                <a:gdLst>
                  <a:gd name="T0" fmla="*/ 14 w 30"/>
                  <a:gd name="T1" fmla="*/ 10 h 78"/>
                  <a:gd name="T2" fmla="*/ 14 w 30"/>
                  <a:gd name="T3" fmla="*/ 9 h 78"/>
                  <a:gd name="T4" fmla="*/ 12 w 30"/>
                  <a:gd name="T5" fmla="*/ 12 h 78"/>
                  <a:gd name="T6" fmla="*/ 12 w 30"/>
                  <a:gd name="T7" fmla="*/ 12 h 78"/>
                  <a:gd name="T8" fmla="*/ 14 w 30"/>
                  <a:gd name="T9" fmla="*/ 21 h 78"/>
                  <a:gd name="T10" fmla="*/ 14 w 30"/>
                  <a:gd name="T11" fmla="*/ 23 h 78"/>
                  <a:gd name="T12" fmla="*/ 14 w 30"/>
                  <a:gd name="T13" fmla="*/ 22 h 78"/>
                  <a:gd name="T14" fmla="*/ 1 w 30"/>
                  <a:gd name="T15" fmla="*/ 37 h 78"/>
                  <a:gd name="T16" fmla="*/ 2 w 30"/>
                  <a:gd name="T17" fmla="*/ 37 h 78"/>
                  <a:gd name="T18" fmla="*/ 1 w 30"/>
                  <a:gd name="T19" fmla="*/ 1 h 78"/>
                  <a:gd name="T20" fmla="*/ 0 w 30"/>
                  <a:gd name="T21" fmla="*/ 1 h 78"/>
                  <a:gd name="T22" fmla="*/ 14 w 30"/>
                  <a:gd name="T23" fmla="*/ 10 h 78"/>
                  <a:gd name="T24" fmla="*/ 14 w 30"/>
                  <a:gd name="T25" fmla="*/ 9 h 78"/>
                  <a:gd name="T26" fmla="*/ 1 w 30"/>
                  <a:gd name="T27" fmla="*/ 0 h 78"/>
                  <a:gd name="T28" fmla="*/ 0 w 30"/>
                  <a:gd name="T29" fmla="*/ 0 h 78"/>
                  <a:gd name="T30" fmla="*/ 0 w 30"/>
                  <a:gd name="T31" fmla="*/ 1 h 78"/>
                  <a:gd name="T32" fmla="*/ 1 w 30"/>
                  <a:gd name="T33" fmla="*/ 37 h 78"/>
                  <a:gd name="T34" fmla="*/ 1 w 30"/>
                  <a:gd name="T35" fmla="*/ 38 h 78"/>
                  <a:gd name="T36" fmla="*/ 1 w 30"/>
                  <a:gd name="T37" fmla="*/ 38 h 78"/>
                  <a:gd name="T38" fmla="*/ 2 w 30"/>
                  <a:gd name="T39" fmla="*/ 38 h 78"/>
                  <a:gd name="T40" fmla="*/ 15 w 30"/>
                  <a:gd name="T41" fmla="*/ 23 h 78"/>
                  <a:gd name="T42" fmla="*/ 15 w 30"/>
                  <a:gd name="T43" fmla="*/ 24 h 78"/>
                  <a:gd name="T44" fmla="*/ 15 w 30"/>
                  <a:gd name="T45" fmla="*/ 23 h 78"/>
                  <a:gd name="T46" fmla="*/ 15 w 30"/>
                  <a:gd name="T47" fmla="*/ 22 h 78"/>
                  <a:gd name="T48" fmla="*/ 14 w 30"/>
                  <a:gd name="T49" fmla="*/ 21 h 78"/>
                  <a:gd name="T50" fmla="*/ 13 w 30"/>
                  <a:gd name="T51" fmla="*/ 12 h 78"/>
                  <a:gd name="T52" fmla="*/ 13 w 30"/>
                  <a:gd name="T53" fmla="*/ 12 h 78"/>
                  <a:gd name="T54" fmla="*/ 14 w 30"/>
                  <a:gd name="T55" fmla="*/ 10 h 78"/>
                  <a:gd name="T56" fmla="*/ 14 w 30"/>
                  <a:gd name="T57" fmla="*/ 9 h 78"/>
                  <a:gd name="T58" fmla="*/ 14 w 30"/>
                  <a:gd name="T59" fmla="*/ 9 h 78"/>
                  <a:gd name="T60" fmla="*/ 14 w 30"/>
                  <a:gd name="T61" fmla="*/ 10 h 7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0"/>
                  <a:gd name="T94" fmla="*/ 0 h 78"/>
                  <a:gd name="T95" fmla="*/ 30 w 30"/>
                  <a:gd name="T96" fmla="*/ 78 h 78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0" h="78">
                    <a:moveTo>
                      <a:pt x="27" y="20"/>
                    </a:moveTo>
                    <a:lnTo>
                      <a:pt x="27" y="19"/>
                    </a:lnTo>
                    <a:lnTo>
                      <a:pt x="23" y="25"/>
                    </a:lnTo>
                    <a:lnTo>
                      <a:pt x="27" y="44"/>
                    </a:lnTo>
                    <a:lnTo>
                      <a:pt x="28" y="47"/>
                    </a:lnTo>
                    <a:lnTo>
                      <a:pt x="28" y="46"/>
                    </a:lnTo>
                    <a:lnTo>
                      <a:pt x="2" y="76"/>
                    </a:lnTo>
                    <a:lnTo>
                      <a:pt x="3" y="76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27" y="20"/>
                    </a:lnTo>
                    <a:lnTo>
                      <a:pt x="28" y="1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3" y="78"/>
                    </a:lnTo>
                    <a:lnTo>
                      <a:pt x="30" y="47"/>
                    </a:lnTo>
                    <a:lnTo>
                      <a:pt x="30" y="49"/>
                    </a:lnTo>
                    <a:lnTo>
                      <a:pt x="30" y="47"/>
                    </a:lnTo>
                    <a:lnTo>
                      <a:pt x="30" y="46"/>
                    </a:lnTo>
                    <a:lnTo>
                      <a:pt x="28" y="44"/>
                    </a:lnTo>
                    <a:lnTo>
                      <a:pt x="25" y="25"/>
                    </a:lnTo>
                    <a:lnTo>
                      <a:pt x="28" y="20"/>
                    </a:lnTo>
                    <a:lnTo>
                      <a:pt x="28" y="19"/>
                    </a:lnTo>
                    <a:lnTo>
                      <a:pt x="27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8" name="Freeform 990"/>
              <p:cNvSpPr>
                <a:spLocks/>
              </p:cNvSpPr>
              <p:nvPr/>
            </p:nvSpPr>
            <p:spPr bwMode="auto">
              <a:xfrm>
                <a:off x="5155" y="940"/>
                <a:ext cx="85" cy="101"/>
              </a:xfrm>
              <a:custGeom>
                <a:avLst/>
                <a:gdLst>
                  <a:gd name="T0" fmla="*/ 73 w 170"/>
                  <a:gd name="T1" fmla="*/ 0 h 202"/>
                  <a:gd name="T2" fmla="*/ 39 w 170"/>
                  <a:gd name="T3" fmla="*/ 0 h 202"/>
                  <a:gd name="T4" fmla="*/ 39 w 170"/>
                  <a:gd name="T5" fmla="*/ 33 h 202"/>
                  <a:gd name="T6" fmla="*/ 0 w 170"/>
                  <a:gd name="T7" fmla="*/ 33 h 202"/>
                  <a:gd name="T8" fmla="*/ 0 w 170"/>
                  <a:gd name="T9" fmla="*/ 82 h 202"/>
                  <a:gd name="T10" fmla="*/ 6 w 170"/>
                  <a:gd name="T11" fmla="*/ 82 h 202"/>
                  <a:gd name="T12" fmla="*/ 6 w 170"/>
                  <a:gd name="T13" fmla="*/ 92 h 202"/>
                  <a:gd name="T14" fmla="*/ 12 w 170"/>
                  <a:gd name="T15" fmla="*/ 92 h 202"/>
                  <a:gd name="T16" fmla="*/ 12 w 170"/>
                  <a:gd name="T17" fmla="*/ 97 h 202"/>
                  <a:gd name="T18" fmla="*/ 17 w 170"/>
                  <a:gd name="T19" fmla="*/ 97 h 202"/>
                  <a:gd name="T20" fmla="*/ 17 w 170"/>
                  <a:gd name="T21" fmla="*/ 99 h 202"/>
                  <a:gd name="T22" fmla="*/ 25 w 170"/>
                  <a:gd name="T23" fmla="*/ 99 h 202"/>
                  <a:gd name="T24" fmla="*/ 25 w 170"/>
                  <a:gd name="T25" fmla="*/ 101 h 202"/>
                  <a:gd name="T26" fmla="*/ 60 w 170"/>
                  <a:gd name="T27" fmla="*/ 101 h 202"/>
                  <a:gd name="T28" fmla="*/ 60 w 170"/>
                  <a:gd name="T29" fmla="*/ 99 h 202"/>
                  <a:gd name="T30" fmla="*/ 65 w 170"/>
                  <a:gd name="T31" fmla="*/ 99 h 202"/>
                  <a:gd name="T32" fmla="*/ 65 w 170"/>
                  <a:gd name="T33" fmla="*/ 97 h 202"/>
                  <a:gd name="T34" fmla="*/ 73 w 170"/>
                  <a:gd name="T35" fmla="*/ 97 h 202"/>
                  <a:gd name="T36" fmla="*/ 73 w 170"/>
                  <a:gd name="T37" fmla="*/ 92 h 202"/>
                  <a:gd name="T38" fmla="*/ 79 w 170"/>
                  <a:gd name="T39" fmla="*/ 92 h 202"/>
                  <a:gd name="T40" fmla="*/ 78 w 170"/>
                  <a:gd name="T41" fmla="*/ 82 h 202"/>
                  <a:gd name="T42" fmla="*/ 85 w 170"/>
                  <a:gd name="T43" fmla="*/ 82 h 202"/>
                  <a:gd name="T44" fmla="*/ 85 w 170"/>
                  <a:gd name="T45" fmla="*/ 33 h 202"/>
                  <a:gd name="T46" fmla="*/ 73 w 170"/>
                  <a:gd name="T47" fmla="*/ 33 h 202"/>
                  <a:gd name="T48" fmla="*/ 73 w 170"/>
                  <a:gd name="T49" fmla="*/ 0 h 20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0"/>
                  <a:gd name="T76" fmla="*/ 0 h 202"/>
                  <a:gd name="T77" fmla="*/ 170 w 170"/>
                  <a:gd name="T78" fmla="*/ 202 h 20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0" h="202">
                    <a:moveTo>
                      <a:pt x="145" y="0"/>
                    </a:moveTo>
                    <a:lnTo>
                      <a:pt x="78" y="0"/>
                    </a:lnTo>
                    <a:lnTo>
                      <a:pt x="78" y="65"/>
                    </a:lnTo>
                    <a:lnTo>
                      <a:pt x="0" y="65"/>
                    </a:lnTo>
                    <a:lnTo>
                      <a:pt x="0" y="164"/>
                    </a:lnTo>
                    <a:lnTo>
                      <a:pt x="12" y="164"/>
                    </a:lnTo>
                    <a:lnTo>
                      <a:pt x="12" y="183"/>
                    </a:lnTo>
                    <a:lnTo>
                      <a:pt x="25" y="183"/>
                    </a:lnTo>
                    <a:lnTo>
                      <a:pt x="25" y="193"/>
                    </a:lnTo>
                    <a:lnTo>
                      <a:pt x="33" y="193"/>
                    </a:lnTo>
                    <a:lnTo>
                      <a:pt x="33" y="198"/>
                    </a:lnTo>
                    <a:lnTo>
                      <a:pt x="50" y="198"/>
                    </a:lnTo>
                    <a:lnTo>
                      <a:pt x="50" y="202"/>
                    </a:lnTo>
                    <a:lnTo>
                      <a:pt x="121" y="202"/>
                    </a:lnTo>
                    <a:lnTo>
                      <a:pt x="121" y="198"/>
                    </a:lnTo>
                    <a:lnTo>
                      <a:pt x="130" y="198"/>
                    </a:lnTo>
                    <a:lnTo>
                      <a:pt x="130" y="193"/>
                    </a:lnTo>
                    <a:lnTo>
                      <a:pt x="145" y="193"/>
                    </a:lnTo>
                    <a:lnTo>
                      <a:pt x="145" y="183"/>
                    </a:lnTo>
                    <a:lnTo>
                      <a:pt x="158" y="183"/>
                    </a:lnTo>
                    <a:lnTo>
                      <a:pt x="155" y="164"/>
                    </a:lnTo>
                    <a:lnTo>
                      <a:pt x="170" y="163"/>
                    </a:lnTo>
                    <a:lnTo>
                      <a:pt x="170" y="65"/>
                    </a:lnTo>
                    <a:lnTo>
                      <a:pt x="145" y="65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F8000"/>
              </a:solidFill>
              <a:ln w="1588">
                <a:solidFill>
                  <a:srgbClr val="FF8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9" name="Freeform 991"/>
              <p:cNvSpPr>
                <a:spLocks/>
              </p:cNvSpPr>
              <p:nvPr/>
            </p:nvSpPr>
            <p:spPr bwMode="auto">
              <a:xfrm>
                <a:off x="5142" y="851"/>
                <a:ext cx="130" cy="187"/>
              </a:xfrm>
              <a:custGeom>
                <a:avLst/>
                <a:gdLst>
                  <a:gd name="T0" fmla="*/ 81 w 260"/>
                  <a:gd name="T1" fmla="*/ 176 h 375"/>
                  <a:gd name="T2" fmla="*/ 84 w 260"/>
                  <a:gd name="T3" fmla="*/ 147 h 375"/>
                  <a:gd name="T4" fmla="*/ 76 w 260"/>
                  <a:gd name="T5" fmla="*/ 169 h 375"/>
                  <a:gd name="T6" fmla="*/ 72 w 260"/>
                  <a:gd name="T7" fmla="*/ 155 h 375"/>
                  <a:gd name="T8" fmla="*/ 72 w 260"/>
                  <a:gd name="T9" fmla="*/ 142 h 375"/>
                  <a:gd name="T10" fmla="*/ 72 w 260"/>
                  <a:gd name="T11" fmla="*/ 119 h 375"/>
                  <a:gd name="T12" fmla="*/ 60 w 260"/>
                  <a:gd name="T13" fmla="*/ 106 h 375"/>
                  <a:gd name="T14" fmla="*/ 53 w 260"/>
                  <a:gd name="T15" fmla="*/ 106 h 375"/>
                  <a:gd name="T16" fmla="*/ 55 w 260"/>
                  <a:gd name="T17" fmla="*/ 125 h 375"/>
                  <a:gd name="T18" fmla="*/ 58 w 260"/>
                  <a:gd name="T19" fmla="*/ 130 h 375"/>
                  <a:gd name="T20" fmla="*/ 55 w 260"/>
                  <a:gd name="T21" fmla="*/ 154 h 375"/>
                  <a:gd name="T22" fmla="*/ 37 w 260"/>
                  <a:gd name="T23" fmla="*/ 127 h 375"/>
                  <a:gd name="T24" fmla="*/ 34 w 260"/>
                  <a:gd name="T25" fmla="*/ 122 h 375"/>
                  <a:gd name="T26" fmla="*/ 32 w 260"/>
                  <a:gd name="T27" fmla="*/ 122 h 375"/>
                  <a:gd name="T28" fmla="*/ 29 w 260"/>
                  <a:gd name="T29" fmla="*/ 138 h 375"/>
                  <a:gd name="T30" fmla="*/ 32 w 260"/>
                  <a:gd name="T31" fmla="*/ 147 h 375"/>
                  <a:gd name="T32" fmla="*/ 32 w 260"/>
                  <a:gd name="T33" fmla="*/ 169 h 375"/>
                  <a:gd name="T34" fmla="*/ 22 w 260"/>
                  <a:gd name="T35" fmla="*/ 155 h 375"/>
                  <a:gd name="T36" fmla="*/ 17 w 260"/>
                  <a:gd name="T37" fmla="*/ 151 h 375"/>
                  <a:gd name="T38" fmla="*/ 17 w 260"/>
                  <a:gd name="T39" fmla="*/ 142 h 375"/>
                  <a:gd name="T40" fmla="*/ 11 w 260"/>
                  <a:gd name="T41" fmla="*/ 160 h 375"/>
                  <a:gd name="T42" fmla="*/ 19 w 260"/>
                  <a:gd name="T43" fmla="*/ 178 h 375"/>
                  <a:gd name="T44" fmla="*/ 26 w 260"/>
                  <a:gd name="T45" fmla="*/ 184 h 375"/>
                  <a:gd name="T46" fmla="*/ 22 w 260"/>
                  <a:gd name="T47" fmla="*/ 187 h 375"/>
                  <a:gd name="T48" fmla="*/ 3 w 260"/>
                  <a:gd name="T49" fmla="*/ 169 h 375"/>
                  <a:gd name="T50" fmla="*/ 0 w 260"/>
                  <a:gd name="T51" fmla="*/ 145 h 375"/>
                  <a:gd name="T52" fmla="*/ 0 w 260"/>
                  <a:gd name="T53" fmla="*/ 123 h 375"/>
                  <a:gd name="T54" fmla="*/ 2 w 260"/>
                  <a:gd name="T55" fmla="*/ 115 h 375"/>
                  <a:gd name="T56" fmla="*/ 9 w 260"/>
                  <a:gd name="T57" fmla="*/ 102 h 375"/>
                  <a:gd name="T58" fmla="*/ 11 w 260"/>
                  <a:gd name="T59" fmla="*/ 92 h 375"/>
                  <a:gd name="T60" fmla="*/ 17 w 260"/>
                  <a:gd name="T61" fmla="*/ 106 h 375"/>
                  <a:gd name="T62" fmla="*/ 19 w 260"/>
                  <a:gd name="T63" fmla="*/ 106 h 375"/>
                  <a:gd name="T64" fmla="*/ 32 w 260"/>
                  <a:gd name="T65" fmla="*/ 94 h 375"/>
                  <a:gd name="T66" fmla="*/ 31 w 260"/>
                  <a:gd name="T67" fmla="*/ 73 h 375"/>
                  <a:gd name="T68" fmla="*/ 24 w 260"/>
                  <a:gd name="T69" fmla="*/ 60 h 375"/>
                  <a:gd name="T70" fmla="*/ 34 w 260"/>
                  <a:gd name="T71" fmla="*/ 43 h 375"/>
                  <a:gd name="T72" fmla="*/ 38 w 260"/>
                  <a:gd name="T73" fmla="*/ 30 h 375"/>
                  <a:gd name="T74" fmla="*/ 38 w 260"/>
                  <a:gd name="T75" fmla="*/ 29 h 375"/>
                  <a:gd name="T76" fmla="*/ 43 w 260"/>
                  <a:gd name="T77" fmla="*/ 51 h 375"/>
                  <a:gd name="T78" fmla="*/ 45 w 260"/>
                  <a:gd name="T79" fmla="*/ 68 h 375"/>
                  <a:gd name="T80" fmla="*/ 51 w 260"/>
                  <a:gd name="T81" fmla="*/ 84 h 375"/>
                  <a:gd name="T82" fmla="*/ 55 w 260"/>
                  <a:gd name="T83" fmla="*/ 73 h 375"/>
                  <a:gd name="T84" fmla="*/ 66 w 260"/>
                  <a:gd name="T85" fmla="*/ 58 h 375"/>
                  <a:gd name="T86" fmla="*/ 63 w 260"/>
                  <a:gd name="T87" fmla="*/ 39 h 375"/>
                  <a:gd name="T88" fmla="*/ 58 w 260"/>
                  <a:gd name="T89" fmla="*/ 14 h 375"/>
                  <a:gd name="T90" fmla="*/ 66 w 260"/>
                  <a:gd name="T91" fmla="*/ 16 h 375"/>
                  <a:gd name="T92" fmla="*/ 76 w 260"/>
                  <a:gd name="T93" fmla="*/ 32 h 375"/>
                  <a:gd name="T94" fmla="*/ 87 w 260"/>
                  <a:gd name="T95" fmla="*/ 48 h 375"/>
                  <a:gd name="T96" fmla="*/ 87 w 260"/>
                  <a:gd name="T97" fmla="*/ 76 h 375"/>
                  <a:gd name="T98" fmla="*/ 105 w 260"/>
                  <a:gd name="T99" fmla="*/ 65 h 375"/>
                  <a:gd name="T100" fmla="*/ 106 w 260"/>
                  <a:gd name="T101" fmla="*/ 55 h 375"/>
                  <a:gd name="T102" fmla="*/ 110 w 260"/>
                  <a:gd name="T103" fmla="*/ 58 h 375"/>
                  <a:gd name="T104" fmla="*/ 110 w 260"/>
                  <a:gd name="T105" fmla="*/ 80 h 375"/>
                  <a:gd name="T106" fmla="*/ 106 w 260"/>
                  <a:gd name="T107" fmla="*/ 106 h 375"/>
                  <a:gd name="T108" fmla="*/ 110 w 260"/>
                  <a:gd name="T109" fmla="*/ 116 h 375"/>
                  <a:gd name="T110" fmla="*/ 118 w 260"/>
                  <a:gd name="T111" fmla="*/ 98 h 375"/>
                  <a:gd name="T112" fmla="*/ 123 w 260"/>
                  <a:gd name="T113" fmla="*/ 85 h 375"/>
                  <a:gd name="T114" fmla="*/ 126 w 260"/>
                  <a:gd name="T115" fmla="*/ 95 h 375"/>
                  <a:gd name="T116" fmla="*/ 125 w 260"/>
                  <a:gd name="T117" fmla="*/ 125 h 375"/>
                  <a:gd name="T118" fmla="*/ 118 w 260"/>
                  <a:gd name="T119" fmla="*/ 149 h 375"/>
                  <a:gd name="T120" fmla="*/ 101 w 260"/>
                  <a:gd name="T121" fmla="*/ 174 h 375"/>
                  <a:gd name="T122" fmla="*/ 74 w 260"/>
                  <a:gd name="T123" fmla="*/ 187 h 37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60"/>
                  <a:gd name="T187" fmla="*/ 0 h 375"/>
                  <a:gd name="T188" fmla="*/ 260 w 260"/>
                  <a:gd name="T189" fmla="*/ 375 h 37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60" h="375">
                    <a:moveTo>
                      <a:pt x="130" y="375"/>
                    </a:moveTo>
                    <a:lnTo>
                      <a:pt x="162" y="352"/>
                    </a:lnTo>
                    <a:lnTo>
                      <a:pt x="172" y="321"/>
                    </a:lnTo>
                    <a:lnTo>
                      <a:pt x="168" y="294"/>
                    </a:lnTo>
                    <a:lnTo>
                      <a:pt x="165" y="315"/>
                    </a:lnTo>
                    <a:lnTo>
                      <a:pt x="152" y="338"/>
                    </a:lnTo>
                    <a:lnTo>
                      <a:pt x="152" y="321"/>
                    </a:lnTo>
                    <a:lnTo>
                      <a:pt x="145" y="311"/>
                    </a:lnTo>
                    <a:lnTo>
                      <a:pt x="137" y="308"/>
                    </a:lnTo>
                    <a:lnTo>
                      <a:pt x="145" y="284"/>
                    </a:lnTo>
                    <a:lnTo>
                      <a:pt x="148" y="257"/>
                    </a:lnTo>
                    <a:lnTo>
                      <a:pt x="145" y="239"/>
                    </a:lnTo>
                    <a:lnTo>
                      <a:pt x="133" y="230"/>
                    </a:lnTo>
                    <a:lnTo>
                      <a:pt x="120" y="213"/>
                    </a:lnTo>
                    <a:lnTo>
                      <a:pt x="117" y="191"/>
                    </a:lnTo>
                    <a:lnTo>
                      <a:pt x="107" y="213"/>
                    </a:lnTo>
                    <a:lnTo>
                      <a:pt x="103" y="232"/>
                    </a:lnTo>
                    <a:lnTo>
                      <a:pt x="110" y="250"/>
                    </a:lnTo>
                    <a:lnTo>
                      <a:pt x="113" y="257"/>
                    </a:lnTo>
                    <a:lnTo>
                      <a:pt x="117" y="261"/>
                    </a:lnTo>
                    <a:lnTo>
                      <a:pt x="117" y="284"/>
                    </a:lnTo>
                    <a:lnTo>
                      <a:pt x="110" y="308"/>
                    </a:lnTo>
                    <a:lnTo>
                      <a:pt x="97" y="277"/>
                    </a:lnTo>
                    <a:lnTo>
                      <a:pt x="75" y="254"/>
                    </a:lnTo>
                    <a:lnTo>
                      <a:pt x="72" y="250"/>
                    </a:lnTo>
                    <a:lnTo>
                      <a:pt x="69" y="244"/>
                    </a:lnTo>
                    <a:lnTo>
                      <a:pt x="69" y="239"/>
                    </a:lnTo>
                    <a:lnTo>
                      <a:pt x="64" y="244"/>
                    </a:lnTo>
                    <a:lnTo>
                      <a:pt x="62" y="250"/>
                    </a:lnTo>
                    <a:lnTo>
                      <a:pt x="59" y="277"/>
                    </a:lnTo>
                    <a:lnTo>
                      <a:pt x="62" y="294"/>
                    </a:lnTo>
                    <a:lnTo>
                      <a:pt x="64" y="294"/>
                    </a:lnTo>
                    <a:lnTo>
                      <a:pt x="69" y="315"/>
                    </a:lnTo>
                    <a:lnTo>
                      <a:pt x="64" y="338"/>
                    </a:lnTo>
                    <a:lnTo>
                      <a:pt x="59" y="321"/>
                    </a:lnTo>
                    <a:lnTo>
                      <a:pt x="45" y="311"/>
                    </a:lnTo>
                    <a:lnTo>
                      <a:pt x="39" y="311"/>
                    </a:lnTo>
                    <a:lnTo>
                      <a:pt x="35" y="303"/>
                    </a:lnTo>
                    <a:lnTo>
                      <a:pt x="30" y="294"/>
                    </a:lnTo>
                    <a:lnTo>
                      <a:pt x="34" y="284"/>
                    </a:lnTo>
                    <a:lnTo>
                      <a:pt x="22" y="303"/>
                    </a:lnTo>
                    <a:lnTo>
                      <a:pt x="22" y="321"/>
                    </a:lnTo>
                    <a:lnTo>
                      <a:pt x="30" y="342"/>
                    </a:lnTo>
                    <a:lnTo>
                      <a:pt x="39" y="357"/>
                    </a:lnTo>
                    <a:lnTo>
                      <a:pt x="45" y="362"/>
                    </a:lnTo>
                    <a:lnTo>
                      <a:pt x="52" y="369"/>
                    </a:lnTo>
                    <a:lnTo>
                      <a:pt x="75" y="375"/>
                    </a:lnTo>
                    <a:lnTo>
                      <a:pt x="45" y="375"/>
                    </a:lnTo>
                    <a:lnTo>
                      <a:pt x="22" y="362"/>
                    </a:lnTo>
                    <a:lnTo>
                      <a:pt x="7" y="338"/>
                    </a:lnTo>
                    <a:lnTo>
                      <a:pt x="0" y="315"/>
                    </a:lnTo>
                    <a:lnTo>
                      <a:pt x="0" y="291"/>
                    </a:lnTo>
                    <a:lnTo>
                      <a:pt x="4" y="264"/>
                    </a:lnTo>
                    <a:lnTo>
                      <a:pt x="0" y="247"/>
                    </a:lnTo>
                    <a:lnTo>
                      <a:pt x="0" y="244"/>
                    </a:lnTo>
                    <a:lnTo>
                      <a:pt x="4" y="230"/>
                    </a:lnTo>
                    <a:lnTo>
                      <a:pt x="12" y="213"/>
                    </a:lnTo>
                    <a:lnTo>
                      <a:pt x="19" y="205"/>
                    </a:lnTo>
                    <a:lnTo>
                      <a:pt x="22" y="196"/>
                    </a:lnTo>
                    <a:lnTo>
                      <a:pt x="22" y="185"/>
                    </a:lnTo>
                    <a:lnTo>
                      <a:pt x="25" y="191"/>
                    </a:lnTo>
                    <a:lnTo>
                      <a:pt x="34" y="213"/>
                    </a:lnTo>
                    <a:lnTo>
                      <a:pt x="30" y="232"/>
                    </a:lnTo>
                    <a:lnTo>
                      <a:pt x="39" y="213"/>
                    </a:lnTo>
                    <a:lnTo>
                      <a:pt x="52" y="205"/>
                    </a:lnTo>
                    <a:lnTo>
                      <a:pt x="64" y="188"/>
                    </a:lnTo>
                    <a:lnTo>
                      <a:pt x="69" y="168"/>
                    </a:lnTo>
                    <a:lnTo>
                      <a:pt x="62" y="147"/>
                    </a:lnTo>
                    <a:lnTo>
                      <a:pt x="52" y="137"/>
                    </a:lnTo>
                    <a:lnTo>
                      <a:pt x="49" y="120"/>
                    </a:lnTo>
                    <a:lnTo>
                      <a:pt x="52" y="103"/>
                    </a:lnTo>
                    <a:lnTo>
                      <a:pt x="69" y="87"/>
                    </a:lnTo>
                    <a:lnTo>
                      <a:pt x="75" y="76"/>
                    </a:lnTo>
                    <a:lnTo>
                      <a:pt x="77" y="61"/>
                    </a:lnTo>
                    <a:lnTo>
                      <a:pt x="75" y="56"/>
                    </a:lnTo>
                    <a:lnTo>
                      <a:pt x="77" y="59"/>
                    </a:lnTo>
                    <a:lnTo>
                      <a:pt x="87" y="78"/>
                    </a:lnTo>
                    <a:lnTo>
                      <a:pt x="87" y="103"/>
                    </a:lnTo>
                    <a:lnTo>
                      <a:pt x="87" y="110"/>
                    </a:lnTo>
                    <a:lnTo>
                      <a:pt x="90" y="137"/>
                    </a:lnTo>
                    <a:lnTo>
                      <a:pt x="100" y="164"/>
                    </a:lnTo>
                    <a:lnTo>
                      <a:pt x="103" y="168"/>
                    </a:lnTo>
                    <a:lnTo>
                      <a:pt x="103" y="164"/>
                    </a:lnTo>
                    <a:lnTo>
                      <a:pt x="110" y="147"/>
                    </a:lnTo>
                    <a:lnTo>
                      <a:pt x="127" y="137"/>
                    </a:lnTo>
                    <a:lnTo>
                      <a:pt x="133" y="117"/>
                    </a:lnTo>
                    <a:lnTo>
                      <a:pt x="133" y="93"/>
                    </a:lnTo>
                    <a:lnTo>
                      <a:pt x="127" y="78"/>
                    </a:lnTo>
                    <a:lnTo>
                      <a:pt x="117" y="53"/>
                    </a:lnTo>
                    <a:lnTo>
                      <a:pt x="117" y="29"/>
                    </a:lnTo>
                    <a:lnTo>
                      <a:pt x="127" y="0"/>
                    </a:lnTo>
                    <a:lnTo>
                      <a:pt x="133" y="32"/>
                    </a:lnTo>
                    <a:lnTo>
                      <a:pt x="148" y="61"/>
                    </a:lnTo>
                    <a:lnTo>
                      <a:pt x="152" y="65"/>
                    </a:lnTo>
                    <a:lnTo>
                      <a:pt x="160" y="73"/>
                    </a:lnTo>
                    <a:lnTo>
                      <a:pt x="175" y="97"/>
                    </a:lnTo>
                    <a:lnTo>
                      <a:pt x="178" y="124"/>
                    </a:lnTo>
                    <a:lnTo>
                      <a:pt x="175" y="152"/>
                    </a:lnTo>
                    <a:lnTo>
                      <a:pt x="198" y="144"/>
                    </a:lnTo>
                    <a:lnTo>
                      <a:pt x="210" y="130"/>
                    </a:lnTo>
                    <a:lnTo>
                      <a:pt x="210" y="124"/>
                    </a:lnTo>
                    <a:lnTo>
                      <a:pt x="213" y="110"/>
                    </a:lnTo>
                    <a:lnTo>
                      <a:pt x="207" y="97"/>
                    </a:lnTo>
                    <a:lnTo>
                      <a:pt x="220" y="117"/>
                    </a:lnTo>
                    <a:lnTo>
                      <a:pt x="225" y="137"/>
                    </a:lnTo>
                    <a:lnTo>
                      <a:pt x="220" y="161"/>
                    </a:lnTo>
                    <a:lnTo>
                      <a:pt x="220" y="179"/>
                    </a:lnTo>
                    <a:lnTo>
                      <a:pt x="213" y="213"/>
                    </a:lnTo>
                    <a:lnTo>
                      <a:pt x="202" y="247"/>
                    </a:lnTo>
                    <a:lnTo>
                      <a:pt x="220" y="232"/>
                    </a:lnTo>
                    <a:lnTo>
                      <a:pt x="230" y="220"/>
                    </a:lnTo>
                    <a:lnTo>
                      <a:pt x="237" y="196"/>
                    </a:lnTo>
                    <a:lnTo>
                      <a:pt x="240" y="196"/>
                    </a:lnTo>
                    <a:lnTo>
                      <a:pt x="247" y="171"/>
                    </a:lnTo>
                    <a:lnTo>
                      <a:pt x="260" y="161"/>
                    </a:lnTo>
                    <a:lnTo>
                      <a:pt x="253" y="191"/>
                    </a:lnTo>
                    <a:lnTo>
                      <a:pt x="253" y="213"/>
                    </a:lnTo>
                    <a:lnTo>
                      <a:pt x="250" y="250"/>
                    </a:lnTo>
                    <a:lnTo>
                      <a:pt x="240" y="281"/>
                    </a:lnTo>
                    <a:lnTo>
                      <a:pt x="237" y="299"/>
                    </a:lnTo>
                    <a:lnTo>
                      <a:pt x="225" y="332"/>
                    </a:lnTo>
                    <a:lnTo>
                      <a:pt x="203" y="348"/>
                    </a:lnTo>
                    <a:lnTo>
                      <a:pt x="178" y="369"/>
                    </a:lnTo>
                    <a:lnTo>
                      <a:pt x="148" y="375"/>
                    </a:lnTo>
                    <a:lnTo>
                      <a:pt x="130" y="375"/>
                    </a:lnTo>
                    <a:close/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0" name="Freeform 992"/>
              <p:cNvSpPr>
                <a:spLocks/>
              </p:cNvSpPr>
              <p:nvPr/>
            </p:nvSpPr>
            <p:spPr bwMode="auto">
              <a:xfrm>
                <a:off x="5267" y="905"/>
                <a:ext cx="20" cy="22"/>
              </a:xfrm>
              <a:custGeom>
                <a:avLst/>
                <a:gdLst>
                  <a:gd name="T0" fmla="*/ 1 w 40"/>
                  <a:gd name="T1" fmla="*/ 10 h 44"/>
                  <a:gd name="T2" fmla="*/ 0 w 40"/>
                  <a:gd name="T3" fmla="*/ 11 h 44"/>
                  <a:gd name="T4" fmla="*/ 1 w 40"/>
                  <a:gd name="T5" fmla="*/ 13 h 44"/>
                  <a:gd name="T6" fmla="*/ 1 w 40"/>
                  <a:gd name="T7" fmla="*/ 17 h 44"/>
                  <a:gd name="T8" fmla="*/ 3 w 40"/>
                  <a:gd name="T9" fmla="*/ 18 h 44"/>
                  <a:gd name="T10" fmla="*/ 4 w 40"/>
                  <a:gd name="T11" fmla="*/ 21 h 44"/>
                  <a:gd name="T12" fmla="*/ 5 w 40"/>
                  <a:gd name="T13" fmla="*/ 22 h 44"/>
                  <a:gd name="T14" fmla="*/ 9 w 40"/>
                  <a:gd name="T15" fmla="*/ 22 h 44"/>
                  <a:gd name="T16" fmla="*/ 11 w 40"/>
                  <a:gd name="T17" fmla="*/ 22 h 44"/>
                  <a:gd name="T18" fmla="*/ 12 w 40"/>
                  <a:gd name="T19" fmla="*/ 22 h 44"/>
                  <a:gd name="T20" fmla="*/ 15 w 40"/>
                  <a:gd name="T21" fmla="*/ 21 h 44"/>
                  <a:gd name="T22" fmla="*/ 15 w 40"/>
                  <a:gd name="T23" fmla="*/ 19 h 44"/>
                  <a:gd name="T24" fmla="*/ 18 w 40"/>
                  <a:gd name="T25" fmla="*/ 18 h 44"/>
                  <a:gd name="T26" fmla="*/ 19 w 40"/>
                  <a:gd name="T27" fmla="*/ 17 h 44"/>
                  <a:gd name="T28" fmla="*/ 20 w 40"/>
                  <a:gd name="T29" fmla="*/ 14 h 44"/>
                  <a:gd name="T30" fmla="*/ 20 w 40"/>
                  <a:gd name="T31" fmla="*/ 12 h 44"/>
                  <a:gd name="T32" fmla="*/ 20 w 40"/>
                  <a:gd name="T33" fmla="*/ 9 h 44"/>
                  <a:gd name="T34" fmla="*/ 18 w 40"/>
                  <a:gd name="T35" fmla="*/ 6 h 44"/>
                  <a:gd name="T36" fmla="*/ 18 w 40"/>
                  <a:gd name="T37" fmla="*/ 3 h 44"/>
                  <a:gd name="T38" fmla="*/ 15 w 40"/>
                  <a:gd name="T39" fmla="*/ 2 h 44"/>
                  <a:gd name="T40" fmla="*/ 13 w 40"/>
                  <a:gd name="T41" fmla="*/ 0 h 44"/>
                  <a:gd name="T42" fmla="*/ 11 w 40"/>
                  <a:gd name="T43" fmla="*/ 0 h 44"/>
                  <a:gd name="T44" fmla="*/ 9 w 40"/>
                  <a:gd name="T45" fmla="*/ 0 h 44"/>
                  <a:gd name="T46" fmla="*/ 7 w 40"/>
                  <a:gd name="T47" fmla="*/ 0 h 44"/>
                  <a:gd name="T48" fmla="*/ 5 w 40"/>
                  <a:gd name="T49" fmla="*/ 2 h 44"/>
                  <a:gd name="T50" fmla="*/ 3 w 40"/>
                  <a:gd name="T51" fmla="*/ 3 h 44"/>
                  <a:gd name="T52" fmla="*/ 3 w 40"/>
                  <a:gd name="T53" fmla="*/ 5 h 44"/>
                  <a:gd name="T54" fmla="*/ 3 w 40"/>
                  <a:gd name="T55" fmla="*/ 7 h 44"/>
                  <a:gd name="T56" fmla="*/ 3 w 40"/>
                  <a:gd name="T57" fmla="*/ 5 h 44"/>
                  <a:gd name="T58" fmla="*/ 5 w 40"/>
                  <a:gd name="T59" fmla="*/ 3 h 44"/>
                  <a:gd name="T60" fmla="*/ 6 w 40"/>
                  <a:gd name="T61" fmla="*/ 2 h 44"/>
                  <a:gd name="T62" fmla="*/ 9 w 40"/>
                  <a:gd name="T63" fmla="*/ 1 h 44"/>
                  <a:gd name="T64" fmla="*/ 11 w 40"/>
                  <a:gd name="T65" fmla="*/ 1 h 44"/>
                  <a:gd name="T66" fmla="*/ 13 w 40"/>
                  <a:gd name="T67" fmla="*/ 2 h 44"/>
                  <a:gd name="T68" fmla="*/ 15 w 40"/>
                  <a:gd name="T69" fmla="*/ 3 h 44"/>
                  <a:gd name="T70" fmla="*/ 17 w 40"/>
                  <a:gd name="T71" fmla="*/ 5 h 44"/>
                  <a:gd name="T72" fmla="*/ 18 w 40"/>
                  <a:gd name="T73" fmla="*/ 6 h 44"/>
                  <a:gd name="T74" fmla="*/ 19 w 40"/>
                  <a:gd name="T75" fmla="*/ 9 h 44"/>
                  <a:gd name="T76" fmla="*/ 19 w 40"/>
                  <a:gd name="T77" fmla="*/ 12 h 44"/>
                  <a:gd name="T78" fmla="*/ 18 w 40"/>
                  <a:gd name="T79" fmla="*/ 14 h 44"/>
                  <a:gd name="T80" fmla="*/ 17 w 40"/>
                  <a:gd name="T81" fmla="*/ 17 h 44"/>
                  <a:gd name="T82" fmla="*/ 15 w 40"/>
                  <a:gd name="T83" fmla="*/ 19 h 44"/>
                  <a:gd name="T84" fmla="*/ 13 w 40"/>
                  <a:gd name="T85" fmla="*/ 21 h 44"/>
                  <a:gd name="T86" fmla="*/ 11 w 40"/>
                  <a:gd name="T87" fmla="*/ 22 h 44"/>
                  <a:gd name="T88" fmla="*/ 10 w 40"/>
                  <a:gd name="T89" fmla="*/ 22 h 44"/>
                  <a:gd name="T90" fmla="*/ 6 w 40"/>
                  <a:gd name="T91" fmla="*/ 21 h 44"/>
                  <a:gd name="T92" fmla="*/ 5 w 40"/>
                  <a:gd name="T93" fmla="*/ 19 h 44"/>
                  <a:gd name="T94" fmla="*/ 3 w 40"/>
                  <a:gd name="T95" fmla="*/ 17 h 44"/>
                  <a:gd name="T96" fmla="*/ 3 w 40"/>
                  <a:gd name="T97" fmla="*/ 17 h 44"/>
                  <a:gd name="T98" fmla="*/ 1 w 40"/>
                  <a:gd name="T99" fmla="*/ 14 h 44"/>
                  <a:gd name="T100" fmla="*/ 1 w 40"/>
                  <a:gd name="T101" fmla="*/ 12 h 44"/>
                  <a:gd name="T102" fmla="*/ 1 w 40"/>
                  <a:gd name="T103" fmla="*/ 11 h 44"/>
                  <a:gd name="T104" fmla="*/ 1 w 40"/>
                  <a:gd name="T105" fmla="*/ 9 h 44"/>
                  <a:gd name="T106" fmla="*/ 1 w 40"/>
                  <a:gd name="T107" fmla="*/ 6 h 4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0"/>
                  <a:gd name="T163" fmla="*/ 0 h 44"/>
                  <a:gd name="T164" fmla="*/ 40 w 40"/>
                  <a:gd name="T165" fmla="*/ 44 h 4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0" h="44">
                    <a:moveTo>
                      <a:pt x="3" y="12"/>
                    </a:move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1" y="28"/>
                    </a:lnTo>
                    <a:lnTo>
                      <a:pt x="1" y="29"/>
                    </a:lnTo>
                    <a:lnTo>
                      <a:pt x="3" y="33"/>
                    </a:lnTo>
                    <a:lnTo>
                      <a:pt x="3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6" y="38"/>
                    </a:lnTo>
                    <a:lnTo>
                      <a:pt x="8" y="41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1" y="44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8" y="43"/>
                    </a:lnTo>
                    <a:lnTo>
                      <a:pt x="30" y="41"/>
                    </a:lnTo>
                    <a:lnTo>
                      <a:pt x="31" y="41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5" y="38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3"/>
                    </a:lnTo>
                    <a:lnTo>
                      <a:pt x="38" y="33"/>
                    </a:lnTo>
                    <a:lnTo>
                      <a:pt x="38" y="31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22"/>
                    </a:lnTo>
                    <a:lnTo>
                      <a:pt x="40" y="19"/>
                    </a:lnTo>
                    <a:lnTo>
                      <a:pt x="40" y="17"/>
                    </a:lnTo>
                    <a:lnTo>
                      <a:pt x="38" y="12"/>
                    </a:lnTo>
                    <a:lnTo>
                      <a:pt x="36" y="11"/>
                    </a:lnTo>
                    <a:lnTo>
                      <a:pt x="36" y="9"/>
                    </a:lnTo>
                    <a:lnTo>
                      <a:pt x="36" y="7"/>
                    </a:lnTo>
                    <a:lnTo>
                      <a:pt x="35" y="7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6" y="4"/>
                    </a:lnTo>
                    <a:lnTo>
                      <a:pt x="30" y="6"/>
                    </a:lnTo>
                    <a:lnTo>
                      <a:pt x="31" y="6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5" y="11"/>
                    </a:lnTo>
                    <a:lnTo>
                      <a:pt x="36" y="12"/>
                    </a:lnTo>
                    <a:lnTo>
                      <a:pt x="36" y="16"/>
                    </a:lnTo>
                    <a:lnTo>
                      <a:pt x="36" y="17"/>
                    </a:lnTo>
                    <a:lnTo>
                      <a:pt x="38" y="17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6" y="28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5" y="33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0" y="38"/>
                    </a:lnTo>
                    <a:lnTo>
                      <a:pt x="28" y="38"/>
                    </a:lnTo>
                    <a:lnTo>
                      <a:pt x="26" y="41"/>
                    </a:lnTo>
                    <a:lnTo>
                      <a:pt x="25" y="41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20" y="43"/>
                    </a:lnTo>
                    <a:lnTo>
                      <a:pt x="18" y="43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11" y="41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6" y="38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5" y="14"/>
                    </a:lnTo>
                    <a:lnTo>
                      <a:pt x="3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1" name="Freeform 993"/>
              <p:cNvSpPr>
                <a:spLocks/>
              </p:cNvSpPr>
              <p:nvPr/>
            </p:nvSpPr>
            <p:spPr bwMode="auto">
              <a:xfrm>
                <a:off x="5264" y="908"/>
                <a:ext cx="20" cy="23"/>
              </a:xfrm>
              <a:custGeom>
                <a:avLst/>
                <a:gdLst>
                  <a:gd name="T0" fmla="*/ 1 w 40"/>
                  <a:gd name="T1" fmla="*/ 10 h 46"/>
                  <a:gd name="T2" fmla="*/ 0 w 40"/>
                  <a:gd name="T3" fmla="*/ 11 h 46"/>
                  <a:gd name="T4" fmla="*/ 0 w 40"/>
                  <a:gd name="T5" fmla="*/ 13 h 46"/>
                  <a:gd name="T6" fmla="*/ 1 w 40"/>
                  <a:gd name="T7" fmla="*/ 15 h 46"/>
                  <a:gd name="T8" fmla="*/ 2 w 40"/>
                  <a:gd name="T9" fmla="*/ 17 h 46"/>
                  <a:gd name="T10" fmla="*/ 3 w 40"/>
                  <a:gd name="T11" fmla="*/ 19 h 46"/>
                  <a:gd name="T12" fmla="*/ 4 w 40"/>
                  <a:gd name="T13" fmla="*/ 21 h 46"/>
                  <a:gd name="T14" fmla="*/ 6 w 40"/>
                  <a:gd name="T15" fmla="*/ 22 h 46"/>
                  <a:gd name="T16" fmla="*/ 9 w 40"/>
                  <a:gd name="T17" fmla="*/ 23 h 46"/>
                  <a:gd name="T18" fmla="*/ 11 w 40"/>
                  <a:gd name="T19" fmla="*/ 23 h 46"/>
                  <a:gd name="T20" fmla="*/ 12 w 40"/>
                  <a:gd name="T21" fmla="*/ 22 h 46"/>
                  <a:gd name="T22" fmla="*/ 16 w 40"/>
                  <a:gd name="T23" fmla="*/ 21 h 46"/>
                  <a:gd name="T24" fmla="*/ 18 w 40"/>
                  <a:gd name="T25" fmla="*/ 19 h 46"/>
                  <a:gd name="T26" fmla="*/ 19 w 40"/>
                  <a:gd name="T27" fmla="*/ 16 h 46"/>
                  <a:gd name="T28" fmla="*/ 19 w 40"/>
                  <a:gd name="T29" fmla="*/ 14 h 46"/>
                  <a:gd name="T30" fmla="*/ 19 w 40"/>
                  <a:gd name="T31" fmla="*/ 13 h 46"/>
                  <a:gd name="T32" fmla="*/ 20 w 40"/>
                  <a:gd name="T33" fmla="*/ 11 h 46"/>
                  <a:gd name="T34" fmla="*/ 19 w 40"/>
                  <a:gd name="T35" fmla="*/ 5 h 46"/>
                  <a:gd name="T36" fmla="*/ 18 w 40"/>
                  <a:gd name="T37" fmla="*/ 3 h 46"/>
                  <a:gd name="T38" fmla="*/ 16 w 40"/>
                  <a:gd name="T39" fmla="*/ 3 h 46"/>
                  <a:gd name="T40" fmla="*/ 15 w 40"/>
                  <a:gd name="T41" fmla="*/ 2 h 46"/>
                  <a:gd name="T42" fmla="*/ 12 w 40"/>
                  <a:gd name="T43" fmla="*/ 0 h 46"/>
                  <a:gd name="T44" fmla="*/ 10 w 40"/>
                  <a:gd name="T45" fmla="*/ 0 h 46"/>
                  <a:gd name="T46" fmla="*/ 9 w 40"/>
                  <a:gd name="T47" fmla="*/ 0 h 46"/>
                  <a:gd name="T48" fmla="*/ 6 w 40"/>
                  <a:gd name="T49" fmla="*/ 1 h 46"/>
                  <a:gd name="T50" fmla="*/ 5 w 40"/>
                  <a:gd name="T51" fmla="*/ 2 h 46"/>
                  <a:gd name="T52" fmla="*/ 3 w 40"/>
                  <a:gd name="T53" fmla="*/ 3 h 46"/>
                  <a:gd name="T54" fmla="*/ 3 w 40"/>
                  <a:gd name="T55" fmla="*/ 3 h 46"/>
                  <a:gd name="T56" fmla="*/ 2 w 40"/>
                  <a:gd name="T57" fmla="*/ 7 h 46"/>
                  <a:gd name="T58" fmla="*/ 3 w 40"/>
                  <a:gd name="T59" fmla="*/ 5 h 46"/>
                  <a:gd name="T60" fmla="*/ 4 w 40"/>
                  <a:gd name="T61" fmla="*/ 3 h 46"/>
                  <a:gd name="T62" fmla="*/ 5 w 40"/>
                  <a:gd name="T63" fmla="*/ 3 h 46"/>
                  <a:gd name="T64" fmla="*/ 7 w 40"/>
                  <a:gd name="T65" fmla="*/ 2 h 46"/>
                  <a:gd name="T66" fmla="*/ 9 w 40"/>
                  <a:gd name="T67" fmla="*/ 1 h 46"/>
                  <a:gd name="T68" fmla="*/ 11 w 40"/>
                  <a:gd name="T69" fmla="*/ 1 h 46"/>
                  <a:gd name="T70" fmla="*/ 15 w 40"/>
                  <a:gd name="T71" fmla="*/ 3 h 46"/>
                  <a:gd name="T72" fmla="*/ 16 w 40"/>
                  <a:gd name="T73" fmla="*/ 3 h 46"/>
                  <a:gd name="T74" fmla="*/ 18 w 40"/>
                  <a:gd name="T75" fmla="*/ 5 h 46"/>
                  <a:gd name="T76" fmla="*/ 18 w 40"/>
                  <a:gd name="T77" fmla="*/ 7 h 46"/>
                  <a:gd name="T78" fmla="*/ 19 w 40"/>
                  <a:gd name="T79" fmla="*/ 10 h 46"/>
                  <a:gd name="T80" fmla="*/ 19 w 40"/>
                  <a:gd name="T81" fmla="*/ 12 h 46"/>
                  <a:gd name="T82" fmla="*/ 19 w 40"/>
                  <a:gd name="T83" fmla="*/ 13 h 46"/>
                  <a:gd name="T84" fmla="*/ 18 w 40"/>
                  <a:gd name="T85" fmla="*/ 16 h 46"/>
                  <a:gd name="T86" fmla="*/ 16 w 40"/>
                  <a:gd name="T87" fmla="*/ 19 h 46"/>
                  <a:gd name="T88" fmla="*/ 15 w 40"/>
                  <a:gd name="T89" fmla="*/ 20 h 46"/>
                  <a:gd name="T90" fmla="*/ 12 w 40"/>
                  <a:gd name="T91" fmla="*/ 21 h 46"/>
                  <a:gd name="T92" fmla="*/ 11 w 40"/>
                  <a:gd name="T93" fmla="*/ 21 h 46"/>
                  <a:gd name="T94" fmla="*/ 9 w 40"/>
                  <a:gd name="T95" fmla="*/ 21 h 46"/>
                  <a:gd name="T96" fmla="*/ 6 w 40"/>
                  <a:gd name="T97" fmla="*/ 21 h 46"/>
                  <a:gd name="T98" fmla="*/ 5 w 40"/>
                  <a:gd name="T99" fmla="*/ 20 h 46"/>
                  <a:gd name="T100" fmla="*/ 3 w 40"/>
                  <a:gd name="T101" fmla="*/ 18 h 46"/>
                  <a:gd name="T102" fmla="*/ 3 w 40"/>
                  <a:gd name="T103" fmla="*/ 15 h 46"/>
                  <a:gd name="T104" fmla="*/ 2 w 40"/>
                  <a:gd name="T105" fmla="*/ 13 h 46"/>
                  <a:gd name="T106" fmla="*/ 2 w 40"/>
                  <a:gd name="T107" fmla="*/ 12 h 46"/>
                  <a:gd name="T108" fmla="*/ 1 w 40"/>
                  <a:gd name="T109" fmla="*/ 11 h 46"/>
                  <a:gd name="T110" fmla="*/ 2 w 40"/>
                  <a:gd name="T111" fmla="*/ 9 h 4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"/>
                  <a:gd name="T169" fmla="*/ 0 h 46"/>
                  <a:gd name="T170" fmla="*/ 40 w 40"/>
                  <a:gd name="T171" fmla="*/ 46 h 4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" h="46">
                    <a:moveTo>
                      <a:pt x="4" y="14"/>
                    </a:moveTo>
                    <a:lnTo>
                      <a:pt x="2" y="17"/>
                    </a:lnTo>
                    <a:lnTo>
                      <a:pt x="2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5" y="44"/>
                    </a:lnTo>
                    <a:lnTo>
                      <a:pt x="17" y="46"/>
                    </a:lnTo>
                    <a:lnTo>
                      <a:pt x="20" y="46"/>
                    </a:lnTo>
                    <a:lnTo>
                      <a:pt x="23" y="46"/>
                    </a:lnTo>
                    <a:lnTo>
                      <a:pt x="23" y="44"/>
                    </a:lnTo>
                    <a:lnTo>
                      <a:pt x="25" y="44"/>
                    </a:lnTo>
                    <a:lnTo>
                      <a:pt x="28" y="42"/>
                    </a:lnTo>
                    <a:lnTo>
                      <a:pt x="30" y="42"/>
                    </a:lnTo>
                    <a:lnTo>
                      <a:pt x="32" y="41"/>
                    </a:lnTo>
                    <a:lnTo>
                      <a:pt x="32" y="39"/>
                    </a:lnTo>
                    <a:lnTo>
                      <a:pt x="33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7" y="32"/>
                    </a:lnTo>
                    <a:lnTo>
                      <a:pt x="38" y="31"/>
                    </a:lnTo>
                    <a:lnTo>
                      <a:pt x="38" y="29"/>
                    </a:lnTo>
                    <a:lnTo>
                      <a:pt x="38" y="27"/>
                    </a:lnTo>
                    <a:lnTo>
                      <a:pt x="38" y="26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40" y="21"/>
                    </a:lnTo>
                    <a:lnTo>
                      <a:pt x="38" y="17"/>
                    </a:lnTo>
                    <a:lnTo>
                      <a:pt x="38" y="12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5" y="7"/>
                    </a:lnTo>
                    <a:lnTo>
                      <a:pt x="35" y="5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27" y="2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4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3" y="2"/>
                    </a:lnTo>
                    <a:lnTo>
                      <a:pt x="25" y="4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3" y="9"/>
                    </a:lnTo>
                    <a:lnTo>
                      <a:pt x="35" y="9"/>
                    </a:lnTo>
                    <a:lnTo>
                      <a:pt x="35" y="10"/>
                    </a:lnTo>
                    <a:lnTo>
                      <a:pt x="35" y="12"/>
                    </a:lnTo>
                    <a:lnTo>
                      <a:pt x="35" y="14"/>
                    </a:lnTo>
                    <a:lnTo>
                      <a:pt x="37" y="15"/>
                    </a:lnTo>
                    <a:lnTo>
                      <a:pt x="37" y="17"/>
                    </a:lnTo>
                    <a:lnTo>
                      <a:pt x="38" y="19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7" y="27"/>
                    </a:lnTo>
                    <a:lnTo>
                      <a:pt x="35" y="31"/>
                    </a:lnTo>
                    <a:lnTo>
                      <a:pt x="35" y="32"/>
                    </a:lnTo>
                    <a:lnTo>
                      <a:pt x="33" y="36"/>
                    </a:lnTo>
                    <a:lnTo>
                      <a:pt x="32" y="37"/>
                    </a:lnTo>
                    <a:lnTo>
                      <a:pt x="30" y="37"/>
                    </a:lnTo>
                    <a:lnTo>
                      <a:pt x="30" y="39"/>
                    </a:lnTo>
                    <a:lnTo>
                      <a:pt x="28" y="39"/>
                    </a:lnTo>
                    <a:lnTo>
                      <a:pt x="27" y="41"/>
                    </a:lnTo>
                    <a:lnTo>
                      <a:pt x="25" y="42"/>
                    </a:lnTo>
                    <a:lnTo>
                      <a:pt x="23" y="42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17" y="42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2" y="42"/>
                    </a:lnTo>
                    <a:lnTo>
                      <a:pt x="10" y="41"/>
                    </a:lnTo>
                    <a:lnTo>
                      <a:pt x="10" y="39"/>
                    </a:lnTo>
                    <a:lnTo>
                      <a:pt x="8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4" y="22"/>
                    </a:lnTo>
                    <a:lnTo>
                      <a:pt x="2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5" y="15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2" name="Freeform 994"/>
              <p:cNvSpPr>
                <a:spLocks/>
              </p:cNvSpPr>
              <p:nvPr/>
            </p:nvSpPr>
            <p:spPr bwMode="auto">
              <a:xfrm>
                <a:off x="5259" y="841"/>
                <a:ext cx="45" cy="32"/>
              </a:xfrm>
              <a:custGeom>
                <a:avLst/>
                <a:gdLst>
                  <a:gd name="T0" fmla="*/ 15 w 90"/>
                  <a:gd name="T1" fmla="*/ 0 h 66"/>
                  <a:gd name="T2" fmla="*/ 18 w 90"/>
                  <a:gd name="T3" fmla="*/ 0 h 66"/>
                  <a:gd name="T4" fmla="*/ 19 w 90"/>
                  <a:gd name="T5" fmla="*/ 0 h 66"/>
                  <a:gd name="T6" fmla="*/ 21 w 90"/>
                  <a:gd name="T7" fmla="*/ 0 h 66"/>
                  <a:gd name="T8" fmla="*/ 23 w 90"/>
                  <a:gd name="T9" fmla="*/ 0 h 66"/>
                  <a:gd name="T10" fmla="*/ 24 w 90"/>
                  <a:gd name="T11" fmla="*/ 0 h 66"/>
                  <a:gd name="T12" fmla="*/ 25 w 90"/>
                  <a:gd name="T13" fmla="*/ 0 h 66"/>
                  <a:gd name="T14" fmla="*/ 28 w 90"/>
                  <a:gd name="T15" fmla="*/ 0 h 66"/>
                  <a:gd name="T16" fmla="*/ 33 w 90"/>
                  <a:gd name="T17" fmla="*/ 2 h 66"/>
                  <a:gd name="T18" fmla="*/ 34 w 90"/>
                  <a:gd name="T19" fmla="*/ 2 h 66"/>
                  <a:gd name="T20" fmla="*/ 36 w 90"/>
                  <a:gd name="T21" fmla="*/ 3 h 66"/>
                  <a:gd name="T22" fmla="*/ 38 w 90"/>
                  <a:gd name="T23" fmla="*/ 4 h 66"/>
                  <a:gd name="T24" fmla="*/ 39 w 90"/>
                  <a:gd name="T25" fmla="*/ 6 h 66"/>
                  <a:gd name="T26" fmla="*/ 41 w 90"/>
                  <a:gd name="T27" fmla="*/ 7 h 66"/>
                  <a:gd name="T28" fmla="*/ 43 w 90"/>
                  <a:gd name="T29" fmla="*/ 9 h 66"/>
                  <a:gd name="T30" fmla="*/ 44 w 90"/>
                  <a:gd name="T31" fmla="*/ 12 h 66"/>
                  <a:gd name="T32" fmla="*/ 45 w 90"/>
                  <a:gd name="T33" fmla="*/ 14 h 66"/>
                  <a:gd name="T34" fmla="*/ 45 w 90"/>
                  <a:gd name="T35" fmla="*/ 15 h 66"/>
                  <a:gd name="T36" fmla="*/ 45 w 90"/>
                  <a:gd name="T37" fmla="*/ 17 h 66"/>
                  <a:gd name="T38" fmla="*/ 45 w 90"/>
                  <a:gd name="T39" fmla="*/ 19 h 66"/>
                  <a:gd name="T40" fmla="*/ 43 w 90"/>
                  <a:gd name="T41" fmla="*/ 23 h 66"/>
                  <a:gd name="T42" fmla="*/ 42 w 90"/>
                  <a:gd name="T43" fmla="*/ 25 h 66"/>
                  <a:gd name="T44" fmla="*/ 40 w 90"/>
                  <a:gd name="T45" fmla="*/ 26 h 66"/>
                  <a:gd name="T46" fmla="*/ 39 w 90"/>
                  <a:gd name="T47" fmla="*/ 27 h 66"/>
                  <a:gd name="T48" fmla="*/ 38 w 90"/>
                  <a:gd name="T49" fmla="*/ 28 h 66"/>
                  <a:gd name="T50" fmla="*/ 34 w 90"/>
                  <a:gd name="T51" fmla="*/ 30 h 66"/>
                  <a:gd name="T52" fmla="*/ 29 w 90"/>
                  <a:gd name="T53" fmla="*/ 31 h 66"/>
                  <a:gd name="T54" fmla="*/ 27 w 90"/>
                  <a:gd name="T55" fmla="*/ 32 h 66"/>
                  <a:gd name="T56" fmla="*/ 25 w 90"/>
                  <a:gd name="T57" fmla="*/ 32 h 66"/>
                  <a:gd name="T58" fmla="*/ 23 w 90"/>
                  <a:gd name="T59" fmla="*/ 32 h 66"/>
                  <a:gd name="T60" fmla="*/ 20 w 90"/>
                  <a:gd name="T61" fmla="*/ 32 h 66"/>
                  <a:gd name="T62" fmla="*/ 18 w 90"/>
                  <a:gd name="T63" fmla="*/ 31 h 66"/>
                  <a:gd name="T64" fmla="*/ 13 w 90"/>
                  <a:gd name="T65" fmla="*/ 31 h 66"/>
                  <a:gd name="T66" fmla="*/ 11 w 90"/>
                  <a:gd name="T67" fmla="*/ 30 h 66"/>
                  <a:gd name="T68" fmla="*/ 10 w 90"/>
                  <a:gd name="T69" fmla="*/ 29 h 66"/>
                  <a:gd name="T70" fmla="*/ 7 w 90"/>
                  <a:gd name="T71" fmla="*/ 28 h 66"/>
                  <a:gd name="T72" fmla="*/ 6 w 90"/>
                  <a:gd name="T73" fmla="*/ 27 h 66"/>
                  <a:gd name="T74" fmla="*/ 6 w 90"/>
                  <a:gd name="T75" fmla="*/ 25 h 66"/>
                  <a:gd name="T76" fmla="*/ 3 w 90"/>
                  <a:gd name="T77" fmla="*/ 24 h 66"/>
                  <a:gd name="T78" fmla="*/ 1 w 90"/>
                  <a:gd name="T79" fmla="*/ 21 h 66"/>
                  <a:gd name="T80" fmla="*/ 1 w 90"/>
                  <a:gd name="T81" fmla="*/ 19 h 66"/>
                  <a:gd name="T82" fmla="*/ 0 w 90"/>
                  <a:gd name="T83" fmla="*/ 16 h 66"/>
                  <a:gd name="T84" fmla="*/ 0 w 90"/>
                  <a:gd name="T85" fmla="*/ 15 h 66"/>
                  <a:gd name="T86" fmla="*/ 0 w 90"/>
                  <a:gd name="T87" fmla="*/ 13 h 66"/>
                  <a:gd name="T88" fmla="*/ 1 w 90"/>
                  <a:gd name="T89" fmla="*/ 9 h 66"/>
                  <a:gd name="T90" fmla="*/ 3 w 90"/>
                  <a:gd name="T91" fmla="*/ 7 h 66"/>
                  <a:gd name="T92" fmla="*/ 5 w 90"/>
                  <a:gd name="T93" fmla="*/ 6 h 66"/>
                  <a:gd name="T94" fmla="*/ 6 w 90"/>
                  <a:gd name="T95" fmla="*/ 5 h 66"/>
                  <a:gd name="T96" fmla="*/ 7 w 90"/>
                  <a:gd name="T97" fmla="*/ 4 h 66"/>
                  <a:gd name="T98" fmla="*/ 9 w 90"/>
                  <a:gd name="T99" fmla="*/ 2 h 6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"/>
                  <a:gd name="T151" fmla="*/ 0 h 66"/>
                  <a:gd name="T152" fmla="*/ 90 w 90"/>
                  <a:gd name="T153" fmla="*/ 66 h 6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" h="66">
                    <a:moveTo>
                      <a:pt x="26" y="2"/>
                    </a:moveTo>
                    <a:lnTo>
                      <a:pt x="28" y="0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8" y="2"/>
                    </a:lnTo>
                    <a:lnTo>
                      <a:pt x="65" y="3"/>
                    </a:lnTo>
                    <a:lnTo>
                      <a:pt x="65" y="5"/>
                    </a:lnTo>
                    <a:lnTo>
                      <a:pt x="66" y="5"/>
                    </a:lnTo>
                    <a:lnTo>
                      <a:pt x="68" y="5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1" y="9"/>
                    </a:lnTo>
                    <a:lnTo>
                      <a:pt x="73" y="9"/>
                    </a:lnTo>
                    <a:lnTo>
                      <a:pt x="75" y="9"/>
                    </a:lnTo>
                    <a:lnTo>
                      <a:pt x="75" y="10"/>
                    </a:lnTo>
                    <a:lnTo>
                      <a:pt x="78" y="10"/>
                    </a:lnTo>
                    <a:lnTo>
                      <a:pt x="78" y="12"/>
                    </a:lnTo>
                    <a:lnTo>
                      <a:pt x="80" y="14"/>
                    </a:lnTo>
                    <a:lnTo>
                      <a:pt x="81" y="14"/>
                    </a:lnTo>
                    <a:lnTo>
                      <a:pt x="83" y="15"/>
                    </a:lnTo>
                    <a:lnTo>
                      <a:pt x="85" y="19"/>
                    </a:lnTo>
                    <a:lnTo>
                      <a:pt x="86" y="22"/>
                    </a:lnTo>
                    <a:lnTo>
                      <a:pt x="86" y="24"/>
                    </a:lnTo>
                    <a:lnTo>
                      <a:pt x="88" y="25"/>
                    </a:lnTo>
                    <a:lnTo>
                      <a:pt x="88" y="27"/>
                    </a:lnTo>
                    <a:lnTo>
                      <a:pt x="90" y="27"/>
                    </a:lnTo>
                    <a:lnTo>
                      <a:pt x="90" y="29"/>
                    </a:lnTo>
                    <a:lnTo>
                      <a:pt x="90" y="30"/>
                    </a:lnTo>
                    <a:lnTo>
                      <a:pt x="90" y="32"/>
                    </a:lnTo>
                    <a:lnTo>
                      <a:pt x="90" y="34"/>
                    </a:lnTo>
                    <a:lnTo>
                      <a:pt x="90" y="36"/>
                    </a:lnTo>
                    <a:lnTo>
                      <a:pt x="90" y="37"/>
                    </a:lnTo>
                    <a:lnTo>
                      <a:pt x="90" y="39"/>
                    </a:lnTo>
                    <a:lnTo>
                      <a:pt x="90" y="41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5" y="49"/>
                    </a:lnTo>
                    <a:lnTo>
                      <a:pt x="83" y="51"/>
                    </a:lnTo>
                    <a:lnTo>
                      <a:pt x="81" y="52"/>
                    </a:lnTo>
                    <a:lnTo>
                      <a:pt x="80" y="54"/>
                    </a:lnTo>
                    <a:lnTo>
                      <a:pt x="80" y="56"/>
                    </a:lnTo>
                    <a:lnTo>
                      <a:pt x="78" y="56"/>
                    </a:lnTo>
                    <a:lnTo>
                      <a:pt x="75" y="58"/>
                    </a:lnTo>
                    <a:lnTo>
                      <a:pt x="75" y="59"/>
                    </a:lnTo>
                    <a:lnTo>
                      <a:pt x="71" y="59"/>
                    </a:lnTo>
                    <a:lnTo>
                      <a:pt x="68" y="61"/>
                    </a:lnTo>
                    <a:lnTo>
                      <a:pt x="65" y="63"/>
                    </a:lnTo>
                    <a:lnTo>
                      <a:pt x="60" y="64"/>
                    </a:lnTo>
                    <a:lnTo>
                      <a:pt x="58" y="64"/>
                    </a:lnTo>
                    <a:lnTo>
                      <a:pt x="56" y="66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1" y="66"/>
                    </a:lnTo>
                    <a:lnTo>
                      <a:pt x="50" y="66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5" y="66"/>
                    </a:lnTo>
                    <a:lnTo>
                      <a:pt x="43" y="66"/>
                    </a:lnTo>
                    <a:lnTo>
                      <a:pt x="41" y="66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31" y="64"/>
                    </a:lnTo>
                    <a:lnTo>
                      <a:pt x="26" y="63"/>
                    </a:lnTo>
                    <a:lnTo>
                      <a:pt x="25" y="63"/>
                    </a:lnTo>
                    <a:lnTo>
                      <a:pt x="23" y="61"/>
                    </a:lnTo>
                    <a:lnTo>
                      <a:pt x="21" y="61"/>
                    </a:lnTo>
                    <a:lnTo>
                      <a:pt x="21" y="59"/>
                    </a:lnTo>
                    <a:lnTo>
                      <a:pt x="20" y="59"/>
                    </a:lnTo>
                    <a:lnTo>
                      <a:pt x="18" y="58"/>
                    </a:lnTo>
                    <a:lnTo>
                      <a:pt x="16" y="58"/>
                    </a:lnTo>
                    <a:lnTo>
                      <a:pt x="15" y="58"/>
                    </a:lnTo>
                    <a:lnTo>
                      <a:pt x="15" y="56"/>
                    </a:lnTo>
                    <a:lnTo>
                      <a:pt x="13" y="56"/>
                    </a:lnTo>
                    <a:lnTo>
                      <a:pt x="12" y="56"/>
                    </a:lnTo>
                    <a:lnTo>
                      <a:pt x="12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7" y="49"/>
                    </a:lnTo>
                    <a:lnTo>
                      <a:pt x="5" y="46"/>
                    </a:lnTo>
                    <a:lnTo>
                      <a:pt x="3" y="44"/>
                    </a:lnTo>
                    <a:lnTo>
                      <a:pt x="3" y="42"/>
                    </a:lnTo>
                    <a:lnTo>
                      <a:pt x="0" y="41"/>
                    </a:lnTo>
                    <a:lnTo>
                      <a:pt x="2" y="39"/>
                    </a:lnTo>
                    <a:lnTo>
                      <a:pt x="0" y="37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5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8" y="5"/>
                    </a:lnTo>
                    <a:lnTo>
                      <a:pt x="21" y="5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3" name="Freeform 995"/>
              <p:cNvSpPr>
                <a:spLocks/>
              </p:cNvSpPr>
              <p:nvPr/>
            </p:nvSpPr>
            <p:spPr bwMode="auto">
              <a:xfrm>
                <a:off x="5262" y="840"/>
                <a:ext cx="45" cy="32"/>
              </a:xfrm>
              <a:custGeom>
                <a:avLst/>
                <a:gdLst>
                  <a:gd name="T0" fmla="*/ 17 w 90"/>
                  <a:gd name="T1" fmla="*/ 0 h 65"/>
                  <a:gd name="T2" fmla="*/ 19 w 90"/>
                  <a:gd name="T3" fmla="*/ 0 h 65"/>
                  <a:gd name="T4" fmla="*/ 21 w 90"/>
                  <a:gd name="T5" fmla="*/ 0 h 65"/>
                  <a:gd name="T6" fmla="*/ 22 w 90"/>
                  <a:gd name="T7" fmla="*/ 0 h 65"/>
                  <a:gd name="T8" fmla="*/ 23 w 90"/>
                  <a:gd name="T9" fmla="*/ 0 h 65"/>
                  <a:gd name="T10" fmla="*/ 25 w 90"/>
                  <a:gd name="T11" fmla="*/ 0 h 65"/>
                  <a:gd name="T12" fmla="*/ 29 w 90"/>
                  <a:gd name="T13" fmla="*/ 1 h 65"/>
                  <a:gd name="T14" fmla="*/ 33 w 90"/>
                  <a:gd name="T15" fmla="*/ 2 h 65"/>
                  <a:gd name="T16" fmla="*/ 35 w 90"/>
                  <a:gd name="T17" fmla="*/ 3 h 65"/>
                  <a:gd name="T18" fmla="*/ 37 w 90"/>
                  <a:gd name="T19" fmla="*/ 3 h 65"/>
                  <a:gd name="T20" fmla="*/ 38 w 90"/>
                  <a:gd name="T21" fmla="*/ 4 h 65"/>
                  <a:gd name="T22" fmla="*/ 40 w 90"/>
                  <a:gd name="T23" fmla="*/ 6 h 65"/>
                  <a:gd name="T24" fmla="*/ 42 w 90"/>
                  <a:gd name="T25" fmla="*/ 8 h 65"/>
                  <a:gd name="T26" fmla="*/ 44 w 90"/>
                  <a:gd name="T27" fmla="*/ 11 h 65"/>
                  <a:gd name="T28" fmla="*/ 44 w 90"/>
                  <a:gd name="T29" fmla="*/ 13 h 65"/>
                  <a:gd name="T30" fmla="*/ 45 w 90"/>
                  <a:gd name="T31" fmla="*/ 14 h 65"/>
                  <a:gd name="T32" fmla="*/ 45 w 90"/>
                  <a:gd name="T33" fmla="*/ 17 h 65"/>
                  <a:gd name="T34" fmla="*/ 44 w 90"/>
                  <a:gd name="T35" fmla="*/ 19 h 65"/>
                  <a:gd name="T36" fmla="*/ 43 w 90"/>
                  <a:gd name="T37" fmla="*/ 23 h 65"/>
                  <a:gd name="T38" fmla="*/ 42 w 90"/>
                  <a:gd name="T39" fmla="*/ 24 h 65"/>
                  <a:gd name="T40" fmla="*/ 41 w 90"/>
                  <a:gd name="T41" fmla="*/ 25 h 65"/>
                  <a:gd name="T42" fmla="*/ 40 w 90"/>
                  <a:gd name="T43" fmla="*/ 27 h 65"/>
                  <a:gd name="T44" fmla="*/ 38 w 90"/>
                  <a:gd name="T45" fmla="*/ 28 h 65"/>
                  <a:gd name="T46" fmla="*/ 37 w 90"/>
                  <a:gd name="T47" fmla="*/ 29 h 65"/>
                  <a:gd name="T48" fmla="*/ 33 w 90"/>
                  <a:gd name="T49" fmla="*/ 30 h 65"/>
                  <a:gd name="T50" fmla="*/ 28 w 90"/>
                  <a:gd name="T51" fmla="*/ 32 h 65"/>
                  <a:gd name="T52" fmla="*/ 26 w 90"/>
                  <a:gd name="T53" fmla="*/ 32 h 65"/>
                  <a:gd name="T54" fmla="*/ 25 w 90"/>
                  <a:gd name="T55" fmla="*/ 32 h 65"/>
                  <a:gd name="T56" fmla="*/ 23 w 90"/>
                  <a:gd name="T57" fmla="*/ 32 h 65"/>
                  <a:gd name="T58" fmla="*/ 22 w 90"/>
                  <a:gd name="T59" fmla="*/ 32 h 65"/>
                  <a:gd name="T60" fmla="*/ 19 w 90"/>
                  <a:gd name="T61" fmla="*/ 32 h 65"/>
                  <a:gd name="T62" fmla="*/ 17 w 90"/>
                  <a:gd name="T63" fmla="*/ 32 h 65"/>
                  <a:gd name="T64" fmla="*/ 13 w 90"/>
                  <a:gd name="T65" fmla="*/ 30 h 65"/>
                  <a:gd name="T66" fmla="*/ 11 w 90"/>
                  <a:gd name="T67" fmla="*/ 29 h 65"/>
                  <a:gd name="T68" fmla="*/ 10 w 90"/>
                  <a:gd name="T69" fmla="*/ 29 h 65"/>
                  <a:gd name="T70" fmla="*/ 8 w 90"/>
                  <a:gd name="T71" fmla="*/ 28 h 65"/>
                  <a:gd name="T72" fmla="*/ 7 w 90"/>
                  <a:gd name="T73" fmla="*/ 27 h 65"/>
                  <a:gd name="T74" fmla="*/ 6 w 90"/>
                  <a:gd name="T75" fmla="*/ 26 h 65"/>
                  <a:gd name="T76" fmla="*/ 5 w 90"/>
                  <a:gd name="T77" fmla="*/ 25 h 65"/>
                  <a:gd name="T78" fmla="*/ 3 w 90"/>
                  <a:gd name="T79" fmla="*/ 23 h 65"/>
                  <a:gd name="T80" fmla="*/ 1 w 90"/>
                  <a:gd name="T81" fmla="*/ 19 h 65"/>
                  <a:gd name="T82" fmla="*/ 1 w 90"/>
                  <a:gd name="T83" fmla="*/ 18 h 65"/>
                  <a:gd name="T84" fmla="*/ 0 w 90"/>
                  <a:gd name="T85" fmla="*/ 16 h 65"/>
                  <a:gd name="T86" fmla="*/ 0 w 90"/>
                  <a:gd name="T87" fmla="*/ 14 h 65"/>
                  <a:gd name="T88" fmla="*/ 1 w 90"/>
                  <a:gd name="T89" fmla="*/ 13 h 65"/>
                  <a:gd name="T90" fmla="*/ 1 w 90"/>
                  <a:gd name="T91" fmla="*/ 13 h 65"/>
                  <a:gd name="T92" fmla="*/ 3 w 90"/>
                  <a:gd name="T93" fmla="*/ 9 h 65"/>
                  <a:gd name="T94" fmla="*/ 4 w 90"/>
                  <a:gd name="T95" fmla="*/ 7 h 65"/>
                  <a:gd name="T96" fmla="*/ 5 w 90"/>
                  <a:gd name="T97" fmla="*/ 6 h 65"/>
                  <a:gd name="T98" fmla="*/ 6 w 90"/>
                  <a:gd name="T99" fmla="*/ 4 h 65"/>
                  <a:gd name="T100" fmla="*/ 8 w 90"/>
                  <a:gd name="T101" fmla="*/ 3 h 65"/>
                  <a:gd name="T102" fmla="*/ 9 w 90"/>
                  <a:gd name="T103" fmla="*/ 2 h 6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0"/>
                  <a:gd name="T157" fmla="*/ 0 h 65"/>
                  <a:gd name="T158" fmla="*/ 90 w 90"/>
                  <a:gd name="T159" fmla="*/ 65 h 6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0" h="65">
                    <a:moveTo>
                      <a:pt x="26" y="4"/>
                    </a:moveTo>
                    <a:lnTo>
                      <a:pt x="30" y="2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5" y="4"/>
                    </a:lnTo>
                    <a:lnTo>
                      <a:pt x="66" y="4"/>
                    </a:lnTo>
                    <a:lnTo>
                      <a:pt x="70" y="5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6" y="11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81" y="14"/>
                    </a:lnTo>
                    <a:lnTo>
                      <a:pt x="83" y="16"/>
                    </a:lnTo>
                    <a:lnTo>
                      <a:pt x="85" y="21"/>
                    </a:lnTo>
                    <a:lnTo>
                      <a:pt x="88" y="22"/>
                    </a:lnTo>
                    <a:lnTo>
                      <a:pt x="88" y="26"/>
                    </a:lnTo>
                    <a:lnTo>
                      <a:pt x="88" y="27"/>
                    </a:lnTo>
                    <a:lnTo>
                      <a:pt x="90" y="29"/>
                    </a:lnTo>
                    <a:lnTo>
                      <a:pt x="88" y="29"/>
                    </a:lnTo>
                    <a:lnTo>
                      <a:pt x="90" y="29"/>
                    </a:lnTo>
                    <a:lnTo>
                      <a:pt x="90" y="31"/>
                    </a:lnTo>
                    <a:lnTo>
                      <a:pt x="90" y="32"/>
                    </a:lnTo>
                    <a:lnTo>
                      <a:pt x="90" y="34"/>
                    </a:lnTo>
                    <a:lnTo>
                      <a:pt x="90" y="36"/>
                    </a:lnTo>
                    <a:lnTo>
                      <a:pt x="88" y="39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86" y="46"/>
                    </a:lnTo>
                    <a:lnTo>
                      <a:pt x="85" y="48"/>
                    </a:lnTo>
                    <a:lnTo>
                      <a:pt x="83" y="49"/>
                    </a:lnTo>
                    <a:lnTo>
                      <a:pt x="83" y="51"/>
                    </a:lnTo>
                    <a:lnTo>
                      <a:pt x="81" y="51"/>
                    </a:lnTo>
                    <a:lnTo>
                      <a:pt x="80" y="53"/>
                    </a:lnTo>
                    <a:lnTo>
                      <a:pt x="80" y="54"/>
                    </a:lnTo>
                    <a:lnTo>
                      <a:pt x="78" y="54"/>
                    </a:lnTo>
                    <a:lnTo>
                      <a:pt x="76" y="54"/>
                    </a:lnTo>
                    <a:lnTo>
                      <a:pt x="76" y="56"/>
                    </a:lnTo>
                    <a:lnTo>
                      <a:pt x="75" y="58"/>
                    </a:lnTo>
                    <a:lnTo>
                      <a:pt x="73" y="58"/>
                    </a:lnTo>
                    <a:lnTo>
                      <a:pt x="70" y="60"/>
                    </a:lnTo>
                    <a:lnTo>
                      <a:pt x="65" y="61"/>
                    </a:lnTo>
                    <a:lnTo>
                      <a:pt x="60" y="65"/>
                    </a:lnTo>
                    <a:lnTo>
                      <a:pt x="60" y="63"/>
                    </a:lnTo>
                    <a:lnTo>
                      <a:pt x="56" y="65"/>
                    </a:lnTo>
                    <a:lnTo>
                      <a:pt x="55" y="65"/>
                    </a:lnTo>
                    <a:lnTo>
                      <a:pt x="53" y="65"/>
                    </a:lnTo>
                    <a:lnTo>
                      <a:pt x="51" y="65"/>
                    </a:lnTo>
                    <a:lnTo>
                      <a:pt x="50" y="65"/>
                    </a:lnTo>
                    <a:lnTo>
                      <a:pt x="48" y="65"/>
                    </a:lnTo>
                    <a:lnTo>
                      <a:pt x="46" y="65"/>
                    </a:lnTo>
                    <a:lnTo>
                      <a:pt x="45" y="65"/>
                    </a:lnTo>
                    <a:lnTo>
                      <a:pt x="43" y="65"/>
                    </a:lnTo>
                    <a:lnTo>
                      <a:pt x="41" y="65"/>
                    </a:lnTo>
                    <a:lnTo>
                      <a:pt x="38" y="65"/>
                    </a:lnTo>
                    <a:lnTo>
                      <a:pt x="35" y="65"/>
                    </a:lnTo>
                    <a:lnTo>
                      <a:pt x="33" y="65"/>
                    </a:lnTo>
                    <a:lnTo>
                      <a:pt x="31" y="63"/>
                    </a:lnTo>
                    <a:lnTo>
                      <a:pt x="26" y="61"/>
                    </a:lnTo>
                    <a:lnTo>
                      <a:pt x="25" y="61"/>
                    </a:lnTo>
                    <a:lnTo>
                      <a:pt x="23" y="60"/>
                    </a:lnTo>
                    <a:lnTo>
                      <a:pt x="21" y="58"/>
                    </a:lnTo>
                    <a:lnTo>
                      <a:pt x="20" y="58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16" y="56"/>
                    </a:lnTo>
                    <a:lnTo>
                      <a:pt x="16" y="54"/>
                    </a:lnTo>
                    <a:lnTo>
                      <a:pt x="15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8" y="48"/>
                    </a:lnTo>
                    <a:lnTo>
                      <a:pt x="7" y="48"/>
                    </a:lnTo>
                    <a:lnTo>
                      <a:pt x="5" y="46"/>
                    </a:lnTo>
                    <a:lnTo>
                      <a:pt x="3" y="43"/>
                    </a:lnTo>
                    <a:lnTo>
                      <a:pt x="2" y="39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2" y="31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3" y="21"/>
                    </a:lnTo>
                    <a:lnTo>
                      <a:pt x="5" y="19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20" y="4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4" name="Freeform 996"/>
              <p:cNvSpPr>
                <a:spLocks/>
              </p:cNvSpPr>
              <p:nvPr/>
            </p:nvSpPr>
            <p:spPr bwMode="auto">
              <a:xfrm>
                <a:off x="5294" y="776"/>
                <a:ext cx="44" cy="34"/>
              </a:xfrm>
              <a:custGeom>
                <a:avLst/>
                <a:gdLst>
                  <a:gd name="T0" fmla="*/ 16 w 90"/>
                  <a:gd name="T1" fmla="*/ 1 h 67"/>
                  <a:gd name="T2" fmla="*/ 18 w 90"/>
                  <a:gd name="T3" fmla="*/ 0 h 67"/>
                  <a:gd name="T4" fmla="*/ 19 w 90"/>
                  <a:gd name="T5" fmla="*/ 0 h 67"/>
                  <a:gd name="T6" fmla="*/ 21 w 90"/>
                  <a:gd name="T7" fmla="*/ 0 h 67"/>
                  <a:gd name="T8" fmla="*/ 23 w 90"/>
                  <a:gd name="T9" fmla="*/ 0 h 67"/>
                  <a:gd name="T10" fmla="*/ 24 w 90"/>
                  <a:gd name="T11" fmla="*/ 0 h 67"/>
                  <a:gd name="T12" fmla="*/ 27 w 90"/>
                  <a:gd name="T13" fmla="*/ 1 h 67"/>
                  <a:gd name="T14" fmla="*/ 32 w 90"/>
                  <a:gd name="T15" fmla="*/ 2 h 67"/>
                  <a:gd name="T16" fmla="*/ 33 w 90"/>
                  <a:gd name="T17" fmla="*/ 3 h 67"/>
                  <a:gd name="T18" fmla="*/ 34 w 90"/>
                  <a:gd name="T19" fmla="*/ 3 h 67"/>
                  <a:gd name="T20" fmla="*/ 36 w 90"/>
                  <a:gd name="T21" fmla="*/ 4 h 67"/>
                  <a:gd name="T22" fmla="*/ 38 w 90"/>
                  <a:gd name="T23" fmla="*/ 5 h 67"/>
                  <a:gd name="T24" fmla="*/ 39 w 90"/>
                  <a:gd name="T25" fmla="*/ 7 h 67"/>
                  <a:gd name="T26" fmla="*/ 41 w 90"/>
                  <a:gd name="T27" fmla="*/ 9 h 67"/>
                  <a:gd name="T28" fmla="*/ 43 w 90"/>
                  <a:gd name="T29" fmla="*/ 12 h 67"/>
                  <a:gd name="T30" fmla="*/ 44 w 90"/>
                  <a:gd name="T31" fmla="*/ 15 h 67"/>
                  <a:gd name="T32" fmla="*/ 44 w 90"/>
                  <a:gd name="T33" fmla="*/ 17 h 67"/>
                  <a:gd name="T34" fmla="*/ 44 w 90"/>
                  <a:gd name="T35" fmla="*/ 19 h 67"/>
                  <a:gd name="T36" fmla="*/ 43 w 90"/>
                  <a:gd name="T37" fmla="*/ 23 h 67"/>
                  <a:gd name="T38" fmla="*/ 43 w 90"/>
                  <a:gd name="T39" fmla="*/ 25 h 67"/>
                  <a:gd name="T40" fmla="*/ 41 w 90"/>
                  <a:gd name="T41" fmla="*/ 25 h 67"/>
                  <a:gd name="T42" fmla="*/ 39 w 90"/>
                  <a:gd name="T43" fmla="*/ 27 h 67"/>
                  <a:gd name="T44" fmla="*/ 38 w 90"/>
                  <a:gd name="T45" fmla="*/ 29 h 67"/>
                  <a:gd name="T46" fmla="*/ 38 w 90"/>
                  <a:gd name="T47" fmla="*/ 29 h 67"/>
                  <a:gd name="T48" fmla="*/ 34 w 90"/>
                  <a:gd name="T49" fmla="*/ 31 h 67"/>
                  <a:gd name="T50" fmla="*/ 29 w 90"/>
                  <a:gd name="T51" fmla="*/ 32 h 67"/>
                  <a:gd name="T52" fmla="*/ 26 w 90"/>
                  <a:gd name="T53" fmla="*/ 33 h 67"/>
                  <a:gd name="T54" fmla="*/ 25 w 90"/>
                  <a:gd name="T55" fmla="*/ 34 h 67"/>
                  <a:gd name="T56" fmla="*/ 23 w 90"/>
                  <a:gd name="T57" fmla="*/ 34 h 67"/>
                  <a:gd name="T58" fmla="*/ 22 w 90"/>
                  <a:gd name="T59" fmla="*/ 33 h 67"/>
                  <a:gd name="T60" fmla="*/ 20 w 90"/>
                  <a:gd name="T61" fmla="*/ 33 h 67"/>
                  <a:gd name="T62" fmla="*/ 16 w 90"/>
                  <a:gd name="T63" fmla="*/ 33 h 67"/>
                  <a:gd name="T64" fmla="*/ 12 w 90"/>
                  <a:gd name="T65" fmla="*/ 31 h 67"/>
                  <a:gd name="T66" fmla="*/ 11 w 90"/>
                  <a:gd name="T67" fmla="*/ 30 h 67"/>
                  <a:gd name="T68" fmla="*/ 10 w 90"/>
                  <a:gd name="T69" fmla="*/ 30 h 67"/>
                  <a:gd name="T70" fmla="*/ 8 w 90"/>
                  <a:gd name="T71" fmla="*/ 29 h 67"/>
                  <a:gd name="T72" fmla="*/ 6 w 90"/>
                  <a:gd name="T73" fmla="*/ 29 h 67"/>
                  <a:gd name="T74" fmla="*/ 6 w 90"/>
                  <a:gd name="T75" fmla="*/ 28 h 67"/>
                  <a:gd name="T76" fmla="*/ 5 w 90"/>
                  <a:gd name="T77" fmla="*/ 26 h 67"/>
                  <a:gd name="T78" fmla="*/ 3 w 90"/>
                  <a:gd name="T79" fmla="*/ 25 h 67"/>
                  <a:gd name="T80" fmla="*/ 1 w 90"/>
                  <a:gd name="T81" fmla="*/ 20 h 67"/>
                  <a:gd name="T82" fmla="*/ 1 w 90"/>
                  <a:gd name="T83" fmla="*/ 19 h 67"/>
                  <a:gd name="T84" fmla="*/ 0 w 90"/>
                  <a:gd name="T85" fmla="*/ 17 h 67"/>
                  <a:gd name="T86" fmla="*/ 0 w 90"/>
                  <a:gd name="T87" fmla="*/ 15 h 67"/>
                  <a:gd name="T88" fmla="*/ 1 w 90"/>
                  <a:gd name="T89" fmla="*/ 14 h 67"/>
                  <a:gd name="T90" fmla="*/ 1 w 90"/>
                  <a:gd name="T91" fmla="*/ 9 h 67"/>
                  <a:gd name="T92" fmla="*/ 3 w 90"/>
                  <a:gd name="T93" fmla="*/ 7 h 67"/>
                  <a:gd name="T94" fmla="*/ 4 w 90"/>
                  <a:gd name="T95" fmla="*/ 7 h 67"/>
                  <a:gd name="T96" fmla="*/ 6 w 90"/>
                  <a:gd name="T97" fmla="*/ 5 h 67"/>
                  <a:gd name="T98" fmla="*/ 7 w 90"/>
                  <a:gd name="T99" fmla="*/ 4 h 67"/>
                  <a:gd name="T100" fmla="*/ 9 w 90"/>
                  <a:gd name="T101" fmla="*/ 3 h 6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"/>
                  <a:gd name="T154" fmla="*/ 0 h 67"/>
                  <a:gd name="T155" fmla="*/ 90 w 90"/>
                  <a:gd name="T156" fmla="*/ 67 h 6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" h="67">
                    <a:moveTo>
                      <a:pt x="25" y="3"/>
                    </a:moveTo>
                    <a:lnTo>
                      <a:pt x="30" y="1"/>
                    </a:lnTo>
                    <a:lnTo>
                      <a:pt x="32" y="1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0"/>
                    </a:lnTo>
                    <a:lnTo>
                      <a:pt x="55" y="1"/>
                    </a:lnTo>
                    <a:lnTo>
                      <a:pt x="57" y="1"/>
                    </a:lnTo>
                    <a:lnTo>
                      <a:pt x="60" y="1"/>
                    </a:lnTo>
                    <a:lnTo>
                      <a:pt x="65" y="3"/>
                    </a:lnTo>
                    <a:lnTo>
                      <a:pt x="65" y="5"/>
                    </a:lnTo>
                    <a:lnTo>
                      <a:pt x="67" y="5"/>
                    </a:lnTo>
                    <a:lnTo>
                      <a:pt x="68" y="6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72" y="8"/>
                    </a:lnTo>
                    <a:lnTo>
                      <a:pt x="73" y="8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78" y="11"/>
                    </a:lnTo>
                    <a:lnTo>
                      <a:pt x="80" y="13"/>
                    </a:lnTo>
                    <a:lnTo>
                      <a:pt x="82" y="13"/>
                    </a:lnTo>
                    <a:lnTo>
                      <a:pt x="83" y="17"/>
                    </a:lnTo>
                    <a:lnTo>
                      <a:pt x="85" y="20"/>
                    </a:lnTo>
                    <a:lnTo>
                      <a:pt x="88" y="23"/>
                    </a:lnTo>
                    <a:lnTo>
                      <a:pt x="88" y="27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0" y="32"/>
                    </a:lnTo>
                    <a:lnTo>
                      <a:pt x="90" y="33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8"/>
                    </a:lnTo>
                    <a:lnTo>
                      <a:pt x="90" y="40"/>
                    </a:lnTo>
                    <a:lnTo>
                      <a:pt x="87" y="45"/>
                    </a:lnTo>
                    <a:lnTo>
                      <a:pt x="88" y="45"/>
                    </a:lnTo>
                    <a:lnTo>
                      <a:pt x="87" y="47"/>
                    </a:lnTo>
                    <a:lnTo>
                      <a:pt x="87" y="49"/>
                    </a:lnTo>
                    <a:lnTo>
                      <a:pt x="85" y="50"/>
                    </a:lnTo>
                    <a:lnTo>
                      <a:pt x="83" y="50"/>
                    </a:lnTo>
                    <a:lnTo>
                      <a:pt x="83" y="52"/>
                    </a:lnTo>
                    <a:lnTo>
                      <a:pt x="82" y="54"/>
                    </a:lnTo>
                    <a:lnTo>
                      <a:pt x="80" y="54"/>
                    </a:lnTo>
                    <a:lnTo>
                      <a:pt x="80" y="55"/>
                    </a:lnTo>
                    <a:lnTo>
                      <a:pt x="80" y="57"/>
                    </a:lnTo>
                    <a:lnTo>
                      <a:pt x="78" y="57"/>
                    </a:lnTo>
                    <a:lnTo>
                      <a:pt x="77" y="57"/>
                    </a:lnTo>
                    <a:lnTo>
                      <a:pt x="75" y="59"/>
                    </a:lnTo>
                    <a:lnTo>
                      <a:pt x="73" y="60"/>
                    </a:lnTo>
                    <a:lnTo>
                      <a:pt x="70" y="62"/>
                    </a:lnTo>
                    <a:lnTo>
                      <a:pt x="65" y="64"/>
                    </a:lnTo>
                    <a:lnTo>
                      <a:pt x="60" y="66"/>
                    </a:lnTo>
                    <a:lnTo>
                      <a:pt x="60" y="64"/>
                    </a:lnTo>
                    <a:lnTo>
                      <a:pt x="57" y="66"/>
                    </a:lnTo>
                    <a:lnTo>
                      <a:pt x="55" y="66"/>
                    </a:lnTo>
                    <a:lnTo>
                      <a:pt x="53" y="66"/>
                    </a:lnTo>
                    <a:lnTo>
                      <a:pt x="52" y="66"/>
                    </a:lnTo>
                    <a:lnTo>
                      <a:pt x="52" y="67"/>
                    </a:lnTo>
                    <a:lnTo>
                      <a:pt x="50" y="66"/>
                    </a:lnTo>
                    <a:lnTo>
                      <a:pt x="48" y="67"/>
                    </a:lnTo>
                    <a:lnTo>
                      <a:pt x="47" y="67"/>
                    </a:lnTo>
                    <a:lnTo>
                      <a:pt x="45" y="66"/>
                    </a:lnTo>
                    <a:lnTo>
                      <a:pt x="43" y="67"/>
                    </a:lnTo>
                    <a:lnTo>
                      <a:pt x="42" y="66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6"/>
                    </a:lnTo>
                    <a:lnTo>
                      <a:pt x="33" y="66"/>
                    </a:lnTo>
                    <a:lnTo>
                      <a:pt x="32" y="64"/>
                    </a:lnTo>
                    <a:lnTo>
                      <a:pt x="25" y="62"/>
                    </a:lnTo>
                    <a:lnTo>
                      <a:pt x="23" y="62"/>
                    </a:lnTo>
                    <a:lnTo>
                      <a:pt x="22" y="60"/>
                    </a:lnTo>
                    <a:lnTo>
                      <a:pt x="20" y="60"/>
                    </a:lnTo>
                    <a:lnTo>
                      <a:pt x="20" y="59"/>
                    </a:lnTo>
                    <a:lnTo>
                      <a:pt x="18" y="59"/>
                    </a:lnTo>
                    <a:lnTo>
                      <a:pt x="17" y="57"/>
                    </a:lnTo>
                    <a:lnTo>
                      <a:pt x="15" y="57"/>
                    </a:lnTo>
                    <a:lnTo>
                      <a:pt x="13" y="57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8" y="52"/>
                    </a:lnTo>
                    <a:lnTo>
                      <a:pt x="7" y="50"/>
                    </a:lnTo>
                    <a:lnTo>
                      <a:pt x="5" y="45"/>
                    </a:lnTo>
                    <a:lnTo>
                      <a:pt x="3" y="44"/>
                    </a:lnTo>
                    <a:lnTo>
                      <a:pt x="2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3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1"/>
                    </a:lnTo>
                    <a:lnTo>
                      <a:pt x="12" y="10"/>
                    </a:lnTo>
                    <a:lnTo>
                      <a:pt x="13" y="10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20" y="5"/>
                    </a:ln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5" name="Freeform 997"/>
              <p:cNvSpPr>
                <a:spLocks/>
              </p:cNvSpPr>
              <p:nvPr/>
            </p:nvSpPr>
            <p:spPr bwMode="auto">
              <a:xfrm>
                <a:off x="5298" y="776"/>
                <a:ext cx="45" cy="34"/>
              </a:xfrm>
              <a:custGeom>
                <a:avLst/>
                <a:gdLst>
                  <a:gd name="T0" fmla="*/ 15 w 90"/>
                  <a:gd name="T1" fmla="*/ 1 h 67"/>
                  <a:gd name="T2" fmla="*/ 19 w 90"/>
                  <a:gd name="T3" fmla="*/ 0 h 67"/>
                  <a:gd name="T4" fmla="*/ 20 w 90"/>
                  <a:gd name="T5" fmla="*/ 0 h 67"/>
                  <a:gd name="T6" fmla="*/ 21 w 90"/>
                  <a:gd name="T7" fmla="*/ 0 h 67"/>
                  <a:gd name="T8" fmla="*/ 23 w 90"/>
                  <a:gd name="T9" fmla="*/ 0 h 67"/>
                  <a:gd name="T10" fmla="*/ 24 w 90"/>
                  <a:gd name="T11" fmla="*/ 0 h 67"/>
                  <a:gd name="T12" fmla="*/ 27 w 90"/>
                  <a:gd name="T13" fmla="*/ 0 h 67"/>
                  <a:gd name="T14" fmla="*/ 29 w 90"/>
                  <a:gd name="T15" fmla="*/ 1 h 67"/>
                  <a:gd name="T16" fmla="*/ 34 w 90"/>
                  <a:gd name="T17" fmla="*/ 3 h 67"/>
                  <a:gd name="T18" fmla="*/ 35 w 90"/>
                  <a:gd name="T19" fmla="*/ 3 h 67"/>
                  <a:gd name="T20" fmla="*/ 37 w 90"/>
                  <a:gd name="T21" fmla="*/ 5 h 67"/>
                  <a:gd name="T22" fmla="*/ 39 w 90"/>
                  <a:gd name="T23" fmla="*/ 5 h 67"/>
                  <a:gd name="T24" fmla="*/ 40 w 90"/>
                  <a:gd name="T25" fmla="*/ 7 h 67"/>
                  <a:gd name="T26" fmla="*/ 42 w 90"/>
                  <a:gd name="T27" fmla="*/ 9 h 67"/>
                  <a:gd name="T28" fmla="*/ 45 w 90"/>
                  <a:gd name="T29" fmla="*/ 12 h 67"/>
                  <a:gd name="T30" fmla="*/ 45 w 90"/>
                  <a:gd name="T31" fmla="*/ 15 h 67"/>
                  <a:gd name="T32" fmla="*/ 45 w 90"/>
                  <a:gd name="T33" fmla="*/ 16 h 67"/>
                  <a:gd name="T34" fmla="*/ 45 w 90"/>
                  <a:gd name="T35" fmla="*/ 18 h 67"/>
                  <a:gd name="T36" fmla="*/ 45 w 90"/>
                  <a:gd name="T37" fmla="*/ 19 h 67"/>
                  <a:gd name="T38" fmla="*/ 45 w 90"/>
                  <a:gd name="T39" fmla="*/ 23 h 67"/>
                  <a:gd name="T40" fmla="*/ 43 w 90"/>
                  <a:gd name="T41" fmla="*/ 25 h 67"/>
                  <a:gd name="T42" fmla="*/ 42 w 90"/>
                  <a:gd name="T43" fmla="*/ 26 h 67"/>
                  <a:gd name="T44" fmla="*/ 40 w 90"/>
                  <a:gd name="T45" fmla="*/ 28 h 67"/>
                  <a:gd name="T46" fmla="*/ 39 w 90"/>
                  <a:gd name="T47" fmla="*/ 29 h 67"/>
                  <a:gd name="T48" fmla="*/ 38 w 90"/>
                  <a:gd name="T49" fmla="*/ 30 h 67"/>
                  <a:gd name="T50" fmla="*/ 35 w 90"/>
                  <a:gd name="T51" fmla="*/ 31 h 67"/>
                  <a:gd name="T52" fmla="*/ 30 w 90"/>
                  <a:gd name="T53" fmla="*/ 32 h 67"/>
                  <a:gd name="T54" fmla="*/ 27 w 90"/>
                  <a:gd name="T55" fmla="*/ 33 h 67"/>
                  <a:gd name="T56" fmla="*/ 26 w 90"/>
                  <a:gd name="T57" fmla="*/ 34 h 67"/>
                  <a:gd name="T58" fmla="*/ 24 w 90"/>
                  <a:gd name="T59" fmla="*/ 34 h 67"/>
                  <a:gd name="T60" fmla="*/ 23 w 90"/>
                  <a:gd name="T61" fmla="*/ 33 h 67"/>
                  <a:gd name="T62" fmla="*/ 21 w 90"/>
                  <a:gd name="T63" fmla="*/ 33 h 67"/>
                  <a:gd name="T64" fmla="*/ 18 w 90"/>
                  <a:gd name="T65" fmla="*/ 33 h 67"/>
                  <a:gd name="T66" fmla="*/ 16 w 90"/>
                  <a:gd name="T67" fmla="*/ 32 h 67"/>
                  <a:gd name="T68" fmla="*/ 12 w 90"/>
                  <a:gd name="T69" fmla="*/ 31 h 67"/>
                  <a:gd name="T70" fmla="*/ 10 w 90"/>
                  <a:gd name="T71" fmla="*/ 30 h 67"/>
                  <a:gd name="T72" fmla="*/ 10 w 90"/>
                  <a:gd name="T73" fmla="*/ 29 h 67"/>
                  <a:gd name="T74" fmla="*/ 9 w 90"/>
                  <a:gd name="T75" fmla="*/ 29 h 67"/>
                  <a:gd name="T76" fmla="*/ 7 w 90"/>
                  <a:gd name="T77" fmla="*/ 28 h 67"/>
                  <a:gd name="T78" fmla="*/ 5 w 90"/>
                  <a:gd name="T79" fmla="*/ 27 h 67"/>
                  <a:gd name="T80" fmla="*/ 5 w 90"/>
                  <a:gd name="T81" fmla="*/ 25 h 67"/>
                  <a:gd name="T82" fmla="*/ 2 w 90"/>
                  <a:gd name="T83" fmla="*/ 22 h 67"/>
                  <a:gd name="T84" fmla="*/ 1 w 90"/>
                  <a:gd name="T85" fmla="*/ 19 h 67"/>
                  <a:gd name="T86" fmla="*/ 1 w 90"/>
                  <a:gd name="T87" fmla="*/ 17 h 67"/>
                  <a:gd name="T88" fmla="*/ 1 w 90"/>
                  <a:gd name="T89" fmla="*/ 16 h 67"/>
                  <a:gd name="T90" fmla="*/ 1 w 90"/>
                  <a:gd name="T91" fmla="*/ 14 h 67"/>
                  <a:gd name="T92" fmla="*/ 1 w 90"/>
                  <a:gd name="T93" fmla="*/ 13 h 67"/>
                  <a:gd name="T94" fmla="*/ 3 w 90"/>
                  <a:gd name="T95" fmla="*/ 9 h 67"/>
                  <a:gd name="T96" fmla="*/ 3 w 90"/>
                  <a:gd name="T97" fmla="*/ 7 h 67"/>
                  <a:gd name="T98" fmla="*/ 5 w 90"/>
                  <a:gd name="T99" fmla="*/ 7 h 67"/>
                  <a:gd name="T100" fmla="*/ 7 w 90"/>
                  <a:gd name="T101" fmla="*/ 5 h 67"/>
                  <a:gd name="T102" fmla="*/ 10 w 90"/>
                  <a:gd name="T103" fmla="*/ 3 h 6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0"/>
                  <a:gd name="T157" fmla="*/ 0 h 67"/>
                  <a:gd name="T158" fmla="*/ 90 w 90"/>
                  <a:gd name="T159" fmla="*/ 67 h 6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0" h="67">
                    <a:moveTo>
                      <a:pt x="27" y="3"/>
                    </a:moveTo>
                    <a:lnTo>
                      <a:pt x="30" y="1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5" y="1"/>
                    </a:lnTo>
                    <a:lnTo>
                      <a:pt x="57" y="1"/>
                    </a:lnTo>
                    <a:lnTo>
                      <a:pt x="59" y="1"/>
                    </a:lnTo>
                    <a:lnTo>
                      <a:pt x="65" y="3"/>
                    </a:lnTo>
                    <a:lnTo>
                      <a:pt x="65" y="5"/>
                    </a:lnTo>
                    <a:lnTo>
                      <a:pt x="67" y="5"/>
                    </a:lnTo>
                    <a:lnTo>
                      <a:pt x="70" y="6"/>
                    </a:lnTo>
                    <a:lnTo>
                      <a:pt x="72" y="8"/>
                    </a:lnTo>
                    <a:lnTo>
                      <a:pt x="74" y="10"/>
                    </a:lnTo>
                    <a:lnTo>
                      <a:pt x="75" y="10"/>
                    </a:lnTo>
                    <a:lnTo>
                      <a:pt x="77" y="10"/>
                    </a:lnTo>
                    <a:lnTo>
                      <a:pt x="77" y="11"/>
                    </a:lnTo>
                    <a:lnTo>
                      <a:pt x="79" y="11"/>
                    </a:lnTo>
                    <a:lnTo>
                      <a:pt x="80" y="13"/>
                    </a:lnTo>
                    <a:lnTo>
                      <a:pt x="82" y="13"/>
                    </a:lnTo>
                    <a:lnTo>
                      <a:pt x="84" y="17"/>
                    </a:lnTo>
                    <a:lnTo>
                      <a:pt x="85" y="20"/>
                    </a:lnTo>
                    <a:lnTo>
                      <a:pt x="89" y="23"/>
                    </a:lnTo>
                    <a:lnTo>
                      <a:pt x="89" y="27"/>
                    </a:lnTo>
                    <a:lnTo>
                      <a:pt x="89" y="28"/>
                    </a:lnTo>
                    <a:lnTo>
                      <a:pt x="90" y="30"/>
                    </a:lnTo>
                    <a:lnTo>
                      <a:pt x="89" y="30"/>
                    </a:lnTo>
                    <a:lnTo>
                      <a:pt x="90" y="30"/>
                    </a:lnTo>
                    <a:lnTo>
                      <a:pt x="90" y="32"/>
                    </a:lnTo>
                    <a:lnTo>
                      <a:pt x="90" y="33"/>
                    </a:lnTo>
                    <a:lnTo>
                      <a:pt x="90" y="35"/>
                    </a:lnTo>
                    <a:lnTo>
                      <a:pt x="90" y="37"/>
                    </a:lnTo>
                    <a:lnTo>
                      <a:pt x="90" y="38"/>
                    </a:lnTo>
                    <a:lnTo>
                      <a:pt x="89" y="38"/>
                    </a:lnTo>
                    <a:lnTo>
                      <a:pt x="89" y="40"/>
                    </a:lnTo>
                    <a:lnTo>
                      <a:pt x="87" y="45"/>
                    </a:lnTo>
                    <a:lnTo>
                      <a:pt x="89" y="45"/>
                    </a:lnTo>
                    <a:lnTo>
                      <a:pt x="87" y="47"/>
                    </a:lnTo>
                    <a:lnTo>
                      <a:pt x="85" y="49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52"/>
                    </a:lnTo>
                    <a:lnTo>
                      <a:pt x="82" y="54"/>
                    </a:lnTo>
                    <a:lnTo>
                      <a:pt x="80" y="54"/>
                    </a:lnTo>
                    <a:lnTo>
                      <a:pt x="80" y="55"/>
                    </a:lnTo>
                    <a:lnTo>
                      <a:pt x="80" y="57"/>
                    </a:lnTo>
                    <a:lnTo>
                      <a:pt x="79" y="57"/>
                    </a:lnTo>
                    <a:lnTo>
                      <a:pt x="77" y="57"/>
                    </a:lnTo>
                    <a:lnTo>
                      <a:pt x="75" y="59"/>
                    </a:lnTo>
                    <a:lnTo>
                      <a:pt x="74" y="59"/>
                    </a:lnTo>
                    <a:lnTo>
                      <a:pt x="72" y="60"/>
                    </a:lnTo>
                    <a:lnTo>
                      <a:pt x="70" y="62"/>
                    </a:lnTo>
                    <a:lnTo>
                      <a:pt x="65" y="64"/>
                    </a:lnTo>
                    <a:lnTo>
                      <a:pt x="60" y="66"/>
                    </a:lnTo>
                    <a:lnTo>
                      <a:pt x="60" y="64"/>
                    </a:lnTo>
                    <a:lnTo>
                      <a:pt x="57" y="66"/>
                    </a:lnTo>
                    <a:lnTo>
                      <a:pt x="55" y="66"/>
                    </a:lnTo>
                    <a:lnTo>
                      <a:pt x="54" y="66"/>
                    </a:lnTo>
                    <a:lnTo>
                      <a:pt x="52" y="66"/>
                    </a:lnTo>
                    <a:lnTo>
                      <a:pt x="52" y="67"/>
                    </a:lnTo>
                    <a:lnTo>
                      <a:pt x="50" y="66"/>
                    </a:lnTo>
                    <a:lnTo>
                      <a:pt x="49" y="67"/>
                    </a:lnTo>
                    <a:lnTo>
                      <a:pt x="47" y="67"/>
                    </a:lnTo>
                    <a:lnTo>
                      <a:pt x="45" y="67"/>
                    </a:lnTo>
                    <a:lnTo>
                      <a:pt x="45" y="66"/>
                    </a:lnTo>
                    <a:lnTo>
                      <a:pt x="44" y="67"/>
                    </a:lnTo>
                    <a:lnTo>
                      <a:pt x="42" y="66"/>
                    </a:lnTo>
                    <a:lnTo>
                      <a:pt x="39" y="66"/>
                    </a:lnTo>
                    <a:lnTo>
                      <a:pt x="35" y="66"/>
                    </a:lnTo>
                    <a:lnTo>
                      <a:pt x="34" y="66"/>
                    </a:lnTo>
                    <a:lnTo>
                      <a:pt x="32" y="64"/>
                    </a:lnTo>
                    <a:lnTo>
                      <a:pt x="27" y="62"/>
                    </a:lnTo>
                    <a:lnTo>
                      <a:pt x="25" y="62"/>
                    </a:lnTo>
                    <a:lnTo>
                      <a:pt x="24" y="62"/>
                    </a:lnTo>
                    <a:lnTo>
                      <a:pt x="22" y="60"/>
                    </a:lnTo>
                    <a:lnTo>
                      <a:pt x="20" y="60"/>
                    </a:lnTo>
                    <a:lnTo>
                      <a:pt x="20" y="59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5" y="57"/>
                    </a:lnTo>
                    <a:lnTo>
                      <a:pt x="14" y="57"/>
                    </a:lnTo>
                    <a:lnTo>
                      <a:pt x="14" y="55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10" y="52"/>
                    </a:lnTo>
                    <a:lnTo>
                      <a:pt x="9" y="50"/>
                    </a:lnTo>
                    <a:lnTo>
                      <a:pt x="7" y="50"/>
                    </a:lnTo>
                    <a:lnTo>
                      <a:pt x="5" y="45"/>
                    </a:lnTo>
                    <a:lnTo>
                      <a:pt x="4" y="44"/>
                    </a:lnTo>
                    <a:lnTo>
                      <a:pt x="2" y="40"/>
                    </a:lnTo>
                    <a:lnTo>
                      <a:pt x="2" y="38"/>
                    </a:lnTo>
                    <a:lnTo>
                      <a:pt x="2" y="37"/>
                    </a:lnTo>
                    <a:lnTo>
                      <a:pt x="2" y="35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4" y="20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7" y="13"/>
                    </a:lnTo>
                    <a:lnTo>
                      <a:pt x="9" y="13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9" y="6"/>
                    </a:lnTo>
                    <a:lnTo>
                      <a:pt x="20" y="5"/>
                    </a:lnTo>
                    <a:lnTo>
                      <a:pt x="27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6" name="Freeform 998"/>
              <p:cNvSpPr>
                <a:spLocks/>
              </p:cNvSpPr>
              <p:nvPr/>
            </p:nvSpPr>
            <p:spPr bwMode="auto">
              <a:xfrm>
                <a:off x="5262" y="900"/>
                <a:ext cx="19" cy="22"/>
              </a:xfrm>
              <a:custGeom>
                <a:avLst/>
                <a:gdLst>
                  <a:gd name="T0" fmla="*/ 1 w 38"/>
                  <a:gd name="T1" fmla="*/ 9 h 44"/>
                  <a:gd name="T2" fmla="*/ 0 w 38"/>
                  <a:gd name="T3" fmla="*/ 11 h 44"/>
                  <a:gd name="T4" fmla="*/ 0 w 38"/>
                  <a:gd name="T5" fmla="*/ 12 h 44"/>
                  <a:gd name="T6" fmla="*/ 1 w 38"/>
                  <a:gd name="T7" fmla="*/ 13 h 44"/>
                  <a:gd name="T8" fmla="*/ 1 w 38"/>
                  <a:gd name="T9" fmla="*/ 16 h 44"/>
                  <a:gd name="T10" fmla="*/ 1 w 38"/>
                  <a:gd name="T11" fmla="*/ 17 h 44"/>
                  <a:gd name="T12" fmla="*/ 2 w 38"/>
                  <a:gd name="T13" fmla="*/ 19 h 44"/>
                  <a:gd name="T14" fmla="*/ 3 w 38"/>
                  <a:gd name="T15" fmla="*/ 21 h 44"/>
                  <a:gd name="T16" fmla="*/ 5 w 38"/>
                  <a:gd name="T17" fmla="*/ 22 h 44"/>
                  <a:gd name="T18" fmla="*/ 8 w 38"/>
                  <a:gd name="T19" fmla="*/ 22 h 44"/>
                  <a:gd name="T20" fmla="*/ 10 w 38"/>
                  <a:gd name="T21" fmla="*/ 22 h 44"/>
                  <a:gd name="T22" fmla="*/ 11 w 38"/>
                  <a:gd name="T23" fmla="*/ 22 h 44"/>
                  <a:gd name="T24" fmla="*/ 15 w 38"/>
                  <a:gd name="T25" fmla="*/ 21 h 44"/>
                  <a:gd name="T26" fmla="*/ 15 w 38"/>
                  <a:gd name="T27" fmla="*/ 19 h 44"/>
                  <a:gd name="T28" fmla="*/ 17 w 38"/>
                  <a:gd name="T29" fmla="*/ 17 h 44"/>
                  <a:gd name="T30" fmla="*/ 18 w 38"/>
                  <a:gd name="T31" fmla="*/ 15 h 44"/>
                  <a:gd name="T32" fmla="*/ 18 w 38"/>
                  <a:gd name="T33" fmla="*/ 13 h 44"/>
                  <a:gd name="T34" fmla="*/ 18 w 38"/>
                  <a:gd name="T35" fmla="*/ 11 h 44"/>
                  <a:gd name="T36" fmla="*/ 18 w 38"/>
                  <a:gd name="T37" fmla="*/ 9 h 44"/>
                  <a:gd name="T38" fmla="*/ 17 w 38"/>
                  <a:gd name="T39" fmla="*/ 5 h 44"/>
                  <a:gd name="T40" fmla="*/ 15 w 38"/>
                  <a:gd name="T41" fmla="*/ 3 h 44"/>
                  <a:gd name="T42" fmla="*/ 14 w 38"/>
                  <a:gd name="T43" fmla="*/ 2 h 44"/>
                  <a:gd name="T44" fmla="*/ 10 w 38"/>
                  <a:gd name="T45" fmla="*/ 0 h 44"/>
                  <a:gd name="T46" fmla="*/ 9 w 38"/>
                  <a:gd name="T47" fmla="*/ 0 h 44"/>
                  <a:gd name="T48" fmla="*/ 6 w 38"/>
                  <a:gd name="T49" fmla="*/ 1 h 44"/>
                  <a:gd name="T50" fmla="*/ 4 w 38"/>
                  <a:gd name="T51" fmla="*/ 3 h 44"/>
                  <a:gd name="T52" fmla="*/ 2 w 38"/>
                  <a:gd name="T53" fmla="*/ 3 h 44"/>
                  <a:gd name="T54" fmla="*/ 1 w 38"/>
                  <a:gd name="T55" fmla="*/ 5 h 44"/>
                  <a:gd name="T56" fmla="*/ 1 w 38"/>
                  <a:gd name="T57" fmla="*/ 7 h 44"/>
                  <a:gd name="T58" fmla="*/ 2 w 38"/>
                  <a:gd name="T59" fmla="*/ 5 h 44"/>
                  <a:gd name="T60" fmla="*/ 4 w 38"/>
                  <a:gd name="T61" fmla="*/ 3 h 44"/>
                  <a:gd name="T62" fmla="*/ 5 w 38"/>
                  <a:gd name="T63" fmla="*/ 3 h 44"/>
                  <a:gd name="T64" fmla="*/ 8 w 38"/>
                  <a:gd name="T65" fmla="*/ 2 h 44"/>
                  <a:gd name="T66" fmla="*/ 9 w 38"/>
                  <a:gd name="T67" fmla="*/ 1 h 44"/>
                  <a:gd name="T68" fmla="*/ 10 w 38"/>
                  <a:gd name="T69" fmla="*/ 1 h 44"/>
                  <a:gd name="T70" fmla="*/ 12 w 38"/>
                  <a:gd name="T71" fmla="*/ 2 h 44"/>
                  <a:gd name="T72" fmla="*/ 15 w 38"/>
                  <a:gd name="T73" fmla="*/ 3 h 44"/>
                  <a:gd name="T74" fmla="*/ 15 w 38"/>
                  <a:gd name="T75" fmla="*/ 5 h 44"/>
                  <a:gd name="T76" fmla="*/ 17 w 38"/>
                  <a:gd name="T77" fmla="*/ 6 h 44"/>
                  <a:gd name="T78" fmla="*/ 18 w 38"/>
                  <a:gd name="T79" fmla="*/ 11 h 44"/>
                  <a:gd name="T80" fmla="*/ 18 w 38"/>
                  <a:gd name="T81" fmla="*/ 13 h 44"/>
                  <a:gd name="T82" fmla="*/ 17 w 38"/>
                  <a:gd name="T83" fmla="*/ 15 h 44"/>
                  <a:gd name="T84" fmla="*/ 15 w 38"/>
                  <a:gd name="T85" fmla="*/ 17 h 44"/>
                  <a:gd name="T86" fmla="*/ 15 w 38"/>
                  <a:gd name="T87" fmla="*/ 18 h 44"/>
                  <a:gd name="T88" fmla="*/ 12 w 38"/>
                  <a:gd name="T89" fmla="*/ 21 h 44"/>
                  <a:gd name="T90" fmla="*/ 10 w 38"/>
                  <a:gd name="T91" fmla="*/ 21 h 44"/>
                  <a:gd name="T92" fmla="*/ 9 w 38"/>
                  <a:gd name="T93" fmla="*/ 22 h 44"/>
                  <a:gd name="T94" fmla="*/ 7 w 38"/>
                  <a:gd name="T95" fmla="*/ 21 h 44"/>
                  <a:gd name="T96" fmla="*/ 5 w 38"/>
                  <a:gd name="T97" fmla="*/ 21 h 44"/>
                  <a:gd name="T98" fmla="*/ 4 w 38"/>
                  <a:gd name="T99" fmla="*/ 20 h 44"/>
                  <a:gd name="T100" fmla="*/ 2 w 38"/>
                  <a:gd name="T101" fmla="*/ 18 h 44"/>
                  <a:gd name="T102" fmla="*/ 1 w 38"/>
                  <a:gd name="T103" fmla="*/ 15 h 44"/>
                  <a:gd name="T104" fmla="*/ 1 w 38"/>
                  <a:gd name="T105" fmla="*/ 13 h 44"/>
                  <a:gd name="T106" fmla="*/ 1 w 38"/>
                  <a:gd name="T107" fmla="*/ 12 h 44"/>
                  <a:gd name="T108" fmla="*/ 1 w 38"/>
                  <a:gd name="T109" fmla="*/ 11 h 44"/>
                  <a:gd name="T110" fmla="*/ 1 w 38"/>
                  <a:gd name="T111" fmla="*/ 9 h 44"/>
                  <a:gd name="T112" fmla="*/ 1 w 38"/>
                  <a:gd name="T113" fmla="*/ 6 h 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"/>
                  <a:gd name="T172" fmla="*/ 0 h 44"/>
                  <a:gd name="T173" fmla="*/ 38 w 38"/>
                  <a:gd name="T174" fmla="*/ 44 h 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" h="44">
                    <a:moveTo>
                      <a:pt x="2" y="12"/>
                    </a:moveTo>
                    <a:lnTo>
                      <a:pt x="2" y="1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3" y="36"/>
                    </a:lnTo>
                    <a:lnTo>
                      <a:pt x="5" y="38"/>
                    </a:lnTo>
                    <a:lnTo>
                      <a:pt x="5" y="39"/>
                    </a:lnTo>
                    <a:lnTo>
                      <a:pt x="7" y="41"/>
                    </a:lnTo>
                    <a:lnTo>
                      <a:pt x="10" y="41"/>
                    </a:lnTo>
                    <a:lnTo>
                      <a:pt x="10" y="43"/>
                    </a:lnTo>
                    <a:lnTo>
                      <a:pt x="11" y="43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21" y="44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8" y="41"/>
                    </a:lnTo>
                    <a:lnTo>
                      <a:pt x="30" y="41"/>
                    </a:lnTo>
                    <a:lnTo>
                      <a:pt x="30" y="39"/>
                    </a:lnTo>
                    <a:lnTo>
                      <a:pt x="31" y="39"/>
                    </a:lnTo>
                    <a:lnTo>
                      <a:pt x="31" y="38"/>
                    </a:lnTo>
                    <a:lnTo>
                      <a:pt x="33" y="36"/>
                    </a:lnTo>
                    <a:lnTo>
                      <a:pt x="33" y="34"/>
                    </a:lnTo>
                    <a:lnTo>
                      <a:pt x="35" y="32"/>
                    </a:lnTo>
                    <a:lnTo>
                      <a:pt x="36" y="32"/>
                    </a:lnTo>
                    <a:lnTo>
                      <a:pt x="36" y="31"/>
                    </a:lnTo>
                    <a:lnTo>
                      <a:pt x="36" y="27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8" y="19"/>
                    </a:lnTo>
                    <a:lnTo>
                      <a:pt x="36" y="17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1" y="5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0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3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1" y="2"/>
                    </a:lnTo>
                    <a:lnTo>
                      <a:pt x="23" y="4"/>
                    </a:lnTo>
                    <a:lnTo>
                      <a:pt x="25" y="4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0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5" y="17"/>
                    </a:lnTo>
                    <a:lnTo>
                      <a:pt x="36" y="17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6" y="26"/>
                    </a:lnTo>
                    <a:lnTo>
                      <a:pt x="36" y="27"/>
                    </a:lnTo>
                    <a:lnTo>
                      <a:pt x="35" y="27"/>
                    </a:lnTo>
                    <a:lnTo>
                      <a:pt x="33" y="29"/>
                    </a:lnTo>
                    <a:lnTo>
                      <a:pt x="33" y="31"/>
                    </a:lnTo>
                    <a:lnTo>
                      <a:pt x="33" y="32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0" y="36"/>
                    </a:lnTo>
                    <a:lnTo>
                      <a:pt x="28" y="38"/>
                    </a:lnTo>
                    <a:lnTo>
                      <a:pt x="28" y="39"/>
                    </a:lnTo>
                    <a:lnTo>
                      <a:pt x="25" y="41"/>
                    </a:lnTo>
                    <a:lnTo>
                      <a:pt x="23" y="41"/>
                    </a:lnTo>
                    <a:lnTo>
                      <a:pt x="21" y="41"/>
                    </a:lnTo>
                    <a:lnTo>
                      <a:pt x="20" y="43"/>
                    </a:lnTo>
                    <a:lnTo>
                      <a:pt x="18" y="43"/>
                    </a:lnTo>
                    <a:lnTo>
                      <a:pt x="16" y="43"/>
                    </a:lnTo>
                    <a:lnTo>
                      <a:pt x="15" y="41"/>
                    </a:lnTo>
                    <a:lnTo>
                      <a:pt x="13" y="41"/>
                    </a:lnTo>
                    <a:lnTo>
                      <a:pt x="10" y="41"/>
                    </a:lnTo>
                    <a:lnTo>
                      <a:pt x="11" y="41"/>
                    </a:lnTo>
                    <a:lnTo>
                      <a:pt x="10" y="39"/>
                    </a:lnTo>
                    <a:lnTo>
                      <a:pt x="8" y="39"/>
                    </a:lnTo>
                    <a:lnTo>
                      <a:pt x="7" y="38"/>
                    </a:lnTo>
                    <a:lnTo>
                      <a:pt x="7" y="36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3" y="32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2" y="29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4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7" name="Freeform 999"/>
              <p:cNvSpPr>
                <a:spLocks/>
              </p:cNvSpPr>
              <p:nvPr/>
            </p:nvSpPr>
            <p:spPr bwMode="auto">
              <a:xfrm>
                <a:off x="5263" y="905"/>
                <a:ext cx="19" cy="22"/>
              </a:xfrm>
              <a:custGeom>
                <a:avLst/>
                <a:gdLst>
                  <a:gd name="T0" fmla="*/ 0 w 38"/>
                  <a:gd name="T1" fmla="*/ 10 h 44"/>
                  <a:gd name="T2" fmla="*/ 0 w 38"/>
                  <a:gd name="T3" fmla="*/ 11 h 44"/>
                  <a:gd name="T4" fmla="*/ 0 w 38"/>
                  <a:gd name="T5" fmla="*/ 13 h 44"/>
                  <a:gd name="T6" fmla="*/ 0 w 38"/>
                  <a:gd name="T7" fmla="*/ 17 h 44"/>
                  <a:gd name="T8" fmla="*/ 1 w 38"/>
                  <a:gd name="T9" fmla="*/ 18 h 44"/>
                  <a:gd name="T10" fmla="*/ 3 w 38"/>
                  <a:gd name="T11" fmla="*/ 19 h 44"/>
                  <a:gd name="T12" fmla="*/ 5 w 38"/>
                  <a:gd name="T13" fmla="*/ 22 h 44"/>
                  <a:gd name="T14" fmla="*/ 8 w 38"/>
                  <a:gd name="T15" fmla="*/ 22 h 44"/>
                  <a:gd name="T16" fmla="*/ 10 w 38"/>
                  <a:gd name="T17" fmla="*/ 22 h 44"/>
                  <a:gd name="T18" fmla="*/ 11 w 38"/>
                  <a:gd name="T19" fmla="*/ 22 h 44"/>
                  <a:gd name="T20" fmla="*/ 14 w 38"/>
                  <a:gd name="T21" fmla="*/ 21 h 44"/>
                  <a:gd name="T22" fmla="*/ 15 w 38"/>
                  <a:gd name="T23" fmla="*/ 19 h 44"/>
                  <a:gd name="T24" fmla="*/ 17 w 38"/>
                  <a:gd name="T25" fmla="*/ 18 h 44"/>
                  <a:gd name="T26" fmla="*/ 17 w 38"/>
                  <a:gd name="T27" fmla="*/ 15 h 44"/>
                  <a:gd name="T28" fmla="*/ 18 w 38"/>
                  <a:gd name="T29" fmla="*/ 13 h 44"/>
                  <a:gd name="T30" fmla="*/ 18 w 38"/>
                  <a:gd name="T31" fmla="*/ 11 h 44"/>
                  <a:gd name="T32" fmla="*/ 17 w 38"/>
                  <a:gd name="T33" fmla="*/ 6 h 44"/>
                  <a:gd name="T34" fmla="*/ 17 w 38"/>
                  <a:gd name="T35" fmla="*/ 5 h 44"/>
                  <a:gd name="T36" fmla="*/ 15 w 38"/>
                  <a:gd name="T37" fmla="*/ 3 h 44"/>
                  <a:gd name="T38" fmla="*/ 14 w 38"/>
                  <a:gd name="T39" fmla="*/ 1 h 44"/>
                  <a:gd name="T40" fmla="*/ 11 w 38"/>
                  <a:gd name="T41" fmla="*/ 0 h 44"/>
                  <a:gd name="T42" fmla="*/ 10 w 38"/>
                  <a:gd name="T43" fmla="*/ 0 h 44"/>
                  <a:gd name="T44" fmla="*/ 7 w 38"/>
                  <a:gd name="T45" fmla="*/ 0 h 44"/>
                  <a:gd name="T46" fmla="*/ 5 w 38"/>
                  <a:gd name="T47" fmla="*/ 1 h 44"/>
                  <a:gd name="T48" fmla="*/ 4 w 38"/>
                  <a:gd name="T49" fmla="*/ 3 h 44"/>
                  <a:gd name="T50" fmla="*/ 2 w 38"/>
                  <a:gd name="T51" fmla="*/ 3 h 44"/>
                  <a:gd name="T52" fmla="*/ 1 w 38"/>
                  <a:gd name="T53" fmla="*/ 5 h 44"/>
                  <a:gd name="T54" fmla="*/ 1 w 38"/>
                  <a:gd name="T55" fmla="*/ 7 h 44"/>
                  <a:gd name="T56" fmla="*/ 3 w 38"/>
                  <a:gd name="T57" fmla="*/ 6 h 44"/>
                  <a:gd name="T58" fmla="*/ 4 w 38"/>
                  <a:gd name="T59" fmla="*/ 3 h 44"/>
                  <a:gd name="T60" fmla="*/ 5 w 38"/>
                  <a:gd name="T61" fmla="*/ 3 h 44"/>
                  <a:gd name="T62" fmla="*/ 6 w 38"/>
                  <a:gd name="T63" fmla="*/ 2 h 44"/>
                  <a:gd name="T64" fmla="*/ 9 w 38"/>
                  <a:gd name="T65" fmla="*/ 1 h 44"/>
                  <a:gd name="T66" fmla="*/ 11 w 38"/>
                  <a:gd name="T67" fmla="*/ 1 h 44"/>
                  <a:gd name="T68" fmla="*/ 14 w 38"/>
                  <a:gd name="T69" fmla="*/ 3 h 44"/>
                  <a:gd name="T70" fmla="*/ 14 w 38"/>
                  <a:gd name="T71" fmla="*/ 3 h 44"/>
                  <a:gd name="T72" fmla="*/ 15 w 38"/>
                  <a:gd name="T73" fmla="*/ 6 h 44"/>
                  <a:gd name="T74" fmla="*/ 17 w 38"/>
                  <a:gd name="T75" fmla="*/ 8 h 44"/>
                  <a:gd name="T76" fmla="*/ 17 w 38"/>
                  <a:gd name="T77" fmla="*/ 11 h 44"/>
                  <a:gd name="T78" fmla="*/ 17 w 38"/>
                  <a:gd name="T79" fmla="*/ 13 h 44"/>
                  <a:gd name="T80" fmla="*/ 17 w 38"/>
                  <a:gd name="T81" fmla="*/ 17 h 44"/>
                  <a:gd name="T82" fmla="*/ 15 w 38"/>
                  <a:gd name="T83" fmla="*/ 18 h 44"/>
                  <a:gd name="T84" fmla="*/ 14 w 38"/>
                  <a:gd name="T85" fmla="*/ 19 h 44"/>
                  <a:gd name="T86" fmla="*/ 11 w 38"/>
                  <a:gd name="T87" fmla="*/ 21 h 44"/>
                  <a:gd name="T88" fmla="*/ 10 w 38"/>
                  <a:gd name="T89" fmla="*/ 22 h 44"/>
                  <a:gd name="T90" fmla="*/ 8 w 38"/>
                  <a:gd name="T91" fmla="*/ 22 h 44"/>
                  <a:gd name="T92" fmla="*/ 5 w 38"/>
                  <a:gd name="T93" fmla="*/ 21 h 44"/>
                  <a:gd name="T94" fmla="*/ 4 w 38"/>
                  <a:gd name="T95" fmla="*/ 19 h 44"/>
                  <a:gd name="T96" fmla="*/ 3 w 38"/>
                  <a:gd name="T97" fmla="*/ 19 h 44"/>
                  <a:gd name="T98" fmla="*/ 1 w 38"/>
                  <a:gd name="T99" fmla="*/ 17 h 44"/>
                  <a:gd name="T100" fmla="*/ 1 w 38"/>
                  <a:gd name="T101" fmla="*/ 14 h 44"/>
                  <a:gd name="T102" fmla="*/ 1 w 38"/>
                  <a:gd name="T103" fmla="*/ 13 h 44"/>
                  <a:gd name="T104" fmla="*/ 1 w 38"/>
                  <a:gd name="T105" fmla="*/ 11 h 44"/>
                  <a:gd name="T106" fmla="*/ 1 w 38"/>
                  <a:gd name="T107" fmla="*/ 10 h 44"/>
                  <a:gd name="T108" fmla="*/ 1 w 38"/>
                  <a:gd name="T109" fmla="*/ 7 h 4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8"/>
                  <a:gd name="T166" fmla="*/ 0 h 44"/>
                  <a:gd name="T167" fmla="*/ 38 w 38"/>
                  <a:gd name="T168" fmla="*/ 44 h 4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8" h="44">
                    <a:moveTo>
                      <a:pt x="1" y="12"/>
                    </a:move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1" y="33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3" y="38"/>
                    </a:lnTo>
                    <a:lnTo>
                      <a:pt x="5" y="38"/>
                    </a:lnTo>
                    <a:lnTo>
                      <a:pt x="6" y="38"/>
                    </a:lnTo>
                    <a:lnTo>
                      <a:pt x="8" y="41"/>
                    </a:lnTo>
                    <a:lnTo>
                      <a:pt x="8" y="43"/>
                    </a:lnTo>
                    <a:lnTo>
                      <a:pt x="11" y="43"/>
                    </a:lnTo>
                    <a:lnTo>
                      <a:pt x="11" y="44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9" y="44"/>
                    </a:lnTo>
                    <a:lnTo>
                      <a:pt x="21" y="44"/>
                    </a:lnTo>
                    <a:lnTo>
                      <a:pt x="23" y="44"/>
                    </a:lnTo>
                    <a:lnTo>
                      <a:pt x="26" y="43"/>
                    </a:lnTo>
                    <a:lnTo>
                      <a:pt x="28" y="41"/>
                    </a:lnTo>
                    <a:lnTo>
                      <a:pt x="28" y="39"/>
                    </a:lnTo>
                    <a:lnTo>
                      <a:pt x="29" y="38"/>
                    </a:lnTo>
                    <a:lnTo>
                      <a:pt x="31" y="38"/>
                    </a:lnTo>
                    <a:lnTo>
                      <a:pt x="33" y="36"/>
                    </a:lnTo>
                    <a:lnTo>
                      <a:pt x="33" y="34"/>
                    </a:lnTo>
                    <a:lnTo>
                      <a:pt x="34" y="33"/>
                    </a:lnTo>
                    <a:lnTo>
                      <a:pt x="34" y="31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6" y="26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8" y="19"/>
                    </a:lnTo>
                    <a:lnTo>
                      <a:pt x="36" y="17"/>
                    </a:lnTo>
                    <a:lnTo>
                      <a:pt x="34" y="12"/>
                    </a:lnTo>
                    <a:lnTo>
                      <a:pt x="34" y="11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6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3" y="2"/>
                    </a:lnTo>
                    <a:lnTo>
                      <a:pt x="24" y="4"/>
                    </a:lnTo>
                    <a:lnTo>
                      <a:pt x="28" y="6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1" y="7"/>
                    </a:lnTo>
                    <a:lnTo>
                      <a:pt x="31" y="9"/>
                    </a:lnTo>
                    <a:lnTo>
                      <a:pt x="31" y="11"/>
                    </a:lnTo>
                    <a:lnTo>
                      <a:pt x="33" y="12"/>
                    </a:lnTo>
                    <a:lnTo>
                      <a:pt x="34" y="16"/>
                    </a:lnTo>
                    <a:lnTo>
                      <a:pt x="34" y="17"/>
                    </a:lnTo>
                    <a:lnTo>
                      <a:pt x="34" y="21"/>
                    </a:lnTo>
                    <a:lnTo>
                      <a:pt x="34" y="22"/>
                    </a:lnTo>
                    <a:lnTo>
                      <a:pt x="34" y="24"/>
                    </a:lnTo>
                    <a:lnTo>
                      <a:pt x="34" y="26"/>
                    </a:lnTo>
                    <a:lnTo>
                      <a:pt x="34" y="28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29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3"/>
                    </a:lnTo>
                    <a:lnTo>
                      <a:pt x="16" y="43"/>
                    </a:lnTo>
                    <a:lnTo>
                      <a:pt x="14" y="43"/>
                    </a:lnTo>
                    <a:lnTo>
                      <a:pt x="13" y="43"/>
                    </a:lnTo>
                    <a:lnTo>
                      <a:pt x="11" y="41"/>
                    </a:lnTo>
                    <a:lnTo>
                      <a:pt x="9" y="39"/>
                    </a:lnTo>
                    <a:lnTo>
                      <a:pt x="8" y="38"/>
                    </a:lnTo>
                    <a:lnTo>
                      <a:pt x="6" y="38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4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8" name="Freeform 1000"/>
              <p:cNvSpPr>
                <a:spLocks/>
              </p:cNvSpPr>
              <p:nvPr/>
            </p:nvSpPr>
            <p:spPr bwMode="auto">
              <a:xfrm>
                <a:off x="5265" y="906"/>
                <a:ext cx="20" cy="22"/>
              </a:xfrm>
              <a:custGeom>
                <a:avLst/>
                <a:gdLst>
                  <a:gd name="T0" fmla="*/ 1 w 39"/>
                  <a:gd name="T1" fmla="*/ 9 h 46"/>
                  <a:gd name="T2" fmla="*/ 0 w 39"/>
                  <a:gd name="T3" fmla="*/ 11 h 46"/>
                  <a:gd name="T4" fmla="*/ 0 w 39"/>
                  <a:gd name="T5" fmla="*/ 12 h 46"/>
                  <a:gd name="T6" fmla="*/ 1 w 39"/>
                  <a:gd name="T7" fmla="*/ 14 h 46"/>
                  <a:gd name="T8" fmla="*/ 2 w 39"/>
                  <a:gd name="T9" fmla="*/ 16 h 46"/>
                  <a:gd name="T10" fmla="*/ 2 w 39"/>
                  <a:gd name="T11" fmla="*/ 18 h 46"/>
                  <a:gd name="T12" fmla="*/ 3 w 39"/>
                  <a:gd name="T13" fmla="*/ 19 h 46"/>
                  <a:gd name="T14" fmla="*/ 4 w 39"/>
                  <a:gd name="T15" fmla="*/ 20 h 46"/>
                  <a:gd name="T16" fmla="*/ 7 w 39"/>
                  <a:gd name="T17" fmla="*/ 22 h 46"/>
                  <a:gd name="T18" fmla="*/ 10 w 39"/>
                  <a:gd name="T19" fmla="*/ 22 h 46"/>
                  <a:gd name="T20" fmla="*/ 12 w 39"/>
                  <a:gd name="T21" fmla="*/ 22 h 46"/>
                  <a:gd name="T22" fmla="*/ 15 w 39"/>
                  <a:gd name="T23" fmla="*/ 20 h 46"/>
                  <a:gd name="T24" fmla="*/ 16 w 39"/>
                  <a:gd name="T25" fmla="*/ 19 h 46"/>
                  <a:gd name="T26" fmla="*/ 17 w 39"/>
                  <a:gd name="T27" fmla="*/ 18 h 46"/>
                  <a:gd name="T28" fmla="*/ 19 w 39"/>
                  <a:gd name="T29" fmla="*/ 15 h 46"/>
                  <a:gd name="T30" fmla="*/ 20 w 39"/>
                  <a:gd name="T31" fmla="*/ 14 h 46"/>
                  <a:gd name="T32" fmla="*/ 20 w 39"/>
                  <a:gd name="T33" fmla="*/ 11 h 46"/>
                  <a:gd name="T34" fmla="*/ 20 w 39"/>
                  <a:gd name="T35" fmla="*/ 9 h 46"/>
                  <a:gd name="T36" fmla="*/ 18 w 39"/>
                  <a:gd name="T37" fmla="*/ 5 h 46"/>
                  <a:gd name="T38" fmla="*/ 17 w 39"/>
                  <a:gd name="T39" fmla="*/ 3 h 46"/>
                  <a:gd name="T40" fmla="*/ 16 w 39"/>
                  <a:gd name="T41" fmla="*/ 2 h 46"/>
                  <a:gd name="T42" fmla="*/ 13 w 39"/>
                  <a:gd name="T43" fmla="*/ 1 h 46"/>
                  <a:gd name="T44" fmla="*/ 12 w 39"/>
                  <a:gd name="T45" fmla="*/ 0 h 46"/>
                  <a:gd name="T46" fmla="*/ 10 w 39"/>
                  <a:gd name="T47" fmla="*/ 0 h 46"/>
                  <a:gd name="T48" fmla="*/ 8 w 39"/>
                  <a:gd name="T49" fmla="*/ 1 h 46"/>
                  <a:gd name="T50" fmla="*/ 5 w 39"/>
                  <a:gd name="T51" fmla="*/ 2 h 46"/>
                  <a:gd name="T52" fmla="*/ 4 w 39"/>
                  <a:gd name="T53" fmla="*/ 2 h 46"/>
                  <a:gd name="T54" fmla="*/ 3 w 39"/>
                  <a:gd name="T55" fmla="*/ 3 h 46"/>
                  <a:gd name="T56" fmla="*/ 2 w 39"/>
                  <a:gd name="T57" fmla="*/ 5 h 46"/>
                  <a:gd name="T58" fmla="*/ 2 w 39"/>
                  <a:gd name="T59" fmla="*/ 6 h 46"/>
                  <a:gd name="T60" fmla="*/ 4 w 39"/>
                  <a:gd name="T61" fmla="*/ 4 h 46"/>
                  <a:gd name="T62" fmla="*/ 5 w 39"/>
                  <a:gd name="T63" fmla="*/ 3 h 46"/>
                  <a:gd name="T64" fmla="*/ 7 w 39"/>
                  <a:gd name="T65" fmla="*/ 2 h 46"/>
                  <a:gd name="T66" fmla="*/ 8 w 39"/>
                  <a:gd name="T67" fmla="*/ 2 h 46"/>
                  <a:gd name="T68" fmla="*/ 12 w 39"/>
                  <a:gd name="T69" fmla="*/ 1 h 46"/>
                  <a:gd name="T70" fmla="*/ 13 w 39"/>
                  <a:gd name="T71" fmla="*/ 2 h 46"/>
                  <a:gd name="T72" fmla="*/ 16 w 39"/>
                  <a:gd name="T73" fmla="*/ 2 h 46"/>
                  <a:gd name="T74" fmla="*/ 16 w 39"/>
                  <a:gd name="T75" fmla="*/ 3 h 46"/>
                  <a:gd name="T76" fmla="*/ 17 w 39"/>
                  <a:gd name="T77" fmla="*/ 6 h 46"/>
                  <a:gd name="T78" fmla="*/ 18 w 39"/>
                  <a:gd name="T79" fmla="*/ 8 h 46"/>
                  <a:gd name="T80" fmla="*/ 19 w 39"/>
                  <a:gd name="T81" fmla="*/ 11 h 46"/>
                  <a:gd name="T82" fmla="*/ 18 w 39"/>
                  <a:gd name="T83" fmla="*/ 14 h 46"/>
                  <a:gd name="T84" fmla="*/ 17 w 39"/>
                  <a:gd name="T85" fmla="*/ 15 h 46"/>
                  <a:gd name="T86" fmla="*/ 16 w 39"/>
                  <a:gd name="T87" fmla="*/ 18 h 46"/>
                  <a:gd name="T88" fmla="*/ 15 w 39"/>
                  <a:gd name="T89" fmla="*/ 19 h 46"/>
                  <a:gd name="T90" fmla="*/ 12 w 39"/>
                  <a:gd name="T91" fmla="*/ 20 h 46"/>
                  <a:gd name="T92" fmla="*/ 11 w 39"/>
                  <a:gd name="T93" fmla="*/ 21 h 46"/>
                  <a:gd name="T94" fmla="*/ 8 w 39"/>
                  <a:gd name="T95" fmla="*/ 21 h 46"/>
                  <a:gd name="T96" fmla="*/ 6 w 39"/>
                  <a:gd name="T97" fmla="*/ 20 h 46"/>
                  <a:gd name="T98" fmla="*/ 4 w 39"/>
                  <a:gd name="T99" fmla="*/ 19 h 46"/>
                  <a:gd name="T100" fmla="*/ 2 w 39"/>
                  <a:gd name="T101" fmla="*/ 17 h 46"/>
                  <a:gd name="T102" fmla="*/ 2 w 39"/>
                  <a:gd name="T103" fmla="*/ 15 h 46"/>
                  <a:gd name="T104" fmla="*/ 2 w 39"/>
                  <a:gd name="T105" fmla="*/ 12 h 46"/>
                  <a:gd name="T106" fmla="*/ 2 w 39"/>
                  <a:gd name="T107" fmla="*/ 11 h 46"/>
                  <a:gd name="T108" fmla="*/ 2 w 39"/>
                  <a:gd name="T109" fmla="*/ 10 h 46"/>
                  <a:gd name="T110" fmla="*/ 2 w 39"/>
                  <a:gd name="T111" fmla="*/ 7 h 4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9"/>
                  <a:gd name="T169" fmla="*/ 0 h 46"/>
                  <a:gd name="T170" fmla="*/ 39 w 39"/>
                  <a:gd name="T171" fmla="*/ 46 h 4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9" h="46">
                    <a:moveTo>
                      <a:pt x="3" y="15"/>
                    </a:moveTo>
                    <a:lnTo>
                      <a:pt x="1" y="17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7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3" y="32"/>
                    </a:lnTo>
                    <a:lnTo>
                      <a:pt x="3" y="34"/>
                    </a:lnTo>
                    <a:lnTo>
                      <a:pt x="3" y="36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6" y="41"/>
                    </a:lnTo>
                    <a:lnTo>
                      <a:pt x="8" y="42"/>
                    </a:lnTo>
                    <a:lnTo>
                      <a:pt x="9" y="42"/>
                    </a:lnTo>
                    <a:lnTo>
                      <a:pt x="11" y="44"/>
                    </a:lnTo>
                    <a:lnTo>
                      <a:pt x="13" y="46"/>
                    </a:lnTo>
                    <a:lnTo>
                      <a:pt x="14" y="46"/>
                    </a:lnTo>
                    <a:lnTo>
                      <a:pt x="16" y="46"/>
                    </a:lnTo>
                    <a:lnTo>
                      <a:pt x="19" y="46"/>
                    </a:lnTo>
                    <a:lnTo>
                      <a:pt x="21" y="46"/>
                    </a:lnTo>
                    <a:lnTo>
                      <a:pt x="23" y="46"/>
                    </a:lnTo>
                    <a:lnTo>
                      <a:pt x="24" y="44"/>
                    </a:lnTo>
                    <a:lnTo>
                      <a:pt x="28" y="44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41"/>
                    </a:lnTo>
                    <a:lnTo>
                      <a:pt x="31" y="39"/>
                    </a:lnTo>
                    <a:lnTo>
                      <a:pt x="33" y="39"/>
                    </a:lnTo>
                    <a:lnTo>
                      <a:pt x="34" y="37"/>
                    </a:lnTo>
                    <a:lnTo>
                      <a:pt x="34" y="36"/>
                    </a:lnTo>
                    <a:lnTo>
                      <a:pt x="36" y="34"/>
                    </a:lnTo>
                    <a:lnTo>
                      <a:pt x="38" y="32"/>
                    </a:lnTo>
                    <a:lnTo>
                      <a:pt x="38" y="31"/>
                    </a:lnTo>
                    <a:lnTo>
                      <a:pt x="39" y="31"/>
                    </a:lnTo>
                    <a:lnTo>
                      <a:pt x="39" y="29"/>
                    </a:lnTo>
                    <a:lnTo>
                      <a:pt x="39" y="27"/>
                    </a:lnTo>
                    <a:lnTo>
                      <a:pt x="39" y="26"/>
                    </a:lnTo>
                    <a:lnTo>
                      <a:pt x="39" y="24"/>
                    </a:lnTo>
                    <a:lnTo>
                      <a:pt x="39" y="20"/>
                    </a:lnTo>
                    <a:lnTo>
                      <a:pt x="39" y="19"/>
                    </a:lnTo>
                    <a:lnTo>
                      <a:pt x="39" y="17"/>
                    </a:lnTo>
                    <a:lnTo>
                      <a:pt x="38" y="14"/>
                    </a:lnTo>
                    <a:lnTo>
                      <a:pt x="36" y="10"/>
                    </a:lnTo>
                    <a:lnTo>
                      <a:pt x="34" y="9"/>
                    </a:lnTo>
                    <a:lnTo>
                      <a:pt x="34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6" y="7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18" y="2"/>
                    </a:lnTo>
                    <a:lnTo>
                      <a:pt x="19" y="2"/>
                    </a:lnTo>
                    <a:lnTo>
                      <a:pt x="23" y="2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9" y="5"/>
                    </a:lnTo>
                    <a:lnTo>
                      <a:pt x="31" y="5"/>
                    </a:lnTo>
                    <a:lnTo>
                      <a:pt x="31" y="7"/>
                    </a:lnTo>
                    <a:lnTo>
                      <a:pt x="33" y="9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6" y="17"/>
                    </a:lnTo>
                    <a:lnTo>
                      <a:pt x="38" y="19"/>
                    </a:lnTo>
                    <a:lnTo>
                      <a:pt x="38" y="20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8" y="27"/>
                    </a:lnTo>
                    <a:lnTo>
                      <a:pt x="36" y="29"/>
                    </a:lnTo>
                    <a:lnTo>
                      <a:pt x="34" y="31"/>
                    </a:lnTo>
                    <a:lnTo>
                      <a:pt x="34" y="32"/>
                    </a:lnTo>
                    <a:lnTo>
                      <a:pt x="34" y="34"/>
                    </a:lnTo>
                    <a:lnTo>
                      <a:pt x="33" y="36"/>
                    </a:lnTo>
                    <a:lnTo>
                      <a:pt x="31" y="37"/>
                    </a:lnTo>
                    <a:lnTo>
                      <a:pt x="29" y="39"/>
                    </a:lnTo>
                    <a:lnTo>
                      <a:pt x="28" y="41"/>
                    </a:lnTo>
                    <a:lnTo>
                      <a:pt x="26" y="42"/>
                    </a:lnTo>
                    <a:lnTo>
                      <a:pt x="24" y="42"/>
                    </a:lnTo>
                    <a:lnTo>
                      <a:pt x="23" y="42"/>
                    </a:lnTo>
                    <a:lnTo>
                      <a:pt x="21" y="44"/>
                    </a:lnTo>
                    <a:lnTo>
                      <a:pt x="19" y="44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3" y="42"/>
                    </a:lnTo>
                    <a:lnTo>
                      <a:pt x="11" y="42"/>
                    </a:lnTo>
                    <a:lnTo>
                      <a:pt x="9" y="41"/>
                    </a:lnTo>
                    <a:lnTo>
                      <a:pt x="8" y="39"/>
                    </a:lnTo>
                    <a:lnTo>
                      <a:pt x="8" y="37"/>
                    </a:lnTo>
                    <a:lnTo>
                      <a:pt x="6" y="37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4" y="15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" name="Freeform 1001"/>
              <p:cNvSpPr>
                <a:spLocks/>
              </p:cNvSpPr>
              <p:nvPr/>
            </p:nvSpPr>
            <p:spPr bwMode="auto">
              <a:xfrm>
                <a:off x="5071" y="772"/>
                <a:ext cx="38" cy="41"/>
              </a:xfrm>
              <a:custGeom>
                <a:avLst/>
                <a:gdLst>
                  <a:gd name="T0" fmla="*/ 24 w 75"/>
                  <a:gd name="T1" fmla="*/ 1 h 81"/>
                  <a:gd name="T2" fmla="*/ 22 w 75"/>
                  <a:gd name="T3" fmla="*/ 0 h 81"/>
                  <a:gd name="T4" fmla="*/ 20 w 75"/>
                  <a:gd name="T5" fmla="*/ 0 h 81"/>
                  <a:gd name="T6" fmla="*/ 19 w 75"/>
                  <a:gd name="T7" fmla="*/ 0 h 81"/>
                  <a:gd name="T8" fmla="*/ 17 w 75"/>
                  <a:gd name="T9" fmla="*/ 0 h 81"/>
                  <a:gd name="T10" fmla="*/ 16 w 75"/>
                  <a:gd name="T11" fmla="*/ 0 h 81"/>
                  <a:gd name="T12" fmla="*/ 14 w 75"/>
                  <a:gd name="T13" fmla="*/ 1 h 81"/>
                  <a:gd name="T14" fmla="*/ 13 w 75"/>
                  <a:gd name="T15" fmla="*/ 1 h 81"/>
                  <a:gd name="T16" fmla="*/ 11 w 75"/>
                  <a:gd name="T17" fmla="*/ 3 h 81"/>
                  <a:gd name="T18" fmla="*/ 9 w 75"/>
                  <a:gd name="T19" fmla="*/ 3 h 81"/>
                  <a:gd name="T20" fmla="*/ 9 w 75"/>
                  <a:gd name="T21" fmla="*/ 4 h 81"/>
                  <a:gd name="T22" fmla="*/ 8 w 75"/>
                  <a:gd name="T23" fmla="*/ 5 h 81"/>
                  <a:gd name="T24" fmla="*/ 7 w 75"/>
                  <a:gd name="T25" fmla="*/ 6 h 81"/>
                  <a:gd name="T26" fmla="*/ 5 w 75"/>
                  <a:gd name="T27" fmla="*/ 8 h 81"/>
                  <a:gd name="T28" fmla="*/ 4 w 75"/>
                  <a:gd name="T29" fmla="*/ 9 h 81"/>
                  <a:gd name="T30" fmla="*/ 2 w 75"/>
                  <a:gd name="T31" fmla="*/ 11 h 81"/>
                  <a:gd name="T32" fmla="*/ 0 w 75"/>
                  <a:gd name="T33" fmla="*/ 16 h 81"/>
                  <a:gd name="T34" fmla="*/ 0 w 75"/>
                  <a:gd name="T35" fmla="*/ 19 h 81"/>
                  <a:gd name="T36" fmla="*/ 0 w 75"/>
                  <a:gd name="T37" fmla="*/ 20 h 81"/>
                  <a:gd name="T38" fmla="*/ 0 w 75"/>
                  <a:gd name="T39" fmla="*/ 21 h 81"/>
                  <a:gd name="T40" fmla="*/ 0 w 75"/>
                  <a:gd name="T41" fmla="*/ 22 h 81"/>
                  <a:gd name="T42" fmla="*/ 0 w 75"/>
                  <a:gd name="T43" fmla="*/ 24 h 81"/>
                  <a:gd name="T44" fmla="*/ 0 w 75"/>
                  <a:gd name="T45" fmla="*/ 27 h 81"/>
                  <a:gd name="T46" fmla="*/ 1 w 75"/>
                  <a:gd name="T47" fmla="*/ 28 h 81"/>
                  <a:gd name="T48" fmla="*/ 2 w 75"/>
                  <a:gd name="T49" fmla="*/ 30 h 81"/>
                  <a:gd name="T50" fmla="*/ 3 w 75"/>
                  <a:gd name="T51" fmla="*/ 31 h 81"/>
                  <a:gd name="T52" fmla="*/ 4 w 75"/>
                  <a:gd name="T53" fmla="*/ 32 h 81"/>
                  <a:gd name="T54" fmla="*/ 4 w 75"/>
                  <a:gd name="T55" fmla="*/ 33 h 81"/>
                  <a:gd name="T56" fmla="*/ 5 w 75"/>
                  <a:gd name="T57" fmla="*/ 35 h 81"/>
                  <a:gd name="T58" fmla="*/ 7 w 75"/>
                  <a:gd name="T59" fmla="*/ 38 h 81"/>
                  <a:gd name="T60" fmla="*/ 8 w 75"/>
                  <a:gd name="T61" fmla="*/ 38 h 81"/>
                  <a:gd name="T62" fmla="*/ 14 w 75"/>
                  <a:gd name="T63" fmla="*/ 41 h 81"/>
                  <a:gd name="T64" fmla="*/ 16 w 75"/>
                  <a:gd name="T65" fmla="*/ 41 h 81"/>
                  <a:gd name="T66" fmla="*/ 17 w 75"/>
                  <a:gd name="T67" fmla="*/ 41 h 81"/>
                  <a:gd name="T68" fmla="*/ 19 w 75"/>
                  <a:gd name="T69" fmla="*/ 41 h 81"/>
                  <a:gd name="T70" fmla="*/ 21 w 75"/>
                  <a:gd name="T71" fmla="*/ 41 h 81"/>
                  <a:gd name="T72" fmla="*/ 22 w 75"/>
                  <a:gd name="T73" fmla="*/ 41 h 81"/>
                  <a:gd name="T74" fmla="*/ 23 w 75"/>
                  <a:gd name="T75" fmla="*/ 40 h 81"/>
                  <a:gd name="T76" fmla="*/ 26 w 75"/>
                  <a:gd name="T77" fmla="*/ 39 h 81"/>
                  <a:gd name="T78" fmla="*/ 28 w 75"/>
                  <a:gd name="T79" fmla="*/ 38 h 81"/>
                  <a:gd name="T80" fmla="*/ 30 w 75"/>
                  <a:gd name="T81" fmla="*/ 38 h 81"/>
                  <a:gd name="T82" fmla="*/ 31 w 75"/>
                  <a:gd name="T83" fmla="*/ 36 h 81"/>
                  <a:gd name="T84" fmla="*/ 33 w 75"/>
                  <a:gd name="T85" fmla="*/ 34 h 81"/>
                  <a:gd name="T86" fmla="*/ 33 w 75"/>
                  <a:gd name="T87" fmla="*/ 33 h 81"/>
                  <a:gd name="T88" fmla="*/ 34 w 75"/>
                  <a:gd name="T89" fmla="*/ 32 h 81"/>
                  <a:gd name="T90" fmla="*/ 36 w 75"/>
                  <a:gd name="T91" fmla="*/ 27 h 81"/>
                  <a:gd name="T92" fmla="*/ 37 w 75"/>
                  <a:gd name="T93" fmla="*/ 23 h 81"/>
                  <a:gd name="T94" fmla="*/ 38 w 75"/>
                  <a:gd name="T95" fmla="*/ 21 h 81"/>
                  <a:gd name="T96" fmla="*/ 38 w 75"/>
                  <a:gd name="T97" fmla="*/ 20 h 81"/>
                  <a:gd name="T98" fmla="*/ 38 w 75"/>
                  <a:gd name="T99" fmla="*/ 18 h 81"/>
                  <a:gd name="T100" fmla="*/ 37 w 75"/>
                  <a:gd name="T101" fmla="*/ 16 h 81"/>
                  <a:gd name="T102" fmla="*/ 37 w 75"/>
                  <a:gd name="T103" fmla="*/ 15 h 81"/>
                  <a:gd name="T104" fmla="*/ 37 w 75"/>
                  <a:gd name="T105" fmla="*/ 13 h 81"/>
                  <a:gd name="T106" fmla="*/ 36 w 75"/>
                  <a:gd name="T107" fmla="*/ 11 h 81"/>
                  <a:gd name="T108" fmla="*/ 35 w 75"/>
                  <a:gd name="T109" fmla="*/ 10 h 81"/>
                  <a:gd name="T110" fmla="*/ 34 w 75"/>
                  <a:gd name="T111" fmla="*/ 9 h 81"/>
                  <a:gd name="T112" fmla="*/ 33 w 75"/>
                  <a:gd name="T113" fmla="*/ 8 h 81"/>
                  <a:gd name="T114" fmla="*/ 33 w 75"/>
                  <a:gd name="T115" fmla="*/ 7 h 81"/>
                  <a:gd name="T116" fmla="*/ 32 w 75"/>
                  <a:gd name="T117" fmla="*/ 5 h 81"/>
                  <a:gd name="T118" fmla="*/ 29 w 75"/>
                  <a:gd name="T119" fmla="*/ 4 h 8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5"/>
                  <a:gd name="T181" fmla="*/ 0 h 81"/>
                  <a:gd name="T182" fmla="*/ 75 w 75"/>
                  <a:gd name="T183" fmla="*/ 81 h 8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5" h="81">
                    <a:moveTo>
                      <a:pt x="53" y="4"/>
                    </a:moveTo>
                    <a:lnTo>
                      <a:pt x="48" y="2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3" y="22"/>
                    </a:lnTo>
                    <a:lnTo>
                      <a:pt x="3" y="29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6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5" y="61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0" y="69"/>
                    </a:lnTo>
                    <a:lnTo>
                      <a:pt x="12" y="69"/>
                    </a:lnTo>
                    <a:lnTo>
                      <a:pt x="12" y="71"/>
                    </a:lnTo>
                    <a:lnTo>
                      <a:pt x="13" y="75"/>
                    </a:lnTo>
                    <a:lnTo>
                      <a:pt x="15" y="75"/>
                    </a:lnTo>
                    <a:lnTo>
                      <a:pt x="20" y="78"/>
                    </a:lnTo>
                    <a:lnTo>
                      <a:pt x="27" y="81"/>
                    </a:lnTo>
                    <a:lnTo>
                      <a:pt x="28" y="81"/>
                    </a:lnTo>
                    <a:lnTo>
                      <a:pt x="32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7" y="81"/>
                    </a:lnTo>
                    <a:lnTo>
                      <a:pt x="38" y="81"/>
                    </a:lnTo>
                    <a:lnTo>
                      <a:pt x="40" y="81"/>
                    </a:lnTo>
                    <a:lnTo>
                      <a:pt x="42" y="81"/>
                    </a:lnTo>
                    <a:lnTo>
                      <a:pt x="43" y="81"/>
                    </a:lnTo>
                    <a:lnTo>
                      <a:pt x="46" y="81"/>
                    </a:lnTo>
                    <a:lnTo>
                      <a:pt x="46" y="80"/>
                    </a:lnTo>
                    <a:lnTo>
                      <a:pt x="48" y="80"/>
                    </a:lnTo>
                    <a:lnTo>
                      <a:pt x="50" y="80"/>
                    </a:lnTo>
                    <a:lnTo>
                      <a:pt x="51" y="78"/>
                    </a:lnTo>
                    <a:lnTo>
                      <a:pt x="55" y="76"/>
                    </a:lnTo>
                    <a:lnTo>
                      <a:pt x="55" y="75"/>
                    </a:lnTo>
                    <a:lnTo>
                      <a:pt x="56" y="75"/>
                    </a:lnTo>
                    <a:lnTo>
                      <a:pt x="58" y="75"/>
                    </a:lnTo>
                    <a:lnTo>
                      <a:pt x="60" y="75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5" y="68"/>
                    </a:lnTo>
                    <a:lnTo>
                      <a:pt x="65" y="66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68" y="63"/>
                    </a:lnTo>
                    <a:lnTo>
                      <a:pt x="70" y="58"/>
                    </a:lnTo>
                    <a:lnTo>
                      <a:pt x="73" y="53"/>
                    </a:lnTo>
                    <a:lnTo>
                      <a:pt x="71" y="53"/>
                    </a:lnTo>
                    <a:lnTo>
                      <a:pt x="73" y="49"/>
                    </a:lnTo>
                    <a:lnTo>
                      <a:pt x="73" y="47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5" y="41"/>
                    </a:lnTo>
                    <a:lnTo>
                      <a:pt x="75" y="39"/>
                    </a:lnTo>
                    <a:lnTo>
                      <a:pt x="75" y="37"/>
                    </a:lnTo>
                    <a:lnTo>
                      <a:pt x="75" y="36"/>
                    </a:lnTo>
                    <a:lnTo>
                      <a:pt x="73" y="34"/>
                    </a:lnTo>
                    <a:lnTo>
                      <a:pt x="75" y="32"/>
                    </a:lnTo>
                    <a:lnTo>
                      <a:pt x="73" y="32"/>
                    </a:lnTo>
                    <a:lnTo>
                      <a:pt x="75" y="31"/>
                    </a:lnTo>
                    <a:lnTo>
                      <a:pt x="73" y="29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1" y="26"/>
                    </a:lnTo>
                    <a:lnTo>
                      <a:pt x="71" y="22"/>
                    </a:lnTo>
                    <a:lnTo>
                      <a:pt x="70" y="20"/>
                    </a:lnTo>
                    <a:lnTo>
                      <a:pt x="70" y="19"/>
                    </a:lnTo>
                    <a:lnTo>
                      <a:pt x="68" y="17"/>
                    </a:lnTo>
                    <a:lnTo>
                      <a:pt x="66" y="17"/>
                    </a:lnTo>
                    <a:lnTo>
                      <a:pt x="66" y="15"/>
                    </a:lnTo>
                    <a:lnTo>
                      <a:pt x="66" y="14"/>
                    </a:lnTo>
                    <a:lnTo>
                      <a:pt x="65" y="14"/>
                    </a:lnTo>
                    <a:lnTo>
                      <a:pt x="65" y="12"/>
                    </a:lnTo>
                    <a:lnTo>
                      <a:pt x="63" y="10"/>
                    </a:lnTo>
                    <a:lnTo>
                      <a:pt x="63" y="9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8" y="7"/>
                    </a:lnTo>
                    <a:lnTo>
                      <a:pt x="58" y="5"/>
                    </a:lnTo>
                    <a:lnTo>
                      <a:pt x="53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" name="Freeform 1002"/>
              <p:cNvSpPr>
                <a:spLocks/>
              </p:cNvSpPr>
              <p:nvPr/>
            </p:nvSpPr>
            <p:spPr bwMode="auto">
              <a:xfrm>
                <a:off x="5042" y="768"/>
                <a:ext cx="40" cy="36"/>
              </a:xfrm>
              <a:custGeom>
                <a:avLst/>
                <a:gdLst>
                  <a:gd name="T0" fmla="*/ 37 w 82"/>
                  <a:gd name="T1" fmla="*/ 11 h 72"/>
                  <a:gd name="T2" fmla="*/ 35 w 82"/>
                  <a:gd name="T3" fmla="*/ 9 h 72"/>
                  <a:gd name="T4" fmla="*/ 34 w 82"/>
                  <a:gd name="T5" fmla="*/ 9 h 72"/>
                  <a:gd name="T6" fmla="*/ 33 w 82"/>
                  <a:gd name="T7" fmla="*/ 6 h 72"/>
                  <a:gd name="T8" fmla="*/ 32 w 82"/>
                  <a:gd name="T9" fmla="*/ 6 h 72"/>
                  <a:gd name="T10" fmla="*/ 30 w 82"/>
                  <a:gd name="T11" fmla="*/ 5 h 72"/>
                  <a:gd name="T12" fmla="*/ 28 w 82"/>
                  <a:gd name="T13" fmla="*/ 4 h 72"/>
                  <a:gd name="T14" fmla="*/ 24 w 82"/>
                  <a:gd name="T15" fmla="*/ 1 h 72"/>
                  <a:gd name="T16" fmla="*/ 22 w 82"/>
                  <a:gd name="T17" fmla="*/ 1 h 72"/>
                  <a:gd name="T18" fmla="*/ 20 w 82"/>
                  <a:gd name="T19" fmla="*/ 0 h 72"/>
                  <a:gd name="T20" fmla="*/ 19 w 82"/>
                  <a:gd name="T21" fmla="*/ 0 h 72"/>
                  <a:gd name="T22" fmla="*/ 17 w 82"/>
                  <a:gd name="T23" fmla="*/ 0 h 72"/>
                  <a:gd name="T24" fmla="*/ 16 w 82"/>
                  <a:gd name="T25" fmla="*/ 0 h 72"/>
                  <a:gd name="T26" fmla="*/ 14 w 82"/>
                  <a:gd name="T27" fmla="*/ 0 h 72"/>
                  <a:gd name="T28" fmla="*/ 10 w 82"/>
                  <a:gd name="T29" fmla="*/ 1 h 72"/>
                  <a:gd name="T30" fmla="*/ 7 w 82"/>
                  <a:gd name="T31" fmla="*/ 2 h 72"/>
                  <a:gd name="T32" fmla="*/ 6 w 82"/>
                  <a:gd name="T33" fmla="*/ 3 h 72"/>
                  <a:gd name="T34" fmla="*/ 4 w 82"/>
                  <a:gd name="T35" fmla="*/ 4 h 72"/>
                  <a:gd name="T36" fmla="*/ 3 w 82"/>
                  <a:gd name="T37" fmla="*/ 6 h 72"/>
                  <a:gd name="T38" fmla="*/ 2 w 82"/>
                  <a:gd name="T39" fmla="*/ 6 h 72"/>
                  <a:gd name="T40" fmla="*/ 1 w 82"/>
                  <a:gd name="T41" fmla="*/ 9 h 72"/>
                  <a:gd name="T42" fmla="*/ 0 w 82"/>
                  <a:gd name="T43" fmla="*/ 11 h 72"/>
                  <a:gd name="T44" fmla="*/ 0 w 82"/>
                  <a:gd name="T45" fmla="*/ 14 h 72"/>
                  <a:gd name="T46" fmla="*/ 0 w 82"/>
                  <a:gd name="T47" fmla="*/ 16 h 72"/>
                  <a:gd name="T48" fmla="*/ 0 w 82"/>
                  <a:gd name="T49" fmla="*/ 18 h 72"/>
                  <a:gd name="T50" fmla="*/ 1 w 82"/>
                  <a:gd name="T51" fmla="*/ 20 h 72"/>
                  <a:gd name="T52" fmla="*/ 3 w 82"/>
                  <a:gd name="T53" fmla="*/ 24 h 72"/>
                  <a:gd name="T54" fmla="*/ 4 w 82"/>
                  <a:gd name="T55" fmla="*/ 26 h 72"/>
                  <a:gd name="T56" fmla="*/ 6 w 82"/>
                  <a:gd name="T57" fmla="*/ 27 h 72"/>
                  <a:gd name="T58" fmla="*/ 6 w 82"/>
                  <a:gd name="T59" fmla="*/ 28 h 72"/>
                  <a:gd name="T60" fmla="*/ 7 w 82"/>
                  <a:gd name="T61" fmla="*/ 28 h 72"/>
                  <a:gd name="T62" fmla="*/ 9 w 82"/>
                  <a:gd name="T63" fmla="*/ 30 h 72"/>
                  <a:gd name="T64" fmla="*/ 11 w 82"/>
                  <a:gd name="T65" fmla="*/ 32 h 72"/>
                  <a:gd name="T66" fmla="*/ 13 w 82"/>
                  <a:gd name="T67" fmla="*/ 33 h 72"/>
                  <a:gd name="T68" fmla="*/ 16 w 82"/>
                  <a:gd name="T69" fmla="*/ 35 h 72"/>
                  <a:gd name="T70" fmla="*/ 18 w 82"/>
                  <a:gd name="T71" fmla="*/ 36 h 72"/>
                  <a:gd name="T72" fmla="*/ 20 w 82"/>
                  <a:gd name="T73" fmla="*/ 36 h 72"/>
                  <a:gd name="T74" fmla="*/ 21 w 82"/>
                  <a:gd name="T75" fmla="*/ 36 h 72"/>
                  <a:gd name="T76" fmla="*/ 23 w 82"/>
                  <a:gd name="T77" fmla="*/ 36 h 72"/>
                  <a:gd name="T78" fmla="*/ 24 w 82"/>
                  <a:gd name="T79" fmla="*/ 36 h 72"/>
                  <a:gd name="T80" fmla="*/ 27 w 82"/>
                  <a:gd name="T81" fmla="*/ 36 h 72"/>
                  <a:gd name="T82" fmla="*/ 31 w 82"/>
                  <a:gd name="T83" fmla="*/ 36 h 72"/>
                  <a:gd name="T84" fmla="*/ 33 w 82"/>
                  <a:gd name="T85" fmla="*/ 35 h 72"/>
                  <a:gd name="T86" fmla="*/ 34 w 82"/>
                  <a:gd name="T87" fmla="*/ 33 h 72"/>
                  <a:gd name="T88" fmla="*/ 36 w 82"/>
                  <a:gd name="T89" fmla="*/ 32 h 72"/>
                  <a:gd name="T90" fmla="*/ 38 w 82"/>
                  <a:gd name="T91" fmla="*/ 30 h 72"/>
                  <a:gd name="T92" fmla="*/ 39 w 82"/>
                  <a:gd name="T93" fmla="*/ 27 h 72"/>
                  <a:gd name="T94" fmla="*/ 39 w 82"/>
                  <a:gd name="T95" fmla="*/ 26 h 72"/>
                  <a:gd name="T96" fmla="*/ 40 w 82"/>
                  <a:gd name="T97" fmla="*/ 24 h 72"/>
                  <a:gd name="T98" fmla="*/ 40 w 82"/>
                  <a:gd name="T99" fmla="*/ 22 h 72"/>
                  <a:gd name="T100" fmla="*/ 40 w 82"/>
                  <a:gd name="T101" fmla="*/ 20 h 72"/>
                  <a:gd name="T102" fmla="*/ 40 w 82"/>
                  <a:gd name="T103" fmla="*/ 18 h 72"/>
                  <a:gd name="T104" fmla="*/ 39 w 82"/>
                  <a:gd name="T105" fmla="*/ 16 h 7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2"/>
                  <a:gd name="T160" fmla="*/ 0 h 72"/>
                  <a:gd name="T161" fmla="*/ 82 w 82"/>
                  <a:gd name="T162" fmla="*/ 72 h 7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2" h="72">
                    <a:moveTo>
                      <a:pt x="78" y="28"/>
                    </a:moveTo>
                    <a:lnTo>
                      <a:pt x="77" y="23"/>
                    </a:lnTo>
                    <a:lnTo>
                      <a:pt x="75" y="23"/>
                    </a:lnTo>
                    <a:lnTo>
                      <a:pt x="75" y="22"/>
                    </a:lnTo>
                    <a:lnTo>
                      <a:pt x="73" y="22"/>
                    </a:lnTo>
                    <a:lnTo>
                      <a:pt x="72" y="18"/>
                    </a:lnTo>
                    <a:lnTo>
                      <a:pt x="70" y="17"/>
                    </a:lnTo>
                    <a:lnTo>
                      <a:pt x="68" y="17"/>
                    </a:lnTo>
                    <a:lnTo>
                      <a:pt x="68" y="15"/>
                    </a:lnTo>
                    <a:lnTo>
                      <a:pt x="67" y="13"/>
                    </a:lnTo>
                    <a:lnTo>
                      <a:pt x="65" y="13"/>
                    </a:lnTo>
                    <a:lnTo>
                      <a:pt x="63" y="12"/>
                    </a:lnTo>
                    <a:lnTo>
                      <a:pt x="63" y="10"/>
                    </a:lnTo>
                    <a:lnTo>
                      <a:pt x="62" y="10"/>
                    </a:lnTo>
                    <a:lnTo>
                      <a:pt x="62" y="8"/>
                    </a:lnTo>
                    <a:lnTo>
                      <a:pt x="58" y="8"/>
                    </a:lnTo>
                    <a:lnTo>
                      <a:pt x="55" y="6"/>
                    </a:lnTo>
                    <a:lnTo>
                      <a:pt x="50" y="3"/>
                    </a:lnTo>
                    <a:lnTo>
                      <a:pt x="48" y="3"/>
                    </a:lnTo>
                    <a:lnTo>
                      <a:pt x="47" y="1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3" y="1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3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3" y="17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3" y="40"/>
                    </a:lnTo>
                    <a:lnTo>
                      <a:pt x="2" y="40"/>
                    </a:lnTo>
                    <a:lnTo>
                      <a:pt x="5" y="44"/>
                    </a:lnTo>
                    <a:lnTo>
                      <a:pt x="7" y="49"/>
                    </a:lnTo>
                    <a:lnTo>
                      <a:pt x="8" y="52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2" y="55"/>
                    </a:lnTo>
                    <a:lnTo>
                      <a:pt x="13" y="55"/>
                    </a:lnTo>
                    <a:lnTo>
                      <a:pt x="13" y="57"/>
                    </a:lnTo>
                    <a:lnTo>
                      <a:pt x="15" y="57"/>
                    </a:lnTo>
                    <a:lnTo>
                      <a:pt x="15" y="59"/>
                    </a:lnTo>
                    <a:lnTo>
                      <a:pt x="18" y="61"/>
                    </a:lnTo>
                    <a:lnTo>
                      <a:pt x="20" y="62"/>
                    </a:lnTo>
                    <a:lnTo>
                      <a:pt x="20" y="64"/>
                    </a:lnTo>
                    <a:lnTo>
                      <a:pt x="22" y="64"/>
                    </a:lnTo>
                    <a:lnTo>
                      <a:pt x="23" y="64"/>
                    </a:lnTo>
                    <a:lnTo>
                      <a:pt x="25" y="64"/>
                    </a:lnTo>
                    <a:lnTo>
                      <a:pt x="27" y="66"/>
                    </a:lnTo>
                    <a:lnTo>
                      <a:pt x="32" y="69"/>
                    </a:lnTo>
                    <a:lnTo>
                      <a:pt x="33" y="69"/>
                    </a:lnTo>
                    <a:lnTo>
                      <a:pt x="35" y="71"/>
                    </a:lnTo>
                    <a:lnTo>
                      <a:pt x="37" y="71"/>
                    </a:lnTo>
                    <a:lnTo>
                      <a:pt x="38" y="71"/>
                    </a:lnTo>
                    <a:lnTo>
                      <a:pt x="40" y="72"/>
                    </a:lnTo>
                    <a:lnTo>
                      <a:pt x="40" y="71"/>
                    </a:lnTo>
                    <a:lnTo>
                      <a:pt x="42" y="72"/>
                    </a:lnTo>
                    <a:lnTo>
                      <a:pt x="43" y="72"/>
                    </a:lnTo>
                    <a:lnTo>
                      <a:pt x="45" y="72"/>
                    </a:lnTo>
                    <a:lnTo>
                      <a:pt x="47" y="72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2" y="72"/>
                    </a:lnTo>
                    <a:lnTo>
                      <a:pt x="53" y="72"/>
                    </a:lnTo>
                    <a:lnTo>
                      <a:pt x="55" y="72"/>
                    </a:lnTo>
                    <a:lnTo>
                      <a:pt x="58" y="71"/>
                    </a:lnTo>
                    <a:lnTo>
                      <a:pt x="62" y="71"/>
                    </a:lnTo>
                    <a:lnTo>
                      <a:pt x="63" y="71"/>
                    </a:lnTo>
                    <a:lnTo>
                      <a:pt x="65" y="71"/>
                    </a:lnTo>
                    <a:lnTo>
                      <a:pt x="67" y="69"/>
                    </a:lnTo>
                    <a:lnTo>
                      <a:pt x="68" y="67"/>
                    </a:lnTo>
                    <a:lnTo>
                      <a:pt x="70" y="66"/>
                    </a:lnTo>
                    <a:lnTo>
                      <a:pt x="72" y="64"/>
                    </a:lnTo>
                    <a:lnTo>
                      <a:pt x="73" y="64"/>
                    </a:lnTo>
                    <a:lnTo>
                      <a:pt x="75" y="64"/>
                    </a:lnTo>
                    <a:lnTo>
                      <a:pt x="75" y="62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78" y="59"/>
                    </a:lnTo>
                    <a:lnTo>
                      <a:pt x="80" y="55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80" y="50"/>
                    </a:lnTo>
                    <a:lnTo>
                      <a:pt x="82" y="49"/>
                    </a:lnTo>
                    <a:lnTo>
                      <a:pt x="82" y="47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2" y="40"/>
                    </a:lnTo>
                    <a:lnTo>
                      <a:pt x="82" y="39"/>
                    </a:lnTo>
                    <a:lnTo>
                      <a:pt x="80" y="37"/>
                    </a:lnTo>
                    <a:lnTo>
                      <a:pt x="82" y="37"/>
                    </a:lnTo>
                    <a:lnTo>
                      <a:pt x="80" y="35"/>
                    </a:lnTo>
                    <a:lnTo>
                      <a:pt x="80" y="34"/>
                    </a:lnTo>
                    <a:lnTo>
                      <a:pt x="80" y="32"/>
                    </a:lnTo>
                    <a:lnTo>
                      <a:pt x="78" y="2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" name="Freeform 1003"/>
              <p:cNvSpPr>
                <a:spLocks/>
              </p:cNvSpPr>
              <p:nvPr/>
            </p:nvSpPr>
            <p:spPr bwMode="auto">
              <a:xfrm>
                <a:off x="5077" y="729"/>
                <a:ext cx="37" cy="25"/>
              </a:xfrm>
              <a:custGeom>
                <a:avLst/>
                <a:gdLst>
                  <a:gd name="T0" fmla="*/ 23 w 73"/>
                  <a:gd name="T1" fmla="*/ 0 h 51"/>
                  <a:gd name="T2" fmla="*/ 22 w 73"/>
                  <a:gd name="T3" fmla="*/ 0 h 51"/>
                  <a:gd name="T4" fmla="*/ 20 w 73"/>
                  <a:gd name="T5" fmla="*/ 0 h 51"/>
                  <a:gd name="T6" fmla="*/ 18 w 73"/>
                  <a:gd name="T7" fmla="*/ 0 h 51"/>
                  <a:gd name="T8" fmla="*/ 17 w 73"/>
                  <a:gd name="T9" fmla="*/ 0 h 51"/>
                  <a:gd name="T10" fmla="*/ 14 w 73"/>
                  <a:gd name="T11" fmla="*/ 1 h 51"/>
                  <a:gd name="T12" fmla="*/ 12 w 73"/>
                  <a:gd name="T13" fmla="*/ 1 h 51"/>
                  <a:gd name="T14" fmla="*/ 10 w 73"/>
                  <a:gd name="T15" fmla="*/ 1 h 51"/>
                  <a:gd name="T16" fmla="*/ 8 w 73"/>
                  <a:gd name="T17" fmla="*/ 2 h 51"/>
                  <a:gd name="T18" fmla="*/ 7 w 73"/>
                  <a:gd name="T19" fmla="*/ 3 h 51"/>
                  <a:gd name="T20" fmla="*/ 5 w 73"/>
                  <a:gd name="T21" fmla="*/ 4 h 51"/>
                  <a:gd name="T22" fmla="*/ 4 w 73"/>
                  <a:gd name="T23" fmla="*/ 5 h 51"/>
                  <a:gd name="T24" fmla="*/ 3 w 73"/>
                  <a:gd name="T25" fmla="*/ 7 h 51"/>
                  <a:gd name="T26" fmla="*/ 1 w 73"/>
                  <a:gd name="T27" fmla="*/ 11 h 51"/>
                  <a:gd name="T28" fmla="*/ 0 w 73"/>
                  <a:gd name="T29" fmla="*/ 12 h 51"/>
                  <a:gd name="T30" fmla="*/ 0 w 73"/>
                  <a:gd name="T31" fmla="*/ 13 h 51"/>
                  <a:gd name="T32" fmla="*/ 1 w 73"/>
                  <a:gd name="T33" fmla="*/ 15 h 51"/>
                  <a:gd name="T34" fmla="*/ 1 w 73"/>
                  <a:gd name="T35" fmla="*/ 17 h 51"/>
                  <a:gd name="T36" fmla="*/ 2 w 73"/>
                  <a:gd name="T37" fmla="*/ 17 h 51"/>
                  <a:gd name="T38" fmla="*/ 3 w 73"/>
                  <a:gd name="T39" fmla="*/ 19 h 51"/>
                  <a:gd name="T40" fmla="*/ 4 w 73"/>
                  <a:gd name="T41" fmla="*/ 21 h 51"/>
                  <a:gd name="T42" fmla="*/ 7 w 73"/>
                  <a:gd name="T43" fmla="*/ 22 h 51"/>
                  <a:gd name="T44" fmla="*/ 10 w 73"/>
                  <a:gd name="T45" fmla="*/ 24 h 51"/>
                  <a:gd name="T46" fmla="*/ 14 w 73"/>
                  <a:gd name="T47" fmla="*/ 25 h 51"/>
                  <a:gd name="T48" fmla="*/ 16 w 73"/>
                  <a:gd name="T49" fmla="*/ 25 h 51"/>
                  <a:gd name="T50" fmla="*/ 17 w 73"/>
                  <a:gd name="T51" fmla="*/ 25 h 51"/>
                  <a:gd name="T52" fmla="*/ 19 w 73"/>
                  <a:gd name="T53" fmla="*/ 25 h 51"/>
                  <a:gd name="T54" fmla="*/ 20 w 73"/>
                  <a:gd name="T55" fmla="*/ 25 h 51"/>
                  <a:gd name="T56" fmla="*/ 23 w 73"/>
                  <a:gd name="T57" fmla="*/ 24 h 51"/>
                  <a:gd name="T58" fmla="*/ 26 w 73"/>
                  <a:gd name="T59" fmla="*/ 24 h 51"/>
                  <a:gd name="T60" fmla="*/ 27 w 73"/>
                  <a:gd name="T61" fmla="*/ 23 h 51"/>
                  <a:gd name="T62" fmla="*/ 30 w 73"/>
                  <a:gd name="T63" fmla="*/ 22 h 51"/>
                  <a:gd name="T64" fmla="*/ 32 w 73"/>
                  <a:gd name="T65" fmla="*/ 21 h 51"/>
                  <a:gd name="T66" fmla="*/ 33 w 73"/>
                  <a:gd name="T67" fmla="*/ 20 h 51"/>
                  <a:gd name="T68" fmla="*/ 34 w 73"/>
                  <a:gd name="T69" fmla="*/ 17 h 51"/>
                  <a:gd name="T70" fmla="*/ 36 w 73"/>
                  <a:gd name="T71" fmla="*/ 15 h 51"/>
                  <a:gd name="T72" fmla="*/ 36 w 73"/>
                  <a:gd name="T73" fmla="*/ 14 h 51"/>
                  <a:gd name="T74" fmla="*/ 37 w 73"/>
                  <a:gd name="T75" fmla="*/ 12 h 51"/>
                  <a:gd name="T76" fmla="*/ 37 w 73"/>
                  <a:gd name="T77" fmla="*/ 12 h 51"/>
                  <a:gd name="T78" fmla="*/ 36 w 73"/>
                  <a:gd name="T79" fmla="*/ 10 h 51"/>
                  <a:gd name="T80" fmla="*/ 36 w 73"/>
                  <a:gd name="T81" fmla="*/ 8 h 51"/>
                  <a:gd name="T82" fmla="*/ 36 w 73"/>
                  <a:gd name="T83" fmla="*/ 7 h 51"/>
                  <a:gd name="T84" fmla="*/ 34 w 73"/>
                  <a:gd name="T85" fmla="*/ 6 h 51"/>
                  <a:gd name="T86" fmla="*/ 33 w 73"/>
                  <a:gd name="T87" fmla="*/ 5 h 51"/>
                  <a:gd name="T88" fmla="*/ 32 w 73"/>
                  <a:gd name="T89" fmla="*/ 4 h 51"/>
                  <a:gd name="T90" fmla="*/ 32 w 73"/>
                  <a:gd name="T91" fmla="*/ 3 h 51"/>
                  <a:gd name="T92" fmla="*/ 31 w 73"/>
                  <a:gd name="T93" fmla="*/ 1 h 51"/>
                  <a:gd name="T94" fmla="*/ 27 w 73"/>
                  <a:gd name="T95" fmla="*/ 1 h 5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3"/>
                  <a:gd name="T145" fmla="*/ 0 h 51"/>
                  <a:gd name="T146" fmla="*/ 73 w 73"/>
                  <a:gd name="T147" fmla="*/ 51 h 5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3" h="51">
                    <a:moveTo>
                      <a:pt x="53" y="2"/>
                    </a:moveTo>
                    <a:lnTo>
                      <a:pt x="48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1" y="3"/>
                    </a:lnTo>
                    <a:lnTo>
                      <a:pt x="20" y="3"/>
                    </a:lnTo>
                    <a:lnTo>
                      <a:pt x="16" y="3"/>
                    </a:lnTo>
                    <a:lnTo>
                      <a:pt x="16" y="5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3" y="35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6" y="39"/>
                    </a:lnTo>
                    <a:lnTo>
                      <a:pt x="6" y="41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13" y="44"/>
                    </a:lnTo>
                    <a:lnTo>
                      <a:pt x="15" y="46"/>
                    </a:lnTo>
                    <a:lnTo>
                      <a:pt x="16" y="47"/>
                    </a:lnTo>
                    <a:lnTo>
                      <a:pt x="20" y="49"/>
                    </a:lnTo>
                    <a:lnTo>
                      <a:pt x="25" y="51"/>
                    </a:lnTo>
                    <a:lnTo>
                      <a:pt x="25" y="49"/>
                    </a:lnTo>
                    <a:lnTo>
                      <a:pt x="28" y="51"/>
                    </a:lnTo>
                    <a:lnTo>
                      <a:pt x="30" y="51"/>
                    </a:lnTo>
                    <a:lnTo>
                      <a:pt x="31" y="51"/>
                    </a:lnTo>
                    <a:lnTo>
                      <a:pt x="34" y="51"/>
                    </a:lnTo>
                    <a:lnTo>
                      <a:pt x="36" y="51"/>
                    </a:lnTo>
                    <a:lnTo>
                      <a:pt x="38" y="51"/>
                    </a:lnTo>
                    <a:lnTo>
                      <a:pt x="39" y="51"/>
                    </a:lnTo>
                    <a:lnTo>
                      <a:pt x="44" y="51"/>
                    </a:lnTo>
                    <a:lnTo>
                      <a:pt x="46" y="49"/>
                    </a:lnTo>
                    <a:lnTo>
                      <a:pt x="48" y="49"/>
                    </a:lnTo>
                    <a:lnTo>
                      <a:pt x="49" y="49"/>
                    </a:lnTo>
                    <a:lnTo>
                      <a:pt x="51" y="49"/>
                    </a:lnTo>
                    <a:lnTo>
                      <a:pt x="53" y="47"/>
                    </a:lnTo>
                    <a:lnTo>
                      <a:pt x="54" y="47"/>
                    </a:lnTo>
                    <a:lnTo>
                      <a:pt x="56" y="46"/>
                    </a:lnTo>
                    <a:lnTo>
                      <a:pt x="58" y="44"/>
                    </a:lnTo>
                    <a:lnTo>
                      <a:pt x="59" y="44"/>
                    </a:lnTo>
                    <a:lnTo>
                      <a:pt x="61" y="44"/>
                    </a:lnTo>
                    <a:lnTo>
                      <a:pt x="63" y="42"/>
                    </a:lnTo>
                    <a:lnTo>
                      <a:pt x="64" y="41"/>
                    </a:lnTo>
                    <a:lnTo>
                      <a:pt x="66" y="41"/>
                    </a:lnTo>
                    <a:lnTo>
                      <a:pt x="66" y="37"/>
                    </a:lnTo>
                    <a:lnTo>
                      <a:pt x="68" y="37"/>
                    </a:lnTo>
                    <a:lnTo>
                      <a:pt x="68" y="35"/>
                    </a:lnTo>
                    <a:lnTo>
                      <a:pt x="71" y="32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3" y="29"/>
                    </a:lnTo>
                    <a:lnTo>
                      <a:pt x="71" y="29"/>
                    </a:lnTo>
                    <a:lnTo>
                      <a:pt x="73" y="27"/>
                    </a:lnTo>
                    <a:lnTo>
                      <a:pt x="71" y="27"/>
                    </a:lnTo>
                    <a:lnTo>
                      <a:pt x="73" y="25"/>
                    </a:lnTo>
                    <a:lnTo>
                      <a:pt x="71" y="25"/>
                    </a:lnTo>
                    <a:lnTo>
                      <a:pt x="73" y="25"/>
                    </a:lnTo>
                    <a:lnTo>
                      <a:pt x="73" y="24"/>
                    </a:lnTo>
                    <a:lnTo>
                      <a:pt x="73" y="22"/>
                    </a:lnTo>
                    <a:lnTo>
                      <a:pt x="71" y="20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69" y="14"/>
                    </a:lnTo>
                    <a:lnTo>
                      <a:pt x="71" y="14"/>
                    </a:lnTo>
                    <a:lnTo>
                      <a:pt x="69" y="12"/>
                    </a:lnTo>
                    <a:lnTo>
                      <a:pt x="68" y="12"/>
                    </a:lnTo>
                    <a:lnTo>
                      <a:pt x="68" y="10"/>
                    </a:lnTo>
                    <a:lnTo>
                      <a:pt x="66" y="10"/>
                    </a:lnTo>
                    <a:lnTo>
                      <a:pt x="66" y="8"/>
                    </a:lnTo>
                    <a:lnTo>
                      <a:pt x="64" y="8"/>
                    </a:lnTo>
                    <a:lnTo>
                      <a:pt x="63" y="8"/>
                    </a:lnTo>
                    <a:lnTo>
                      <a:pt x="63" y="7"/>
                    </a:lnTo>
                    <a:lnTo>
                      <a:pt x="61" y="5"/>
                    </a:lnTo>
                    <a:lnTo>
                      <a:pt x="61" y="3"/>
                    </a:lnTo>
                    <a:lnTo>
                      <a:pt x="56" y="3"/>
                    </a:lnTo>
                    <a:lnTo>
                      <a:pt x="5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" name="Freeform 1004"/>
              <p:cNvSpPr>
                <a:spLocks/>
              </p:cNvSpPr>
              <p:nvPr/>
            </p:nvSpPr>
            <p:spPr bwMode="auto">
              <a:xfrm>
                <a:off x="5076" y="728"/>
                <a:ext cx="39" cy="26"/>
              </a:xfrm>
              <a:custGeom>
                <a:avLst/>
                <a:gdLst>
                  <a:gd name="T0" fmla="*/ 0 w 76"/>
                  <a:gd name="T1" fmla="*/ 11 h 53"/>
                  <a:gd name="T2" fmla="*/ 0 w 76"/>
                  <a:gd name="T3" fmla="*/ 13 h 53"/>
                  <a:gd name="T4" fmla="*/ 0 w 76"/>
                  <a:gd name="T5" fmla="*/ 16 h 53"/>
                  <a:gd name="T6" fmla="*/ 2 w 76"/>
                  <a:gd name="T7" fmla="*/ 19 h 53"/>
                  <a:gd name="T8" fmla="*/ 4 w 76"/>
                  <a:gd name="T9" fmla="*/ 22 h 53"/>
                  <a:gd name="T10" fmla="*/ 7 w 76"/>
                  <a:gd name="T11" fmla="*/ 24 h 53"/>
                  <a:gd name="T12" fmla="*/ 10 w 76"/>
                  <a:gd name="T13" fmla="*/ 26 h 53"/>
                  <a:gd name="T14" fmla="*/ 14 w 76"/>
                  <a:gd name="T15" fmla="*/ 26 h 53"/>
                  <a:gd name="T16" fmla="*/ 16 w 76"/>
                  <a:gd name="T17" fmla="*/ 26 h 53"/>
                  <a:gd name="T18" fmla="*/ 18 w 76"/>
                  <a:gd name="T19" fmla="*/ 26 h 53"/>
                  <a:gd name="T20" fmla="*/ 23 w 76"/>
                  <a:gd name="T21" fmla="*/ 26 h 53"/>
                  <a:gd name="T22" fmla="*/ 28 w 76"/>
                  <a:gd name="T23" fmla="*/ 25 h 53"/>
                  <a:gd name="T24" fmla="*/ 31 w 76"/>
                  <a:gd name="T25" fmla="*/ 24 h 53"/>
                  <a:gd name="T26" fmla="*/ 34 w 76"/>
                  <a:gd name="T27" fmla="*/ 21 h 53"/>
                  <a:gd name="T28" fmla="*/ 36 w 76"/>
                  <a:gd name="T29" fmla="*/ 18 h 53"/>
                  <a:gd name="T30" fmla="*/ 38 w 76"/>
                  <a:gd name="T31" fmla="*/ 15 h 53"/>
                  <a:gd name="T32" fmla="*/ 38 w 76"/>
                  <a:gd name="T33" fmla="*/ 13 h 53"/>
                  <a:gd name="T34" fmla="*/ 38 w 76"/>
                  <a:gd name="T35" fmla="*/ 11 h 53"/>
                  <a:gd name="T36" fmla="*/ 37 w 76"/>
                  <a:gd name="T37" fmla="*/ 8 h 53"/>
                  <a:gd name="T38" fmla="*/ 35 w 76"/>
                  <a:gd name="T39" fmla="*/ 6 h 53"/>
                  <a:gd name="T40" fmla="*/ 33 w 76"/>
                  <a:gd name="T41" fmla="*/ 3 h 53"/>
                  <a:gd name="T42" fmla="*/ 31 w 76"/>
                  <a:gd name="T43" fmla="*/ 2 h 53"/>
                  <a:gd name="T44" fmla="*/ 23 w 76"/>
                  <a:gd name="T45" fmla="*/ 0 h 53"/>
                  <a:gd name="T46" fmla="*/ 18 w 76"/>
                  <a:gd name="T47" fmla="*/ 0 h 53"/>
                  <a:gd name="T48" fmla="*/ 15 w 76"/>
                  <a:gd name="T49" fmla="*/ 0 h 53"/>
                  <a:gd name="T50" fmla="*/ 10 w 76"/>
                  <a:gd name="T51" fmla="*/ 2 h 53"/>
                  <a:gd name="T52" fmla="*/ 8 w 76"/>
                  <a:gd name="T53" fmla="*/ 2 h 53"/>
                  <a:gd name="T54" fmla="*/ 5 w 76"/>
                  <a:gd name="T55" fmla="*/ 4 h 53"/>
                  <a:gd name="T56" fmla="*/ 2 w 76"/>
                  <a:gd name="T57" fmla="*/ 8 h 53"/>
                  <a:gd name="T58" fmla="*/ 6 w 76"/>
                  <a:gd name="T59" fmla="*/ 6 h 53"/>
                  <a:gd name="T60" fmla="*/ 9 w 76"/>
                  <a:gd name="T61" fmla="*/ 4 h 53"/>
                  <a:gd name="T62" fmla="*/ 12 w 76"/>
                  <a:gd name="T63" fmla="*/ 3 h 53"/>
                  <a:gd name="T64" fmla="*/ 18 w 76"/>
                  <a:gd name="T65" fmla="*/ 2 h 53"/>
                  <a:gd name="T66" fmla="*/ 21 w 76"/>
                  <a:gd name="T67" fmla="*/ 2 h 53"/>
                  <a:gd name="T68" fmla="*/ 23 w 76"/>
                  <a:gd name="T69" fmla="*/ 2 h 53"/>
                  <a:gd name="T70" fmla="*/ 30 w 76"/>
                  <a:gd name="T71" fmla="*/ 3 h 53"/>
                  <a:gd name="T72" fmla="*/ 33 w 76"/>
                  <a:gd name="T73" fmla="*/ 6 h 53"/>
                  <a:gd name="T74" fmla="*/ 34 w 76"/>
                  <a:gd name="T75" fmla="*/ 8 h 53"/>
                  <a:gd name="T76" fmla="*/ 36 w 76"/>
                  <a:gd name="T77" fmla="*/ 12 h 53"/>
                  <a:gd name="T78" fmla="*/ 36 w 76"/>
                  <a:gd name="T79" fmla="*/ 13 h 53"/>
                  <a:gd name="T80" fmla="*/ 36 w 76"/>
                  <a:gd name="T81" fmla="*/ 15 h 53"/>
                  <a:gd name="T82" fmla="*/ 33 w 76"/>
                  <a:gd name="T83" fmla="*/ 20 h 53"/>
                  <a:gd name="T84" fmla="*/ 31 w 76"/>
                  <a:gd name="T85" fmla="*/ 22 h 53"/>
                  <a:gd name="T86" fmla="*/ 29 w 76"/>
                  <a:gd name="T87" fmla="*/ 24 h 53"/>
                  <a:gd name="T88" fmla="*/ 26 w 76"/>
                  <a:gd name="T89" fmla="*/ 24 h 53"/>
                  <a:gd name="T90" fmla="*/ 21 w 76"/>
                  <a:gd name="T91" fmla="*/ 25 h 53"/>
                  <a:gd name="T92" fmla="*/ 18 w 76"/>
                  <a:gd name="T93" fmla="*/ 25 h 53"/>
                  <a:gd name="T94" fmla="*/ 15 w 76"/>
                  <a:gd name="T95" fmla="*/ 25 h 53"/>
                  <a:gd name="T96" fmla="*/ 12 w 76"/>
                  <a:gd name="T97" fmla="*/ 24 h 53"/>
                  <a:gd name="T98" fmla="*/ 9 w 76"/>
                  <a:gd name="T99" fmla="*/ 24 h 53"/>
                  <a:gd name="T100" fmla="*/ 6 w 76"/>
                  <a:gd name="T101" fmla="*/ 21 h 53"/>
                  <a:gd name="T102" fmla="*/ 3 w 76"/>
                  <a:gd name="T103" fmla="*/ 17 h 53"/>
                  <a:gd name="T104" fmla="*/ 3 w 76"/>
                  <a:gd name="T105" fmla="*/ 13 h 53"/>
                  <a:gd name="T106" fmla="*/ 3 w 76"/>
                  <a:gd name="T107" fmla="*/ 11 h 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6"/>
                  <a:gd name="T163" fmla="*/ 0 h 53"/>
                  <a:gd name="T164" fmla="*/ 76 w 76"/>
                  <a:gd name="T165" fmla="*/ 53 h 5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6" h="53">
                    <a:moveTo>
                      <a:pt x="3" y="17"/>
                    </a:moveTo>
                    <a:lnTo>
                      <a:pt x="2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7" y="43"/>
                    </a:lnTo>
                    <a:lnTo>
                      <a:pt x="7" y="44"/>
                    </a:lnTo>
                    <a:lnTo>
                      <a:pt x="10" y="48"/>
                    </a:lnTo>
                    <a:lnTo>
                      <a:pt x="12" y="48"/>
                    </a:lnTo>
                    <a:lnTo>
                      <a:pt x="13" y="48"/>
                    </a:lnTo>
                    <a:lnTo>
                      <a:pt x="15" y="49"/>
                    </a:lnTo>
                    <a:lnTo>
                      <a:pt x="18" y="51"/>
                    </a:lnTo>
                    <a:lnTo>
                      <a:pt x="20" y="53"/>
                    </a:lnTo>
                    <a:lnTo>
                      <a:pt x="23" y="53"/>
                    </a:lnTo>
                    <a:lnTo>
                      <a:pt x="27" y="53"/>
                    </a:lnTo>
                    <a:lnTo>
                      <a:pt x="28" y="53"/>
                    </a:lnTo>
                    <a:lnTo>
                      <a:pt x="30" y="53"/>
                    </a:lnTo>
                    <a:lnTo>
                      <a:pt x="32" y="53"/>
                    </a:lnTo>
                    <a:lnTo>
                      <a:pt x="33" y="53"/>
                    </a:lnTo>
                    <a:lnTo>
                      <a:pt x="35" y="53"/>
                    </a:lnTo>
                    <a:lnTo>
                      <a:pt x="36" y="53"/>
                    </a:lnTo>
                    <a:lnTo>
                      <a:pt x="38" y="53"/>
                    </a:lnTo>
                    <a:lnTo>
                      <a:pt x="41" y="53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51" y="53"/>
                    </a:lnTo>
                    <a:lnTo>
                      <a:pt x="55" y="51"/>
                    </a:lnTo>
                    <a:lnTo>
                      <a:pt x="56" y="49"/>
                    </a:lnTo>
                    <a:lnTo>
                      <a:pt x="58" y="49"/>
                    </a:lnTo>
                    <a:lnTo>
                      <a:pt x="60" y="48"/>
                    </a:lnTo>
                    <a:lnTo>
                      <a:pt x="61" y="48"/>
                    </a:lnTo>
                    <a:lnTo>
                      <a:pt x="63" y="48"/>
                    </a:lnTo>
                    <a:lnTo>
                      <a:pt x="66" y="43"/>
                    </a:lnTo>
                    <a:lnTo>
                      <a:pt x="68" y="43"/>
                    </a:lnTo>
                    <a:lnTo>
                      <a:pt x="70" y="41"/>
                    </a:lnTo>
                    <a:lnTo>
                      <a:pt x="71" y="37"/>
                    </a:lnTo>
                    <a:lnTo>
                      <a:pt x="75" y="34"/>
                    </a:lnTo>
                    <a:lnTo>
                      <a:pt x="75" y="32"/>
                    </a:lnTo>
                    <a:lnTo>
                      <a:pt x="75" y="31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5" y="26"/>
                    </a:lnTo>
                    <a:lnTo>
                      <a:pt x="76" y="24"/>
                    </a:lnTo>
                    <a:lnTo>
                      <a:pt x="75" y="24"/>
                    </a:lnTo>
                    <a:lnTo>
                      <a:pt x="75" y="22"/>
                    </a:lnTo>
                    <a:lnTo>
                      <a:pt x="73" y="19"/>
                    </a:lnTo>
                    <a:lnTo>
                      <a:pt x="73" y="17"/>
                    </a:lnTo>
                    <a:lnTo>
                      <a:pt x="71" y="14"/>
                    </a:lnTo>
                    <a:lnTo>
                      <a:pt x="70" y="12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6" y="9"/>
                    </a:lnTo>
                    <a:lnTo>
                      <a:pt x="65" y="7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27" y="2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20" y="7"/>
                    </a:lnTo>
                    <a:lnTo>
                      <a:pt x="23" y="7"/>
                    </a:lnTo>
                    <a:lnTo>
                      <a:pt x="27" y="5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56" y="7"/>
                    </a:lnTo>
                    <a:lnTo>
                      <a:pt x="58" y="7"/>
                    </a:lnTo>
                    <a:lnTo>
                      <a:pt x="61" y="9"/>
                    </a:lnTo>
                    <a:lnTo>
                      <a:pt x="61" y="12"/>
                    </a:lnTo>
                    <a:lnTo>
                      <a:pt x="65" y="12"/>
                    </a:lnTo>
                    <a:lnTo>
                      <a:pt x="66" y="14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70" y="21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0" y="26"/>
                    </a:lnTo>
                    <a:lnTo>
                      <a:pt x="71" y="27"/>
                    </a:lnTo>
                    <a:lnTo>
                      <a:pt x="70" y="31"/>
                    </a:lnTo>
                    <a:lnTo>
                      <a:pt x="70" y="32"/>
                    </a:lnTo>
                    <a:lnTo>
                      <a:pt x="68" y="36"/>
                    </a:lnTo>
                    <a:lnTo>
                      <a:pt x="65" y="41"/>
                    </a:lnTo>
                    <a:lnTo>
                      <a:pt x="60" y="44"/>
                    </a:lnTo>
                    <a:lnTo>
                      <a:pt x="58" y="44"/>
                    </a:lnTo>
                    <a:lnTo>
                      <a:pt x="56" y="48"/>
                    </a:lnTo>
                    <a:lnTo>
                      <a:pt x="53" y="48"/>
                    </a:lnTo>
                    <a:lnTo>
                      <a:pt x="50" y="49"/>
                    </a:lnTo>
                    <a:lnTo>
                      <a:pt x="45" y="49"/>
                    </a:lnTo>
                    <a:lnTo>
                      <a:pt x="43" y="51"/>
                    </a:lnTo>
                    <a:lnTo>
                      <a:pt x="40" y="51"/>
                    </a:lnTo>
                    <a:lnTo>
                      <a:pt x="38" y="51"/>
                    </a:lnTo>
                    <a:lnTo>
                      <a:pt x="36" y="51"/>
                    </a:lnTo>
                    <a:lnTo>
                      <a:pt x="33" y="51"/>
                    </a:lnTo>
                    <a:lnTo>
                      <a:pt x="32" y="51"/>
                    </a:lnTo>
                    <a:lnTo>
                      <a:pt x="30" y="51"/>
                    </a:lnTo>
                    <a:lnTo>
                      <a:pt x="28" y="51"/>
                    </a:lnTo>
                    <a:lnTo>
                      <a:pt x="27" y="51"/>
                    </a:lnTo>
                    <a:lnTo>
                      <a:pt x="23" y="49"/>
                    </a:lnTo>
                    <a:lnTo>
                      <a:pt x="22" y="48"/>
                    </a:lnTo>
                    <a:lnTo>
                      <a:pt x="18" y="48"/>
                    </a:lnTo>
                    <a:lnTo>
                      <a:pt x="15" y="48"/>
                    </a:lnTo>
                    <a:lnTo>
                      <a:pt x="13" y="44"/>
                    </a:lnTo>
                    <a:lnTo>
                      <a:pt x="12" y="43"/>
                    </a:lnTo>
                    <a:lnTo>
                      <a:pt x="10" y="41"/>
                    </a:lnTo>
                    <a:lnTo>
                      <a:pt x="7" y="39"/>
                    </a:lnTo>
                    <a:lnTo>
                      <a:pt x="5" y="34"/>
                    </a:lnTo>
                    <a:lnTo>
                      <a:pt x="5" y="31"/>
                    </a:lnTo>
                    <a:lnTo>
                      <a:pt x="3" y="27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7" y="17"/>
                    </a:ln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" name="Freeform 1005"/>
              <p:cNvSpPr>
                <a:spLocks/>
              </p:cNvSpPr>
              <p:nvPr/>
            </p:nvSpPr>
            <p:spPr bwMode="auto">
              <a:xfrm>
                <a:off x="5073" y="725"/>
                <a:ext cx="30" cy="56"/>
              </a:xfrm>
              <a:custGeom>
                <a:avLst/>
                <a:gdLst>
                  <a:gd name="T0" fmla="*/ 12 w 60"/>
                  <a:gd name="T1" fmla="*/ 56 h 111"/>
                  <a:gd name="T2" fmla="*/ 0 w 60"/>
                  <a:gd name="T3" fmla="*/ 52 h 111"/>
                  <a:gd name="T4" fmla="*/ 16 w 60"/>
                  <a:gd name="T5" fmla="*/ 0 h 111"/>
                  <a:gd name="T6" fmla="*/ 30 w 60"/>
                  <a:gd name="T7" fmla="*/ 10 h 111"/>
                  <a:gd name="T8" fmla="*/ 15 w 60"/>
                  <a:gd name="T9" fmla="*/ 33 h 111"/>
                  <a:gd name="T10" fmla="*/ 12 w 60"/>
                  <a:gd name="T11" fmla="*/ 56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"/>
                  <a:gd name="T19" fmla="*/ 0 h 111"/>
                  <a:gd name="T20" fmla="*/ 60 w 60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" h="111">
                    <a:moveTo>
                      <a:pt x="24" y="111"/>
                    </a:moveTo>
                    <a:lnTo>
                      <a:pt x="0" y="104"/>
                    </a:lnTo>
                    <a:lnTo>
                      <a:pt x="32" y="0"/>
                    </a:lnTo>
                    <a:lnTo>
                      <a:pt x="60" y="20"/>
                    </a:lnTo>
                    <a:lnTo>
                      <a:pt x="30" y="65"/>
                    </a:lnTo>
                    <a:lnTo>
                      <a:pt x="24" y="11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" name="Freeform 1006"/>
              <p:cNvSpPr>
                <a:spLocks/>
              </p:cNvSpPr>
              <p:nvPr/>
            </p:nvSpPr>
            <p:spPr bwMode="auto">
              <a:xfrm>
                <a:off x="5071" y="724"/>
                <a:ext cx="33" cy="57"/>
              </a:xfrm>
              <a:custGeom>
                <a:avLst/>
                <a:gdLst>
                  <a:gd name="T0" fmla="*/ 13 w 65"/>
                  <a:gd name="T1" fmla="*/ 55 h 115"/>
                  <a:gd name="T2" fmla="*/ 14 w 65"/>
                  <a:gd name="T3" fmla="*/ 55 h 115"/>
                  <a:gd name="T4" fmla="*/ 2 w 65"/>
                  <a:gd name="T5" fmla="*/ 52 h 115"/>
                  <a:gd name="T6" fmla="*/ 3 w 65"/>
                  <a:gd name="T7" fmla="*/ 53 h 115"/>
                  <a:gd name="T8" fmla="*/ 19 w 65"/>
                  <a:gd name="T9" fmla="*/ 1 h 115"/>
                  <a:gd name="T10" fmla="*/ 15 w 65"/>
                  <a:gd name="T11" fmla="*/ 1 h 115"/>
                  <a:gd name="T12" fmla="*/ 30 w 65"/>
                  <a:gd name="T13" fmla="*/ 11 h 115"/>
                  <a:gd name="T14" fmla="*/ 30 w 65"/>
                  <a:gd name="T15" fmla="*/ 10 h 115"/>
                  <a:gd name="T16" fmla="*/ 15 w 65"/>
                  <a:gd name="T17" fmla="*/ 33 h 115"/>
                  <a:gd name="T18" fmla="*/ 15 w 65"/>
                  <a:gd name="T19" fmla="*/ 33 h 115"/>
                  <a:gd name="T20" fmla="*/ 13 w 65"/>
                  <a:gd name="T21" fmla="*/ 55 h 115"/>
                  <a:gd name="T22" fmla="*/ 14 w 65"/>
                  <a:gd name="T23" fmla="*/ 56 h 115"/>
                  <a:gd name="T24" fmla="*/ 17 w 65"/>
                  <a:gd name="T25" fmla="*/ 33 h 115"/>
                  <a:gd name="T26" fmla="*/ 33 w 65"/>
                  <a:gd name="T27" fmla="*/ 11 h 115"/>
                  <a:gd name="T28" fmla="*/ 33 w 65"/>
                  <a:gd name="T29" fmla="*/ 10 h 115"/>
                  <a:gd name="T30" fmla="*/ 32 w 65"/>
                  <a:gd name="T31" fmla="*/ 10 h 115"/>
                  <a:gd name="T32" fmla="*/ 18 w 65"/>
                  <a:gd name="T33" fmla="*/ 1 h 115"/>
                  <a:gd name="T34" fmla="*/ 17 w 65"/>
                  <a:gd name="T35" fmla="*/ 0 h 115"/>
                  <a:gd name="T36" fmla="*/ 16 w 65"/>
                  <a:gd name="T37" fmla="*/ 0 h 115"/>
                  <a:gd name="T38" fmla="*/ 15 w 65"/>
                  <a:gd name="T39" fmla="*/ 1 h 115"/>
                  <a:gd name="T40" fmla="*/ 0 w 65"/>
                  <a:gd name="T41" fmla="*/ 53 h 115"/>
                  <a:gd name="T42" fmla="*/ 0 w 65"/>
                  <a:gd name="T43" fmla="*/ 53 h 115"/>
                  <a:gd name="T44" fmla="*/ 0 w 65"/>
                  <a:gd name="T45" fmla="*/ 53 h 115"/>
                  <a:gd name="T46" fmla="*/ 1 w 65"/>
                  <a:gd name="T47" fmla="*/ 54 h 115"/>
                  <a:gd name="T48" fmla="*/ 13 w 65"/>
                  <a:gd name="T49" fmla="*/ 57 h 115"/>
                  <a:gd name="T50" fmla="*/ 13 w 65"/>
                  <a:gd name="T51" fmla="*/ 57 h 115"/>
                  <a:gd name="T52" fmla="*/ 14 w 65"/>
                  <a:gd name="T53" fmla="*/ 57 h 115"/>
                  <a:gd name="T54" fmla="*/ 14 w 65"/>
                  <a:gd name="T55" fmla="*/ 57 h 115"/>
                  <a:gd name="T56" fmla="*/ 14 w 65"/>
                  <a:gd name="T57" fmla="*/ 56 h 115"/>
                  <a:gd name="T58" fmla="*/ 14 w 65"/>
                  <a:gd name="T59" fmla="*/ 56 h 115"/>
                  <a:gd name="T60" fmla="*/ 13 w 65"/>
                  <a:gd name="T61" fmla="*/ 55 h 11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65"/>
                  <a:gd name="T94" fmla="*/ 0 h 115"/>
                  <a:gd name="T95" fmla="*/ 65 w 65"/>
                  <a:gd name="T96" fmla="*/ 115 h 11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65" h="115">
                    <a:moveTo>
                      <a:pt x="25" y="111"/>
                    </a:moveTo>
                    <a:lnTo>
                      <a:pt x="27" y="111"/>
                    </a:lnTo>
                    <a:lnTo>
                      <a:pt x="3" y="105"/>
                    </a:lnTo>
                    <a:lnTo>
                      <a:pt x="5" y="106"/>
                    </a:lnTo>
                    <a:lnTo>
                      <a:pt x="37" y="3"/>
                    </a:lnTo>
                    <a:lnTo>
                      <a:pt x="30" y="3"/>
                    </a:lnTo>
                    <a:lnTo>
                      <a:pt x="60" y="22"/>
                    </a:lnTo>
                    <a:lnTo>
                      <a:pt x="60" y="20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25" y="111"/>
                    </a:lnTo>
                    <a:lnTo>
                      <a:pt x="28" y="113"/>
                    </a:lnTo>
                    <a:lnTo>
                      <a:pt x="33" y="67"/>
                    </a:lnTo>
                    <a:lnTo>
                      <a:pt x="65" y="22"/>
                    </a:lnTo>
                    <a:lnTo>
                      <a:pt x="65" y="20"/>
                    </a:lnTo>
                    <a:lnTo>
                      <a:pt x="63" y="20"/>
                    </a:lnTo>
                    <a:lnTo>
                      <a:pt x="35" y="2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2"/>
                    </a:lnTo>
                    <a:lnTo>
                      <a:pt x="0" y="106"/>
                    </a:lnTo>
                    <a:lnTo>
                      <a:pt x="2" y="108"/>
                    </a:lnTo>
                    <a:lnTo>
                      <a:pt x="25" y="115"/>
                    </a:lnTo>
                    <a:lnTo>
                      <a:pt x="27" y="115"/>
                    </a:lnTo>
                    <a:lnTo>
                      <a:pt x="27" y="113"/>
                    </a:lnTo>
                    <a:lnTo>
                      <a:pt x="28" y="113"/>
                    </a:lnTo>
                    <a:lnTo>
                      <a:pt x="25" y="11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" name="Freeform 1007"/>
              <p:cNvSpPr>
                <a:spLocks/>
              </p:cNvSpPr>
              <p:nvPr/>
            </p:nvSpPr>
            <p:spPr bwMode="auto">
              <a:xfrm>
                <a:off x="5035" y="726"/>
                <a:ext cx="63" cy="46"/>
              </a:xfrm>
              <a:custGeom>
                <a:avLst/>
                <a:gdLst>
                  <a:gd name="T0" fmla="*/ 41 w 126"/>
                  <a:gd name="T1" fmla="*/ 1 h 91"/>
                  <a:gd name="T2" fmla="*/ 38 w 126"/>
                  <a:gd name="T3" fmla="*/ 0 h 91"/>
                  <a:gd name="T4" fmla="*/ 36 w 126"/>
                  <a:gd name="T5" fmla="*/ 0 h 91"/>
                  <a:gd name="T6" fmla="*/ 33 w 126"/>
                  <a:gd name="T7" fmla="*/ 0 h 91"/>
                  <a:gd name="T8" fmla="*/ 31 w 126"/>
                  <a:gd name="T9" fmla="*/ 0 h 91"/>
                  <a:gd name="T10" fmla="*/ 28 w 126"/>
                  <a:gd name="T11" fmla="*/ 0 h 91"/>
                  <a:gd name="T12" fmla="*/ 26 w 126"/>
                  <a:gd name="T13" fmla="*/ 1 h 91"/>
                  <a:gd name="T14" fmla="*/ 21 w 126"/>
                  <a:gd name="T15" fmla="*/ 2 h 91"/>
                  <a:gd name="T16" fmla="*/ 18 w 126"/>
                  <a:gd name="T17" fmla="*/ 3 h 91"/>
                  <a:gd name="T18" fmla="*/ 14 w 126"/>
                  <a:gd name="T19" fmla="*/ 4 h 91"/>
                  <a:gd name="T20" fmla="*/ 13 w 126"/>
                  <a:gd name="T21" fmla="*/ 5 h 91"/>
                  <a:gd name="T22" fmla="*/ 11 w 126"/>
                  <a:gd name="T23" fmla="*/ 6 h 91"/>
                  <a:gd name="T24" fmla="*/ 9 w 126"/>
                  <a:gd name="T25" fmla="*/ 8 h 91"/>
                  <a:gd name="T26" fmla="*/ 8 w 126"/>
                  <a:gd name="T27" fmla="*/ 9 h 91"/>
                  <a:gd name="T28" fmla="*/ 5 w 126"/>
                  <a:gd name="T29" fmla="*/ 11 h 91"/>
                  <a:gd name="T30" fmla="*/ 2 w 126"/>
                  <a:gd name="T31" fmla="*/ 16 h 91"/>
                  <a:gd name="T32" fmla="*/ 0 w 126"/>
                  <a:gd name="T33" fmla="*/ 19 h 91"/>
                  <a:gd name="T34" fmla="*/ 0 w 126"/>
                  <a:gd name="T35" fmla="*/ 21 h 91"/>
                  <a:gd name="T36" fmla="*/ 0 w 126"/>
                  <a:gd name="T37" fmla="*/ 23 h 91"/>
                  <a:gd name="T38" fmla="*/ 0 w 126"/>
                  <a:gd name="T39" fmla="*/ 26 h 91"/>
                  <a:gd name="T40" fmla="*/ 0 w 126"/>
                  <a:gd name="T41" fmla="*/ 28 h 91"/>
                  <a:gd name="T42" fmla="*/ 2 w 126"/>
                  <a:gd name="T43" fmla="*/ 31 h 91"/>
                  <a:gd name="T44" fmla="*/ 4 w 126"/>
                  <a:gd name="T45" fmla="*/ 35 h 91"/>
                  <a:gd name="T46" fmla="*/ 5 w 126"/>
                  <a:gd name="T47" fmla="*/ 36 h 91"/>
                  <a:gd name="T48" fmla="*/ 7 w 126"/>
                  <a:gd name="T49" fmla="*/ 37 h 91"/>
                  <a:gd name="T50" fmla="*/ 9 w 126"/>
                  <a:gd name="T51" fmla="*/ 39 h 91"/>
                  <a:gd name="T52" fmla="*/ 11 w 126"/>
                  <a:gd name="T53" fmla="*/ 41 h 91"/>
                  <a:gd name="T54" fmla="*/ 13 w 126"/>
                  <a:gd name="T55" fmla="*/ 42 h 91"/>
                  <a:gd name="T56" fmla="*/ 18 w 126"/>
                  <a:gd name="T57" fmla="*/ 44 h 91"/>
                  <a:gd name="T58" fmla="*/ 23 w 126"/>
                  <a:gd name="T59" fmla="*/ 45 h 91"/>
                  <a:gd name="T60" fmla="*/ 26 w 126"/>
                  <a:gd name="T61" fmla="*/ 46 h 91"/>
                  <a:gd name="T62" fmla="*/ 28 w 126"/>
                  <a:gd name="T63" fmla="*/ 46 h 91"/>
                  <a:gd name="T64" fmla="*/ 32 w 126"/>
                  <a:gd name="T65" fmla="*/ 46 h 91"/>
                  <a:gd name="T66" fmla="*/ 35 w 126"/>
                  <a:gd name="T67" fmla="*/ 46 h 91"/>
                  <a:gd name="T68" fmla="*/ 38 w 126"/>
                  <a:gd name="T69" fmla="*/ 45 h 91"/>
                  <a:gd name="T70" fmla="*/ 43 w 126"/>
                  <a:gd name="T71" fmla="*/ 44 h 91"/>
                  <a:gd name="T72" fmla="*/ 46 w 126"/>
                  <a:gd name="T73" fmla="*/ 43 h 91"/>
                  <a:gd name="T74" fmla="*/ 48 w 126"/>
                  <a:gd name="T75" fmla="*/ 42 h 91"/>
                  <a:gd name="T76" fmla="*/ 52 w 126"/>
                  <a:gd name="T77" fmla="*/ 41 h 91"/>
                  <a:gd name="T78" fmla="*/ 54 w 126"/>
                  <a:gd name="T79" fmla="*/ 38 h 91"/>
                  <a:gd name="T80" fmla="*/ 55 w 126"/>
                  <a:gd name="T81" fmla="*/ 37 h 91"/>
                  <a:gd name="T82" fmla="*/ 58 w 126"/>
                  <a:gd name="T83" fmla="*/ 36 h 91"/>
                  <a:gd name="T84" fmla="*/ 61 w 126"/>
                  <a:gd name="T85" fmla="*/ 31 h 91"/>
                  <a:gd name="T86" fmla="*/ 62 w 126"/>
                  <a:gd name="T87" fmla="*/ 28 h 91"/>
                  <a:gd name="T88" fmla="*/ 62 w 126"/>
                  <a:gd name="T89" fmla="*/ 26 h 91"/>
                  <a:gd name="T90" fmla="*/ 63 w 126"/>
                  <a:gd name="T91" fmla="*/ 24 h 91"/>
                  <a:gd name="T92" fmla="*/ 63 w 126"/>
                  <a:gd name="T93" fmla="*/ 21 h 91"/>
                  <a:gd name="T94" fmla="*/ 62 w 126"/>
                  <a:gd name="T95" fmla="*/ 20 h 91"/>
                  <a:gd name="T96" fmla="*/ 62 w 126"/>
                  <a:gd name="T97" fmla="*/ 16 h 91"/>
                  <a:gd name="T98" fmla="*/ 60 w 126"/>
                  <a:gd name="T99" fmla="*/ 13 h 91"/>
                  <a:gd name="T100" fmla="*/ 58 w 126"/>
                  <a:gd name="T101" fmla="*/ 10 h 91"/>
                  <a:gd name="T102" fmla="*/ 57 w 126"/>
                  <a:gd name="T103" fmla="*/ 9 h 91"/>
                  <a:gd name="T104" fmla="*/ 55 w 126"/>
                  <a:gd name="T105" fmla="*/ 9 h 91"/>
                  <a:gd name="T106" fmla="*/ 54 w 126"/>
                  <a:gd name="T107" fmla="*/ 6 h 91"/>
                  <a:gd name="T108" fmla="*/ 52 w 126"/>
                  <a:gd name="T109" fmla="*/ 4 h 91"/>
                  <a:gd name="T110" fmla="*/ 50 w 126"/>
                  <a:gd name="T111" fmla="*/ 4 h 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6"/>
                  <a:gd name="T169" fmla="*/ 0 h 91"/>
                  <a:gd name="T170" fmla="*/ 126 w 126"/>
                  <a:gd name="T171" fmla="*/ 91 h 9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6" h="91">
                    <a:moveTo>
                      <a:pt x="91" y="3"/>
                    </a:moveTo>
                    <a:lnTo>
                      <a:pt x="85" y="2"/>
                    </a:lnTo>
                    <a:lnTo>
                      <a:pt x="85" y="3"/>
                    </a:lnTo>
                    <a:lnTo>
                      <a:pt x="81" y="2"/>
                    </a:lnTo>
                    <a:lnTo>
                      <a:pt x="80" y="2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1" y="2"/>
                    </a:lnTo>
                    <a:lnTo>
                      <a:pt x="50" y="2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8" y="3"/>
                    </a:lnTo>
                    <a:lnTo>
                      <a:pt x="35" y="3"/>
                    </a:lnTo>
                    <a:lnTo>
                      <a:pt x="35" y="5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0" y="7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3" y="10"/>
                    </a:lnTo>
                    <a:lnTo>
                      <a:pt x="23" y="12"/>
                    </a:lnTo>
                    <a:lnTo>
                      <a:pt x="21" y="12"/>
                    </a:lnTo>
                    <a:lnTo>
                      <a:pt x="20" y="13"/>
                    </a:lnTo>
                    <a:lnTo>
                      <a:pt x="18" y="15"/>
                    </a:lnTo>
                    <a:lnTo>
                      <a:pt x="18" y="17"/>
                    </a:lnTo>
                    <a:lnTo>
                      <a:pt x="16" y="17"/>
                    </a:lnTo>
                    <a:lnTo>
                      <a:pt x="15" y="17"/>
                    </a:lnTo>
                    <a:lnTo>
                      <a:pt x="13" y="19"/>
                    </a:lnTo>
                    <a:lnTo>
                      <a:pt x="11" y="20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3" y="30"/>
                    </a:lnTo>
                    <a:lnTo>
                      <a:pt x="3" y="32"/>
                    </a:lnTo>
                    <a:lnTo>
                      <a:pt x="1" y="34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" y="59"/>
                    </a:lnTo>
                    <a:lnTo>
                      <a:pt x="1" y="61"/>
                    </a:lnTo>
                    <a:lnTo>
                      <a:pt x="3" y="62"/>
                    </a:lnTo>
                    <a:lnTo>
                      <a:pt x="5" y="66"/>
                    </a:lnTo>
                    <a:lnTo>
                      <a:pt x="6" y="68"/>
                    </a:lnTo>
                    <a:lnTo>
                      <a:pt x="8" y="69"/>
                    </a:lnTo>
                    <a:lnTo>
                      <a:pt x="8" y="71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1" y="73"/>
                    </a:lnTo>
                    <a:lnTo>
                      <a:pt x="11" y="74"/>
                    </a:lnTo>
                    <a:lnTo>
                      <a:pt x="13" y="74"/>
                    </a:lnTo>
                    <a:lnTo>
                      <a:pt x="15" y="76"/>
                    </a:lnTo>
                    <a:lnTo>
                      <a:pt x="16" y="78"/>
                    </a:lnTo>
                    <a:lnTo>
                      <a:pt x="18" y="78"/>
                    </a:lnTo>
                    <a:lnTo>
                      <a:pt x="18" y="79"/>
                    </a:lnTo>
                    <a:lnTo>
                      <a:pt x="20" y="79"/>
                    </a:lnTo>
                    <a:lnTo>
                      <a:pt x="21" y="81"/>
                    </a:lnTo>
                    <a:lnTo>
                      <a:pt x="23" y="83"/>
                    </a:lnTo>
                    <a:lnTo>
                      <a:pt x="25" y="83"/>
                    </a:lnTo>
                    <a:lnTo>
                      <a:pt x="25" y="84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5" y="88"/>
                    </a:lnTo>
                    <a:lnTo>
                      <a:pt x="40" y="89"/>
                    </a:lnTo>
                    <a:lnTo>
                      <a:pt x="41" y="88"/>
                    </a:lnTo>
                    <a:lnTo>
                      <a:pt x="45" y="89"/>
                    </a:lnTo>
                    <a:lnTo>
                      <a:pt x="46" y="89"/>
                    </a:lnTo>
                    <a:lnTo>
                      <a:pt x="48" y="91"/>
                    </a:lnTo>
                    <a:lnTo>
                      <a:pt x="50" y="91"/>
                    </a:lnTo>
                    <a:lnTo>
                      <a:pt x="51" y="91"/>
                    </a:lnTo>
                    <a:lnTo>
                      <a:pt x="53" y="91"/>
                    </a:lnTo>
                    <a:lnTo>
                      <a:pt x="56" y="91"/>
                    </a:lnTo>
                    <a:lnTo>
                      <a:pt x="58" y="91"/>
                    </a:lnTo>
                    <a:lnTo>
                      <a:pt x="61" y="91"/>
                    </a:lnTo>
                    <a:lnTo>
                      <a:pt x="63" y="91"/>
                    </a:lnTo>
                    <a:lnTo>
                      <a:pt x="65" y="91"/>
                    </a:lnTo>
                    <a:lnTo>
                      <a:pt x="66" y="91"/>
                    </a:lnTo>
                    <a:lnTo>
                      <a:pt x="68" y="91"/>
                    </a:lnTo>
                    <a:lnTo>
                      <a:pt x="70" y="91"/>
                    </a:lnTo>
                    <a:lnTo>
                      <a:pt x="71" y="91"/>
                    </a:lnTo>
                    <a:lnTo>
                      <a:pt x="73" y="91"/>
                    </a:lnTo>
                    <a:lnTo>
                      <a:pt x="75" y="89"/>
                    </a:lnTo>
                    <a:lnTo>
                      <a:pt x="76" y="89"/>
                    </a:lnTo>
                    <a:lnTo>
                      <a:pt x="83" y="88"/>
                    </a:lnTo>
                    <a:lnTo>
                      <a:pt x="85" y="88"/>
                    </a:lnTo>
                    <a:lnTo>
                      <a:pt x="86" y="88"/>
                    </a:lnTo>
                    <a:lnTo>
                      <a:pt x="88" y="88"/>
                    </a:lnTo>
                    <a:lnTo>
                      <a:pt x="91" y="88"/>
                    </a:lnTo>
                    <a:lnTo>
                      <a:pt x="91" y="86"/>
                    </a:lnTo>
                    <a:lnTo>
                      <a:pt x="93" y="86"/>
                    </a:lnTo>
                    <a:lnTo>
                      <a:pt x="93" y="84"/>
                    </a:lnTo>
                    <a:lnTo>
                      <a:pt x="96" y="84"/>
                    </a:lnTo>
                    <a:lnTo>
                      <a:pt x="96" y="83"/>
                    </a:lnTo>
                    <a:lnTo>
                      <a:pt x="98" y="83"/>
                    </a:lnTo>
                    <a:lnTo>
                      <a:pt x="100" y="83"/>
                    </a:lnTo>
                    <a:lnTo>
                      <a:pt x="101" y="81"/>
                    </a:lnTo>
                    <a:lnTo>
                      <a:pt x="103" y="81"/>
                    </a:lnTo>
                    <a:lnTo>
                      <a:pt x="103" y="79"/>
                    </a:lnTo>
                    <a:lnTo>
                      <a:pt x="105" y="79"/>
                    </a:lnTo>
                    <a:lnTo>
                      <a:pt x="106" y="78"/>
                    </a:lnTo>
                    <a:lnTo>
                      <a:pt x="108" y="76"/>
                    </a:lnTo>
                    <a:lnTo>
                      <a:pt x="110" y="74"/>
                    </a:lnTo>
                    <a:lnTo>
                      <a:pt x="111" y="73"/>
                    </a:lnTo>
                    <a:lnTo>
                      <a:pt x="113" y="73"/>
                    </a:lnTo>
                    <a:lnTo>
                      <a:pt x="113" y="71"/>
                    </a:lnTo>
                    <a:lnTo>
                      <a:pt x="115" y="71"/>
                    </a:lnTo>
                    <a:lnTo>
                      <a:pt x="116" y="69"/>
                    </a:lnTo>
                    <a:lnTo>
                      <a:pt x="118" y="69"/>
                    </a:lnTo>
                    <a:lnTo>
                      <a:pt x="119" y="64"/>
                    </a:lnTo>
                    <a:lnTo>
                      <a:pt x="121" y="61"/>
                    </a:lnTo>
                    <a:lnTo>
                      <a:pt x="121" y="59"/>
                    </a:lnTo>
                    <a:lnTo>
                      <a:pt x="123" y="57"/>
                    </a:lnTo>
                    <a:lnTo>
                      <a:pt x="123" y="56"/>
                    </a:lnTo>
                    <a:lnTo>
                      <a:pt x="124" y="56"/>
                    </a:lnTo>
                    <a:lnTo>
                      <a:pt x="124" y="54"/>
                    </a:lnTo>
                    <a:lnTo>
                      <a:pt x="124" y="52"/>
                    </a:lnTo>
                    <a:lnTo>
                      <a:pt x="124" y="51"/>
                    </a:lnTo>
                    <a:lnTo>
                      <a:pt x="124" y="49"/>
                    </a:lnTo>
                    <a:lnTo>
                      <a:pt x="126" y="49"/>
                    </a:lnTo>
                    <a:lnTo>
                      <a:pt x="126" y="47"/>
                    </a:lnTo>
                    <a:lnTo>
                      <a:pt x="126" y="46"/>
                    </a:lnTo>
                    <a:lnTo>
                      <a:pt x="126" y="44"/>
                    </a:lnTo>
                    <a:lnTo>
                      <a:pt x="126" y="42"/>
                    </a:lnTo>
                    <a:lnTo>
                      <a:pt x="126" y="40"/>
                    </a:lnTo>
                    <a:lnTo>
                      <a:pt x="124" y="40"/>
                    </a:lnTo>
                    <a:lnTo>
                      <a:pt x="124" y="39"/>
                    </a:lnTo>
                    <a:lnTo>
                      <a:pt x="124" y="37"/>
                    </a:lnTo>
                    <a:lnTo>
                      <a:pt x="124" y="35"/>
                    </a:lnTo>
                    <a:lnTo>
                      <a:pt x="124" y="34"/>
                    </a:lnTo>
                    <a:lnTo>
                      <a:pt x="123" y="32"/>
                    </a:lnTo>
                    <a:lnTo>
                      <a:pt x="123" y="30"/>
                    </a:lnTo>
                    <a:lnTo>
                      <a:pt x="121" y="30"/>
                    </a:lnTo>
                    <a:lnTo>
                      <a:pt x="121" y="29"/>
                    </a:lnTo>
                    <a:lnTo>
                      <a:pt x="119" y="25"/>
                    </a:lnTo>
                    <a:lnTo>
                      <a:pt x="119" y="24"/>
                    </a:lnTo>
                    <a:lnTo>
                      <a:pt x="118" y="22"/>
                    </a:lnTo>
                    <a:lnTo>
                      <a:pt x="118" y="20"/>
                    </a:lnTo>
                    <a:lnTo>
                      <a:pt x="116" y="20"/>
                    </a:lnTo>
                    <a:lnTo>
                      <a:pt x="115" y="19"/>
                    </a:lnTo>
                    <a:lnTo>
                      <a:pt x="113" y="17"/>
                    </a:lnTo>
                    <a:lnTo>
                      <a:pt x="111" y="17"/>
                    </a:lnTo>
                    <a:lnTo>
                      <a:pt x="110" y="17"/>
                    </a:lnTo>
                    <a:lnTo>
                      <a:pt x="110" y="15"/>
                    </a:lnTo>
                    <a:lnTo>
                      <a:pt x="110" y="13"/>
                    </a:lnTo>
                    <a:lnTo>
                      <a:pt x="108" y="13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5" y="10"/>
                    </a:lnTo>
                    <a:lnTo>
                      <a:pt x="103" y="8"/>
                    </a:lnTo>
                    <a:lnTo>
                      <a:pt x="100" y="8"/>
                    </a:lnTo>
                    <a:lnTo>
                      <a:pt x="96" y="7"/>
                    </a:lnTo>
                    <a:lnTo>
                      <a:pt x="95" y="5"/>
                    </a:lnTo>
                    <a:lnTo>
                      <a:pt x="9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" name="Freeform 1008"/>
              <p:cNvSpPr>
                <a:spLocks/>
              </p:cNvSpPr>
              <p:nvPr/>
            </p:nvSpPr>
            <p:spPr bwMode="auto">
              <a:xfrm>
                <a:off x="5033" y="726"/>
                <a:ext cx="65" cy="47"/>
              </a:xfrm>
              <a:custGeom>
                <a:avLst/>
                <a:gdLst>
                  <a:gd name="T0" fmla="*/ 2 w 130"/>
                  <a:gd name="T1" fmla="*/ 18 h 95"/>
                  <a:gd name="T2" fmla="*/ 0 w 130"/>
                  <a:gd name="T3" fmla="*/ 24 h 95"/>
                  <a:gd name="T4" fmla="*/ 1 w 130"/>
                  <a:gd name="T5" fmla="*/ 30 h 95"/>
                  <a:gd name="T6" fmla="*/ 3 w 130"/>
                  <a:gd name="T7" fmla="*/ 35 h 95"/>
                  <a:gd name="T8" fmla="*/ 7 w 130"/>
                  <a:gd name="T9" fmla="*/ 39 h 95"/>
                  <a:gd name="T10" fmla="*/ 12 w 130"/>
                  <a:gd name="T11" fmla="*/ 42 h 95"/>
                  <a:gd name="T12" fmla="*/ 17 w 130"/>
                  <a:gd name="T13" fmla="*/ 45 h 95"/>
                  <a:gd name="T14" fmla="*/ 25 w 130"/>
                  <a:gd name="T15" fmla="*/ 47 h 95"/>
                  <a:gd name="T16" fmla="*/ 31 w 130"/>
                  <a:gd name="T17" fmla="*/ 47 h 95"/>
                  <a:gd name="T18" fmla="*/ 37 w 130"/>
                  <a:gd name="T19" fmla="*/ 47 h 95"/>
                  <a:gd name="T20" fmla="*/ 46 w 130"/>
                  <a:gd name="T21" fmla="*/ 45 h 95"/>
                  <a:gd name="T22" fmla="*/ 52 w 130"/>
                  <a:gd name="T23" fmla="*/ 41 h 95"/>
                  <a:gd name="T24" fmla="*/ 57 w 130"/>
                  <a:gd name="T25" fmla="*/ 39 h 95"/>
                  <a:gd name="T26" fmla="*/ 61 w 130"/>
                  <a:gd name="T27" fmla="*/ 35 h 95"/>
                  <a:gd name="T28" fmla="*/ 64 w 130"/>
                  <a:gd name="T29" fmla="*/ 30 h 95"/>
                  <a:gd name="T30" fmla="*/ 65 w 130"/>
                  <a:gd name="T31" fmla="*/ 26 h 95"/>
                  <a:gd name="T32" fmla="*/ 64 w 130"/>
                  <a:gd name="T33" fmla="*/ 19 h 95"/>
                  <a:gd name="T34" fmla="*/ 61 w 130"/>
                  <a:gd name="T35" fmla="*/ 12 h 95"/>
                  <a:gd name="T36" fmla="*/ 57 w 130"/>
                  <a:gd name="T37" fmla="*/ 7 h 95"/>
                  <a:gd name="T38" fmla="*/ 52 w 130"/>
                  <a:gd name="T39" fmla="*/ 4 h 95"/>
                  <a:gd name="T40" fmla="*/ 42 w 130"/>
                  <a:gd name="T41" fmla="*/ 0 h 95"/>
                  <a:gd name="T42" fmla="*/ 36 w 130"/>
                  <a:gd name="T43" fmla="*/ 0 h 95"/>
                  <a:gd name="T44" fmla="*/ 30 w 130"/>
                  <a:gd name="T45" fmla="*/ 0 h 95"/>
                  <a:gd name="T46" fmla="*/ 22 w 130"/>
                  <a:gd name="T47" fmla="*/ 2 h 95"/>
                  <a:gd name="T48" fmla="*/ 13 w 130"/>
                  <a:gd name="T49" fmla="*/ 5 h 95"/>
                  <a:gd name="T50" fmla="*/ 7 w 130"/>
                  <a:gd name="T51" fmla="*/ 9 h 95"/>
                  <a:gd name="T52" fmla="*/ 3 w 130"/>
                  <a:gd name="T53" fmla="*/ 14 h 95"/>
                  <a:gd name="T54" fmla="*/ 9 w 130"/>
                  <a:gd name="T55" fmla="*/ 11 h 95"/>
                  <a:gd name="T56" fmla="*/ 12 w 130"/>
                  <a:gd name="T57" fmla="*/ 7 h 95"/>
                  <a:gd name="T58" fmla="*/ 20 w 130"/>
                  <a:gd name="T59" fmla="*/ 4 h 95"/>
                  <a:gd name="T60" fmla="*/ 27 w 130"/>
                  <a:gd name="T61" fmla="*/ 2 h 95"/>
                  <a:gd name="T62" fmla="*/ 33 w 130"/>
                  <a:gd name="T63" fmla="*/ 2 h 95"/>
                  <a:gd name="T64" fmla="*/ 38 w 130"/>
                  <a:gd name="T65" fmla="*/ 2 h 95"/>
                  <a:gd name="T66" fmla="*/ 48 w 130"/>
                  <a:gd name="T67" fmla="*/ 4 h 95"/>
                  <a:gd name="T68" fmla="*/ 52 w 130"/>
                  <a:gd name="T69" fmla="*/ 7 h 95"/>
                  <a:gd name="T70" fmla="*/ 57 w 130"/>
                  <a:gd name="T71" fmla="*/ 11 h 95"/>
                  <a:gd name="T72" fmla="*/ 61 w 130"/>
                  <a:gd name="T73" fmla="*/ 16 h 95"/>
                  <a:gd name="T74" fmla="*/ 62 w 130"/>
                  <a:gd name="T75" fmla="*/ 22 h 95"/>
                  <a:gd name="T76" fmla="*/ 62 w 130"/>
                  <a:gd name="T77" fmla="*/ 26 h 95"/>
                  <a:gd name="T78" fmla="*/ 60 w 130"/>
                  <a:gd name="T79" fmla="*/ 31 h 95"/>
                  <a:gd name="T80" fmla="*/ 58 w 130"/>
                  <a:gd name="T81" fmla="*/ 35 h 95"/>
                  <a:gd name="T82" fmla="*/ 55 w 130"/>
                  <a:gd name="T83" fmla="*/ 38 h 95"/>
                  <a:gd name="T84" fmla="*/ 50 w 130"/>
                  <a:gd name="T85" fmla="*/ 40 h 95"/>
                  <a:gd name="T86" fmla="*/ 42 w 130"/>
                  <a:gd name="T87" fmla="*/ 44 h 95"/>
                  <a:gd name="T88" fmla="*/ 37 w 130"/>
                  <a:gd name="T89" fmla="*/ 45 h 95"/>
                  <a:gd name="T90" fmla="*/ 31 w 130"/>
                  <a:gd name="T91" fmla="*/ 45 h 95"/>
                  <a:gd name="T92" fmla="*/ 25 w 130"/>
                  <a:gd name="T93" fmla="*/ 45 h 95"/>
                  <a:gd name="T94" fmla="*/ 19 w 130"/>
                  <a:gd name="T95" fmla="*/ 44 h 95"/>
                  <a:gd name="T96" fmla="*/ 14 w 130"/>
                  <a:gd name="T97" fmla="*/ 41 h 95"/>
                  <a:gd name="T98" fmla="*/ 10 w 130"/>
                  <a:gd name="T99" fmla="*/ 39 h 95"/>
                  <a:gd name="T100" fmla="*/ 7 w 130"/>
                  <a:gd name="T101" fmla="*/ 35 h 95"/>
                  <a:gd name="T102" fmla="*/ 4 w 130"/>
                  <a:gd name="T103" fmla="*/ 31 h 95"/>
                  <a:gd name="T104" fmla="*/ 2 w 130"/>
                  <a:gd name="T105" fmla="*/ 25 h 95"/>
                  <a:gd name="T106" fmla="*/ 2 w 130"/>
                  <a:gd name="T107" fmla="*/ 20 h 95"/>
                  <a:gd name="T108" fmla="*/ 6 w 130"/>
                  <a:gd name="T109" fmla="*/ 15 h 9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30"/>
                  <a:gd name="T166" fmla="*/ 0 h 95"/>
                  <a:gd name="T167" fmla="*/ 130 w 130"/>
                  <a:gd name="T168" fmla="*/ 95 h 9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30" h="95">
                    <a:moveTo>
                      <a:pt x="7" y="29"/>
                    </a:moveTo>
                    <a:lnTo>
                      <a:pt x="4" y="32"/>
                    </a:lnTo>
                    <a:lnTo>
                      <a:pt x="4" y="36"/>
                    </a:lnTo>
                    <a:lnTo>
                      <a:pt x="4" y="37"/>
                    </a:lnTo>
                    <a:lnTo>
                      <a:pt x="0" y="41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4" y="63"/>
                    </a:lnTo>
                    <a:lnTo>
                      <a:pt x="5" y="66"/>
                    </a:lnTo>
                    <a:lnTo>
                      <a:pt x="7" y="70"/>
                    </a:lnTo>
                    <a:lnTo>
                      <a:pt x="7" y="71"/>
                    </a:lnTo>
                    <a:lnTo>
                      <a:pt x="9" y="73"/>
                    </a:lnTo>
                    <a:lnTo>
                      <a:pt x="12" y="75"/>
                    </a:lnTo>
                    <a:lnTo>
                      <a:pt x="12" y="76"/>
                    </a:lnTo>
                    <a:lnTo>
                      <a:pt x="14" y="78"/>
                    </a:lnTo>
                    <a:lnTo>
                      <a:pt x="15" y="80"/>
                    </a:lnTo>
                    <a:lnTo>
                      <a:pt x="19" y="80"/>
                    </a:lnTo>
                    <a:lnTo>
                      <a:pt x="20" y="83"/>
                    </a:lnTo>
                    <a:lnTo>
                      <a:pt x="24" y="85"/>
                    </a:lnTo>
                    <a:lnTo>
                      <a:pt x="25" y="86"/>
                    </a:lnTo>
                    <a:lnTo>
                      <a:pt x="29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7" y="91"/>
                    </a:lnTo>
                    <a:lnTo>
                      <a:pt x="39" y="91"/>
                    </a:lnTo>
                    <a:lnTo>
                      <a:pt x="45" y="93"/>
                    </a:lnTo>
                    <a:lnTo>
                      <a:pt x="50" y="95"/>
                    </a:lnTo>
                    <a:lnTo>
                      <a:pt x="52" y="95"/>
                    </a:lnTo>
                    <a:lnTo>
                      <a:pt x="55" y="95"/>
                    </a:lnTo>
                    <a:lnTo>
                      <a:pt x="59" y="95"/>
                    </a:lnTo>
                    <a:lnTo>
                      <a:pt x="62" y="95"/>
                    </a:lnTo>
                    <a:lnTo>
                      <a:pt x="65" y="95"/>
                    </a:lnTo>
                    <a:lnTo>
                      <a:pt x="69" y="95"/>
                    </a:lnTo>
                    <a:lnTo>
                      <a:pt x="72" y="95"/>
                    </a:lnTo>
                    <a:lnTo>
                      <a:pt x="74" y="95"/>
                    </a:lnTo>
                    <a:lnTo>
                      <a:pt x="77" y="95"/>
                    </a:lnTo>
                    <a:lnTo>
                      <a:pt x="80" y="93"/>
                    </a:lnTo>
                    <a:lnTo>
                      <a:pt x="87" y="91"/>
                    </a:lnTo>
                    <a:lnTo>
                      <a:pt x="92" y="90"/>
                    </a:lnTo>
                    <a:lnTo>
                      <a:pt x="95" y="88"/>
                    </a:lnTo>
                    <a:lnTo>
                      <a:pt x="99" y="88"/>
                    </a:lnTo>
                    <a:lnTo>
                      <a:pt x="104" y="85"/>
                    </a:lnTo>
                    <a:lnTo>
                      <a:pt x="105" y="83"/>
                    </a:lnTo>
                    <a:lnTo>
                      <a:pt x="109" y="81"/>
                    </a:lnTo>
                    <a:lnTo>
                      <a:pt x="110" y="80"/>
                    </a:lnTo>
                    <a:lnTo>
                      <a:pt x="112" y="80"/>
                    </a:lnTo>
                    <a:lnTo>
                      <a:pt x="114" y="78"/>
                    </a:lnTo>
                    <a:lnTo>
                      <a:pt x="117" y="76"/>
                    </a:lnTo>
                    <a:lnTo>
                      <a:pt x="119" y="73"/>
                    </a:lnTo>
                    <a:lnTo>
                      <a:pt x="120" y="71"/>
                    </a:lnTo>
                    <a:lnTo>
                      <a:pt x="122" y="71"/>
                    </a:lnTo>
                    <a:lnTo>
                      <a:pt x="123" y="68"/>
                    </a:lnTo>
                    <a:lnTo>
                      <a:pt x="125" y="66"/>
                    </a:lnTo>
                    <a:lnTo>
                      <a:pt x="125" y="64"/>
                    </a:lnTo>
                    <a:lnTo>
                      <a:pt x="128" y="61"/>
                    </a:lnTo>
                    <a:lnTo>
                      <a:pt x="128" y="58"/>
                    </a:lnTo>
                    <a:lnTo>
                      <a:pt x="128" y="56"/>
                    </a:lnTo>
                    <a:lnTo>
                      <a:pt x="128" y="54"/>
                    </a:lnTo>
                    <a:lnTo>
                      <a:pt x="130" y="53"/>
                    </a:lnTo>
                    <a:lnTo>
                      <a:pt x="130" y="49"/>
                    </a:lnTo>
                    <a:lnTo>
                      <a:pt x="130" y="48"/>
                    </a:lnTo>
                    <a:lnTo>
                      <a:pt x="130" y="44"/>
                    </a:lnTo>
                    <a:lnTo>
                      <a:pt x="128" y="39"/>
                    </a:lnTo>
                    <a:lnTo>
                      <a:pt x="128" y="37"/>
                    </a:lnTo>
                    <a:lnTo>
                      <a:pt x="128" y="36"/>
                    </a:lnTo>
                    <a:lnTo>
                      <a:pt x="125" y="32"/>
                    </a:lnTo>
                    <a:lnTo>
                      <a:pt x="123" y="24"/>
                    </a:lnTo>
                    <a:lnTo>
                      <a:pt x="122" y="22"/>
                    </a:lnTo>
                    <a:lnTo>
                      <a:pt x="120" y="21"/>
                    </a:lnTo>
                    <a:lnTo>
                      <a:pt x="115" y="17"/>
                    </a:lnTo>
                    <a:lnTo>
                      <a:pt x="114" y="15"/>
                    </a:lnTo>
                    <a:lnTo>
                      <a:pt x="112" y="14"/>
                    </a:lnTo>
                    <a:lnTo>
                      <a:pt x="110" y="12"/>
                    </a:lnTo>
                    <a:lnTo>
                      <a:pt x="107" y="10"/>
                    </a:lnTo>
                    <a:lnTo>
                      <a:pt x="104" y="9"/>
                    </a:lnTo>
                    <a:lnTo>
                      <a:pt x="102" y="9"/>
                    </a:lnTo>
                    <a:lnTo>
                      <a:pt x="100" y="7"/>
                    </a:lnTo>
                    <a:lnTo>
                      <a:pt x="87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7" y="5"/>
                    </a:lnTo>
                    <a:lnTo>
                      <a:pt x="35" y="7"/>
                    </a:lnTo>
                    <a:lnTo>
                      <a:pt x="32" y="9"/>
                    </a:lnTo>
                    <a:lnTo>
                      <a:pt x="27" y="10"/>
                    </a:lnTo>
                    <a:lnTo>
                      <a:pt x="22" y="14"/>
                    </a:lnTo>
                    <a:lnTo>
                      <a:pt x="20" y="15"/>
                    </a:lnTo>
                    <a:lnTo>
                      <a:pt x="19" y="17"/>
                    </a:lnTo>
                    <a:lnTo>
                      <a:pt x="15" y="19"/>
                    </a:lnTo>
                    <a:lnTo>
                      <a:pt x="14" y="21"/>
                    </a:lnTo>
                    <a:lnTo>
                      <a:pt x="12" y="22"/>
                    </a:lnTo>
                    <a:lnTo>
                      <a:pt x="9" y="24"/>
                    </a:lnTo>
                    <a:lnTo>
                      <a:pt x="7" y="29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9" y="22"/>
                    </a:lnTo>
                    <a:lnTo>
                      <a:pt x="19" y="21"/>
                    </a:lnTo>
                    <a:lnTo>
                      <a:pt x="22" y="19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30" y="14"/>
                    </a:lnTo>
                    <a:lnTo>
                      <a:pt x="35" y="10"/>
                    </a:lnTo>
                    <a:lnTo>
                      <a:pt x="37" y="9"/>
                    </a:lnTo>
                    <a:lnTo>
                      <a:pt x="40" y="9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50" y="5"/>
                    </a:lnTo>
                    <a:lnTo>
                      <a:pt x="54" y="5"/>
                    </a:lnTo>
                    <a:lnTo>
                      <a:pt x="57" y="5"/>
                    </a:lnTo>
                    <a:lnTo>
                      <a:pt x="60" y="4"/>
                    </a:lnTo>
                    <a:lnTo>
                      <a:pt x="62" y="4"/>
                    </a:lnTo>
                    <a:lnTo>
                      <a:pt x="65" y="4"/>
                    </a:lnTo>
                    <a:lnTo>
                      <a:pt x="70" y="4"/>
                    </a:lnTo>
                    <a:lnTo>
                      <a:pt x="72" y="4"/>
                    </a:lnTo>
                    <a:lnTo>
                      <a:pt x="74" y="4"/>
                    </a:lnTo>
                    <a:lnTo>
                      <a:pt x="77" y="4"/>
                    </a:lnTo>
                    <a:lnTo>
                      <a:pt x="80" y="5"/>
                    </a:lnTo>
                    <a:lnTo>
                      <a:pt x="84" y="5"/>
                    </a:lnTo>
                    <a:lnTo>
                      <a:pt x="85" y="5"/>
                    </a:lnTo>
                    <a:lnTo>
                      <a:pt x="97" y="9"/>
                    </a:lnTo>
                    <a:lnTo>
                      <a:pt x="99" y="10"/>
                    </a:lnTo>
                    <a:lnTo>
                      <a:pt x="102" y="12"/>
                    </a:lnTo>
                    <a:lnTo>
                      <a:pt x="104" y="14"/>
                    </a:lnTo>
                    <a:lnTo>
                      <a:pt x="105" y="15"/>
                    </a:lnTo>
                    <a:lnTo>
                      <a:pt x="110" y="15"/>
                    </a:lnTo>
                    <a:lnTo>
                      <a:pt x="110" y="19"/>
                    </a:lnTo>
                    <a:lnTo>
                      <a:pt x="112" y="19"/>
                    </a:lnTo>
                    <a:lnTo>
                      <a:pt x="115" y="22"/>
                    </a:lnTo>
                    <a:lnTo>
                      <a:pt x="117" y="24"/>
                    </a:lnTo>
                    <a:lnTo>
                      <a:pt x="119" y="26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3" y="36"/>
                    </a:lnTo>
                    <a:lnTo>
                      <a:pt x="125" y="37"/>
                    </a:lnTo>
                    <a:lnTo>
                      <a:pt x="125" y="41"/>
                    </a:lnTo>
                    <a:lnTo>
                      <a:pt x="125" y="44"/>
                    </a:lnTo>
                    <a:lnTo>
                      <a:pt x="125" y="48"/>
                    </a:lnTo>
                    <a:lnTo>
                      <a:pt x="125" y="51"/>
                    </a:lnTo>
                    <a:lnTo>
                      <a:pt x="125" y="53"/>
                    </a:lnTo>
                    <a:lnTo>
                      <a:pt x="125" y="54"/>
                    </a:lnTo>
                    <a:lnTo>
                      <a:pt x="123" y="58"/>
                    </a:lnTo>
                    <a:lnTo>
                      <a:pt x="120" y="63"/>
                    </a:lnTo>
                    <a:lnTo>
                      <a:pt x="120" y="66"/>
                    </a:lnTo>
                    <a:lnTo>
                      <a:pt x="120" y="64"/>
                    </a:lnTo>
                    <a:lnTo>
                      <a:pt x="117" y="68"/>
                    </a:lnTo>
                    <a:lnTo>
                      <a:pt x="117" y="71"/>
                    </a:lnTo>
                    <a:lnTo>
                      <a:pt x="114" y="71"/>
                    </a:lnTo>
                    <a:lnTo>
                      <a:pt x="112" y="73"/>
                    </a:lnTo>
                    <a:lnTo>
                      <a:pt x="112" y="76"/>
                    </a:lnTo>
                    <a:lnTo>
                      <a:pt x="110" y="76"/>
                    </a:lnTo>
                    <a:lnTo>
                      <a:pt x="107" y="78"/>
                    </a:lnTo>
                    <a:lnTo>
                      <a:pt x="105" y="80"/>
                    </a:lnTo>
                    <a:lnTo>
                      <a:pt x="102" y="81"/>
                    </a:lnTo>
                    <a:lnTo>
                      <a:pt x="100" y="81"/>
                    </a:lnTo>
                    <a:lnTo>
                      <a:pt x="95" y="85"/>
                    </a:lnTo>
                    <a:lnTo>
                      <a:pt x="94" y="86"/>
                    </a:lnTo>
                    <a:lnTo>
                      <a:pt x="89" y="86"/>
                    </a:lnTo>
                    <a:lnTo>
                      <a:pt x="85" y="88"/>
                    </a:lnTo>
                    <a:lnTo>
                      <a:pt x="80" y="90"/>
                    </a:lnTo>
                    <a:lnTo>
                      <a:pt x="79" y="90"/>
                    </a:lnTo>
                    <a:lnTo>
                      <a:pt x="75" y="91"/>
                    </a:lnTo>
                    <a:lnTo>
                      <a:pt x="74" y="91"/>
                    </a:lnTo>
                    <a:lnTo>
                      <a:pt x="70" y="91"/>
                    </a:lnTo>
                    <a:lnTo>
                      <a:pt x="67" y="91"/>
                    </a:lnTo>
                    <a:lnTo>
                      <a:pt x="64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7" y="91"/>
                    </a:lnTo>
                    <a:lnTo>
                      <a:pt x="52" y="91"/>
                    </a:lnTo>
                    <a:lnTo>
                      <a:pt x="50" y="90"/>
                    </a:lnTo>
                    <a:lnTo>
                      <a:pt x="47" y="90"/>
                    </a:lnTo>
                    <a:lnTo>
                      <a:pt x="42" y="88"/>
                    </a:lnTo>
                    <a:lnTo>
                      <a:pt x="37" y="88"/>
                    </a:lnTo>
                    <a:lnTo>
                      <a:pt x="39" y="88"/>
                    </a:lnTo>
                    <a:lnTo>
                      <a:pt x="35" y="86"/>
                    </a:lnTo>
                    <a:lnTo>
                      <a:pt x="34" y="86"/>
                    </a:lnTo>
                    <a:lnTo>
                      <a:pt x="32" y="85"/>
                    </a:lnTo>
                    <a:lnTo>
                      <a:pt x="29" y="83"/>
                    </a:lnTo>
                    <a:lnTo>
                      <a:pt x="25" y="81"/>
                    </a:lnTo>
                    <a:lnTo>
                      <a:pt x="24" y="80"/>
                    </a:lnTo>
                    <a:lnTo>
                      <a:pt x="22" y="80"/>
                    </a:lnTo>
                    <a:lnTo>
                      <a:pt x="20" y="78"/>
                    </a:lnTo>
                    <a:lnTo>
                      <a:pt x="19" y="76"/>
                    </a:lnTo>
                    <a:lnTo>
                      <a:pt x="15" y="75"/>
                    </a:lnTo>
                    <a:lnTo>
                      <a:pt x="14" y="73"/>
                    </a:lnTo>
                    <a:lnTo>
                      <a:pt x="14" y="71"/>
                    </a:lnTo>
                    <a:lnTo>
                      <a:pt x="12" y="70"/>
                    </a:lnTo>
                    <a:lnTo>
                      <a:pt x="10" y="68"/>
                    </a:lnTo>
                    <a:lnTo>
                      <a:pt x="9" y="64"/>
                    </a:lnTo>
                    <a:lnTo>
                      <a:pt x="9" y="63"/>
                    </a:lnTo>
                    <a:lnTo>
                      <a:pt x="7" y="59"/>
                    </a:lnTo>
                    <a:lnTo>
                      <a:pt x="7" y="58"/>
                    </a:lnTo>
                    <a:lnTo>
                      <a:pt x="5" y="54"/>
                    </a:lnTo>
                    <a:lnTo>
                      <a:pt x="5" y="51"/>
                    </a:lnTo>
                    <a:lnTo>
                      <a:pt x="5" y="49"/>
                    </a:lnTo>
                    <a:lnTo>
                      <a:pt x="5" y="48"/>
                    </a:lnTo>
                    <a:lnTo>
                      <a:pt x="5" y="46"/>
                    </a:lnTo>
                    <a:lnTo>
                      <a:pt x="5" y="41"/>
                    </a:lnTo>
                    <a:lnTo>
                      <a:pt x="7" y="37"/>
                    </a:lnTo>
                    <a:lnTo>
                      <a:pt x="7" y="36"/>
                    </a:lnTo>
                    <a:lnTo>
                      <a:pt x="9" y="34"/>
                    </a:lnTo>
                    <a:lnTo>
                      <a:pt x="12" y="31"/>
                    </a:lnTo>
                    <a:lnTo>
                      <a:pt x="7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" name="Freeform 1009"/>
              <p:cNvSpPr>
                <a:spLocks/>
              </p:cNvSpPr>
              <p:nvPr/>
            </p:nvSpPr>
            <p:spPr bwMode="auto">
              <a:xfrm>
                <a:off x="5024" y="748"/>
                <a:ext cx="45" cy="33"/>
              </a:xfrm>
              <a:custGeom>
                <a:avLst/>
                <a:gdLst>
                  <a:gd name="T0" fmla="*/ 28 w 90"/>
                  <a:gd name="T1" fmla="*/ 0 h 66"/>
                  <a:gd name="T2" fmla="*/ 26 w 90"/>
                  <a:gd name="T3" fmla="*/ 0 h 66"/>
                  <a:gd name="T4" fmla="*/ 25 w 90"/>
                  <a:gd name="T5" fmla="*/ 0 h 66"/>
                  <a:gd name="T6" fmla="*/ 23 w 90"/>
                  <a:gd name="T7" fmla="*/ 0 h 66"/>
                  <a:gd name="T8" fmla="*/ 22 w 90"/>
                  <a:gd name="T9" fmla="*/ 0 h 66"/>
                  <a:gd name="T10" fmla="*/ 20 w 90"/>
                  <a:gd name="T11" fmla="*/ 0 h 66"/>
                  <a:gd name="T12" fmla="*/ 12 w 90"/>
                  <a:gd name="T13" fmla="*/ 1 h 66"/>
                  <a:gd name="T14" fmla="*/ 10 w 90"/>
                  <a:gd name="T15" fmla="*/ 3 h 66"/>
                  <a:gd name="T16" fmla="*/ 9 w 90"/>
                  <a:gd name="T17" fmla="*/ 4 h 66"/>
                  <a:gd name="T18" fmla="*/ 7 w 90"/>
                  <a:gd name="T19" fmla="*/ 5 h 66"/>
                  <a:gd name="T20" fmla="*/ 6 w 90"/>
                  <a:gd name="T21" fmla="*/ 6 h 66"/>
                  <a:gd name="T22" fmla="*/ 4 w 90"/>
                  <a:gd name="T23" fmla="*/ 6 h 66"/>
                  <a:gd name="T24" fmla="*/ 1 w 90"/>
                  <a:gd name="T25" fmla="*/ 11 h 66"/>
                  <a:gd name="T26" fmla="*/ 1 w 90"/>
                  <a:gd name="T27" fmla="*/ 14 h 66"/>
                  <a:gd name="T28" fmla="*/ 1 w 90"/>
                  <a:gd name="T29" fmla="*/ 14 h 66"/>
                  <a:gd name="T30" fmla="*/ 1 w 90"/>
                  <a:gd name="T31" fmla="*/ 17 h 66"/>
                  <a:gd name="T32" fmla="*/ 1 w 90"/>
                  <a:gd name="T33" fmla="*/ 17 h 66"/>
                  <a:gd name="T34" fmla="*/ 1 w 90"/>
                  <a:gd name="T35" fmla="*/ 19 h 66"/>
                  <a:gd name="T36" fmla="*/ 3 w 90"/>
                  <a:gd name="T37" fmla="*/ 23 h 66"/>
                  <a:gd name="T38" fmla="*/ 3 w 90"/>
                  <a:gd name="T39" fmla="*/ 25 h 66"/>
                  <a:gd name="T40" fmla="*/ 5 w 90"/>
                  <a:gd name="T41" fmla="*/ 28 h 66"/>
                  <a:gd name="T42" fmla="*/ 6 w 90"/>
                  <a:gd name="T43" fmla="*/ 28 h 66"/>
                  <a:gd name="T44" fmla="*/ 9 w 90"/>
                  <a:gd name="T45" fmla="*/ 28 h 66"/>
                  <a:gd name="T46" fmla="*/ 10 w 90"/>
                  <a:gd name="T47" fmla="*/ 30 h 66"/>
                  <a:gd name="T48" fmla="*/ 15 w 90"/>
                  <a:gd name="T49" fmla="*/ 32 h 66"/>
                  <a:gd name="T50" fmla="*/ 17 w 90"/>
                  <a:gd name="T51" fmla="*/ 32 h 66"/>
                  <a:gd name="T52" fmla="*/ 19 w 90"/>
                  <a:gd name="T53" fmla="*/ 33 h 66"/>
                  <a:gd name="T54" fmla="*/ 21 w 90"/>
                  <a:gd name="T55" fmla="*/ 33 h 66"/>
                  <a:gd name="T56" fmla="*/ 23 w 90"/>
                  <a:gd name="T57" fmla="*/ 33 h 66"/>
                  <a:gd name="T58" fmla="*/ 25 w 90"/>
                  <a:gd name="T59" fmla="*/ 33 h 66"/>
                  <a:gd name="T60" fmla="*/ 27 w 90"/>
                  <a:gd name="T61" fmla="*/ 32 h 66"/>
                  <a:gd name="T62" fmla="*/ 34 w 90"/>
                  <a:gd name="T63" fmla="*/ 30 h 66"/>
                  <a:gd name="T64" fmla="*/ 36 w 90"/>
                  <a:gd name="T65" fmla="*/ 29 h 66"/>
                  <a:gd name="T66" fmla="*/ 38 w 90"/>
                  <a:gd name="T67" fmla="*/ 28 h 66"/>
                  <a:gd name="T68" fmla="*/ 39 w 90"/>
                  <a:gd name="T69" fmla="*/ 28 h 66"/>
                  <a:gd name="T70" fmla="*/ 39 w 90"/>
                  <a:gd name="T71" fmla="*/ 27 h 66"/>
                  <a:gd name="T72" fmla="*/ 41 w 90"/>
                  <a:gd name="T73" fmla="*/ 25 h 66"/>
                  <a:gd name="T74" fmla="*/ 43 w 90"/>
                  <a:gd name="T75" fmla="*/ 22 h 66"/>
                  <a:gd name="T76" fmla="*/ 44 w 90"/>
                  <a:gd name="T77" fmla="*/ 20 h 66"/>
                  <a:gd name="T78" fmla="*/ 45 w 90"/>
                  <a:gd name="T79" fmla="*/ 18 h 66"/>
                  <a:gd name="T80" fmla="*/ 45 w 90"/>
                  <a:gd name="T81" fmla="*/ 17 h 66"/>
                  <a:gd name="T82" fmla="*/ 45 w 90"/>
                  <a:gd name="T83" fmla="*/ 14 h 66"/>
                  <a:gd name="T84" fmla="*/ 44 w 90"/>
                  <a:gd name="T85" fmla="*/ 12 h 66"/>
                  <a:gd name="T86" fmla="*/ 43 w 90"/>
                  <a:gd name="T87" fmla="*/ 9 h 66"/>
                  <a:gd name="T88" fmla="*/ 42 w 90"/>
                  <a:gd name="T89" fmla="*/ 6 h 66"/>
                  <a:gd name="T90" fmla="*/ 41 w 90"/>
                  <a:gd name="T91" fmla="*/ 6 h 66"/>
                  <a:gd name="T92" fmla="*/ 39 w 90"/>
                  <a:gd name="T93" fmla="*/ 6 h 66"/>
                  <a:gd name="T94" fmla="*/ 38 w 90"/>
                  <a:gd name="T95" fmla="*/ 4 h 66"/>
                  <a:gd name="T96" fmla="*/ 35 w 90"/>
                  <a:gd name="T97" fmla="*/ 2 h 6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0"/>
                  <a:gd name="T148" fmla="*/ 0 h 66"/>
                  <a:gd name="T149" fmla="*/ 90 w 90"/>
                  <a:gd name="T150" fmla="*/ 66 h 6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0" h="66">
                    <a:moveTo>
                      <a:pt x="65" y="3"/>
                    </a:moveTo>
                    <a:lnTo>
                      <a:pt x="60" y="2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25" y="3"/>
                    </a:lnTo>
                    <a:lnTo>
                      <a:pt x="22" y="5"/>
                    </a:lnTo>
                    <a:lnTo>
                      <a:pt x="22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3" y="22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5" y="47"/>
                    </a:lnTo>
                    <a:lnTo>
                      <a:pt x="5" y="49"/>
                    </a:lnTo>
                    <a:lnTo>
                      <a:pt x="7" y="51"/>
                    </a:lnTo>
                    <a:lnTo>
                      <a:pt x="8" y="52"/>
                    </a:lnTo>
                    <a:lnTo>
                      <a:pt x="10" y="54"/>
                    </a:lnTo>
                    <a:lnTo>
                      <a:pt x="10" y="56"/>
                    </a:lnTo>
                    <a:lnTo>
                      <a:pt x="12" y="56"/>
                    </a:lnTo>
                    <a:lnTo>
                      <a:pt x="12" y="57"/>
                    </a:lnTo>
                    <a:lnTo>
                      <a:pt x="13" y="57"/>
                    </a:lnTo>
                    <a:lnTo>
                      <a:pt x="15" y="57"/>
                    </a:lnTo>
                    <a:lnTo>
                      <a:pt x="17" y="57"/>
                    </a:lnTo>
                    <a:lnTo>
                      <a:pt x="18" y="59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2" y="62"/>
                    </a:lnTo>
                    <a:lnTo>
                      <a:pt x="25" y="62"/>
                    </a:lnTo>
                    <a:lnTo>
                      <a:pt x="30" y="64"/>
                    </a:lnTo>
                    <a:lnTo>
                      <a:pt x="32" y="64"/>
                    </a:lnTo>
                    <a:lnTo>
                      <a:pt x="33" y="64"/>
                    </a:lnTo>
                    <a:lnTo>
                      <a:pt x="37" y="66"/>
                    </a:lnTo>
                    <a:lnTo>
                      <a:pt x="37" y="64"/>
                    </a:lnTo>
                    <a:lnTo>
                      <a:pt x="37" y="66"/>
                    </a:lnTo>
                    <a:lnTo>
                      <a:pt x="38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3" y="66"/>
                    </a:lnTo>
                    <a:lnTo>
                      <a:pt x="45" y="66"/>
                    </a:lnTo>
                    <a:lnTo>
                      <a:pt x="47" y="66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3" y="64"/>
                    </a:lnTo>
                    <a:lnTo>
                      <a:pt x="55" y="64"/>
                    </a:lnTo>
                    <a:lnTo>
                      <a:pt x="65" y="62"/>
                    </a:lnTo>
                    <a:lnTo>
                      <a:pt x="68" y="61"/>
                    </a:lnTo>
                    <a:lnTo>
                      <a:pt x="70" y="61"/>
                    </a:lnTo>
                    <a:lnTo>
                      <a:pt x="70" y="59"/>
                    </a:lnTo>
                    <a:lnTo>
                      <a:pt x="72" y="59"/>
                    </a:lnTo>
                    <a:lnTo>
                      <a:pt x="72" y="57"/>
                    </a:lnTo>
                    <a:lnTo>
                      <a:pt x="73" y="57"/>
                    </a:lnTo>
                    <a:lnTo>
                      <a:pt x="75" y="57"/>
                    </a:lnTo>
                    <a:lnTo>
                      <a:pt x="75" y="56"/>
                    </a:lnTo>
                    <a:lnTo>
                      <a:pt x="77" y="56"/>
                    </a:lnTo>
                    <a:lnTo>
                      <a:pt x="77" y="54"/>
                    </a:lnTo>
                    <a:lnTo>
                      <a:pt x="78" y="54"/>
                    </a:lnTo>
                    <a:lnTo>
                      <a:pt x="80" y="52"/>
                    </a:lnTo>
                    <a:lnTo>
                      <a:pt x="82" y="52"/>
                    </a:lnTo>
                    <a:lnTo>
                      <a:pt x="82" y="51"/>
                    </a:lnTo>
                    <a:lnTo>
                      <a:pt x="83" y="49"/>
                    </a:lnTo>
                    <a:lnTo>
                      <a:pt x="85" y="45"/>
                    </a:lnTo>
                    <a:lnTo>
                      <a:pt x="88" y="44"/>
                    </a:lnTo>
                    <a:lnTo>
                      <a:pt x="88" y="42"/>
                    </a:lnTo>
                    <a:lnTo>
                      <a:pt x="88" y="40"/>
                    </a:lnTo>
                    <a:lnTo>
                      <a:pt x="90" y="39"/>
                    </a:lnTo>
                    <a:lnTo>
                      <a:pt x="88" y="39"/>
                    </a:lnTo>
                    <a:lnTo>
                      <a:pt x="90" y="37"/>
                    </a:lnTo>
                    <a:lnTo>
                      <a:pt x="90" y="35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9"/>
                    </a:lnTo>
                    <a:lnTo>
                      <a:pt x="90" y="27"/>
                    </a:lnTo>
                    <a:lnTo>
                      <a:pt x="88" y="25"/>
                    </a:lnTo>
                    <a:lnTo>
                      <a:pt x="90" y="24"/>
                    </a:lnTo>
                    <a:lnTo>
                      <a:pt x="85" y="18"/>
                    </a:lnTo>
                    <a:lnTo>
                      <a:pt x="85" y="17"/>
                    </a:lnTo>
                    <a:lnTo>
                      <a:pt x="83" y="15"/>
                    </a:lnTo>
                    <a:lnTo>
                      <a:pt x="83" y="13"/>
                    </a:lnTo>
                    <a:lnTo>
                      <a:pt x="82" y="13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8" y="10"/>
                    </a:lnTo>
                    <a:lnTo>
                      <a:pt x="77" y="8"/>
                    </a:lnTo>
                    <a:lnTo>
                      <a:pt x="75" y="8"/>
                    </a:lnTo>
                    <a:lnTo>
                      <a:pt x="75" y="7"/>
                    </a:lnTo>
                    <a:lnTo>
                      <a:pt x="72" y="7"/>
                    </a:lnTo>
                    <a:lnTo>
                      <a:pt x="70" y="5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" name="Freeform 1010"/>
              <p:cNvSpPr>
                <a:spLocks/>
              </p:cNvSpPr>
              <p:nvPr/>
            </p:nvSpPr>
            <p:spPr bwMode="auto">
              <a:xfrm>
                <a:off x="5022" y="748"/>
                <a:ext cx="49" cy="33"/>
              </a:xfrm>
              <a:custGeom>
                <a:avLst/>
                <a:gdLst>
                  <a:gd name="T0" fmla="*/ 1 w 96"/>
                  <a:gd name="T1" fmla="*/ 14 h 68"/>
                  <a:gd name="T2" fmla="*/ 0 w 96"/>
                  <a:gd name="T3" fmla="*/ 17 h 68"/>
                  <a:gd name="T4" fmla="*/ 1 w 96"/>
                  <a:gd name="T5" fmla="*/ 20 h 68"/>
                  <a:gd name="T6" fmla="*/ 3 w 96"/>
                  <a:gd name="T7" fmla="*/ 26 h 68"/>
                  <a:gd name="T8" fmla="*/ 6 w 96"/>
                  <a:gd name="T9" fmla="*/ 29 h 68"/>
                  <a:gd name="T10" fmla="*/ 9 w 96"/>
                  <a:gd name="T11" fmla="*/ 31 h 68"/>
                  <a:gd name="T12" fmla="*/ 16 w 96"/>
                  <a:gd name="T13" fmla="*/ 32 h 68"/>
                  <a:gd name="T14" fmla="*/ 22 w 96"/>
                  <a:gd name="T15" fmla="*/ 33 h 68"/>
                  <a:gd name="T16" fmla="*/ 27 w 96"/>
                  <a:gd name="T17" fmla="*/ 33 h 68"/>
                  <a:gd name="T18" fmla="*/ 36 w 96"/>
                  <a:gd name="T19" fmla="*/ 31 h 68"/>
                  <a:gd name="T20" fmla="*/ 40 w 96"/>
                  <a:gd name="T21" fmla="*/ 29 h 68"/>
                  <a:gd name="T22" fmla="*/ 44 w 96"/>
                  <a:gd name="T23" fmla="*/ 26 h 68"/>
                  <a:gd name="T24" fmla="*/ 47 w 96"/>
                  <a:gd name="T25" fmla="*/ 21 h 68"/>
                  <a:gd name="T26" fmla="*/ 49 w 96"/>
                  <a:gd name="T27" fmla="*/ 18 h 68"/>
                  <a:gd name="T28" fmla="*/ 49 w 96"/>
                  <a:gd name="T29" fmla="*/ 15 h 68"/>
                  <a:gd name="T30" fmla="*/ 46 w 96"/>
                  <a:gd name="T31" fmla="*/ 9 h 68"/>
                  <a:gd name="T32" fmla="*/ 43 w 96"/>
                  <a:gd name="T33" fmla="*/ 5 h 68"/>
                  <a:gd name="T34" fmla="*/ 39 w 96"/>
                  <a:gd name="T35" fmla="*/ 3 h 68"/>
                  <a:gd name="T36" fmla="*/ 32 w 96"/>
                  <a:gd name="T37" fmla="*/ 1 h 68"/>
                  <a:gd name="T38" fmla="*/ 27 w 96"/>
                  <a:gd name="T39" fmla="*/ 0 h 68"/>
                  <a:gd name="T40" fmla="*/ 18 w 96"/>
                  <a:gd name="T41" fmla="*/ 1 h 68"/>
                  <a:gd name="T42" fmla="*/ 11 w 96"/>
                  <a:gd name="T43" fmla="*/ 3 h 68"/>
                  <a:gd name="T44" fmla="*/ 8 w 96"/>
                  <a:gd name="T45" fmla="*/ 5 h 68"/>
                  <a:gd name="T46" fmla="*/ 4 w 96"/>
                  <a:gd name="T47" fmla="*/ 7 h 68"/>
                  <a:gd name="T48" fmla="*/ 8 w 96"/>
                  <a:gd name="T49" fmla="*/ 7 h 68"/>
                  <a:gd name="T50" fmla="*/ 10 w 96"/>
                  <a:gd name="T51" fmla="*/ 6 h 68"/>
                  <a:gd name="T52" fmla="*/ 13 w 96"/>
                  <a:gd name="T53" fmla="*/ 3 h 68"/>
                  <a:gd name="T54" fmla="*/ 19 w 96"/>
                  <a:gd name="T55" fmla="*/ 2 h 68"/>
                  <a:gd name="T56" fmla="*/ 27 w 96"/>
                  <a:gd name="T57" fmla="*/ 1 h 68"/>
                  <a:gd name="T58" fmla="*/ 31 w 96"/>
                  <a:gd name="T59" fmla="*/ 2 h 68"/>
                  <a:gd name="T60" fmla="*/ 38 w 96"/>
                  <a:gd name="T61" fmla="*/ 4 h 68"/>
                  <a:gd name="T62" fmla="*/ 41 w 96"/>
                  <a:gd name="T63" fmla="*/ 7 h 68"/>
                  <a:gd name="T64" fmla="*/ 45 w 96"/>
                  <a:gd name="T65" fmla="*/ 10 h 68"/>
                  <a:gd name="T66" fmla="*/ 46 w 96"/>
                  <a:gd name="T67" fmla="*/ 14 h 68"/>
                  <a:gd name="T68" fmla="*/ 46 w 96"/>
                  <a:gd name="T69" fmla="*/ 17 h 68"/>
                  <a:gd name="T70" fmla="*/ 46 w 96"/>
                  <a:gd name="T71" fmla="*/ 20 h 68"/>
                  <a:gd name="T72" fmla="*/ 43 w 96"/>
                  <a:gd name="T73" fmla="*/ 25 h 68"/>
                  <a:gd name="T74" fmla="*/ 39 w 96"/>
                  <a:gd name="T75" fmla="*/ 28 h 68"/>
                  <a:gd name="T76" fmla="*/ 36 w 96"/>
                  <a:gd name="T77" fmla="*/ 29 h 68"/>
                  <a:gd name="T78" fmla="*/ 30 w 96"/>
                  <a:gd name="T79" fmla="*/ 31 h 68"/>
                  <a:gd name="T80" fmla="*/ 24 w 96"/>
                  <a:gd name="T81" fmla="*/ 31 h 68"/>
                  <a:gd name="T82" fmla="*/ 18 w 96"/>
                  <a:gd name="T83" fmla="*/ 31 h 68"/>
                  <a:gd name="T84" fmla="*/ 13 w 96"/>
                  <a:gd name="T85" fmla="*/ 30 h 68"/>
                  <a:gd name="T86" fmla="*/ 9 w 96"/>
                  <a:gd name="T87" fmla="*/ 28 h 68"/>
                  <a:gd name="T88" fmla="*/ 7 w 96"/>
                  <a:gd name="T89" fmla="*/ 26 h 68"/>
                  <a:gd name="T90" fmla="*/ 4 w 96"/>
                  <a:gd name="T91" fmla="*/ 23 h 68"/>
                  <a:gd name="T92" fmla="*/ 3 w 96"/>
                  <a:gd name="T93" fmla="*/ 19 h 68"/>
                  <a:gd name="T94" fmla="*/ 3 w 96"/>
                  <a:gd name="T95" fmla="*/ 15 h 68"/>
                  <a:gd name="T96" fmla="*/ 4 w 96"/>
                  <a:gd name="T97" fmla="*/ 11 h 6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6"/>
                  <a:gd name="T148" fmla="*/ 0 h 68"/>
                  <a:gd name="T149" fmla="*/ 96 w 96"/>
                  <a:gd name="T150" fmla="*/ 68 h 6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6" h="68">
                    <a:moveTo>
                      <a:pt x="5" y="20"/>
                    </a:moveTo>
                    <a:lnTo>
                      <a:pt x="1" y="24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2"/>
                    </a:lnTo>
                    <a:lnTo>
                      <a:pt x="5" y="49"/>
                    </a:lnTo>
                    <a:lnTo>
                      <a:pt x="5" y="51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10" y="58"/>
                    </a:lnTo>
                    <a:lnTo>
                      <a:pt x="11" y="59"/>
                    </a:lnTo>
                    <a:lnTo>
                      <a:pt x="15" y="59"/>
                    </a:lnTo>
                    <a:lnTo>
                      <a:pt x="16" y="61"/>
                    </a:lnTo>
                    <a:lnTo>
                      <a:pt x="18" y="63"/>
                    </a:lnTo>
                    <a:lnTo>
                      <a:pt x="20" y="63"/>
                    </a:lnTo>
                    <a:lnTo>
                      <a:pt x="25" y="64"/>
                    </a:lnTo>
                    <a:lnTo>
                      <a:pt x="26" y="66"/>
                    </a:lnTo>
                    <a:lnTo>
                      <a:pt x="31" y="66"/>
                    </a:lnTo>
                    <a:lnTo>
                      <a:pt x="33" y="68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3" y="68"/>
                    </a:lnTo>
                    <a:lnTo>
                      <a:pt x="46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3" y="68"/>
                    </a:lnTo>
                    <a:lnTo>
                      <a:pt x="56" y="68"/>
                    </a:lnTo>
                    <a:lnTo>
                      <a:pt x="60" y="68"/>
                    </a:lnTo>
                    <a:lnTo>
                      <a:pt x="68" y="64"/>
                    </a:lnTo>
                    <a:lnTo>
                      <a:pt x="70" y="64"/>
                    </a:lnTo>
                    <a:lnTo>
                      <a:pt x="71" y="64"/>
                    </a:lnTo>
                    <a:lnTo>
                      <a:pt x="75" y="63"/>
                    </a:lnTo>
                    <a:lnTo>
                      <a:pt x="76" y="61"/>
                    </a:lnTo>
                    <a:lnTo>
                      <a:pt x="78" y="59"/>
                    </a:lnTo>
                    <a:lnTo>
                      <a:pt x="80" y="59"/>
                    </a:lnTo>
                    <a:lnTo>
                      <a:pt x="83" y="58"/>
                    </a:lnTo>
                    <a:lnTo>
                      <a:pt x="85" y="56"/>
                    </a:lnTo>
                    <a:lnTo>
                      <a:pt x="86" y="54"/>
                    </a:lnTo>
                    <a:lnTo>
                      <a:pt x="90" y="53"/>
                    </a:lnTo>
                    <a:lnTo>
                      <a:pt x="90" y="49"/>
                    </a:lnTo>
                    <a:lnTo>
                      <a:pt x="91" y="47"/>
                    </a:lnTo>
                    <a:lnTo>
                      <a:pt x="93" y="44"/>
                    </a:lnTo>
                    <a:lnTo>
                      <a:pt x="95" y="42"/>
                    </a:lnTo>
                    <a:lnTo>
                      <a:pt x="95" y="41"/>
                    </a:lnTo>
                    <a:lnTo>
                      <a:pt x="96" y="39"/>
                    </a:lnTo>
                    <a:lnTo>
                      <a:pt x="96" y="37"/>
                    </a:lnTo>
                    <a:lnTo>
                      <a:pt x="96" y="36"/>
                    </a:lnTo>
                    <a:lnTo>
                      <a:pt x="96" y="32"/>
                    </a:lnTo>
                    <a:lnTo>
                      <a:pt x="96" y="31"/>
                    </a:lnTo>
                    <a:lnTo>
                      <a:pt x="95" y="29"/>
                    </a:lnTo>
                    <a:lnTo>
                      <a:pt x="95" y="26"/>
                    </a:lnTo>
                    <a:lnTo>
                      <a:pt x="95" y="24"/>
                    </a:lnTo>
                    <a:lnTo>
                      <a:pt x="91" y="19"/>
                    </a:lnTo>
                    <a:lnTo>
                      <a:pt x="91" y="17"/>
                    </a:lnTo>
                    <a:lnTo>
                      <a:pt x="90" y="15"/>
                    </a:lnTo>
                    <a:lnTo>
                      <a:pt x="86" y="12"/>
                    </a:lnTo>
                    <a:lnTo>
                      <a:pt x="85" y="10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76" y="7"/>
                    </a:lnTo>
                    <a:lnTo>
                      <a:pt x="76" y="5"/>
                    </a:lnTo>
                    <a:lnTo>
                      <a:pt x="73" y="4"/>
                    </a:lnTo>
                    <a:lnTo>
                      <a:pt x="65" y="2"/>
                    </a:lnTo>
                    <a:lnTo>
                      <a:pt x="63" y="2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6" y="2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5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6" y="9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0" y="14"/>
                    </a:lnTo>
                    <a:lnTo>
                      <a:pt x="8" y="15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1" y="17"/>
                    </a:lnTo>
                    <a:lnTo>
                      <a:pt x="15" y="15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0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6" y="7"/>
                    </a:lnTo>
                    <a:lnTo>
                      <a:pt x="28" y="7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8" y="4"/>
                    </a:lnTo>
                    <a:lnTo>
                      <a:pt x="40" y="4"/>
                    </a:lnTo>
                    <a:lnTo>
                      <a:pt x="43" y="2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60" y="4"/>
                    </a:lnTo>
                    <a:lnTo>
                      <a:pt x="61" y="4"/>
                    </a:lnTo>
                    <a:lnTo>
                      <a:pt x="63" y="4"/>
                    </a:lnTo>
                    <a:lnTo>
                      <a:pt x="71" y="7"/>
                    </a:lnTo>
                    <a:lnTo>
                      <a:pt x="75" y="9"/>
                    </a:lnTo>
                    <a:lnTo>
                      <a:pt x="76" y="9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81" y="14"/>
                    </a:lnTo>
                    <a:lnTo>
                      <a:pt x="86" y="17"/>
                    </a:lnTo>
                    <a:lnTo>
                      <a:pt x="86" y="19"/>
                    </a:lnTo>
                    <a:lnTo>
                      <a:pt x="88" y="20"/>
                    </a:lnTo>
                    <a:lnTo>
                      <a:pt x="90" y="24"/>
                    </a:lnTo>
                    <a:lnTo>
                      <a:pt x="91" y="26"/>
                    </a:lnTo>
                    <a:lnTo>
                      <a:pt x="91" y="27"/>
                    </a:lnTo>
                    <a:lnTo>
                      <a:pt x="91" y="29"/>
                    </a:lnTo>
                    <a:lnTo>
                      <a:pt x="91" y="31"/>
                    </a:lnTo>
                    <a:lnTo>
                      <a:pt x="91" y="34"/>
                    </a:lnTo>
                    <a:lnTo>
                      <a:pt x="91" y="36"/>
                    </a:lnTo>
                    <a:lnTo>
                      <a:pt x="91" y="37"/>
                    </a:lnTo>
                    <a:lnTo>
                      <a:pt x="91" y="39"/>
                    </a:lnTo>
                    <a:lnTo>
                      <a:pt x="90" y="42"/>
                    </a:lnTo>
                    <a:lnTo>
                      <a:pt x="88" y="46"/>
                    </a:lnTo>
                    <a:lnTo>
                      <a:pt x="86" y="47"/>
                    </a:lnTo>
                    <a:lnTo>
                      <a:pt x="85" y="51"/>
                    </a:lnTo>
                    <a:lnTo>
                      <a:pt x="81" y="53"/>
                    </a:lnTo>
                    <a:lnTo>
                      <a:pt x="80" y="53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3" y="59"/>
                    </a:lnTo>
                    <a:lnTo>
                      <a:pt x="71" y="59"/>
                    </a:lnTo>
                    <a:lnTo>
                      <a:pt x="70" y="59"/>
                    </a:lnTo>
                    <a:lnTo>
                      <a:pt x="68" y="61"/>
                    </a:lnTo>
                    <a:lnTo>
                      <a:pt x="65" y="63"/>
                    </a:lnTo>
                    <a:lnTo>
                      <a:pt x="58" y="64"/>
                    </a:lnTo>
                    <a:lnTo>
                      <a:pt x="55" y="64"/>
                    </a:lnTo>
                    <a:lnTo>
                      <a:pt x="51" y="64"/>
                    </a:lnTo>
                    <a:lnTo>
                      <a:pt x="50" y="64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3" y="64"/>
                    </a:lnTo>
                    <a:lnTo>
                      <a:pt x="41" y="64"/>
                    </a:lnTo>
                    <a:lnTo>
                      <a:pt x="36" y="64"/>
                    </a:lnTo>
                    <a:lnTo>
                      <a:pt x="35" y="64"/>
                    </a:lnTo>
                    <a:lnTo>
                      <a:pt x="33" y="64"/>
                    </a:lnTo>
                    <a:lnTo>
                      <a:pt x="28" y="63"/>
                    </a:lnTo>
                    <a:lnTo>
                      <a:pt x="26" y="61"/>
                    </a:lnTo>
                    <a:lnTo>
                      <a:pt x="23" y="61"/>
                    </a:lnTo>
                    <a:lnTo>
                      <a:pt x="21" y="59"/>
                    </a:lnTo>
                    <a:lnTo>
                      <a:pt x="20" y="59"/>
                    </a:lnTo>
                    <a:lnTo>
                      <a:pt x="18" y="58"/>
                    </a:lnTo>
                    <a:lnTo>
                      <a:pt x="16" y="58"/>
                    </a:lnTo>
                    <a:lnTo>
                      <a:pt x="15" y="54"/>
                    </a:lnTo>
                    <a:lnTo>
                      <a:pt x="13" y="53"/>
                    </a:lnTo>
                    <a:lnTo>
                      <a:pt x="11" y="53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8" y="47"/>
                    </a:lnTo>
                    <a:lnTo>
                      <a:pt x="6" y="44"/>
                    </a:lnTo>
                    <a:lnTo>
                      <a:pt x="5" y="42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5" y="31"/>
                    </a:lnTo>
                    <a:lnTo>
                      <a:pt x="5" y="27"/>
                    </a:lnTo>
                    <a:lnTo>
                      <a:pt x="6" y="26"/>
                    </a:lnTo>
                    <a:lnTo>
                      <a:pt x="8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" name="Freeform 1011"/>
              <p:cNvSpPr>
                <a:spLocks/>
              </p:cNvSpPr>
              <p:nvPr/>
            </p:nvSpPr>
            <p:spPr bwMode="auto">
              <a:xfrm>
                <a:off x="5055" y="718"/>
                <a:ext cx="36" cy="52"/>
              </a:xfrm>
              <a:custGeom>
                <a:avLst/>
                <a:gdLst>
                  <a:gd name="T0" fmla="*/ 36 w 73"/>
                  <a:gd name="T1" fmla="*/ 13 h 103"/>
                  <a:gd name="T2" fmla="*/ 26 w 73"/>
                  <a:gd name="T3" fmla="*/ 22 h 103"/>
                  <a:gd name="T4" fmla="*/ 15 w 73"/>
                  <a:gd name="T5" fmla="*/ 48 h 103"/>
                  <a:gd name="T6" fmla="*/ 0 w 73"/>
                  <a:gd name="T7" fmla="*/ 52 h 103"/>
                  <a:gd name="T8" fmla="*/ 1 w 73"/>
                  <a:gd name="T9" fmla="*/ 17 h 103"/>
                  <a:gd name="T10" fmla="*/ 30 w 73"/>
                  <a:gd name="T11" fmla="*/ 0 h 103"/>
                  <a:gd name="T12" fmla="*/ 36 w 73"/>
                  <a:gd name="T13" fmla="*/ 13 h 1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103"/>
                  <a:gd name="T23" fmla="*/ 73 w 73"/>
                  <a:gd name="T24" fmla="*/ 103 h 1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103">
                    <a:moveTo>
                      <a:pt x="73" y="25"/>
                    </a:moveTo>
                    <a:lnTo>
                      <a:pt x="53" y="44"/>
                    </a:lnTo>
                    <a:lnTo>
                      <a:pt x="31" y="96"/>
                    </a:lnTo>
                    <a:lnTo>
                      <a:pt x="0" y="103"/>
                    </a:lnTo>
                    <a:lnTo>
                      <a:pt x="3" y="34"/>
                    </a:lnTo>
                    <a:lnTo>
                      <a:pt x="60" y="0"/>
                    </a:lnTo>
                    <a:lnTo>
                      <a:pt x="73" y="2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" name="Freeform 1012"/>
              <p:cNvSpPr>
                <a:spLocks/>
              </p:cNvSpPr>
              <p:nvPr/>
            </p:nvSpPr>
            <p:spPr bwMode="auto">
              <a:xfrm>
                <a:off x="5053" y="718"/>
                <a:ext cx="39" cy="52"/>
              </a:xfrm>
              <a:custGeom>
                <a:avLst/>
                <a:gdLst>
                  <a:gd name="T0" fmla="*/ 37 w 79"/>
                  <a:gd name="T1" fmla="*/ 13 h 105"/>
                  <a:gd name="T2" fmla="*/ 37 w 79"/>
                  <a:gd name="T3" fmla="*/ 12 h 105"/>
                  <a:gd name="T4" fmla="*/ 27 w 79"/>
                  <a:gd name="T5" fmla="*/ 23 h 105"/>
                  <a:gd name="T6" fmla="*/ 16 w 79"/>
                  <a:gd name="T7" fmla="*/ 48 h 105"/>
                  <a:gd name="T8" fmla="*/ 17 w 79"/>
                  <a:gd name="T9" fmla="*/ 48 h 105"/>
                  <a:gd name="T10" fmla="*/ 1 w 79"/>
                  <a:gd name="T11" fmla="*/ 50 h 105"/>
                  <a:gd name="T12" fmla="*/ 2 w 79"/>
                  <a:gd name="T13" fmla="*/ 51 h 105"/>
                  <a:gd name="T14" fmla="*/ 4 w 79"/>
                  <a:gd name="T15" fmla="*/ 18 h 105"/>
                  <a:gd name="T16" fmla="*/ 3 w 79"/>
                  <a:gd name="T17" fmla="*/ 18 h 105"/>
                  <a:gd name="T18" fmla="*/ 32 w 79"/>
                  <a:gd name="T19" fmla="*/ 1 h 105"/>
                  <a:gd name="T20" fmla="*/ 30 w 79"/>
                  <a:gd name="T21" fmla="*/ 1 h 105"/>
                  <a:gd name="T22" fmla="*/ 37 w 79"/>
                  <a:gd name="T23" fmla="*/ 13 h 105"/>
                  <a:gd name="T24" fmla="*/ 39 w 79"/>
                  <a:gd name="T25" fmla="*/ 12 h 105"/>
                  <a:gd name="T26" fmla="*/ 32 w 79"/>
                  <a:gd name="T27" fmla="*/ 0 h 105"/>
                  <a:gd name="T28" fmla="*/ 32 w 79"/>
                  <a:gd name="T29" fmla="*/ 0 h 105"/>
                  <a:gd name="T30" fmla="*/ 31 w 79"/>
                  <a:gd name="T31" fmla="*/ 0 h 105"/>
                  <a:gd name="T32" fmla="*/ 30 w 79"/>
                  <a:gd name="T33" fmla="*/ 0 h 105"/>
                  <a:gd name="T34" fmla="*/ 2 w 79"/>
                  <a:gd name="T35" fmla="*/ 17 h 105"/>
                  <a:gd name="T36" fmla="*/ 2 w 79"/>
                  <a:gd name="T37" fmla="*/ 18 h 105"/>
                  <a:gd name="T38" fmla="*/ 0 w 79"/>
                  <a:gd name="T39" fmla="*/ 51 h 105"/>
                  <a:gd name="T40" fmla="*/ 0 w 79"/>
                  <a:gd name="T41" fmla="*/ 52 h 105"/>
                  <a:gd name="T42" fmla="*/ 1 w 79"/>
                  <a:gd name="T43" fmla="*/ 52 h 105"/>
                  <a:gd name="T44" fmla="*/ 1 w 79"/>
                  <a:gd name="T45" fmla="*/ 52 h 105"/>
                  <a:gd name="T46" fmla="*/ 17 w 79"/>
                  <a:gd name="T47" fmla="*/ 49 h 105"/>
                  <a:gd name="T48" fmla="*/ 18 w 79"/>
                  <a:gd name="T49" fmla="*/ 49 h 105"/>
                  <a:gd name="T50" fmla="*/ 18 w 79"/>
                  <a:gd name="T51" fmla="*/ 49 h 105"/>
                  <a:gd name="T52" fmla="*/ 18 w 79"/>
                  <a:gd name="T53" fmla="*/ 48 h 105"/>
                  <a:gd name="T54" fmla="*/ 28 w 79"/>
                  <a:gd name="T55" fmla="*/ 23 h 105"/>
                  <a:gd name="T56" fmla="*/ 39 w 79"/>
                  <a:gd name="T57" fmla="*/ 14 h 105"/>
                  <a:gd name="T58" fmla="*/ 39 w 79"/>
                  <a:gd name="T59" fmla="*/ 13 h 105"/>
                  <a:gd name="T60" fmla="*/ 39 w 79"/>
                  <a:gd name="T61" fmla="*/ 12 h 105"/>
                  <a:gd name="T62" fmla="*/ 37 w 79"/>
                  <a:gd name="T63" fmla="*/ 13 h 10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9"/>
                  <a:gd name="T97" fmla="*/ 0 h 105"/>
                  <a:gd name="T98" fmla="*/ 79 w 79"/>
                  <a:gd name="T99" fmla="*/ 105 h 10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9" h="105">
                    <a:moveTo>
                      <a:pt x="74" y="27"/>
                    </a:moveTo>
                    <a:lnTo>
                      <a:pt x="74" y="25"/>
                    </a:lnTo>
                    <a:lnTo>
                      <a:pt x="54" y="46"/>
                    </a:lnTo>
                    <a:lnTo>
                      <a:pt x="32" y="96"/>
                    </a:lnTo>
                    <a:lnTo>
                      <a:pt x="35" y="96"/>
                    </a:lnTo>
                    <a:lnTo>
                      <a:pt x="2" y="101"/>
                    </a:lnTo>
                    <a:lnTo>
                      <a:pt x="5" y="103"/>
                    </a:lnTo>
                    <a:lnTo>
                      <a:pt x="9" y="36"/>
                    </a:lnTo>
                    <a:lnTo>
                      <a:pt x="7" y="36"/>
                    </a:lnTo>
                    <a:lnTo>
                      <a:pt x="65" y="2"/>
                    </a:lnTo>
                    <a:lnTo>
                      <a:pt x="60" y="2"/>
                    </a:lnTo>
                    <a:lnTo>
                      <a:pt x="74" y="27"/>
                    </a:lnTo>
                    <a:lnTo>
                      <a:pt x="79" y="25"/>
                    </a:lnTo>
                    <a:lnTo>
                      <a:pt x="65" y="0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" y="34"/>
                    </a:lnTo>
                    <a:lnTo>
                      <a:pt x="4" y="36"/>
                    </a:lnTo>
                    <a:lnTo>
                      <a:pt x="0" y="103"/>
                    </a:lnTo>
                    <a:lnTo>
                      <a:pt x="0" y="105"/>
                    </a:lnTo>
                    <a:lnTo>
                      <a:pt x="2" y="105"/>
                    </a:lnTo>
                    <a:lnTo>
                      <a:pt x="35" y="98"/>
                    </a:lnTo>
                    <a:lnTo>
                      <a:pt x="37" y="98"/>
                    </a:lnTo>
                    <a:lnTo>
                      <a:pt x="37" y="96"/>
                    </a:lnTo>
                    <a:lnTo>
                      <a:pt x="57" y="46"/>
                    </a:lnTo>
                    <a:lnTo>
                      <a:pt x="79" y="29"/>
                    </a:lnTo>
                    <a:lnTo>
                      <a:pt x="79" y="27"/>
                    </a:lnTo>
                    <a:lnTo>
                      <a:pt x="79" y="25"/>
                    </a:lnTo>
                    <a:lnTo>
                      <a:pt x="74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" name="Freeform 1013"/>
              <p:cNvSpPr>
                <a:spLocks/>
              </p:cNvSpPr>
              <p:nvPr/>
            </p:nvSpPr>
            <p:spPr bwMode="auto">
              <a:xfrm>
                <a:off x="5011" y="770"/>
                <a:ext cx="36" cy="27"/>
              </a:xfrm>
              <a:custGeom>
                <a:avLst/>
                <a:gdLst>
                  <a:gd name="T0" fmla="*/ 22 w 74"/>
                  <a:gd name="T1" fmla="*/ 0 h 52"/>
                  <a:gd name="T2" fmla="*/ 21 w 74"/>
                  <a:gd name="T3" fmla="*/ 0 h 52"/>
                  <a:gd name="T4" fmla="*/ 19 w 74"/>
                  <a:gd name="T5" fmla="*/ 0 h 52"/>
                  <a:gd name="T6" fmla="*/ 18 w 74"/>
                  <a:gd name="T7" fmla="*/ 0 h 52"/>
                  <a:gd name="T8" fmla="*/ 17 w 74"/>
                  <a:gd name="T9" fmla="*/ 0 h 52"/>
                  <a:gd name="T10" fmla="*/ 16 w 74"/>
                  <a:gd name="T11" fmla="*/ 0 h 52"/>
                  <a:gd name="T12" fmla="*/ 14 w 74"/>
                  <a:gd name="T13" fmla="*/ 0 h 52"/>
                  <a:gd name="T14" fmla="*/ 13 w 74"/>
                  <a:gd name="T15" fmla="*/ 1 h 52"/>
                  <a:gd name="T16" fmla="*/ 11 w 74"/>
                  <a:gd name="T17" fmla="*/ 1 h 52"/>
                  <a:gd name="T18" fmla="*/ 9 w 74"/>
                  <a:gd name="T19" fmla="*/ 3 h 52"/>
                  <a:gd name="T20" fmla="*/ 7 w 74"/>
                  <a:gd name="T21" fmla="*/ 4 h 52"/>
                  <a:gd name="T22" fmla="*/ 7 w 74"/>
                  <a:gd name="T23" fmla="*/ 4 h 52"/>
                  <a:gd name="T24" fmla="*/ 5 w 74"/>
                  <a:gd name="T25" fmla="*/ 4 h 52"/>
                  <a:gd name="T26" fmla="*/ 3 w 74"/>
                  <a:gd name="T27" fmla="*/ 7 h 52"/>
                  <a:gd name="T28" fmla="*/ 1 w 74"/>
                  <a:gd name="T29" fmla="*/ 10 h 52"/>
                  <a:gd name="T30" fmla="*/ 1 w 74"/>
                  <a:gd name="T31" fmla="*/ 11 h 52"/>
                  <a:gd name="T32" fmla="*/ 0 w 74"/>
                  <a:gd name="T33" fmla="*/ 13 h 52"/>
                  <a:gd name="T34" fmla="*/ 1 w 74"/>
                  <a:gd name="T35" fmla="*/ 13 h 52"/>
                  <a:gd name="T36" fmla="*/ 1 w 74"/>
                  <a:gd name="T37" fmla="*/ 16 h 52"/>
                  <a:gd name="T38" fmla="*/ 1 w 74"/>
                  <a:gd name="T39" fmla="*/ 18 h 52"/>
                  <a:gd name="T40" fmla="*/ 1 w 74"/>
                  <a:gd name="T41" fmla="*/ 18 h 52"/>
                  <a:gd name="T42" fmla="*/ 2 w 74"/>
                  <a:gd name="T43" fmla="*/ 20 h 52"/>
                  <a:gd name="T44" fmla="*/ 2 w 74"/>
                  <a:gd name="T45" fmla="*/ 20 h 52"/>
                  <a:gd name="T46" fmla="*/ 3 w 74"/>
                  <a:gd name="T47" fmla="*/ 22 h 52"/>
                  <a:gd name="T48" fmla="*/ 3 w 74"/>
                  <a:gd name="T49" fmla="*/ 23 h 52"/>
                  <a:gd name="T50" fmla="*/ 5 w 74"/>
                  <a:gd name="T51" fmla="*/ 23 h 52"/>
                  <a:gd name="T52" fmla="*/ 7 w 74"/>
                  <a:gd name="T53" fmla="*/ 24 h 52"/>
                  <a:gd name="T54" fmla="*/ 8 w 74"/>
                  <a:gd name="T55" fmla="*/ 25 h 52"/>
                  <a:gd name="T56" fmla="*/ 13 w 74"/>
                  <a:gd name="T57" fmla="*/ 26 h 52"/>
                  <a:gd name="T58" fmla="*/ 16 w 74"/>
                  <a:gd name="T59" fmla="*/ 27 h 52"/>
                  <a:gd name="T60" fmla="*/ 17 w 74"/>
                  <a:gd name="T61" fmla="*/ 27 h 52"/>
                  <a:gd name="T62" fmla="*/ 19 w 74"/>
                  <a:gd name="T63" fmla="*/ 27 h 52"/>
                  <a:gd name="T64" fmla="*/ 20 w 74"/>
                  <a:gd name="T65" fmla="*/ 27 h 52"/>
                  <a:gd name="T66" fmla="*/ 23 w 74"/>
                  <a:gd name="T67" fmla="*/ 26 h 52"/>
                  <a:gd name="T68" fmla="*/ 24 w 74"/>
                  <a:gd name="T69" fmla="*/ 26 h 52"/>
                  <a:gd name="T70" fmla="*/ 25 w 74"/>
                  <a:gd name="T71" fmla="*/ 25 h 52"/>
                  <a:gd name="T72" fmla="*/ 27 w 74"/>
                  <a:gd name="T73" fmla="*/ 24 h 52"/>
                  <a:gd name="T74" fmla="*/ 29 w 74"/>
                  <a:gd name="T75" fmla="*/ 24 h 52"/>
                  <a:gd name="T76" fmla="*/ 30 w 74"/>
                  <a:gd name="T77" fmla="*/ 23 h 52"/>
                  <a:gd name="T78" fmla="*/ 32 w 74"/>
                  <a:gd name="T79" fmla="*/ 23 h 52"/>
                  <a:gd name="T80" fmla="*/ 34 w 74"/>
                  <a:gd name="T81" fmla="*/ 20 h 52"/>
                  <a:gd name="T82" fmla="*/ 35 w 74"/>
                  <a:gd name="T83" fmla="*/ 17 h 52"/>
                  <a:gd name="T84" fmla="*/ 36 w 74"/>
                  <a:gd name="T85" fmla="*/ 15 h 52"/>
                  <a:gd name="T86" fmla="*/ 36 w 74"/>
                  <a:gd name="T87" fmla="*/ 13 h 52"/>
                  <a:gd name="T88" fmla="*/ 35 w 74"/>
                  <a:gd name="T89" fmla="*/ 10 h 52"/>
                  <a:gd name="T90" fmla="*/ 35 w 74"/>
                  <a:gd name="T91" fmla="*/ 9 h 52"/>
                  <a:gd name="T92" fmla="*/ 34 w 74"/>
                  <a:gd name="T93" fmla="*/ 7 h 52"/>
                  <a:gd name="T94" fmla="*/ 34 w 74"/>
                  <a:gd name="T95" fmla="*/ 6 h 52"/>
                  <a:gd name="T96" fmla="*/ 32 w 74"/>
                  <a:gd name="T97" fmla="*/ 4 h 52"/>
                  <a:gd name="T98" fmla="*/ 31 w 74"/>
                  <a:gd name="T99" fmla="*/ 4 h 52"/>
                  <a:gd name="T100" fmla="*/ 29 w 74"/>
                  <a:gd name="T101" fmla="*/ 4 h 52"/>
                  <a:gd name="T102" fmla="*/ 28 w 74"/>
                  <a:gd name="T103" fmla="*/ 3 h 5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4"/>
                  <a:gd name="T157" fmla="*/ 0 h 52"/>
                  <a:gd name="T158" fmla="*/ 74 w 74"/>
                  <a:gd name="T159" fmla="*/ 52 h 5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4" h="52">
                    <a:moveTo>
                      <a:pt x="52" y="3"/>
                    </a:moveTo>
                    <a:lnTo>
                      <a:pt x="49" y="1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3"/>
                    </a:lnTo>
                    <a:lnTo>
                      <a:pt x="22" y="1"/>
                    </a:lnTo>
                    <a:lnTo>
                      <a:pt x="22" y="3"/>
                    </a:lnTo>
                    <a:lnTo>
                      <a:pt x="20" y="3"/>
                    </a:lnTo>
                    <a:lnTo>
                      <a:pt x="19" y="5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9" y="12"/>
                    </a:lnTo>
                    <a:lnTo>
                      <a:pt x="7" y="13"/>
                    </a:lnTo>
                    <a:lnTo>
                      <a:pt x="5" y="17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3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2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4" y="37"/>
                    </a:lnTo>
                    <a:lnTo>
                      <a:pt x="5" y="39"/>
                    </a:lnTo>
                    <a:lnTo>
                      <a:pt x="4" y="39"/>
                    </a:lnTo>
                    <a:lnTo>
                      <a:pt x="5" y="39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7" y="44"/>
                    </a:lnTo>
                    <a:lnTo>
                      <a:pt x="9" y="44"/>
                    </a:lnTo>
                    <a:lnTo>
                      <a:pt x="10" y="44"/>
                    </a:lnTo>
                    <a:lnTo>
                      <a:pt x="12" y="45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5" y="47"/>
                    </a:lnTo>
                    <a:lnTo>
                      <a:pt x="17" y="47"/>
                    </a:lnTo>
                    <a:lnTo>
                      <a:pt x="17" y="49"/>
                    </a:lnTo>
                    <a:lnTo>
                      <a:pt x="20" y="50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9" y="52"/>
                    </a:lnTo>
                    <a:lnTo>
                      <a:pt x="30" y="52"/>
                    </a:lnTo>
                    <a:lnTo>
                      <a:pt x="32" y="52"/>
                    </a:lnTo>
                    <a:lnTo>
                      <a:pt x="34" y="52"/>
                    </a:lnTo>
                    <a:lnTo>
                      <a:pt x="35" y="52"/>
                    </a:lnTo>
                    <a:lnTo>
                      <a:pt x="37" y="52"/>
                    </a:lnTo>
                    <a:lnTo>
                      <a:pt x="39" y="52"/>
                    </a:lnTo>
                    <a:lnTo>
                      <a:pt x="40" y="52"/>
                    </a:lnTo>
                    <a:lnTo>
                      <a:pt x="42" y="52"/>
                    </a:lnTo>
                    <a:lnTo>
                      <a:pt x="44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49" y="50"/>
                    </a:lnTo>
                    <a:lnTo>
                      <a:pt x="50" y="50"/>
                    </a:lnTo>
                    <a:lnTo>
                      <a:pt x="52" y="50"/>
                    </a:lnTo>
                    <a:lnTo>
                      <a:pt x="52" y="49"/>
                    </a:lnTo>
                    <a:lnTo>
                      <a:pt x="54" y="49"/>
                    </a:lnTo>
                    <a:lnTo>
                      <a:pt x="55" y="49"/>
                    </a:lnTo>
                    <a:lnTo>
                      <a:pt x="55" y="47"/>
                    </a:lnTo>
                    <a:lnTo>
                      <a:pt x="57" y="47"/>
                    </a:lnTo>
                    <a:lnTo>
                      <a:pt x="59" y="47"/>
                    </a:lnTo>
                    <a:lnTo>
                      <a:pt x="60" y="45"/>
                    </a:lnTo>
                    <a:lnTo>
                      <a:pt x="62" y="44"/>
                    </a:lnTo>
                    <a:lnTo>
                      <a:pt x="64" y="44"/>
                    </a:lnTo>
                    <a:lnTo>
                      <a:pt x="65" y="44"/>
                    </a:lnTo>
                    <a:lnTo>
                      <a:pt x="65" y="42"/>
                    </a:lnTo>
                    <a:lnTo>
                      <a:pt x="67" y="40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72" y="34"/>
                    </a:lnTo>
                    <a:lnTo>
                      <a:pt x="72" y="32"/>
                    </a:lnTo>
                    <a:lnTo>
                      <a:pt x="72" y="30"/>
                    </a:lnTo>
                    <a:lnTo>
                      <a:pt x="74" y="30"/>
                    </a:lnTo>
                    <a:lnTo>
                      <a:pt x="74" y="29"/>
                    </a:lnTo>
                    <a:lnTo>
                      <a:pt x="74" y="27"/>
                    </a:lnTo>
                    <a:lnTo>
                      <a:pt x="74" y="25"/>
                    </a:lnTo>
                    <a:lnTo>
                      <a:pt x="74" y="22"/>
                    </a:lnTo>
                    <a:lnTo>
                      <a:pt x="72" y="20"/>
                    </a:lnTo>
                    <a:lnTo>
                      <a:pt x="72" y="18"/>
                    </a:lnTo>
                    <a:lnTo>
                      <a:pt x="72" y="17"/>
                    </a:lnTo>
                    <a:lnTo>
                      <a:pt x="70" y="15"/>
                    </a:lnTo>
                    <a:lnTo>
                      <a:pt x="70" y="13"/>
                    </a:lnTo>
                    <a:lnTo>
                      <a:pt x="69" y="13"/>
                    </a:lnTo>
                    <a:lnTo>
                      <a:pt x="69" y="12"/>
                    </a:lnTo>
                    <a:lnTo>
                      <a:pt x="67" y="12"/>
                    </a:lnTo>
                    <a:lnTo>
                      <a:pt x="67" y="10"/>
                    </a:lnTo>
                    <a:lnTo>
                      <a:pt x="65" y="8"/>
                    </a:lnTo>
                    <a:lnTo>
                      <a:pt x="64" y="8"/>
                    </a:lnTo>
                    <a:lnTo>
                      <a:pt x="64" y="7"/>
                    </a:lnTo>
                    <a:lnTo>
                      <a:pt x="62" y="7"/>
                    </a:lnTo>
                    <a:lnTo>
                      <a:pt x="60" y="7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" name="Freeform 1014"/>
              <p:cNvSpPr>
                <a:spLocks/>
              </p:cNvSpPr>
              <p:nvPr/>
            </p:nvSpPr>
            <p:spPr bwMode="auto">
              <a:xfrm>
                <a:off x="5010" y="770"/>
                <a:ext cx="38" cy="27"/>
              </a:xfrm>
              <a:custGeom>
                <a:avLst/>
                <a:gdLst>
                  <a:gd name="T0" fmla="*/ 1 w 76"/>
                  <a:gd name="T1" fmla="*/ 11 h 54"/>
                  <a:gd name="T2" fmla="*/ 0 w 76"/>
                  <a:gd name="T3" fmla="*/ 14 h 54"/>
                  <a:gd name="T4" fmla="*/ 1 w 76"/>
                  <a:gd name="T5" fmla="*/ 16 h 54"/>
                  <a:gd name="T6" fmla="*/ 2 w 76"/>
                  <a:gd name="T7" fmla="*/ 20 h 54"/>
                  <a:gd name="T8" fmla="*/ 4 w 76"/>
                  <a:gd name="T9" fmla="*/ 22 h 54"/>
                  <a:gd name="T10" fmla="*/ 5 w 76"/>
                  <a:gd name="T11" fmla="*/ 24 h 54"/>
                  <a:gd name="T12" fmla="*/ 10 w 76"/>
                  <a:gd name="T13" fmla="*/ 26 h 54"/>
                  <a:gd name="T14" fmla="*/ 13 w 76"/>
                  <a:gd name="T15" fmla="*/ 27 h 54"/>
                  <a:gd name="T16" fmla="*/ 17 w 76"/>
                  <a:gd name="T17" fmla="*/ 27 h 54"/>
                  <a:gd name="T18" fmla="*/ 20 w 76"/>
                  <a:gd name="T19" fmla="*/ 27 h 54"/>
                  <a:gd name="T20" fmla="*/ 24 w 76"/>
                  <a:gd name="T21" fmla="*/ 27 h 54"/>
                  <a:gd name="T22" fmla="*/ 28 w 76"/>
                  <a:gd name="T23" fmla="*/ 26 h 54"/>
                  <a:gd name="T24" fmla="*/ 30 w 76"/>
                  <a:gd name="T25" fmla="*/ 24 h 54"/>
                  <a:gd name="T26" fmla="*/ 33 w 76"/>
                  <a:gd name="T27" fmla="*/ 23 h 54"/>
                  <a:gd name="T28" fmla="*/ 35 w 76"/>
                  <a:gd name="T29" fmla="*/ 21 h 54"/>
                  <a:gd name="T30" fmla="*/ 37 w 76"/>
                  <a:gd name="T31" fmla="*/ 19 h 54"/>
                  <a:gd name="T32" fmla="*/ 38 w 76"/>
                  <a:gd name="T33" fmla="*/ 16 h 54"/>
                  <a:gd name="T34" fmla="*/ 38 w 76"/>
                  <a:gd name="T35" fmla="*/ 14 h 54"/>
                  <a:gd name="T36" fmla="*/ 38 w 76"/>
                  <a:gd name="T37" fmla="*/ 12 h 54"/>
                  <a:gd name="T38" fmla="*/ 38 w 76"/>
                  <a:gd name="T39" fmla="*/ 10 h 54"/>
                  <a:gd name="T40" fmla="*/ 35 w 76"/>
                  <a:gd name="T41" fmla="*/ 6 h 54"/>
                  <a:gd name="T42" fmla="*/ 33 w 76"/>
                  <a:gd name="T43" fmla="*/ 3 h 54"/>
                  <a:gd name="T44" fmla="*/ 30 w 76"/>
                  <a:gd name="T45" fmla="*/ 2 h 54"/>
                  <a:gd name="T46" fmla="*/ 22 w 76"/>
                  <a:gd name="T47" fmla="*/ 0 h 54"/>
                  <a:gd name="T48" fmla="*/ 18 w 76"/>
                  <a:gd name="T49" fmla="*/ 0 h 54"/>
                  <a:gd name="T50" fmla="*/ 15 w 76"/>
                  <a:gd name="T51" fmla="*/ 0 h 54"/>
                  <a:gd name="T52" fmla="*/ 10 w 76"/>
                  <a:gd name="T53" fmla="*/ 2 h 54"/>
                  <a:gd name="T54" fmla="*/ 8 w 76"/>
                  <a:gd name="T55" fmla="*/ 3 h 54"/>
                  <a:gd name="T56" fmla="*/ 5 w 76"/>
                  <a:gd name="T57" fmla="*/ 5 h 54"/>
                  <a:gd name="T58" fmla="*/ 2 w 76"/>
                  <a:gd name="T59" fmla="*/ 9 h 54"/>
                  <a:gd name="T60" fmla="*/ 5 w 76"/>
                  <a:gd name="T61" fmla="*/ 6 h 54"/>
                  <a:gd name="T62" fmla="*/ 8 w 76"/>
                  <a:gd name="T63" fmla="*/ 5 h 54"/>
                  <a:gd name="T64" fmla="*/ 10 w 76"/>
                  <a:gd name="T65" fmla="*/ 3 h 54"/>
                  <a:gd name="T66" fmla="*/ 15 w 76"/>
                  <a:gd name="T67" fmla="*/ 2 h 54"/>
                  <a:gd name="T68" fmla="*/ 19 w 76"/>
                  <a:gd name="T69" fmla="*/ 1 h 54"/>
                  <a:gd name="T70" fmla="*/ 22 w 76"/>
                  <a:gd name="T71" fmla="*/ 1 h 54"/>
                  <a:gd name="T72" fmla="*/ 28 w 76"/>
                  <a:gd name="T73" fmla="*/ 3 h 54"/>
                  <a:gd name="T74" fmla="*/ 30 w 76"/>
                  <a:gd name="T75" fmla="*/ 5 h 54"/>
                  <a:gd name="T76" fmla="*/ 33 w 76"/>
                  <a:gd name="T77" fmla="*/ 7 h 54"/>
                  <a:gd name="T78" fmla="*/ 35 w 76"/>
                  <a:gd name="T79" fmla="*/ 10 h 54"/>
                  <a:gd name="T80" fmla="*/ 36 w 76"/>
                  <a:gd name="T81" fmla="*/ 12 h 54"/>
                  <a:gd name="T82" fmla="*/ 36 w 76"/>
                  <a:gd name="T83" fmla="*/ 14 h 54"/>
                  <a:gd name="T84" fmla="*/ 36 w 76"/>
                  <a:gd name="T85" fmla="*/ 16 h 54"/>
                  <a:gd name="T86" fmla="*/ 33 w 76"/>
                  <a:gd name="T87" fmla="*/ 21 h 54"/>
                  <a:gd name="T88" fmla="*/ 31 w 76"/>
                  <a:gd name="T89" fmla="*/ 21 h 54"/>
                  <a:gd name="T90" fmla="*/ 29 w 76"/>
                  <a:gd name="T91" fmla="*/ 23 h 54"/>
                  <a:gd name="T92" fmla="*/ 26 w 76"/>
                  <a:gd name="T93" fmla="*/ 24 h 54"/>
                  <a:gd name="T94" fmla="*/ 22 w 76"/>
                  <a:gd name="T95" fmla="*/ 26 h 54"/>
                  <a:gd name="T96" fmla="*/ 18 w 76"/>
                  <a:gd name="T97" fmla="*/ 26 h 54"/>
                  <a:gd name="T98" fmla="*/ 15 w 76"/>
                  <a:gd name="T99" fmla="*/ 26 h 54"/>
                  <a:gd name="T100" fmla="*/ 12 w 76"/>
                  <a:gd name="T101" fmla="*/ 25 h 54"/>
                  <a:gd name="T102" fmla="*/ 10 w 76"/>
                  <a:gd name="T103" fmla="*/ 24 h 54"/>
                  <a:gd name="T104" fmla="*/ 6 w 76"/>
                  <a:gd name="T105" fmla="*/ 23 h 54"/>
                  <a:gd name="T106" fmla="*/ 5 w 76"/>
                  <a:gd name="T107" fmla="*/ 21 h 54"/>
                  <a:gd name="T108" fmla="*/ 3 w 76"/>
                  <a:gd name="T109" fmla="*/ 18 h 54"/>
                  <a:gd name="T110" fmla="*/ 2 w 76"/>
                  <a:gd name="T111" fmla="*/ 16 h 54"/>
                  <a:gd name="T112" fmla="*/ 2 w 76"/>
                  <a:gd name="T113" fmla="*/ 14 h 54"/>
                  <a:gd name="T114" fmla="*/ 3 w 76"/>
                  <a:gd name="T115" fmla="*/ 11 h 5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6"/>
                  <a:gd name="T175" fmla="*/ 0 h 54"/>
                  <a:gd name="T176" fmla="*/ 76 w 76"/>
                  <a:gd name="T177" fmla="*/ 54 h 5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6" h="54">
                    <a:moveTo>
                      <a:pt x="5" y="17"/>
                    </a:moveTo>
                    <a:lnTo>
                      <a:pt x="1" y="19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1" y="29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3" y="37"/>
                    </a:lnTo>
                    <a:lnTo>
                      <a:pt x="5" y="39"/>
                    </a:lnTo>
                    <a:lnTo>
                      <a:pt x="5" y="41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0" y="47"/>
                    </a:lnTo>
                    <a:lnTo>
                      <a:pt x="11" y="47"/>
                    </a:lnTo>
                    <a:lnTo>
                      <a:pt x="16" y="49"/>
                    </a:lnTo>
                    <a:lnTo>
                      <a:pt x="20" y="51"/>
                    </a:lnTo>
                    <a:lnTo>
                      <a:pt x="20" y="52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30" y="54"/>
                    </a:lnTo>
                    <a:lnTo>
                      <a:pt x="31" y="54"/>
                    </a:lnTo>
                    <a:lnTo>
                      <a:pt x="33" y="54"/>
                    </a:lnTo>
                    <a:lnTo>
                      <a:pt x="36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5" y="54"/>
                    </a:lnTo>
                    <a:lnTo>
                      <a:pt x="48" y="54"/>
                    </a:lnTo>
                    <a:lnTo>
                      <a:pt x="53" y="54"/>
                    </a:lnTo>
                    <a:lnTo>
                      <a:pt x="53" y="52"/>
                    </a:lnTo>
                    <a:lnTo>
                      <a:pt x="56" y="51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3" y="47"/>
                    </a:lnTo>
                    <a:lnTo>
                      <a:pt x="65" y="47"/>
                    </a:lnTo>
                    <a:lnTo>
                      <a:pt x="66" y="46"/>
                    </a:lnTo>
                    <a:lnTo>
                      <a:pt x="68" y="44"/>
                    </a:lnTo>
                    <a:lnTo>
                      <a:pt x="70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3" y="37"/>
                    </a:lnTo>
                    <a:lnTo>
                      <a:pt x="75" y="36"/>
                    </a:lnTo>
                    <a:lnTo>
                      <a:pt x="75" y="32"/>
                    </a:lnTo>
                    <a:lnTo>
                      <a:pt x="76" y="29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6" y="24"/>
                    </a:lnTo>
                    <a:lnTo>
                      <a:pt x="75" y="22"/>
                    </a:lnTo>
                    <a:lnTo>
                      <a:pt x="75" y="20"/>
                    </a:lnTo>
                    <a:lnTo>
                      <a:pt x="75" y="19"/>
                    </a:lnTo>
                    <a:lnTo>
                      <a:pt x="71" y="14"/>
                    </a:lnTo>
                    <a:lnTo>
                      <a:pt x="70" y="12"/>
                    </a:lnTo>
                    <a:lnTo>
                      <a:pt x="68" y="10"/>
                    </a:lnTo>
                    <a:lnTo>
                      <a:pt x="66" y="9"/>
                    </a:lnTo>
                    <a:lnTo>
                      <a:pt x="65" y="7"/>
                    </a:lnTo>
                    <a:lnTo>
                      <a:pt x="61" y="5"/>
                    </a:lnTo>
                    <a:lnTo>
                      <a:pt x="60" y="3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0" y="3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5" y="17"/>
                    </a:lnTo>
                    <a:lnTo>
                      <a:pt x="8" y="19"/>
                    </a:lnTo>
                    <a:lnTo>
                      <a:pt x="8" y="15"/>
                    </a:lnTo>
                    <a:lnTo>
                      <a:pt x="11" y="12"/>
                    </a:lnTo>
                    <a:lnTo>
                      <a:pt x="13" y="12"/>
                    </a:lnTo>
                    <a:lnTo>
                      <a:pt x="16" y="10"/>
                    </a:lnTo>
                    <a:lnTo>
                      <a:pt x="16" y="9"/>
                    </a:lnTo>
                    <a:lnTo>
                      <a:pt x="18" y="9"/>
                    </a:lnTo>
                    <a:lnTo>
                      <a:pt x="20" y="7"/>
                    </a:lnTo>
                    <a:lnTo>
                      <a:pt x="21" y="7"/>
                    </a:lnTo>
                    <a:lnTo>
                      <a:pt x="25" y="5"/>
                    </a:lnTo>
                    <a:lnTo>
                      <a:pt x="31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41" y="2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6" y="3"/>
                    </a:lnTo>
                    <a:lnTo>
                      <a:pt x="56" y="7"/>
                    </a:lnTo>
                    <a:lnTo>
                      <a:pt x="58" y="7"/>
                    </a:lnTo>
                    <a:lnTo>
                      <a:pt x="60" y="7"/>
                    </a:lnTo>
                    <a:lnTo>
                      <a:pt x="61" y="10"/>
                    </a:lnTo>
                    <a:lnTo>
                      <a:pt x="63" y="12"/>
                    </a:lnTo>
                    <a:lnTo>
                      <a:pt x="65" y="12"/>
                    </a:lnTo>
                    <a:lnTo>
                      <a:pt x="66" y="14"/>
                    </a:lnTo>
                    <a:lnTo>
                      <a:pt x="68" y="15"/>
                    </a:lnTo>
                    <a:lnTo>
                      <a:pt x="68" y="17"/>
                    </a:lnTo>
                    <a:lnTo>
                      <a:pt x="70" y="19"/>
                    </a:lnTo>
                    <a:lnTo>
                      <a:pt x="71" y="22"/>
                    </a:lnTo>
                    <a:lnTo>
                      <a:pt x="71" y="24"/>
                    </a:lnTo>
                    <a:lnTo>
                      <a:pt x="71" y="25"/>
                    </a:lnTo>
                    <a:lnTo>
                      <a:pt x="71" y="27"/>
                    </a:lnTo>
                    <a:lnTo>
                      <a:pt x="71" y="29"/>
                    </a:lnTo>
                    <a:lnTo>
                      <a:pt x="71" y="32"/>
                    </a:lnTo>
                    <a:lnTo>
                      <a:pt x="70" y="36"/>
                    </a:lnTo>
                    <a:lnTo>
                      <a:pt x="68" y="39"/>
                    </a:lnTo>
                    <a:lnTo>
                      <a:pt x="66" y="41"/>
                    </a:lnTo>
                    <a:lnTo>
                      <a:pt x="65" y="42"/>
                    </a:lnTo>
                    <a:lnTo>
                      <a:pt x="63" y="42"/>
                    </a:lnTo>
                    <a:lnTo>
                      <a:pt x="61" y="44"/>
                    </a:lnTo>
                    <a:lnTo>
                      <a:pt x="60" y="46"/>
                    </a:lnTo>
                    <a:lnTo>
                      <a:pt x="58" y="46"/>
                    </a:lnTo>
                    <a:lnTo>
                      <a:pt x="58" y="47"/>
                    </a:lnTo>
                    <a:lnTo>
                      <a:pt x="56" y="47"/>
                    </a:lnTo>
                    <a:lnTo>
                      <a:pt x="53" y="47"/>
                    </a:lnTo>
                    <a:lnTo>
                      <a:pt x="53" y="49"/>
                    </a:lnTo>
                    <a:lnTo>
                      <a:pt x="46" y="51"/>
                    </a:lnTo>
                    <a:lnTo>
                      <a:pt x="45" y="51"/>
                    </a:lnTo>
                    <a:lnTo>
                      <a:pt x="41" y="51"/>
                    </a:lnTo>
                    <a:lnTo>
                      <a:pt x="40" y="51"/>
                    </a:lnTo>
                    <a:lnTo>
                      <a:pt x="36" y="51"/>
                    </a:lnTo>
                    <a:lnTo>
                      <a:pt x="33" y="51"/>
                    </a:lnTo>
                    <a:lnTo>
                      <a:pt x="31" y="51"/>
                    </a:lnTo>
                    <a:lnTo>
                      <a:pt x="30" y="51"/>
                    </a:lnTo>
                    <a:lnTo>
                      <a:pt x="28" y="51"/>
                    </a:lnTo>
                    <a:lnTo>
                      <a:pt x="25" y="49"/>
                    </a:lnTo>
                    <a:lnTo>
                      <a:pt x="21" y="49"/>
                    </a:lnTo>
                    <a:lnTo>
                      <a:pt x="23" y="49"/>
                    </a:lnTo>
                    <a:lnTo>
                      <a:pt x="21" y="47"/>
                    </a:lnTo>
                    <a:lnTo>
                      <a:pt x="18" y="47"/>
                    </a:lnTo>
                    <a:lnTo>
                      <a:pt x="15" y="46"/>
                    </a:lnTo>
                    <a:lnTo>
                      <a:pt x="13" y="46"/>
                    </a:lnTo>
                    <a:lnTo>
                      <a:pt x="11" y="44"/>
                    </a:lnTo>
                    <a:lnTo>
                      <a:pt x="11" y="42"/>
                    </a:lnTo>
                    <a:lnTo>
                      <a:pt x="10" y="42"/>
                    </a:lnTo>
                    <a:lnTo>
                      <a:pt x="8" y="39"/>
                    </a:lnTo>
                    <a:lnTo>
                      <a:pt x="6" y="37"/>
                    </a:lnTo>
                    <a:lnTo>
                      <a:pt x="6" y="36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19"/>
                    </a:lnTo>
                    <a:lnTo>
                      <a:pt x="5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" name="Freeform 1015"/>
              <p:cNvSpPr>
                <a:spLocks/>
              </p:cNvSpPr>
              <p:nvPr/>
            </p:nvSpPr>
            <p:spPr bwMode="auto">
              <a:xfrm>
                <a:off x="5030" y="770"/>
                <a:ext cx="21" cy="11"/>
              </a:xfrm>
              <a:custGeom>
                <a:avLst/>
                <a:gdLst>
                  <a:gd name="T0" fmla="*/ 21 w 41"/>
                  <a:gd name="T1" fmla="*/ 9 h 20"/>
                  <a:gd name="T2" fmla="*/ 11 w 41"/>
                  <a:gd name="T3" fmla="*/ 11 h 20"/>
                  <a:gd name="T4" fmla="*/ 0 w 41"/>
                  <a:gd name="T5" fmla="*/ 0 h 20"/>
                  <a:gd name="T6" fmla="*/ 18 w 41"/>
                  <a:gd name="T7" fmla="*/ 0 h 20"/>
                  <a:gd name="T8" fmla="*/ 21 w 41"/>
                  <a:gd name="T9" fmla="*/ 9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20"/>
                  <a:gd name="T17" fmla="*/ 41 w 41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20">
                    <a:moveTo>
                      <a:pt x="41" y="17"/>
                    </a:moveTo>
                    <a:lnTo>
                      <a:pt x="21" y="2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41" y="1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4" name="Freeform 1016"/>
              <p:cNvSpPr>
                <a:spLocks/>
              </p:cNvSpPr>
              <p:nvPr/>
            </p:nvSpPr>
            <p:spPr bwMode="auto">
              <a:xfrm>
                <a:off x="5028" y="770"/>
                <a:ext cx="23" cy="11"/>
              </a:xfrm>
              <a:custGeom>
                <a:avLst/>
                <a:gdLst>
                  <a:gd name="T0" fmla="*/ 21 w 47"/>
                  <a:gd name="T1" fmla="*/ 9 h 24"/>
                  <a:gd name="T2" fmla="*/ 22 w 47"/>
                  <a:gd name="T3" fmla="*/ 8 h 24"/>
                  <a:gd name="T4" fmla="*/ 12 w 47"/>
                  <a:gd name="T5" fmla="*/ 9 h 24"/>
                  <a:gd name="T6" fmla="*/ 14 w 47"/>
                  <a:gd name="T7" fmla="*/ 9 h 24"/>
                  <a:gd name="T8" fmla="*/ 2 w 47"/>
                  <a:gd name="T9" fmla="*/ 1 h 24"/>
                  <a:gd name="T10" fmla="*/ 2 w 47"/>
                  <a:gd name="T11" fmla="*/ 1 h 24"/>
                  <a:gd name="T12" fmla="*/ 20 w 47"/>
                  <a:gd name="T13" fmla="*/ 1 h 24"/>
                  <a:gd name="T14" fmla="*/ 18 w 47"/>
                  <a:gd name="T15" fmla="*/ 1 h 24"/>
                  <a:gd name="T16" fmla="*/ 21 w 47"/>
                  <a:gd name="T17" fmla="*/ 9 h 24"/>
                  <a:gd name="T18" fmla="*/ 23 w 47"/>
                  <a:gd name="T19" fmla="*/ 9 h 24"/>
                  <a:gd name="T20" fmla="*/ 21 w 47"/>
                  <a:gd name="T21" fmla="*/ 1 h 24"/>
                  <a:gd name="T22" fmla="*/ 20 w 47"/>
                  <a:gd name="T23" fmla="*/ 0 h 24"/>
                  <a:gd name="T24" fmla="*/ 2 w 47"/>
                  <a:gd name="T25" fmla="*/ 0 h 24"/>
                  <a:gd name="T26" fmla="*/ 1 w 47"/>
                  <a:gd name="T27" fmla="*/ 0 h 24"/>
                  <a:gd name="T28" fmla="*/ 1 w 47"/>
                  <a:gd name="T29" fmla="*/ 1 h 24"/>
                  <a:gd name="T30" fmla="*/ 0 w 47"/>
                  <a:gd name="T31" fmla="*/ 1 h 24"/>
                  <a:gd name="T32" fmla="*/ 1 w 47"/>
                  <a:gd name="T33" fmla="*/ 1 h 24"/>
                  <a:gd name="T34" fmla="*/ 12 w 47"/>
                  <a:gd name="T35" fmla="*/ 10 h 24"/>
                  <a:gd name="T36" fmla="*/ 12 w 47"/>
                  <a:gd name="T37" fmla="*/ 11 h 24"/>
                  <a:gd name="T38" fmla="*/ 12 w 47"/>
                  <a:gd name="T39" fmla="*/ 10 h 24"/>
                  <a:gd name="T40" fmla="*/ 13 w 47"/>
                  <a:gd name="T41" fmla="*/ 11 h 24"/>
                  <a:gd name="T42" fmla="*/ 22 w 47"/>
                  <a:gd name="T43" fmla="*/ 9 h 24"/>
                  <a:gd name="T44" fmla="*/ 22 w 47"/>
                  <a:gd name="T45" fmla="*/ 9 h 24"/>
                  <a:gd name="T46" fmla="*/ 23 w 47"/>
                  <a:gd name="T47" fmla="*/ 9 h 24"/>
                  <a:gd name="T48" fmla="*/ 21 w 47"/>
                  <a:gd name="T49" fmla="*/ 9 h 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7"/>
                  <a:gd name="T76" fmla="*/ 0 h 24"/>
                  <a:gd name="T77" fmla="*/ 47 w 47"/>
                  <a:gd name="T78" fmla="*/ 24 h 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7" h="24">
                    <a:moveTo>
                      <a:pt x="42" y="19"/>
                    </a:moveTo>
                    <a:lnTo>
                      <a:pt x="44" y="17"/>
                    </a:lnTo>
                    <a:lnTo>
                      <a:pt x="25" y="20"/>
                    </a:lnTo>
                    <a:lnTo>
                      <a:pt x="29" y="2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0" y="2"/>
                    </a:lnTo>
                    <a:lnTo>
                      <a:pt x="37" y="2"/>
                    </a:lnTo>
                    <a:lnTo>
                      <a:pt x="42" y="19"/>
                    </a:lnTo>
                    <a:lnTo>
                      <a:pt x="47" y="19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5" y="22"/>
                    </a:lnTo>
                    <a:lnTo>
                      <a:pt x="25" y="24"/>
                    </a:lnTo>
                    <a:lnTo>
                      <a:pt x="25" y="22"/>
                    </a:lnTo>
                    <a:lnTo>
                      <a:pt x="27" y="24"/>
                    </a:lnTo>
                    <a:lnTo>
                      <a:pt x="45" y="20"/>
                    </a:lnTo>
                    <a:lnTo>
                      <a:pt x="47" y="19"/>
                    </a:lnTo>
                    <a:lnTo>
                      <a:pt x="42" y="1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5" name="Freeform 1017"/>
              <p:cNvSpPr>
                <a:spLocks/>
              </p:cNvSpPr>
              <p:nvPr/>
            </p:nvSpPr>
            <p:spPr bwMode="auto">
              <a:xfrm>
                <a:off x="4967" y="737"/>
                <a:ext cx="80" cy="57"/>
              </a:xfrm>
              <a:custGeom>
                <a:avLst/>
                <a:gdLst>
                  <a:gd name="T0" fmla="*/ 52 w 162"/>
                  <a:gd name="T1" fmla="*/ 1 h 115"/>
                  <a:gd name="T2" fmla="*/ 49 w 162"/>
                  <a:gd name="T3" fmla="*/ 0 h 115"/>
                  <a:gd name="T4" fmla="*/ 45 w 162"/>
                  <a:gd name="T5" fmla="*/ 0 h 115"/>
                  <a:gd name="T6" fmla="*/ 43 w 162"/>
                  <a:gd name="T7" fmla="*/ 0 h 115"/>
                  <a:gd name="T8" fmla="*/ 40 w 162"/>
                  <a:gd name="T9" fmla="*/ 0 h 115"/>
                  <a:gd name="T10" fmla="*/ 37 w 162"/>
                  <a:gd name="T11" fmla="*/ 0 h 115"/>
                  <a:gd name="T12" fmla="*/ 35 w 162"/>
                  <a:gd name="T13" fmla="*/ 0 h 115"/>
                  <a:gd name="T14" fmla="*/ 30 w 162"/>
                  <a:gd name="T15" fmla="*/ 1 h 115"/>
                  <a:gd name="T16" fmla="*/ 25 w 162"/>
                  <a:gd name="T17" fmla="*/ 2 h 115"/>
                  <a:gd name="T18" fmla="*/ 22 w 162"/>
                  <a:gd name="T19" fmla="*/ 4 h 115"/>
                  <a:gd name="T20" fmla="*/ 18 w 162"/>
                  <a:gd name="T21" fmla="*/ 4 h 115"/>
                  <a:gd name="T22" fmla="*/ 15 w 162"/>
                  <a:gd name="T23" fmla="*/ 7 h 115"/>
                  <a:gd name="T24" fmla="*/ 12 w 162"/>
                  <a:gd name="T25" fmla="*/ 8 h 115"/>
                  <a:gd name="T26" fmla="*/ 11 w 162"/>
                  <a:gd name="T27" fmla="*/ 10 h 115"/>
                  <a:gd name="T28" fmla="*/ 8 w 162"/>
                  <a:gd name="T29" fmla="*/ 12 h 115"/>
                  <a:gd name="T30" fmla="*/ 6 w 162"/>
                  <a:gd name="T31" fmla="*/ 15 h 115"/>
                  <a:gd name="T32" fmla="*/ 2 w 162"/>
                  <a:gd name="T33" fmla="*/ 19 h 115"/>
                  <a:gd name="T34" fmla="*/ 1 w 162"/>
                  <a:gd name="T35" fmla="*/ 23 h 115"/>
                  <a:gd name="T36" fmla="*/ 1 w 162"/>
                  <a:gd name="T37" fmla="*/ 24 h 115"/>
                  <a:gd name="T38" fmla="*/ 1 w 162"/>
                  <a:gd name="T39" fmla="*/ 27 h 115"/>
                  <a:gd name="T40" fmla="*/ 0 w 162"/>
                  <a:gd name="T41" fmla="*/ 29 h 115"/>
                  <a:gd name="T42" fmla="*/ 1 w 162"/>
                  <a:gd name="T43" fmla="*/ 31 h 115"/>
                  <a:gd name="T44" fmla="*/ 1 w 162"/>
                  <a:gd name="T45" fmla="*/ 34 h 115"/>
                  <a:gd name="T46" fmla="*/ 2 w 162"/>
                  <a:gd name="T47" fmla="*/ 38 h 115"/>
                  <a:gd name="T48" fmla="*/ 4 w 162"/>
                  <a:gd name="T49" fmla="*/ 42 h 115"/>
                  <a:gd name="T50" fmla="*/ 6 w 162"/>
                  <a:gd name="T51" fmla="*/ 45 h 115"/>
                  <a:gd name="T52" fmla="*/ 8 w 162"/>
                  <a:gd name="T53" fmla="*/ 46 h 115"/>
                  <a:gd name="T54" fmla="*/ 9 w 162"/>
                  <a:gd name="T55" fmla="*/ 48 h 115"/>
                  <a:gd name="T56" fmla="*/ 11 w 162"/>
                  <a:gd name="T57" fmla="*/ 49 h 115"/>
                  <a:gd name="T58" fmla="*/ 13 w 162"/>
                  <a:gd name="T59" fmla="*/ 51 h 115"/>
                  <a:gd name="T60" fmla="*/ 16 w 162"/>
                  <a:gd name="T61" fmla="*/ 52 h 115"/>
                  <a:gd name="T62" fmla="*/ 19 w 162"/>
                  <a:gd name="T63" fmla="*/ 53 h 115"/>
                  <a:gd name="T64" fmla="*/ 26 w 162"/>
                  <a:gd name="T65" fmla="*/ 56 h 115"/>
                  <a:gd name="T66" fmla="*/ 30 w 162"/>
                  <a:gd name="T67" fmla="*/ 57 h 115"/>
                  <a:gd name="T68" fmla="*/ 33 w 162"/>
                  <a:gd name="T69" fmla="*/ 57 h 115"/>
                  <a:gd name="T70" fmla="*/ 37 w 162"/>
                  <a:gd name="T71" fmla="*/ 57 h 115"/>
                  <a:gd name="T72" fmla="*/ 40 w 162"/>
                  <a:gd name="T73" fmla="*/ 57 h 115"/>
                  <a:gd name="T74" fmla="*/ 42 w 162"/>
                  <a:gd name="T75" fmla="*/ 57 h 115"/>
                  <a:gd name="T76" fmla="*/ 45 w 162"/>
                  <a:gd name="T77" fmla="*/ 57 h 115"/>
                  <a:gd name="T78" fmla="*/ 50 w 162"/>
                  <a:gd name="T79" fmla="*/ 56 h 115"/>
                  <a:gd name="T80" fmla="*/ 56 w 162"/>
                  <a:gd name="T81" fmla="*/ 55 h 115"/>
                  <a:gd name="T82" fmla="*/ 58 w 162"/>
                  <a:gd name="T83" fmla="*/ 53 h 115"/>
                  <a:gd name="T84" fmla="*/ 61 w 162"/>
                  <a:gd name="T85" fmla="*/ 53 h 115"/>
                  <a:gd name="T86" fmla="*/ 63 w 162"/>
                  <a:gd name="T87" fmla="*/ 51 h 115"/>
                  <a:gd name="T88" fmla="*/ 66 w 162"/>
                  <a:gd name="T89" fmla="*/ 50 h 115"/>
                  <a:gd name="T90" fmla="*/ 68 w 162"/>
                  <a:gd name="T91" fmla="*/ 48 h 115"/>
                  <a:gd name="T92" fmla="*/ 71 w 162"/>
                  <a:gd name="T93" fmla="*/ 46 h 115"/>
                  <a:gd name="T94" fmla="*/ 73 w 162"/>
                  <a:gd name="T95" fmla="*/ 45 h 115"/>
                  <a:gd name="T96" fmla="*/ 76 w 162"/>
                  <a:gd name="T97" fmla="*/ 40 h 115"/>
                  <a:gd name="T98" fmla="*/ 78 w 162"/>
                  <a:gd name="T99" fmla="*/ 35 h 115"/>
                  <a:gd name="T100" fmla="*/ 79 w 162"/>
                  <a:gd name="T101" fmla="*/ 33 h 115"/>
                  <a:gd name="T102" fmla="*/ 80 w 162"/>
                  <a:gd name="T103" fmla="*/ 30 h 115"/>
                  <a:gd name="T104" fmla="*/ 80 w 162"/>
                  <a:gd name="T105" fmla="*/ 28 h 115"/>
                  <a:gd name="T106" fmla="*/ 80 w 162"/>
                  <a:gd name="T107" fmla="*/ 25 h 115"/>
                  <a:gd name="T108" fmla="*/ 79 w 162"/>
                  <a:gd name="T109" fmla="*/ 23 h 115"/>
                  <a:gd name="T110" fmla="*/ 78 w 162"/>
                  <a:gd name="T111" fmla="*/ 19 h 115"/>
                  <a:gd name="T112" fmla="*/ 76 w 162"/>
                  <a:gd name="T113" fmla="*/ 14 h 115"/>
                  <a:gd name="T114" fmla="*/ 73 w 162"/>
                  <a:gd name="T115" fmla="*/ 12 h 115"/>
                  <a:gd name="T116" fmla="*/ 72 w 162"/>
                  <a:gd name="T117" fmla="*/ 11 h 115"/>
                  <a:gd name="T118" fmla="*/ 69 w 162"/>
                  <a:gd name="T119" fmla="*/ 8 h 115"/>
                  <a:gd name="T120" fmla="*/ 66 w 162"/>
                  <a:gd name="T121" fmla="*/ 7 h 115"/>
                  <a:gd name="T122" fmla="*/ 64 w 162"/>
                  <a:gd name="T123" fmla="*/ 5 h 115"/>
                  <a:gd name="T124" fmla="*/ 60 w 162"/>
                  <a:gd name="T125" fmla="*/ 3 h 11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2"/>
                  <a:gd name="T190" fmla="*/ 0 h 115"/>
                  <a:gd name="T191" fmla="*/ 162 w 162"/>
                  <a:gd name="T192" fmla="*/ 115 h 11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2" h="115">
                    <a:moveTo>
                      <a:pt x="117" y="5"/>
                    </a:moveTo>
                    <a:lnTo>
                      <a:pt x="112" y="2"/>
                    </a:lnTo>
                    <a:lnTo>
                      <a:pt x="108" y="2"/>
                    </a:lnTo>
                    <a:lnTo>
                      <a:pt x="105" y="2"/>
                    </a:lnTo>
                    <a:lnTo>
                      <a:pt x="103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3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9" y="0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2" y="4"/>
                    </a:lnTo>
                    <a:lnTo>
                      <a:pt x="50" y="5"/>
                    </a:lnTo>
                    <a:lnTo>
                      <a:pt x="49" y="5"/>
                    </a:lnTo>
                    <a:lnTo>
                      <a:pt x="45" y="7"/>
                    </a:lnTo>
                    <a:lnTo>
                      <a:pt x="44" y="9"/>
                    </a:lnTo>
                    <a:lnTo>
                      <a:pt x="40" y="9"/>
                    </a:lnTo>
                    <a:lnTo>
                      <a:pt x="39" y="9"/>
                    </a:lnTo>
                    <a:lnTo>
                      <a:pt x="37" y="9"/>
                    </a:lnTo>
                    <a:lnTo>
                      <a:pt x="35" y="12"/>
                    </a:lnTo>
                    <a:lnTo>
                      <a:pt x="34" y="12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27" y="15"/>
                    </a:lnTo>
                    <a:lnTo>
                      <a:pt x="25" y="17"/>
                    </a:lnTo>
                    <a:lnTo>
                      <a:pt x="24" y="19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9" y="22"/>
                    </a:lnTo>
                    <a:lnTo>
                      <a:pt x="17" y="24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9" y="34"/>
                    </a:lnTo>
                    <a:lnTo>
                      <a:pt x="5" y="37"/>
                    </a:lnTo>
                    <a:lnTo>
                      <a:pt x="5" y="39"/>
                    </a:lnTo>
                    <a:lnTo>
                      <a:pt x="4" y="41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2" y="63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69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5" y="81"/>
                    </a:lnTo>
                    <a:lnTo>
                      <a:pt x="7" y="81"/>
                    </a:lnTo>
                    <a:lnTo>
                      <a:pt x="9" y="85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2" y="91"/>
                    </a:lnTo>
                    <a:lnTo>
                      <a:pt x="14" y="91"/>
                    </a:lnTo>
                    <a:lnTo>
                      <a:pt x="15" y="91"/>
                    </a:lnTo>
                    <a:lnTo>
                      <a:pt x="17" y="93"/>
                    </a:lnTo>
                    <a:lnTo>
                      <a:pt x="17" y="95"/>
                    </a:lnTo>
                    <a:lnTo>
                      <a:pt x="19" y="97"/>
                    </a:lnTo>
                    <a:lnTo>
                      <a:pt x="20" y="98"/>
                    </a:lnTo>
                    <a:lnTo>
                      <a:pt x="22" y="98"/>
                    </a:lnTo>
                    <a:lnTo>
                      <a:pt x="24" y="100"/>
                    </a:lnTo>
                    <a:lnTo>
                      <a:pt x="25" y="100"/>
                    </a:lnTo>
                    <a:lnTo>
                      <a:pt x="25" y="102"/>
                    </a:lnTo>
                    <a:lnTo>
                      <a:pt x="27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0" y="103"/>
                    </a:lnTo>
                    <a:lnTo>
                      <a:pt x="32" y="105"/>
                    </a:lnTo>
                    <a:lnTo>
                      <a:pt x="34" y="105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9" y="107"/>
                    </a:lnTo>
                    <a:lnTo>
                      <a:pt x="40" y="108"/>
                    </a:lnTo>
                    <a:lnTo>
                      <a:pt x="45" y="110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7" y="115"/>
                    </a:lnTo>
                    <a:lnTo>
                      <a:pt x="59" y="115"/>
                    </a:lnTo>
                    <a:lnTo>
                      <a:pt x="60" y="115"/>
                    </a:lnTo>
                    <a:lnTo>
                      <a:pt x="62" y="115"/>
                    </a:lnTo>
                    <a:lnTo>
                      <a:pt x="64" y="115"/>
                    </a:lnTo>
                    <a:lnTo>
                      <a:pt x="65" y="115"/>
                    </a:lnTo>
                    <a:lnTo>
                      <a:pt x="67" y="115"/>
                    </a:lnTo>
                    <a:lnTo>
                      <a:pt x="70" y="115"/>
                    </a:lnTo>
                    <a:lnTo>
                      <a:pt x="72" y="115"/>
                    </a:lnTo>
                    <a:lnTo>
                      <a:pt x="74" y="115"/>
                    </a:lnTo>
                    <a:lnTo>
                      <a:pt x="75" y="115"/>
                    </a:lnTo>
                    <a:lnTo>
                      <a:pt x="77" y="115"/>
                    </a:lnTo>
                    <a:lnTo>
                      <a:pt x="80" y="115"/>
                    </a:lnTo>
                    <a:lnTo>
                      <a:pt x="82" y="115"/>
                    </a:lnTo>
                    <a:lnTo>
                      <a:pt x="84" y="115"/>
                    </a:lnTo>
                    <a:lnTo>
                      <a:pt x="85" y="115"/>
                    </a:lnTo>
                    <a:lnTo>
                      <a:pt x="87" y="115"/>
                    </a:lnTo>
                    <a:lnTo>
                      <a:pt x="88" y="115"/>
                    </a:lnTo>
                    <a:lnTo>
                      <a:pt x="90" y="115"/>
                    </a:lnTo>
                    <a:lnTo>
                      <a:pt x="92" y="115"/>
                    </a:lnTo>
                    <a:lnTo>
                      <a:pt x="93" y="115"/>
                    </a:lnTo>
                    <a:lnTo>
                      <a:pt x="95" y="115"/>
                    </a:lnTo>
                    <a:lnTo>
                      <a:pt x="97" y="115"/>
                    </a:lnTo>
                    <a:lnTo>
                      <a:pt x="102" y="113"/>
                    </a:lnTo>
                    <a:lnTo>
                      <a:pt x="103" y="113"/>
                    </a:lnTo>
                    <a:lnTo>
                      <a:pt x="110" y="110"/>
                    </a:lnTo>
                    <a:lnTo>
                      <a:pt x="112" y="110"/>
                    </a:lnTo>
                    <a:lnTo>
                      <a:pt x="113" y="110"/>
                    </a:lnTo>
                    <a:lnTo>
                      <a:pt x="113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8" y="107"/>
                    </a:lnTo>
                    <a:lnTo>
                      <a:pt x="120" y="107"/>
                    </a:lnTo>
                    <a:lnTo>
                      <a:pt x="122" y="107"/>
                    </a:lnTo>
                    <a:lnTo>
                      <a:pt x="123" y="107"/>
                    </a:lnTo>
                    <a:lnTo>
                      <a:pt x="125" y="105"/>
                    </a:lnTo>
                    <a:lnTo>
                      <a:pt x="127" y="105"/>
                    </a:lnTo>
                    <a:lnTo>
                      <a:pt x="128" y="103"/>
                    </a:lnTo>
                    <a:lnTo>
                      <a:pt x="128" y="102"/>
                    </a:lnTo>
                    <a:lnTo>
                      <a:pt x="132" y="102"/>
                    </a:lnTo>
                    <a:lnTo>
                      <a:pt x="133" y="100"/>
                    </a:lnTo>
                    <a:lnTo>
                      <a:pt x="133" y="98"/>
                    </a:lnTo>
                    <a:lnTo>
                      <a:pt x="137" y="98"/>
                    </a:lnTo>
                    <a:lnTo>
                      <a:pt x="138" y="97"/>
                    </a:lnTo>
                    <a:lnTo>
                      <a:pt x="140" y="97"/>
                    </a:lnTo>
                    <a:lnTo>
                      <a:pt x="140" y="95"/>
                    </a:lnTo>
                    <a:lnTo>
                      <a:pt x="142" y="93"/>
                    </a:lnTo>
                    <a:lnTo>
                      <a:pt x="143" y="93"/>
                    </a:lnTo>
                    <a:lnTo>
                      <a:pt x="143" y="91"/>
                    </a:lnTo>
                    <a:lnTo>
                      <a:pt x="145" y="91"/>
                    </a:lnTo>
                    <a:lnTo>
                      <a:pt x="147" y="90"/>
                    </a:lnTo>
                    <a:lnTo>
                      <a:pt x="148" y="88"/>
                    </a:lnTo>
                    <a:lnTo>
                      <a:pt x="148" y="85"/>
                    </a:lnTo>
                    <a:lnTo>
                      <a:pt x="152" y="85"/>
                    </a:lnTo>
                    <a:lnTo>
                      <a:pt x="153" y="81"/>
                    </a:lnTo>
                    <a:lnTo>
                      <a:pt x="157" y="78"/>
                    </a:lnTo>
                    <a:lnTo>
                      <a:pt x="157" y="76"/>
                    </a:lnTo>
                    <a:lnTo>
                      <a:pt x="158" y="73"/>
                    </a:lnTo>
                    <a:lnTo>
                      <a:pt x="158" y="71"/>
                    </a:lnTo>
                    <a:lnTo>
                      <a:pt x="160" y="69"/>
                    </a:lnTo>
                    <a:lnTo>
                      <a:pt x="160" y="68"/>
                    </a:lnTo>
                    <a:lnTo>
                      <a:pt x="160" y="66"/>
                    </a:lnTo>
                    <a:lnTo>
                      <a:pt x="160" y="64"/>
                    </a:lnTo>
                    <a:lnTo>
                      <a:pt x="160" y="63"/>
                    </a:lnTo>
                    <a:lnTo>
                      <a:pt x="162" y="61"/>
                    </a:lnTo>
                    <a:lnTo>
                      <a:pt x="162" y="59"/>
                    </a:lnTo>
                    <a:lnTo>
                      <a:pt x="162" y="58"/>
                    </a:lnTo>
                    <a:lnTo>
                      <a:pt x="162" y="56"/>
                    </a:lnTo>
                    <a:lnTo>
                      <a:pt x="162" y="54"/>
                    </a:lnTo>
                    <a:lnTo>
                      <a:pt x="162" y="53"/>
                    </a:lnTo>
                    <a:lnTo>
                      <a:pt x="162" y="51"/>
                    </a:lnTo>
                    <a:lnTo>
                      <a:pt x="162" y="49"/>
                    </a:lnTo>
                    <a:lnTo>
                      <a:pt x="162" y="48"/>
                    </a:lnTo>
                    <a:lnTo>
                      <a:pt x="160" y="46"/>
                    </a:lnTo>
                    <a:lnTo>
                      <a:pt x="160" y="44"/>
                    </a:lnTo>
                    <a:lnTo>
                      <a:pt x="160" y="41"/>
                    </a:lnTo>
                    <a:lnTo>
                      <a:pt x="158" y="39"/>
                    </a:lnTo>
                    <a:lnTo>
                      <a:pt x="157" y="34"/>
                    </a:lnTo>
                    <a:lnTo>
                      <a:pt x="155" y="34"/>
                    </a:lnTo>
                    <a:lnTo>
                      <a:pt x="153" y="31"/>
                    </a:lnTo>
                    <a:lnTo>
                      <a:pt x="153" y="29"/>
                    </a:lnTo>
                    <a:lnTo>
                      <a:pt x="152" y="27"/>
                    </a:lnTo>
                    <a:lnTo>
                      <a:pt x="150" y="26"/>
                    </a:lnTo>
                    <a:lnTo>
                      <a:pt x="148" y="24"/>
                    </a:lnTo>
                    <a:lnTo>
                      <a:pt x="147" y="24"/>
                    </a:lnTo>
                    <a:lnTo>
                      <a:pt x="147" y="22"/>
                    </a:lnTo>
                    <a:lnTo>
                      <a:pt x="145" y="22"/>
                    </a:lnTo>
                    <a:lnTo>
                      <a:pt x="145" y="20"/>
                    </a:lnTo>
                    <a:lnTo>
                      <a:pt x="143" y="19"/>
                    </a:lnTo>
                    <a:lnTo>
                      <a:pt x="142" y="19"/>
                    </a:lnTo>
                    <a:lnTo>
                      <a:pt x="140" y="17"/>
                    </a:lnTo>
                    <a:lnTo>
                      <a:pt x="140" y="15"/>
                    </a:lnTo>
                    <a:lnTo>
                      <a:pt x="137" y="15"/>
                    </a:lnTo>
                    <a:lnTo>
                      <a:pt x="137" y="14"/>
                    </a:lnTo>
                    <a:lnTo>
                      <a:pt x="133" y="14"/>
                    </a:lnTo>
                    <a:lnTo>
                      <a:pt x="133" y="12"/>
                    </a:lnTo>
                    <a:lnTo>
                      <a:pt x="132" y="12"/>
                    </a:lnTo>
                    <a:lnTo>
                      <a:pt x="130" y="10"/>
                    </a:lnTo>
                    <a:lnTo>
                      <a:pt x="128" y="9"/>
                    </a:lnTo>
                    <a:lnTo>
                      <a:pt x="127" y="9"/>
                    </a:lnTo>
                    <a:lnTo>
                      <a:pt x="122" y="7"/>
                    </a:lnTo>
                    <a:lnTo>
                      <a:pt x="120" y="7"/>
                    </a:lnTo>
                    <a:lnTo>
                      <a:pt x="117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6" name="Freeform 1018"/>
              <p:cNvSpPr>
                <a:spLocks/>
              </p:cNvSpPr>
              <p:nvPr/>
            </p:nvSpPr>
            <p:spPr bwMode="auto">
              <a:xfrm>
                <a:off x="4971" y="731"/>
                <a:ext cx="82" cy="60"/>
              </a:xfrm>
              <a:custGeom>
                <a:avLst/>
                <a:gdLst>
                  <a:gd name="T0" fmla="*/ 0 w 164"/>
                  <a:gd name="T1" fmla="*/ 24 h 120"/>
                  <a:gd name="T2" fmla="*/ 0 w 164"/>
                  <a:gd name="T3" fmla="*/ 29 h 120"/>
                  <a:gd name="T4" fmla="*/ 0 w 164"/>
                  <a:gd name="T5" fmla="*/ 35 h 120"/>
                  <a:gd name="T6" fmla="*/ 4 w 164"/>
                  <a:gd name="T7" fmla="*/ 44 h 120"/>
                  <a:gd name="T8" fmla="*/ 8 w 164"/>
                  <a:gd name="T9" fmla="*/ 49 h 120"/>
                  <a:gd name="T10" fmla="*/ 14 w 164"/>
                  <a:gd name="T11" fmla="*/ 53 h 120"/>
                  <a:gd name="T12" fmla="*/ 21 w 164"/>
                  <a:gd name="T13" fmla="*/ 56 h 120"/>
                  <a:gd name="T14" fmla="*/ 28 w 164"/>
                  <a:gd name="T15" fmla="*/ 60 h 120"/>
                  <a:gd name="T16" fmla="*/ 38 w 164"/>
                  <a:gd name="T17" fmla="*/ 60 h 120"/>
                  <a:gd name="T18" fmla="*/ 44 w 164"/>
                  <a:gd name="T19" fmla="*/ 60 h 120"/>
                  <a:gd name="T20" fmla="*/ 58 w 164"/>
                  <a:gd name="T21" fmla="*/ 57 h 120"/>
                  <a:gd name="T22" fmla="*/ 65 w 164"/>
                  <a:gd name="T23" fmla="*/ 54 h 120"/>
                  <a:gd name="T24" fmla="*/ 71 w 164"/>
                  <a:gd name="T25" fmla="*/ 49 h 120"/>
                  <a:gd name="T26" fmla="*/ 77 w 164"/>
                  <a:gd name="T27" fmla="*/ 44 h 120"/>
                  <a:gd name="T28" fmla="*/ 80 w 164"/>
                  <a:gd name="T29" fmla="*/ 40 h 120"/>
                  <a:gd name="T30" fmla="*/ 82 w 164"/>
                  <a:gd name="T31" fmla="*/ 33 h 120"/>
                  <a:gd name="T32" fmla="*/ 82 w 164"/>
                  <a:gd name="T33" fmla="*/ 27 h 120"/>
                  <a:gd name="T34" fmla="*/ 77 w 164"/>
                  <a:gd name="T35" fmla="*/ 14 h 120"/>
                  <a:gd name="T36" fmla="*/ 72 w 164"/>
                  <a:gd name="T37" fmla="*/ 10 h 120"/>
                  <a:gd name="T38" fmla="*/ 66 w 164"/>
                  <a:gd name="T39" fmla="*/ 6 h 120"/>
                  <a:gd name="T40" fmla="*/ 53 w 164"/>
                  <a:gd name="T41" fmla="*/ 1 h 120"/>
                  <a:gd name="T42" fmla="*/ 44 w 164"/>
                  <a:gd name="T43" fmla="*/ 0 h 120"/>
                  <a:gd name="T44" fmla="*/ 38 w 164"/>
                  <a:gd name="T45" fmla="*/ 0 h 120"/>
                  <a:gd name="T46" fmla="*/ 21 w 164"/>
                  <a:gd name="T47" fmla="*/ 4 h 120"/>
                  <a:gd name="T48" fmla="*/ 15 w 164"/>
                  <a:gd name="T49" fmla="*/ 7 h 120"/>
                  <a:gd name="T50" fmla="*/ 9 w 164"/>
                  <a:gd name="T51" fmla="*/ 11 h 120"/>
                  <a:gd name="T52" fmla="*/ 3 w 164"/>
                  <a:gd name="T53" fmla="*/ 18 h 120"/>
                  <a:gd name="T54" fmla="*/ 10 w 164"/>
                  <a:gd name="T55" fmla="*/ 13 h 120"/>
                  <a:gd name="T56" fmla="*/ 15 w 164"/>
                  <a:gd name="T57" fmla="*/ 10 h 120"/>
                  <a:gd name="T58" fmla="*/ 21 w 164"/>
                  <a:gd name="T59" fmla="*/ 6 h 120"/>
                  <a:gd name="T60" fmla="*/ 28 w 164"/>
                  <a:gd name="T61" fmla="*/ 4 h 120"/>
                  <a:gd name="T62" fmla="*/ 36 w 164"/>
                  <a:gd name="T63" fmla="*/ 3 h 120"/>
                  <a:gd name="T64" fmla="*/ 43 w 164"/>
                  <a:gd name="T65" fmla="*/ 2 h 120"/>
                  <a:gd name="T66" fmla="*/ 50 w 164"/>
                  <a:gd name="T67" fmla="*/ 3 h 120"/>
                  <a:gd name="T68" fmla="*/ 58 w 164"/>
                  <a:gd name="T69" fmla="*/ 5 h 120"/>
                  <a:gd name="T70" fmla="*/ 66 w 164"/>
                  <a:gd name="T71" fmla="*/ 8 h 120"/>
                  <a:gd name="T72" fmla="*/ 72 w 164"/>
                  <a:gd name="T73" fmla="*/ 11 h 120"/>
                  <a:gd name="T74" fmla="*/ 76 w 164"/>
                  <a:gd name="T75" fmla="*/ 16 h 120"/>
                  <a:gd name="T76" fmla="*/ 79 w 164"/>
                  <a:gd name="T77" fmla="*/ 22 h 120"/>
                  <a:gd name="T78" fmla="*/ 80 w 164"/>
                  <a:gd name="T79" fmla="*/ 28 h 120"/>
                  <a:gd name="T80" fmla="*/ 79 w 164"/>
                  <a:gd name="T81" fmla="*/ 35 h 120"/>
                  <a:gd name="T82" fmla="*/ 77 w 164"/>
                  <a:gd name="T83" fmla="*/ 40 h 120"/>
                  <a:gd name="T84" fmla="*/ 74 w 164"/>
                  <a:gd name="T85" fmla="*/ 44 h 120"/>
                  <a:gd name="T86" fmla="*/ 69 w 164"/>
                  <a:gd name="T87" fmla="*/ 49 h 120"/>
                  <a:gd name="T88" fmla="*/ 64 w 164"/>
                  <a:gd name="T89" fmla="*/ 53 h 120"/>
                  <a:gd name="T90" fmla="*/ 56 w 164"/>
                  <a:gd name="T91" fmla="*/ 55 h 120"/>
                  <a:gd name="T92" fmla="*/ 44 w 164"/>
                  <a:gd name="T93" fmla="*/ 58 h 120"/>
                  <a:gd name="T94" fmla="*/ 38 w 164"/>
                  <a:gd name="T95" fmla="*/ 59 h 120"/>
                  <a:gd name="T96" fmla="*/ 30 w 164"/>
                  <a:gd name="T97" fmla="*/ 58 h 120"/>
                  <a:gd name="T98" fmla="*/ 22 w 164"/>
                  <a:gd name="T99" fmla="*/ 55 h 120"/>
                  <a:gd name="T100" fmla="*/ 15 w 164"/>
                  <a:gd name="T101" fmla="*/ 53 h 120"/>
                  <a:gd name="T102" fmla="*/ 10 w 164"/>
                  <a:gd name="T103" fmla="*/ 49 h 120"/>
                  <a:gd name="T104" fmla="*/ 5 w 164"/>
                  <a:gd name="T105" fmla="*/ 44 h 120"/>
                  <a:gd name="T106" fmla="*/ 3 w 164"/>
                  <a:gd name="T107" fmla="*/ 37 h 120"/>
                  <a:gd name="T108" fmla="*/ 1 w 164"/>
                  <a:gd name="T109" fmla="*/ 30 h 120"/>
                  <a:gd name="T110" fmla="*/ 3 w 164"/>
                  <a:gd name="T111" fmla="*/ 25 h 120"/>
                  <a:gd name="T112" fmla="*/ 5 w 164"/>
                  <a:gd name="T113" fmla="*/ 19 h 12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4"/>
                  <a:gd name="T172" fmla="*/ 0 h 120"/>
                  <a:gd name="T173" fmla="*/ 164 w 164"/>
                  <a:gd name="T174" fmla="*/ 120 h 12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4" h="120">
                    <a:moveTo>
                      <a:pt x="6" y="36"/>
                    </a:moveTo>
                    <a:lnTo>
                      <a:pt x="6" y="39"/>
                    </a:lnTo>
                    <a:lnTo>
                      <a:pt x="3" y="44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70"/>
                    </a:lnTo>
                    <a:lnTo>
                      <a:pt x="0" y="73"/>
                    </a:lnTo>
                    <a:lnTo>
                      <a:pt x="1" y="76"/>
                    </a:lnTo>
                    <a:lnTo>
                      <a:pt x="3" y="80"/>
                    </a:lnTo>
                    <a:lnTo>
                      <a:pt x="8" y="88"/>
                    </a:lnTo>
                    <a:lnTo>
                      <a:pt x="10" y="92"/>
                    </a:lnTo>
                    <a:lnTo>
                      <a:pt x="11" y="95"/>
                    </a:lnTo>
                    <a:lnTo>
                      <a:pt x="15" y="97"/>
                    </a:lnTo>
                    <a:lnTo>
                      <a:pt x="16" y="98"/>
                    </a:lnTo>
                    <a:lnTo>
                      <a:pt x="20" y="102"/>
                    </a:lnTo>
                    <a:lnTo>
                      <a:pt x="23" y="102"/>
                    </a:lnTo>
                    <a:lnTo>
                      <a:pt x="25" y="105"/>
                    </a:lnTo>
                    <a:lnTo>
                      <a:pt x="28" y="105"/>
                    </a:lnTo>
                    <a:lnTo>
                      <a:pt x="31" y="109"/>
                    </a:lnTo>
                    <a:lnTo>
                      <a:pt x="35" y="110"/>
                    </a:lnTo>
                    <a:lnTo>
                      <a:pt x="38" y="112"/>
                    </a:lnTo>
                    <a:lnTo>
                      <a:pt x="41" y="112"/>
                    </a:lnTo>
                    <a:lnTo>
                      <a:pt x="46" y="115"/>
                    </a:lnTo>
                    <a:lnTo>
                      <a:pt x="50" y="115"/>
                    </a:lnTo>
                    <a:lnTo>
                      <a:pt x="53" y="117"/>
                    </a:lnTo>
                    <a:lnTo>
                      <a:pt x="56" y="119"/>
                    </a:lnTo>
                    <a:lnTo>
                      <a:pt x="61" y="120"/>
                    </a:lnTo>
                    <a:lnTo>
                      <a:pt x="65" y="120"/>
                    </a:lnTo>
                    <a:lnTo>
                      <a:pt x="68" y="120"/>
                    </a:lnTo>
                    <a:lnTo>
                      <a:pt x="75" y="120"/>
                    </a:lnTo>
                    <a:lnTo>
                      <a:pt x="78" y="120"/>
                    </a:lnTo>
                    <a:lnTo>
                      <a:pt x="81" y="120"/>
                    </a:lnTo>
                    <a:lnTo>
                      <a:pt x="84" y="120"/>
                    </a:lnTo>
                    <a:lnTo>
                      <a:pt x="89" y="120"/>
                    </a:lnTo>
                    <a:lnTo>
                      <a:pt x="96" y="120"/>
                    </a:lnTo>
                    <a:lnTo>
                      <a:pt x="101" y="117"/>
                    </a:lnTo>
                    <a:lnTo>
                      <a:pt x="109" y="115"/>
                    </a:lnTo>
                    <a:lnTo>
                      <a:pt x="116" y="114"/>
                    </a:lnTo>
                    <a:lnTo>
                      <a:pt x="119" y="112"/>
                    </a:lnTo>
                    <a:lnTo>
                      <a:pt x="123" y="110"/>
                    </a:lnTo>
                    <a:lnTo>
                      <a:pt x="128" y="109"/>
                    </a:lnTo>
                    <a:lnTo>
                      <a:pt x="129" y="107"/>
                    </a:lnTo>
                    <a:lnTo>
                      <a:pt x="133" y="105"/>
                    </a:lnTo>
                    <a:lnTo>
                      <a:pt x="136" y="103"/>
                    </a:lnTo>
                    <a:lnTo>
                      <a:pt x="139" y="102"/>
                    </a:lnTo>
                    <a:lnTo>
                      <a:pt x="141" y="98"/>
                    </a:lnTo>
                    <a:lnTo>
                      <a:pt x="146" y="97"/>
                    </a:lnTo>
                    <a:lnTo>
                      <a:pt x="148" y="95"/>
                    </a:lnTo>
                    <a:lnTo>
                      <a:pt x="149" y="92"/>
                    </a:lnTo>
                    <a:lnTo>
                      <a:pt x="153" y="88"/>
                    </a:lnTo>
                    <a:lnTo>
                      <a:pt x="154" y="87"/>
                    </a:lnTo>
                    <a:lnTo>
                      <a:pt x="158" y="85"/>
                    </a:lnTo>
                    <a:lnTo>
                      <a:pt x="158" y="81"/>
                    </a:lnTo>
                    <a:lnTo>
                      <a:pt x="159" y="80"/>
                    </a:lnTo>
                    <a:lnTo>
                      <a:pt x="161" y="76"/>
                    </a:lnTo>
                    <a:lnTo>
                      <a:pt x="163" y="73"/>
                    </a:lnTo>
                    <a:lnTo>
                      <a:pt x="163" y="70"/>
                    </a:lnTo>
                    <a:lnTo>
                      <a:pt x="164" y="65"/>
                    </a:lnTo>
                    <a:lnTo>
                      <a:pt x="164" y="61"/>
                    </a:lnTo>
                    <a:lnTo>
                      <a:pt x="164" y="58"/>
                    </a:lnTo>
                    <a:lnTo>
                      <a:pt x="164" y="56"/>
                    </a:lnTo>
                    <a:lnTo>
                      <a:pt x="164" y="53"/>
                    </a:lnTo>
                    <a:lnTo>
                      <a:pt x="163" y="49"/>
                    </a:lnTo>
                    <a:lnTo>
                      <a:pt x="163" y="44"/>
                    </a:lnTo>
                    <a:lnTo>
                      <a:pt x="154" y="31"/>
                    </a:lnTo>
                    <a:lnTo>
                      <a:pt x="154" y="27"/>
                    </a:lnTo>
                    <a:lnTo>
                      <a:pt x="153" y="26"/>
                    </a:lnTo>
                    <a:lnTo>
                      <a:pt x="148" y="22"/>
                    </a:lnTo>
                    <a:lnTo>
                      <a:pt x="146" y="21"/>
                    </a:lnTo>
                    <a:lnTo>
                      <a:pt x="144" y="19"/>
                    </a:lnTo>
                    <a:lnTo>
                      <a:pt x="141" y="16"/>
                    </a:lnTo>
                    <a:lnTo>
                      <a:pt x="138" y="16"/>
                    </a:lnTo>
                    <a:lnTo>
                      <a:pt x="134" y="12"/>
                    </a:lnTo>
                    <a:lnTo>
                      <a:pt x="131" y="11"/>
                    </a:lnTo>
                    <a:lnTo>
                      <a:pt x="129" y="9"/>
                    </a:lnTo>
                    <a:lnTo>
                      <a:pt x="124" y="7"/>
                    </a:lnTo>
                    <a:lnTo>
                      <a:pt x="109" y="2"/>
                    </a:lnTo>
                    <a:lnTo>
                      <a:pt x="106" y="2"/>
                    </a:lnTo>
                    <a:lnTo>
                      <a:pt x="103" y="2"/>
                    </a:lnTo>
                    <a:lnTo>
                      <a:pt x="99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6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1" y="0"/>
                    </a:lnTo>
                    <a:lnTo>
                      <a:pt x="65" y="2"/>
                    </a:lnTo>
                    <a:lnTo>
                      <a:pt x="48" y="5"/>
                    </a:lnTo>
                    <a:lnTo>
                      <a:pt x="43" y="7"/>
                    </a:lnTo>
                    <a:lnTo>
                      <a:pt x="40" y="9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1" y="14"/>
                    </a:lnTo>
                    <a:lnTo>
                      <a:pt x="28" y="16"/>
                    </a:lnTo>
                    <a:lnTo>
                      <a:pt x="23" y="19"/>
                    </a:lnTo>
                    <a:lnTo>
                      <a:pt x="21" y="21"/>
                    </a:lnTo>
                    <a:lnTo>
                      <a:pt x="18" y="22"/>
                    </a:lnTo>
                    <a:lnTo>
                      <a:pt x="15" y="24"/>
                    </a:lnTo>
                    <a:lnTo>
                      <a:pt x="13" y="27"/>
                    </a:lnTo>
                    <a:lnTo>
                      <a:pt x="10" y="32"/>
                    </a:lnTo>
                    <a:lnTo>
                      <a:pt x="6" y="36"/>
                    </a:lnTo>
                    <a:lnTo>
                      <a:pt x="11" y="38"/>
                    </a:lnTo>
                    <a:lnTo>
                      <a:pt x="13" y="32"/>
                    </a:lnTo>
                    <a:lnTo>
                      <a:pt x="18" y="29"/>
                    </a:lnTo>
                    <a:lnTo>
                      <a:pt x="20" y="26"/>
                    </a:lnTo>
                    <a:lnTo>
                      <a:pt x="23" y="24"/>
                    </a:lnTo>
                    <a:lnTo>
                      <a:pt x="25" y="22"/>
                    </a:lnTo>
                    <a:lnTo>
                      <a:pt x="28" y="21"/>
                    </a:lnTo>
                    <a:lnTo>
                      <a:pt x="30" y="19"/>
                    </a:lnTo>
                    <a:lnTo>
                      <a:pt x="33" y="16"/>
                    </a:lnTo>
                    <a:lnTo>
                      <a:pt x="36" y="16"/>
                    </a:lnTo>
                    <a:lnTo>
                      <a:pt x="40" y="14"/>
                    </a:lnTo>
                    <a:lnTo>
                      <a:pt x="43" y="11"/>
                    </a:lnTo>
                    <a:lnTo>
                      <a:pt x="46" y="11"/>
                    </a:lnTo>
                    <a:lnTo>
                      <a:pt x="50" y="9"/>
                    </a:lnTo>
                    <a:lnTo>
                      <a:pt x="53" y="9"/>
                    </a:lnTo>
                    <a:lnTo>
                      <a:pt x="56" y="7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5"/>
                    </a:lnTo>
                    <a:lnTo>
                      <a:pt x="71" y="5"/>
                    </a:lnTo>
                    <a:lnTo>
                      <a:pt x="75" y="4"/>
                    </a:lnTo>
                    <a:lnTo>
                      <a:pt x="78" y="4"/>
                    </a:lnTo>
                    <a:lnTo>
                      <a:pt x="81" y="4"/>
                    </a:lnTo>
                    <a:lnTo>
                      <a:pt x="86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8" y="5"/>
                    </a:lnTo>
                    <a:lnTo>
                      <a:pt x="101" y="5"/>
                    </a:lnTo>
                    <a:lnTo>
                      <a:pt x="104" y="5"/>
                    </a:lnTo>
                    <a:lnTo>
                      <a:pt x="109" y="5"/>
                    </a:lnTo>
                    <a:lnTo>
                      <a:pt x="118" y="9"/>
                    </a:lnTo>
                    <a:lnTo>
                      <a:pt x="116" y="9"/>
                    </a:lnTo>
                    <a:lnTo>
                      <a:pt x="123" y="11"/>
                    </a:lnTo>
                    <a:lnTo>
                      <a:pt x="128" y="11"/>
                    </a:lnTo>
                    <a:lnTo>
                      <a:pt x="129" y="14"/>
                    </a:lnTo>
                    <a:lnTo>
                      <a:pt x="131" y="16"/>
                    </a:lnTo>
                    <a:lnTo>
                      <a:pt x="134" y="17"/>
                    </a:lnTo>
                    <a:lnTo>
                      <a:pt x="138" y="19"/>
                    </a:lnTo>
                    <a:lnTo>
                      <a:pt x="141" y="21"/>
                    </a:lnTo>
                    <a:lnTo>
                      <a:pt x="143" y="22"/>
                    </a:lnTo>
                    <a:lnTo>
                      <a:pt x="146" y="26"/>
                    </a:lnTo>
                    <a:lnTo>
                      <a:pt x="148" y="27"/>
                    </a:lnTo>
                    <a:lnTo>
                      <a:pt x="149" y="31"/>
                    </a:lnTo>
                    <a:lnTo>
                      <a:pt x="151" y="32"/>
                    </a:lnTo>
                    <a:lnTo>
                      <a:pt x="153" y="34"/>
                    </a:lnTo>
                    <a:lnTo>
                      <a:pt x="154" y="38"/>
                    </a:lnTo>
                    <a:lnTo>
                      <a:pt x="156" y="41"/>
                    </a:lnTo>
                    <a:lnTo>
                      <a:pt x="158" y="43"/>
                    </a:lnTo>
                    <a:lnTo>
                      <a:pt x="158" y="44"/>
                    </a:lnTo>
                    <a:lnTo>
                      <a:pt x="159" y="49"/>
                    </a:lnTo>
                    <a:lnTo>
                      <a:pt x="159" y="53"/>
                    </a:lnTo>
                    <a:lnTo>
                      <a:pt x="159" y="56"/>
                    </a:lnTo>
                    <a:lnTo>
                      <a:pt x="159" y="58"/>
                    </a:lnTo>
                    <a:lnTo>
                      <a:pt x="159" y="61"/>
                    </a:lnTo>
                    <a:lnTo>
                      <a:pt x="159" y="65"/>
                    </a:lnTo>
                    <a:lnTo>
                      <a:pt x="158" y="70"/>
                    </a:lnTo>
                    <a:lnTo>
                      <a:pt x="158" y="71"/>
                    </a:lnTo>
                    <a:lnTo>
                      <a:pt x="158" y="75"/>
                    </a:lnTo>
                    <a:lnTo>
                      <a:pt x="154" y="78"/>
                    </a:lnTo>
                    <a:lnTo>
                      <a:pt x="154" y="80"/>
                    </a:lnTo>
                    <a:lnTo>
                      <a:pt x="153" y="83"/>
                    </a:lnTo>
                    <a:lnTo>
                      <a:pt x="149" y="85"/>
                    </a:lnTo>
                    <a:lnTo>
                      <a:pt x="148" y="88"/>
                    </a:lnTo>
                    <a:lnTo>
                      <a:pt x="146" y="90"/>
                    </a:lnTo>
                    <a:lnTo>
                      <a:pt x="144" y="93"/>
                    </a:lnTo>
                    <a:lnTo>
                      <a:pt x="141" y="95"/>
                    </a:lnTo>
                    <a:lnTo>
                      <a:pt x="138" y="97"/>
                    </a:lnTo>
                    <a:lnTo>
                      <a:pt x="136" y="98"/>
                    </a:lnTo>
                    <a:lnTo>
                      <a:pt x="133" y="102"/>
                    </a:lnTo>
                    <a:lnTo>
                      <a:pt x="129" y="103"/>
                    </a:lnTo>
                    <a:lnTo>
                      <a:pt x="128" y="105"/>
                    </a:lnTo>
                    <a:lnTo>
                      <a:pt x="124" y="105"/>
                    </a:lnTo>
                    <a:lnTo>
                      <a:pt x="121" y="107"/>
                    </a:lnTo>
                    <a:lnTo>
                      <a:pt x="118" y="109"/>
                    </a:lnTo>
                    <a:lnTo>
                      <a:pt x="113" y="110"/>
                    </a:lnTo>
                    <a:lnTo>
                      <a:pt x="106" y="112"/>
                    </a:lnTo>
                    <a:lnTo>
                      <a:pt x="99" y="115"/>
                    </a:lnTo>
                    <a:lnTo>
                      <a:pt x="96" y="115"/>
                    </a:lnTo>
                    <a:lnTo>
                      <a:pt x="88" y="115"/>
                    </a:lnTo>
                    <a:lnTo>
                      <a:pt x="84" y="115"/>
                    </a:lnTo>
                    <a:lnTo>
                      <a:pt x="81" y="117"/>
                    </a:lnTo>
                    <a:lnTo>
                      <a:pt x="78" y="117"/>
                    </a:lnTo>
                    <a:lnTo>
                      <a:pt x="75" y="117"/>
                    </a:lnTo>
                    <a:lnTo>
                      <a:pt x="70" y="115"/>
                    </a:lnTo>
                    <a:lnTo>
                      <a:pt x="65" y="115"/>
                    </a:lnTo>
                    <a:lnTo>
                      <a:pt x="63" y="115"/>
                    </a:lnTo>
                    <a:lnTo>
                      <a:pt x="60" y="115"/>
                    </a:lnTo>
                    <a:lnTo>
                      <a:pt x="55" y="114"/>
                    </a:lnTo>
                    <a:lnTo>
                      <a:pt x="51" y="112"/>
                    </a:lnTo>
                    <a:lnTo>
                      <a:pt x="48" y="112"/>
                    </a:lnTo>
                    <a:lnTo>
                      <a:pt x="45" y="110"/>
                    </a:lnTo>
                    <a:lnTo>
                      <a:pt x="40" y="110"/>
                    </a:lnTo>
                    <a:lnTo>
                      <a:pt x="38" y="107"/>
                    </a:lnTo>
                    <a:lnTo>
                      <a:pt x="35" y="105"/>
                    </a:lnTo>
                    <a:lnTo>
                      <a:pt x="31" y="105"/>
                    </a:lnTo>
                    <a:lnTo>
                      <a:pt x="28" y="102"/>
                    </a:lnTo>
                    <a:lnTo>
                      <a:pt x="25" y="102"/>
                    </a:lnTo>
                    <a:lnTo>
                      <a:pt x="23" y="98"/>
                    </a:lnTo>
                    <a:lnTo>
                      <a:pt x="21" y="97"/>
                    </a:lnTo>
                    <a:lnTo>
                      <a:pt x="18" y="95"/>
                    </a:lnTo>
                    <a:lnTo>
                      <a:pt x="15" y="92"/>
                    </a:lnTo>
                    <a:lnTo>
                      <a:pt x="15" y="88"/>
                    </a:lnTo>
                    <a:lnTo>
                      <a:pt x="11" y="87"/>
                    </a:lnTo>
                    <a:lnTo>
                      <a:pt x="10" y="85"/>
                    </a:lnTo>
                    <a:lnTo>
                      <a:pt x="8" y="80"/>
                    </a:lnTo>
                    <a:lnTo>
                      <a:pt x="6" y="75"/>
                    </a:lnTo>
                    <a:lnTo>
                      <a:pt x="6" y="73"/>
                    </a:lnTo>
                    <a:lnTo>
                      <a:pt x="3" y="70"/>
                    </a:lnTo>
                    <a:lnTo>
                      <a:pt x="3" y="66"/>
                    </a:lnTo>
                    <a:lnTo>
                      <a:pt x="3" y="65"/>
                    </a:lnTo>
                    <a:lnTo>
                      <a:pt x="3" y="61"/>
                    </a:lnTo>
                    <a:lnTo>
                      <a:pt x="3" y="60"/>
                    </a:lnTo>
                    <a:lnTo>
                      <a:pt x="3" y="56"/>
                    </a:lnTo>
                    <a:lnTo>
                      <a:pt x="5" y="53"/>
                    </a:lnTo>
                    <a:lnTo>
                      <a:pt x="5" y="49"/>
                    </a:lnTo>
                    <a:lnTo>
                      <a:pt x="6" y="48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1" y="38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7" name="Freeform 1019"/>
              <p:cNvSpPr>
                <a:spLocks/>
              </p:cNvSpPr>
              <p:nvPr/>
            </p:nvSpPr>
            <p:spPr bwMode="auto">
              <a:xfrm>
                <a:off x="5004" y="748"/>
                <a:ext cx="37" cy="16"/>
              </a:xfrm>
              <a:custGeom>
                <a:avLst/>
                <a:gdLst>
                  <a:gd name="T0" fmla="*/ 36 w 73"/>
                  <a:gd name="T1" fmla="*/ 10 h 32"/>
                  <a:gd name="T2" fmla="*/ 37 w 73"/>
                  <a:gd name="T3" fmla="*/ 16 h 32"/>
                  <a:gd name="T4" fmla="*/ 0 w 73"/>
                  <a:gd name="T5" fmla="*/ 12 h 32"/>
                  <a:gd name="T6" fmla="*/ 10 w 73"/>
                  <a:gd name="T7" fmla="*/ 0 h 32"/>
                  <a:gd name="T8" fmla="*/ 36 w 73"/>
                  <a:gd name="T9" fmla="*/ 1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32"/>
                  <a:gd name="T17" fmla="*/ 73 w 73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32">
                    <a:moveTo>
                      <a:pt x="72" y="20"/>
                    </a:moveTo>
                    <a:lnTo>
                      <a:pt x="73" y="32"/>
                    </a:lnTo>
                    <a:lnTo>
                      <a:pt x="0" y="25"/>
                    </a:lnTo>
                    <a:lnTo>
                      <a:pt x="20" y="0"/>
                    </a:lnTo>
                    <a:lnTo>
                      <a:pt x="72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8" name="Freeform 1020"/>
              <p:cNvSpPr>
                <a:spLocks/>
              </p:cNvSpPr>
              <p:nvPr/>
            </p:nvSpPr>
            <p:spPr bwMode="auto">
              <a:xfrm>
                <a:off x="5003" y="748"/>
                <a:ext cx="39" cy="17"/>
              </a:xfrm>
              <a:custGeom>
                <a:avLst/>
                <a:gdLst>
                  <a:gd name="T0" fmla="*/ 36 w 76"/>
                  <a:gd name="T1" fmla="*/ 11 h 36"/>
                  <a:gd name="T2" fmla="*/ 36 w 76"/>
                  <a:gd name="T3" fmla="*/ 11 h 36"/>
                  <a:gd name="T4" fmla="*/ 36 w 76"/>
                  <a:gd name="T5" fmla="*/ 16 h 36"/>
                  <a:gd name="T6" fmla="*/ 38 w 76"/>
                  <a:gd name="T7" fmla="*/ 15 h 36"/>
                  <a:gd name="T8" fmla="*/ 1 w 76"/>
                  <a:gd name="T9" fmla="*/ 13 h 36"/>
                  <a:gd name="T10" fmla="*/ 2 w 76"/>
                  <a:gd name="T11" fmla="*/ 14 h 36"/>
                  <a:gd name="T12" fmla="*/ 12 w 76"/>
                  <a:gd name="T13" fmla="*/ 1 h 36"/>
                  <a:gd name="T14" fmla="*/ 10 w 76"/>
                  <a:gd name="T15" fmla="*/ 2 h 36"/>
                  <a:gd name="T16" fmla="*/ 36 w 76"/>
                  <a:gd name="T17" fmla="*/ 11 h 36"/>
                  <a:gd name="T18" fmla="*/ 37 w 76"/>
                  <a:gd name="T19" fmla="*/ 10 h 36"/>
                  <a:gd name="T20" fmla="*/ 12 w 76"/>
                  <a:gd name="T21" fmla="*/ 0 h 36"/>
                  <a:gd name="T22" fmla="*/ 11 w 76"/>
                  <a:gd name="T23" fmla="*/ 0 h 36"/>
                  <a:gd name="T24" fmla="*/ 10 w 76"/>
                  <a:gd name="T25" fmla="*/ 0 h 36"/>
                  <a:gd name="T26" fmla="*/ 0 w 76"/>
                  <a:gd name="T27" fmla="*/ 14 h 36"/>
                  <a:gd name="T28" fmla="*/ 0 w 76"/>
                  <a:gd name="T29" fmla="*/ 14 h 36"/>
                  <a:gd name="T30" fmla="*/ 0 w 76"/>
                  <a:gd name="T31" fmla="*/ 14 h 36"/>
                  <a:gd name="T32" fmla="*/ 1 w 76"/>
                  <a:gd name="T33" fmla="*/ 14 h 36"/>
                  <a:gd name="T34" fmla="*/ 37 w 76"/>
                  <a:gd name="T35" fmla="*/ 16 h 36"/>
                  <a:gd name="T36" fmla="*/ 38 w 76"/>
                  <a:gd name="T37" fmla="*/ 17 h 36"/>
                  <a:gd name="T38" fmla="*/ 38 w 76"/>
                  <a:gd name="T39" fmla="*/ 16 h 36"/>
                  <a:gd name="T40" fmla="*/ 38 w 76"/>
                  <a:gd name="T41" fmla="*/ 16 h 36"/>
                  <a:gd name="T42" fmla="*/ 39 w 76"/>
                  <a:gd name="T43" fmla="*/ 16 h 36"/>
                  <a:gd name="T44" fmla="*/ 39 w 76"/>
                  <a:gd name="T45" fmla="*/ 15 h 36"/>
                  <a:gd name="T46" fmla="*/ 38 w 76"/>
                  <a:gd name="T47" fmla="*/ 11 h 36"/>
                  <a:gd name="T48" fmla="*/ 38 w 76"/>
                  <a:gd name="T49" fmla="*/ 10 h 36"/>
                  <a:gd name="T50" fmla="*/ 37 w 76"/>
                  <a:gd name="T51" fmla="*/ 10 h 36"/>
                  <a:gd name="T52" fmla="*/ 36 w 76"/>
                  <a:gd name="T53" fmla="*/ 11 h 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6"/>
                  <a:gd name="T82" fmla="*/ 0 h 36"/>
                  <a:gd name="T83" fmla="*/ 76 w 76"/>
                  <a:gd name="T84" fmla="*/ 36 h 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6" h="36">
                    <a:moveTo>
                      <a:pt x="71" y="24"/>
                    </a:moveTo>
                    <a:lnTo>
                      <a:pt x="71" y="24"/>
                    </a:lnTo>
                    <a:lnTo>
                      <a:pt x="71" y="34"/>
                    </a:lnTo>
                    <a:lnTo>
                      <a:pt x="74" y="32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24" y="2"/>
                    </a:lnTo>
                    <a:lnTo>
                      <a:pt x="19" y="4"/>
                    </a:lnTo>
                    <a:lnTo>
                      <a:pt x="71" y="24"/>
                    </a:lnTo>
                    <a:lnTo>
                      <a:pt x="73" y="2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0" y="29"/>
                    </a:lnTo>
                    <a:lnTo>
                      <a:pt x="1" y="29"/>
                    </a:lnTo>
                    <a:lnTo>
                      <a:pt x="73" y="34"/>
                    </a:lnTo>
                    <a:lnTo>
                      <a:pt x="74" y="36"/>
                    </a:lnTo>
                    <a:lnTo>
                      <a:pt x="74" y="34"/>
                    </a:lnTo>
                    <a:lnTo>
                      <a:pt x="76" y="34"/>
                    </a:lnTo>
                    <a:lnTo>
                      <a:pt x="76" y="32"/>
                    </a:lnTo>
                    <a:lnTo>
                      <a:pt x="74" y="24"/>
                    </a:lnTo>
                    <a:lnTo>
                      <a:pt x="74" y="22"/>
                    </a:lnTo>
                    <a:lnTo>
                      <a:pt x="73" y="22"/>
                    </a:lnTo>
                    <a:lnTo>
                      <a:pt x="71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9" name="Freeform 1021"/>
              <p:cNvSpPr>
                <a:spLocks/>
              </p:cNvSpPr>
              <p:nvPr/>
            </p:nvSpPr>
            <p:spPr bwMode="auto">
              <a:xfrm>
                <a:off x="4947" y="754"/>
                <a:ext cx="45" cy="33"/>
              </a:xfrm>
              <a:custGeom>
                <a:avLst/>
                <a:gdLst>
                  <a:gd name="T0" fmla="*/ 29 w 90"/>
                  <a:gd name="T1" fmla="*/ 1 h 66"/>
                  <a:gd name="T2" fmla="*/ 27 w 90"/>
                  <a:gd name="T3" fmla="*/ 0 h 66"/>
                  <a:gd name="T4" fmla="*/ 25 w 90"/>
                  <a:gd name="T5" fmla="*/ 0 h 66"/>
                  <a:gd name="T6" fmla="*/ 24 w 90"/>
                  <a:gd name="T7" fmla="*/ 0 h 66"/>
                  <a:gd name="T8" fmla="*/ 23 w 90"/>
                  <a:gd name="T9" fmla="*/ 0 h 66"/>
                  <a:gd name="T10" fmla="*/ 21 w 90"/>
                  <a:gd name="T11" fmla="*/ 0 h 66"/>
                  <a:gd name="T12" fmla="*/ 20 w 90"/>
                  <a:gd name="T13" fmla="*/ 0 h 66"/>
                  <a:gd name="T14" fmla="*/ 12 w 90"/>
                  <a:gd name="T15" fmla="*/ 2 h 66"/>
                  <a:gd name="T16" fmla="*/ 10 w 90"/>
                  <a:gd name="T17" fmla="*/ 3 h 66"/>
                  <a:gd name="T18" fmla="*/ 9 w 90"/>
                  <a:gd name="T19" fmla="*/ 4 h 66"/>
                  <a:gd name="T20" fmla="*/ 7 w 90"/>
                  <a:gd name="T21" fmla="*/ 5 h 66"/>
                  <a:gd name="T22" fmla="*/ 6 w 90"/>
                  <a:gd name="T23" fmla="*/ 6 h 66"/>
                  <a:gd name="T24" fmla="*/ 5 w 90"/>
                  <a:gd name="T25" fmla="*/ 7 h 66"/>
                  <a:gd name="T26" fmla="*/ 3 w 90"/>
                  <a:gd name="T27" fmla="*/ 9 h 66"/>
                  <a:gd name="T28" fmla="*/ 1 w 90"/>
                  <a:gd name="T29" fmla="*/ 12 h 66"/>
                  <a:gd name="T30" fmla="*/ 1 w 90"/>
                  <a:gd name="T31" fmla="*/ 14 h 66"/>
                  <a:gd name="T32" fmla="*/ 1 w 90"/>
                  <a:gd name="T33" fmla="*/ 16 h 66"/>
                  <a:gd name="T34" fmla="*/ 0 w 90"/>
                  <a:gd name="T35" fmla="*/ 17 h 66"/>
                  <a:gd name="T36" fmla="*/ 0 w 90"/>
                  <a:gd name="T37" fmla="*/ 17 h 66"/>
                  <a:gd name="T38" fmla="*/ 0 w 90"/>
                  <a:gd name="T39" fmla="*/ 18 h 66"/>
                  <a:gd name="T40" fmla="*/ 1 w 90"/>
                  <a:gd name="T41" fmla="*/ 20 h 66"/>
                  <a:gd name="T42" fmla="*/ 3 w 90"/>
                  <a:gd name="T43" fmla="*/ 25 h 66"/>
                  <a:gd name="T44" fmla="*/ 5 w 90"/>
                  <a:gd name="T45" fmla="*/ 26 h 66"/>
                  <a:gd name="T46" fmla="*/ 6 w 90"/>
                  <a:gd name="T47" fmla="*/ 27 h 66"/>
                  <a:gd name="T48" fmla="*/ 7 w 90"/>
                  <a:gd name="T49" fmla="*/ 28 h 66"/>
                  <a:gd name="T50" fmla="*/ 9 w 90"/>
                  <a:gd name="T51" fmla="*/ 29 h 66"/>
                  <a:gd name="T52" fmla="*/ 10 w 90"/>
                  <a:gd name="T53" fmla="*/ 31 h 66"/>
                  <a:gd name="T54" fmla="*/ 16 w 90"/>
                  <a:gd name="T55" fmla="*/ 32 h 66"/>
                  <a:gd name="T56" fmla="*/ 19 w 90"/>
                  <a:gd name="T57" fmla="*/ 33 h 66"/>
                  <a:gd name="T58" fmla="*/ 20 w 90"/>
                  <a:gd name="T59" fmla="*/ 33 h 66"/>
                  <a:gd name="T60" fmla="*/ 23 w 90"/>
                  <a:gd name="T61" fmla="*/ 33 h 66"/>
                  <a:gd name="T62" fmla="*/ 25 w 90"/>
                  <a:gd name="T63" fmla="*/ 33 h 66"/>
                  <a:gd name="T64" fmla="*/ 27 w 90"/>
                  <a:gd name="T65" fmla="*/ 33 h 66"/>
                  <a:gd name="T66" fmla="*/ 34 w 90"/>
                  <a:gd name="T67" fmla="*/ 31 h 66"/>
                  <a:gd name="T68" fmla="*/ 35 w 90"/>
                  <a:gd name="T69" fmla="*/ 30 h 66"/>
                  <a:gd name="T70" fmla="*/ 36 w 90"/>
                  <a:gd name="T71" fmla="*/ 29 h 66"/>
                  <a:gd name="T72" fmla="*/ 38 w 90"/>
                  <a:gd name="T73" fmla="*/ 28 h 66"/>
                  <a:gd name="T74" fmla="*/ 40 w 90"/>
                  <a:gd name="T75" fmla="*/ 27 h 66"/>
                  <a:gd name="T76" fmla="*/ 41 w 90"/>
                  <a:gd name="T77" fmla="*/ 26 h 66"/>
                  <a:gd name="T78" fmla="*/ 42 w 90"/>
                  <a:gd name="T79" fmla="*/ 24 h 66"/>
                  <a:gd name="T80" fmla="*/ 45 w 90"/>
                  <a:gd name="T81" fmla="*/ 21 h 66"/>
                  <a:gd name="T82" fmla="*/ 45 w 90"/>
                  <a:gd name="T83" fmla="*/ 18 h 66"/>
                  <a:gd name="T84" fmla="*/ 45 w 90"/>
                  <a:gd name="T85" fmla="*/ 17 h 66"/>
                  <a:gd name="T86" fmla="*/ 45 w 90"/>
                  <a:gd name="T87" fmla="*/ 14 h 66"/>
                  <a:gd name="T88" fmla="*/ 45 w 90"/>
                  <a:gd name="T89" fmla="*/ 11 h 66"/>
                  <a:gd name="T90" fmla="*/ 42 w 90"/>
                  <a:gd name="T91" fmla="*/ 7 h 66"/>
                  <a:gd name="T92" fmla="*/ 41 w 90"/>
                  <a:gd name="T93" fmla="*/ 6 h 66"/>
                  <a:gd name="T94" fmla="*/ 40 w 90"/>
                  <a:gd name="T95" fmla="*/ 5 h 66"/>
                  <a:gd name="T96" fmla="*/ 38 w 90"/>
                  <a:gd name="T97" fmla="*/ 4 h 66"/>
                  <a:gd name="T98" fmla="*/ 37 w 90"/>
                  <a:gd name="T99" fmla="*/ 3 h 66"/>
                  <a:gd name="T100" fmla="*/ 33 w 90"/>
                  <a:gd name="T101" fmla="*/ 1 h 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0"/>
                  <a:gd name="T154" fmla="*/ 0 h 66"/>
                  <a:gd name="T155" fmla="*/ 90 w 90"/>
                  <a:gd name="T156" fmla="*/ 66 h 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0" h="66">
                    <a:moveTo>
                      <a:pt x="65" y="3"/>
                    </a:moveTo>
                    <a:lnTo>
                      <a:pt x="60" y="1"/>
                    </a:lnTo>
                    <a:lnTo>
                      <a:pt x="59" y="1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25" y="3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9" y="6"/>
                    </a:lnTo>
                    <a:lnTo>
                      <a:pt x="17" y="8"/>
                    </a:lnTo>
                    <a:lnTo>
                      <a:pt x="15" y="8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40"/>
                    </a:lnTo>
                    <a:lnTo>
                      <a:pt x="5" y="49"/>
                    </a:lnTo>
                    <a:lnTo>
                      <a:pt x="7" y="49"/>
                    </a:lnTo>
                    <a:lnTo>
                      <a:pt x="7" y="50"/>
                    </a:lnTo>
                    <a:lnTo>
                      <a:pt x="9" y="50"/>
                    </a:lnTo>
                    <a:lnTo>
                      <a:pt x="9" y="52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2" y="55"/>
                    </a:lnTo>
                    <a:lnTo>
                      <a:pt x="12" y="57"/>
                    </a:lnTo>
                    <a:lnTo>
                      <a:pt x="14" y="57"/>
                    </a:lnTo>
                    <a:lnTo>
                      <a:pt x="15" y="57"/>
                    </a:lnTo>
                    <a:lnTo>
                      <a:pt x="17" y="59"/>
                    </a:lnTo>
                    <a:lnTo>
                      <a:pt x="19" y="59"/>
                    </a:lnTo>
                    <a:lnTo>
                      <a:pt x="20" y="61"/>
                    </a:lnTo>
                    <a:lnTo>
                      <a:pt x="20" y="62"/>
                    </a:lnTo>
                    <a:lnTo>
                      <a:pt x="25" y="62"/>
                    </a:lnTo>
                    <a:lnTo>
                      <a:pt x="30" y="64"/>
                    </a:lnTo>
                    <a:lnTo>
                      <a:pt x="32" y="64"/>
                    </a:lnTo>
                    <a:lnTo>
                      <a:pt x="34" y="66"/>
                    </a:lnTo>
                    <a:lnTo>
                      <a:pt x="35" y="66"/>
                    </a:lnTo>
                    <a:lnTo>
                      <a:pt x="37" y="66"/>
                    </a:lnTo>
                    <a:lnTo>
                      <a:pt x="39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4" y="66"/>
                    </a:lnTo>
                    <a:lnTo>
                      <a:pt x="45" y="66"/>
                    </a:lnTo>
                    <a:lnTo>
                      <a:pt x="47" y="66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65" y="62"/>
                    </a:lnTo>
                    <a:lnTo>
                      <a:pt x="67" y="62"/>
                    </a:lnTo>
                    <a:lnTo>
                      <a:pt x="67" y="61"/>
                    </a:lnTo>
                    <a:lnTo>
                      <a:pt x="69" y="61"/>
                    </a:lnTo>
                    <a:lnTo>
                      <a:pt x="70" y="61"/>
                    </a:lnTo>
                    <a:lnTo>
                      <a:pt x="70" y="59"/>
                    </a:lnTo>
                    <a:lnTo>
                      <a:pt x="72" y="59"/>
                    </a:lnTo>
                    <a:lnTo>
                      <a:pt x="74" y="57"/>
                    </a:lnTo>
                    <a:lnTo>
                      <a:pt x="75" y="57"/>
                    </a:lnTo>
                    <a:lnTo>
                      <a:pt x="77" y="57"/>
                    </a:lnTo>
                    <a:lnTo>
                      <a:pt x="79" y="55"/>
                    </a:lnTo>
                    <a:lnTo>
                      <a:pt x="79" y="54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82" y="52"/>
                    </a:lnTo>
                    <a:lnTo>
                      <a:pt x="82" y="50"/>
                    </a:lnTo>
                    <a:lnTo>
                      <a:pt x="84" y="49"/>
                    </a:lnTo>
                    <a:lnTo>
                      <a:pt x="85" y="47"/>
                    </a:lnTo>
                    <a:lnTo>
                      <a:pt x="89" y="44"/>
                    </a:lnTo>
                    <a:lnTo>
                      <a:pt x="89" y="42"/>
                    </a:lnTo>
                    <a:lnTo>
                      <a:pt x="89" y="40"/>
                    </a:lnTo>
                    <a:lnTo>
                      <a:pt x="89" y="39"/>
                    </a:lnTo>
                    <a:lnTo>
                      <a:pt x="90" y="37"/>
                    </a:lnTo>
                    <a:lnTo>
                      <a:pt x="90" y="35"/>
                    </a:lnTo>
                    <a:lnTo>
                      <a:pt x="90" y="33"/>
                    </a:lnTo>
                    <a:lnTo>
                      <a:pt x="90" y="30"/>
                    </a:lnTo>
                    <a:lnTo>
                      <a:pt x="90" y="28"/>
                    </a:lnTo>
                    <a:lnTo>
                      <a:pt x="90" y="27"/>
                    </a:lnTo>
                    <a:lnTo>
                      <a:pt x="89" y="25"/>
                    </a:lnTo>
                    <a:lnTo>
                      <a:pt x="89" y="23"/>
                    </a:lnTo>
                    <a:lnTo>
                      <a:pt x="85" y="17"/>
                    </a:lnTo>
                    <a:lnTo>
                      <a:pt x="84" y="15"/>
                    </a:lnTo>
                    <a:lnTo>
                      <a:pt x="82" y="13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9" y="10"/>
                    </a:lnTo>
                    <a:lnTo>
                      <a:pt x="77" y="8"/>
                    </a:lnTo>
                    <a:lnTo>
                      <a:pt x="75" y="8"/>
                    </a:lnTo>
                    <a:lnTo>
                      <a:pt x="75" y="6"/>
                    </a:lnTo>
                    <a:lnTo>
                      <a:pt x="74" y="6"/>
                    </a:lnTo>
                    <a:lnTo>
                      <a:pt x="70" y="6"/>
                    </a:lnTo>
                    <a:lnTo>
                      <a:pt x="70" y="5"/>
                    </a:lnTo>
                    <a:lnTo>
                      <a:pt x="65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" name="Freeform 1022"/>
              <p:cNvSpPr>
                <a:spLocks/>
              </p:cNvSpPr>
              <p:nvPr/>
            </p:nvSpPr>
            <p:spPr bwMode="auto">
              <a:xfrm>
                <a:off x="4943" y="748"/>
                <a:ext cx="48" cy="34"/>
              </a:xfrm>
              <a:custGeom>
                <a:avLst/>
                <a:gdLst>
                  <a:gd name="T0" fmla="*/ 1 w 95"/>
                  <a:gd name="T1" fmla="*/ 14 h 67"/>
                  <a:gd name="T2" fmla="*/ 0 w 95"/>
                  <a:gd name="T3" fmla="*/ 17 h 67"/>
                  <a:gd name="T4" fmla="*/ 1 w 95"/>
                  <a:gd name="T5" fmla="*/ 20 h 67"/>
                  <a:gd name="T6" fmla="*/ 3 w 95"/>
                  <a:gd name="T7" fmla="*/ 26 h 67"/>
                  <a:gd name="T8" fmla="*/ 6 w 95"/>
                  <a:gd name="T9" fmla="*/ 28 h 67"/>
                  <a:gd name="T10" fmla="*/ 9 w 95"/>
                  <a:gd name="T11" fmla="*/ 31 h 67"/>
                  <a:gd name="T12" fmla="*/ 15 w 95"/>
                  <a:gd name="T13" fmla="*/ 33 h 67"/>
                  <a:gd name="T14" fmla="*/ 22 w 95"/>
                  <a:gd name="T15" fmla="*/ 33 h 67"/>
                  <a:gd name="T16" fmla="*/ 26 w 95"/>
                  <a:gd name="T17" fmla="*/ 33 h 67"/>
                  <a:gd name="T18" fmla="*/ 35 w 95"/>
                  <a:gd name="T19" fmla="*/ 31 h 67"/>
                  <a:gd name="T20" fmla="*/ 38 w 95"/>
                  <a:gd name="T21" fmla="*/ 30 h 67"/>
                  <a:gd name="T22" fmla="*/ 43 w 95"/>
                  <a:gd name="T23" fmla="*/ 26 h 67"/>
                  <a:gd name="T24" fmla="*/ 46 w 95"/>
                  <a:gd name="T25" fmla="*/ 24 h 67"/>
                  <a:gd name="T26" fmla="*/ 48 w 95"/>
                  <a:gd name="T27" fmla="*/ 20 h 67"/>
                  <a:gd name="T28" fmla="*/ 48 w 95"/>
                  <a:gd name="T29" fmla="*/ 15 h 67"/>
                  <a:gd name="T30" fmla="*/ 47 w 95"/>
                  <a:gd name="T31" fmla="*/ 12 h 67"/>
                  <a:gd name="T32" fmla="*/ 43 w 95"/>
                  <a:gd name="T33" fmla="*/ 7 h 67"/>
                  <a:gd name="T34" fmla="*/ 40 w 95"/>
                  <a:gd name="T35" fmla="*/ 4 h 67"/>
                  <a:gd name="T36" fmla="*/ 36 w 95"/>
                  <a:gd name="T37" fmla="*/ 3 h 67"/>
                  <a:gd name="T38" fmla="*/ 28 w 95"/>
                  <a:gd name="T39" fmla="*/ 0 h 67"/>
                  <a:gd name="T40" fmla="*/ 23 w 95"/>
                  <a:gd name="T41" fmla="*/ 0 h 67"/>
                  <a:gd name="T42" fmla="*/ 18 w 95"/>
                  <a:gd name="T43" fmla="*/ 0 h 67"/>
                  <a:gd name="T44" fmla="*/ 11 w 95"/>
                  <a:gd name="T45" fmla="*/ 4 h 67"/>
                  <a:gd name="T46" fmla="*/ 8 w 95"/>
                  <a:gd name="T47" fmla="*/ 5 h 67"/>
                  <a:gd name="T48" fmla="*/ 3 w 95"/>
                  <a:gd name="T49" fmla="*/ 8 h 67"/>
                  <a:gd name="T50" fmla="*/ 7 w 95"/>
                  <a:gd name="T51" fmla="*/ 8 h 67"/>
                  <a:gd name="T52" fmla="*/ 9 w 95"/>
                  <a:gd name="T53" fmla="*/ 6 h 67"/>
                  <a:gd name="T54" fmla="*/ 13 w 95"/>
                  <a:gd name="T55" fmla="*/ 4 h 67"/>
                  <a:gd name="T56" fmla="*/ 19 w 95"/>
                  <a:gd name="T57" fmla="*/ 2 h 67"/>
                  <a:gd name="T58" fmla="*/ 23 w 95"/>
                  <a:gd name="T59" fmla="*/ 2 h 67"/>
                  <a:gd name="T60" fmla="*/ 28 w 95"/>
                  <a:gd name="T61" fmla="*/ 2 h 67"/>
                  <a:gd name="T62" fmla="*/ 35 w 95"/>
                  <a:gd name="T63" fmla="*/ 4 h 67"/>
                  <a:gd name="T64" fmla="*/ 38 w 95"/>
                  <a:gd name="T65" fmla="*/ 6 h 67"/>
                  <a:gd name="T66" fmla="*/ 41 w 95"/>
                  <a:gd name="T67" fmla="*/ 8 h 67"/>
                  <a:gd name="T68" fmla="*/ 44 w 95"/>
                  <a:gd name="T69" fmla="*/ 12 h 67"/>
                  <a:gd name="T70" fmla="*/ 44 w 95"/>
                  <a:gd name="T71" fmla="*/ 15 h 67"/>
                  <a:gd name="T72" fmla="*/ 44 w 95"/>
                  <a:gd name="T73" fmla="*/ 19 h 67"/>
                  <a:gd name="T74" fmla="*/ 43 w 95"/>
                  <a:gd name="T75" fmla="*/ 22 h 67"/>
                  <a:gd name="T76" fmla="*/ 41 w 95"/>
                  <a:gd name="T77" fmla="*/ 26 h 67"/>
                  <a:gd name="T78" fmla="*/ 37 w 95"/>
                  <a:gd name="T79" fmla="*/ 28 h 67"/>
                  <a:gd name="T80" fmla="*/ 33 w 95"/>
                  <a:gd name="T81" fmla="*/ 31 h 67"/>
                  <a:gd name="T82" fmla="*/ 28 w 95"/>
                  <a:gd name="T83" fmla="*/ 32 h 67"/>
                  <a:gd name="T84" fmla="*/ 23 w 95"/>
                  <a:gd name="T85" fmla="*/ 32 h 67"/>
                  <a:gd name="T86" fmla="*/ 18 w 95"/>
                  <a:gd name="T87" fmla="*/ 32 h 67"/>
                  <a:gd name="T88" fmla="*/ 14 w 95"/>
                  <a:gd name="T89" fmla="*/ 31 h 67"/>
                  <a:gd name="T90" fmla="*/ 9 w 95"/>
                  <a:gd name="T91" fmla="*/ 28 h 67"/>
                  <a:gd name="T92" fmla="*/ 7 w 95"/>
                  <a:gd name="T93" fmla="*/ 26 h 67"/>
                  <a:gd name="T94" fmla="*/ 3 w 95"/>
                  <a:gd name="T95" fmla="*/ 24 h 67"/>
                  <a:gd name="T96" fmla="*/ 3 w 95"/>
                  <a:gd name="T97" fmla="*/ 20 h 67"/>
                  <a:gd name="T98" fmla="*/ 3 w 95"/>
                  <a:gd name="T99" fmla="*/ 17 h 67"/>
                  <a:gd name="T100" fmla="*/ 3 w 95"/>
                  <a:gd name="T101" fmla="*/ 13 h 6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95"/>
                  <a:gd name="T154" fmla="*/ 0 h 67"/>
                  <a:gd name="T155" fmla="*/ 95 w 95"/>
                  <a:gd name="T156" fmla="*/ 67 h 6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95" h="67">
                    <a:moveTo>
                      <a:pt x="5" y="20"/>
                    </a:moveTo>
                    <a:lnTo>
                      <a:pt x="1" y="24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1" y="40"/>
                    </a:lnTo>
                    <a:lnTo>
                      <a:pt x="1" y="42"/>
                    </a:lnTo>
                    <a:lnTo>
                      <a:pt x="5" y="49"/>
                    </a:lnTo>
                    <a:lnTo>
                      <a:pt x="6" y="51"/>
                    </a:lnTo>
                    <a:lnTo>
                      <a:pt x="6" y="52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1" y="56"/>
                    </a:lnTo>
                    <a:lnTo>
                      <a:pt x="13" y="57"/>
                    </a:lnTo>
                    <a:lnTo>
                      <a:pt x="15" y="59"/>
                    </a:lnTo>
                    <a:lnTo>
                      <a:pt x="16" y="61"/>
                    </a:lnTo>
                    <a:lnTo>
                      <a:pt x="18" y="61"/>
                    </a:lnTo>
                    <a:lnTo>
                      <a:pt x="20" y="61"/>
                    </a:lnTo>
                    <a:lnTo>
                      <a:pt x="23" y="64"/>
                    </a:lnTo>
                    <a:lnTo>
                      <a:pt x="26" y="64"/>
                    </a:lnTo>
                    <a:lnTo>
                      <a:pt x="30" y="66"/>
                    </a:lnTo>
                    <a:lnTo>
                      <a:pt x="33" y="66"/>
                    </a:lnTo>
                    <a:lnTo>
                      <a:pt x="35" y="66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7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51" y="66"/>
                    </a:lnTo>
                    <a:lnTo>
                      <a:pt x="56" y="66"/>
                    </a:lnTo>
                    <a:lnTo>
                      <a:pt x="58" y="66"/>
                    </a:lnTo>
                    <a:lnTo>
                      <a:pt x="68" y="64"/>
                    </a:lnTo>
                    <a:lnTo>
                      <a:pt x="70" y="62"/>
                    </a:lnTo>
                    <a:lnTo>
                      <a:pt x="71" y="61"/>
                    </a:lnTo>
                    <a:lnTo>
                      <a:pt x="73" y="61"/>
                    </a:lnTo>
                    <a:lnTo>
                      <a:pt x="76" y="59"/>
                    </a:lnTo>
                    <a:lnTo>
                      <a:pt x="78" y="57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2"/>
                    </a:lnTo>
                    <a:lnTo>
                      <a:pt x="86" y="51"/>
                    </a:lnTo>
                    <a:lnTo>
                      <a:pt x="88" y="49"/>
                    </a:lnTo>
                    <a:lnTo>
                      <a:pt x="90" y="47"/>
                    </a:lnTo>
                    <a:lnTo>
                      <a:pt x="91" y="47"/>
                    </a:lnTo>
                    <a:lnTo>
                      <a:pt x="91" y="45"/>
                    </a:lnTo>
                    <a:lnTo>
                      <a:pt x="93" y="42"/>
                    </a:lnTo>
                    <a:lnTo>
                      <a:pt x="93" y="40"/>
                    </a:lnTo>
                    <a:lnTo>
                      <a:pt x="95" y="40"/>
                    </a:lnTo>
                    <a:lnTo>
                      <a:pt x="95" y="37"/>
                    </a:lnTo>
                    <a:lnTo>
                      <a:pt x="95" y="35"/>
                    </a:lnTo>
                    <a:lnTo>
                      <a:pt x="95" y="34"/>
                    </a:lnTo>
                    <a:lnTo>
                      <a:pt x="95" y="30"/>
                    </a:lnTo>
                    <a:lnTo>
                      <a:pt x="95" y="29"/>
                    </a:lnTo>
                    <a:lnTo>
                      <a:pt x="95" y="27"/>
                    </a:lnTo>
                    <a:lnTo>
                      <a:pt x="95" y="25"/>
                    </a:lnTo>
                    <a:lnTo>
                      <a:pt x="93" y="24"/>
                    </a:lnTo>
                    <a:lnTo>
                      <a:pt x="90" y="18"/>
                    </a:lnTo>
                    <a:lnTo>
                      <a:pt x="88" y="17"/>
                    </a:lnTo>
                    <a:lnTo>
                      <a:pt x="86" y="13"/>
                    </a:lnTo>
                    <a:lnTo>
                      <a:pt x="85" y="13"/>
                    </a:lnTo>
                    <a:lnTo>
                      <a:pt x="85" y="12"/>
                    </a:lnTo>
                    <a:lnTo>
                      <a:pt x="83" y="10"/>
                    </a:lnTo>
                    <a:lnTo>
                      <a:pt x="81" y="10"/>
                    </a:lnTo>
                    <a:lnTo>
                      <a:pt x="80" y="8"/>
                    </a:lnTo>
                    <a:lnTo>
                      <a:pt x="76" y="7"/>
                    </a:lnTo>
                    <a:lnTo>
                      <a:pt x="73" y="5"/>
                    </a:lnTo>
                    <a:lnTo>
                      <a:pt x="71" y="5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1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5" y="0"/>
                    </a:lnTo>
                    <a:lnTo>
                      <a:pt x="28" y="3"/>
                    </a:lnTo>
                    <a:lnTo>
                      <a:pt x="25" y="3"/>
                    </a:lnTo>
                    <a:lnTo>
                      <a:pt x="23" y="5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5" y="10"/>
                    </a:lnTo>
                    <a:lnTo>
                      <a:pt x="13" y="12"/>
                    </a:lnTo>
                    <a:lnTo>
                      <a:pt x="10" y="13"/>
                    </a:lnTo>
                    <a:lnTo>
                      <a:pt x="6" y="15"/>
                    </a:lnTo>
                    <a:lnTo>
                      <a:pt x="5" y="20"/>
                    </a:lnTo>
                    <a:lnTo>
                      <a:pt x="8" y="22"/>
                    </a:lnTo>
                    <a:lnTo>
                      <a:pt x="11" y="17"/>
                    </a:lnTo>
                    <a:lnTo>
                      <a:pt x="13" y="15"/>
                    </a:lnTo>
                    <a:lnTo>
                      <a:pt x="15" y="15"/>
                    </a:lnTo>
                    <a:lnTo>
                      <a:pt x="16" y="13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3" y="10"/>
                    </a:lnTo>
                    <a:lnTo>
                      <a:pt x="23" y="8"/>
                    </a:lnTo>
                    <a:lnTo>
                      <a:pt x="25" y="7"/>
                    </a:lnTo>
                    <a:lnTo>
                      <a:pt x="28" y="7"/>
                    </a:lnTo>
                    <a:lnTo>
                      <a:pt x="30" y="7"/>
                    </a:lnTo>
                    <a:lnTo>
                      <a:pt x="31" y="5"/>
                    </a:lnTo>
                    <a:lnTo>
                      <a:pt x="38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5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3" y="8"/>
                    </a:lnTo>
                    <a:lnTo>
                      <a:pt x="73" y="10"/>
                    </a:lnTo>
                    <a:lnTo>
                      <a:pt x="76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5"/>
                    </a:lnTo>
                    <a:lnTo>
                      <a:pt x="83" y="17"/>
                    </a:lnTo>
                    <a:lnTo>
                      <a:pt x="85" y="18"/>
                    </a:lnTo>
                    <a:lnTo>
                      <a:pt x="86" y="20"/>
                    </a:lnTo>
                    <a:lnTo>
                      <a:pt x="88" y="24"/>
                    </a:lnTo>
                    <a:lnTo>
                      <a:pt x="88" y="25"/>
                    </a:lnTo>
                    <a:lnTo>
                      <a:pt x="88" y="27"/>
                    </a:lnTo>
                    <a:lnTo>
                      <a:pt x="90" y="27"/>
                    </a:lnTo>
                    <a:lnTo>
                      <a:pt x="88" y="29"/>
                    </a:lnTo>
                    <a:lnTo>
                      <a:pt x="90" y="30"/>
                    </a:lnTo>
                    <a:lnTo>
                      <a:pt x="90" y="34"/>
                    </a:lnTo>
                    <a:lnTo>
                      <a:pt x="90" y="35"/>
                    </a:lnTo>
                    <a:lnTo>
                      <a:pt x="88" y="37"/>
                    </a:lnTo>
                    <a:lnTo>
                      <a:pt x="88" y="39"/>
                    </a:lnTo>
                    <a:lnTo>
                      <a:pt x="88" y="40"/>
                    </a:lnTo>
                    <a:lnTo>
                      <a:pt x="88" y="42"/>
                    </a:lnTo>
                    <a:lnTo>
                      <a:pt x="86" y="44"/>
                    </a:lnTo>
                    <a:lnTo>
                      <a:pt x="86" y="45"/>
                    </a:lnTo>
                    <a:lnTo>
                      <a:pt x="85" y="47"/>
                    </a:lnTo>
                    <a:lnTo>
                      <a:pt x="83" y="49"/>
                    </a:lnTo>
                    <a:lnTo>
                      <a:pt x="81" y="51"/>
                    </a:lnTo>
                    <a:lnTo>
                      <a:pt x="81" y="52"/>
                    </a:lnTo>
                    <a:lnTo>
                      <a:pt x="78" y="54"/>
                    </a:lnTo>
                    <a:lnTo>
                      <a:pt x="76" y="54"/>
                    </a:lnTo>
                    <a:lnTo>
                      <a:pt x="73" y="56"/>
                    </a:lnTo>
                    <a:lnTo>
                      <a:pt x="71" y="57"/>
                    </a:lnTo>
                    <a:lnTo>
                      <a:pt x="71" y="59"/>
                    </a:lnTo>
                    <a:lnTo>
                      <a:pt x="68" y="59"/>
                    </a:lnTo>
                    <a:lnTo>
                      <a:pt x="66" y="61"/>
                    </a:lnTo>
                    <a:lnTo>
                      <a:pt x="65" y="61"/>
                    </a:lnTo>
                    <a:lnTo>
                      <a:pt x="63" y="61"/>
                    </a:lnTo>
                    <a:lnTo>
                      <a:pt x="58" y="62"/>
                    </a:lnTo>
                    <a:lnTo>
                      <a:pt x="55" y="64"/>
                    </a:lnTo>
                    <a:lnTo>
                      <a:pt x="51" y="64"/>
                    </a:lnTo>
                    <a:lnTo>
                      <a:pt x="48" y="64"/>
                    </a:lnTo>
                    <a:lnTo>
                      <a:pt x="46" y="64"/>
                    </a:lnTo>
                    <a:lnTo>
                      <a:pt x="45" y="64"/>
                    </a:lnTo>
                    <a:lnTo>
                      <a:pt x="43" y="64"/>
                    </a:lnTo>
                    <a:lnTo>
                      <a:pt x="41" y="64"/>
                    </a:lnTo>
                    <a:lnTo>
                      <a:pt x="35" y="64"/>
                    </a:lnTo>
                    <a:lnTo>
                      <a:pt x="31" y="62"/>
                    </a:lnTo>
                    <a:lnTo>
                      <a:pt x="28" y="61"/>
                    </a:lnTo>
                    <a:lnTo>
                      <a:pt x="23" y="59"/>
                    </a:lnTo>
                    <a:lnTo>
                      <a:pt x="21" y="59"/>
                    </a:lnTo>
                    <a:lnTo>
                      <a:pt x="18" y="56"/>
                    </a:lnTo>
                    <a:lnTo>
                      <a:pt x="16" y="54"/>
                    </a:lnTo>
                    <a:lnTo>
                      <a:pt x="15" y="54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1"/>
                    </a:lnTo>
                    <a:lnTo>
                      <a:pt x="10" y="49"/>
                    </a:lnTo>
                    <a:lnTo>
                      <a:pt x="10" y="47"/>
                    </a:lnTo>
                    <a:lnTo>
                      <a:pt x="6" y="47"/>
                    </a:lnTo>
                    <a:lnTo>
                      <a:pt x="6" y="44"/>
                    </a:lnTo>
                    <a:lnTo>
                      <a:pt x="5" y="42"/>
                    </a:lnTo>
                    <a:lnTo>
                      <a:pt x="5" y="40"/>
                    </a:lnTo>
                    <a:lnTo>
                      <a:pt x="5" y="39"/>
                    </a:lnTo>
                    <a:lnTo>
                      <a:pt x="5" y="37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5" y="30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1" name="Freeform 1023"/>
              <p:cNvSpPr>
                <a:spLocks/>
              </p:cNvSpPr>
              <p:nvPr/>
            </p:nvSpPr>
            <p:spPr bwMode="auto">
              <a:xfrm>
                <a:off x="4981" y="768"/>
                <a:ext cx="19" cy="17"/>
              </a:xfrm>
              <a:custGeom>
                <a:avLst/>
                <a:gdLst>
                  <a:gd name="T0" fmla="*/ 2 w 38"/>
                  <a:gd name="T1" fmla="*/ 17 h 34"/>
                  <a:gd name="T2" fmla="*/ 19 w 38"/>
                  <a:gd name="T3" fmla="*/ 15 h 34"/>
                  <a:gd name="T4" fmla="*/ 10 w 38"/>
                  <a:gd name="T5" fmla="*/ 0 h 34"/>
                  <a:gd name="T6" fmla="*/ 0 w 38"/>
                  <a:gd name="T7" fmla="*/ 4 h 34"/>
                  <a:gd name="T8" fmla="*/ 2 w 38"/>
                  <a:gd name="T9" fmla="*/ 1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5" y="34"/>
                    </a:moveTo>
                    <a:lnTo>
                      <a:pt x="38" y="30"/>
                    </a:lnTo>
                    <a:lnTo>
                      <a:pt x="21" y="0"/>
                    </a:lnTo>
                    <a:lnTo>
                      <a:pt x="0" y="8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2" name="Freeform 1024"/>
              <p:cNvSpPr>
                <a:spLocks/>
              </p:cNvSpPr>
              <p:nvPr/>
            </p:nvSpPr>
            <p:spPr bwMode="auto">
              <a:xfrm>
                <a:off x="4979" y="767"/>
                <a:ext cx="21" cy="18"/>
              </a:xfrm>
              <a:custGeom>
                <a:avLst/>
                <a:gdLst>
                  <a:gd name="T0" fmla="*/ 3 w 42"/>
                  <a:gd name="T1" fmla="*/ 17 h 36"/>
                  <a:gd name="T2" fmla="*/ 3 w 42"/>
                  <a:gd name="T3" fmla="*/ 18 h 36"/>
                  <a:gd name="T4" fmla="*/ 3 w 42"/>
                  <a:gd name="T5" fmla="*/ 18 h 36"/>
                  <a:gd name="T6" fmla="*/ 3 w 42"/>
                  <a:gd name="T7" fmla="*/ 18 h 36"/>
                  <a:gd name="T8" fmla="*/ 5 w 42"/>
                  <a:gd name="T9" fmla="*/ 18 h 36"/>
                  <a:gd name="T10" fmla="*/ 20 w 42"/>
                  <a:gd name="T11" fmla="*/ 17 h 36"/>
                  <a:gd name="T12" fmla="*/ 20 w 42"/>
                  <a:gd name="T13" fmla="*/ 17 h 36"/>
                  <a:gd name="T14" fmla="*/ 20 w 42"/>
                  <a:gd name="T15" fmla="*/ 16 h 36"/>
                  <a:gd name="T16" fmla="*/ 21 w 42"/>
                  <a:gd name="T17" fmla="*/ 16 h 36"/>
                  <a:gd name="T18" fmla="*/ 12 w 42"/>
                  <a:gd name="T19" fmla="*/ 1 h 36"/>
                  <a:gd name="T20" fmla="*/ 13 w 42"/>
                  <a:gd name="T21" fmla="*/ 0 h 36"/>
                  <a:gd name="T22" fmla="*/ 12 w 42"/>
                  <a:gd name="T23" fmla="*/ 0 h 36"/>
                  <a:gd name="T24" fmla="*/ 12 w 42"/>
                  <a:gd name="T25" fmla="*/ 0 h 36"/>
                  <a:gd name="T26" fmla="*/ 1 w 42"/>
                  <a:gd name="T27" fmla="*/ 4 h 36"/>
                  <a:gd name="T28" fmla="*/ 1 w 42"/>
                  <a:gd name="T29" fmla="*/ 4 h 36"/>
                  <a:gd name="T30" fmla="*/ 0 w 42"/>
                  <a:gd name="T31" fmla="*/ 4 h 36"/>
                  <a:gd name="T32" fmla="*/ 3 w 42"/>
                  <a:gd name="T33" fmla="*/ 17 h 36"/>
                  <a:gd name="T34" fmla="*/ 5 w 42"/>
                  <a:gd name="T35" fmla="*/ 17 h 36"/>
                  <a:gd name="T36" fmla="*/ 3 w 42"/>
                  <a:gd name="T37" fmla="*/ 4 h 36"/>
                  <a:gd name="T38" fmla="*/ 3 w 42"/>
                  <a:gd name="T39" fmla="*/ 5 h 36"/>
                  <a:gd name="T40" fmla="*/ 12 w 42"/>
                  <a:gd name="T41" fmla="*/ 1 h 36"/>
                  <a:gd name="T42" fmla="*/ 11 w 42"/>
                  <a:gd name="T43" fmla="*/ 1 h 36"/>
                  <a:gd name="T44" fmla="*/ 19 w 42"/>
                  <a:gd name="T45" fmla="*/ 16 h 36"/>
                  <a:gd name="T46" fmla="*/ 20 w 42"/>
                  <a:gd name="T47" fmla="*/ 15 h 36"/>
                  <a:gd name="T48" fmla="*/ 3 w 42"/>
                  <a:gd name="T49" fmla="*/ 16 h 36"/>
                  <a:gd name="T50" fmla="*/ 5 w 42"/>
                  <a:gd name="T51" fmla="*/ 17 h 36"/>
                  <a:gd name="T52" fmla="*/ 3 w 42"/>
                  <a:gd name="T53" fmla="*/ 17 h 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2"/>
                  <a:gd name="T82" fmla="*/ 0 h 36"/>
                  <a:gd name="T83" fmla="*/ 42 w 42"/>
                  <a:gd name="T84" fmla="*/ 36 h 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2" h="36">
                    <a:moveTo>
                      <a:pt x="5" y="34"/>
                    </a:moveTo>
                    <a:lnTo>
                      <a:pt x="5" y="36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40" y="34"/>
                    </a:lnTo>
                    <a:lnTo>
                      <a:pt x="40" y="32"/>
                    </a:lnTo>
                    <a:lnTo>
                      <a:pt x="42" y="32"/>
                    </a:lnTo>
                    <a:lnTo>
                      <a:pt x="25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5" y="34"/>
                    </a:lnTo>
                    <a:lnTo>
                      <a:pt x="10" y="34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37" y="32"/>
                    </a:lnTo>
                    <a:lnTo>
                      <a:pt x="40" y="30"/>
                    </a:lnTo>
                    <a:lnTo>
                      <a:pt x="7" y="32"/>
                    </a:lnTo>
                    <a:lnTo>
                      <a:pt x="10" y="34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3" name="Freeform 1025"/>
              <p:cNvSpPr>
                <a:spLocks/>
              </p:cNvSpPr>
              <p:nvPr/>
            </p:nvSpPr>
            <p:spPr bwMode="auto">
              <a:xfrm>
                <a:off x="4928" y="757"/>
                <a:ext cx="20" cy="26"/>
              </a:xfrm>
              <a:custGeom>
                <a:avLst/>
                <a:gdLst>
                  <a:gd name="T0" fmla="*/ 13 w 42"/>
                  <a:gd name="T1" fmla="*/ 0 h 52"/>
                  <a:gd name="T2" fmla="*/ 11 w 42"/>
                  <a:gd name="T3" fmla="*/ 0 h 52"/>
                  <a:gd name="T4" fmla="*/ 10 w 42"/>
                  <a:gd name="T5" fmla="*/ 0 h 52"/>
                  <a:gd name="T6" fmla="*/ 8 w 42"/>
                  <a:gd name="T7" fmla="*/ 0 h 52"/>
                  <a:gd name="T8" fmla="*/ 7 w 42"/>
                  <a:gd name="T9" fmla="*/ 0 h 52"/>
                  <a:gd name="T10" fmla="*/ 6 w 42"/>
                  <a:gd name="T11" fmla="*/ 1 h 52"/>
                  <a:gd name="T12" fmla="*/ 5 w 42"/>
                  <a:gd name="T13" fmla="*/ 2 h 52"/>
                  <a:gd name="T14" fmla="*/ 4 w 42"/>
                  <a:gd name="T15" fmla="*/ 3 h 52"/>
                  <a:gd name="T16" fmla="*/ 3 w 42"/>
                  <a:gd name="T17" fmla="*/ 4 h 52"/>
                  <a:gd name="T18" fmla="*/ 1 w 42"/>
                  <a:gd name="T19" fmla="*/ 5 h 52"/>
                  <a:gd name="T20" fmla="*/ 1 w 42"/>
                  <a:gd name="T21" fmla="*/ 7 h 52"/>
                  <a:gd name="T22" fmla="*/ 0 w 42"/>
                  <a:gd name="T23" fmla="*/ 9 h 52"/>
                  <a:gd name="T24" fmla="*/ 0 w 42"/>
                  <a:gd name="T25" fmla="*/ 12 h 52"/>
                  <a:gd name="T26" fmla="*/ 0 w 42"/>
                  <a:gd name="T27" fmla="*/ 13 h 52"/>
                  <a:gd name="T28" fmla="*/ 0 w 42"/>
                  <a:gd name="T29" fmla="*/ 16 h 52"/>
                  <a:gd name="T30" fmla="*/ 0 w 42"/>
                  <a:gd name="T31" fmla="*/ 18 h 52"/>
                  <a:gd name="T32" fmla="*/ 1 w 42"/>
                  <a:gd name="T33" fmla="*/ 19 h 52"/>
                  <a:gd name="T34" fmla="*/ 1 w 42"/>
                  <a:gd name="T35" fmla="*/ 21 h 52"/>
                  <a:gd name="T36" fmla="*/ 2 w 42"/>
                  <a:gd name="T37" fmla="*/ 22 h 52"/>
                  <a:gd name="T38" fmla="*/ 3 w 42"/>
                  <a:gd name="T39" fmla="*/ 24 h 52"/>
                  <a:gd name="T40" fmla="*/ 4 w 42"/>
                  <a:gd name="T41" fmla="*/ 25 h 52"/>
                  <a:gd name="T42" fmla="*/ 6 w 42"/>
                  <a:gd name="T43" fmla="*/ 25 h 52"/>
                  <a:gd name="T44" fmla="*/ 8 w 42"/>
                  <a:gd name="T45" fmla="*/ 26 h 52"/>
                  <a:gd name="T46" fmla="*/ 10 w 42"/>
                  <a:gd name="T47" fmla="*/ 26 h 52"/>
                  <a:gd name="T48" fmla="*/ 11 w 42"/>
                  <a:gd name="T49" fmla="*/ 26 h 52"/>
                  <a:gd name="T50" fmla="*/ 13 w 42"/>
                  <a:gd name="T51" fmla="*/ 25 h 52"/>
                  <a:gd name="T52" fmla="*/ 13 w 42"/>
                  <a:gd name="T53" fmla="*/ 25 h 52"/>
                  <a:gd name="T54" fmla="*/ 15 w 42"/>
                  <a:gd name="T55" fmla="*/ 25 h 52"/>
                  <a:gd name="T56" fmla="*/ 16 w 42"/>
                  <a:gd name="T57" fmla="*/ 22 h 52"/>
                  <a:gd name="T58" fmla="*/ 17 w 42"/>
                  <a:gd name="T59" fmla="*/ 22 h 52"/>
                  <a:gd name="T60" fmla="*/ 18 w 42"/>
                  <a:gd name="T61" fmla="*/ 20 h 52"/>
                  <a:gd name="T62" fmla="*/ 19 w 42"/>
                  <a:gd name="T63" fmla="*/ 18 h 52"/>
                  <a:gd name="T64" fmla="*/ 20 w 42"/>
                  <a:gd name="T65" fmla="*/ 16 h 52"/>
                  <a:gd name="T66" fmla="*/ 20 w 42"/>
                  <a:gd name="T67" fmla="*/ 14 h 52"/>
                  <a:gd name="T68" fmla="*/ 20 w 42"/>
                  <a:gd name="T69" fmla="*/ 13 h 52"/>
                  <a:gd name="T70" fmla="*/ 20 w 42"/>
                  <a:gd name="T71" fmla="*/ 10 h 52"/>
                  <a:gd name="T72" fmla="*/ 20 w 42"/>
                  <a:gd name="T73" fmla="*/ 9 h 52"/>
                  <a:gd name="T74" fmla="*/ 19 w 42"/>
                  <a:gd name="T75" fmla="*/ 7 h 52"/>
                  <a:gd name="T76" fmla="*/ 18 w 42"/>
                  <a:gd name="T77" fmla="*/ 6 h 52"/>
                  <a:gd name="T78" fmla="*/ 18 w 42"/>
                  <a:gd name="T79" fmla="*/ 4 h 52"/>
                  <a:gd name="T80" fmla="*/ 17 w 42"/>
                  <a:gd name="T81" fmla="*/ 3 h 52"/>
                  <a:gd name="T82" fmla="*/ 16 w 42"/>
                  <a:gd name="T83" fmla="*/ 3 h 52"/>
                  <a:gd name="T84" fmla="*/ 14 w 42"/>
                  <a:gd name="T85" fmla="*/ 1 h 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2"/>
                  <a:gd name="T130" fmla="*/ 0 h 52"/>
                  <a:gd name="T131" fmla="*/ 42 w 42"/>
                  <a:gd name="T132" fmla="*/ 52 h 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2" h="52">
                    <a:moveTo>
                      <a:pt x="30" y="1"/>
                    </a:moveTo>
                    <a:lnTo>
                      <a:pt x="27" y="0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3" y="13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7" y="45"/>
                    </a:lnTo>
                    <a:lnTo>
                      <a:pt x="7" y="47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3" y="50"/>
                    </a:lnTo>
                    <a:lnTo>
                      <a:pt x="15" y="52"/>
                    </a:lnTo>
                    <a:lnTo>
                      <a:pt x="17" y="52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2" y="52"/>
                    </a:lnTo>
                    <a:lnTo>
                      <a:pt x="23" y="52"/>
                    </a:lnTo>
                    <a:lnTo>
                      <a:pt x="25" y="52"/>
                    </a:lnTo>
                    <a:lnTo>
                      <a:pt x="27" y="50"/>
                    </a:lnTo>
                    <a:lnTo>
                      <a:pt x="27" y="49"/>
                    </a:lnTo>
                    <a:lnTo>
                      <a:pt x="28" y="49"/>
                    </a:lnTo>
                    <a:lnTo>
                      <a:pt x="30" y="49"/>
                    </a:lnTo>
                    <a:lnTo>
                      <a:pt x="32" y="49"/>
                    </a:lnTo>
                    <a:lnTo>
                      <a:pt x="33" y="47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5" y="44"/>
                    </a:lnTo>
                    <a:lnTo>
                      <a:pt x="35" y="42"/>
                    </a:lnTo>
                    <a:lnTo>
                      <a:pt x="37" y="42"/>
                    </a:lnTo>
                    <a:lnTo>
                      <a:pt x="37" y="40"/>
                    </a:lnTo>
                    <a:lnTo>
                      <a:pt x="38" y="40"/>
                    </a:lnTo>
                    <a:lnTo>
                      <a:pt x="38" y="39"/>
                    </a:lnTo>
                    <a:lnTo>
                      <a:pt x="40" y="35"/>
                    </a:lnTo>
                    <a:lnTo>
                      <a:pt x="40" y="34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2" y="27"/>
                    </a:lnTo>
                    <a:lnTo>
                      <a:pt x="42" y="25"/>
                    </a:lnTo>
                    <a:lnTo>
                      <a:pt x="42" y="23"/>
                    </a:lnTo>
                    <a:lnTo>
                      <a:pt x="42" y="22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7"/>
                    </a:lnTo>
                    <a:lnTo>
                      <a:pt x="40" y="17"/>
                    </a:lnTo>
                    <a:lnTo>
                      <a:pt x="40" y="15"/>
                    </a:lnTo>
                    <a:lnTo>
                      <a:pt x="40" y="13"/>
                    </a:lnTo>
                    <a:lnTo>
                      <a:pt x="38" y="13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37" y="8"/>
                    </a:lnTo>
                    <a:lnTo>
                      <a:pt x="35" y="8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30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4" name="Freeform 1026"/>
              <p:cNvSpPr>
                <a:spLocks/>
              </p:cNvSpPr>
              <p:nvPr/>
            </p:nvSpPr>
            <p:spPr bwMode="auto">
              <a:xfrm>
                <a:off x="4930" y="752"/>
                <a:ext cx="22" cy="26"/>
              </a:xfrm>
              <a:custGeom>
                <a:avLst/>
                <a:gdLst>
                  <a:gd name="T0" fmla="*/ 1 w 43"/>
                  <a:gd name="T1" fmla="*/ 10 h 52"/>
                  <a:gd name="T2" fmla="*/ 0 w 43"/>
                  <a:gd name="T3" fmla="*/ 12 h 52"/>
                  <a:gd name="T4" fmla="*/ 0 w 43"/>
                  <a:gd name="T5" fmla="*/ 13 h 52"/>
                  <a:gd name="T6" fmla="*/ 0 w 43"/>
                  <a:gd name="T7" fmla="*/ 16 h 52"/>
                  <a:gd name="T8" fmla="*/ 1 w 43"/>
                  <a:gd name="T9" fmla="*/ 19 h 52"/>
                  <a:gd name="T10" fmla="*/ 2 w 43"/>
                  <a:gd name="T11" fmla="*/ 21 h 52"/>
                  <a:gd name="T12" fmla="*/ 4 w 43"/>
                  <a:gd name="T13" fmla="*/ 23 h 52"/>
                  <a:gd name="T14" fmla="*/ 4 w 43"/>
                  <a:gd name="T15" fmla="*/ 25 h 52"/>
                  <a:gd name="T16" fmla="*/ 6 w 43"/>
                  <a:gd name="T17" fmla="*/ 25 h 52"/>
                  <a:gd name="T18" fmla="*/ 9 w 43"/>
                  <a:gd name="T19" fmla="*/ 26 h 52"/>
                  <a:gd name="T20" fmla="*/ 11 w 43"/>
                  <a:gd name="T21" fmla="*/ 26 h 52"/>
                  <a:gd name="T22" fmla="*/ 14 w 43"/>
                  <a:gd name="T23" fmla="*/ 25 h 52"/>
                  <a:gd name="T24" fmla="*/ 17 w 43"/>
                  <a:gd name="T25" fmla="*/ 25 h 52"/>
                  <a:gd name="T26" fmla="*/ 18 w 43"/>
                  <a:gd name="T27" fmla="*/ 23 h 52"/>
                  <a:gd name="T28" fmla="*/ 19 w 43"/>
                  <a:gd name="T29" fmla="*/ 21 h 52"/>
                  <a:gd name="T30" fmla="*/ 20 w 43"/>
                  <a:gd name="T31" fmla="*/ 19 h 52"/>
                  <a:gd name="T32" fmla="*/ 22 w 43"/>
                  <a:gd name="T33" fmla="*/ 16 h 52"/>
                  <a:gd name="T34" fmla="*/ 22 w 43"/>
                  <a:gd name="T35" fmla="*/ 13 h 52"/>
                  <a:gd name="T36" fmla="*/ 22 w 43"/>
                  <a:gd name="T37" fmla="*/ 12 h 52"/>
                  <a:gd name="T38" fmla="*/ 22 w 43"/>
                  <a:gd name="T39" fmla="*/ 9 h 52"/>
                  <a:gd name="T40" fmla="*/ 21 w 43"/>
                  <a:gd name="T41" fmla="*/ 7 h 52"/>
                  <a:gd name="T42" fmla="*/ 19 w 43"/>
                  <a:gd name="T43" fmla="*/ 3 h 52"/>
                  <a:gd name="T44" fmla="*/ 17 w 43"/>
                  <a:gd name="T45" fmla="*/ 2 h 52"/>
                  <a:gd name="T46" fmla="*/ 14 w 43"/>
                  <a:gd name="T47" fmla="*/ 1 h 52"/>
                  <a:gd name="T48" fmla="*/ 13 w 43"/>
                  <a:gd name="T49" fmla="*/ 0 h 52"/>
                  <a:gd name="T50" fmla="*/ 9 w 43"/>
                  <a:gd name="T51" fmla="*/ 0 h 52"/>
                  <a:gd name="T52" fmla="*/ 9 w 43"/>
                  <a:gd name="T53" fmla="*/ 1 h 52"/>
                  <a:gd name="T54" fmla="*/ 8 w 43"/>
                  <a:gd name="T55" fmla="*/ 1 h 52"/>
                  <a:gd name="T56" fmla="*/ 5 w 43"/>
                  <a:gd name="T57" fmla="*/ 2 h 52"/>
                  <a:gd name="T58" fmla="*/ 4 w 43"/>
                  <a:gd name="T59" fmla="*/ 3 h 52"/>
                  <a:gd name="T60" fmla="*/ 3 w 43"/>
                  <a:gd name="T61" fmla="*/ 5 h 52"/>
                  <a:gd name="T62" fmla="*/ 1 w 43"/>
                  <a:gd name="T63" fmla="*/ 7 h 52"/>
                  <a:gd name="T64" fmla="*/ 3 w 43"/>
                  <a:gd name="T65" fmla="*/ 7 h 52"/>
                  <a:gd name="T66" fmla="*/ 4 w 43"/>
                  <a:gd name="T67" fmla="*/ 5 h 52"/>
                  <a:gd name="T68" fmla="*/ 5 w 43"/>
                  <a:gd name="T69" fmla="*/ 3 h 52"/>
                  <a:gd name="T70" fmla="*/ 7 w 43"/>
                  <a:gd name="T71" fmla="*/ 3 h 52"/>
                  <a:gd name="T72" fmla="*/ 9 w 43"/>
                  <a:gd name="T73" fmla="*/ 1 h 52"/>
                  <a:gd name="T74" fmla="*/ 13 w 43"/>
                  <a:gd name="T75" fmla="*/ 1 h 52"/>
                  <a:gd name="T76" fmla="*/ 14 w 43"/>
                  <a:gd name="T77" fmla="*/ 2 h 52"/>
                  <a:gd name="T78" fmla="*/ 18 w 43"/>
                  <a:gd name="T79" fmla="*/ 3 h 52"/>
                  <a:gd name="T80" fmla="*/ 19 w 43"/>
                  <a:gd name="T81" fmla="*/ 5 h 52"/>
                  <a:gd name="T82" fmla="*/ 20 w 43"/>
                  <a:gd name="T83" fmla="*/ 7 h 52"/>
                  <a:gd name="T84" fmla="*/ 21 w 43"/>
                  <a:gd name="T85" fmla="*/ 10 h 52"/>
                  <a:gd name="T86" fmla="*/ 21 w 43"/>
                  <a:gd name="T87" fmla="*/ 12 h 52"/>
                  <a:gd name="T88" fmla="*/ 21 w 43"/>
                  <a:gd name="T89" fmla="*/ 13 h 52"/>
                  <a:gd name="T90" fmla="*/ 20 w 43"/>
                  <a:gd name="T91" fmla="*/ 16 h 52"/>
                  <a:gd name="T92" fmla="*/ 19 w 43"/>
                  <a:gd name="T93" fmla="*/ 19 h 52"/>
                  <a:gd name="T94" fmla="*/ 19 w 43"/>
                  <a:gd name="T95" fmla="*/ 21 h 52"/>
                  <a:gd name="T96" fmla="*/ 17 w 43"/>
                  <a:gd name="T97" fmla="*/ 23 h 52"/>
                  <a:gd name="T98" fmla="*/ 14 w 43"/>
                  <a:gd name="T99" fmla="*/ 25 h 52"/>
                  <a:gd name="T100" fmla="*/ 12 w 43"/>
                  <a:gd name="T101" fmla="*/ 25 h 52"/>
                  <a:gd name="T102" fmla="*/ 9 w 43"/>
                  <a:gd name="T103" fmla="*/ 25 h 52"/>
                  <a:gd name="T104" fmla="*/ 8 w 43"/>
                  <a:gd name="T105" fmla="*/ 25 h 52"/>
                  <a:gd name="T106" fmla="*/ 6 w 43"/>
                  <a:gd name="T107" fmla="*/ 23 h 52"/>
                  <a:gd name="T108" fmla="*/ 4 w 43"/>
                  <a:gd name="T109" fmla="*/ 23 h 52"/>
                  <a:gd name="T110" fmla="*/ 4 w 43"/>
                  <a:gd name="T111" fmla="*/ 21 h 52"/>
                  <a:gd name="T112" fmla="*/ 2 w 43"/>
                  <a:gd name="T113" fmla="*/ 18 h 52"/>
                  <a:gd name="T114" fmla="*/ 1 w 43"/>
                  <a:gd name="T115" fmla="*/ 14 h 52"/>
                  <a:gd name="T116" fmla="*/ 1 w 43"/>
                  <a:gd name="T117" fmla="*/ 13 h 52"/>
                  <a:gd name="T118" fmla="*/ 1 w 43"/>
                  <a:gd name="T119" fmla="*/ 11 h 52"/>
                  <a:gd name="T120" fmla="*/ 2 w 43"/>
                  <a:gd name="T121" fmla="*/ 9 h 5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3"/>
                  <a:gd name="T184" fmla="*/ 0 h 52"/>
                  <a:gd name="T185" fmla="*/ 43 w 43"/>
                  <a:gd name="T186" fmla="*/ 52 h 5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3" h="52">
                    <a:moveTo>
                      <a:pt x="2" y="15"/>
                    </a:moveTo>
                    <a:lnTo>
                      <a:pt x="2" y="17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2" y="37"/>
                    </a:lnTo>
                    <a:lnTo>
                      <a:pt x="2" y="38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3" y="42"/>
                    </a:lnTo>
                    <a:lnTo>
                      <a:pt x="5" y="44"/>
                    </a:lnTo>
                    <a:lnTo>
                      <a:pt x="7" y="45"/>
                    </a:lnTo>
                    <a:lnTo>
                      <a:pt x="8" y="47"/>
                    </a:lnTo>
                    <a:lnTo>
                      <a:pt x="8" y="49"/>
                    </a:lnTo>
                    <a:lnTo>
                      <a:pt x="10" y="49"/>
                    </a:lnTo>
                    <a:lnTo>
                      <a:pt x="12" y="49"/>
                    </a:lnTo>
                    <a:lnTo>
                      <a:pt x="15" y="50"/>
                    </a:lnTo>
                    <a:lnTo>
                      <a:pt x="17" y="50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2" y="52"/>
                    </a:lnTo>
                    <a:lnTo>
                      <a:pt x="23" y="52"/>
                    </a:lnTo>
                    <a:lnTo>
                      <a:pt x="25" y="50"/>
                    </a:lnTo>
                    <a:lnTo>
                      <a:pt x="27" y="50"/>
                    </a:lnTo>
                    <a:lnTo>
                      <a:pt x="30" y="49"/>
                    </a:lnTo>
                    <a:lnTo>
                      <a:pt x="33" y="49"/>
                    </a:lnTo>
                    <a:lnTo>
                      <a:pt x="33" y="47"/>
                    </a:lnTo>
                    <a:lnTo>
                      <a:pt x="35" y="47"/>
                    </a:lnTo>
                    <a:lnTo>
                      <a:pt x="35" y="45"/>
                    </a:lnTo>
                    <a:lnTo>
                      <a:pt x="37" y="45"/>
                    </a:lnTo>
                    <a:lnTo>
                      <a:pt x="37" y="44"/>
                    </a:lnTo>
                    <a:lnTo>
                      <a:pt x="38" y="42"/>
                    </a:lnTo>
                    <a:lnTo>
                      <a:pt x="38" y="40"/>
                    </a:lnTo>
                    <a:lnTo>
                      <a:pt x="40" y="38"/>
                    </a:lnTo>
                    <a:lnTo>
                      <a:pt x="40" y="37"/>
                    </a:lnTo>
                    <a:lnTo>
                      <a:pt x="42" y="37"/>
                    </a:lnTo>
                    <a:lnTo>
                      <a:pt x="42" y="33"/>
                    </a:lnTo>
                    <a:lnTo>
                      <a:pt x="43" y="32"/>
                    </a:lnTo>
                    <a:lnTo>
                      <a:pt x="43" y="30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8"/>
                    </a:lnTo>
                    <a:lnTo>
                      <a:pt x="42" y="17"/>
                    </a:lnTo>
                    <a:lnTo>
                      <a:pt x="42" y="15"/>
                    </a:lnTo>
                    <a:lnTo>
                      <a:pt x="42" y="13"/>
                    </a:lnTo>
                    <a:lnTo>
                      <a:pt x="40" y="11"/>
                    </a:lnTo>
                    <a:lnTo>
                      <a:pt x="38" y="8"/>
                    </a:lnTo>
                    <a:lnTo>
                      <a:pt x="37" y="6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3" y="11"/>
                    </a:lnTo>
                    <a:lnTo>
                      <a:pt x="3" y="13"/>
                    </a:lnTo>
                    <a:lnTo>
                      <a:pt x="2" y="15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7" y="10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5" y="3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22" y="1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3"/>
                    </a:lnTo>
                    <a:lnTo>
                      <a:pt x="32" y="5"/>
                    </a:lnTo>
                    <a:lnTo>
                      <a:pt x="33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7" y="10"/>
                    </a:lnTo>
                    <a:lnTo>
                      <a:pt x="38" y="13"/>
                    </a:lnTo>
                    <a:lnTo>
                      <a:pt x="40" y="13"/>
                    </a:lnTo>
                    <a:lnTo>
                      <a:pt x="40" y="15"/>
                    </a:lnTo>
                    <a:lnTo>
                      <a:pt x="40" y="17"/>
                    </a:lnTo>
                    <a:lnTo>
                      <a:pt x="42" y="20"/>
                    </a:lnTo>
                    <a:lnTo>
                      <a:pt x="42" y="22"/>
                    </a:lnTo>
                    <a:lnTo>
                      <a:pt x="42" y="23"/>
                    </a:lnTo>
                    <a:lnTo>
                      <a:pt x="42" y="27"/>
                    </a:lnTo>
                    <a:lnTo>
                      <a:pt x="42" y="30"/>
                    </a:lnTo>
                    <a:lnTo>
                      <a:pt x="42" y="32"/>
                    </a:lnTo>
                    <a:lnTo>
                      <a:pt x="40" y="32"/>
                    </a:lnTo>
                    <a:lnTo>
                      <a:pt x="40" y="35"/>
                    </a:lnTo>
                    <a:lnTo>
                      <a:pt x="38" y="37"/>
                    </a:lnTo>
                    <a:lnTo>
                      <a:pt x="38" y="38"/>
                    </a:lnTo>
                    <a:lnTo>
                      <a:pt x="37" y="40"/>
                    </a:lnTo>
                    <a:lnTo>
                      <a:pt x="37" y="42"/>
                    </a:lnTo>
                    <a:lnTo>
                      <a:pt x="35" y="42"/>
                    </a:lnTo>
                    <a:lnTo>
                      <a:pt x="35" y="44"/>
                    </a:lnTo>
                    <a:lnTo>
                      <a:pt x="33" y="45"/>
                    </a:lnTo>
                    <a:lnTo>
                      <a:pt x="32" y="45"/>
                    </a:lnTo>
                    <a:lnTo>
                      <a:pt x="28" y="49"/>
                    </a:lnTo>
                    <a:lnTo>
                      <a:pt x="27" y="49"/>
                    </a:lnTo>
                    <a:lnTo>
                      <a:pt x="25" y="49"/>
                    </a:lnTo>
                    <a:lnTo>
                      <a:pt x="23" y="49"/>
                    </a:lnTo>
                    <a:lnTo>
                      <a:pt x="22" y="49"/>
                    </a:lnTo>
                    <a:lnTo>
                      <a:pt x="20" y="49"/>
                    </a:lnTo>
                    <a:lnTo>
                      <a:pt x="18" y="49"/>
                    </a:lnTo>
                    <a:lnTo>
                      <a:pt x="17" y="49"/>
                    </a:lnTo>
                    <a:lnTo>
                      <a:pt x="15" y="49"/>
                    </a:lnTo>
                    <a:lnTo>
                      <a:pt x="13" y="49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0" y="45"/>
                    </a:lnTo>
                    <a:lnTo>
                      <a:pt x="8" y="45"/>
                    </a:lnTo>
                    <a:lnTo>
                      <a:pt x="8" y="44"/>
                    </a:lnTo>
                    <a:lnTo>
                      <a:pt x="7" y="44"/>
                    </a:lnTo>
                    <a:lnTo>
                      <a:pt x="7" y="42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2" y="32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5" name="Freeform 1027"/>
              <p:cNvSpPr>
                <a:spLocks/>
              </p:cNvSpPr>
              <p:nvPr/>
            </p:nvSpPr>
            <p:spPr bwMode="auto">
              <a:xfrm>
                <a:off x="4943" y="764"/>
                <a:ext cx="18" cy="22"/>
              </a:xfrm>
              <a:custGeom>
                <a:avLst/>
                <a:gdLst>
                  <a:gd name="T0" fmla="*/ 12 w 35"/>
                  <a:gd name="T1" fmla="*/ 0 h 42"/>
                  <a:gd name="T2" fmla="*/ 11 w 35"/>
                  <a:gd name="T3" fmla="*/ 0 h 42"/>
                  <a:gd name="T4" fmla="*/ 10 w 35"/>
                  <a:gd name="T5" fmla="*/ 0 h 42"/>
                  <a:gd name="T6" fmla="*/ 9 w 35"/>
                  <a:gd name="T7" fmla="*/ 0 h 42"/>
                  <a:gd name="T8" fmla="*/ 8 w 35"/>
                  <a:gd name="T9" fmla="*/ 0 h 42"/>
                  <a:gd name="T10" fmla="*/ 5 w 35"/>
                  <a:gd name="T11" fmla="*/ 1 h 42"/>
                  <a:gd name="T12" fmla="*/ 4 w 35"/>
                  <a:gd name="T13" fmla="*/ 1 h 42"/>
                  <a:gd name="T14" fmla="*/ 4 w 35"/>
                  <a:gd name="T15" fmla="*/ 2 h 42"/>
                  <a:gd name="T16" fmla="*/ 3 w 35"/>
                  <a:gd name="T17" fmla="*/ 2 h 42"/>
                  <a:gd name="T18" fmla="*/ 3 w 35"/>
                  <a:gd name="T19" fmla="*/ 4 h 42"/>
                  <a:gd name="T20" fmla="*/ 2 w 35"/>
                  <a:gd name="T21" fmla="*/ 4 h 42"/>
                  <a:gd name="T22" fmla="*/ 1 w 35"/>
                  <a:gd name="T23" fmla="*/ 5 h 42"/>
                  <a:gd name="T24" fmla="*/ 0 w 35"/>
                  <a:gd name="T25" fmla="*/ 7 h 42"/>
                  <a:gd name="T26" fmla="*/ 0 w 35"/>
                  <a:gd name="T27" fmla="*/ 10 h 42"/>
                  <a:gd name="T28" fmla="*/ 0 w 35"/>
                  <a:gd name="T29" fmla="*/ 10 h 42"/>
                  <a:gd name="T30" fmla="*/ 0 w 35"/>
                  <a:gd name="T31" fmla="*/ 13 h 42"/>
                  <a:gd name="T32" fmla="*/ 0 w 35"/>
                  <a:gd name="T33" fmla="*/ 13 h 42"/>
                  <a:gd name="T34" fmla="*/ 1 w 35"/>
                  <a:gd name="T35" fmla="*/ 17 h 42"/>
                  <a:gd name="T36" fmla="*/ 2 w 35"/>
                  <a:gd name="T37" fmla="*/ 18 h 42"/>
                  <a:gd name="T38" fmla="*/ 3 w 35"/>
                  <a:gd name="T39" fmla="*/ 18 h 42"/>
                  <a:gd name="T40" fmla="*/ 3 w 35"/>
                  <a:gd name="T41" fmla="*/ 20 h 42"/>
                  <a:gd name="T42" fmla="*/ 5 w 35"/>
                  <a:gd name="T43" fmla="*/ 22 h 42"/>
                  <a:gd name="T44" fmla="*/ 7 w 35"/>
                  <a:gd name="T45" fmla="*/ 22 h 42"/>
                  <a:gd name="T46" fmla="*/ 8 w 35"/>
                  <a:gd name="T47" fmla="*/ 22 h 42"/>
                  <a:gd name="T48" fmla="*/ 8 w 35"/>
                  <a:gd name="T49" fmla="*/ 22 h 42"/>
                  <a:gd name="T50" fmla="*/ 9 w 35"/>
                  <a:gd name="T51" fmla="*/ 22 h 42"/>
                  <a:gd name="T52" fmla="*/ 10 w 35"/>
                  <a:gd name="T53" fmla="*/ 22 h 42"/>
                  <a:gd name="T54" fmla="*/ 13 w 35"/>
                  <a:gd name="T55" fmla="*/ 21 h 42"/>
                  <a:gd name="T56" fmla="*/ 13 w 35"/>
                  <a:gd name="T57" fmla="*/ 20 h 42"/>
                  <a:gd name="T58" fmla="*/ 14 w 35"/>
                  <a:gd name="T59" fmla="*/ 19 h 42"/>
                  <a:gd name="T60" fmla="*/ 14 w 35"/>
                  <a:gd name="T61" fmla="*/ 18 h 42"/>
                  <a:gd name="T62" fmla="*/ 16 w 35"/>
                  <a:gd name="T63" fmla="*/ 18 h 42"/>
                  <a:gd name="T64" fmla="*/ 16 w 35"/>
                  <a:gd name="T65" fmla="*/ 17 h 42"/>
                  <a:gd name="T66" fmla="*/ 18 w 35"/>
                  <a:gd name="T67" fmla="*/ 14 h 42"/>
                  <a:gd name="T68" fmla="*/ 18 w 35"/>
                  <a:gd name="T69" fmla="*/ 13 h 42"/>
                  <a:gd name="T70" fmla="*/ 18 w 35"/>
                  <a:gd name="T71" fmla="*/ 12 h 42"/>
                  <a:gd name="T72" fmla="*/ 18 w 35"/>
                  <a:gd name="T73" fmla="*/ 10 h 42"/>
                  <a:gd name="T74" fmla="*/ 18 w 35"/>
                  <a:gd name="T75" fmla="*/ 9 h 42"/>
                  <a:gd name="T76" fmla="*/ 17 w 35"/>
                  <a:gd name="T77" fmla="*/ 5 h 42"/>
                  <a:gd name="T78" fmla="*/ 16 w 35"/>
                  <a:gd name="T79" fmla="*/ 4 h 42"/>
                  <a:gd name="T80" fmla="*/ 16 w 35"/>
                  <a:gd name="T81" fmla="*/ 4 h 42"/>
                  <a:gd name="T82" fmla="*/ 15 w 35"/>
                  <a:gd name="T83" fmla="*/ 3 h 42"/>
                  <a:gd name="T84" fmla="*/ 14 w 35"/>
                  <a:gd name="T85" fmla="*/ 2 h 42"/>
                  <a:gd name="T86" fmla="*/ 13 w 35"/>
                  <a:gd name="T87" fmla="*/ 1 h 4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5"/>
                  <a:gd name="T133" fmla="*/ 0 h 42"/>
                  <a:gd name="T134" fmla="*/ 35 w 35"/>
                  <a:gd name="T135" fmla="*/ 42 h 4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5" h="42">
                    <a:moveTo>
                      <a:pt x="25" y="2"/>
                    </a:moveTo>
                    <a:lnTo>
                      <a:pt x="23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3" y="35"/>
                    </a:lnTo>
                    <a:lnTo>
                      <a:pt x="5" y="35"/>
                    </a:lnTo>
                    <a:lnTo>
                      <a:pt x="6" y="37"/>
                    </a:lnTo>
                    <a:lnTo>
                      <a:pt x="6" y="39"/>
                    </a:lnTo>
                    <a:lnTo>
                      <a:pt x="8" y="41"/>
                    </a:lnTo>
                    <a:lnTo>
                      <a:pt x="10" y="42"/>
                    </a:lnTo>
                    <a:lnTo>
                      <a:pt x="11" y="42"/>
                    </a:lnTo>
                    <a:lnTo>
                      <a:pt x="13" y="42"/>
                    </a:lnTo>
                    <a:lnTo>
                      <a:pt x="15" y="42"/>
                    </a:lnTo>
                    <a:lnTo>
                      <a:pt x="16" y="42"/>
                    </a:lnTo>
                    <a:lnTo>
                      <a:pt x="18" y="42"/>
                    </a:lnTo>
                    <a:lnTo>
                      <a:pt x="20" y="42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39"/>
                    </a:lnTo>
                    <a:lnTo>
                      <a:pt x="26" y="37"/>
                    </a:lnTo>
                    <a:lnTo>
                      <a:pt x="28" y="37"/>
                    </a:lnTo>
                    <a:lnTo>
                      <a:pt x="28" y="35"/>
                    </a:lnTo>
                    <a:lnTo>
                      <a:pt x="30" y="35"/>
                    </a:lnTo>
                    <a:lnTo>
                      <a:pt x="31" y="35"/>
                    </a:lnTo>
                    <a:lnTo>
                      <a:pt x="31" y="34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5" y="25"/>
                    </a:lnTo>
                    <a:lnTo>
                      <a:pt x="35" y="24"/>
                    </a:lnTo>
                    <a:lnTo>
                      <a:pt x="35" y="22"/>
                    </a:lnTo>
                    <a:lnTo>
                      <a:pt x="35" y="20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3" y="10"/>
                    </a:lnTo>
                    <a:lnTo>
                      <a:pt x="31" y="8"/>
                    </a:lnTo>
                    <a:lnTo>
                      <a:pt x="31" y="7"/>
                    </a:lnTo>
                    <a:lnTo>
                      <a:pt x="31" y="5"/>
                    </a:lnTo>
                    <a:lnTo>
                      <a:pt x="30" y="5"/>
                    </a:lnTo>
                    <a:lnTo>
                      <a:pt x="28" y="3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6" name="Freeform 1028"/>
              <p:cNvSpPr>
                <a:spLocks/>
              </p:cNvSpPr>
              <p:nvPr/>
            </p:nvSpPr>
            <p:spPr bwMode="auto">
              <a:xfrm>
                <a:off x="4943" y="764"/>
                <a:ext cx="19" cy="22"/>
              </a:xfrm>
              <a:custGeom>
                <a:avLst/>
                <a:gdLst>
                  <a:gd name="T0" fmla="*/ 1 w 38"/>
                  <a:gd name="T1" fmla="*/ 9 h 44"/>
                  <a:gd name="T2" fmla="*/ 1 w 38"/>
                  <a:gd name="T3" fmla="*/ 10 h 44"/>
                  <a:gd name="T4" fmla="*/ 1 w 38"/>
                  <a:gd name="T5" fmla="*/ 12 h 44"/>
                  <a:gd name="T6" fmla="*/ 1 w 38"/>
                  <a:gd name="T7" fmla="*/ 13 h 44"/>
                  <a:gd name="T8" fmla="*/ 1 w 38"/>
                  <a:gd name="T9" fmla="*/ 17 h 44"/>
                  <a:gd name="T10" fmla="*/ 2 w 38"/>
                  <a:gd name="T11" fmla="*/ 19 h 44"/>
                  <a:gd name="T12" fmla="*/ 4 w 38"/>
                  <a:gd name="T13" fmla="*/ 21 h 44"/>
                  <a:gd name="T14" fmla="*/ 6 w 38"/>
                  <a:gd name="T15" fmla="*/ 21 h 44"/>
                  <a:gd name="T16" fmla="*/ 9 w 38"/>
                  <a:gd name="T17" fmla="*/ 22 h 44"/>
                  <a:gd name="T18" fmla="*/ 10 w 38"/>
                  <a:gd name="T19" fmla="*/ 22 h 44"/>
                  <a:gd name="T20" fmla="*/ 11 w 38"/>
                  <a:gd name="T21" fmla="*/ 21 h 44"/>
                  <a:gd name="T22" fmla="*/ 15 w 38"/>
                  <a:gd name="T23" fmla="*/ 21 h 44"/>
                  <a:gd name="T24" fmla="*/ 16 w 38"/>
                  <a:gd name="T25" fmla="*/ 19 h 44"/>
                  <a:gd name="T26" fmla="*/ 18 w 38"/>
                  <a:gd name="T27" fmla="*/ 17 h 44"/>
                  <a:gd name="T28" fmla="*/ 19 w 38"/>
                  <a:gd name="T29" fmla="*/ 15 h 44"/>
                  <a:gd name="T30" fmla="*/ 19 w 38"/>
                  <a:gd name="T31" fmla="*/ 13 h 44"/>
                  <a:gd name="T32" fmla="*/ 19 w 38"/>
                  <a:gd name="T33" fmla="*/ 11 h 44"/>
                  <a:gd name="T34" fmla="*/ 19 w 38"/>
                  <a:gd name="T35" fmla="*/ 9 h 44"/>
                  <a:gd name="T36" fmla="*/ 18 w 38"/>
                  <a:gd name="T37" fmla="*/ 5 h 44"/>
                  <a:gd name="T38" fmla="*/ 16 w 38"/>
                  <a:gd name="T39" fmla="*/ 3 h 44"/>
                  <a:gd name="T40" fmla="*/ 16 w 38"/>
                  <a:gd name="T41" fmla="*/ 1 h 44"/>
                  <a:gd name="T42" fmla="*/ 12 w 38"/>
                  <a:gd name="T43" fmla="*/ 1 h 44"/>
                  <a:gd name="T44" fmla="*/ 10 w 38"/>
                  <a:gd name="T45" fmla="*/ 0 h 44"/>
                  <a:gd name="T46" fmla="*/ 9 w 38"/>
                  <a:gd name="T47" fmla="*/ 1 h 44"/>
                  <a:gd name="T48" fmla="*/ 6 w 38"/>
                  <a:gd name="T49" fmla="*/ 1 h 44"/>
                  <a:gd name="T50" fmla="*/ 5 w 38"/>
                  <a:gd name="T51" fmla="*/ 1 h 44"/>
                  <a:gd name="T52" fmla="*/ 3 w 38"/>
                  <a:gd name="T53" fmla="*/ 3 h 44"/>
                  <a:gd name="T54" fmla="*/ 2 w 38"/>
                  <a:gd name="T55" fmla="*/ 4 h 44"/>
                  <a:gd name="T56" fmla="*/ 1 w 38"/>
                  <a:gd name="T57" fmla="*/ 6 h 44"/>
                  <a:gd name="T58" fmla="*/ 3 w 38"/>
                  <a:gd name="T59" fmla="*/ 5 h 44"/>
                  <a:gd name="T60" fmla="*/ 4 w 38"/>
                  <a:gd name="T61" fmla="*/ 4 h 44"/>
                  <a:gd name="T62" fmla="*/ 5 w 38"/>
                  <a:gd name="T63" fmla="*/ 3 h 44"/>
                  <a:gd name="T64" fmla="*/ 7 w 38"/>
                  <a:gd name="T65" fmla="*/ 1 h 44"/>
                  <a:gd name="T66" fmla="*/ 9 w 38"/>
                  <a:gd name="T67" fmla="*/ 1 h 44"/>
                  <a:gd name="T68" fmla="*/ 11 w 38"/>
                  <a:gd name="T69" fmla="*/ 1 h 44"/>
                  <a:gd name="T70" fmla="*/ 14 w 38"/>
                  <a:gd name="T71" fmla="*/ 3 h 44"/>
                  <a:gd name="T72" fmla="*/ 15 w 38"/>
                  <a:gd name="T73" fmla="*/ 3 h 44"/>
                  <a:gd name="T74" fmla="*/ 16 w 38"/>
                  <a:gd name="T75" fmla="*/ 4 h 44"/>
                  <a:gd name="T76" fmla="*/ 17 w 38"/>
                  <a:gd name="T77" fmla="*/ 6 h 44"/>
                  <a:gd name="T78" fmla="*/ 18 w 38"/>
                  <a:gd name="T79" fmla="*/ 7 h 44"/>
                  <a:gd name="T80" fmla="*/ 19 w 38"/>
                  <a:gd name="T81" fmla="*/ 10 h 44"/>
                  <a:gd name="T82" fmla="*/ 18 w 38"/>
                  <a:gd name="T83" fmla="*/ 12 h 44"/>
                  <a:gd name="T84" fmla="*/ 18 w 38"/>
                  <a:gd name="T85" fmla="*/ 15 h 44"/>
                  <a:gd name="T86" fmla="*/ 17 w 38"/>
                  <a:gd name="T87" fmla="*/ 16 h 44"/>
                  <a:gd name="T88" fmla="*/ 16 w 38"/>
                  <a:gd name="T89" fmla="*/ 18 h 44"/>
                  <a:gd name="T90" fmla="*/ 15 w 38"/>
                  <a:gd name="T91" fmla="*/ 19 h 44"/>
                  <a:gd name="T92" fmla="*/ 13 w 38"/>
                  <a:gd name="T93" fmla="*/ 21 h 44"/>
                  <a:gd name="T94" fmla="*/ 11 w 38"/>
                  <a:gd name="T95" fmla="*/ 21 h 44"/>
                  <a:gd name="T96" fmla="*/ 10 w 38"/>
                  <a:gd name="T97" fmla="*/ 21 h 44"/>
                  <a:gd name="T98" fmla="*/ 7 w 38"/>
                  <a:gd name="T99" fmla="*/ 21 h 44"/>
                  <a:gd name="T100" fmla="*/ 6 w 38"/>
                  <a:gd name="T101" fmla="*/ 21 h 44"/>
                  <a:gd name="T102" fmla="*/ 4 w 38"/>
                  <a:gd name="T103" fmla="*/ 19 h 44"/>
                  <a:gd name="T104" fmla="*/ 2 w 38"/>
                  <a:gd name="T105" fmla="*/ 17 h 44"/>
                  <a:gd name="T106" fmla="*/ 1 w 38"/>
                  <a:gd name="T107" fmla="*/ 14 h 44"/>
                  <a:gd name="T108" fmla="*/ 1 w 38"/>
                  <a:gd name="T109" fmla="*/ 12 h 44"/>
                  <a:gd name="T110" fmla="*/ 1 w 38"/>
                  <a:gd name="T111" fmla="*/ 11 h 44"/>
                  <a:gd name="T112" fmla="*/ 1 w 38"/>
                  <a:gd name="T113" fmla="*/ 9 h 44"/>
                  <a:gd name="T114" fmla="*/ 1 w 38"/>
                  <a:gd name="T115" fmla="*/ 6 h 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8"/>
                  <a:gd name="T175" fmla="*/ 0 h 44"/>
                  <a:gd name="T176" fmla="*/ 38 w 38"/>
                  <a:gd name="T177" fmla="*/ 44 h 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8" h="44">
                    <a:moveTo>
                      <a:pt x="2" y="12"/>
                    </a:moveTo>
                    <a:lnTo>
                      <a:pt x="2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3" y="34"/>
                    </a:lnTo>
                    <a:lnTo>
                      <a:pt x="5" y="34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5" y="42"/>
                    </a:lnTo>
                    <a:lnTo>
                      <a:pt x="17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27" y="42"/>
                    </a:lnTo>
                    <a:lnTo>
                      <a:pt x="28" y="42"/>
                    </a:lnTo>
                    <a:lnTo>
                      <a:pt x="30" y="41"/>
                    </a:lnTo>
                    <a:lnTo>
                      <a:pt x="30" y="39"/>
                    </a:lnTo>
                    <a:lnTo>
                      <a:pt x="32" y="37"/>
                    </a:lnTo>
                    <a:lnTo>
                      <a:pt x="33" y="35"/>
                    </a:lnTo>
                    <a:lnTo>
                      <a:pt x="33" y="34"/>
                    </a:lnTo>
                    <a:lnTo>
                      <a:pt x="35" y="34"/>
                    </a:lnTo>
                    <a:lnTo>
                      <a:pt x="35" y="32"/>
                    </a:lnTo>
                    <a:lnTo>
                      <a:pt x="37" y="32"/>
                    </a:lnTo>
                    <a:lnTo>
                      <a:pt x="37" y="30"/>
                    </a:lnTo>
                    <a:lnTo>
                      <a:pt x="37" y="29"/>
                    </a:lnTo>
                    <a:lnTo>
                      <a:pt x="37" y="27"/>
                    </a:lnTo>
                    <a:lnTo>
                      <a:pt x="37" y="25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8" y="19"/>
                    </a:lnTo>
                    <a:lnTo>
                      <a:pt x="37" y="17"/>
                    </a:lnTo>
                    <a:lnTo>
                      <a:pt x="37" y="12"/>
                    </a:lnTo>
                    <a:lnTo>
                      <a:pt x="35" y="12"/>
                    </a:lnTo>
                    <a:lnTo>
                      <a:pt x="35" y="10"/>
                    </a:lnTo>
                    <a:lnTo>
                      <a:pt x="33" y="8"/>
                    </a:lnTo>
                    <a:lnTo>
                      <a:pt x="32" y="7"/>
                    </a:lnTo>
                    <a:lnTo>
                      <a:pt x="32" y="5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2" y="12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8" y="5"/>
                    </a:lnTo>
                    <a:lnTo>
                      <a:pt x="30" y="5"/>
                    </a:lnTo>
                    <a:lnTo>
                      <a:pt x="30" y="7"/>
                    </a:lnTo>
                    <a:lnTo>
                      <a:pt x="32" y="7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5" y="12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7" y="19"/>
                    </a:lnTo>
                    <a:lnTo>
                      <a:pt x="37" y="22"/>
                    </a:lnTo>
                    <a:lnTo>
                      <a:pt x="35" y="24"/>
                    </a:lnTo>
                    <a:lnTo>
                      <a:pt x="35" y="25"/>
                    </a:lnTo>
                    <a:lnTo>
                      <a:pt x="35" y="27"/>
                    </a:lnTo>
                    <a:lnTo>
                      <a:pt x="35" y="29"/>
                    </a:lnTo>
                    <a:lnTo>
                      <a:pt x="35" y="30"/>
                    </a:lnTo>
                    <a:lnTo>
                      <a:pt x="35" y="29"/>
                    </a:lnTo>
                    <a:lnTo>
                      <a:pt x="33" y="32"/>
                    </a:lnTo>
                    <a:lnTo>
                      <a:pt x="32" y="32"/>
                    </a:lnTo>
                    <a:lnTo>
                      <a:pt x="32" y="34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8" y="37"/>
                    </a:lnTo>
                    <a:lnTo>
                      <a:pt x="27" y="39"/>
                    </a:lnTo>
                    <a:lnTo>
                      <a:pt x="27" y="41"/>
                    </a:lnTo>
                    <a:lnTo>
                      <a:pt x="25" y="41"/>
                    </a:lnTo>
                    <a:lnTo>
                      <a:pt x="23" y="42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7" y="42"/>
                    </a:lnTo>
                    <a:lnTo>
                      <a:pt x="15" y="42"/>
                    </a:lnTo>
                    <a:lnTo>
                      <a:pt x="13" y="42"/>
                    </a:lnTo>
                    <a:lnTo>
                      <a:pt x="12" y="41"/>
                    </a:lnTo>
                    <a:lnTo>
                      <a:pt x="10" y="39"/>
                    </a:lnTo>
                    <a:lnTo>
                      <a:pt x="8" y="37"/>
                    </a:lnTo>
                    <a:lnTo>
                      <a:pt x="7" y="37"/>
                    </a:lnTo>
                    <a:lnTo>
                      <a:pt x="7" y="3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7"/>
                    </a:lnTo>
                    <a:lnTo>
                      <a:pt x="5" y="13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7" name="Freeform 1029"/>
              <p:cNvSpPr>
                <a:spLocks/>
              </p:cNvSpPr>
              <p:nvPr/>
            </p:nvSpPr>
            <p:spPr bwMode="auto">
              <a:xfrm>
                <a:off x="4954" y="763"/>
                <a:ext cx="18" cy="22"/>
              </a:xfrm>
              <a:custGeom>
                <a:avLst/>
                <a:gdLst>
                  <a:gd name="T0" fmla="*/ 12 w 37"/>
                  <a:gd name="T1" fmla="*/ 1 h 44"/>
                  <a:gd name="T2" fmla="*/ 12 w 37"/>
                  <a:gd name="T3" fmla="*/ 0 h 44"/>
                  <a:gd name="T4" fmla="*/ 11 w 37"/>
                  <a:gd name="T5" fmla="*/ 0 h 44"/>
                  <a:gd name="T6" fmla="*/ 10 w 37"/>
                  <a:gd name="T7" fmla="*/ 0 h 44"/>
                  <a:gd name="T8" fmla="*/ 9 w 37"/>
                  <a:gd name="T9" fmla="*/ 0 h 44"/>
                  <a:gd name="T10" fmla="*/ 8 w 37"/>
                  <a:gd name="T11" fmla="*/ 0 h 44"/>
                  <a:gd name="T12" fmla="*/ 8 w 37"/>
                  <a:gd name="T13" fmla="*/ 0 h 44"/>
                  <a:gd name="T14" fmla="*/ 5 w 37"/>
                  <a:gd name="T15" fmla="*/ 1 h 44"/>
                  <a:gd name="T16" fmla="*/ 4 w 37"/>
                  <a:gd name="T17" fmla="*/ 3 h 44"/>
                  <a:gd name="T18" fmla="*/ 3 w 37"/>
                  <a:gd name="T19" fmla="*/ 3 h 44"/>
                  <a:gd name="T20" fmla="*/ 3 w 37"/>
                  <a:gd name="T21" fmla="*/ 3 h 44"/>
                  <a:gd name="T22" fmla="*/ 2 w 37"/>
                  <a:gd name="T23" fmla="*/ 4 h 44"/>
                  <a:gd name="T24" fmla="*/ 2 w 37"/>
                  <a:gd name="T25" fmla="*/ 6 h 44"/>
                  <a:gd name="T26" fmla="*/ 1 w 37"/>
                  <a:gd name="T27" fmla="*/ 7 h 44"/>
                  <a:gd name="T28" fmla="*/ 1 w 37"/>
                  <a:gd name="T29" fmla="*/ 9 h 44"/>
                  <a:gd name="T30" fmla="*/ 1 w 37"/>
                  <a:gd name="T31" fmla="*/ 10 h 44"/>
                  <a:gd name="T32" fmla="*/ 0 w 37"/>
                  <a:gd name="T33" fmla="*/ 11 h 44"/>
                  <a:gd name="T34" fmla="*/ 0 w 37"/>
                  <a:gd name="T35" fmla="*/ 11 h 44"/>
                  <a:gd name="T36" fmla="*/ 1 w 37"/>
                  <a:gd name="T37" fmla="*/ 11 h 44"/>
                  <a:gd name="T38" fmla="*/ 1 w 37"/>
                  <a:gd name="T39" fmla="*/ 12 h 44"/>
                  <a:gd name="T40" fmla="*/ 1 w 37"/>
                  <a:gd name="T41" fmla="*/ 14 h 44"/>
                  <a:gd name="T42" fmla="*/ 2 w 37"/>
                  <a:gd name="T43" fmla="*/ 17 h 44"/>
                  <a:gd name="T44" fmla="*/ 2 w 37"/>
                  <a:gd name="T45" fmla="*/ 19 h 44"/>
                  <a:gd name="T46" fmla="*/ 2 w 37"/>
                  <a:gd name="T47" fmla="*/ 19 h 44"/>
                  <a:gd name="T48" fmla="*/ 3 w 37"/>
                  <a:gd name="T49" fmla="*/ 20 h 44"/>
                  <a:gd name="T50" fmla="*/ 4 w 37"/>
                  <a:gd name="T51" fmla="*/ 20 h 44"/>
                  <a:gd name="T52" fmla="*/ 5 w 37"/>
                  <a:gd name="T53" fmla="*/ 21 h 44"/>
                  <a:gd name="T54" fmla="*/ 7 w 37"/>
                  <a:gd name="T55" fmla="*/ 21 h 44"/>
                  <a:gd name="T56" fmla="*/ 7 w 37"/>
                  <a:gd name="T57" fmla="*/ 22 h 44"/>
                  <a:gd name="T58" fmla="*/ 8 w 37"/>
                  <a:gd name="T59" fmla="*/ 22 h 44"/>
                  <a:gd name="T60" fmla="*/ 9 w 37"/>
                  <a:gd name="T61" fmla="*/ 22 h 44"/>
                  <a:gd name="T62" fmla="*/ 10 w 37"/>
                  <a:gd name="T63" fmla="*/ 22 h 44"/>
                  <a:gd name="T64" fmla="*/ 13 w 37"/>
                  <a:gd name="T65" fmla="*/ 20 h 44"/>
                  <a:gd name="T66" fmla="*/ 14 w 37"/>
                  <a:gd name="T67" fmla="*/ 20 h 44"/>
                  <a:gd name="T68" fmla="*/ 15 w 37"/>
                  <a:gd name="T69" fmla="*/ 19 h 44"/>
                  <a:gd name="T70" fmla="*/ 16 w 37"/>
                  <a:gd name="T71" fmla="*/ 19 h 44"/>
                  <a:gd name="T72" fmla="*/ 16 w 37"/>
                  <a:gd name="T73" fmla="*/ 19 h 44"/>
                  <a:gd name="T74" fmla="*/ 17 w 37"/>
                  <a:gd name="T75" fmla="*/ 17 h 44"/>
                  <a:gd name="T76" fmla="*/ 17 w 37"/>
                  <a:gd name="T77" fmla="*/ 14 h 44"/>
                  <a:gd name="T78" fmla="*/ 18 w 37"/>
                  <a:gd name="T79" fmla="*/ 12 h 44"/>
                  <a:gd name="T80" fmla="*/ 18 w 37"/>
                  <a:gd name="T81" fmla="*/ 11 h 44"/>
                  <a:gd name="T82" fmla="*/ 18 w 37"/>
                  <a:gd name="T83" fmla="*/ 10 h 44"/>
                  <a:gd name="T84" fmla="*/ 18 w 37"/>
                  <a:gd name="T85" fmla="*/ 9 h 44"/>
                  <a:gd name="T86" fmla="*/ 17 w 37"/>
                  <a:gd name="T87" fmla="*/ 6 h 44"/>
                  <a:gd name="T88" fmla="*/ 17 w 37"/>
                  <a:gd name="T89" fmla="*/ 4 h 44"/>
                  <a:gd name="T90" fmla="*/ 16 w 37"/>
                  <a:gd name="T91" fmla="*/ 3 h 44"/>
                  <a:gd name="T92" fmla="*/ 16 w 37"/>
                  <a:gd name="T93" fmla="*/ 3 h 44"/>
                  <a:gd name="T94" fmla="*/ 15 w 37"/>
                  <a:gd name="T95" fmla="*/ 1 h 44"/>
                  <a:gd name="T96" fmla="*/ 13 w 37"/>
                  <a:gd name="T97" fmla="*/ 1 h 4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7"/>
                  <a:gd name="T148" fmla="*/ 0 h 44"/>
                  <a:gd name="T149" fmla="*/ 37 w 37"/>
                  <a:gd name="T150" fmla="*/ 44 h 4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7" h="44">
                    <a:moveTo>
                      <a:pt x="27" y="1"/>
                    </a:moveTo>
                    <a:lnTo>
                      <a:pt x="25" y="1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2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4" y="44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9" y="44"/>
                    </a:lnTo>
                    <a:lnTo>
                      <a:pt x="20" y="44"/>
                    </a:lnTo>
                    <a:lnTo>
                      <a:pt x="22" y="44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2" y="38"/>
                    </a:lnTo>
                    <a:lnTo>
                      <a:pt x="32" y="37"/>
                    </a:lnTo>
                    <a:lnTo>
                      <a:pt x="34" y="35"/>
                    </a:lnTo>
                    <a:lnTo>
                      <a:pt x="35" y="33"/>
                    </a:lnTo>
                    <a:lnTo>
                      <a:pt x="35" y="30"/>
                    </a:lnTo>
                    <a:lnTo>
                      <a:pt x="35" y="28"/>
                    </a:lnTo>
                    <a:lnTo>
                      <a:pt x="37" y="27"/>
                    </a:lnTo>
                    <a:lnTo>
                      <a:pt x="37" y="25"/>
                    </a:lnTo>
                    <a:lnTo>
                      <a:pt x="37" y="23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37" y="18"/>
                    </a:lnTo>
                    <a:lnTo>
                      <a:pt x="37" y="16"/>
                    </a:lnTo>
                    <a:lnTo>
                      <a:pt x="35" y="13"/>
                    </a:lnTo>
                    <a:lnTo>
                      <a:pt x="35" y="10"/>
                    </a:lnTo>
                    <a:lnTo>
                      <a:pt x="34" y="8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8" name="Freeform 1030"/>
              <p:cNvSpPr>
                <a:spLocks/>
              </p:cNvSpPr>
              <p:nvPr/>
            </p:nvSpPr>
            <p:spPr bwMode="auto">
              <a:xfrm>
                <a:off x="4954" y="763"/>
                <a:ext cx="19" cy="22"/>
              </a:xfrm>
              <a:custGeom>
                <a:avLst/>
                <a:gdLst>
                  <a:gd name="T0" fmla="*/ 1 w 39"/>
                  <a:gd name="T1" fmla="*/ 9 h 44"/>
                  <a:gd name="T2" fmla="*/ 0 w 39"/>
                  <a:gd name="T3" fmla="*/ 11 h 44"/>
                  <a:gd name="T4" fmla="*/ 0 w 39"/>
                  <a:gd name="T5" fmla="*/ 12 h 44"/>
                  <a:gd name="T6" fmla="*/ 1 w 39"/>
                  <a:gd name="T7" fmla="*/ 14 h 44"/>
                  <a:gd name="T8" fmla="*/ 2 w 39"/>
                  <a:gd name="T9" fmla="*/ 17 h 44"/>
                  <a:gd name="T10" fmla="*/ 2 w 39"/>
                  <a:gd name="T11" fmla="*/ 19 h 44"/>
                  <a:gd name="T12" fmla="*/ 3 w 39"/>
                  <a:gd name="T13" fmla="*/ 20 h 44"/>
                  <a:gd name="T14" fmla="*/ 5 w 39"/>
                  <a:gd name="T15" fmla="*/ 21 h 44"/>
                  <a:gd name="T16" fmla="*/ 7 w 39"/>
                  <a:gd name="T17" fmla="*/ 22 h 44"/>
                  <a:gd name="T18" fmla="*/ 9 w 39"/>
                  <a:gd name="T19" fmla="*/ 22 h 44"/>
                  <a:gd name="T20" fmla="*/ 12 w 39"/>
                  <a:gd name="T21" fmla="*/ 21 h 44"/>
                  <a:gd name="T22" fmla="*/ 14 w 39"/>
                  <a:gd name="T23" fmla="*/ 20 h 44"/>
                  <a:gd name="T24" fmla="*/ 16 w 39"/>
                  <a:gd name="T25" fmla="*/ 19 h 44"/>
                  <a:gd name="T26" fmla="*/ 17 w 39"/>
                  <a:gd name="T27" fmla="*/ 18 h 44"/>
                  <a:gd name="T28" fmla="*/ 18 w 39"/>
                  <a:gd name="T29" fmla="*/ 15 h 44"/>
                  <a:gd name="T30" fmla="*/ 19 w 39"/>
                  <a:gd name="T31" fmla="*/ 12 h 44"/>
                  <a:gd name="T32" fmla="*/ 19 w 39"/>
                  <a:gd name="T33" fmla="*/ 11 h 44"/>
                  <a:gd name="T34" fmla="*/ 18 w 39"/>
                  <a:gd name="T35" fmla="*/ 6 h 44"/>
                  <a:gd name="T36" fmla="*/ 17 w 39"/>
                  <a:gd name="T37" fmla="*/ 3 h 44"/>
                  <a:gd name="T38" fmla="*/ 16 w 39"/>
                  <a:gd name="T39" fmla="*/ 3 h 44"/>
                  <a:gd name="T40" fmla="*/ 15 w 39"/>
                  <a:gd name="T41" fmla="*/ 1 h 44"/>
                  <a:gd name="T42" fmla="*/ 12 w 39"/>
                  <a:gd name="T43" fmla="*/ 0 h 44"/>
                  <a:gd name="T44" fmla="*/ 10 w 39"/>
                  <a:gd name="T45" fmla="*/ 0 h 44"/>
                  <a:gd name="T46" fmla="*/ 8 w 39"/>
                  <a:gd name="T47" fmla="*/ 0 h 44"/>
                  <a:gd name="T48" fmla="*/ 7 w 39"/>
                  <a:gd name="T49" fmla="*/ 1 h 44"/>
                  <a:gd name="T50" fmla="*/ 4 w 39"/>
                  <a:gd name="T51" fmla="*/ 1 h 44"/>
                  <a:gd name="T52" fmla="*/ 3 w 39"/>
                  <a:gd name="T53" fmla="*/ 3 h 44"/>
                  <a:gd name="T54" fmla="*/ 2 w 39"/>
                  <a:gd name="T55" fmla="*/ 3 h 44"/>
                  <a:gd name="T56" fmla="*/ 2 w 39"/>
                  <a:gd name="T57" fmla="*/ 6 h 44"/>
                  <a:gd name="T58" fmla="*/ 3 w 39"/>
                  <a:gd name="T59" fmla="*/ 4 h 44"/>
                  <a:gd name="T60" fmla="*/ 4 w 39"/>
                  <a:gd name="T61" fmla="*/ 3 h 44"/>
                  <a:gd name="T62" fmla="*/ 5 w 39"/>
                  <a:gd name="T63" fmla="*/ 1 h 44"/>
                  <a:gd name="T64" fmla="*/ 7 w 39"/>
                  <a:gd name="T65" fmla="*/ 1 h 44"/>
                  <a:gd name="T66" fmla="*/ 8 w 39"/>
                  <a:gd name="T67" fmla="*/ 1 h 44"/>
                  <a:gd name="T68" fmla="*/ 10 w 39"/>
                  <a:gd name="T69" fmla="*/ 1 h 44"/>
                  <a:gd name="T70" fmla="*/ 12 w 39"/>
                  <a:gd name="T71" fmla="*/ 1 h 44"/>
                  <a:gd name="T72" fmla="*/ 14 w 39"/>
                  <a:gd name="T73" fmla="*/ 1 h 44"/>
                  <a:gd name="T74" fmla="*/ 16 w 39"/>
                  <a:gd name="T75" fmla="*/ 3 h 44"/>
                  <a:gd name="T76" fmla="*/ 17 w 39"/>
                  <a:gd name="T77" fmla="*/ 4 h 44"/>
                  <a:gd name="T78" fmla="*/ 17 w 39"/>
                  <a:gd name="T79" fmla="*/ 6 h 44"/>
                  <a:gd name="T80" fmla="*/ 18 w 39"/>
                  <a:gd name="T81" fmla="*/ 10 h 44"/>
                  <a:gd name="T82" fmla="*/ 18 w 39"/>
                  <a:gd name="T83" fmla="*/ 11 h 44"/>
                  <a:gd name="T84" fmla="*/ 17 w 39"/>
                  <a:gd name="T85" fmla="*/ 14 h 44"/>
                  <a:gd name="T86" fmla="*/ 16 w 39"/>
                  <a:gd name="T87" fmla="*/ 17 h 44"/>
                  <a:gd name="T88" fmla="*/ 16 w 39"/>
                  <a:gd name="T89" fmla="*/ 19 h 44"/>
                  <a:gd name="T90" fmla="*/ 14 w 39"/>
                  <a:gd name="T91" fmla="*/ 19 h 44"/>
                  <a:gd name="T92" fmla="*/ 12 w 39"/>
                  <a:gd name="T93" fmla="*/ 20 h 44"/>
                  <a:gd name="T94" fmla="*/ 11 w 39"/>
                  <a:gd name="T95" fmla="*/ 20 h 44"/>
                  <a:gd name="T96" fmla="*/ 9 w 39"/>
                  <a:gd name="T97" fmla="*/ 21 h 44"/>
                  <a:gd name="T98" fmla="*/ 7 w 39"/>
                  <a:gd name="T99" fmla="*/ 20 h 44"/>
                  <a:gd name="T100" fmla="*/ 5 w 39"/>
                  <a:gd name="T101" fmla="*/ 19 h 44"/>
                  <a:gd name="T102" fmla="*/ 3 w 39"/>
                  <a:gd name="T103" fmla="*/ 19 h 44"/>
                  <a:gd name="T104" fmla="*/ 2 w 39"/>
                  <a:gd name="T105" fmla="*/ 17 h 44"/>
                  <a:gd name="T106" fmla="*/ 2 w 39"/>
                  <a:gd name="T107" fmla="*/ 15 h 44"/>
                  <a:gd name="T108" fmla="*/ 1 w 39"/>
                  <a:gd name="T109" fmla="*/ 13 h 44"/>
                  <a:gd name="T110" fmla="*/ 1 w 39"/>
                  <a:gd name="T111" fmla="*/ 11 h 44"/>
                  <a:gd name="T112" fmla="*/ 1 w 39"/>
                  <a:gd name="T113" fmla="*/ 10 h 44"/>
                  <a:gd name="T114" fmla="*/ 2 w 39"/>
                  <a:gd name="T115" fmla="*/ 8 h 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9"/>
                  <a:gd name="T175" fmla="*/ 0 h 44"/>
                  <a:gd name="T176" fmla="*/ 39 w 39"/>
                  <a:gd name="T177" fmla="*/ 44 h 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9" h="44">
                    <a:moveTo>
                      <a:pt x="2" y="13"/>
                    </a:moveTo>
                    <a:lnTo>
                      <a:pt x="2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4" y="33"/>
                    </a:lnTo>
                    <a:lnTo>
                      <a:pt x="4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2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9" y="44"/>
                    </a:lnTo>
                    <a:lnTo>
                      <a:pt x="22" y="44"/>
                    </a:lnTo>
                    <a:lnTo>
                      <a:pt x="24" y="42"/>
                    </a:lnTo>
                    <a:lnTo>
                      <a:pt x="25" y="42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2" y="38"/>
                    </a:lnTo>
                    <a:lnTo>
                      <a:pt x="32" y="37"/>
                    </a:lnTo>
                    <a:lnTo>
                      <a:pt x="34" y="37"/>
                    </a:lnTo>
                    <a:lnTo>
                      <a:pt x="34" y="35"/>
                    </a:lnTo>
                    <a:lnTo>
                      <a:pt x="35" y="33"/>
                    </a:lnTo>
                    <a:lnTo>
                      <a:pt x="37" y="32"/>
                    </a:lnTo>
                    <a:lnTo>
                      <a:pt x="37" y="30"/>
                    </a:lnTo>
                    <a:lnTo>
                      <a:pt x="37" y="28"/>
                    </a:lnTo>
                    <a:lnTo>
                      <a:pt x="39" y="27"/>
                    </a:lnTo>
                    <a:lnTo>
                      <a:pt x="39" y="25"/>
                    </a:lnTo>
                    <a:lnTo>
                      <a:pt x="39" y="23"/>
                    </a:lnTo>
                    <a:lnTo>
                      <a:pt x="39" y="22"/>
                    </a:lnTo>
                    <a:lnTo>
                      <a:pt x="39" y="18"/>
                    </a:lnTo>
                    <a:lnTo>
                      <a:pt x="39" y="16"/>
                    </a:lnTo>
                    <a:lnTo>
                      <a:pt x="37" y="11"/>
                    </a:lnTo>
                    <a:lnTo>
                      <a:pt x="37" y="10"/>
                    </a:lnTo>
                    <a:lnTo>
                      <a:pt x="35" y="8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4" y="5"/>
                    </a:lnTo>
                    <a:lnTo>
                      <a:pt x="32" y="5"/>
                    </a:lnTo>
                    <a:lnTo>
                      <a:pt x="32" y="3"/>
                    </a:lnTo>
                    <a:lnTo>
                      <a:pt x="30" y="1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0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9" y="3"/>
                    </a:lnTo>
                    <a:lnTo>
                      <a:pt x="30" y="5"/>
                    </a:lnTo>
                    <a:lnTo>
                      <a:pt x="32" y="6"/>
                    </a:lnTo>
                    <a:lnTo>
                      <a:pt x="32" y="8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35" y="11"/>
                    </a:lnTo>
                    <a:lnTo>
                      <a:pt x="35" y="13"/>
                    </a:lnTo>
                    <a:lnTo>
                      <a:pt x="35" y="15"/>
                    </a:lnTo>
                    <a:lnTo>
                      <a:pt x="37" y="16"/>
                    </a:lnTo>
                    <a:lnTo>
                      <a:pt x="37" y="20"/>
                    </a:lnTo>
                    <a:lnTo>
                      <a:pt x="37" y="22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5" y="27"/>
                    </a:lnTo>
                    <a:lnTo>
                      <a:pt x="35" y="28"/>
                    </a:lnTo>
                    <a:lnTo>
                      <a:pt x="34" y="30"/>
                    </a:lnTo>
                    <a:lnTo>
                      <a:pt x="34" y="32"/>
                    </a:lnTo>
                    <a:lnTo>
                      <a:pt x="32" y="33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0" y="37"/>
                    </a:lnTo>
                    <a:lnTo>
                      <a:pt x="29" y="38"/>
                    </a:lnTo>
                    <a:lnTo>
                      <a:pt x="27" y="40"/>
                    </a:lnTo>
                    <a:lnTo>
                      <a:pt x="25" y="40"/>
                    </a:lnTo>
                    <a:lnTo>
                      <a:pt x="24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9" y="42"/>
                    </a:lnTo>
                    <a:lnTo>
                      <a:pt x="17" y="42"/>
                    </a:lnTo>
                    <a:lnTo>
                      <a:pt x="15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9" y="38"/>
                    </a:lnTo>
                    <a:lnTo>
                      <a:pt x="7" y="37"/>
                    </a:lnTo>
                    <a:lnTo>
                      <a:pt x="7" y="35"/>
                    </a:lnTo>
                    <a:lnTo>
                      <a:pt x="5" y="35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0"/>
                    </a:lnTo>
                    <a:lnTo>
                      <a:pt x="4" y="28"/>
                    </a:lnTo>
                    <a:lnTo>
                      <a:pt x="2" y="27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5" y="13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9" name="Freeform 1031"/>
              <p:cNvSpPr>
                <a:spLocks/>
              </p:cNvSpPr>
              <p:nvPr/>
            </p:nvSpPr>
            <p:spPr bwMode="auto">
              <a:xfrm>
                <a:off x="4941" y="762"/>
                <a:ext cx="36" cy="20"/>
              </a:xfrm>
              <a:custGeom>
                <a:avLst/>
                <a:gdLst>
                  <a:gd name="T0" fmla="*/ 33 w 71"/>
                  <a:gd name="T1" fmla="*/ 12 h 40"/>
                  <a:gd name="T2" fmla="*/ 29 w 71"/>
                  <a:gd name="T3" fmla="*/ 12 h 40"/>
                  <a:gd name="T4" fmla="*/ 17 w 71"/>
                  <a:gd name="T5" fmla="*/ 17 h 40"/>
                  <a:gd name="T6" fmla="*/ 13 w 71"/>
                  <a:gd name="T7" fmla="*/ 20 h 40"/>
                  <a:gd name="T8" fmla="*/ 4 w 71"/>
                  <a:gd name="T9" fmla="*/ 16 h 40"/>
                  <a:gd name="T10" fmla="*/ 1 w 71"/>
                  <a:gd name="T11" fmla="*/ 17 h 40"/>
                  <a:gd name="T12" fmla="*/ 0 w 71"/>
                  <a:gd name="T13" fmla="*/ 6 h 40"/>
                  <a:gd name="T14" fmla="*/ 28 w 71"/>
                  <a:gd name="T15" fmla="*/ 0 h 40"/>
                  <a:gd name="T16" fmla="*/ 36 w 71"/>
                  <a:gd name="T17" fmla="*/ 9 h 40"/>
                  <a:gd name="T18" fmla="*/ 33 w 71"/>
                  <a:gd name="T19" fmla="*/ 12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40"/>
                  <a:gd name="T32" fmla="*/ 71 w 71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40">
                    <a:moveTo>
                      <a:pt x="65" y="24"/>
                    </a:moveTo>
                    <a:lnTo>
                      <a:pt x="58" y="24"/>
                    </a:lnTo>
                    <a:lnTo>
                      <a:pt x="33" y="34"/>
                    </a:lnTo>
                    <a:lnTo>
                      <a:pt x="26" y="40"/>
                    </a:lnTo>
                    <a:lnTo>
                      <a:pt x="8" y="32"/>
                    </a:lnTo>
                    <a:lnTo>
                      <a:pt x="1" y="34"/>
                    </a:lnTo>
                    <a:lnTo>
                      <a:pt x="0" y="13"/>
                    </a:lnTo>
                    <a:lnTo>
                      <a:pt x="55" y="0"/>
                    </a:lnTo>
                    <a:lnTo>
                      <a:pt x="71" y="18"/>
                    </a:lnTo>
                    <a:lnTo>
                      <a:pt x="65" y="2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" name="Freeform 1032"/>
              <p:cNvSpPr>
                <a:spLocks/>
              </p:cNvSpPr>
              <p:nvPr/>
            </p:nvSpPr>
            <p:spPr bwMode="auto">
              <a:xfrm>
                <a:off x="4939" y="757"/>
                <a:ext cx="38" cy="21"/>
              </a:xfrm>
              <a:custGeom>
                <a:avLst/>
                <a:gdLst>
                  <a:gd name="T0" fmla="*/ 34 w 77"/>
                  <a:gd name="T1" fmla="*/ 11 h 42"/>
                  <a:gd name="T2" fmla="*/ 35 w 77"/>
                  <a:gd name="T3" fmla="*/ 11 h 42"/>
                  <a:gd name="T4" fmla="*/ 31 w 77"/>
                  <a:gd name="T5" fmla="*/ 11 h 42"/>
                  <a:gd name="T6" fmla="*/ 31 w 77"/>
                  <a:gd name="T7" fmla="*/ 11 h 42"/>
                  <a:gd name="T8" fmla="*/ 18 w 77"/>
                  <a:gd name="T9" fmla="*/ 17 h 42"/>
                  <a:gd name="T10" fmla="*/ 17 w 77"/>
                  <a:gd name="T11" fmla="*/ 17 h 42"/>
                  <a:gd name="T12" fmla="*/ 14 w 77"/>
                  <a:gd name="T13" fmla="*/ 20 h 42"/>
                  <a:gd name="T14" fmla="*/ 14 w 77"/>
                  <a:gd name="T15" fmla="*/ 20 h 42"/>
                  <a:gd name="T16" fmla="*/ 5 w 77"/>
                  <a:gd name="T17" fmla="*/ 15 h 42"/>
                  <a:gd name="T18" fmla="*/ 2 w 77"/>
                  <a:gd name="T19" fmla="*/ 16 h 42"/>
                  <a:gd name="T20" fmla="*/ 3 w 77"/>
                  <a:gd name="T21" fmla="*/ 16 h 42"/>
                  <a:gd name="T22" fmla="*/ 2 w 77"/>
                  <a:gd name="T23" fmla="*/ 6 h 42"/>
                  <a:gd name="T24" fmla="*/ 1 w 77"/>
                  <a:gd name="T25" fmla="*/ 7 h 42"/>
                  <a:gd name="T26" fmla="*/ 29 w 77"/>
                  <a:gd name="T27" fmla="*/ 1 h 42"/>
                  <a:gd name="T28" fmla="*/ 28 w 77"/>
                  <a:gd name="T29" fmla="*/ 1 h 42"/>
                  <a:gd name="T30" fmla="*/ 37 w 77"/>
                  <a:gd name="T31" fmla="*/ 10 h 42"/>
                  <a:gd name="T32" fmla="*/ 37 w 77"/>
                  <a:gd name="T33" fmla="*/ 9 h 42"/>
                  <a:gd name="T34" fmla="*/ 34 w 77"/>
                  <a:gd name="T35" fmla="*/ 11 h 42"/>
                  <a:gd name="T36" fmla="*/ 35 w 77"/>
                  <a:gd name="T37" fmla="*/ 12 h 42"/>
                  <a:gd name="T38" fmla="*/ 38 w 77"/>
                  <a:gd name="T39" fmla="*/ 10 h 42"/>
                  <a:gd name="T40" fmla="*/ 38 w 77"/>
                  <a:gd name="T41" fmla="*/ 9 h 42"/>
                  <a:gd name="T42" fmla="*/ 30 w 77"/>
                  <a:gd name="T43" fmla="*/ 0 h 42"/>
                  <a:gd name="T44" fmla="*/ 29 w 77"/>
                  <a:gd name="T45" fmla="*/ 0 h 42"/>
                  <a:gd name="T46" fmla="*/ 1 w 77"/>
                  <a:gd name="T47" fmla="*/ 6 h 42"/>
                  <a:gd name="T48" fmla="*/ 0 w 77"/>
                  <a:gd name="T49" fmla="*/ 6 h 42"/>
                  <a:gd name="T50" fmla="*/ 2 w 77"/>
                  <a:gd name="T51" fmla="*/ 17 h 42"/>
                  <a:gd name="T52" fmla="*/ 2 w 77"/>
                  <a:gd name="T53" fmla="*/ 17 h 42"/>
                  <a:gd name="T54" fmla="*/ 2 w 77"/>
                  <a:gd name="T55" fmla="*/ 17 h 42"/>
                  <a:gd name="T56" fmla="*/ 5 w 77"/>
                  <a:gd name="T57" fmla="*/ 16 h 42"/>
                  <a:gd name="T58" fmla="*/ 5 w 77"/>
                  <a:gd name="T59" fmla="*/ 16 h 42"/>
                  <a:gd name="T60" fmla="*/ 14 w 77"/>
                  <a:gd name="T61" fmla="*/ 21 h 42"/>
                  <a:gd name="T62" fmla="*/ 14 w 77"/>
                  <a:gd name="T63" fmla="*/ 20 h 42"/>
                  <a:gd name="T64" fmla="*/ 14 w 77"/>
                  <a:gd name="T65" fmla="*/ 21 h 42"/>
                  <a:gd name="T66" fmla="*/ 14 w 77"/>
                  <a:gd name="T67" fmla="*/ 20 h 42"/>
                  <a:gd name="T68" fmla="*/ 18 w 77"/>
                  <a:gd name="T69" fmla="*/ 18 h 42"/>
                  <a:gd name="T70" fmla="*/ 31 w 77"/>
                  <a:gd name="T71" fmla="*/ 12 h 42"/>
                  <a:gd name="T72" fmla="*/ 34 w 77"/>
                  <a:gd name="T73" fmla="*/ 12 h 42"/>
                  <a:gd name="T74" fmla="*/ 35 w 77"/>
                  <a:gd name="T75" fmla="*/ 12 h 42"/>
                  <a:gd name="T76" fmla="*/ 34 w 77"/>
                  <a:gd name="T77" fmla="*/ 11 h 4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7"/>
                  <a:gd name="T118" fmla="*/ 0 h 42"/>
                  <a:gd name="T119" fmla="*/ 77 w 77"/>
                  <a:gd name="T120" fmla="*/ 42 h 4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7" h="42">
                    <a:moveTo>
                      <a:pt x="69" y="22"/>
                    </a:moveTo>
                    <a:lnTo>
                      <a:pt x="70" y="22"/>
                    </a:lnTo>
                    <a:lnTo>
                      <a:pt x="62" y="22"/>
                    </a:lnTo>
                    <a:lnTo>
                      <a:pt x="62" y="23"/>
                    </a:lnTo>
                    <a:lnTo>
                      <a:pt x="37" y="34"/>
                    </a:lnTo>
                    <a:lnTo>
                      <a:pt x="35" y="34"/>
                    </a:lnTo>
                    <a:lnTo>
                      <a:pt x="29" y="39"/>
                    </a:lnTo>
                    <a:lnTo>
                      <a:pt x="10" y="30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75" y="20"/>
                    </a:lnTo>
                    <a:lnTo>
                      <a:pt x="75" y="18"/>
                    </a:lnTo>
                    <a:lnTo>
                      <a:pt x="69" y="22"/>
                    </a:lnTo>
                    <a:lnTo>
                      <a:pt x="70" y="25"/>
                    </a:lnTo>
                    <a:lnTo>
                      <a:pt x="77" y="20"/>
                    </a:lnTo>
                    <a:lnTo>
                      <a:pt x="77" y="18"/>
                    </a:lnTo>
                    <a:lnTo>
                      <a:pt x="60" y="0"/>
                    </a:lnTo>
                    <a:lnTo>
                      <a:pt x="59" y="0"/>
                    </a:lnTo>
                    <a:lnTo>
                      <a:pt x="2" y="12"/>
                    </a:lnTo>
                    <a:lnTo>
                      <a:pt x="0" y="13"/>
                    </a:lnTo>
                    <a:lnTo>
                      <a:pt x="4" y="34"/>
                    </a:lnTo>
                    <a:lnTo>
                      <a:pt x="5" y="34"/>
                    </a:lnTo>
                    <a:lnTo>
                      <a:pt x="10" y="32"/>
                    </a:lnTo>
                    <a:lnTo>
                      <a:pt x="29" y="42"/>
                    </a:lnTo>
                    <a:lnTo>
                      <a:pt x="29" y="40"/>
                    </a:lnTo>
                    <a:lnTo>
                      <a:pt x="29" y="42"/>
                    </a:lnTo>
                    <a:lnTo>
                      <a:pt x="29" y="40"/>
                    </a:lnTo>
                    <a:lnTo>
                      <a:pt x="37" y="35"/>
                    </a:lnTo>
                    <a:lnTo>
                      <a:pt x="62" y="25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69" y="2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" name="Freeform 1033"/>
              <p:cNvSpPr>
                <a:spLocks/>
              </p:cNvSpPr>
              <p:nvPr/>
            </p:nvSpPr>
            <p:spPr bwMode="auto">
              <a:xfrm>
                <a:off x="4930" y="726"/>
                <a:ext cx="43" cy="51"/>
              </a:xfrm>
              <a:custGeom>
                <a:avLst/>
                <a:gdLst>
                  <a:gd name="T0" fmla="*/ 28 w 87"/>
                  <a:gd name="T1" fmla="*/ 2 h 101"/>
                  <a:gd name="T2" fmla="*/ 26 w 87"/>
                  <a:gd name="T3" fmla="*/ 1 h 101"/>
                  <a:gd name="T4" fmla="*/ 24 w 87"/>
                  <a:gd name="T5" fmla="*/ 1 h 101"/>
                  <a:gd name="T6" fmla="*/ 21 w 87"/>
                  <a:gd name="T7" fmla="*/ 1 h 101"/>
                  <a:gd name="T8" fmla="*/ 20 w 87"/>
                  <a:gd name="T9" fmla="*/ 0 h 101"/>
                  <a:gd name="T10" fmla="*/ 19 w 87"/>
                  <a:gd name="T11" fmla="*/ 1 h 101"/>
                  <a:gd name="T12" fmla="*/ 16 w 87"/>
                  <a:gd name="T13" fmla="*/ 2 h 101"/>
                  <a:gd name="T14" fmla="*/ 14 w 87"/>
                  <a:gd name="T15" fmla="*/ 3 h 101"/>
                  <a:gd name="T16" fmla="*/ 12 w 87"/>
                  <a:gd name="T17" fmla="*/ 3 h 101"/>
                  <a:gd name="T18" fmla="*/ 11 w 87"/>
                  <a:gd name="T19" fmla="*/ 4 h 101"/>
                  <a:gd name="T20" fmla="*/ 9 w 87"/>
                  <a:gd name="T21" fmla="*/ 5 h 101"/>
                  <a:gd name="T22" fmla="*/ 7 w 87"/>
                  <a:gd name="T23" fmla="*/ 7 h 101"/>
                  <a:gd name="T24" fmla="*/ 6 w 87"/>
                  <a:gd name="T25" fmla="*/ 8 h 101"/>
                  <a:gd name="T26" fmla="*/ 5 w 87"/>
                  <a:gd name="T27" fmla="*/ 10 h 101"/>
                  <a:gd name="T28" fmla="*/ 4 w 87"/>
                  <a:gd name="T29" fmla="*/ 12 h 101"/>
                  <a:gd name="T30" fmla="*/ 2 w 87"/>
                  <a:gd name="T31" fmla="*/ 14 h 101"/>
                  <a:gd name="T32" fmla="*/ 1 w 87"/>
                  <a:gd name="T33" fmla="*/ 19 h 101"/>
                  <a:gd name="T34" fmla="*/ 0 w 87"/>
                  <a:gd name="T35" fmla="*/ 20 h 101"/>
                  <a:gd name="T36" fmla="*/ 0 w 87"/>
                  <a:gd name="T37" fmla="*/ 22 h 101"/>
                  <a:gd name="T38" fmla="*/ 0 w 87"/>
                  <a:gd name="T39" fmla="*/ 25 h 101"/>
                  <a:gd name="T40" fmla="*/ 0 w 87"/>
                  <a:gd name="T41" fmla="*/ 27 h 101"/>
                  <a:gd name="T42" fmla="*/ 0 w 87"/>
                  <a:gd name="T43" fmla="*/ 31 h 101"/>
                  <a:gd name="T44" fmla="*/ 1 w 87"/>
                  <a:gd name="T45" fmla="*/ 33 h 101"/>
                  <a:gd name="T46" fmla="*/ 1 w 87"/>
                  <a:gd name="T47" fmla="*/ 35 h 101"/>
                  <a:gd name="T48" fmla="*/ 2 w 87"/>
                  <a:gd name="T49" fmla="*/ 37 h 101"/>
                  <a:gd name="T50" fmla="*/ 2 w 87"/>
                  <a:gd name="T51" fmla="*/ 39 h 101"/>
                  <a:gd name="T52" fmla="*/ 4 w 87"/>
                  <a:gd name="T53" fmla="*/ 42 h 101"/>
                  <a:gd name="T54" fmla="*/ 5 w 87"/>
                  <a:gd name="T55" fmla="*/ 42 h 101"/>
                  <a:gd name="T56" fmla="*/ 6 w 87"/>
                  <a:gd name="T57" fmla="*/ 44 h 101"/>
                  <a:gd name="T58" fmla="*/ 7 w 87"/>
                  <a:gd name="T59" fmla="*/ 45 h 101"/>
                  <a:gd name="T60" fmla="*/ 9 w 87"/>
                  <a:gd name="T61" fmla="*/ 47 h 101"/>
                  <a:gd name="T62" fmla="*/ 11 w 87"/>
                  <a:gd name="T63" fmla="*/ 48 h 101"/>
                  <a:gd name="T64" fmla="*/ 14 w 87"/>
                  <a:gd name="T65" fmla="*/ 50 h 101"/>
                  <a:gd name="T66" fmla="*/ 16 w 87"/>
                  <a:gd name="T67" fmla="*/ 51 h 101"/>
                  <a:gd name="T68" fmla="*/ 18 w 87"/>
                  <a:gd name="T69" fmla="*/ 51 h 101"/>
                  <a:gd name="T70" fmla="*/ 20 w 87"/>
                  <a:gd name="T71" fmla="*/ 51 h 101"/>
                  <a:gd name="T72" fmla="*/ 22 w 87"/>
                  <a:gd name="T73" fmla="*/ 51 h 101"/>
                  <a:gd name="T74" fmla="*/ 25 w 87"/>
                  <a:gd name="T75" fmla="*/ 51 h 101"/>
                  <a:gd name="T76" fmla="*/ 26 w 87"/>
                  <a:gd name="T77" fmla="*/ 50 h 101"/>
                  <a:gd name="T78" fmla="*/ 29 w 87"/>
                  <a:gd name="T79" fmla="*/ 49 h 101"/>
                  <a:gd name="T80" fmla="*/ 31 w 87"/>
                  <a:gd name="T81" fmla="*/ 48 h 101"/>
                  <a:gd name="T82" fmla="*/ 32 w 87"/>
                  <a:gd name="T83" fmla="*/ 47 h 101"/>
                  <a:gd name="T84" fmla="*/ 34 w 87"/>
                  <a:gd name="T85" fmla="*/ 46 h 101"/>
                  <a:gd name="T86" fmla="*/ 36 w 87"/>
                  <a:gd name="T87" fmla="*/ 45 h 101"/>
                  <a:gd name="T88" fmla="*/ 36 w 87"/>
                  <a:gd name="T89" fmla="*/ 43 h 101"/>
                  <a:gd name="T90" fmla="*/ 37 w 87"/>
                  <a:gd name="T91" fmla="*/ 42 h 101"/>
                  <a:gd name="T92" fmla="*/ 39 w 87"/>
                  <a:gd name="T93" fmla="*/ 41 h 101"/>
                  <a:gd name="T94" fmla="*/ 40 w 87"/>
                  <a:gd name="T95" fmla="*/ 38 h 101"/>
                  <a:gd name="T96" fmla="*/ 42 w 87"/>
                  <a:gd name="T97" fmla="*/ 33 h 101"/>
                  <a:gd name="T98" fmla="*/ 42 w 87"/>
                  <a:gd name="T99" fmla="*/ 31 h 101"/>
                  <a:gd name="T100" fmla="*/ 43 w 87"/>
                  <a:gd name="T101" fmla="*/ 28 h 101"/>
                  <a:gd name="T102" fmla="*/ 43 w 87"/>
                  <a:gd name="T103" fmla="*/ 26 h 101"/>
                  <a:gd name="T104" fmla="*/ 43 w 87"/>
                  <a:gd name="T105" fmla="*/ 24 h 101"/>
                  <a:gd name="T106" fmla="*/ 43 w 87"/>
                  <a:gd name="T107" fmla="*/ 21 h 101"/>
                  <a:gd name="T108" fmla="*/ 42 w 87"/>
                  <a:gd name="T109" fmla="*/ 19 h 101"/>
                  <a:gd name="T110" fmla="*/ 41 w 87"/>
                  <a:gd name="T111" fmla="*/ 15 h 101"/>
                  <a:gd name="T112" fmla="*/ 41 w 87"/>
                  <a:gd name="T113" fmla="*/ 14 h 101"/>
                  <a:gd name="T114" fmla="*/ 40 w 87"/>
                  <a:gd name="T115" fmla="*/ 12 h 101"/>
                  <a:gd name="T116" fmla="*/ 38 w 87"/>
                  <a:gd name="T117" fmla="*/ 10 h 101"/>
                  <a:gd name="T118" fmla="*/ 36 w 87"/>
                  <a:gd name="T119" fmla="*/ 8 h 101"/>
                  <a:gd name="T120" fmla="*/ 36 w 87"/>
                  <a:gd name="T121" fmla="*/ 6 h 101"/>
                  <a:gd name="T122" fmla="*/ 34 w 87"/>
                  <a:gd name="T123" fmla="*/ 4 h 101"/>
                  <a:gd name="T124" fmla="*/ 32 w 87"/>
                  <a:gd name="T125" fmla="*/ 4 h 10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7"/>
                  <a:gd name="T190" fmla="*/ 0 h 101"/>
                  <a:gd name="T191" fmla="*/ 87 w 87"/>
                  <a:gd name="T192" fmla="*/ 101 h 10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7" h="101">
                    <a:moveTo>
                      <a:pt x="62" y="5"/>
                    </a:moveTo>
                    <a:lnTo>
                      <a:pt x="60" y="5"/>
                    </a:lnTo>
                    <a:lnTo>
                      <a:pt x="58" y="5"/>
                    </a:lnTo>
                    <a:lnTo>
                      <a:pt x="57" y="3"/>
                    </a:lnTo>
                    <a:lnTo>
                      <a:pt x="55" y="3"/>
                    </a:lnTo>
                    <a:lnTo>
                      <a:pt x="53" y="2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3" y="7"/>
                    </a:lnTo>
                    <a:lnTo>
                      <a:pt x="23" y="8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5" y="13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20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30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3" y="37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61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3" y="68"/>
                    </a:lnTo>
                    <a:lnTo>
                      <a:pt x="3" y="69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5" y="76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7" y="79"/>
                    </a:lnTo>
                    <a:lnTo>
                      <a:pt x="7" y="81"/>
                    </a:lnTo>
                    <a:lnTo>
                      <a:pt x="8" y="83"/>
                    </a:lnTo>
                    <a:lnTo>
                      <a:pt x="8" y="84"/>
                    </a:lnTo>
                    <a:lnTo>
                      <a:pt x="10" y="84"/>
                    </a:lnTo>
                    <a:lnTo>
                      <a:pt x="10" y="86"/>
                    </a:lnTo>
                    <a:lnTo>
                      <a:pt x="12" y="88"/>
                    </a:lnTo>
                    <a:lnTo>
                      <a:pt x="13" y="88"/>
                    </a:lnTo>
                    <a:lnTo>
                      <a:pt x="13" y="89"/>
                    </a:lnTo>
                    <a:lnTo>
                      <a:pt x="15" y="89"/>
                    </a:lnTo>
                    <a:lnTo>
                      <a:pt x="17" y="91"/>
                    </a:lnTo>
                    <a:lnTo>
                      <a:pt x="18" y="93"/>
                    </a:lnTo>
                    <a:lnTo>
                      <a:pt x="20" y="93"/>
                    </a:lnTo>
                    <a:lnTo>
                      <a:pt x="20" y="95"/>
                    </a:lnTo>
                    <a:lnTo>
                      <a:pt x="22" y="96"/>
                    </a:lnTo>
                    <a:lnTo>
                      <a:pt x="23" y="98"/>
                    </a:lnTo>
                    <a:lnTo>
                      <a:pt x="27" y="100"/>
                    </a:lnTo>
                    <a:lnTo>
                      <a:pt x="28" y="100"/>
                    </a:lnTo>
                    <a:lnTo>
                      <a:pt x="30" y="100"/>
                    </a:lnTo>
                    <a:lnTo>
                      <a:pt x="30" y="101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5" y="101"/>
                    </a:lnTo>
                    <a:lnTo>
                      <a:pt x="37" y="101"/>
                    </a:lnTo>
                    <a:lnTo>
                      <a:pt x="38" y="101"/>
                    </a:lnTo>
                    <a:lnTo>
                      <a:pt x="40" y="101"/>
                    </a:lnTo>
                    <a:lnTo>
                      <a:pt x="42" y="101"/>
                    </a:lnTo>
                    <a:lnTo>
                      <a:pt x="43" y="101"/>
                    </a:lnTo>
                    <a:lnTo>
                      <a:pt x="45" y="101"/>
                    </a:lnTo>
                    <a:lnTo>
                      <a:pt x="47" y="101"/>
                    </a:lnTo>
                    <a:lnTo>
                      <a:pt x="48" y="101"/>
                    </a:lnTo>
                    <a:lnTo>
                      <a:pt x="50" y="101"/>
                    </a:lnTo>
                    <a:lnTo>
                      <a:pt x="52" y="101"/>
                    </a:lnTo>
                    <a:lnTo>
                      <a:pt x="53" y="101"/>
                    </a:lnTo>
                    <a:lnTo>
                      <a:pt x="53" y="100"/>
                    </a:lnTo>
                    <a:lnTo>
                      <a:pt x="55" y="100"/>
                    </a:lnTo>
                    <a:lnTo>
                      <a:pt x="57" y="100"/>
                    </a:lnTo>
                    <a:lnTo>
                      <a:pt x="57" y="98"/>
                    </a:lnTo>
                    <a:lnTo>
                      <a:pt x="58" y="98"/>
                    </a:lnTo>
                    <a:lnTo>
                      <a:pt x="60" y="98"/>
                    </a:lnTo>
                    <a:lnTo>
                      <a:pt x="60" y="96"/>
                    </a:lnTo>
                    <a:lnTo>
                      <a:pt x="62" y="96"/>
                    </a:lnTo>
                    <a:lnTo>
                      <a:pt x="63" y="95"/>
                    </a:lnTo>
                    <a:lnTo>
                      <a:pt x="65" y="95"/>
                    </a:lnTo>
                    <a:lnTo>
                      <a:pt x="65" y="93"/>
                    </a:lnTo>
                    <a:lnTo>
                      <a:pt x="67" y="93"/>
                    </a:lnTo>
                    <a:lnTo>
                      <a:pt x="68" y="91"/>
                    </a:lnTo>
                    <a:lnTo>
                      <a:pt x="68" y="89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72" y="88"/>
                    </a:lnTo>
                    <a:lnTo>
                      <a:pt x="73" y="86"/>
                    </a:lnTo>
                    <a:lnTo>
                      <a:pt x="75" y="84"/>
                    </a:lnTo>
                    <a:lnTo>
                      <a:pt x="75" y="83"/>
                    </a:lnTo>
                    <a:lnTo>
                      <a:pt x="77" y="83"/>
                    </a:lnTo>
                    <a:lnTo>
                      <a:pt x="77" y="81"/>
                    </a:lnTo>
                    <a:lnTo>
                      <a:pt x="78" y="81"/>
                    </a:lnTo>
                    <a:lnTo>
                      <a:pt x="78" y="79"/>
                    </a:lnTo>
                    <a:lnTo>
                      <a:pt x="80" y="78"/>
                    </a:lnTo>
                    <a:lnTo>
                      <a:pt x="80" y="76"/>
                    </a:lnTo>
                    <a:lnTo>
                      <a:pt x="82" y="76"/>
                    </a:lnTo>
                    <a:lnTo>
                      <a:pt x="83" y="71"/>
                    </a:lnTo>
                    <a:lnTo>
                      <a:pt x="83" y="68"/>
                    </a:lnTo>
                    <a:lnTo>
                      <a:pt x="85" y="66"/>
                    </a:lnTo>
                    <a:lnTo>
                      <a:pt x="85" y="64"/>
                    </a:lnTo>
                    <a:lnTo>
                      <a:pt x="85" y="62"/>
                    </a:lnTo>
                    <a:lnTo>
                      <a:pt x="85" y="61"/>
                    </a:lnTo>
                    <a:lnTo>
                      <a:pt x="87" y="61"/>
                    </a:lnTo>
                    <a:lnTo>
                      <a:pt x="87" y="57"/>
                    </a:lnTo>
                    <a:lnTo>
                      <a:pt x="87" y="56"/>
                    </a:lnTo>
                    <a:lnTo>
                      <a:pt x="87" y="54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7" y="49"/>
                    </a:lnTo>
                    <a:lnTo>
                      <a:pt x="87" y="47"/>
                    </a:lnTo>
                    <a:lnTo>
                      <a:pt x="87" y="46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0"/>
                    </a:lnTo>
                    <a:lnTo>
                      <a:pt x="87" y="39"/>
                    </a:lnTo>
                    <a:lnTo>
                      <a:pt x="85" y="39"/>
                    </a:lnTo>
                    <a:lnTo>
                      <a:pt x="85" y="37"/>
                    </a:lnTo>
                    <a:lnTo>
                      <a:pt x="85" y="35"/>
                    </a:lnTo>
                    <a:lnTo>
                      <a:pt x="85" y="34"/>
                    </a:lnTo>
                    <a:lnTo>
                      <a:pt x="85" y="32"/>
                    </a:lnTo>
                    <a:lnTo>
                      <a:pt x="83" y="30"/>
                    </a:lnTo>
                    <a:lnTo>
                      <a:pt x="83" y="29"/>
                    </a:lnTo>
                    <a:lnTo>
                      <a:pt x="83" y="27"/>
                    </a:lnTo>
                    <a:lnTo>
                      <a:pt x="82" y="27"/>
                    </a:lnTo>
                    <a:lnTo>
                      <a:pt x="82" y="25"/>
                    </a:lnTo>
                    <a:lnTo>
                      <a:pt x="80" y="25"/>
                    </a:lnTo>
                    <a:lnTo>
                      <a:pt x="80" y="24"/>
                    </a:lnTo>
                    <a:lnTo>
                      <a:pt x="80" y="22"/>
                    </a:lnTo>
                    <a:lnTo>
                      <a:pt x="78" y="20"/>
                    </a:lnTo>
                    <a:lnTo>
                      <a:pt x="77" y="19"/>
                    </a:lnTo>
                    <a:lnTo>
                      <a:pt x="77" y="17"/>
                    </a:lnTo>
                    <a:lnTo>
                      <a:pt x="75" y="15"/>
                    </a:lnTo>
                    <a:lnTo>
                      <a:pt x="73" y="15"/>
                    </a:lnTo>
                    <a:lnTo>
                      <a:pt x="73" y="13"/>
                    </a:lnTo>
                    <a:lnTo>
                      <a:pt x="72" y="13"/>
                    </a:lnTo>
                    <a:lnTo>
                      <a:pt x="72" y="12"/>
                    </a:lnTo>
                    <a:lnTo>
                      <a:pt x="72" y="10"/>
                    </a:lnTo>
                    <a:lnTo>
                      <a:pt x="70" y="10"/>
                    </a:lnTo>
                    <a:lnTo>
                      <a:pt x="68" y="10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5" y="7"/>
                    </a:lnTo>
                    <a:lnTo>
                      <a:pt x="6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2" name="Freeform 1034"/>
              <p:cNvSpPr>
                <a:spLocks/>
              </p:cNvSpPr>
              <p:nvPr/>
            </p:nvSpPr>
            <p:spPr bwMode="auto">
              <a:xfrm>
                <a:off x="4930" y="726"/>
                <a:ext cx="43" cy="52"/>
              </a:xfrm>
              <a:custGeom>
                <a:avLst/>
                <a:gdLst>
                  <a:gd name="T0" fmla="*/ 1 w 87"/>
                  <a:gd name="T1" fmla="*/ 18 h 105"/>
                  <a:gd name="T2" fmla="*/ 0 w 87"/>
                  <a:gd name="T3" fmla="*/ 24 h 105"/>
                  <a:gd name="T4" fmla="*/ 0 w 87"/>
                  <a:gd name="T5" fmla="*/ 29 h 105"/>
                  <a:gd name="T6" fmla="*/ 1 w 87"/>
                  <a:gd name="T7" fmla="*/ 34 h 105"/>
                  <a:gd name="T8" fmla="*/ 2 w 87"/>
                  <a:gd name="T9" fmla="*/ 39 h 105"/>
                  <a:gd name="T10" fmla="*/ 4 w 87"/>
                  <a:gd name="T11" fmla="*/ 43 h 105"/>
                  <a:gd name="T12" fmla="*/ 7 w 87"/>
                  <a:gd name="T13" fmla="*/ 46 h 105"/>
                  <a:gd name="T14" fmla="*/ 11 w 87"/>
                  <a:gd name="T15" fmla="*/ 49 h 105"/>
                  <a:gd name="T16" fmla="*/ 15 w 87"/>
                  <a:gd name="T17" fmla="*/ 51 h 105"/>
                  <a:gd name="T18" fmla="*/ 19 w 87"/>
                  <a:gd name="T19" fmla="*/ 52 h 105"/>
                  <a:gd name="T20" fmla="*/ 23 w 87"/>
                  <a:gd name="T21" fmla="*/ 52 h 105"/>
                  <a:gd name="T22" fmla="*/ 27 w 87"/>
                  <a:gd name="T23" fmla="*/ 51 h 105"/>
                  <a:gd name="T24" fmla="*/ 32 w 87"/>
                  <a:gd name="T25" fmla="*/ 49 h 105"/>
                  <a:gd name="T26" fmla="*/ 35 w 87"/>
                  <a:gd name="T27" fmla="*/ 45 h 105"/>
                  <a:gd name="T28" fmla="*/ 37 w 87"/>
                  <a:gd name="T29" fmla="*/ 42 h 105"/>
                  <a:gd name="T30" fmla="*/ 41 w 87"/>
                  <a:gd name="T31" fmla="*/ 38 h 105"/>
                  <a:gd name="T32" fmla="*/ 41 w 87"/>
                  <a:gd name="T33" fmla="*/ 33 h 105"/>
                  <a:gd name="T34" fmla="*/ 42 w 87"/>
                  <a:gd name="T35" fmla="*/ 27 h 105"/>
                  <a:gd name="T36" fmla="*/ 43 w 87"/>
                  <a:gd name="T37" fmla="*/ 23 h 105"/>
                  <a:gd name="T38" fmla="*/ 41 w 87"/>
                  <a:gd name="T39" fmla="*/ 18 h 105"/>
                  <a:gd name="T40" fmla="*/ 41 w 87"/>
                  <a:gd name="T41" fmla="*/ 13 h 105"/>
                  <a:gd name="T42" fmla="*/ 39 w 87"/>
                  <a:gd name="T43" fmla="*/ 9 h 105"/>
                  <a:gd name="T44" fmla="*/ 36 w 87"/>
                  <a:gd name="T45" fmla="*/ 5 h 105"/>
                  <a:gd name="T46" fmla="*/ 32 w 87"/>
                  <a:gd name="T47" fmla="*/ 2 h 105"/>
                  <a:gd name="T48" fmla="*/ 26 w 87"/>
                  <a:gd name="T49" fmla="*/ 0 h 105"/>
                  <a:gd name="T50" fmla="*/ 22 w 87"/>
                  <a:gd name="T51" fmla="*/ 0 h 105"/>
                  <a:gd name="T52" fmla="*/ 18 w 87"/>
                  <a:gd name="T53" fmla="*/ 0 h 105"/>
                  <a:gd name="T54" fmla="*/ 14 w 87"/>
                  <a:gd name="T55" fmla="*/ 2 h 105"/>
                  <a:gd name="T56" fmla="*/ 11 w 87"/>
                  <a:gd name="T57" fmla="*/ 4 h 105"/>
                  <a:gd name="T58" fmla="*/ 7 w 87"/>
                  <a:gd name="T59" fmla="*/ 7 h 105"/>
                  <a:gd name="T60" fmla="*/ 4 w 87"/>
                  <a:gd name="T61" fmla="*/ 10 h 105"/>
                  <a:gd name="T62" fmla="*/ 2 w 87"/>
                  <a:gd name="T63" fmla="*/ 16 h 105"/>
                  <a:gd name="T64" fmla="*/ 5 w 87"/>
                  <a:gd name="T65" fmla="*/ 13 h 105"/>
                  <a:gd name="T66" fmla="*/ 7 w 87"/>
                  <a:gd name="T67" fmla="*/ 8 h 105"/>
                  <a:gd name="T68" fmla="*/ 10 w 87"/>
                  <a:gd name="T69" fmla="*/ 5 h 105"/>
                  <a:gd name="T70" fmla="*/ 14 w 87"/>
                  <a:gd name="T71" fmla="*/ 3 h 105"/>
                  <a:gd name="T72" fmla="*/ 20 w 87"/>
                  <a:gd name="T73" fmla="*/ 0 h 105"/>
                  <a:gd name="T74" fmla="*/ 23 w 87"/>
                  <a:gd name="T75" fmla="*/ 0 h 105"/>
                  <a:gd name="T76" fmla="*/ 27 w 87"/>
                  <a:gd name="T77" fmla="*/ 2 h 105"/>
                  <a:gd name="T78" fmla="*/ 32 w 87"/>
                  <a:gd name="T79" fmla="*/ 4 h 105"/>
                  <a:gd name="T80" fmla="*/ 36 w 87"/>
                  <a:gd name="T81" fmla="*/ 7 h 105"/>
                  <a:gd name="T82" fmla="*/ 38 w 87"/>
                  <a:gd name="T83" fmla="*/ 10 h 105"/>
                  <a:gd name="T84" fmla="*/ 40 w 87"/>
                  <a:gd name="T85" fmla="*/ 14 h 105"/>
                  <a:gd name="T86" fmla="*/ 41 w 87"/>
                  <a:gd name="T87" fmla="*/ 18 h 105"/>
                  <a:gd name="T88" fmla="*/ 41 w 87"/>
                  <a:gd name="T89" fmla="*/ 24 h 105"/>
                  <a:gd name="T90" fmla="*/ 41 w 87"/>
                  <a:gd name="T91" fmla="*/ 29 h 105"/>
                  <a:gd name="T92" fmla="*/ 41 w 87"/>
                  <a:gd name="T93" fmla="*/ 34 h 105"/>
                  <a:gd name="T94" fmla="*/ 39 w 87"/>
                  <a:gd name="T95" fmla="*/ 39 h 105"/>
                  <a:gd name="T96" fmla="*/ 36 w 87"/>
                  <a:gd name="T97" fmla="*/ 43 h 105"/>
                  <a:gd name="T98" fmla="*/ 33 w 87"/>
                  <a:gd name="T99" fmla="*/ 45 h 105"/>
                  <a:gd name="T100" fmla="*/ 30 w 87"/>
                  <a:gd name="T101" fmla="*/ 48 h 105"/>
                  <a:gd name="T102" fmla="*/ 26 w 87"/>
                  <a:gd name="T103" fmla="*/ 51 h 105"/>
                  <a:gd name="T104" fmla="*/ 22 w 87"/>
                  <a:gd name="T105" fmla="*/ 51 h 105"/>
                  <a:gd name="T106" fmla="*/ 18 w 87"/>
                  <a:gd name="T107" fmla="*/ 51 h 105"/>
                  <a:gd name="T108" fmla="*/ 14 w 87"/>
                  <a:gd name="T109" fmla="*/ 50 h 105"/>
                  <a:gd name="T110" fmla="*/ 11 w 87"/>
                  <a:gd name="T111" fmla="*/ 48 h 105"/>
                  <a:gd name="T112" fmla="*/ 7 w 87"/>
                  <a:gd name="T113" fmla="*/ 45 h 105"/>
                  <a:gd name="T114" fmla="*/ 5 w 87"/>
                  <a:gd name="T115" fmla="*/ 41 h 105"/>
                  <a:gd name="T116" fmla="*/ 3 w 87"/>
                  <a:gd name="T117" fmla="*/ 37 h 105"/>
                  <a:gd name="T118" fmla="*/ 1 w 87"/>
                  <a:gd name="T119" fmla="*/ 33 h 105"/>
                  <a:gd name="T120" fmla="*/ 1 w 87"/>
                  <a:gd name="T121" fmla="*/ 27 h 105"/>
                  <a:gd name="T122" fmla="*/ 1 w 87"/>
                  <a:gd name="T123" fmla="*/ 23 h 105"/>
                  <a:gd name="T124" fmla="*/ 2 w 87"/>
                  <a:gd name="T125" fmla="*/ 18 h 10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7"/>
                  <a:gd name="T190" fmla="*/ 0 h 105"/>
                  <a:gd name="T191" fmla="*/ 87 w 87"/>
                  <a:gd name="T192" fmla="*/ 105 h 10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7" h="105">
                    <a:moveTo>
                      <a:pt x="5" y="32"/>
                    </a:moveTo>
                    <a:lnTo>
                      <a:pt x="5" y="32"/>
                    </a:lnTo>
                    <a:lnTo>
                      <a:pt x="3" y="36"/>
                    </a:lnTo>
                    <a:lnTo>
                      <a:pt x="2" y="37"/>
                    </a:lnTo>
                    <a:lnTo>
                      <a:pt x="2" y="41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2" y="63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3" y="71"/>
                    </a:lnTo>
                    <a:lnTo>
                      <a:pt x="3" y="73"/>
                    </a:lnTo>
                    <a:lnTo>
                      <a:pt x="5" y="75"/>
                    </a:lnTo>
                    <a:lnTo>
                      <a:pt x="5" y="78"/>
                    </a:lnTo>
                    <a:lnTo>
                      <a:pt x="7" y="80"/>
                    </a:lnTo>
                    <a:lnTo>
                      <a:pt x="7" y="81"/>
                    </a:lnTo>
                    <a:lnTo>
                      <a:pt x="8" y="85"/>
                    </a:lnTo>
                    <a:lnTo>
                      <a:pt x="8" y="86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7" y="95"/>
                    </a:lnTo>
                    <a:lnTo>
                      <a:pt x="18" y="97"/>
                    </a:lnTo>
                    <a:lnTo>
                      <a:pt x="20" y="97"/>
                    </a:lnTo>
                    <a:lnTo>
                      <a:pt x="22" y="98"/>
                    </a:lnTo>
                    <a:lnTo>
                      <a:pt x="25" y="100"/>
                    </a:lnTo>
                    <a:lnTo>
                      <a:pt x="27" y="102"/>
                    </a:lnTo>
                    <a:lnTo>
                      <a:pt x="28" y="103"/>
                    </a:lnTo>
                    <a:lnTo>
                      <a:pt x="30" y="103"/>
                    </a:lnTo>
                    <a:lnTo>
                      <a:pt x="32" y="103"/>
                    </a:lnTo>
                    <a:lnTo>
                      <a:pt x="35" y="103"/>
                    </a:lnTo>
                    <a:lnTo>
                      <a:pt x="37" y="105"/>
                    </a:lnTo>
                    <a:lnTo>
                      <a:pt x="38" y="105"/>
                    </a:lnTo>
                    <a:lnTo>
                      <a:pt x="42" y="105"/>
                    </a:lnTo>
                    <a:lnTo>
                      <a:pt x="43" y="105"/>
                    </a:lnTo>
                    <a:lnTo>
                      <a:pt x="45" y="105"/>
                    </a:lnTo>
                    <a:lnTo>
                      <a:pt x="47" y="105"/>
                    </a:lnTo>
                    <a:lnTo>
                      <a:pt x="50" y="103"/>
                    </a:lnTo>
                    <a:lnTo>
                      <a:pt x="52" y="103"/>
                    </a:lnTo>
                    <a:lnTo>
                      <a:pt x="53" y="103"/>
                    </a:lnTo>
                    <a:lnTo>
                      <a:pt x="55" y="103"/>
                    </a:lnTo>
                    <a:lnTo>
                      <a:pt x="57" y="102"/>
                    </a:lnTo>
                    <a:lnTo>
                      <a:pt x="60" y="100"/>
                    </a:lnTo>
                    <a:lnTo>
                      <a:pt x="62" y="100"/>
                    </a:lnTo>
                    <a:lnTo>
                      <a:pt x="65" y="98"/>
                    </a:lnTo>
                    <a:lnTo>
                      <a:pt x="65" y="97"/>
                    </a:lnTo>
                    <a:lnTo>
                      <a:pt x="67" y="97"/>
                    </a:lnTo>
                    <a:lnTo>
                      <a:pt x="68" y="93"/>
                    </a:lnTo>
                    <a:lnTo>
                      <a:pt x="70" y="91"/>
                    </a:lnTo>
                    <a:lnTo>
                      <a:pt x="72" y="90"/>
                    </a:lnTo>
                    <a:lnTo>
                      <a:pt x="73" y="90"/>
                    </a:lnTo>
                    <a:lnTo>
                      <a:pt x="75" y="86"/>
                    </a:lnTo>
                    <a:lnTo>
                      <a:pt x="75" y="85"/>
                    </a:lnTo>
                    <a:lnTo>
                      <a:pt x="78" y="83"/>
                    </a:lnTo>
                    <a:lnTo>
                      <a:pt x="78" y="80"/>
                    </a:lnTo>
                    <a:lnTo>
                      <a:pt x="80" y="78"/>
                    </a:lnTo>
                    <a:lnTo>
                      <a:pt x="82" y="76"/>
                    </a:lnTo>
                    <a:lnTo>
                      <a:pt x="82" y="73"/>
                    </a:lnTo>
                    <a:lnTo>
                      <a:pt x="82" y="71"/>
                    </a:lnTo>
                    <a:lnTo>
                      <a:pt x="83" y="68"/>
                    </a:lnTo>
                    <a:lnTo>
                      <a:pt x="83" y="66"/>
                    </a:lnTo>
                    <a:lnTo>
                      <a:pt x="85" y="63"/>
                    </a:lnTo>
                    <a:lnTo>
                      <a:pt x="85" y="61"/>
                    </a:lnTo>
                    <a:lnTo>
                      <a:pt x="85" y="59"/>
                    </a:lnTo>
                    <a:lnTo>
                      <a:pt x="85" y="54"/>
                    </a:lnTo>
                    <a:lnTo>
                      <a:pt x="87" y="54"/>
                    </a:lnTo>
                    <a:lnTo>
                      <a:pt x="87" y="51"/>
                    </a:lnTo>
                    <a:lnTo>
                      <a:pt x="87" y="48"/>
                    </a:lnTo>
                    <a:lnTo>
                      <a:pt x="87" y="46"/>
                    </a:lnTo>
                    <a:lnTo>
                      <a:pt x="85" y="44"/>
                    </a:lnTo>
                    <a:lnTo>
                      <a:pt x="85" y="41"/>
                    </a:lnTo>
                    <a:lnTo>
                      <a:pt x="85" y="37"/>
                    </a:lnTo>
                    <a:lnTo>
                      <a:pt x="83" y="36"/>
                    </a:lnTo>
                    <a:lnTo>
                      <a:pt x="83" y="32"/>
                    </a:lnTo>
                    <a:lnTo>
                      <a:pt x="82" y="29"/>
                    </a:lnTo>
                    <a:lnTo>
                      <a:pt x="82" y="27"/>
                    </a:lnTo>
                    <a:lnTo>
                      <a:pt x="80" y="24"/>
                    </a:lnTo>
                    <a:lnTo>
                      <a:pt x="80" y="22"/>
                    </a:lnTo>
                    <a:lnTo>
                      <a:pt x="78" y="19"/>
                    </a:lnTo>
                    <a:lnTo>
                      <a:pt x="75" y="15"/>
                    </a:lnTo>
                    <a:lnTo>
                      <a:pt x="72" y="14"/>
                    </a:lnTo>
                    <a:lnTo>
                      <a:pt x="72" y="10"/>
                    </a:lnTo>
                    <a:lnTo>
                      <a:pt x="68" y="10"/>
                    </a:lnTo>
                    <a:lnTo>
                      <a:pt x="67" y="9"/>
                    </a:lnTo>
                    <a:lnTo>
                      <a:pt x="67" y="7"/>
                    </a:lnTo>
                    <a:lnTo>
                      <a:pt x="65" y="5"/>
                    </a:lnTo>
                    <a:lnTo>
                      <a:pt x="60" y="4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3" y="7"/>
                    </a:lnTo>
                    <a:lnTo>
                      <a:pt x="22" y="9"/>
                    </a:lnTo>
                    <a:lnTo>
                      <a:pt x="20" y="9"/>
                    </a:lnTo>
                    <a:lnTo>
                      <a:pt x="18" y="10"/>
                    </a:lnTo>
                    <a:lnTo>
                      <a:pt x="17" y="12"/>
                    </a:lnTo>
                    <a:lnTo>
                      <a:pt x="15" y="15"/>
                    </a:lnTo>
                    <a:lnTo>
                      <a:pt x="13" y="15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8" y="21"/>
                    </a:lnTo>
                    <a:lnTo>
                      <a:pt x="8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7" y="29"/>
                    </a:lnTo>
                    <a:lnTo>
                      <a:pt x="8" y="27"/>
                    </a:lnTo>
                    <a:lnTo>
                      <a:pt x="10" y="26"/>
                    </a:lnTo>
                    <a:lnTo>
                      <a:pt x="10" y="22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20" y="12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9"/>
                    </a:lnTo>
                    <a:lnTo>
                      <a:pt x="27" y="7"/>
                    </a:lnTo>
                    <a:lnTo>
                      <a:pt x="28" y="7"/>
                    </a:lnTo>
                    <a:lnTo>
                      <a:pt x="33" y="4"/>
                    </a:lnTo>
                    <a:lnTo>
                      <a:pt x="37" y="2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5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2"/>
                    </a:lnTo>
                    <a:lnTo>
                      <a:pt x="55" y="4"/>
                    </a:lnTo>
                    <a:lnTo>
                      <a:pt x="57" y="4"/>
                    </a:lnTo>
                    <a:lnTo>
                      <a:pt x="60" y="5"/>
                    </a:lnTo>
                    <a:lnTo>
                      <a:pt x="65" y="7"/>
                    </a:lnTo>
                    <a:lnTo>
                      <a:pt x="65" y="9"/>
                    </a:lnTo>
                    <a:lnTo>
                      <a:pt x="67" y="10"/>
                    </a:lnTo>
                    <a:lnTo>
                      <a:pt x="68" y="10"/>
                    </a:lnTo>
                    <a:lnTo>
                      <a:pt x="70" y="14"/>
                    </a:lnTo>
                    <a:lnTo>
                      <a:pt x="72" y="15"/>
                    </a:lnTo>
                    <a:lnTo>
                      <a:pt x="75" y="19"/>
                    </a:lnTo>
                    <a:lnTo>
                      <a:pt x="77" y="21"/>
                    </a:lnTo>
                    <a:lnTo>
                      <a:pt x="78" y="24"/>
                    </a:lnTo>
                    <a:lnTo>
                      <a:pt x="78" y="26"/>
                    </a:lnTo>
                    <a:lnTo>
                      <a:pt x="80" y="27"/>
                    </a:lnTo>
                    <a:lnTo>
                      <a:pt x="80" y="29"/>
                    </a:lnTo>
                    <a:lnTo>
                      <a:pt x="82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83" y="37"/>
                    </a:lnTo>
                    <a:lnTo>
                      <a:pt x="83" y="41"/>
                    </a:lnTo>
                    <a:lnTo>
                      <a:pt x="83" y="44"/>
                    </a:lnTo>
                    <a:lnTo>
                      <a:pt x="83" y="46"/>
                    </a:lnTo>
                    <a:lnTo>
                      <a:pt x="83" y="48"/>
                    </a:lnTo>
                    <a:lnTo>
                      <a:pt x="85" y="51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3" y="58"/>
                    </a:lnTo>
                    <a:lnTo>
                      <a:pt x="83" y="61"/>
                    </a:lnTo>
                    <a:lnTo>
                      <a:pt x="83" y="63"/>
                    </a:lnTo>
                    <a:lnTo>
                      <a:pt x="82" y="66"/>
                    </a:lnTo>
                    <a:lnTo>
                      <a:pt x="82" y="68"/>
                    </a:lnTo>
                    <a:lnTo>
                      <a:pt x="82" y="71"/>
                    </a:lnTo>
                    <a:lnTo>
                      <a:pt x="80" y="73"/>
                    </a:lnTo>
                    <a:lnTo>
                      <a:pt x="80" y="75"/>
                    </a:lnTo>
                    <a:lnTo>
                      <a:pt x="78" y="78"/>
                    </a:lnTo>
                    <a:lnTo>
                      <a:pt x="78" y="80"/>
                    </a:lnTo>
                    <a:lnTo>
                      <a:pt x="77" y="81"/>
                    </a:lnTo>
                    <a:lnTo>
                      <a:pt x="75" y="83"/>
                    </a:lnTo>
                    <a:lnTo>
                      <a:pt x="73" y="86"/>
                    </a:lnTo>
                    <a:lnTo>
                      <a:pt x="72" y="88"/>
                    </a:lnTo>
                    <a:lnTo>
                      <a:pt x="70" y="90"/>
                    </a:lnTo>
                    <a:lnTo>
                      <a:pt x="68" y="90"/>
                    </a:lnTo>
                    <a:lnTo>
                      <a:pt x="67" y="91"/>
                    </a:lnTo>
                    <a:lnTo>
                      <a:pt x="67" y="93"/>
                    </a:lnTo>
                    <a:lnTo>
                      <a:pt x="65" y="95"/>
                    </a:lnTo>
                    <a:lnTo>
                      <a:pt x="63" y="97"/>
                    </a:lnTo>
                    <a:lnTo>
                      <a:pt x="60" y="97"/>
                    </a:lnTo>
                    <a:lnTo>
                      <a:pt x="58" y="98"/>
                    </a:lnTo>
                    <a:lnTo>
                      <a:pt x="57" y="98"/>
                    </a:lnTo>
                    <a:lnTo>
                      <a:pt x="55" y="100"/>
                    </a:lnTo>
                    <a:lnTo>
                      <a:pt x="53" y="102"/>
                    </a:lnTo>
                    <a:lnTo>
                      <a:pt x="52" y="102"/>
                    </a:lnTo>
                    <a:lnTo>
                      <a:pt x="50" y="102"/>
                    </a:lnTo>
                    <a:lnTo>
                      <a:pt x="47" y="102"/>
                    </a:lnTo>
                    <a:lnTo>
                      <a:pt x="45" y="103"/>
                    </a:lnTo>
                    <a:lnTo>
                      <a:pt x="43" y="103"/>
                    </a:lnTo>
                    <a:lnTo>
                      <a:pt x="42" y="103"/>
                    </a:lnTo>
                    <a:lnTo>
                      <a:pt x="40" y="103"/>
                    </a:lnTo>
                    <a:lnTo>
                      <a:pt x="37" y="103"/>
                    </a:lnTo>
                    <a:lnTo>
                      <a:pt x="35" y="102"/>
                    </a:lnTo>
                    <a:lnTo>
                      <a:pt x="33" y="102"/>
                    </a:lnTo>
                    <a:lnTo>
                      <a:pt x="32" y="100"/>
                    </a:lnTo>
                    <a:lnTo>
                      <a:pt x="28" y="100"/>
                    </a:lnTo>
                    <a:lnTo>
                      <a:pt x="27" y="98"/>
                    </a:lnTo>
                    <a:lnTo>
                      <a:pt x="23" y="97"/>
                    </a:lnTo>
                    <a:lnTo>
                      <a:pt x="22" y="97"/>
                    </a:lnTo>
                    <a:lnTo>
                      <a:pt x="20" y="95"/>
                    </a:lnTo>
                    <a:lnTo>
                      <a:pt x="18" y="93"/>
                    </a:lnTo>
                    <a:lnTo>
                      <a:pt x="17" y="91"/>
                    </a:lnTo>
                    <a:lnTo>
                      <a:pt x="15" y="90"/>
                    </a:lnTo>
                    <a:lnTo>
                      <a:pt x="13" y="88"/>
                    </a:lnTo>
                    <a:lnTo>
                      <a:pt x="12" y="86"/>
                    </a:lnTo>
                    <a:lnTo>
                      <a:pt x="10" y="85"/>
                    </a:lnTo>
                    <a:lnTo>
                      <a:pt x="10" y="83"/>
                    </a:lnTo>
                    <a:lnTo>
                      <a:pt x="8" y="81"/>
                    </a:lnTo>
                    <a:lnTo>
                      <a:pt x="7" y="78"/>
                    </a:lnTo>
                    <a:lnTo>
                      <a:pt x="7" y="75"/>
                    </a:lnTo>
                    <a:lnTo>
                      <a:pt x="5" y="73"/>
                    </a:lnTo>
                    <a:lnTo>
                      <a:pt x="5" y="70"/>
                    </a:lnTo>
                    <a:lnTo>
                      <a:pt x="5" y="68"/>
                    </a:lnTo>
                    <a:lnTo>
                      <a:pt x="3" y="66"/>
                    </a:lnTo>
                    <a:lnTo>
                      <a:pt x="3" y="63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4"/>
                    </a:lnTo>
                    <a:lnTo>
                      <a:pt x="2" y="51"/>
                    </a:lnTo>
                    <a:lnTo>
                      <a:pt x="2" y="49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5" y="42"/>
                    </a:lnTo>
                    <a:lnTo>
                      <a:pt x="5" y="37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7" y="32"/>
                    </a:lnTo>
                    <a:lnTo>
                      <a:pt x="5" y="3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3" name="Freeform 1035"/>
              <p:cNvSpPr>
                <a:spLocks/>
              </p:cNvSpPr>
              <p:nvPr/>
            </p:nvSpPr>
            <p:spPr bwMode="auto">
              <a:xfrm>
                <a:off x="4890" y="717"/>
                <a:ext cx="50" cy="59"/>
              </a:xfrm>
              <a:custGeom>
                <a:avLst/>
                <a:gdLst>
                  <a:gd name="T0" fmla="*/ 33 w 100"/>
                  <a:gd name="T1" fmla="*/ 1 h 119"/>
                  <a:gd name="T2" fmla="*/ 30 w 100"/>
                  <a:gd name="T3" fmla="*/ 1 h 119"/>
                  <a:gd name="T4" fmla="*/ 27 w 100"/>
                  <a:gd name="T5" fmla="*/ 0 h 119"/>
                  <a:gd name="T6" fmla="*/ 25 w 100"/>
                  <a:gd name="T7" fmla="*/ 0 h 119"/>
                  <a:gd name="T8" fmla="*/ 21 w 100"/>
                  <a:gd name="T9" fmla="*/ 1 h 119"/>
                  <a:gd name="T10" fmla="*/ 17 w 100"/>
                  <a:gd name="T11" fmla="*/ 2 h 119"/>
                  <a:gd name="T12" fmla="*/ 16 w 100"/>
                  <a:gd name="T13" fmla="*/ 3 h 119"/>
                  <a:gd name="T14" fmla="*/ 13 w 100"/>
                  <a:gd name="T15" fmla="*/ 4 h 119"/>
                  <a:gd name="T16" fmla="*/ 11 w 100"/>
                  <a:gd name="T17" fmla="*/ 6 h 119"/>
                  <a:gd name="T18" fmla="*/ 10 w 100"/>
                  <a:gd name="T19" fmla="*/ 8 h 119"/>
                  <a:gd name="T20" fmla="*/ 7 w 100"/>
                  <a:gd name="T21" fmla="*/ 10 h 119"/>
                  <a:gd name="T22" fmla="*/ 5 w 100"/>
                  <a:gd name="T23" fmla="*/ 12 h 119"/>
                  <a:gd name="T24" fmla="*/ 3 w 100"/>
                  <a:gd name="T25" fmla="*/ 14 h 119"/>
                  <a:gd name="T26" fmla="*/ 3 w 100"/>
                  <a:gd name="T27" fmla="*/ 20 h 119"/>
                  <a:gd name="T28" fmla="*/ 1 w 100"/>
                  <a:gd name="T29" fmla="*/ 23 h 119"/>
                  <a:gd name="T30" fmla="*/ 1 w 100"/>
                  <a:gd name="T31" fmla="*/ 26 h 119"/>
                  <a:gd name="T32" fmla="*/ 0 w 100"/>
                  <a:gd name="T33" fmla="*/ 29 h 119"/>
                  <a:gd name="T34" fmla="*/ 0 w 100"/>
                  <a:gd name="T35" fmla="*/ 33 h 119"/>
                  <a:gd name="T36" fmla="*/ 1 w 100"/>
                  <a:gd name="T37" fmla="*/ 35 h 119"/>
                  <a:gd name="T38" fmla="*/ 1 w 100"/>
                  <a:gd name="T39" fmla="*/ 39 h 119"/>
                  <a:gd name="T40" fmla="*/ 3 w 100"/>
                  <a:gd name="T41" fmla="*/ 44 h 119"/>
                  <a:gd name="T42" fmla="*/ 5 w 100"/>
                  <a:gd name="T43" fmla="*/ 46 h 119"/>
                  <a:gd name="T44" fmla="*/ 6 w 100"/>
                  <a:gd name="T45" fmla="*/ 49 h 119"/>
                  <a:gd name="T46" fmla="*/ 7 w 100"/>
                  <a:gd name="T47" fmla="*/ 51 h 119"/>
                  <a:gd name="T48" fmla="*/ 10 w 100"/>
                  <a:gd name="T49" fmla="*/ 52 h 119"/>
                  <a:gd name="T50" fmla="*/ 12 w 100"/>
                  <a:gd name="T51" fmla="*/ 55 h 119"/>
                  <a:gd name="T52" fmla="*/ 16 w 100"/>
                  <a:gd name="T53" fmla="*/ 57 h 119"/>
                  <a:gd name="T54" fmla="*/ 20 w 100"/>
                  <a:gd name="T55" fmla="*/ 58 h 119"/>
                  <a:gd name="T56" fmla="*/ 23 w 100"/>
                  <a:gd name="T57" fmla="*/ 58 h 119"/>
                  <a:gd name="T58" fmla="*/ 25 w 100"/>
                  <a:gd name="T59" fmla="*/ 59 h 119"/>
                  <a:gd name="T60" fmla="*/ 27 w 100"/>
                  <a:gd name="T61" fmla="*/ 58 h 119"/>
                  <a:gd name="T62" fmla="*/ 31 w 100"/>
                  <a:gd name="T63" fmla="*/ 57 h 119"/>
                  <a:gd name="T64" fmla="*/ 34 w 100"/>
                  <a:gd name="T65" fmla="*/ 57 h 119"/>
                  <a:gd name="T66" fmla="*/ 37 w 100"/>
                  <a:gd name="T67" fmla="*/ 56 h 119"/>
                  <a:gd name="T68" fmla="*/ 39 w 100"/>
                  <a:gd name="T69" fmla="*/ 53 h 119"/>
                  <a:gd name="T70" fmla="*/ 41 w 100"/>
                  <a:gd name="T71" fmla="*/ 52 h 119"/>
                  <a:gd name="T72" fmla="*/ 44 w 100"/>
                  <a:gd name="T73" fmla="*/ 49 h 119"/>
                  <a:gd name="T74" fmla="*/ 45 w 100"/>
                  <a:gd name="T75" fmla="*/ 46 h 119"/>
                  <a:gd name="T76" fmla="*/ 47 w 100"/>
                  <a:gd name="T77" fmla="*/ 45 h 119"/>
                  <a:gd name="T78" fmla="*/ 49 w 100"/>
                  <a:gd name="T79" fmla="*/ 40 h 119"/>
                  <a:gd name="T80" fmla="*/ 49 w 100"/>
                  <a:gd name="T81" fmla="*/ 35 h 119"/>
                  <a:gd name="T82" fmla="*/ 50 w 100"/>
                  <a:gd name="T83" fmla="*/ 33 h 119"/>
                  <a:gd name="T84" fmla="*/ 50 w 100"/>
                  <a:gd name="T85" fmla="*/ 29 h 119"/>
                  <a:gd name="T86" fmla="*/ 50 w 100"/>
                  <a:gd name="T87" fmla="*/ 25 h 119"/>
                  <a:gd name="T88" fmla="*/ 49 w 100"/>
                  <a:gd name="T89" fmla="*/ 22 h 119"/>
                  <a:gd name="T90" fmla="*/ 48 w 100"/>
                  <a:gd name="T91" fmla="*/ 18 h 119"/>
                  <a:gd name="T92" fmla="*/ 47 w 100"/>
                  <a:gd name="T93" fmla="*/ 14 h 119"/>
                  <a:gd name="T94" fmla="*/ 46 w 100"/>
                  <a:gd name="T95" fmla="*/ 12 h 119"/>
                  <a:gd name="T96" fmla="*/ 44 w 100"/>
                  <a:gd name="T97" fmla="*/ 9 h 119"/>
                  <a:gd name="T98" fmla="*/ 42 w 100"/>
                  <a:gd name="T99" fmla="*/ 7 h 119"/>
                  <a:gd name="T100" fmla="*/ 39 w 100"/>
                  <a:gd name="T101" fmla="*/ 5 h 119"/>
                  <a:gd name="T102" fmla="*/ 38 w 100"/>
                  <a:gd name="T103" fmla="*/ 3 h 11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00"/>
                  <a:gd name="T157" fmla="*/ 0 h 119"/>
                  <a:gd name="T158" fmla="*/ 100 w 100"/>
                  <a:gd name="T159" fmla="*/ 119 h 11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00" h="119">
                    <a:moveTo>
                      <a:pt x="72" y="5"/>
                    </a:moveTo>
                    <a:lnTo>
                      <a:pt x="70" y="4"/>
                    </a:lnTo>
                    <a:lnTo>
                      <a:pt x="68" y="4"/>
                    </a:lnTo>
                    <a:lnTo>
                      <a:pt x="67" y="2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4" y="4"/>
                    </a:lnTo>
                    <a:lnTo>
                      <a:pt x="34" y="5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2" y="14"/>
                    </a:lnTo>
                    <a:lnTo>
                      <a:pt x="20" y="14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7" y="17"/>
                    </a:lnTo>
                    <a:lnTo>
                      <a:pt x="15" y="19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10" y="27"/>
                    </a:lnTo>
                    <a:lnTo>
                      <a:pt x="9" y="27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5" y="36"/>
                    </a:lnTo>
                    <a:lnTo>
                      <a:pt x="5" y="39"/>
                    </a:lnTo>
                    <a:lnTo>
                      <a:pt x="5" y="41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2" y="71"/>
                    </a:lnTo>
                    <a:lnTo>
                      <a:pt x="2" y="73"/>
                    </a:lnTo>
                    <a:lnTo>
                      <a:pt x="2" y="75"/>
                    </a:lnTo>
                    <a:lnTo>
                      <a:pt x="2" y="76"/>
                    </a:lnTo>
                    <a:lnTo>
                      <a:pt x="2" y="78"/>
                    </a:lnTo>
                    <a:lnTo>
                      <a:pt x="2" y="80"/>
                    </a:lnTo>
                    <a:lnTo>
                      <a:pt x="5" y="83"/>
                    </a:lnTo>
                    <a:lnTo>
                      <a:pt x="5" y="85"/>
                    </a:lnTo>
                    <a:lnTo>
                      <a:pt x="5" y="87"/>
                    </a:lnTo>
                    <a:lnTo>
                      <a:pt x="5" y="88"/>
                    </a:lnTo>
                    <a:lnTo>
                      <a:pt x="7" y="90"/>
                    </a:lnTo>
                    <a:lnTo>
                      <a:pt x="7" y="92"/>
                    </a:lnTo>
                    <a:lnTo>
                      <a:pt x="7" y="93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5"/>
                    </a:lnTo>
                    <a:lnTo>
                      <a:pt x="10" y="97"/>
                    </a:lnTo>
                    <a:lnTo>
                      <a:pt x="10" y="98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5" y="102"/>
                    </a:lnTo>
                    <a:lnTo>
                      <a:pt x="15" y="103"/>
                    </a:lnTo>
                    <a:lnTo>
                      <a:pt x="17" y="105"/>
                    </a:lnTo>
                    <a:lnTo>
                      <a:pt x="19" y="105"/>
                    </a:lnTo>
                    <a:lnTo>
                      <a:pt x="20" y="107"/>
                    </a:lnTo>
                    <a:lnTo>
                      <a:pt x="20" y="108"/>
                    </a:lnTo>
                    <a:lnTo>
                      <a:pt x="22" y="108"/>
                    </a:lnTo>
                    <a:lnTo>
                      <a:pt x="22" y="110"/>
                    </a:lnTo>
                    <a:lnTo>
                      <a:pt x="24" y="110"/>
                    </a:lnTo>
                    <a:lnTo>
                      <a:pt x="25" y="112"/>
                    </a:lnTo>
                    <a:lnTo>
                      <a:pt x="27" y="112"/>
                    </a:lnTo>
                    <a:lnTo>
                      <a:pt x="29" y="114"/>
                    </a:lnTo>
                    <a:lnTo>
                      <a:pt x="32" y="115"/>
                    </a:lnTo>
                    <a:lnTo>
                      <a:pt x="34" y="115"/>
                    </a:lnTo>
                    <a:lnTo>
                      <a:pt x="35" y="115"/>
                    </a:lnTo>
                    <a:lnTo>
                      <a:pt x="37" y="115"/>
                    </a:lnTo>
                    <a:lnTo>
                      <a:pt x="39" y="117"/>
                    </a:lnTo>
                    <a:lnTo>
                      <a:pt x="42" y="117"/>
                    </a:lnTo>
                    <a:lnTo>
                      <a:pt x="44" y="117"/>
                    </a:lnTo>
                    <a:lnTo>
                      <a:pt x="45" y="117"/>
                    </a:lnTo>
                    <a:lnTo>
                      <a:pt x="47" y="117"/>
                    </a:lnTo>
                    <a:lnTo>
                      <a:pt x="47" y="119"/>
                    </a:lnTo>
                    <a:lnTo>
                      <a:pt x="49" y="119"/>
                    </a:lnTo>
                    <a:lnTo>
                      <a:pt x="50" y="119"/>
                    </a:lnTo>
                    <a:lnTo>
                      <a:pt x="52" y="117"/>
                    </a:lnTo>
                    <a:lnTo>
                      <a:pt x="54" y="117"/>
                    </a:lnTo>
                    <a:lnTo>
                      <a:pt x="55" y="117"/>
                    </a:lnTo>
                    <a:lnTo>
                      <a:pt x="59" y="117"/>
                    </a:lnTo>
                    <a:lnTo>
                      <a:pt x="60" y="117"/>
                    </a:lnTo>
                    <a:lnTo>
                      <a:pt x="62" y="115"/>
                    </a:lnTo>
                    <a:lnTo>
                      <a:pt x="64" y="115"/>
                    </a:lnTo>
                    <a:lnTo>
                      <a:pt x="67" y="115"/>
                    </a:lnTo>
                    <a:lnTo>
                      <a:pt x="67" y="114"/>
                    </a:lnTo>
                    <a:lnTo>
                      <a:pt x="68" y="114"/>
                    </a:lnTo>
                    <a:lnTo>
                      <a:pt x="70" y="114"/>
                    </a:lnTo>
                    <a:lnTo>
                      <a:pt x="70" y="112"/>
                    </a:lnTo>
                    <a:lnTo>
                      <a:pt x="72" y="112"/>
                    </a:lnTo>
                    <a:lnTo>
                      <a:pt x="73" y="112"/>
                    </a:lnTo>
                    <a:lnTo>
                      <a:pt x="75" y="110"/>
                    </a:lnTo>
                    <a:lnTo>
                      <a:pt x="77" y="108"/>
                    </a:lnTo>
                    <a:lnTo>
                      <a:pt x="77" y="107"/>
                    </a:lnTo>
                    <a:lnTo>
                      <a:pt x="78" y="107"/>
                    </a:lnTo>
                    <a:lnTo>
                      <a:pt x="78" y="105"/>
                    </a:lnTo>
                    <a:lnTo>
                      <a:pt x="80" y="105"/>
                    </a:lnTo>
                    <a:lnTo>
                      <a:pt x="82" y="105"/>
                    </a:lnTo>
                    <a:lnTo>
                      <a:pt x="82" y="103"/>
                    </a:lnTo>
                    <a:lnTo>
                      <a:pt x="83" y="102"/>
                    </a:lnTo>
                    <a:lnTo>
                      <a:pt x="83" y="100"/>
                    </a:lnTo>
                    <a:lnTo>
                      <a:pt x="85" y="100"/>
                    </a:lnTo>
                    <a:lnTo>
                      <a:pt x="87" y="98"/>
                    </a:lnTo>
                    <a:lnTo>
                      <a:pt x="88" y="98"/>
                    </a:lnTo>
                    <a:lnTo>
                      <a:pt x="88" y="97"/>
                    </a:lnTo>
                    <a:lnTo>
                      <a:pt x="90" y="95"/>
                    </a:lnTo>
                    <a:lnTo>
                      <a:pt x="90" y="93"/>
                    </a:lnTo>
                    <a:lnTo>
                      <a:pt x="90" y="92"/>
                    </a:lnTo>
                    <a:lnTo>
                      <a:pt x="92" y="92"/>
                    </a:lnTo>
                    <a:lnTo>
                      <a:pt x="92" y="90"/>
                    </a:lnTo>
                    <a:lnTo>
                      <a:pt x="93" y="90"/>
                    </a:lnTo>
                    <a:lnTo>
                      <a:pt x="93" y="88"/>
                    </a:lnTo>
                    <a:lnTo>
                      <a:pt x="93" y="85"/>
                    </a:lnTo>
                    <a:lnTo>
                      <a:pt x="95" y="83"/>
                    </a:lnTo>
                    <a:lnTo>
                      <a:pt x="95" y="80"/>
                    </a:lnTo>
                    <a:lnTo>
                      <a:pt x="97" y="80"/>
                    </a:lnTo>
                    <a:lnTo>
                      <a:pt x="98" y="76"/>
                    </a:lnTo>
                    <a:lnTo>
                      <a:pt x="98" y="75"/>
                    </a:lnTo>
                    <a:lnTo>
                      <a:pt x="98" y="73"/>
                    </a:lnTo>
                    <a:lnTo>
                      <a:pt x="98" y="71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100" y="66"/>
                    </a:lnTo>
                    <a:lnTo>
                      <a:pt x="100" y="65"/>
                    </a:lnTo>
                    <a:lnTo>
                      <a:pt x="100" y="63"/>
                    </a:lnTo>
                    <a:lnTo>
                      <a:pt x="100" y="61"/>
                    </a:lnTo>
                    <a:lnTo>
                      <a:pt x="100" y="58"/>
                    </a:lnTo>
                    <a:lnTo>
                      <a:pt x="100" y="56"/>
                    </a:lnTo>
                    <a:lnTo>
                      <a:pt x="100" y="54"/>
                    </a:lnTo>
                    <a:lnTo>
                      <a:pt x="100" y="53"/>
                    </a:lnTo>
                    <a:lnTo>
                      <a:pt x="100" y="51"/>
                    </a:lnTo>
                    <a:lnTo>
                      <a:pt x="100" y="49"/>
                    </a:lnTo>
                    <a:lnTo>
                      <a:pt x="98" y="48"/>
                    </a:lnTo>
                    <a:lnTo>
                      <a:pt x="98" y="46"/>
                    </a:lnTo>
                    <a:lnTo>
                      <a:pt x="98" y="44"/>
                    </a:lnTo>
                    <a:lnTo>
                      <a:pt x="98" y="43"/>
                    </a:lnTo>
                    <a:lnTo>
                      <a:pt x="98" y="41"/>
                    </a:lnTo>
                    <a:lnTo>
                      <a:pt x="98" y="39"/>
                    </a:lnTo>
                    <a:lnTo>
                      <a:pt x="95" y="36"/>
                    </a:lnTo>
                    <a:lnTo>
                      <a:pt x="95" y="34"/>
                    </a:lnTo>
                    <a:lnTo>
                      <a:pt x="95" y="32"/>
                    </a:lnTo>
                    <a:lnTo>
                      <a:pt x="95" y="31"/>
                    </a:lnTo>
                    <a:lnTo>
                      <a:pt x="95" y="29"/>
                    </a:lnTo>
                    <a:lnTo>
                      <a:pt x="93" y="29"/>
                    </a:lnTo>
                    <a:lnTo>
                      <a:pt x="93" y="27"/>
                    </a:lnTo>
                    <a:lnTo>
                      <a:pt x="93" y="26"/>
                    </a:lnTo>
                    <a:lnTo>
                      <a:pt x="92" y="24"/>
                    </a:lnTo>
                    <a:lnTo>
                      <a:pt x="90" y="24"/>
                    </a:lnTo>
                    <a:lnTo>
                      <a:pt x="90" y="22"/>
                    </a:lnTo>
                    <a:lnTo>
                      <a:pt x="90" y="21"/>
                    </a:lnTo>
                    <a:lnTo>
                      <a:pt x="88" y="21"/>
                    </a:lnTo>
                    <a:lnTo>
                      <a:pt x="88" y="19"/>
                    </a:lnTo>
                    <a:lnTo>
                      <a:pt x="88" y="17"/>
                    </a:lnTo>
                    <a:lnTo>
                      <a:pt x="87" y="17"/>
                    </a:lnTo>
                    <a:lnTo>
                      <a:pt x="85" y="16"/>
                    </a:lnTo>
                    <a:lnTo>
                      <a:pt x="83" y="14"/>
                    </a:lnTo>
                    <a:lnTo>
                      <a:pt x="82" y="14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78" y="10"/>
                    </a:lnTo>
                    <a:lnTo>
                      <a:pt x="78" y="9"/>
                    </a:lnTo>
                    <a:lnTo>
                      <a:pt x="77" y="9"/>
                    </a:lnTo>
                    <a:lnTo>
                      <a:pt x="77" y="7"/>
                    </a:lnTo>
                    <a:lnTo>
                      <a:pt x="75" y="7"/>
                    </a:lnTo>
                    <a:lnTo>
                      <a:pt x="72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4" name="Freeform 1036"/>
              <p:cNvSpPr>
                <a:spLocks/>
              </p:cNvSpPr>
              <p:nvPr/>
            </p:nvSpPr>
            <p:spPr bwMode="auto">
              <a:xfrm>
                <a:off x="4890" y="715"/>
                <a:ext cx="51" cy="61"/>
              </a:xfrm>
              <a:custGeom>
                <a:avLst/>
                <a:gdLst>
                  <a:gd name="T0" fmla="*/ 1 w 102"/>
                  <a:gd name="T1" fmla="*/ 22 h 122"/>
                  <a:gd name="T2" fmla="*/ 0 w 102"/>
                  <a:gd name="T3" fmla="*/ 28 h 122"/>
                  <a:gd name="T4" fmla="*/ 0 w 102"/>
                  <a:gd name="T5" fmla="*/ 34 h 122"/>
                  <a:gd name="T6" fmla="*/ 1 w 102"/>
                  <a:gd name="T7" fmla="*/ 40 h 122"/>
                  <a:gd name="T8" fmla="*/ 3 w 102"/>
                  <a:gd name="T9" fmla="*/ 46 h 122"/>
                  <a:gd name="T10" fmla="*/ 5 w 102"/>
                  <a:gd name="T11" fmla="*/ 50 h 122"/>
                  <a:gd name="T12" fmla="*/ 10 w 102"/>
                  <a:gd name="T13" fmla="*/ 54 h 122"/>
                  <a:gd name="T14" fmla="*/ 13 w 102"/>
                  <a:gd name="T15" fmla="*/ 58 h 122"/>
                  <a:gd name="T16" fmla="*/ 18 w 102"/>
                  <a:gd name="T17" fmla="*/ 60 h 122"/>
                  <a:gd name="T18" fmla="*/ 24 w 102"/>
                  <a:gd name="T19" fmla="*/ 61 h 122"/>
                  <a:gd name="T20" fmla="*/ 27 w 102"/>
                  <a:gd name="T21" fmla="*/ 61 h 122"/>
                  <a:gd name="T22" fmla="*/ 34 w 102"/>
                  <a:gd name="T23" fmla="*/ 59 h 122"/>
                  <a:gd name="T24" fmla="*/ 39 w 102"/>
                  <a:gd name="T25" fmla="*/ 57 h 122"/>
                  <a:gd name="T26" fmla="*/ 43 w 102"/>
                  <a:gd name="T27" fmla="*/ 53 h 122"/>
                  <a:gd name="T28" fmla="*/ 46 w 102"/>
                  <a:gd name="T29" fmla="*/ 48 h 122"/>
                  <a:gd name="T30" fmla="*/ 49 w 102"/>
                  <a:gd name="T31" fmla="*/ 43 h 122"/>
                  <a:gd name="T32" fmla="*/ 50 w 102"/>
                  <a:gd name="T33" fmla="*/ 37 h 122"/>
                  <a:gd name="T34" fmla="*/ 51 w 102"/>
                  <a:gd name="T35" fmla="*/ 31 h 122"/>
                  <a:gd name="T36" fmla="*/ 51 w 102"/>
                  <a:gd name="T37" fmla="*/ 26 h 122"/>
                  <a:gd name="T38" fmla="*/ 50 w 102"/>
                  <a:gd name="T39" fmla="*/ 20 h 122"/>
                  <a:gd name="T40" fmla="*/ 48 w 102"/>
                  <a:gd name="T41" fmla="*/ 15 h 122"/>
                  <a:gd name="T42" fmla="*/ 44 w 102"/>
                  <a:gd name="T43" fmla="*/ 10 h 122"/>
                  <a:gd name="T44" fmla="*/ 41 w 102"/>
                  <a:gd name="T45" fmla="*/ 6 h 122"/>
                  <a:gd name="T46" fmla="*/ 36 w 102"/>
                  <a:gd name="T47" fmla="*/ 2 h 122"/>
                  <a:gd name="T48" fmla="*/ 31 w 102"/>
                  <a:gd name="T49" fmla="*/ 0 h 122"/>
                  <a:gd name="T50" fmla="*/ 26 w 102"/>
                  <a:gd name="T51" fmla="*/ 0 h 122"/>
                  <a:gd name="T52" fmla="*/ 21 w 102"/>
                  <a:gd name="T53" fmla="*/ 1 h 122"/>
                  <a:gd name="T54" fmla="*/ 16 w 102"/>
                  <a:gd name="T55" fmla="*/ 3 h 122"/>
                  <a:gd name="T56" fmla="*/ 12 w 102"/>
                  <a:gd name="T57" fmla="*/ 5 h 122"/>
                  <a:gd name="T58" fmla="*/ 9 w 102"/>
                  <a:gd name="T59" fmla="*/ 10 h 122"/>
                  <a:gd name="T60" fmla="*/ 5 w 102"/>
                  <a:gd name="T61" fmla="*/ 14 h 122"/>
                  <a:gd name="T62" fmla="*/ 3 w 102"/>
                  <a:gd name="T63" fmla="*/ 19 h 122"/>
                  <a:gd name="T64" fmla="*/ 6 w 102"/>
                  <a:gd name="T65" fmla="*/ 14 h 122"/>
                  <a:gd name="T66" fmla="*/ 10 w 102"/>
                  <a:gd name="T67" fmla="*/ 9 h 122"/>
                  <a:gd name="T68" fmla="*/ 13 w 102"/>
                  <a:gd name="T69" fmla="*/ 5 h 122"/>
                  <a:gd name="T70" fmla="*/ 18 w 102"/>
                  <a:gd name="T71" fmla="*/ 3 h 122"/>
                  <a:gd name="T72" fmla="*/ 22 w 102"/>
                  <a:gd name="T73" fmla="*/ 2 h 122"/>
                  <a:gd name="T74" fmla="*/ 27 w 102"/>
                  <a:gd name="T75" fmla="*/ 2 h 122"/>
                  <a:gd name="T76" fmla="*/ 32 w 102"/>
                  <a:gd name="T77" fmla="*/ 2 h 122"/>
                  <a:gd name="T78" fmla="*/ 38 w 102"/>
                  <a:gd name="T79" fmla="*/ 4 h 122"/>
                  <a:gd name="T80" fmla="*/ 42 w 102"/>
                  <a:gd name="T81" fmla="*/ 8 h 122"/>
                  <a:gd name="T82" fmla="*/ 44 w 102"/>
                  <a:gd name="T83" fmla="*/ 11 h 122"/>
                  <a:gd name="T84" fmla="*/ 48 w 102"/>
                  <a:gd name="T85" fmla="*/ 16 h 122"/>
                  <a:gd name="T86" fmla="*/ 49 w 102"/>
                  <a:gd name="T87" fmla="*/ 21 h 122"/>
                  <a:gd name="T88" fmla="*/ 50 w 102"/>
                  <a:gd name="T89" fmla="*/ 27 h 122"/>
                  <a:gd name="T90" fmla="*/ 50 w 102"/>
                  <a:gd name="T91" fmla="*/ 32 h 122"/>
                  <a:gd name="T92" fmla="*/ 49 w 102"/>
                  <a:gd name="T93" fmla="*/ 38 h 122"/>
                  <a:gd name="T94" fmla="*/ 48 w 102"/>
                  <a:gd name="T95" fmla="*/ 44 h 122"/>
                  <a:gd name="T96" fmla="*/ 44 w 102"/>
                  <a:gd name="T97" fmla="*/ 49 h 122"/>
                  <a:gd name="T98" fmla="*/ 41 w 102"/>
                  <a:gd name="T99" fmla="*/ 53 h 122"/>
                  <a:gd name="T100" fmla="*/ 37 w 102"/>
                  <a:gd name="T101" fmla="*/ 57 h 122"/>
                  <a:gd name="T102" fmla="*/ 33 w 102"/>
                  <a:gd name="T103" fmla="*/ 59 h 122"/>
                  <a:gd name="T104" fmla="*/ 27 w 102"/>
                  <a:gd name="T105" fmla="*/ 60 h 122"/>
                  <a:gd name="T106" fmla="*/ 22 w 102"/>
                  <a:gd name="T107" fmla="*/ 59 h 122"/>
                  <a:gd name="T108" fmla="*/ 18 w 102"/>
                  <a:gd name="T109" fmla="*/ 59 h 122"/>
                  <a:gd name="T110" fmla="*/ 13 w 102"/>
                  <a:gd name="T111" fmla="*/ 57 h 122"/>
                  <a:gd name="T112" fmla="*/ 10 w 102"/>
                  <a:gd name="T113" fmla="*/ 53 h 122"/>
                  <a:gd name="T114" fmla="*/ 5 w 102"/>
                  <a:gd name="T115" fmla="*/ 48 h 122"/>
                  <a:gd name="T116" fmla="*/ 3 w 102"/>
                  <a:gd name="T117" fmla="*/ 44 h 122"/>
                  <a:gd name="T118" fmla="*/ 2 w 102"/>
                  <a:gd name="T119" fmla="*/ 39 h 122"/>
                  <a:gd name="T120" fmla="*/ 1 w 102"/>
                  <a:gd name="T121" fmla="*/ 32 h 122"/>
                  <a:gd name="T122" fmla="*/ 1 w 102"/>
                  <a:gd name="T123" fmla="*/ 27 h 122"/>
                  <a:gd name="T124" fmla="*/ 3 w 102"/>
                  <a:gd name="T125" fmla="*/ 21 h 12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"/>
                  <a:gd name="T190" fmla="*/ 0 h 122"/>
                  <a:gd name="T191" fmla="*/ 102 w 102"/>
                  <a:gd name="T192" fmla="*/ 122 h 12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" h="122">
                    <a:moveTo>
                      <a:pt x="5" y="37"/>
                    </a:moveTo>
                    <a:lnTo>
                      <a:pt x="5" y="39"/>
                    </a:lnTo>
                    <a:lnTo>
                      <a:pt x="4" y="42"/>
                    </a:lnTo>
                    <a:lnTo>
                      <a:pt x="2" y="44"/>
                    </a:lnTo>
                    <a:lnTo>
                      <a:pt x="2" y="47"/>
                    </a:lnTo>
                    <a:lnTo>
                      <a:pt x="2" y="49"/>
                    </a:lnTo>
                    <a:lnTo>
                      <a:pt x="2" y="54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0" y="73"/>
                    </a:lnTo>
                    <a:lnTo>
                      <a:pt x="2" y="74"/>
                    </a:lnTo>
                    <a:lnTo>
                      <a:pt x="2" y="78"/>
                    </a:lnTo>
                    <a:lnTo>
                      <a:pt x="2" y="79"/>
                    </a:lnTo>
                    <a:lnTo>
                      <a:pt x="2" y="83"/>
                    </a:lnTo>
                    <a:lnTo>
                      <a:pt x="5" y="84"/>
                    </a:lnTo>
                    <a:lnTo>
                      <a:pt x="5" y="88"/>
                    </a:lnTo>
                    <a:lnTo>
                      <a:pt x="7" y="91"/>
                    </a:lnTo>
                    <a:lnTo>
                      <a:pt x="7" y="93"/>
                    </a:lnTo>
                    <a:lnTo>
                      <a:pt x="9" y="96"/>
                    </a:lnTo>
                    <a:lnTo>
                      <a:pt x="10" y="98"/>
                    </a:lnTo>
                    <a:lnTo>
                      <a:pt x="10" y="100"/>
                    </a:lnTo>
                    <a:lnTo>
                      <a:pt x="14" y="101"/>
                    </a:lnTo>
                    <a:lnTo>
                      <a:pt x="15" y="105"/>
                    </a:lnTo>
                    <a:lnTo>
                      <a:pt x="17" y="106"/>
                    </a:lnTo>
                    <a:lnTo>
                      <a:pt x="19" y="108"/>
                    </a:lnTo>
                    <a:lnTo>
                      <a:pt x="20" y="111"/>
                    </a:lnTo>
                    <a:lnTo>
                      <a:pt x="22" y="113"/>
                    </a:lnTo>
                    <a:lnTo>
                      <a:pt x="25" y="113"/>
                    </a:lnTo>
                    <a:lnTo>
                      <a:pt x="27" y="115"/>
                    </a:lnTo>
                    <a:lnTo>
                      <a:pt x="29" y="118"/>
                    </a:lnTo>
                    <a:lnTo>
                      <a:pt x="32" y="118"/>
                    </a:lnTo>
                    <a:lnTo>
                      <a:pt x="34" y="118"/>
                    </a:lnTo>
                    <a:lnTo>
                      <a:pt x="35" y="120"/>
                    </a:lnTo>
                    <a:lnTo>
                      <a:pt x="39" y="120"/>
                    </a:lnTo>
                    <a:lnTo>
                      <a:pt x="42" y="122"/>
                    </a:lnTo>
                    <a:lnTo>
                      <a:pt x="44" y="122"/>
                    </a:lnTo>
                    <a:lnTo>
                      <a:pt x="47" y="122"/>
                    </a:lnTo>
                    <a:lnTo>
                      <a:pt x="49" y="122"/>
                    </a:lnTo>
                    <a:lnTo>
                      <a:pt x="50" y="122"/>
                    </a:lnTo>
                    <a:lnTo>
                      <a:pt x="54" y="122"/>
                    </a:lnTo>
                    <a:lnTo>
                      <a:pt x="55" y="122"/>
                    </a:lnTo>
                    <a:lnTo>
                      <a:pt x="59" y="120"/>
                    </a:lnTo>
                    <a:lnTo>
                      <a:pt x="64" y="120"/>
                    </a:lnTo>
                    <a:lnTo>
                      <a:pt x="65" y="118"/>
                    </a:lnTo>
                    <a:lnTo>
                      <a:pt x="68" y="118"/>
                    </a:lnTo>
                    <a:lnTo>
                      <a:pt x="70" y="117"/>
                    </a:lnTo>
                    <a:lnTo>
                      <a:pt x="72" y="117"/>
                    </a:lnTo>
                    <a:lnTo>
                      <a:pt x="73" y="113"/>
                    </a:lnTo>
                    <a:lnTo>
                      <a:pt x="77" y="113"/>
                    </a:lnTo>
                    <a:lnTo>
                      <a:pt x="78" y="111"/>
                    </a:lnTo>
                    <a:lnTo>
                      <a:pt x="82" y="110"/>
                    </a:lnTo>
                    <a:lnTo>
                      <a:pt x="83" y="106"/>
                    </a:lnTo>
                    <a:lnTo>
                      <a:pt x="85" y="105"/>
                    </a:lnTo>
                    <a:lnTo>
                      <a:pt x="87" y="103"/>
                    </a:lnTo>
                    <a:lnTo>
                      <a:pt x="88" y="100"/>
                    </a:lnTo>
                    <a:lnTo>
                      <a:pt x="90" y="100"/>
                    </a:lnTo>
                    <a:lnTo>
                      <a:pt x="92" y="96"/>
                    </a:lnTo>
                    <a:lnTo>
                      <a:pt x="93" y="95"/>
                    </a:lnTo>
                    <a:lnTo>
                      <a:pt x="95" y="91"/>
                    </a:lnTo>
                    <a:lnTo>
                      <a:pt x="95" y="90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79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3"/>
                    </a:lnTo>
                    <a:lnTo>
                      <a:pt x="100" y="68"/>
                    </a:lnTo>
                    <a:lnTo>
                      <a:pt x="102" y="64"/>
                    </a:lnTo>
                    <a:lnTo>
                      <a:pt x="102" y="62"/>
                    </a:lnTo>
                    <a:lnTo>
                      <a:pt x="102" y="59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1"/>
                    </a:lnTo>
                    <a:lnTo>
                      <a:pt x="100" y="49"/>
                    </a:lnTo>
                    <a:lnTo>
                      <a:pt x="100" y="44"/>
                    </a:lnTo>
                    <a:lnTo>
                      <a:pt x="100" y="42"/>
                    </a:lnTo>
                    <a:lnTo>
                      <a:pt x="100" y="39"/>
                    </a:lnTo>
                    <a:lnTo>
                      <a:pt x="98" y="37"/>
                    </a:lnTo>
                    <a:lnTo>
                      <a:pt x="97" y="34"/>
                    </a:lnTo>
                    <a:lnTo>
                      <a:pt x="97" y="32"/>
                    </a:lnTo>
                    <a:lnTo>
                      <a:pt x="95" y="29"/>
                    </a:lnTo>
                    <a:lnTo>
                      <a:pt x="95" y="25"/>
                    </a:lnTo>
                    <a:lnTo>
                      <a:pt x="92" y="24"/>
                    </a:lnTo>
                    <a:lnTo>
                      <a:pt x="90" y="20"/>
                    </a:lnTo>
                    <a:lnTo>
                      <a:pt x="88" y="20"/>
                    </a:lnTo>
                    <a:lnTo>
                      <a:pt x="88" y="17"/>
                    </a:lnTo>
                    <a:lnTo>
                      <a:pt x="85" y="15"/>
                    </a:lnTo>
                    <a:lnTo>
                      <a:pt x="83" y="13"/>
                    </a:lnTo>
                    <a:lnTo>
                      <a:pt x="82" y="12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5" y="7"/>
                    </a:lnTo>
                    <a:lnTo>
                      <a:pt x="72" y="3"/>
                    </a:lnTo>
                    <a:lnTo>
                      <a:pt x="70" y="3"/>
                    </a:lnTo>
                    <a:lnTo>
                      <a:pt x="67" y="3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7" y="0"/>
                    </a:lnTo>
                    <a:lnTo>
                      <a:pt x="44" y="0"/>
                    </a:lnTo>
                    <a:lnTo>
                      <a:pt x="42" y="2"/>
                    </a:lnTo>
                    <a:lnTo>
                      <a:pt x="39" y="3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2" y="5"/>
                    </a:lnTo>
                    <a:lnTo>
                      <a:pt x="30" y="7"/>
                    </a:lnTo>
                    <a:lnTo>
                      <a:pt x="29" y="8"/>
                    </a:lnTo>
                    <a:lnTo>
                      <a:pt x="25" y="8"/>
                    </a:lnTo>
                    <a:lnTo>
                      <a:pt x="24" y="10"/>
                    </a:lnTo>
                    <a:lnTo>
                      <a:pt x="20" y="13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7" y="19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10" y="25"/>
                    </a:lnTo>
                    <a:lnTo>
                      <a:pt x="9" y="27"/>
                    </a:lnTo>
                    <a:lnTo>
                      <a:pt x="9" y="30"/>
                    </a:lnTo>
                    <a:lnTo>
                      <a:pt x="7" y="32"/>
                    </a:lnTo>
                    <a:lnTo>
                      <a:pt x="5" y="37"/>
                    </a:lnTo>
                    <a:lnTo>
                      <a:pt x="7" y="37"/>
                    </a:lnTo>
                    <a:lnTo>
                      <a:pt x="9" y="34"/>
                    </a:lnTo>
                    <a:lnTo>
                      <a:pt x="10" y="32"/>
                    </a:lnTo>
                    <a:lnTo>
                      <a:pt x="10" y="29"/>
                    </a:lnTo>
                    <a:lnTo>
                      <a:pt x="12" y="27"/>
                    </a:lnTo>
                    <a:lnTo>
                      <a:pt x="14" y="24"/>
                    </a:lnTo>
                    <a:lnTo>
                      <a:pt x="15" y="22"/>
                    </a:lnTo>
                    <a:lnTo>
                      <a:pt x="17" y="20"/>
                    </a:lnTo>
                    <a:lnTo>
                      <a:pt x="19" y="17"/>
                    </a:lnTo>
                    <a:lnTo>
                      <a:pt x="20" y="17"/>
                    </a:lnTo>
                    <a:lnTo>
                      <a:pt x="22" y="15"/>
                    </a:lnTo>
                    <a:lnTo>
                      <a:pt x="25" y="13"/>
                    </a:lnTo>
                    <a:lnTo>
                      <a:pt x="27" y="10"/>
                    </a:lnTo>
                    <a:lnTo>
                      <a:pt x="29" y="8"/>
                    </a:lnTo>
                    <a:lnTo>
                      <a:pt x="32" y="8"/>
                    </a:lnTo>
                    <a:lnTo>
                      <a:pt x="34" y="8"/>
                    </a:lnTo>
                    <a:lnTo>
                      <a:pt x="35" y="5"/>
                    </a:lnTo>
                    <a:lnTo>
                      <a:pt x="37" y="5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7" y="3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4" y="3"/>
                    </a:lnTo>
                    <a:lnTo>
                      <a:pt x="57" y="3"/>
                    </a:lnTo>
                    <a:lnTo>
                      <a:pt x="59" y="3"/>
                    </a:lnTo>
                    <a:lnTo>
                      <a:pt x="60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8" y="5"/>
                    </a:lnTo>
                    <a:lnTo>
                      <a:pt x="70" y="5"/>
                    </a:lnTo>
                    <a:lnTo>
                      <a:pt x="75" y="8"/>
                    </a:lnTo>
                    <a:lnTo>
                      <a:pt x="77" y="10"/>
                    </a:lnTo>
                    <a:lnTo>
                      <a:pt x="78" y="12"/>
                    </a:lnTo>
                    <a:lnTo>
                      <a:pt x="82" y="13"/>
                    </a:lnTo>
                    <a:lnTo>
                      <a:pt x="83" y="15"/>
                    </a:lnTo>
                    <a:lnTo>
                      <a:pt x="85" y="17"/>
                    </a:lnTo>
                    <a:lnTo>
                      <a:pt x="85" y="19"/>
                    </a:lnTo>
                    <a:lnTo>
                      <a:pt x="88" y="20"/>
                    </a:lnTo>
                    <a:lnTo>
                      <a:pt x="88" y="22"/>
                    </a:lnTo>
                    <a:lnTo>
                      <a:pt x="90" y="25"/>
                    </a:lnTo>
                    <a:lnTo>
                      <a:pt x="92" y="27"/>
                    </a:lnTo>
                    <a:lnTo>
                      <a:pt x="95" y="30"/>
                    </a:lnTo>
                    <a:lnTo>
                      <a:pt x="95" y="32"/>
                    </a:lnTo>
                    <a:lnTo>
                      <a:pt x="95" y="35"/>
                    </a:lnTo>
                    <a:lnTo>
                      <a:pt x="97" y="39"/>
                    </a:lnTo>
                    <a:lnTo>
                      <a:pt x="98" y="42"/>
                    </a:lnTo>
                    <a:lnTo>
                      <a:pt x="98" y="46"/>
                    </a:lnTo>
                    <a:lnTo>
                      <a:pt x="100" y="49"/>
                    </a:lnTo>
                    <a:lnTo>
                      <a:pt x="100" y="51"/>
                    </a:lnTo>
                    <a:lnTo>
                      <a:pt x="100" y="54"/>
                    </a:lnTo>
                    <a:lnTo>
                      <a:pt x="100" y="56"/>
                    </a:lnTo>
                    <a:lnTo>
                      <a:pt x="100" y="59"/>
                    </a:lnTo>
                    <a:lnTo>
                      <a:pt x="100" y="62"/>
                    </a:lnTo>
                    <a:lnTo>
                      <a:pt x="100" y="64"/>
                    </a:lnTo>
                    <a:lnTo>
                      <a:pt x="100" y="68"/>
                    </a:lnTo>
                    <a:lnTo>
                      <a:pt x="100" y="71"/>
                    </a:lnTo>
                    <a:lnTo>
                      <a:pt x="98" y="73"/>
                    </a:lnTo>
                    <a:lnTo>
                      <a:pt x="98" y="76"/>
                    </a:lnTo>
                    <a:lnTo>
                      <a:pt x="97" y="78"/>
                    </a:lnTo>
                    <a:lnTo>
                      <a:pt x="97" y="83"/>
                    </a:lnTo>
                    <a:lnTo>
                      <a:pt x="95" y="84"/>
                    </a:lnTo>
                    <a:lnTo>
                      <a:pt x="95" y="88"/>
                    </a:lnTo>
                    <a:lnTo>
                      <a:pt x="93" y="90"/>
                    </a:lnTo>
                    <a:lnTo>
                      <a:pt x="92" y="93"/>
                    </a:lnTo>
                    <a:lnTo>
                      <a:pt x="90" y="96"/>
                    </a:lnTo>
                    <a:lnTo>
                      <a:pt x="88" y="98"/>
                    </a:lnTo>
                    <a:lnTo>
                      <a:pt x="87" y="100"/>
                    </a:lnTo>
                    <a:lnTo>
                      <a:pt x="85" y="101"/>
                    </a:lnTo>
                    <a:lnTo>
                      <a:pt x="83" y="103"/>
                    </a:lnTo>
                    <a:lnTo>
                      <a:pt x="82" y="105"/>
                    </a:lnTo>
                    <a:lnTo>
                      <a:pt x="80" y="106"/>
                    </a:lnTo>
                    <a:lnTo>
                      <a:pt x="78" y="110"/>
                    </a:lnTo>
                    <a:lnTo>
                      <a:pt x="75" y="111"/>
                    </a:lnTo>
                    <a:lnTo>
                      <a:pt x="73" y="113"/>
                    </a:lnTo>
                    <a:lnTo>
                      <a:pt x="72" y="113"/>
                    </a:lnTo>
                    <a:lnTo>
                      <a:pt x="70" y="115"/>
                    </a:lnTo>
                    <a:lnTo>
                      <a:pt x="67" y="117"/>
                    </a:lnTo>
                    <a:lnTo>
                      <a:pt x="65" y="118"/>
                    </a:lnTo>
                    <a:lnTo>
                      <a:pt x="64" y="118"/>
                    </a:lnTo>
                    <a:lnTo>
                      <a:pt x="59" y="118"/>
                    </a:lnTo>
                    <a:lnTo>
                      <a:pt x="55" y="118"/>
                    </a:lnTo>
                    <a:lnTo>
                      <a:pt x="54" y="120"/>
                    </a:lnTo>
                    <a:lnTo>
                      <a:pt x="50" y="120"/>
                    </a:lnTo>
                    <a:lnTo>
                      <a:pt x="49" y="120"/>
                    </a:lnTo>
                    <a:lnTo>
                      <a:pt x="47" y="120"/>
                    </a:lnTo>
                    <a:lnTo>
                      <a:pt x="44" y="118"/>
                    </a:lnTo>
                    <a:lnTo>
                      <a:pt x="42" y="118"/>
                    </a:lnTo>
                    <a:lnTo>
                      <a:pt x="39" y="118"/>
                    </a:lnTo>
                    <a:lnTo>
                      <a:pt x="37" y="118"/>
                    </a:lnTo>
                    <a:lnTo>
                      <a:pt x="35" y="117"/>
                    </a:lnTo>
                    <a:lnTo>
                      <a:pt x="32" y="117"/>
                    </a:lnTo>
                    <a:lnTo>
                      <a:pt x="30" y="115"/>
                    </a:lnTo>
                    <a:lnTo>
                      <a:pt x="29" y="113"/>
                    </a:lnTo>
                    <a:lnTo>
                      <a:pt x="25" y="113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19" y="106"/>
                    </a:lnTo>
                    <a:lnTo>
                      <a:pt x="19" y="105"/>
                    </a:lnTo>
                    <a:lnTo>
                      <a:pt x="17" y="103"/>
                    </a:lnTo>
                    <a:lnTo>
                      <a:pt x="15" y="100"/>
                    </a:lnTo>
                    <a:lnTo>
                      <a:pt x="14" y="100"/>
                    </a:lnTo>
                    <a:lnTo>
                      <a:pt x="10" y="96"/>
                    </a:lnTo>
                    <a:lnTo>
                      <a:pt x="10" y="95"/>
                    </a:lnTo>
                    <a:lnTo>
                      <a:pt x="9" y="93"/>
                    </a:lnTo>
                    <a:lnTo>
                      <a:pt x="7" y="90"/>
                    </a:lnTo>
                    <a:lnTo>
                      <a:pt x="7" y="88"/>
                    </a:lnTo>
                    <a:lnTo>
                      <a:pt x="7" y="84"/>
                    </a:lnTo>
                    <a:lnTo>
                      <a:pt x="5" y="83"/>
                    </a:lnTo>
                    <a:lnTo>
                      <a:pt x="5" y="78"/>
                    </a:lnTo>
                    <a:lnTo>
                      <a:pt x="4" y="78"/>
                    </a:lnTo>
                    <a:lnTo>
                      <a:pt x="2" y="73"/>
                    </a:lnTo>
                    <a:lnTo>
                      <a:pt x="2" y="68"/>
                    </a:lnTo>
                    <a:lnTo>
                      <a:pt x="2" y="64"/>
                    </a:lnTo>
                    <a:lnTo>
                      <a:pt x="2" y="62"/>
                    </a:lnTo>
                    <a:lnTo>
                      <a:pt x="2" y="59"/>
                    </a:lnTo>
                    <a:lnTo>
                      <a:pt x="2" y="56"/>
                    </a:lnTo>
                    <a:lnTo>
                      <a:pt x="2" y="54"/>
                    </a:lnTo>
                    <a:lnTo>
                      <a:pt x="2" y="51"/>
                    </a:lnTo>
                    <a:lnTo>
                      <a:pt x="4" y="49"/>
                    </a:lnTo>
                    <a:lnTo>
                      <a:pt x="5" y="46"/>
                    </a:lnTo>
                    <a:lnTo>
                      <a:pt x="5" y="42"/>
                    </a:lnTo>
                    <a:lnTo>
                      <a:pt x="7" y="39"/>
                    </a:lnTo>
                    <a:lnTo>
                      <a:pt x="7" y="37"/>
                    </a:lnTo>
                    <a:lnTo>
                      <a:pt x="5" y="3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5" name="Freeform 1037"/>
              <p:cNvSpPr>
                <a:spLocks/>
              </p:cNvSpPr>
              <p:nvPr/>
            </p:nvSpPr>
            <p:spPr bwMode="auto">
              <a:xfrm>
                <a:off x="5081" y="761"/>
                <a:ext cx="37" cy="41"/>
              </a:xfrm>
              <a:custGeom>
                <a:avLst/>
                <a:gdLst>
                  <a:gd name="T0" fmla="*/ 23 w 73"/>
                  <a:gd name="T1" fmla="*/ 1 h 81"/>
                  <a:gd name="T2" fmla="*/ 23 w 73"/>
                  <a:gd name="T3" fmla="*/ 0 h 81"/>
                  <a:gd name="T4" fmla="*/ 20 w 73"/>
                  <a:gd name="T5" fmla="*/ 0 h 81"/>
                  <a:gd name="T6" fmla="*/ 18 w 73"/>
                  <a:gd name="T7" fmla="*/ 0 h 81"/>
                  <a:gd name="T8" fmla="*/ 17 w 73"/>
                  <a:gd name="T9" fmla="*/ 0 h 81"/>
                  <a:gd name="T10" fmla="*/ 15 w 73"/>
                  <a:gd name="T11" fmla="*/ 0 h 81"/>
                  <a:gd name="T12" fmla="*/ 13 w 73"/>
                  <a:gd name="T13" fmla="*/ 1 h 81"/>
                  <a:gd name="T14" fmla="*/ 12 w 73"/>
                  <a:gd name="T15" fmla="*/ 2 h 81"/>
                  <a:gd name="T16" fmla="*/ 10 w 73"/>
                  <a:gd name="T17" fmla="*/ 3 h 81"/>
                  <a:gd name="T18" fmla="*/ 9 w 73"/>
                  <a:gd name="T19" fmla="*/ 4 h 81"/>
                  <a:gd name="T20" fmla="*/ 8 w 73"/>
                  <a:gd name="T21" fmla="*/ 5 h 81"/>
                  <a:gd name="T22" fmla="*/ 7 w 73"/>
                  <a:gd name="T23" fmla="*/ 6 h 81"/>
                  <a:gd name="T24" fmla="*/ 5 w 73"/>
                  <a:gd name="T25" fmla="*/ 8 h 81"/>
                  <a:gd name="T26" fmla="*/ 4 w 73"/>
                  <a:gd name="T27" fmla="*/ 10 h 81"/>
                  <a:gd name="T28" fmla="*/ 2 w 73"/>
                  <a:gd name="T29" fmla="*/ 15 h 81"/>
                  <a:gd name="T30" fmla="*/ 1 w 73"/>
                  <a:gd name="T31" fmla="*/ 17 h 81"/>
                  <a:gd name="T32" fmla="*/ 1 w 73"/>
                  <a:gd name="T33" fmla="*/ 20 h 81"/>
                  <a:gd name="T34" fmla="*/ 0 w 73"/>
                  <a:gd name="T35" fmla="*/ 21 h 81"/>
                  <a:gd name="T36" fmla="*/ 0 w 73"/>
                  <a:gd name="T37" fmla="*/ 22 h 81"/>
                  <a:gd name="T38" fmla="*/ 1 w 73"/>
                  <a:gd name="T39" fmla="*/ 24 h 81"/>
                  <a:gd name="T40" fmla="*/ 1 w 73"/>
                  <a:gd name="T41" fmla="*/ 27 h 81"/>
                  <a:gd name="T42" fmla="*/ 1 w 73"/>
                  <a:gd name="T43" fmla="*/ 28 h 81"/>
                  <a:gd name="T44" fmla="*/ 3 w 73"/>
                  <a:gd name="T45" fmla="*/ 30 h 81"/>
                  <a:gd name="T46" fmla="*/ 3 w 73"/>
                  <a:gd name="T47" fmla="*/ 32 h 81"/>
                  <a:gd name="T48" fmla="*/ 4 w 73"/>
                  <a:gd name="T49" fmla="*/ 32 h 81"/>
                  <a:gd name="T50" fmla="*/ 5 w 73"/>
                  <a:gd name="T51" fmla="*/ 34 h 81"/>
                  <a:gd name="T52" fmla="*/ 6 w 73"/>
                  <a:gd name="T53" fmla="*/ 35 h 81"/>
                  <a:gd name="T54" fmla="*/ 7 w 73"/>
                  <a:gd name="T55" fmla="*/ 37 h 81"/>
                  <a:gd name="T56" fmla="*/ 11 w 73"/>
                  <a:gd name="T57" fmla="*/ 39 h 81"/>
                  <a:gd name="T58" fmla="*/ 14 w 73"/>
                  <a:gd name="T59" fmla="*/ 41 h 81"/>
                  <a:gd name="T60" fmla="*/ 17 w 73"/>
                  <a:gd name="T61" fmla="*/ 41 h 81"/>
                  <a:gd name="T62" fmla="*/ 18 w 73"/>
                  <a:gd name="T63" fmla="*/ 41 h 81"/>
                  <a:gd name="T64" fmla="*/ 19 w 73"/>
                  <a:gd name="T65" fmla="*/ 41 h 81"/>
                  <a:gd name="T66" fmla="*/ 21 w 73"/>
                  <a:gd name="T67" fmla="*/ 41 h 81"/>
                  <a:gd name="T68" fmla="*/ 23 w 73"/>
                  <a:gd name="T69" fmla="*/ 41 h 81"/>
                  <a:gd name="T70" fmla="*/ 23 w 73"/>
                  <a:gd name="T71" fmla="*/ 41 h 81"/>
                  <a:gd name="T72" fmla="*/ 25 w 73"/>
                  <a:gd name="T73" fmla="*/ 40 h 81"/>
                  <a:gd name="T74" fmla="*/ 26 w 73"/>
                  <a:gd name="T75" fmla="*/ 39 h 81"/>
                  <a:gd name="T76" fmla="*/ 28 w 73"/>
                  <a:gd name="T77" fmla="*/ 38 h 81"/>
                  <a:gd name="T78" fmla="*/ 29 w 73"/>
                  <a:gd name="T79" fmla="*/ 37 h 81"/>
                  <a:gd name="T80" fmla="*/ 31 w 73"/>
                  <a:gd name="T81" fmla="*/ 35 h 81"/>
                  <a:gd name="T82" fmla="*/ 32 w 73"/>
                  <a:gd name="T83" fmla="*/ 33 h 81"/>
                  <a:gd name="T84" fmla="*/ 33 w 73"/>
                  <a:gd name="T85" fmla="*/ 32 h 81"/>
                  <a:gd name="T86" fmla="*/ 35 w 73"/>
                  <a:gd name="T87" fmla="*/ 29 h 81"/>
                  <a:gd name="T88" fmla="*/ 37 w 73"/>
                  <a:gd name="T89" fmla="*/ 24 h 81"/>
                  <a:gd name="T90" fmla="*/ 37 w 73"/>
                  <a:gd name="T91" fmla="*/ 22 h 81"/>
                  <a:gd name="T92" fmla="*/ 37 w 73"/>
                  <a:gd name="T93" fmla="*/ 21 h 81"/>
                  <a:gd name="T94" fmla="*/ 37 w 73"/>
                  <a:gd name="T95" fmla="*/ 19 h 81"/>
                  <a:gd name="T96" fmla="*/ 37 w 73"/>
                  <a:gd name="T97" fmla="*/ 16 h 81"/>
                  <a:gd name="T98" fmla="*/ 37 w 73"/>
                  <a:gd name="T99" fmla="*/ 15 h 81"/>
                  <a:gd name="T100" fmla="*/ 37 w 73"/>
                  <a:gd name="T101" fmla="*/ 13 h 81"/>
                  <a:gd name="T102" fmla="*/ 36 w 73"/>
                  <a:gd name="T103" fmla="*/ 12 h 81"/>
                  <a:gd name="T104" fmla="*/ 35 w 73"/>
                  <a:gd name="T105" fmla="*/ 10 h 81"/>
                  <a:gd name="T106" fmla="*/ 33 w 73"/>
                  <a:gd name="T107" fmla="*/ 9 h 81"/>
                  <a:gd name="T108" fmla="*/ 33 w 73"/>
                  <a:gd name="T109" fmla="*/ 8 h 81"/>
                  <a:gd name="T110" fmla="*/ 32 w 73"/>
                  <a:gd name="T111" fmla="*/ 6 h 81"/>
                  <a:gd name="T112" fmla="*/ 31 w 73"/>
                  <a:gd name="T113" fmla="*/ 5 h 81"/>
                  <a:gd name="T114" fmla="*/ 29 w 73"/>
                  <a:gd name="T115" fmla="*/ 3 h 8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"/>
                  <a:gd name="T175" fmla="*/ 0 h 81"/>
                  <a:gd name="T176" fmla="*/ 73 w 73"/>
                  <a:gd name="T177" fmla="*/ 81 h 8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" h="81">
                    <a:moveTo>
                      <a:pt x="53" y="2"/>
                    </a:moveTo>
                    <a:lnTo>
                      <a:pt x="48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3" y="29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2" y="46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2" y="51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6"/>
                    </a:lnTo>
                    <a:lnTo>
                      <a:pt x="5" y="58"/>
                    </a:lnTo>
                    <a:lnTo>
                      <a:pt x="5" y="59"/>
                    </a:lnTo>
                    <a:lnTo>
                      <a:pt x="5" y="61"/>
                    </a:lnTo>
                    <a:lnTo>
                      <a:pt x="5" y="63"/>
                    </a:lnTo>
                    <a:lnTo>
                      <a:pt x="7" y="63"/>
                    </a:lnTo>
                    <a:lnTo>
                      <a:pt x="7" y="64"/>
                    </a:lnTo>
                    <a:lnTo>
                      <a:pt x="8" y="66"/>
                    </a:lnTo>
                    <a:lnTo>
                      <a:pt x="10" y="68"/>
                    </a:lnTo>
                    <a:lnTo>
                      <a:pt x="10" y="69"/>
                    </a:lnTo>
                    <a:lnTo>
                      <a:pt x="12" y="69"/>
                    </a:lnTo>
                    <a:lnTo>
                      <a:pt x="12" y="71"/>
                    </a:lnTo>
                    <a:lnTo>
                      <a:pt x="13" y="71"/>
                    </a:lnTo>
                    <a:lnTo>
                      <a:pt x="13" y="73"/>
                    </a:lnTo>
                    <a:lnTo>
                      <a:pt x="15" y="75"/>
                    </a:lnTo>
                    <a:lnTo>
                      <a:pt x="17" y="75"/>
                    </a:lnTo>
                    <a:lnTo>
                      <a:pt x="22" y="78"/>
                    </a:lnTo>
                    <a:lnTo>
                      <a:pt x="26" y="81"/>
                    </a:lnTo>
                    <a:lnTo>
                      <a:pt x="28" y="81"/>
                    </a:lnTo>
                    <a:lnTo>
                      <a:pt x="30" y="81"/>
                    </a:lnTo>
                    <a:lnTo>
                      <a:pt x="31" y="81"/>
                    </a:lnTo>
                    <a:lnTo>
                      <a:pt x="33" y="81"/>
                    </a:lnTo>
                    <a:lnTo>
                      <a:pt x="35" y="81"/>
                    </a:lnTo>
                    <a:lnTo>
                      <a:pt x="36" y="81"/>
                    </a:lnTo>
                    <a:lnTo>
                      <a:pt x="38" y="81"/>
                    </a:lnTo>
                    <a:lnTo>
                      <a:pt x="40" y="81"/>
                    </a:lnTo>
                    <a:lnTo>
                      <a:pt x="41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6" y="81"/>
                    </a:lnTo>
                    <a:lnTo>
                      <a:pt x="46" y="80"/>
                    </a:lnTo>
                    <a:lnTo>
                      <a:pt x="48" y="80"/>
                    </a:lnTo>
                    <a:lnTo>
                      <a:pt x="50" y="80"/>
                    </a:lnTo>
                    <a:lnTo>
                      <a:pt x="51" y="78"/>
                    </a:lnTo>
                    <a:lnTo>
                      <a:pt x="55" y="76"/>
                    </a:lnTo>
                    <a:lnTo>
                      <a:pt x="55" y="75"/>
                    </a:lnTo>
                    <a:lnTo>
                      <a:pt x="56" y="75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1" y="69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4"/>
                    </a:lnTo>
                    <a:lnTo>
                      <a:pt x="66" y="64"/>
                    </a:lnTo>
                    <a:lnTo>
                      <a:pt x="66" y="63"/>
                    </a:lnTo>
                    <a:lnTo>
                      <a:pt x="68" y="63"/>
                    </a:lnTo>
                    <a:lnTo>
                      <a:pt x="70" y="58"/>
                    </a:lnTo>
                    <a:lnTo>
                      <a:pt x="73" y="53"/>
                    </a:lnTo>
                    <a:lnTo>
                      <a:pt x="71" y="53"/>
                    </a:lnTo>
                    <a:lnTo>
                      <a:pt x="73" y="48"/>
                    </a:lnTo>
                    <a:lnTo>
                      <a:pt x="73" y="46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3" y="41"/>
                    </a:lnTo>
                    <a:lnTo>
                      <a:pt x="73" y="39"/>
                    </a:lnTo>
                    <a:lnTo>
                      <a:pt x="73" y="37"/>
                    </a:lnTo>
                    <a:lnTo>
                      <a:pt x="73" y="36"/>
                    </a:lnTo>
                    <a:lnTo>
                      <a:pt x="73" y="34"/>
                    </a:lnTo>
                    <a:lnTo>
                      <a:pt x="73" y="32"/>
                    </a:lnTo>
                    <a:lnTo>
                      <a:pt x="73" y="31"/>
                    </a:lnTo>
                    <a:lnTo>
                      <a:pt x="73" y="29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1" y="24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70" y="19"/>
                    </a:lnTo>
                    <a:lnTo>
                      <a:pt x="68" y="17"/>
                    </a:lnTo>
                    <a:lnTo>
                      <a:pt x="66" y="17"/>
                    </a:lnTo>
                    <a:lnTo>
                      <a:pt x="66" y="15"/>
                    </a:lnTo>
                    <a:lnTo>
                      <a:pt x="66" y="14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3" y="10"/>
                    </a:lnTo>
                    <a:lnTo>
                      <a:pt x="61" y="9"/>
                    </a:lnTo>
                    <a:lnTo>
                      <a:pt x="60" y="7"/>
                    </a:lnTo>
                    <a:lnTo>
                      <a:pt x="58" y="7"/>
                    </a:lnTo>
                    <a:lnTo>
                      <a:pt x="58" y="5"/>
                    </a:lnTo>
                    <a:lnTo>
                      <a:pt x="53" y="2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6" name="Freeform 1038"/>
              <p:cNvSpPr>
                <a:spLocks/>
              </p:cNvSpPr>
              <p:nvPr/>
            </p:nvSpPr>
            <p:spPr bwMode="auto">
              <a:xfrm>
                <a:off x="5096" y="748"/>
                <a:ext cx="35" cy="41"/>
              </a:xfrm>
              <a:custGeom>
                <a:avLst/>
                <a:gdLst>
                  <a:gd name="T0" fmla="*/ 22 w 72"/>
                  <a:gd name="T1" fmla="*/ 1 h 83"/>
                  <a:gd name="T2" fmla="*/ 21 w 72"/>
                  <a:gd name="T3" fmla="*/ 0 h 83"/>
                  <a:gd name="T4" fmla="*/ 19 w 72"/>
                  <a:gd name="T5" fmla="*/ 1 h 83"/>
                  <a:gd name="T6" fmla="*/ 18 w 72"/>
                  <a:gd name="T7" fmla="*/ 0 h 83"/>
                  <a:gd name="T8" fmla="*/ 17 w 72"/>
                  <a:gd name="T9" fmla="*/ 0 h 83"/>
                  <a:gd name="T10" fmla="*/ 16 w 72"/>
                  <a:gd name="T11" fmla="*/ 1 h 83"/>
                  <a:gd name="T12" fmla="*/ 14 w 72"/>
                  <a:gd name="T13" fmla="*/ 1 h 83"/>
                  <a:gd name="T14" fmla="*/ 12 w 72"/>
                  <a:gd name="T15" fmla="*/ 1 h 83"/>
                  <a:gd name="T16" fmla="*/ 11 w 72"/>
                  <a:gd name="T17" fmla="*/ 2 h 83"/>
                  <a:gd name="T18" fmla="*/ 10 w 72"/>
                  <a:gd name="T19" fmla="*/ 2 h 83"/>
                  <a:gd name="T20" fmla="*/ 8 w 72"/>
                  <a:gd name="T21" fmla="*/ 3 h 83"/>
                  <a:gd name="T22" fmla="*/ 7 w 72"/>
                  <a:gd name="T23" fmla="*/ 3 h 83"/>
                  <a:gd name="T24" fmla="*/ 6 w 72"/>
                  <a:gd name="T25" fmla="*/ 5 h 83"/>
                  <a:gd name="T26" fmla="*/ 6 w 72"/>
                  <a:gd name="T27" fmla="*/ 7 h 83"/>
                  <a:gd name="T28" fmla="*/ 4 w 72"/>
                  <a:gd name="T29" fmla="*/ 8 h 83"/>
                  <a:gd name="T30" fmla="*/ 3 w 72"/>
                  <a:gd name="T31" fmla="*/ 10 h 83"/>
                  <a:gd name="T32" fmla="*/ 1 w 72"/>
                  <a:gd name="T33" fmla="*/ 15 h 83"/>
                  <a:gd name="T34" fmla="*/ 0 w 72"/>
                  <a:gd name="T35" fmla="*/ 18 h 83"/>
                  <a:gd name="T36" fmla="*/ 0 w 72"/>
                  <a:gd name="T37" fmla="*/ 19 h 83"/>
                  <a:gd name="T38" fmla="*/ 0 w 72"/>
                  <a:gd name="T39" fmla="*/ 21 h 83"/>
                  <a:gd name="T40" fmla="*/ 0 w 72"/>
                  <a:gd name="T41" fmla="*/ 23 h 83"/>
                  <a:gd name="T42" fmla="*/ 0 w 72"/>
                  <a:gd name="T43" fmla="*/ 23 h 83"/>
                  <a:gd name="T44" fmla="*/ 0 w 72"/>
                  <a:gd name="T45" fmla="*/ 26 h 83"/>
                  <a:gd name="T46" fmla="*/ 1 w 72"/>
                  <a:gd name="T47" fmla="*/ 28 h 83"/>
                  <a:gd name="T48" fmla="*/ 1 w 72"/>
                  <a:gd name="T49" fmla="*/ 29 h 83"/>
                  <a:gd name="T50" fmla="*/ 2 w 72"/>
                  <a:gd name="T51" fmla="*/ 31 h 83"/>
                  <a:gd name="T52" fmla="*/ 3 w 72"/>
                  <a:gd name="T53" fmla="*/ 32 h 83"/>
                  <a:gd name="T54" fmla="*/ 3 w 72"/>
                  <a:gd name="T55" fmla="*/ 34 h 83"/>
                  <a:gd name="T56" fmla="*/ 5 w 72"/>
                  <a:gd name="T57" fmla="*/ 34 h 83"/>
                  <a:gd name="T58" fmla="*/ 6 w 72"/>
                  <a:gd name="T59" fmla="*/ 36 h 83"/>
                  <a:gd name="T60" fmla="*/ 7 w 72"/>
                  <a:gd name="T61" fmla="*/ 37 h 83"/>
                  <a:gd name="T62" fmla="*/ 10 w 72"/>
                  <a:gd name="T63" fmla="*/ 39 h 83"/>
                  <a:gd name="T64" fmla="*/ 14 w 72"/>
                  <a:gd name="T65" fmla="*/ 40 h 83"/>
                  <a:gd name="T66" fmla="*/ 16 w 72"/>
                  <a:gd name="T67" fmla="*/ 40 h 83"/>
                  <a:gd name="T68" fmla="*/ 16 w 72"/>
                  <a:gd name="T69" fmla="*/ 41 h 83"/>
                  <a:gd name="T70" fmla="*/ 18 w 72"/>
                  <a:gd name="T71" fmla="*/ 40 h 83"/>
                  <a:gd name="T72" fmla="*/ 18 w 72"/>
                  <a:gd name="T73" fmla="*/ 41 h 83"/>
                  <a:gd name="T74" fmla="*/ 19 w 72"/>
                  <a:gd name="T75" fmla="*/ 40 h 83"/>
                  <a:gd name="T76" fmla="*/ 20 w 72"/>
                  <a:gd name="T77" fmla="*/ 40 h 83"/>
                  <a:gd name="T78" fmla="*/ 22 w 72"/>
                  <a:gd name="T79" fmla="*/ 40 h 83"/>
                  <a:gd name="T80" fmla="*/ 23 w 72"/>
                  <a:gd name="T81" fmla="*/ 40 h 83"/>
                  <a:gd name="T82" fmla="*/ 25 w 72"/>
                  <a:gd name="T83" fmla="*/ 38 h 83"/>
                  <a:gd name="T84" fmla="*/ 27 w 72"/>
                  <a:gd name="T85" fmla="*/ 38 h 83"/>
                  <a:gd name="T86" fmla="*/ 28 w 72"/>
                  <a:gd name="T87" fmla="*/ 36 h 83"/>
                  <a:gd name="T88" fmla="*/ 29 w 72"/>
                  <a:gd name="T89" fmla="*/ 34 h 83"/>
                  <a:gd name="T90" fmla="*/ 31 w 72"/>
                  <a:gd name="T91" fmla="*/ 34 h 83"/>
                  <a:gd name="T92" fmla="*/ 32 w 72"/>
                  <a:gd name="T93" fmla="*/ 31 h 83"/>
                  <a:gd name="T94" fmla="*/ 34 w 72"/>
                  <a:gd name="T95" fmla="*/ 26 h 83"/>
                  <a:gd name="T96" fmla="*/ 34 w 72"/>
                  <a:gd name="T97" fmla="*/ 23 h 83"/>
                  <a:gd name="T98" fmla="*/ 35 w 72"/>
                  <a:gd name="T99" fmla="*/ 22 h 83"/>
                  <a:gd name="T100" fmla="*/ 35 w 72"/>
                  <a:gd name="T101" fmla="*/ 20 h 83"/>
                  <a:gd name="T102" fmla="*/ 35 w 72"/>
                  <a:gd name="T103" fmla="*/ 18 h 83"/>
                  <a:gd name="T104" fmla="*/ 35 w 72"/>
                  <a:gd name="T105" fmla="*/ 17 h 83"/>
                  <a:gd name="T106" fmla="*/ 34 w 72"/>
                  <a:gd name="T107" fmla="*/ 15 h 83"/>
                  <a:gd name="T108" fmla="*/ 34 w 72"/>
                  <a:gd name="T109" fmla="*/ 13 h 83"/>
                  <a:gd name="T110" fmla="*/ 34 w 72"/>
                  <a:gd name="T111" fmla="*/ 12 h 83"/>
                  <a:gd name="T112" fmla="*/ 33 w 72"/>
                  <a:gd name="T113" fmla="*/ 10 h 83"/>
                  <a:gd name="T114" fmla="*/ 32 w 72"/>
                  <a:gd name="T115" fmla="*/ 8 h 83"/>
                  <a:gd name="T116" fmla="*/ 31 w 72"/>
                  <a:gd name="T117" fmla="*/ 7 h 83"/>
                  <a:gd name="T118" fmla="*/ 31 w 72"/>
                  <a:gd name="T119" fmla="*/ 6 h 83"/>
                  <a:gd name="T120" fmla="*/ 28 w 72"/>
                  <a:gd name="T121" fmla="*/ 3 h 83"/>
                  <a:gd name="T122" fmla="*/ 25 w 72"/>
                  <a:gd name="T123" fmla="*/ 2 h 8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2"/>
                  <a:gd name="T187" fmla="*/ 0 h 83"/>
                  <a:gd name="T188" fmla="*/ 72 w 72"/>
                  <a:gd name="T189" fmla="*/ 83 h 8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2" h="83">
                    <a:moveTo>
                      <a:pt x="52" y="4"/>
                    </a:move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22" y="5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7" y="20"/>
                    </a:lnTo>
                    <a:lnTo>
                      <a:pt x="5" y="24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3" y="56"/>
                    </a:lnTo>
                    <a:lnTo>
                      <a:pt x="3" y="59"/>
                    </a:lnTo>
                    <a:lnTo>
                      <a:pt x="5" y="59"/>
                    </a:lnTo>
                    <a:lnTo>
                      <a:pt x="5" y="63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8" y="68"/>
                    </a:lnTo>
                    <a:lnTo>
                      <a:pt x="10" y="68"/>
                    </a:lnTo>
                    <a:lnTo>
                      <a:pt x="10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3" y="75"/>
                    </a:lnTo>
                    <a:lnTo>
                      <a:pt x="15" y="75"/>
                    </a:lnTo>
                    <a:lnTo>
                      <a:pt x="15" y="76"/>
                    </a:lnTo>
                    <a:lnTo>
                      <a:pt x="20" y="78"/>
                    </a:lnTo>
                    <a:lnTo>
                      <a:pt x="25" y="81"/>
                    </a:lnTo>
                    <a:lnTo>
                      <a:pt x="28" y="81"/>
                    </a:lnTo>
                    <a:lnTo>
                      <a:pt x="30" y="81"/>
                    </a:lnTo>
                    <a:lnTo>
                      <a:pt x="32" y="81"/>
                    </a:lnTo>
                    <a:lnTo>
                      <a:pt x="33" y="83"/>
                    </a:lnTo>
                    <a:lnTo>
                      <a:pt x="33" y="81"/>
                    </a:lnTo>
                    <a:lnTo>
                      <a:pt x="33" y="83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7" y="81"/>
                    </a:lnTo>
                    <a:lnTo>
                      <a:pt x="37" y="83"/>
                    </a:lnTo>
                    <a:lnTo>
                      <a:pt x="37" y="81"/>
                    </a:lnTo>
                    <a:lnTo>
                      <a:pt x="38" y="83"/>
                    </a:lnTo>
                    <a:lnTo>
                      <a:pt x="38" y="81"/>
                    </a:lnTo>
                    <a:lnTo>
                      <a:pt x="38" y="83"/>
                    </a:lnTo>
                    <a:lnTo>
                      <a:pt x="40" y="81"/>
                    </a:lnTo>
                    <a:lnTo>
                      <a:pt x="42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0"/>
                    </a:lnTo>
                    <a:lnTo>
                      <a:pt x="48" y="81"/>
                    </a:lnTo>
                    <a:lnTo>
                      <a:pt x="48" y="80"/>
                    </a:lnTo>
                    <a:lnTo>
                      <a:pt x="50" y="78"/>
                    </a:lnTo>
                    <a:lnTo>
                      <a:pt x="52" y="78"/>
                    </a:lnTo>
                    <a:lnTo>
                      <a:pt x="52" y="76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7" y="75"/>
                    </a:lnTo>
                    <a:lnTo>
                      <a:pt x="57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2" y="68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3" y="64"/>
                    </a:lnTo>
                    <a:lnTo>
                      <a:pt x="65" y="63"/>
                    </a:lnTo>
                    <a:lnTo>
                      <a:pt x="67" y="63"/>
                    </a:lnTo>
                    <a:lnTo>
                      <a:pt x="67" y="58"/>
                    </a:lnTo>
                    <a:lnTo>
                      <a:pt x="70" y="53"/>
                    </a:lnTo>
                    <a:lnTo>
                      <a:pt x="70" y="49"/>
                    </a:lnTo>
                    <a:lnTo>
                      <a:pt x="70" y="46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2"/>
                    </a:lnTo>
                    <a:lnTo>
                      <a:pt x="72" y="41"/>
                    </a:lnTo>
                    <a:lnTo>
                      <a:pt x="72" y="39"/>
                    </a:lnTo>
                    <a:lnTo>
                      <a:pt x="72" y="37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0" y="32"/>
                    </a:lnTo>
                    <a:lnTo>
                      <a:pt x="72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70" y="27"/>
                    </a:lnTo>
                    <a:lnTo>
                      <a:pt x="70" y="26"/>
                    </a:lnTo>
                    <a:lnTo>
                      <a:pt x="68" y="24"/>
                    </a:lnTo>
                    <a:lnTo>
                      <a:pt x="70" y="24"/>
                    </a:lnTo>
                    <a:lnTo>
                      <a:pt x="68" y="24"/>
                    </a:lnTo>
                    <a:lnTo>
                      <a:pt x="67" y="20"/>
                    </a:lnTo>
                    <a:lnTo>
                      <a:pt x="67" y="19"/>
                    </a:lnTo>
                    <a:lnTo>
                      <a:pt x="67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4"/>
                    </a:lnTo>
                    <a:lnTo>
                      <a:pt x="63" y="12"/>
                    </a:lnTo>
                    <a:lnTo>
                      <a:pt x="60" y="10"/>
                    </a:lnTo>
                    <a:lnTo>
                      <a:pt x="60" y="9"/>
                    </a:lnTo>
                    <a:lnTo>
                      <a:pt x="58" y="7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7" name="Freeform 1039"/>
              <p:cNvSpPr>
                <a:spLocks/>
              </p:cNvSpPr>
              <p:nvPr/>
            </p:nvSpPr>
            <p:spPr bwMode="auto">
              <a:xfrm>
                <a:off x="4854" y="715"/>
                <a:ext cx="36" cy="42"/>
              </a:xfrm>
              <a:custGeom>
                <a:avLst/>
                <a:gdLst>
                  <a:gd name="T0" fmla="*/ 23 w 71"/>
                  <a:gd name="T1" fmla="*/ 1 h 83"/>
                  <a:gd name="T2" fmla="*/ 22 w 71"/>
                  <a:gd name="T3" fmla="*/ 1 h 83"/>
                  <a:gd name="T4" fmla="*/ 20 w 71"/>
                  <a:gd name="T5" fmla="*/ 0 h 83"/>
                  <a:gd name="T6" fmla="*/ 18 w 71"/>
                  <a:gd name="T7" fmla="*/ 0 h 83"/>
                  <a:gd name="T8" fmla="*/ 17 w 71"/>
                  <a:gd name="T9" fmla="*/ 0 h 83"/>
                  <a:gd name="T10" fmla="*/ 14 w 71"/>
                  <a:gd name="T11" fmla="*/ 1 h 83"/>
                  <a:gd name="T12" fmla="*/ 13 w 71"/>
                  <a:gd name="T13" fmla="*/ 2 h 83"/>
                  <a:gd name="T14" fmla="*/ 11 w 71"/>
                  <a:gd name="T15" fmla="*/ 2 h 83"/>
                  <a:gd name="T16" fmla="*/ 10 w 71"/>
                  <a:gd name="T17" fmla="*/ 3 h 83"/>
                  <a:gd name="T18" fmla="*/ 8 w 71"/>
                  <a:gd name="T19" fmla="*/ 4 h 83"/>
                  <a:gd name="T20" fmla="*/ 8 w 71"/>
                  <a:gd name="T21" fmla="*/ 4 h 83"/>
                  <a:gd name="T22" fmla="*/ 6 w 71"/>
                  <a:gd name="T23" fmla="*/ 6 h 83"/>
                  <a:gd name="T24" fmla="*/ 5 w 71"/>
                  <a:gd name="T25" fmla="*/ 7 h 83"/>
                  <a:gd name="T26" fmla="*/ 3 w 71"/>
                  <a:gd name="T27" fmla="*/ 9 h 83"/>
                  <a:gd name="T28" fmla="*/ 3 w 71"/>
                  <a:gd name="T29" fmla="*/ 13 h 83"/>
                  <a:gd name="T30" fmla="*/ 0 w 71"/>
                  <a:gd name="T31" fmla="*/ 17 h 83"/>
                  <a:gd name="T32" fmla="*/ 0 w 71"/>
                  <a:gd name="T33" fmla="*/ 19 h 83"/>
                  <a:gd name="T34" fmla="*/ 0 w 71"/>
                  <a:gd name="T35" fmla="*/ 21 h 83"/>
                  <a:gd name="T36" fmla="*/ 0 w 71"/>
                  <a:gd name="T37" fmla="*/ 23 h 83"/>
                  <a:gd name="T38" fmla="*/ 0 w 71"/>
                  <a:gd name="T39" fmla="*/ 26 h 83"/>
                  <a:gd name="T40" fmla="*/ 0 w 71"/>
                  <a:gd name="T41" fmla="*/ 27 h 83"/>
                  <a:gd name="T42" fmla="*/ 2 w 71"/>
                  <a:gd name="T43" fmla="*/ 30 h 83"/>
                  <a:gd name="T44" fmla="*/ 3 w 71"/>
                  <a:gd name="T45" fmla="*/ 31 h 83"/>
                  <a:gd name="T46" fmla="*/ 3 w 71"/>
                  <a:gd name="T47" fmla="*/ 32 h 83"/>
                  <a:gd name="T48" fmla="*/ 3 w 71"/>
                  <a:gd name="T49" fmla="*/ 34 h 83"/>
                  <a:gd name="T50" fmla="*/ 5 w 71"/>
                  <a:gd name="T51" fmla="*/ 35 h 83"/>
                  <a:gd name="T52" fmla="*/ 5 w 71"/>
                  <a:gd name="T53" fmla="*/ 37 h 83"/>
                  <a:gd name="T54" fmla="*/ 7 w 71"/>
                  <a:gd name="T55" fmla="*/ 37 h 83"/>
                  <a:gd name="T56" fmla="*/ 13 w 71"/>
                  <a:gd name="T57" fmla="*/ 42 h 83"/>
                  <a:gd name="T58" fmla="*/ 14 w 71"/>
                  <a:gd name="T59" fmla="*/ 42 h 83"/>
                  <a:gd name="T60" fmla="*/ 16 w 71"/>
                  <a:gd name="T61" fmla="*/ 42 h 83"/>
                  <a:gd name="T62" fmla="*/ 18 w 71"/>
                  <a:gd name="T63" fmla="*/ 42 h 83"/>
                  <a:gd name="T64" fmla="*/ 18 w 71"/>
                  <a:gd name="T65" fmla="*/ 42 h 83"/>
                  <a:gd name="T66" fmla="*/ 19 w 71"/>
                  <a:gd name="T67" fmla="*/ 42 h 83"/>
                  <a:gd name="T68" fmla="*/ 20 w 71"/>
                  <a:gd name="T69" fmla="*/ 42 h 83"/>
                  <a:gd name="T70" fmla="*/ 22 w 71"/>
                  <a:gd name="T71" fmla="*/ 41 h 83"/>
                  <a:gd name="T72" fmla="*/ 23 w 71"/>
                  <a:gd name="T73" fmla="*/ 40 h 83"/>
                  <a:gd name="T74" fmla="*/ 26 w 71"/>
                  <a:gd name="T75" fmla="*/ 39 h 83"/>
                  <a:gd name="T76" fmla="*/ 28 w 71"/>
                  <a:gd name="T77" fmla="*/ 37 h 83"/>
                  <a:gd name="T78" fmla="*/ 29 w 71"/>
                  <a:gd name="T79" fmla="*/ 37 h 83"/>
                  <a:gd name="T80" fmla="*/ 30 w 71"/>
                  <a:gd name="T81" fmla="*/ 35 h 83"/>
                  <a:gd name="T82" fmla="*/ 32 w 71"/>
                  <a:gd name="T83" fmla="*/ 33 h 83"/>
                  <a:gd name="T84" fmla="*/ 33 w 71"/>
                  <a:gd name="T85" fmla="*/ 31 h 83"/>
                  <a:gd name="T86" fmla="*/ 35 w 71"/>
                  <a:gd name="T87" fmla="*/ 26 h 83"/>
                  <a:gd name="T88" fmla="*/ 36 w 71"/>
                  <a:gd name="T89" fmla="*/ 23 h 83"/>
                  <a:gd name="T90" fmla="*/ 36 w 71"/>
                  <a:gd name="T91" fmla="*/ 21 h 83"/>
                  <a:gd name="T92" fmla="*/ 36 w 71"/>
                  <a:gd name="T93" fmla="*/ 20 h 83"/>
                  <a:gd name="T94" fmla="*/ 36 w 71"/>
                  <a:gd name="T95" fmla="*/ 18 h 83"/>
                  <a:gd name="T96" fmla="*/ 36 w 71"/>
                  <a:gd name="T97" fmla="*/ 16 h 83"/>
                  <a:gd name="T98" fmla="*/ 36 w 71"/>
                  <a:gd name="T99" fmla="*/ 15 h 83"/>
                  <a:gd name="T100" fmla="*/ 35 w 71"/>
                  <a:gd name="T101" fmla="*/ 13 h 83"/>
                  <a:gd name="T102" fmla="*/ 34 w 71"/>
                  <a:gd name="T103" fmla="*/ 12 h 83"/>
                  <a:gd name="T104" fmla="*/ 33 w 71"/>
                  <a:gd name="T105" fmla="*/ 9 h 83"/>
                  <a:gd name="T106" fmla="*/ 33 w 71"/>
                  <a:gd name="T107" fmla="*/ 8 h 83"/>
                  <a:gd name="T108" fmla="*/ 31 w 71"/>
                  <a:gd name="T109" fmla="*/ 7 h 83"/>
                  <a:gd name="T110" fmla="*/ 31 w 71"/>
                  <a:gd name="T111" fmla="*/ 5 h 83"/>
                  <a:gd name="T112" fmla="*/ 29 w 71"/>
                  <a:gd name="T113" fmla="*/ 4 h 8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1"/>
                  <a:gd name="T172" fmla="*/ 0 h 83"/>
                  <a:gd name="T173" fmla="*/ 71 w 71"/>
                  <a:gd name="T174" fmla="*/ 83 h 8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1" h="83">
                    <a:moveTo>
                      <a:pt x="51" y="3"/>
                    </a:moveTo>
                    <a:lnTo>
                      <a:pt x="46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5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5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5" y="8"/>
                    </a:lnTo>
                    <a:lnTo>
                      <a:pt x="13" y="10"/>
                    </a:lnTo>
                    <a:lnTo>
                      <a:pt x="11" y="10"/>
                    </a:lnTo>
                    <a:lnTo>
                      <a:pt x="11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6" y="20"/>
                    </a:lnTo>
                    <a:lnTo>
                      <a:pt x="5" y="25"/>
                    </a:lnTo>
                    <a:lnTo>
                      <a:pt x="1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5" y="61"/>
                    </a:lnTo>
                    <a:lnTo>
                      <a:pt x="5" y="62"/>
                    </a:lnTo>
                    <a:lnTo>
                      <a:pt x="5" y="64"/>
                    </a:lnTo>
                    <a:lnTo>
                      <a:pt x="6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6" y="69"/>
                    </a:lnTo>
                    <a:lnTo>
                      <a:pt x="8" y="69"/>
                    </a:lnTo>
                    <a:lnTo>
                      <a:pt x="10" y="69"/>
                    </a:lnTo>
                    <a:lnTo>
                      <a:pt x="10" y="71"/>
                    </a:lnTo>
                    <a:lnTo>
                      <a:pt x="10" y="73"/>
                    </a:lnTo>
                    <a:lnTo>
                      <a:pt x="11" y="73"/>
                    </a:lnTo>
                    <a:lnTo>
                      <a:pt x="11" y="74"/>
                    </a:lnTo>
                    <a:lnTo>
                      <a:pt x="13" y="74"/>
                    </a:lnTo>
                    <a:lnTo>
                      <a:pt x="15" y="76"/>
                    </a:lnTo>
                    <a:lnTo>
                      <a:pt x="20" y="78"/>
                    </a:lnTo>
                    <a:lnTo>
                      <a:pt x="25" y="83"/>
                    </a:lnTo>
                    <a:lnTo>
                      <a:pt x="25" y="81"/>
                    </a:lnTo>
                    <a:lnTo>
                      <a:pt x="26" y="83"/>
                    </a:lnTo>
                    <a:lnTo>
                      <a:pt x="28" y="83"/>
                    </a:lnTo>
                    <a:lnTo>
                      <a:pt x="30" y="83"/>
                    </a:lnTo>
                    <a:lnTo>
                      <a:pt x="31" y="83"/>
                    </a:lnTo>
                    <a:lnTo>
                      <a:pt x="33" y="83"/>
                    </a:lnTo>
                    <a:lnTo>
                      <a:pt x="35" y="83"/>
                    </a:lnTo>
                    <a:lnTo>
                      <a:pt x="36" y="83"/>
                    </a:lnTo>
                    <a:lnTo>
                      <a:pt x="38" y="83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5" y="83"/>
                    </a:lnTo>
                    <a:lnTo>
                      <a:pt x="46" y="81"/>
                    </a:lnTo>
                    <a:lnTo>
                      <a:pt x="46" y="79"/>
                    </a:lnTo>
                    <a:lnTo>
                      <a:pt x="48" y="81"/>
                    </a:lnTo>
                    <a:lnTo>
                      <a:pt x="48" y="79"/>
                    </a:lnTo>
                    <a:lnTo>
                      <a:pt x="51" y="78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6" y="74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1" y="68"/>
                    </a:lnTo>
                    <a:lnTo>
                      <a:pt x="63" y="66"/>
                    </a:lnTo>
                    <a:lnTo>
                      <a:pt x="65" y="64"/>
                    </a:lnTo>
                    <a:lnTo>
                      <a:pt x="65" y="62"/>
                    </a:lnTo>
                    <a:lnTo>
                      <a:pt x="66" y="62"/>
                    </a:lnTo>
                    <a:lnTo>
                      <a:pt x="68" y="59"/>
                    </a:lnTo>
                    <a:lnTo>
                      <a:pt x="71" y="52"/>
                    </a:lnTo>
                    <a:lnTo>
                      <a:pt x="70" y="52"/>
                    </a:lnTo>
                    <a:lnTo>
                      <a:pt x="71" y="49"/>
                    </a:lnTo>
                    <a:lnTo>
                      <a:pt x="71" y="47"/>
                    </a:lnTo>
                    <a:lnTo>
                      <a:pt x="71" y="46"/>
                    </a:lnTo>
                    <a:lnTo>
                      <a:pt x="71" y="44"/>
                    </a:lnTo>
                    <a:lnTo>
                      <a:pt x="71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71" y="37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71" y="32"/>
                    </a:lnTo>
                    <a:lnTo>
                      <a:pt x="71" y="30"/>
                    </a:lnTo>
                    <a:lnTo>
                      <a:pt x="71" y="29"/>
                    </a:lnTo>
                    <a:lnTo>
                      <a:pt x="71" y="27"/>
                    </a:lnTo>
                    <a:lnTo>
                      <a:pt x="71" y="25"/>
                    </a:lnTo>
                    <a:lnTo>
                      <a:pt x="70" y="25"/>
                    </a:lnTo>
                    <a:lnTo>
                      <a:pt x="68" y="25"/>
                    </a:lnTo>
                    <a:lnTo>
                      <a:pt x="70" y="24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66" y="17"/>
                    </a:lnTo>
                    <a:lnTo>
                      <a:pt x="65" y="17"/>
                    </a:lnTo>
                    <a:lnTo>
                      <a:pt x="65" y="15"/>
                    </a:lnTo>
                    <a:lnTo>
                      <a:pt x="63" y="15"/>
                    </a:lnTo>
                    <a:lnTo>
                      <a:pt x="63" y="13"/>
                    </a:lnTo>
                    <a:lnTo>
                      <a:pt x="61" y="13"/>
                    </a:lnTo>
                    <a:lnTo>
                      <a:pt x="61" y="12"/>
                    </a:lnTo>
                    <a:lnTo>
                      <a:pt x="61" y="10"/>
                    </a:lnTo>
                    <a:lnTo>
                      <a:pt x="60" y="10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6" y="7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8" name="Freeform 1040"/>
              <p:cNvSpPr>
                <a:spLocks/>
              </p:cNvSpPr>
              <p:nvPr/>
            </p:nvSpPr>
            <p:spPr bwMode="auto">
              <a:xfrm>
                <a:off x="5087" y="798"/>
                <a:ext cx="45" cy="44"/>
              </a:xfrm>
              <a:custGeom>
                <a:avLst/>
                <a:gdLst>
                  <a:gd name="T0" fmla="*/ 29 w 89"/>
                  <a:gd name="T1" fmla="*/ 1 h 87"/>
                  <a:gd name="T2" fmla="*/ 27 w 89"/>
                  <a:gd name="T3" fmla="*/ 1 h 87"/>
                  <a:gd name="T4" fmla="*/ 25 w 89"/>
                  <a:gd name="T5" fmla="*/ 1 h 87"/>
                  <a:gd name="T6" fmla="*/ 23 w 89"/>
                  <a:gd name="T7" fmla="*/ 0 h 87"/>
                  <a:gd name="T8" fmla="*/ 22 w 89"/>
                  <a:gd name="T9" fmla="*/ 0 h 87"/>
                  <a:gd name="T10" fmla="*/ 19 w 89"/>
                  <a:gd name="T11" fmla="*/ 1 h 87"/>
                  <a:gd name="T12" fmla="*/ 17 w 89"/>
                  <a:gd name="T13" fmla="*/ 1 h 87"/>
                  <a:gd name="T14" fmla="*/ 12 w 89"/>
                  <a:gd name="T15" fmla="*/ 3 h 87"/>
                  <a:gd name="T16" fmla="*/ 11 w 89"/>
                  <a:gd name="T17" fmla="*/ 4 h 87"/>
                  <a:gd name="T18" fmla="*/ 9 w 89"/>
                  <a:gd name="T19" fmla="*/ 6 h 87"/>
                  <a:gd name="T20" fmla="*/ 7 w 89"/>
                  <a:gd name="T21" fmla="*/ 7 h 87"/>
                  <a:gd name="T22" fmla="*/ 6 w 89"/>
                  <a:gd name="T23" fmla="*/ 8 h 87"/>
                  <a:gd name="T24" fmla="*/ 6 w 89"/>
                  <a:gd name="T25" fmla="*/ 8 h 87"/>
                  <a:gd name="T26" fmla="*/ 4 w 89"/>
                  <a:gd name="T27" fmla="*/ 10 h 87"/>
                  <a:gd name="T28" fmla="*/ 3 w 89"/>
                  <a:gd name="T29" fmla="*/ 13 h 87"/>
                  <a:gd name="T30" fmla="*/ 1 w 89"/>
                  <a:gd name="T31" fmla="*/ 17 h 87"/>
                  <a:gd name="T32" fmla="*/ 1 w 89"/>
                  <a:gd name="T33" fmla="*/ 19 h 87"/>
                  <a:gd name="T34" fmla="*/ 0 w 89"/>
                  <a:gd name="T35" fmla="*/ 21 h 87"/>
                  <a:gd name="T36" fmla="*/ 0 w 89"/>
                  <a:gd name="T37" fmla="*/ 23 h 87"/>
                  <a:gd name="T38" fmla="*/ 0 w 89"/>
                  <a:gd name="T39" fmla="*/ 25 h 87"/>
                  <a:gd name="T40" fmla="*/ 0 w 89"/>
                  <a:gd name="T41" fmla="*/ 26 h 87"/>
                  <a:gd name="T42" fmla="*/ 1 w 89"/>
                  <a:gd name="T43" fmla="*/ 30 h 87"/>
                  <a:gd name="T44" fmla="*/ 3 w 89"/>
                  <a:gd name="T45" fmla="*/ 33 h 87"/>
                  <a:gd name="T46" fmla="*/ 3 w 89"/>
                  <a:gd name="T47" fmla="*/ 35 h 87"/>
                  <a:gd name="T48" fmla="*/ 5 w 89"/>
                  <a:gd name="T49" fmla="*/ 36 h 87"/>
                  <a:gd name="T50" fmla="*/ 6 w 89"/>
                  <a:gd name="T51" fmla="*/ 37 h 87"/>
                  <a:gd name="T52" fmla="*/ 7 w 89"/>
                  <a:gd name="T53" fmla="*/ 39 h 87"/>
                  <a:gd name="T54" fmla="*/ 9 w 89"/>
                  <a:gd name="T55" fmla="*/ 41 h 87"/>
                  <a:gd name="T56" fmla="*/ 12 w 89"/>
                  <a:gd name="T57" fmla="*/ 42 h 87"/>
                  <a:gd name="T58" fmla="*/ 17 w 89"/>
                  <a:gd name="T59" fmla="*/ 43 h 87"/>
                  <a:gd name="T60" fmla="*/ 19 w 89"/>
                  <a:gd name="T61" fmla="*/ 44 h 87"/>
                  <a:gd name="T62" fmla="*/ 21 w 89"/>
                  <a:gd name="T63" fmla="*/ 44 h 87"/>
                  <a:gd name="T64" fmla="*/ 22 w 89"/>
                  <a:gd name="T65" fmla="*/ 44 h 87"/>
                  <a:gd name="T66" fmla="*/ 25 w 89"/>
                  <a:gd name="T67" fmla="*/ 44 h 87"/>
                  <a:gd name="T68" fmla="*/ 27 w 89"/>
                  <a:gd name="T69" fmla="*/ 43 h 87"/>
                  <a:gd name="T70" fmla="*/ 32 w 89"/>
                  <a:gd name="T71" fmla="*/ 41 h 87"/>
                  <a:gd name="T72" fmla="*/ 34 w 89"/>
                  <a:gd name="T73" fmla="*/ 41 h 87"/>
                  <a:gd name="T74" fmla="*/ 36 w 89"/>
                  <a:gd name="T75" fmla="*/ 39 h 87"/>
                  <a:gd name="T76" fmla="*/ 37 w 89"/>
                  <a:gd name="T77" fmla="*/ 38 h 87"/>
                  <a:gd name="T78" fmla="*/ 38 w 89"/>
                  <a:gd name="T79" fmla="*/ 36 h 87"/>
                  <a:gd name="T80" fmla="*/ 39 w 89"/>
                  <a:gd name="T81" fmla="*/ 36 h 87"/>
                  <a:gd name="T82" fmla="*/ 41 w 89"/>
                  <a:gd name="T83" fmla="*/ 35 h 87"/>
                  <a:gd name="T84" fmla="*/ 42 w 89"/>
                  <a:gd name="T85" fmla="*/ 31 h 87"/>
                  <a:gd name="T86" fmla="*/ 44 w 89"/>
                  <a:gd name="T87" fmla="*/ 27 h 87"/>
                  <a:gd name="T88" fmla="*/ 45 w 89"/>
                  <a:gd name="T89" fmla="*/ 25 h 87"/>
                  <a:gd name="T90" fmla="*/ 45 w 89"/>
                  <a:gd name="T91" fmla="*/ 25 h 87"/>
                  <a:gd name="T92" fmla="*/ 45 w 89"/>
                  <a:gd name="T93" fmla="*/ 23 h 87"/>
                  <a:gd name="T94" fmla="*/ 45 w 89"/>
                  <a:gd name="T95" fmla="*/ 21 h 87"/>
                  <a:gd name="T96" fmla="*/ 45 w 89"/>
                  <a:gd name="T97" fmla="*/ 19 h 87"/>
                  <a:gd name="T98" fmla="*/ 45 w 89"/>
                  <a:gd name="T99" fmla="*/ 19 h 87"/>
                  <a:gd name="T100" fmla="*/ 43 w 89"/>
                  <a:gd name="T101" fmla="*/ 14 h 87"/>
                  <a:gd name="T102" fmla="*/ 43 w 89"/>
                  <a:gd name="T103" fmla="*/ 13 h 87"/>
                  <a:gd name="T104" fmla="*/ 42 w 89"/>
                  <a:gd name="T105" fmla="*/ 10 h 87"/>
                  <a:gd name="T106" fmla="*/ 40 w 89"/>
                  <a:gd name="T107" fmla="*/ 8 h 87"/>
                  <a:gd name="T108" fmla="*/ 39 w 89"/>
                  <a:gd name="T109" fmla="*/ 7 h 87"/>
                  <a:gd name="T110" fmla="*/ 37 w 89"/>
                  <a:gd name="T111" fmla="*/ 6 h 87"/>
                  <a:gd name="T112" fmla="*/ 34 w 89"/>
                  <a:gd name="T113" fmla="*/ 3 h 8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89"/>
                  <a:gd name="T172" fmla="*/ 0 h 87"/>
                  <a:gd name="T173" fmla="*/ 89 w 89"/>
                  <a:gd name="T174" fmla="*/ 87 h 8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89" h="87">
                    <a:moveTo>
                      <a:pt x="63" y="5"/>
                    </a:moveTo>
                    <a:lnTo>
                      <a:pt x="59" y="1"/>
                    </a:lnTo>
                    <a:lnTo>
                      <a:pt x="58" y="1"/>
                    </a:lnTo>
                    <a:lnTo>
                      <a:pt x="54" y="1"/>
                    </a:lnTo>
                    <a:lnTo>
                      <a:pt x="53" y="1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9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1"/>
                    </a:lnTo>
                    <a:lnTo>
                      <a:pt x="33" y="1"/>
                    </a:lnTo>
                    <a:lnTo>
                      <a:pt x="29" y="3"/>
                    </a:lnTo>
                    <a:lnTo>
                      <a:pt x="24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8" y="11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5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1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5" y="25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1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0" y="52"/>
                    </a:lnTo>
                    <a:lnTo>
                      <a:pt x="1" y="54"/>
                    </a:lnTo>
                    <a:lnTo>
                      <a:pt x="0" y="54"/>
                    </a:lnTo>
                    <a:lnTo>
                      <a:pt x="1" y="60"/>
                    </a:lnTo>
                    <a:lnTo>
                      <a:pt x="3" y="62"/>
                    </a:lnTo>
                    <a:lnTo>
                      <a:pt x="5" y="64"/>
                    </a:lnTo>
                    <a:lnTo>
                      <a:pt x="5" y="65"/>
                    </a:lnTo>
                    <a:lnTo>
                      <a:pt x="5" y="67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8" y="71"/>
                    </a:lnTo>
                    <a:lnTo>
                      <a:pt x="8" y="72"/>
                    </a:lnTo>
                    <a:lnTo>
                      <a:pt x="10" y="72"/>
                    </a:lnTo>
                    <a:lnTo>
                      <a:pt x="10" y="74"/>
                    </a:lnTo>
                    <a:lnTo>
                      <a:pt x="11" y="74"/>
                    </a:lnTo>
                    <a:lnTo>
                      <a:pt x="11" y="76"/>
                    </a:lnTo>
                    <a:lnTo>
                      <a:pt x="13" y="76"/>
                    </a:lnTo>
                    <a:lnTo>
                      <a:pt x="14" y="77"/>
                    </a:lnTo>
                    <a:lnTo>
                      <a:pt x="14" y="79"/>
                    </a:lnTo>
                    <a:lnTo>
                      <a:pt x="16" y="79"/>
                    </a:lnTo>
                    <a:lnTo>
                      <a:pt x="18" y="81"/>
                    </a:lnTo>
                    <a:lnTo>
                      <a:pt x="21" y="81"/>
                    </a:lnTo>
                    <a:lnTo>
                      <a:pt x="21" y="82"/>
                    </a:lnTo>
                    <a:lnTo>
                      <a:pt x="24" y="84"/>
                    </a:lnTo>
                    <a:lnTo>
                      <a:pt x="29" y="86"/>
                    </a:lnTo>
                    <a:lnTo>
                      <a:pt x="33" y="86"/>
                    </a:lnTo>
                    <a:lnTo>
                      <a:pt x="34" y="87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39" y="87"/>
                    </a:lnTo>
                    <a:lnTo>
                      <a:pt x="41" y="87"/>
                    </a:lnTo>
                    <a:lnTo>
                      <a:pt x="43" y="87"/>
                    </a:lnTo>
                    <a:lnTo>
                      <a:pt x="44" y="87"/>
                    </a:lnTo>
                    <a:lnTo>
                      <a:pt x="46" y="87"/>
                    </a:lnTo>
                    <a:lnTo>
                      <a:pt x="48" y="87"/>
                    </a:lnTo>
                    <a:lnTo>
                      <a:pt x="49" y="87"/>
                    </a:lnTo>
                    <a:lnTo>
                      <a:pt x="51" y="86"/>
                    </a:lnTo>
                    <a:lnTo>
                      <a:pt x="54" y="86"/>
                    </a:lnTo>
                    <a:lnTo>
                      <a:pt x="56" y="86"/>
                    </a:lnTo>
                    <a:lnTo>
                      <a:pt x="58" y="86"/>
                    </a:lnTo>
                    <a:lnTo>
                      <a:pt x="64" y="82"/>
                    </a:lnTo>
                    <a:lnTo>
                      <a:pt x="66" y="82"/>
                    </a:lnTo>
                    <a:lnTo>
                      <a:pt x="66" y="81"/>
                    </a:lnTo>
                    <a:lnTo>
                      <a:pt x="68" y="81"/>
                    </a:lnTo>
                    <a:lnTo>
                      <a:pt x="69" y="79"/>
                    </a:lnTo>
                    <a:lnTo>
                      <a:pt x="71" y="79"/>
                    </a:lnTo>
                    <a:lnTo>
                      <a:pt x="71" y="77"/>
                    </a:lnTo>
                    <a:lnTo>
                      <a:pt x="73" y="77"/>
                    </a:lnTo>
                    <a:lnTo>
                      <a:pt x="73" y="76"/>
                    </a:lnTo>
                    <a:lnTo>
                      <a:pt x="74" y="76"/>
                    </a:lnTo>
                    <a:lnTo>
                      <a:pt x="74" y="74"/>
                    </a:lnTo>
                    <a:lnTo>
                      <a:pt x="76" y="72"/>
                    </a:lnTo>
                    <a:lnTo>
                      <a:pt x="78" y="72"/>
                    </a:lnTo>
                    <a:lnTo>
                      <a:pt x="78" y="71"/>
                    </a:lnTo>
                    <a:lnTo>
                      <a:pt x="79" y="71"/>
                    </a:lnTo>
                    <a:lnTo>
                      <a:pt x="79" y="69"/>
                    </a:lnTo>
                    <a:lnTo>
                      <a:pt x="81" y="69"/>
                    </a:lnTo>
                    <a:lnTo>
                      <a:pt x="81" y="67"/>
                    </a:lnTo>
                    <a:lnTo>
                      <a:pt x="83" y="65"/>
                    </a:lnTo>
                    <a:lnTo>
                      <a:pt x="84" y="62"/>
                    </a:lnTo>
                    <a:lnTo>
                      <a:pt x="86" y="59"/>
                    </a:lnTo>
                    <a:lnTo>
                      <a:pt x="86" y="57"/>
                    </a:lnTo>
                    <a:lnTo>
                      <a:pt x="88" y="54"/>
                    </a:lnTo>
                    <a:lnTo>
                      <a:pt x="88" y="52"/>
                    </a:lnTo>
                    <a:lnTo>
                      <a:pt x="89" y="50"/>
                    </a:lnTo>
                    <a:lnTo>
                      <a:pt x="89" y="49"/>
                    </a:lnTo>
                    <a:lnTo>
                      <a:pt x="89" y="47"/>
                    </a:lnTo>
                    <a:lnTo>
                      <a:pt x="89" y="45"/>
                    </a:lnTo>
                    <a:lnTo>
                      <a:pt x="89" y="44"/>
                    </a:lnTo>
                    <a:lnTo>
                      <a:pt x="89" y="42"/>
                    </a:lnTo>
                    <a:lnTo>
                      <a:pt x="89" y="40"/>
                    </a:lnTo>
                    <a:lnTo>
                      <a:pt x="89" y="38"/>
                    </a:lnTo>
                    <a:lnTo>
                      <a:pt x="89" y="37"/>
                    </a:lnTo>
                    <a:lnTo>
                      <a:pt x="89" y="35"/>
                    </a:lnTo>
                    <a:lnTo>
                      <a:pt x="89" y="33"/>
                    </a:lnTo>
                    <a:lnTo>
                      <a:pt x="86" y="28"/>
                    </a:lnTo>
                    <a:lnTo>
                      <a:pt x="86" y="27"/>
                    </a:lnTo>
                    <a:lnTo>
                      <a:pt x="86" y="25"/>
                    </a:lnTo>
                    <a:lnTo>
                      <a:pt x="83" y="22"/>
                    </a:lnTo>
                    <a:lnTo>
                      <a:pt x="83" y="20"/>
                    </a:lnTo>
                    <a:lnTo>
                      <a:pt x="81" y="18"/>
                    </a:lnTo>
                    <a:lnTo>
                      <a:pt x="81" y="16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6" y="13"/>
                    </a:lnTo>
                    <a:lnTo>
                      <a:pt x="74" y="11"/>
                    </a:lnTo>
                    <a:lnTo>
                      <a:pt x="74" y="10"/>
                    </a:lnTo>
                    <a:lnTo>
                      <a:pt x="71" y="8"/>
                    </a:lnTo>
                    <a:lnTo>
                      <a:pt x="68" y="6"/>
                    </a:lnTo>
                    <a:lnTo>
                      <a:pt x="63" y="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9" name="Freeform 1041"/>
              <p:cNvSpPr>
                <a:spLocks/>
              </p:cNvSpPr>
              <p:nvPr/>
            </p:nvSpPr>
            <p:spPr bwMode="auto">
              <a:xfrm>
                <a:off x="5082" y="726"/>
                <a:ext cx="40" cy="49"/>
              </a:xfrm>
              <a:custGeom>
                <a:avLst/>
                <a:gdLst>
                  <a:gd name="T0" fmla="*/ 0 w 79"/>
                  <a:gd name="T1" fmla="*/ 19 h 96"/>
                  <a:gd name="T2" fmla="*/ 0 w 79"/>
                  <a:gd name="T3" fmla="*/ 23 h 96"/>
                  <a:gd name="T4" fmla="*/ 0 w 79"/>
                  <a:gd name="T5" fmla="*/ 29 h 96"/>
                  <a:gd name="T6" fmla="*/ 1 w 79"/>
                  <a:gd name="T7" fmla="*/ 35 h 96"/>
                  <a:gd name="T8" fmla="*/ 3 w 79"/>
                  <a:gd name="T9" fmla="*/ 39 h 96"/>
                  <a:gd name="T10" fmla="*/ 6 w 79"/>
                  <a:gd name="T11" fmla="*/ 42 h 96"/>
                  <a:gd name="T12" fmla="*/ 9 w 79"/>
                  <a:gd name="T13" fmla="*/ 46 h 96"/>
                  <a:gd name="T14" fmla="*/ 13 w 79"/>
                  <a:gd name="T15" fmla="*/ 48 h 96"/>
                  <a:gd name="T16" fmla="*/ 17 w 79"/>
                  <a:gd name="T17" fmla="*/ 49 h 96"/>
                  <a:gd name="T18" fmla="*/ 21 w 79"/>
                  <a:gd name="T19" fmla="*/ 49 h 96"/>
                  <a:gd name="T20" fmla="*/ 25 w 79"/>
                  <a:gd name="T21" fmla="*/ 48 h 96"/>
                  <a:gd name="T22" fmla="*/ 28 w 79"/>
                  <a:gd name="T23" fmla="*/ 47 h 96"/>
                  <a:gd name="T24" fmla="*/ 32 w 79"/>
                  <a:gd name="T25" fmla="*/ 44 h 96"/>
                  <a:gd name="T26" fmla="*/ 35 w 79"/>
                  <a:gd name="T27" fmla="*/ 40 h 96"/>
                  <a:gd name="T28" fmla="*/ 38 w 79"/>
                  <a:gd name="T29" fmla="*/ 35 h 96"/>
                  <a:gd name="T30" fmla="*/ 40 w 79"/>
                  <a:gd name="T31" fmla="*/ 31 h 96"/>
                  <a:gd name="T32" fmla="*/ 40 w 79"/>
                  <a:gd name="T33" fmla="*/ 27 h 96"/>
                  <a:gd name="T34" fmla="*/ 40 w 79"/>
                  <a:gd name="T35" fmla="*/ 20 h 96"/>
                  <a:gd name="T36" fmla="*/ 38 w 79"/>
                  <a:gd name="T37" fmla="*/ 14 h 96"/>
                  <a:gd name="T38" fmla="*/ 37 w 79"/>
                  <a:gd name="T39" fmla="*/ 10 h 96"/>
                  <a:gd name="T40" fmla="*/ 34 w 79"/>
                  <a:gd name="T41" fmla="*/ 6 h 96"/>
                  <a:gd name="T42" fmla="*/ 31 w 79"/>
                  <a:gd name="T43" fmla="*/ 3 h 96"/>
                  <a:gd name="T44" fmla="*/ 23 w 79"/>
                  <a:gd name="T45" fmla="*/ 0 h 96"/>
                  <a:gd name="T46" fmla="*/ 20 w 79"/>
                  <a:gd name="T47" fmla="*/ 0 h 96"/>
                  <a:gd name="T48" fmla="*/ 17 w 79"/>
                  <a:gd name="T49" fmla="*/ 0 h 96"/>
                  <a:gd name="T50" fmla="*/ 11 w 79"/>
                  <a:gd name="T51" fmla="*/ 3 h 96"/>
                  <a:gd name="T52" fmla="*/ 8 w 79"/>
                  <a:gd name="T53" fmla="*/ 6 h 96"/>
                  <a:gd name="T54" fmla="*/ 5 w 79"/>
                  <a:gd name="T55" fmla="*/ 9 h 96"/>
                  <a:gd name="T56" fmla="*/ 3 w 79"/>
                  <a:gd name="T57" fmla="*/ 14 h 96"/>
                  <a:gd name="T58" fmla="*/ 5 w 79"/>
                  <a:gd name="T59" fmla="*/ 10 h 96"/>
                  <a:gd name="T60" fmla="*/ 8 w 79"/>
                  <a:gd name="T61" fmla="*/ 8 h 96"/>
                  <a:gd name="T62" fmla="*/ 10 w 79"/>
                  <a:gd name="T63" fmla="*/ 4 h 96"/>
                  <a:gd name="T64" fmla="*/ 15 w 79"/>
                  <a:gd name="T65" fmla="*/ 2 h 96"/>
                  <a:gd name="T66" fmla="*/ 19 w 79"/>
                  <a:gd name="T67" fmla="*/ 2 h 96"/>
                  <a:gd name="T68" fmla="*/ 22 w 79"/>
                  <a:gd name="T69" fmla="*/ 2 h 96"/>
                  <a:gd name="T70" fmla="*/ 27 w 79"/>
                  <a:gd name="T71" fmla="*/ 2 h 96"/>
                  <a:gd name="T72" fmla="*/ 32 w 79"/>
                  <a:gd name="T73" fmla="*/ 6 h 96"/>
                  <a:gd name="T74" fmla="*/ 35 w 79"/>
                  <a:gd name="T75" fmla="*/ 10 h 96"/>
                  <a:gd name="T76" fmla="*/ 37 w 79"/>
                  <a:gd name="T77" fmla="*/ 13 h 96"/>
                  <a:gd name="T78" fmla="*/ 39 w 79"/>
                  <a:gd name="T79" fmla="*/ 20 h 96"/>
                  <a:gd name="T80" fmla="*/ 39 w 79"/>
                  <a:gd name="T81" fmla="*/ 25 h 96"/>
                  <a:gd name="T82" fmla="*/ 38 w 79"/>
                  <a:gd name="T83" fmla="*/ 29 h 96"/>
                  <a:gd name="T84" fmla="*/ 37 w 79"/>
                  <a:gd name="T85" fmla="*/ 35 h 96"/>
                  <a:gd name="T86" fmla="*/ 35 w 79"/>
                  <a:gd name="T87" fmla="*/ 38 h 96"/>
                  <a:gd name="T88" fmla="*/ 32 w 79"/>
                  <a:gd name="T89" fmla="*/ 41 h 96"/>
                  <a:gd name="T90" fmla="*/ 29 w 79"/>
                  <a:gd name="T91" fmla="*/ 45 h 96"/>
                  <a:gd name="T92" fmla="*/ 26 w 79"/>
                  <a:gd name="T93" fmla="*/ 47 h 96"/>
                  <a:gd name="T94" fmla="*/ 22 w 79"/>
                  <a:gd name="T95" fmla="*/ 47 h 96"/>
                  <a:gd name="T96" fmla="*/ 18 w 79"/>
                  <a:gd name="T97" fmla="*/ 48 h 96"/>
                  <a:gd name="T98" fmla="*/ 14 w 79"/>
                  <a:gd name="T99" fmla="*/ 47 h 96"/>
                  <a:gd name="T100" fmla="*/ 11 w 79"/>
                  <a:gd name="T101" fmla="*/ 45 h 96"/>
                  <a:gd name="T102" fmla="*/ 7 w 79"/>
                  <a:gd name="T103" fmla="*/ 42 h 96"/>
                  <a:gd name="T104" fmla="*/ 4 w 79"/>
                  <a:gd name="T105" fmla="*/ 39 h 96"/>
                  <a:gd name="T106" fmla="*/ 3 w 79"/>
                  <a:gd name="T107" fmla="*/ 35 h 96"/>
                  <a:gd name="T108" fmla="*/ 1 w 79"/>
                  <a:gd name="T109" fmla="*/ 29 h 96"/>
                  <a:gd name="T110" fmla="*/ 1 w 79"/>
                  <a:gd name="T111" fmla="*/ 26 h 96"/>
                  <a:gd name="T112" fmla="*/ 1 w 79"/>
                  <a:gd name="T113" fmla="*/ 20 h 96"/>
                  <a:gd name="T114" fmla="*/ 3 w 79"/>
                  <a:gd name="T115" fmla="*/ 15 h 9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9"/>
                  <a:gd name="T175" fmla="*/ 0 h 96"/>
                  <a:gd name="T176" fmla="*/ 79 w 79"/>
                  <a:gd name="T177" fmla="*/ 96 h 9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9" h="96">
                    <a:moveTo>
                      <a:pt x="5" y="27"/>
                    </a:moveTo>
                    <a:lnTo>
                      <a:pt x="1" y="34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1" y="64"/>
                    </a:lnTo>
                    <a:lnTo>
                      <a:pt x="1" y="68"/>
                    </a:lnTo>
                    <a:lnTo>
                      <a:pt x="3" y="69"/>
                    </a:lnTo>
                    <a:lnTo>
                      <a:pt x="5" y="73"/>
                    </a:lnTo>
                    <a:lnTo>
                      <a:pt x="5" y="74"/>
                    </a:lnTo>
                    <a:lnTo>
                      <a:pt x="6" y="76"/>
                    </a:lnTo>
                    <a:lnTo>
                      <a:pt x="6" y="78"/>
                    </a:lnTo>
                    <a:lnTo>
                      <a:pt x="8" y="79"/>
                    </a:lnTo>
                    <a:lnTo>
                      <a:pt x="10" y="81"/>
                    </a:lnTo>
                    <a:lnTo>
                      <a:pt x="11" y="83"/>
                    </a:lnTo>
                    <a:lnTo>
                      <a:pt x="11" y="84"/>
                    </a:lnTo>
                    <a:lnTo>
                      <a:pt x="15" y="86"/>
                    </a:lnTo>
                    <a:lnTo>
                      <a:pt x="16" y="88"/>
                    </a:lnTo>
                    <a:lnTo>
                      <a:pt x="18" y="91"/>
                    </a:lnTo>
                    <a:lnTo>
                      <a:pt x="20" y="93"/>
                    </a:lnTo>
                    <a:lnTo>
                      <a:pt x="21" y="93"/>
                    </a:lnTo>
                    <a:lnTo>
                      <a:pt x="24" y="93"/>
                    </a:lnTo>
                    <a:lnTo>
                      <a:pt x="26" y="95"/>
                    </a:lnTo>
                    <a:lnTo>
                      <a:pt x="28" y="95"/>
                    </a:lnTo>
                    <a:lnTo>
                      <a:pt x="29" y="95"/>
                    </a:lnTo>
                    <a:lnTo>
                      <a:pt x="33" y="96"/>
                    </a:lnTo>
                    <a:lnTo>
                      <a:pt x="36" y="96"/>
                    </a:lnTo>
                    <a:lnTo>
                      <a:pt x="38" y="96"/>
                    </a:lnTo>
                    <a:lnTo>
                      <a:pt x="39" y="96"/>
                    </a:lnTo>
                    <a:lnTo>
                      <a:pt x="41" y="96"/>
                    </a:lnTo>
                    <a:lnTo>
                      <a:pt x="43" y="96"/>
                    </a:lnTo>
                    <a:lnTo>
                      <a:pt x="44" y="96"/>
                    </a:lnTo>
                    <a:lnTo>
                      <a:pt x="46" y="96"/>
                    </a:lnTo>
                    <a:lnTo>
                      <a:pt x="49" y="95"/>
                    </a:lnTo>
                    <a:lnTo>
                      <a:pt x="51" y="95"/>
                    </a:lnTo>
                    <a:lnTo>
                      <a:pt x="53" y="93"/>
                    </a:lnTo>
                    <a:lnTo>
                      <a:pt x="54" y="93"/>
                    </a:lnTo>
                    <a:lnTo>
                      <a:pt x="56" y="93"/>
                    </a:lnTo>
                    <a:lnTo>
                      <a:pt x="58" y="91"/>
                    </a:lnTo>
                    <a:lnTo>
                      <a:pt x="61" y="89"/>
                    </a:lnTo>
                    <a:lnTo>
                      <a:pt x="63" y="88"/>
                    </a:lnTo>
                    <a:lnTo>
                      <a:pt x="64" y="86"/>
                    </a:lnTo>
                    <a:lnTo>
                      <a:pt x="66" y="84"/>
                    </a:lnTo>
                    <a:lnTo>
                      <a:pt x="68" y="83"/>
                    </a:lnTo>
                    <a:lnTo>
                      <a:pt x="69" y="79"/>
                    </a:lnTo>
                    <a:lnTo>
                      <a:pt x="69" y="78"/>
                    </a:lnTo>
                    <a:lnTo>
                      <a:pt x="71" y="76"/>
                    </a:lnTo>
                    <a:lnTo>
                      <a:pt x="73" y="74"/>
                    </a:lnTo>
                    <a:lnTo>
                      <a:pt x="73" y="73"/>
                    </a:lnTo>
                    <a:lnTo>
                      <a:pt x="76" y="69"/>
                    </a:lnTo>
                    <a:lnTo>
                      <a:pt x="76" y="64"/>
                    </a:lnTo>
                    <a:lnTo>
                      <a:pt x="78" y="62"/>
                    </a:lnTo>
                    <a:lnTo>
                      <a:pt x="79" y="61"/>
                    </a:lnTo>
                    <a:lnTo>
                      <a:pt x="79" y="59"/>
                    </a:lnTo>
                    <a:lnTo>
                      <a:pt x="79" y="56"/>
                    </a:lnTo>
                    <a:lnTo>
                      <a:pt x="79" y="54"/>
                    </a:lnTo>
                    <a:lnTo>
                      <a:pt x="79" y="52"/>
                    </a:lnTo>
                    <a:lnTo>
                      <a:pt x="79" y="49"/>
                    </a:lnTo>
                    <a:lnTo>
                      <a:pt x="79" y="46"/>
                    </a:lnTo>
                    <a:lnTo>
                      <a:pt x="79" y="44"/>
                    </a:lnTo>
                    <a:lnTo>
                      <a:pt x="79" y="39"/>
                    </a:lnTo>
                    <a:lnTo>
                      <a:pt x="79" y="37"/>
                    </a:lnTo>
                    <a:lnTo>
                      <a:pt x="79" y="35"/>
                    </a:lnTo>
                    <a:lnTo>
                      <a:pt x="79" y="34"/>
                    </a:lnTo>
                    <a:lnTo>
                      <a:pt x="76" y="27"/>
                    </a:lnTo>
                    <a:lnTo>
                      <a:pt x="76" y="25"/>
                    </a:lnTo>
                    <a:lnTo>
                      <a:pt x="74" y="22"/>
                    </a:lnTo>
                    <a:lnTo>
                      <a:pt x="73" y="20"/>
                    </a:lnTo>
                    <a:lnTo>
                      <a:pt x="73" y="19"/>
                    </a:lnTo>
                    <a:lnTo>
                      <a:pt x="71" y="17"/>
                    </a:lnTo>
                    <a:lnTo>
                      <a:pt x="69" y="15"/>
                    </a:lnTo>
                    <a:lnTo>
                      <a:pt x="68" y="13"/>
                    </a:lnTo>
                    <a:lnTo>
                      <a:pt x="68" y="12"/>
                    </a:lnTo>
                    <a:lnTo>
                      <a:pt x="66" y="8"/>
                    </a:lnTo>
                    <a:lnTo>
                      <a:pt x="64" y="8"/>
                    </a:lnTo>
                    <a:lnTo>
                      <a:pt x="63" y="8"/>
                    </a:lnTo>
                    <a:lnTo>
                      <a:pt x="61" y="5"/>
                    </a:lnTo>
                    <a:lnTo>
                      <a:pt x="53" y="3"/>
                    </a:lnTo>
                    <a:lnTo>
                      <a:pt x="51" y="2"/>
                    </a:lnTo>
                    <a:lnTo>
                      <a:pt x="51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29" y="2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1" y="5"/>
                    </a:lnTo>
                    <a:lnTo>
                      <a:pt x="20" y="7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5" y="12"/>
                    </a:lnTo>
                    <a:lnTo>
                      <a:pt x="13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0" y="17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5" y="24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6" y="25"/>
                    </a:lnTo>
                    <a:lnTo>
                      <a:pt x="8" y="24"/>
                    </a:lnTo>
                    <a:lnTo>
                      <a:pt x="10" y="20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3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6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4" y="7"/>
                    </a:lnTo>
                    <a:lnTo>
                      <a:pt x="26" y="5"/>
                    </a:lnTo>
                    <a:lnTo>
                      <a:pt x="29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9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9" y="8"/>
                    </a:lnTo>
                    <a:lnTo>
                      <a:pt x="61" y="8"/>
                    </a:lnTo>
                    <a:lnTo>
                      <a:pt x="63" y="10"/>
                    </a:lnTo>
                    <a:lnTo>
                      <a:pt x="64" y="12"/>
                    </a:lnTo>
                    <a:lnTo>
                      <a:pt x="66" y="13"/>
                    </a:lnTo>
                    <a:lnTo>
                      <a:pt x="68" y="15"/>
                    </a:lnTo>
                    <a:lnTo>
                      <a:pt x="68" y="17"/>
                    </a:lnTo>
                    <a:lnTo>
                      <a:pt x="69" y="19"/>
                    </a:lnTo>
                    <a:lnTo>
                      <a:pt x="69" y="20"/>
                    </a:lnTo>
                    <a:lnTo>
                      <a:pt x="73" y="22"/>
                    </a:lnTo>
                    <a:lnTo>
                      <a:pt x="73" y="24"/>
                    </a:lnTo>
                    <a:lnTo>
                      <a:pt x="73" y="25"/>
                    </a:lnTo>
                    <a:lnTo>
                      <a:pt x="74" y="27"/>
                    </a:lnTo>
                    <a:lnTo>
                      <a:pt x="76" y="34"/>
                    </a:lnTo>
                    <a:lnTo>
                      <a:pt x="76" y="35"/>
                    </a:lnTo>
                    <a:lnTo>
                      <a:pt x="78" y="39"/>
                    </a:lnTo>
                    <a:lnTo>
                      <a:pt x="78" y="40"/>
                    </a:lnTo>
                    <a:lnTo>
                      <a:pt x="78" y="44"/>
                    </a:lnTo>
                    <a:lnTo>
                      <a:pt x="78" y="46"/>
                    </a:lnTo>
                    <a:lnTo>
                      <a:pt x="78" y="49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8" y="56"/>
                    </a:lnTo>
                    <a:lnTo>
                      <a:pt x="76" y="57"/>
                    </a:lnTo>
                    <a:lnTo>
                      <a:pt x="76" y="61"/>
                    </a:lnTo>
                    <a:lnTo>
                      <a:pt x="76" y="64"/>
                    </a:lnTo>
                    <a:lnTo>
                      <a:pt x="74" y="68"/>
                    </a:lnTo>
                    <a:lnTo>
                      <a:pt x="73" y="69"/>
                    </a:lnTo>
                    <a:lnTo>
                      <a:pt x="73" y="71"/>
                    </a:lnTo>
                    <a:lnTo>
                      <a:pt x="71" y="74"/>
                    </a:lnTo>
                    <a:lnTo>
                      <a:pt x="69" y="74"/>
                    </a:lnTo>
                    <a:lnTo>
                      <a:pt x="69" y="76"/>
                    </a:lnTo>
                    <a:lnTo>
                      <a:pt x="68" y="79"/>
                    </a:lnTo>
                    <a:lnTo>
                      <a:pt x="66" y="79"/>
                    </a:lnTo>
                    <a:lnTo>
                      <a:pt x="64" y="81"/>
                    </a:lnTo>
                    <a:lnTo>
                      <a:pt x="63" y="84"/>
                    </a:lnTo>
                    <a:lnTo>
                      <a:pt x="61" y="86"/>
                    </a:lnTo>
                    <a:lnTo>
                      <a:pt x="58" y="88"/>
                    </a:lnTo>
                    <a:lnTo>
                      <a:pt x="54" y="89"/>
                    </a:lnTo>
                    <a:lnTo>
                      <a:pt x="54" y="91"/>
                    </a:lnTo>
                    <a:lnTo>
                      <a:pt x="51" y="93"/>
                    </a:lnTo>
                    <a:lnTo>
                      <a:pt x="48" y="93"/>
                    </a:lnTo>
                    <a:lnTo>
                      <a:pt x="46" y="93"/>
                    </a:lnTo>
                    <a:lnTo>
                      <a:pt x="44" y="93"/>
                    </a:lnTo>
                    <a:lnTo>
                      <a:pt x="43" y="93"/>
                    </a:lnTo>
                    <a:lnTo>
                      <a:pt x="41" y="95"/>
                    </a:lnTo>
                    <a:lnTo>
                      <a:pt x="38" y="95"/>
                    </a:lnTo>
                    <a:lnTo>
                      <a:pt x="36" y="95"/>
                    </a:lnTo>
                    <a:lnTo>
                      <a:pt x="33" y="95"/>
                    </a:lnTo>
                    <a:lnTo>
                      <a:pt x="33" y="93"/>
                    </a:lnTo>
                    <a:lnTo>
                      <a:pt x="29" y="93"/>
                    </a:lnTo>
                    <a:lnTo>
                      <a:pt x="28" y="93"/>
                    </a:lnTo>
                    <a:lnTo>
                      <a:pt x="26" y="93"/>
                    </a:lnTo>
                    <a:lnTo>
                      <a:pt x="24" y="93"/>
                    </a:lnTo>
                    <a:lnTo>
                      <a:pt x="23" y="91"/>
                    </a:lnTo>
                    <a:lnTo>
                      <a:pt x="21" y="89"/>
                    </a:lnTo>
                    <a:lnTo>
                      <a:pt x="20" y="88"/>
                    </a:lnTo>
                    <a:lnTo>
                      <a:pt x="18" y="88"/>
                    </a:lnTo>
                    <a:lnTo>
                      <a:pt x="15" y="84"/>
                    </a:lnTo>
                    <a:lnTo>
                      <a:pt x="13" y="83"/>
                    </a:lnTo>
                    <a:lnTo>
                      <a:pt x="11" y="81"/>
                    </a:lnTo>
                    <a:lnTo>
                      <a:pt x="11" y="79"/>
                    </a:lnTo>
                    <a:lnTo>
                      <a:pt x="10" y="78"/>
                    </a:lnTo>
                    <a:lnTo>
                      <a:pt x="8" y="76"/>
                    </a:lnTo>
                    <a:lnTo>
                      <a:pt x="8" y="74"/>
                    </a:lnTo>
                    <a:lnTo>
                      <a:pt x="6" y="73"/>
                    </a:lnTo>
                    <a:lnTo>
                      <a:pt x="6" y="71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4"/>
                    </a:lnTo>
                    <a:lnTo>
                      <a:pt x="1" y="61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4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46"/>
                    </a:lnTo>
                    <a:lnTo>
                      <a:pt x="1" y="44"/>
                    </a:lnTo>
                    <a:lnTo>
                      <a:pt x="1" y="42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3" y="35"/>
                    </a:lnTo>
                    <a:lnTo>
                      <a:pt x="5" y="34"/>
                    </a:lnTo>
                    <a:lnTo>
                      <a:pt x="5" y="29"/>
                    </a:lnTo>
                    <a:lnTo>
                      <a:pt x="5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0" name="Freeform 1042"/>
              <p:cNvSpPr>
                <a:spLocks/>
              </p:cNvSpPr>
              <p:nvPr/>
            </p:nvSpPr>
            <p:spPr bwMode="auto">
              <a:xfrm>
                <a:off x="5075" y="742"/>
                <a:ext cx="40" cy="47"/>
              </a:xfrm>
              <a:custGeom>
                <a:avLst/>
                <a:gdLst>
                  <a:gd name="T0" fmla="*/ 1 w 79"/>
                  <a:gd name="T1" fmla="*/ 19 h 95"/>
                  <a:gd name="T2" fmla="*/ 0 w 79"/>
                  <a:gd name="T3" fmla="*/ 23 h 95"/>
                  <a:gd name="T4" fmla="*/ 0 w 79"/>
                  <a:gd name="T5" fmla="*/ 28 h 95"/>
                  <a:gd name="T6" fmla="*/ 2 w 79"/>
                  <a:gd name="T7" fmla="*/ 33 h 95"/>
                  <a:gd name="T8" fmla="*/ 3 w 79"/>
                  <a:gd name="T9" fmla="*/ 37 h 95"/>
                  <a:gd name="T10" fmla="*/ 6 w 79"/>
                  <a:gd name="T11" fmla="*/ 40 h 95"/>
                  <a:gd name="T12" fmla="*/ 10 w 79"/>
                  <a:gd name="T13" fmla="*/ 45 h 95"/>
                  <a:gd name="T14" fmla="*/ 13 w 79"/>
                  <a:gd name="T15" fmla="*/ 46 h 95"/>
                  <a:gd name="T16" fmla="*/ 18 w 79"/>
                  <a:gd name="T17" fmla="*/ 47 h 95"/>
                  <a:gd name="T18" fmla="*/ 21 w 79"/>
                  <a:gd name="T19" fmla="*/ 47 h 95"/>
                  <a:gd name="T20" fmla="*/ 25 w 79"/>
                  <a:gd name="T21" fmla="*/ 46 h 95"/>
                  <a:gd name="T22" fmla="*/ 28 w 79"/>
                  <a:gd name="T23" fmla="*/ 46 h 95"/>
                  <a:gd name="T24" fmla="*/ 32 w 79"/>
                  <a:gd name="T25" fmla="*/ 42 h 95"/>
                  <a:gd name="T26" fmla="*/ 36 w 79"/>
                  <a:gd name="T27" fmla="*/ 38 h 95"/>
                  <a:gd name="T28" fmla="*/ 37 w 79"/>
                  <a:gd name="T29" fmla="*/ 35 h 95"/>
                  <a:gd name="T30" fmla="*/ 39 w 79"/>
                  <a:gd name="T31" fmla="*/ 29 h 95"/>
                  <a:gd name="T32" fmla="*/ 40 w 79"/>
                  <a:gd name="T33" fmla="*/ 25 h 95"/>
                  <a:gd name="T34" fmla="*/ 39 w 79"/>
                  <a:gd name="T35" fmla="*/ 19 h 95"/>
                  <a:gd name="T36" fmla="*/ 37 w 79"/>
                  <a:gd name="T37" fmla="*/ 13 h 95"/>
                  <a:gd name="T38" fmla="*/ 36 w 79"/>
                  <a:gd name="T39" fmla="*/ 9 h 95"/>
                  <a:gd name="T40" fmla="*/ 34 w 79"/>
                  <a:gd name="T41" fmla="*/ 6 h 95"/>
                  <a:gd name="T42" fmla="*/ 31 w 79"/>
                  <a:gd name="T43" fmla="*/ 2 h 95"/>
                  <a:gd name="T44" fmla="*/ 24 w 79"/>
                  <a:gd name="T45" fmla="*/ 0 h 95"/>
                  <a:gd name="T46" fmla="*/ 20 w 79"/>
                  <a:gd name="T47" fmla="*/ 0 h 95"/>
                  <a:gd name="T48" fmla="*/ 16 w 79"/>
                  <a:gd name="T49" fmla="*/ 0 h 95"/>
                  <a:gd name="T50" fmla="*/ 11 w 79"/>
                  <a:gd name="T51" fmla="*/ 2 h 95"/>
                  <a:gd name="T52" fmla="*/ 8 w 79"/>
                  <a:gd name="T53" fmla="*/ 6 h 95"/>
                  <a:gd name="T54" fmla="*/ 5 w 79"/>
                  <a:gd name="T55" fmla="*/ 8 h 95"/>
                  <a:gd name="T56" fmla="*/ 3 w 79"/>
                  <a:gd name="T57" fmla="*/ 13 h 95"/>
                  <a:gd name="T58" fmla="*/ 5 w 79"/>
                  <a:gd name="T59" fmla="*/ 11 h 95"/>
                  <a:gd name="T60" fmla="*/ 8 w 79"/>
                  <a:gd name="T61" fmla="*/ 8 h 95"/>
                  <a:gd name="T62" fmla="*/ 10 w 79"/>
                  <a:gd name="T63" fmla="*/ 4 h 95"/>
                  <a:gd name="T64" fmla="*/ 16 w 79"/>
                  <a:gd name="T65" fmla="*/ 2 h 95"/>
                  <a:gd name="T66" fmla="*/ 19 w 79"/>
                  <a:gd name="T67" fmla="*/ 2 h 95"/>
                  <a:gd name="T68" fmla="*/ 22 w 79"/>
                  <a:gd name="T69" fmla="*/ 2 h 95"/>
                  <a:gd name="T70" fmla="*/ 27 w 79"/>
                  <a:gd name="T71" fmla="*/ 2 h 95"/>
                  <a:gd name="T72" fmla="*/ 32 w 79"/>
                  <a:gd name="T73" fmla="*/ 6 h 95"/>
                  <a:gd name="T74" fmla="*/ 35 w 79"/>
                  <a:gd name="T75" fmla="*/ 9 h 95"/>
                  <a:gd name="T76" fmla="*/ 37 w 79"/>
                  <a:gd name="T77" fmla="*/ 13 h 95"/>
                  <a:gd name="T78" fmla="*/ 38 w 79"/>
                  <a:gd name="T79" fmla="*/ 19 h 95"/>
                  <a:gd name="T80" fmla="*/ 38 w 79"/>
                  <a:gd name="T81" fmla="*/ 24 h 95"/>
                  <a:gd name="T82" fmla="*/ 38 w 79"/>
                  <a:gd name="T83" fmla="*/ 29 h 95"/>
                  <a:gd name="T84" fmla="*/ 37 w 79"/>
                  <a:gd name="T85" fmla="*/ 33 h 95"/>
                  <a:gd name="T86" fmla="*/ 35 w 79"/>
                  <a:gd name="T87" fmla="*/ 37 h 95"/>
                  <a:gd name="T88" fmla="*/ 32 w 79"/>
                  <a:gd name="T89" fmla="*/ 40 h 95"/>
                  <a:gd name="T90" fmla="*/ 28 w 79"/>
                  <a:gd name="T91" fmla="*/ 44 h 95"/>
                  <a:gd name="T92" fmla="*/ 25 w 79"/>
                  <a:gd name="T93" fmla="*/ 46 h 95"/>
                  <a:gd name="T94" fmla="*/ 22 w 79"/>
                  <a:gd name="T95" fmla="*/ 46 h 95"/>
                  <a:gd name="T96" fmla="*/ 18 w 79"/>
                  <a:gd name="T97" fmla="*/ 46 h 95"/>
                  <a:gd name="T98" fmla="*/ 14 w 79"/>
                  <a:gd name="T99" fmla="*/ 46 h 95"/>
                  <a:gd name="T100" fmla="*/ 11 w 79"/>
                  <a:gd name="T101" fmla="*/ 44 h 95"/>
                  <a:gd name="T102" fmla="*/ 7 w 79"/>
                  <a:gd name="T103" fmla="*/ 40 h 95"/>
                  <a:gd name="T104" fmla="*/ 4 w 79"/>
                  <a:gd name="T105" fmla="*/ 37 h 95"/>
                  <a:gd name="T106" fmla="*/ 3 w 79"/>
                  <a:gd name="T107" fmla="*/ 34 h 95"/>
                  <a:gd name="T108" fmla="*/ 2 w 79"/>
                  <a:gd name="T109" fmla="*/ 29 h 95"/>
                  <a:gd name="T110" fmla="*/ 1 w 79"/>
                  <a:gd name="T111" fmla="*/ 24 h 95"/>
                  <a:gd name="T112" fmla="*/ 2 w 79"/>
                  <a:gd name="T113" fmla="*/ 20 h 95"/>
                  <a:gd name="T114" fmla="*/ 3 w 79"/>
                  <a:gd name="T115" fmla="*/ 14 h 9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9"/>
                  <a:gd name="T175" fmla="*/ 0 h 95"/>
                  <a:gd name="T176" fmla="*/ 79 w 79"/>
                  <a:gd name="T177" fmla="*/ 95 h 9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9" h="95">
                    <a:moveTo>
                      <a:pt x="5" y="27"/>
                    </a:moveTo>
                    <a:lnTo>
                      <a:pt x="3" y="32"/>
                    </a:lnTo>
                    <a:lnTo>
                      <a:pt x="1" y="36"/>
                    </a:lnTo>
                    <a:lnTo>
                      <a:pt x="1" y="38"/>
                    </a:lnTo>
                    <a:lnTo>
                      <a:pt x="1" y="39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3" y="66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6" y="73"/>
                    </a:lnTo>
                    <a:lnTo>
                      <a:pt x="6" y="75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0" y="80"/>
                    </a:lnTo>
                    <a:lnTo>
                      <a:pt x="11" y="81"/>
                    </a:lnTo>
                    <a:lnTo>
                      <a:pt x="11" y="83"/>
                    </a:lnTo>
                    <a:lnTo>
                      <a:pt x="15" y="85"/>
                    </a:lnTo>
                    <a:lnTo>
                      <a:pt x="18" y="88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23" y="92"/>
                    </a:lnTo>
                    <a:lnTo>
                      <a:pt x="25" y="92"/>
                    </a:lnTo>
                    <a:lnTo>
                      <a:pt x="26" y="93"/>
                    </a:lnTo>
                    <a:lnTo>
                      <a:pt x="28" y="93"/>
                    </a:lnTo>
                    <a:lnTo>
                      <a:pt x="30" y="93"/>
                    </a:lnTo>
                    <a:lnTo>
                      <a:pt x="31" y="95"/>
                    </a:lnTo>
                    <a:lnTo>
                      <a:pt x="35" y="95"/>
                    </a:lnTo>
                    <a:lnTo>
                      <a:pt x="36" y="95"/>
                    </a:lnTo>
                    <a:lnTo>
                      <a:pt x="39" y="95"/>
                    </a:lnTo>
                    <a:lnTo>
                      <a:pt x="41" y="95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5"/>
                    </a:lnTo>
                    <a:lnTo>
                      <a:pt x="49" y="93"/>
                    </a:lnTo>
                    <a:lnTo>
                      <a:pt x="53" y="92"/>
                    </a:lnTo>
                    <a:lnTo>
                      <a:pt x="54" y="92"/>
                    </a:lnTo>
                    <a:lnTo>
                      <a:pt x="56" y="92"/>
                    </a:lnTo>
                    <a:lnTo>
                      <a:pt x="58" y="90"/>
                    </a:lnTo>
                    <a:lnTo>
                      <a:pt x="59" y="88"/>
                    </a:lnTo>
                    <a:lnTo>
                      <a:pt x="61" y="87"/>
                    </a:lnTo>
                    <a:lnTo>
                      <a:pt x="64" y="85"/>
                    </a:lnTo>
                    <a:lnTo>
                      <a:pt x="66" y="83"/>
                    </a:lnTo>
                    <a:lnTo>
                      <a:pt x="68" y="81"/>
                    </a:lnTo>
                    <a:lnTo>
                      <a:pt x="68" y="80"/>
                    </a:lnTo>
                    <a:lnTo>
                      <a:pt x="71" y="76"/>
                    </a:lnTo>
                    <a:lnTo>
                      <a:pt x="71" y="75"/>
                    </a:lnTo>
                    <a:lnTo>
                      <a:pt x="73" y="75"/>
                    </a:lnTo>
                    <a:lnTo>
                      <a:pt x="73" y="71"/>
                    </a:lnTo>
                    <a:lnTo>
                      <a:pt x="74" y="70"/>
                    </a:lnTo>
                    <a:lnTo>
                      <a:pt x="74" y="68"/>
                    </a:lnTo>
                    <a:lnTo>
                      <a:pt x="76" y="66"/>
                    </a:lnTo>
                    <a:lnTo>
                      <a:pt x="76" y="63"/>
                    </a:lnTo>
                    <a:lnTo>
                      <a:pt x="78" y="59"/>
                    </a:lnTo>
                    <a:lnTo>
                      <a:pt x="78" y="58"/>
                    </a:lnTo>
                    <a:lnTo>
                      <a:pt x="78" y="54"/>
                    </a:lnTo>
                    <a:lnTo>
                      <a:pt x="78" y="53"/>
                    </a:lnTo>
                    <a:lnTo>
                      <a:pt x="79" y="51"/>
                    </a:lnTo>
                    <a:lnTo>
                      <a:pt x="79" y="48"/>
                    </a:lnTo>
                    <a:lnTo>
                      <a:pt x="79" y="46"/>
                    </a:lnTo>
                    <a:lnTo>
                      <a:pt x="79" y="44"/>
                    </a:lnTo>
                    <a:lnTo>
                      <a:pt x="78" y="39"/>
                    </a:lnTo>
                    <a:lnTo>
                      <a:pt x="78" y="38"/>
                    </a:lnTo>
                    <a:lnTo>
                      <a:pt x="78" y="36"/>
                    </a:lnTo>
                    <a:lnTo>
                      <a:pt x="78" y="32"/>
                    </a:lnTo>
                    <a:lnTo>
                      <a:pt x="74" y="26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7"/>
                    </a:lnTo>
                    <a:lnTo>
                      <a:pt x="69" y="16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4" y="9"/>
                    </a:lnTo>
                    <a:lnTo>
                      <a:pt x="61" y="9"/>
                    </a:lnTo>
                    <a:lnTo>
                      <a:pt x="61" y="5"/>
                    </a:lnTo>
                    <a:lnTo>
                      <a:pt x="53" y="4"/>
                    </a:lnTo>
                    <a:lnTo>
                      <a:pt x="51" y="2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6" y="0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25" y="4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0" y="7"/>
                    </a:lnTo>
                    <a:lnTo>
                      <a:pt x="18" y="9"/>
                    </a:lnTo>
                    <a:lnTo>
                      <a:pt x="16" y="9"/>
                    </a:lnTo>
                    <a:lnTo>
                      <a:pt x="15" y="12"/>
                    </a:lnTo>
                    <a:lnTo>
                      <a:pt x="13" y="14"/>
                    </a:lnTo>
                    <a:lnTo>
                      <a:pt x="11" y="16"/>
                    </a:lnTo>
                    <a:lnTo>
                      <a:pt x="10" y="17"/>
                    </a:lnTo>
                    <a:lnTo>
                      <a:pt x="8" y="21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5" y="27"/>
                    </a:lnTo>
                    <a:lnTo>
                      <a:pt x="6" y="29"/>
                    </a:lnTo>
                    <a:lnTo>
                      <a:pt x="6" y="26"/>
                    </a:lnTo>
                    <a:lnTo>
                      <a:pt x="8" y="24"/>
                    </a:lnTo>
                    <a:lnTo>
                      <a:pt x="10" y="22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3" y="16"/>
                    </a:lnTo>
                    <a:lnTo>
                      <a:pt x="15" y="16"/>
                    </a:lnTo>
                    <a:lnTo>
                      <a:pt x="15" y="14"/>
                    </a:lnTo>
                    <a:lnTo>
                      <a:pt x="18" y="12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8" y="4"/>
                    </a:lnTo>
                    <a:lnTo>
                      <a:pt x="39" y="4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4" y="4"/>
                    </a:lnTo>
                    <a:lnTo>
                      <a:pt x="46" y="4"/>
                    </a:lnTo>
                    <a:lnTo>
                      <a:pt x="49" y="4"/>
                    </a:lnTo>
                    <a:lnTo>
                      <a:pt x="53" y="4"/>
                    </a:lnTo>
                    <a:lnTo>
                      <a:pt x="59" y="9"/>
                    </a:lnTo>
                    <a:lnTo>
                      <a:pt x="61" y="9"/>
                    </a:lnTo>
                    <a:lnTo>
                      <a:pt x="63" y="10"/>
                    </a:lnTo>
                    <a:lnTo>
                      <a:pt x="64" y="12"/>
                    </a:lnTo>
                    <a:lnTo>
                      <a:pt x="64" y="14"/>
                    </a:lnTo>
                    <a:lnTo>
                      <a:pt x="68" y="16"/>
                    </a:lnTo>
                    <a:lnTo>
                      <a:pt x="69" y="19"/>
                    </a:lnTo>
                    <a:lnTo>
                      <a:pt x="71" y="21"/>
                    </a:lnTo>
                    <a:lnTo>
                      <a:pt x="71" y="22"/>
                    </a:lnTo>
                    <a:lnTo>
                      <a:pt x="73" y="24"/>
                    </a:lnTo>
                    <a:lnTo>
                      <a:pt x="73" y="26"/>
                    </a:lnTo>
                    <a:lnTo>
                      <a:pt x="73" y="27"/>
                    </a:lnTo>
                    <a:lnTo>
                      <a:pt x="76" y="32"/>
                    </a:lnTo>
                    <a:lnTo>
                      <a:pt x="76" y="36"/>
                    </a:lnTo>
                    <a:lnTo>
                      <a:pt x="76" y="38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6" y="46"/>
                    </a:lnTo>
                    <a:lnTo>
                      <a:pt x="76" y="48"/>
                    </a:lnTo>
                    <a:lnTo>
                      <a:pt x="76" y="51"/>
                    </a:lnTo>
                    <a:lnTo>
                      <a:pt x="76" y="53"/>
                    </a:lnTo>
                    <a:lnTo>
                      <a:pt x="76" y="54"/>
                    </a:lnTo>
                    <a:lnTo>
                      <a:pt x="76" y="58"/>
                    </a:lnTo>
                    <a:lnTo>
                      <a:pt x="74" y="59"/>
                    </a:lnTo>
                    <a:lnTo>
                      <a:pt x="74" y="61"/>
                    </a:lnTo>
                    <a:lnTo>
                      <a:pt x="74" y="65"/>
                    </a:lnTo>
                    <a:lnTo>
                      <a:pt x="73" y="66"/>
                    </a:lnTo>
                    <a:lnTo>
                      <a:pt x="73" y="68"/>
                    </a:lnTo>
                    <a:lnTo>
                      <a:pt x="71" y="70"/>
                    </a:lnTo>
                    <a:lnTo>
                      <a:pt x="71" y="73"/>
                    </a:lnTo>
                    <a:lnTo>
                      <a:pt x="69" y="75"/>
                    </a:lnTo>
                    <a:lnTo>
                      <a:pt x="68" y="75"/>
                    </a:lnTo>
                    <a:lnTo>
                      <a:pt x="68" y="78"/>
                    </a:lnTo>
                    <a:lnTo>
                      <a:pt x="66" y="80"/>
                    </a:lnTo>
                    <a:lnTo>
                      <a:pt x="64" y="80"/>
                    </a:lnTo>
                    <a:lnTo>
                      <a:pt x="63" y="83"/>
                    </a:lnTo>
                    <a:lnTo>
                      <a:pt x="61" y="85"/>
                    </a:lnTo>
                    <a:lnTo>
                      <a:pt x="58" y="87"/>
                    </a:lnTo>
                    <a:lnTo>
                      <a:pt x="56" y="88"/>
                    </a:lnTo>
                    <a:lnTo>
                      <a:pt x="54" y="88"/>
                    </a:lnTo>
                    <a:lnTo>
                      <a:pt x="54" y="90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8" y="92"/>
                    </a:lnTo>
                    <a:lnTo>
                      <a:pt x="46" y="92"/>
                    </a:lnTo>
                    <a:lnTo>
                      <a:pt x="44" y="92"/>
                    </a:lnTo>
                    <a:lnTo>
                      <a:pt x="43" y="92"/>
                    </a:lnTo>
                    <a:lnTo>
                      <a:pt x="41" y="93"/>
                    </a:lnTo>
                    <a:lnTo>
                      <a:pt x="39" y="93"/>
                    </a:lnTo>
                    <a:lnTo>
                      <a:pt x="36" y="93"/>
                    </a:lnTo>
                    <a:lnTo>
                      <a:pt x="35" y="93"/>
                    </a:lnTo>
                    <a:lnTo>
                      <a:pt x="31" y="92"/>
                    </a:lnTo>
                    <a:lnTo>
                      <a:pt x="28" y="92"/>
                    </a:lnTo>
                    <a:lnTo>
                      <a:pt x="26" y="92"/>
                    </a:lnTo>
                    <a:lnTo>
                      <a:pt x="25" y="92"/>
                    </a:lnTo>
                    <a:lnTo>
                      <a:pt x="23" y="90"/>
                    </a:lnTo>
                    <a:lnTo>
                      <a:pt x="21" y="88"/>
                    </a:lnTo>
                    <a:lnTo>
                      <a:pt x="20" y="88"/>
                    </a:lnTo>
                    <a:lnTo>
                      <a:pt x="18" y="87"/>
                    </a:lnTo>
                    <a:lnTo>
                      <a:pt x="15" y="83"/>
                    </a:lnTo>
                    <a:lnTo>
                      <a:pt x="13" y="81"/>
                    </a:lnTo>
                    <a:lnTo>
                      <a:pt x="11" y="80"/>
                    </a:lnTo>
                    <a:lnTo>
                      <a:pt x="11" y="78"/>
                    </a:lnTo>
                    <a:lnTo>
                      <a:pt x="10" y="76"/>
                    </a:lnTo>
                    <a:lnTo>
                      <a:pt x="8" y="75"/>
                    </a:lnTo>
                    <a:lnTo>
                      <a:pt x="6" y="71"/>
                    </a:lnTo>
                    <a:lnTo>
                      <a:pt x="6" y="70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5"/>
                    </a:lnTo>
                    <a:lnTo>
                      <a:pt x="3" y="59"/>
                    </a:lnTo>
                    <a:lnTo>
                      <a:pt x="3" y="58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1"/>
                    </a:lnTo>
                    <a:lnTo>
                      <a:pt x="1" y="49"/>
                    </a:lnTo>
                    <a:lnTo>
                      <a:pt x="1" y="46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3" y="41"/>
                    </a:lnTo>
                    <a:lnTo>
                      <a:pt x="3" y="38"/>
                    </a:lnTo>
                    <a:lnTo>
                      <a:pt x="5" y="36"/>
                    </a:lnTo>
                    <a:lnTo>
                      <a:pt x="5" y="32"/>
                    </a:lnTo>
                    <a:lnTo>
                      <a:pt x="6" y="29"/>
                    </a:lnTo>
                    <a:lnTo>
                      <a:pt x="5" y="27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" name="Freeform 1043"/>
              <p:cNvSpPr>
                <a:spLocks/>
              </p:cNvSpPr>
              <p:nvPr/>
            </p:nvSpPr>
            <p:spPr bwMode="auto">
              <a:xfrm>
                <a:off x="5071" y="732"/>
                <a:ext cx="39" cy="48"/>
              </a:xfrm>
              <a:custGeom>
                <a:avLst/>
                <a:gdLst>
                  <a:gd name="T0" fmla="*/ 0 w 78"/>
                  <a:gd name="T1" fmla="*/ 20 h 96"/>
                  <a:gd name="T2" fmla="*/ 0 w 78"/>
                  <a:gd name="T3" fmla="*/ 24 h 96"/>
                  <a:gd name="T4" fmla="*/ 0 w 78"/>
                  <a:gd name="T5" fmla="*/ 29 h 96"/>
                  <a:gd name="T6" fmla="*/ 1 w 78"/>
                  <a:gd name="T7" fmla="*/ 34 h 96"/>
                  <a:gd name="T8" fmla="*/ 3 w 78"/>
                  <a:gd name="T9" fmla="*/ 38 h 96"/>
                  <a:gd name="T10" fmla="*/ 6 w 78"/>
                  <a:gd name="T11" fmla="*/ 42 h 96"/>
                  <a:gd name="T12" fmla="*/ 10 w 78"/>
                  <a:gd name="T13" fmla="*/ 45 h 96"/>
                  <a:gd name="T14" fmla="*/ 12 w 78"/>
                  <a:gd name="T15" fmla="*/ 48 h 96"/>
                  <a:gd name="T16" fmla="*/ 17 w 78"/>
                  <a:gd name="T17" fmla="*/ 48 h 96"/>
                  <a:gd name="T18" fmla="*/ 21 w 78"/>
                  <a:gd name="T19" fmla="*/ 48 h 96"/>
                  <a:gd name="T20" fmla="*/ 24 w 78"/>
                  <a:gd name="T21" fmla="*/ 48 h 96"/>
                  <a:gd name="T22" fmla="*/ 28 w 78"/>
                  <a:gd name="T23" fmla="*/ 46 h 96"/>
                  <a:gd name="T24" fmla="*/ 31 w 78"/>
                  <a:gd name="T25" fmla="*/ 43 h 96"/>
                  <a:gd name="T26" fmla="*/ 35 w 78"/>
                  <a:gd name="T27" fmla="*/ 39 h 96"/>
                  <a:gd name="T28" fmla="*/ 37 w 78"/>
                  <a:gd name="T29" fmla="*/ 36 h 96"/>
                  <a:gd name="T30" fmla="*/ 39 w 78"/>
                  <a:gd name="T31" fmla="*/ 30 h 96"/>
                  <a:gd name="T32" fmla="*/ 39 w 78"/>
                  <a:gd name="T33" fmla="*/ 26 h 96"/>
                  <a:gd name="T34" fmla="*/ 39 w 78"/>
                  <a:gd name="T35" fmla="*/ 21 h 96"/>
                  <a:gd name="T36" fmla="*/ 37 w 78"/>
                  <a:gd name="T37" fmla="*/ 13 h 96"/>
                  <a:gd name="T38" fmla="*/ 36 w 78"/>
                  <a:gd name="T39" fmla="*/ 10 h 96"/>
                  <a:gd name="T40" fmla="*/ 34 w 78"/>
                  <a:gd name="T41" fmla="*/ 7 h 96"/>
                  <a:gd name="T42" fmla="*/ 30 w 78"/>
                  <a:gd name="T43" fmla="*/ 3 h 96"/>
                  <a:gd name="T44" fmla="*/ 23 w 78"/>
                  <a:gd name="T45" fmla="*/ 0 h 96"/>
                  <a:gd name="T46" fmla="*/ 20 w 78"/>
                  <a:gd name="T47" fmla="*/ 0 h 96"/>
                  <a:gd name="T48" fmla="*/ 16 w 78"/>
                  <a:gd name="T49" fmla="*/ 1 h 96"/>
                  <a:gd name="T50" fmla="*/ 10 w 78"/>
                  <a:gd name="T51" fmla="*/ 3 h 96"/>
                  <a:gd name="T52" fmla="*/ 7 w 78"/>
                  <a:gd name="T53" fmla="*/ 6 h 96"/>
                  <a:gd name="T54" fmla="*/ 5 w 78"/>
                  <a:gd name="T55" fmla="*/ 10 h 96"/>
                  <a:gd name="T56" fmla="*/ 2 w 78"/>
                  <a:gd name="T57" fmla="*/ 14 h 96"/>
                  <a:gd name="T58" fmla="*/ 5 w 78"/>
                  <a:gd name="T59" fmla="*/ 11 h 96"/>
                  <a:gd name="T60" fmla="*/ 7 w 78"/>
                  <a:gd name="T61" fmla="*/ 7 h 96"/>
                  <a:gd name="T62" fmla="*/ 10 w 78"/>
                  <a:gd name="T63" fmla="*/ 5 h 96"/>
                  <a:gd name="T64" fmla="*/ 15 w 78"/>
                  <a:gd name="T65" fmla="*/ 2 h 96"/>
                  <a:gd name="T66" fmla="*/ 20 w 78"/>
                  <a:gd name="T67" fmla="*/ 2 h 96"/>
                  <a:gd name="T68" fmla="*/ 22 w 78"/>
                  <a:gd name="T69" fmla="*/ 2 h 96"/>
                  <a:gd name="T70" fmla="*/ 26 w 78"/>
                  <a:gd name="T71" fmla="*/ 3 h 96"/>
                  <a:gd name="T72" fmla="*/ 31 w 78"/>
                  <a:gd name="T73" fmla="*/ 7 h 96"/>
                  <a:gd name="T74" fmla="*/ 35 w 78"/>
                  <a:gd name="T75" fmla="*/ 10 h 96"/>
                  <a:gd name="T76" fmla="*/ 36 w 78"/>
                  <a:gd name="T77" fmla="*/ 12 h 96"/>
                  <a:gd name="T78" fmla="*/ 39 w 78"/>
                  <a:gd name="T79" fmla="*/ 20 h 96"/>
                  <a:gd name="T80" fmla="*/ 39 w 78"/>
                  <a:gd name="T81" fmla="*/ 24 h 96"/>
                  <a:gd name="T82" fmla="*/ 38 w 78"/>
                  <a:gd name="T83" fmla="*/ 29 h 96"/>
                  <a:gd name="T84" fmla="*/ 37 w 78"/>
                  <a:gd name="T85" fmla="*/ 34 h 96"/>
                  <a:gd name="T86" fmla="*/ 35 w 78"/>
                  <a:gd name="T87" fmla="*/ 38 h 96"/>
                  <a:gd name="T88" fmla="*/ 31 w 78"/>
                  <a:gd name="T89" fmla="*/ 42 h 96"/>
                  <a:gd name="T90" fmla="*/ 28 w 78"/>
                  <a:gd name="T91" fmla="*/ 44 h 96"/>
                  <a:gd name="T92" fmla="*/ 25 w 78"/>
                  <a:gd name="T93" fmla="*/ 47 h 96"/>
                  <a:gd name="T94" fmla="*/ 21 w 78"/>
                  <a:gd name="T95" fmla="*/ 48 h 96"/>
                  <a:gd name="T96" fmla="*/ 18 w 78"/>
                  <a:gd name="T97" fmla="*/ 48 h 96"/>
                  <a:gd name="T98" fmla="*/ 14 w 78"/>
                  <a:gd name="T99" fmla="*/ 47 h 96"/>
                  <a:gd name="T100" fmla="*/ 10 w 78"/>
                  <a:gd name="T101" fmla="*/ 45 h 96"/>
                  <a:gd name="T102" fmla="*/ 7 w 78"/>
                  <a:gd name="T103" fmla="*/ 42 h 96"/>
                  <a:gd name="T104" fmla="*/ 5 w 78"/>
                  <a:gd name="T105" fmla="*/ 39 h 96"/>
                  <a:gd name="T106" fmla="*/ 2 w 78"/>
                  <a:gd name="T107" fmla="*/ 35 h 96"/>
                  <a:gd name="T108" fmla="*/ 1 w 78"/>
                  <a:gd name="T109" fmla="*/ 29 h 96"/>
                  <a:gd name="T110" fmla="*/ 1 w 78"/>
                  <a:gd name="T111" fmla="*/ 24 h 96"/>
                  <a:gd name="T112" fmla="*/ 1 w 78"/>
                  <a:gd name="T113" fmla="*/ 21 h 96"/>
                  <a:gd name="T114" fmla="*/ 2 w 78"/>
                  <a:gd name="T115" fmla="*/ 15 h 9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8"/>
                  <a:gd name="T175" fmla="*/ 0 h 96"/>
                  <a:gd name="T176" fmla="*/ 78 w 78"/>
                  <a:gd name="T177" fmla="*/ 96 h 9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8" h="96">
                    <a:moveTo>
                      <a:pt x="4" y="29"/>
                    </a:moveTo>
                    <a:lnTo>
                      <a:pt x="2" y="32"/>
                    </a:lnTo>
                    <a:lnTo>
                      <a:pt x="2" y="36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2" y="64"/>
                    </a:lnTo>
                    <a:lnTo>
                      <a:pt x="2" y="68"/>
                    </a:lnTo>
                    <a:lnTo>
                      <a:pt x="4" y="69"/>
                    </a:lnTo>
                    <a:lnTo>
                      <a:pt x="4" y="73"/>
                    </a:lnTo>
                    <a:lnTo>
                      <a:pt x="5" y="74"/>
                    </a:lnTo>
                    <a:lnTo>
                      <a:pt x="7" y="76"/>
                    </a:lnTo>
                    <a:lnTo>
                      <a:pt x="7" y="78"/>
                    </a:lnTo>
                    <a:lnTo>
                      <a:pt x="9" y="79"/>
                    </a:lnTo>
                    <a:lnTo>
                      <a:pt x="9" y="81"/>
                    </a:lnTo>
                    <a:lnTo>
                      <a:pt x="12" y="83"/>
                    </a:lnTo>
                    <a:lnTo>
                      <a:pt x="12" y="85"/>
                    </a:lnTo>
                    <a:lnTo>
                      <a:pt x="14" y="86"/>
                    </a:lnTo>
                    <a:lnTo>
                      <a:pt x="17" y="88"/>
                    </a:lnTo>
                    <a:lnTo>
                      <a:pt x="19" y="90"/>
                    </a:lnTo>
                    <a:lnTo>
                      <a:pt x="20" y="91"/>
                    </a:lnTo>
                    <a:lnTo>
                      <a:pt x="22" y="93"/>
                    </a:lnTo>
                    <a:lnTo>
                      <a:pt x="24" y="93"/>
                    </a:lnTo>
                    <a:lnTo>
                      <a:pt x="25" y="96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2" y="96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7" y="96"/>
                    </a:lnTo>
                    <a:lnTo>
                      <a:pt x="39" y="96"/>
                    </a:lnTo>
                    <a:lnTo>
                      <a:pt x="42" y="96"/>
                    </a:lnTo>
                    <a:lnTo>
                      <a:pt x="45" y="96"/>
                    </a:lnTo>
                    <a:lnTo>
                      <a:pt x="47" y="96"/>
                    </a:lnTo>
                    <a:lnTo>
                      <a:pt x="48" y="96"/>
                    </a:lnTo>
                    <a:lnTo>
                      <a:pt x="50" y="96"/>
                    </a:lnTo>
                    <a:lnTo>
                      <a:pt x="52" y="95"/>
                    </a:lnTo>
                    <a:lnTo>
                      <a:pt x="53" y="93"/>
                    </a:lnTo>
                    <a:lnTo>
                      <a:pt x="57" y="91"/>
                    </a:lnTo>
                    <a:lnTo>
                      <a:pt x="60" y="90"/>
                    </a:lnTo>
                    <a:lnTo>
                      <a:pt x="62" y="86"/>
                    </a:lnTo>
                    <a:lnTo>
                      <a:pt x="63" y="86"/>
                    </a:lnTo>
                    <a:lnTo>
                      <a:pt x="65" y="83"/>
                    </a:lnTo>
                    <a:lnTo>
                      <a:pt x="67" y="83"/>
                    </a:lnTo>
                    <a:lnTo>
                      <a:pt x="68" y="81"/>
                    </a:lnTo>
                    <a:lnTo>
                      <a:pt x="70" y="78"/>
                    </a:lnTo>
                    <a:lnTo>
                      <a:pt x="72" y="74"/>
                    </a:lnTo>
                    <a:lnTo>
                      <a:pt x="72" y="73"/>
                    </a:lnTo>
                    <a:lnTo>
                      <a:pt x="73" y="71"/>
                    </a:lnTo>
                    <a:lnTo>
                      <a:pt x="73" y="68"/>
                    </a:lnTo>
                    <a:lnTo>
                      <a:pt x="75" y="64"/>
                    </a:lnTo>
                    <a:lnTo>
                      <a:pt x="77" y="64"/>
                    </a:lnTo>
                    <a:lnTo>
                      <a:pt x="77" y="61"/>
                    </a:lnTo>
                    <a:lnTo>
                      <a:pt x="77" y="59"/>
                    </a:lnTo>
                    <a:lnTo>
                      <a:pt x="77" y="56"/>
                    </a:lnTo>
                    <a:lnTo>
                      <a:pt x="78" y="52"/>
                    </a:lnTo>
                    <a:lnTo>
                      <a:pt x="78" y="49"/>
                    </a:lnTo>
                    <a:lnTo>
                      <a:pt x="78" y="47"/>
                    </a:lnTo>
                    <a:lnTo>
                      <a:pt x="78" y="46"/>
                    </a:lnTo>
                    <a:lnTo>
                      <a:pt x="77" y="41"/>
                    </a:lnTo>
                    <a:lnTo>
                      <a:pt x="77" y="39"/>
                    </a:lnTo>
                    <a:lnTo>
                      <a:pt x="77" y="36"/>
                    </a:lnTo>
                    <a:lnTo>
                      <a:pt x="77" y="34"/>
                    </a:lnTo>
                    <a:lnTo>
                      <a:pt x="73" y="27"/>
                    </a:lnTo>
                    <a:lnTo>
                      <a:pt x="73" y="25"/>
                    </a:lnTo>
                    <a:lnTo>
                      <a:pt x="73" y="24"/>
                    </a:lnTo>
                    <a:lnTo>
                      <a:pt x="72" y="20"/>
                    </a:lnTo>
                    <a:lnTo>
                      <a:pt x="70" y="17"/>
                    </a:lnTo>
                    <a:lnTo>
                      <a:pt x="70" y="15"/>
                    </a:lnTo>
                    <a:lnTo>
                      <a:pt x="67" y="15"/>
                    </a:lnTo>
                    <a:lnTo>
                      <a:pt x="67" y="14"/>
                    </a:lnTo>
                    <a:lnTo>
                      <a:pt x="65" y="10"/>
                    </a:lnTo>
                    <a:lnTo>
                      <a:pt x="63" y="9"/>
                    </a:lnTo>
                    <a:lnTo>
                      <a:pt x="62" y="9"/>
                    </a:lnTo>
                    <a:lnTo>
                      <a:pt x="60" y="7"/>
                    </a:lnTo>
                    <a:lnTo>
                      <a:pt x="53" y="3"/>
                    </a:lnTo>
                    <a:lnTo>
                      <a:pt x="50" y="3"/>
                    </a:lnTo>
                    <a:lnTo>
                      <a:pt x="50" y="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0" y="3"/>
                    </a:lnTo>
                    <a:lnTo>
                      <a:pt x="25" y="3"/>
                    </a:lnTo>
                    <a:lnTo>
                      <a:pt x="22" y="5"/>
                    </a:lnTo>
                    <a:lnTo>
                      <a:pt x="20" y="7"/>
                    </a:lnTo>
                    <a:lnTo>
                      <a:pt x="20" y="9"/>
                    </a:lnTo>
                    <a:lnTo>
                      <a:pt x="19" y="9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9" y="19"/>
                    </a:lnTo>
                    <a:lnTo>
                      <a:pt x="9" y="20"/>
                    </a:lnTo>
                    <a:lnTo>
                      <a:pt x="7" y="22"/>
                    </a:lnTo>
                    <a:lnTo>
                      <a:pt x="5" y="24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7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0"/>
                    </a:lnTo>
                    <a:lnTo>
                      <a:pt x="12" y="19"/>
                    </a:lnTo>
                    <a:lnTo>
                      <a:pt x="14" y="15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9" y="10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5" y="7"/>
                    </a:lnTo>
                    <a:lnTo>
                      <a:pt x="30" y="3"/>
                    </a:lnTo>
                    <a:lnTo>
                      <a:pt x="32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4" y="3"/>
                    </a:lnTo>
                    <a:lnTo>
                      <a:pt x="45" y="3"/>
                    </a:lnTo>
                    <a:lnTo>
                      <a:pt x="47" y="3"/>
                    </a:lnTo>
                    <a:lnTo>
                      <a:pt x="48" y="3"/>
                    </a:lnTo>
                    <a:lnTo>
                      <a:pt x="50" y="3"/>
                    </a:lnTo>
                    <a:lnTo>
                      <a:pt x="53" y="5"/>
                    </a:lnTo>
                    <a:lnTo>
                      <a:pt x="58" y="9"/>
                    </a:lnTo>
                    <a:lnTo>
                      <a:pt x="60" y="9"/>
                    </a:lnTo>
                    <a:lnTo>
                      <a:pt x="62" y="12"/>
                    </a:lnTo>
                    <a:lnTo>
                      <a:pt x="63" y="14"/>
                    </a:lnTo>
                    <a:lnTo>
                      <a:pt x="65" y="15"/>
                    </a:lnTo>
                    <a:lnTo>
                      <a:pt x="67" y="15"/>
                    </a:lnTo>
                    <a:lnTo>
                      <a:pt x="67" y="17"/>
                    </a:lnTo>
                    <a:lnTo>
                      <a:pt x="70" y="19"/>
                    </a:lnTo>
                    <a:lnTo>
                      <a:pt x="70" y="20"/>
                    </a:lnTo>
                    <a:lnTo>
                      <a:pt x="72" y="22"/>
                    </a:lnTo>
                    <a:lnTo>
                      <a:pt x="72" y="24"/>
                    </a:lnTo>
                    <a:lnTo>
                      <a:pt x="72" y="25"/>
                    </a:lnTo>
                    <a:lnTo>
                      <a:pt x="73" y="29"/>
                    </a:lnTo>
                    <a:lnTo>
                      <a:pt x="75" y="34"/>
                    </a:lnTo>
                    <a:lnTo>
                      <a:pt x="75" y="37"/>
                    </a:lnTo>
                    <a:lnTo>
                      <a:pt x="77" y="39"/>
                    </a:lnTo>
                    <a:lnTo>
                      <a:pt x="77" y="41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7" y="49"/>
                    </a:lnTo>
                    <a:lnTo>
                      <a:pt x="77" y="51"/>
                    </a:lnTo>
                    <a:lnTo>
                      <a:pt x="77" y="56"/>
                    </a:lnTo>
                    <a:lnTo>
                      <a:pt x="75" y="59"/>
                    </a:lnTo>
                    <a:lnTo>
                      <a:pt x="73" y="61"/>
                    </a:lnTo>
                    <a:lnTo>
                      <a:pt x="73" y="63"/>
                    </a:lnTo>
                    <a:lnTo>
                      <a:pt x="73" y="64"/>
                    </a:lnTo>
                    <a:lnTo>
                      <a:pt x="73" y="68"/>
                    </a:lnTo>
                    <a:lnTo>
                      <a:pt x="72" y="69"/>
                    </a:lnTo>
                    <a:lnTo>
                      <a:pt x="72" y="73"/>
                    </a:lnTo>
                    <a:lnTo>
                      <a:pt x="70" y="73"/>
                    </a:lnTo>
                    <a:lnTo>
                      <a:pt x="70" y="76"/>
                    </a:lnTo>
                    <a:lnTo>
                      <a:pt x="68" y="78"/>
                    </a:lnTo>
                    <a:lnTo>
                      <a:pt x="67" y="78"/>
                    </a:lnTo>
                    <a:lnTo>
                      <a:pt x="65" y="81"/>
                    </a:lnTo>
                    <a:lnTo>
                      <a:pt x="63" y="83"/>
                    </a:lnTo>
                    <a:lnTo>
                      <a:pt x="62" y="83"/>
                    </a:lnTo>
                    <a:lnTo>
                      <a:pt x="60" y="86"/>
                    </a:lnTo>
                    <a:lnTo>
                      <a:pt x="58" y="88"/>
                    </a:lnTo>
                    <a:lnTo>
                      <a:pt x="57" y="88"/>
                    </a:lnTo>
                    <a:lnTo>
                      <a:pt x="55" y="90"/>
                    </a:lnTo>
                    <a:lnTo>
                      <a:pt x="53" y="91"/>
                    </a:lnTo>
                    <a:lnTo>
                      <a:pt x="50" y="91"/>
                    </a:lnTo>
                    <a:lnTo>
                      <a:pt x="50" y="93"/>
                    </a:lnTo>
                    <a:lnTo>
                      <a:pt x="47" y="93"/>
                    </a:lnTo>
                    <a:lnTo>
                      <a:pt x="45" y="95"/>
                    </a:lnTo>
                    <a:lnTo>
                      <a:pt x="42" y="95"/>
                    </a:lnTo>
                    <a:lnTo>
                      <a:pt x="42" y="96"/>
                    </a:lnTo>
                    <a:lnTo>
                      <a:pt x="39" y="96"/>
                    </a:lnTo>
                    <a:lnTo>
                      <a:pt x="37" y="96"/>
                    </a:lnTo>
                    <a:lnTo>
                      <a:pt x="35" y="96"/>
                    </a:lnTo>
                    <a:lnTo>
                      <a:pt x="34" y="96"/>
                    </a:lnTo>
                    <a:lnTo>
                      <a:pt x="32" y="95"/>
                    </a:lnTo>
                    <a:lnTo>
                      <a:pt x="30" y="95"/>
                    </a:lnTo>
                    <a:lnTo>
                      <a:pt x="29" y="93"/>
                    </a:lnTo>
                    <a:lnTo>
                      <a:pt x="27" y="93"/>
                    </a:lnTo>
                    <a:lnTo>
                      <a:pt x="25" y="91"/>
                    </a:lnTo>
                    <a:lnTo>
                      <a:pt x="22" y="91"/>
                    </a:lnTo>
                    <a:lnTo>
                      <a:pt x="20" y="90"/>
                    </a:lnTo>
                    <a:lnTo>
                      <a:pt x="20" y="88"/>
                    </a:lnTo>
                    <a:lnTo>
                      <a:pt x="19" y="88"/>
                    </a:lnTo>
                    <a:lnTo>
                      <a:pt x="14" y="85"/>
                    </a:lnTo>
                    <a:lnTo>
                      <a:pt x="14" y="83"/>
                    </a:lnTo>
                    <a:lnTo>
                      <a:pt x="12" y="83"/>
                    </a:lnTo>
                    <a:lnTo>
                      <a:pt x="12" y="79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9" y="74"/>
                    </a:lnTo>
                    <a:lnTo>
                      <a:pt x="7" y="73"/>
                    </a:lnTo>
                    <a:lnTo>
                      <a:pt x="4" y="69"/>
                    </a:lnTo>
                    <a:lnTo>
                      <a:pt x="4" y="66"/>
                    </a:lnTo>
                    <a:lnTo>
                      <a:pt x="4" y="64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2" y="56"/>
                    </a:lnTo>
                    <a:lnTo>
                      <a:pt x="2" y="52"/>
                    </a:lnTo>
                    <a:lnTo>
                      <a:pt x="2" y="49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39"/>
                    </a:lnTo>
                    <a:lnTo>
                      <a:pt x="4" y="37"/>
                    </a:lnTo>
                    <a:lnTo>
                      <a:pt x="4" y="34"/>
                    </a:lnTo>
                    <a:lnTo>
                      <a:pt x="5" y="3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2" name="Freeform 1044"/>
              <p:cNvSpPr>
                <a:spLocks/>
              </p:cNvSpPr>
              <p:nvPr/>
            </p:nvSpPr>
            <p:spPr bwMode="auto">
              <a:xfrm>
                <a:off x="5076" y="742"/>
                <a:ext cx="35" cy="43"/>
              </a:xfrm>
              <a:custGeom>
                <a:avLst/>
                <a:gdLst>
                  <a:gd name="T0" fmla="*/ 23 w 70"/>
                  <a:gd name="T1" fmla="*/ 2 h 87"/>
                  <a:gd name="T2" fmla="*/ 21 w 70"/>
                  <a:gd name="T3" fmla="*/ 1 h 87"/>
                  <a:gd name="T4" fmla="*/ 20 w 70"/>
                  <a:gd name="T5" fmla="*/ 1 h 87"/>
                  <a:gd name="T6" fmla="*/ 19 w 70"/>
                  <a:gd name="T7" fmla="*/ 1 h 87"/>
                  <a:gd name="T8" fmla="*/ 18 w 70"/>
                  <a:gd name="T9" fmla="*/ 0 h 87"/>
                  <a:gd name="T10" fmla="*/ 16 w 70"/>
                  <a:gd name="T11" fmla="*/ 1 h 87"/>
                  <a:gd name="T12" fmla="*/ 14 w 70"/>
                  <a:gd name="T13" fmla="*/ 1 h 87"/>
                  <a:gd name="T14" fmla="*/ 11 w 70"/>
                  <a:gd name="T15" fmla="*/ 2 h 87"/>
                  <a:gd name="T16" fmla="*/ 9 w 70"/>
                  <a:gd name="T17" fmla="*/ 2 h 87"/>
                  <a:gd name="T18" fmla="*/ 7 w 70"/>
                  <a:gd name="T19" fmla="*/ 4 h 87"/>
                  <a:gd name="T20" fmla="*/ 6 w 70"/>
                  <a:gd name="T21" fmla="*/ 4 h 87"/>
                  <a:gd name="T22" fmla="*/ 6 w 70"/>
                  <a:gd name="T23" fmla="*/ 6 h 87"/>
                  <a:gd name="T24" fmla="*/ 5 w 70"/>
                  <a:gd name="T25" fmla="*/ 7 h 87"/>
                  <a:gd name="T26" fmla="*/ 4 w 70"/>
                  <a:gd name="T27" fmla="*/ 8 h 87"/>
                  <a:gd name="T28" fmla="*/ 3 w 70"/>
                  <a:gd name="T29" fmla="*/ 9 h 87"/>
                  <a:gd name="T30" fmla="*/ 2 w 70"/>
                  <a:gd name="T31" fmla="*/ 11 h 87"/>
                  <a:gd name="T32" fmla="*/ 1 w 70"/>
                  <a:gd name="T33" fmla="*/ 13 h 87"/>
                  <a:gd name="T34" fmla="*/ 1 w 70"/>
                  <a:gd name="T35" fmla="*/ 16 h 87"/>
                  <a:gd name="T36" fmla="*/ 1 w 70"/>
                  <a:gd name="T37" fmla="*/ 18 h 87"/>
                  <a:gd name="T38" fmla="*/ 0 w 70"/>
                  <a:gd name="T39" fmla="*/ 19 h 87"/>
                  <a:gd name="T40" fmla="*/ 0 w 70"/>
                  <a:gd name="T41" fmla="*/ 21 h 87"/>
                  <a:gd name="T42" fmla="*/ 0 w 70"/>
                  <a:gd name="T43" fmla="*/ 23 h 87"/>
                  <a:gd name="T44" fmla="*/ 0 w 70"/>
                  <a:gd name="T45" fmla="*/ 24 h 87"/>
                  <a:gd name="T46" fmla="*/ 1 w 70"/>
                  <a:gd name="T47" fmla="*/ 27 h 87"/>
                  <a:gd name="T48" fmla="*/ 1 w 70"/>
                  <a:gd name="T49" fmla="*/ 29 h 87"/>
                  <a:gd name="T50" fmla="*/ 1 w 70"/>
                  <a:gd name="T51" fmla="*/ 32 h 87"/>
                  <a:gd name="T52" fmla="*/ 2 w 70"/>
                  <a:gd name="T53" fmla="*/ 33 h 87"/>
                  <a:gd name="T54" fmla="*/ 2 w 70"/>
                  <a:gd name="T55" fmla="*/ 35 h 87"/>
                  <a:gd name="T56" fmla="*/ 4 w 70"/>
                  <a:gd name="T57" fmla="*/ 36 h 87"/>
                  <a:gd name="T58" fmla="*/ 5 w 70"/>
                  <a:gd name="T59" fmla="*/ 38 h 87"/>
                  <a:gd name="T60" fmla="*/ 6 w 70"/>
                  <a:gd name="T61" fmla="*/ 39 h 87"/>
                  <a:gd name="T62" fmla="*/ 6 w 70"/>
                  <a:gd name="T63" fmla="*/ 40 h 87"/>
                  <a:gd name="T64" fmla="*/ 9 w 70"/>
                  <a:gd name="T65" fmla="*/ 40 h 87"/>
                  <a:gd name="T66" fmla="*/ 11 w 70"/>
                  <a:gd name="T67" fmla="*/ 41 h 87"/>
                  <a:gd name="T68" fmla="*/ 12 w 70"/>
                  <a:gd name="T69" fmla="*/ 42 h 87"/>
                  <a:gd name="T70" fmla="*/ 14 w 70"/>
                  <a:gd name="T71" fmla="*/ 43 h 87"/>
                  <a:gd name="T72" fmla="*/ 16 w 70"/>
                  <a:gd name="T73" fmla="*/ 43 h 87"/>
                  <a:gd name="T74" fmla="*/ 18 w 70"/>
                  <a:gd name="T75" fmla="*/ 43 h 87"/>
                  <a:gd name="T76" fmla="*/ 19 w 70"/>
                  <a:gd name="T77" fmla="*/ 43 h 87"/>
                  <a:gd name="T78" fmla="*/ 20 w 70"/>
                  <a:gd name="T79" fmla="*/ 42 h 87"/>
                  <a:gd name="T80" fmla="*/ 23 w 70"/>
                  <a:gd name="T81" fmla="*/ 41 h 87"/>
                  <a:gd name="T82" fmla="*/ 24 w 70"/>
                  <a:gd name="T83" fmla="*/ 40 h 87"/>
                  <a:gd name="T84" fmla="*/ 25 w 70"/>
                  <a:gd name="T85" fmla="*/ 40 h 87"/>
                  <a:gd name="T86" fmla="*/ 27 w 70"/>
                  <a:gd name="T87" fmla="*/ 39 h 87"/>
                  <a:gd name="T88" fmla="*/ 28 w 70"/>
                  <a:gd name="T89" fmla="*/ 38 h 87"/>
                  <a:gd name="T90" fmla="*/ 29 w 70"/>
                  <a:gd name="T91" fmla="*/ 36 h 87"/>
                  <a:gd name="T92" fmla="*/ 30 w 70"/>
                  <a:gd name="T93" fmla="*/ 35 h 87"/>
                  <a:gd name="T94" fmla="*/ 31 w 70"/>
                  <a:gd name="T95" fmla="*/ 33 h 87"/>
                  <a:gd name="T96" fmla="*/ 33 w 70"/>
                  <a:gd name="T97" fmla="*/ 30 h 87"/>
                  <a:gd name="T98" fmla="*/ 35 w 70"/>
                  <a:gd name="T99" fmla="*/ 27 h 87"/>
                  <a:gd name="T100" fmla="*/ 35 w 70"/>
                  <a:gd name="T101" fmla="*/ 24 h 87"/>
                  <a:gd name="T102" fmla="*/ 35 w 70"/>
                  <a:gd name="T103" fmla="*/ 23 h 87"/>
                  <a:gd name="T104" fmla="*/ 35 w 70"/>
                  <a:gd name="T105" fmla="*/ 20 h 87"/>
                  <a:gd name="T106" fmla="*/ 35 w 70"/>
                  <a:gd name="T107" fmla="*/ 19 h 87"/>
                  <a:gd name="T108" fmla="*/ 35 w 70"/>
                  <a:gd name="T109" fmla="*/ 16 h 87"/>
                  <a:gd name="T110" fmla="*/ 34 w 70"/>
                  <a:gd name="T111" fmla="*/ 13 h 87"/>
                  <a:gd name="T112" fmla="*/ 33 w 70"/>
                  <a:gd name="T113" fmla="*/ 11 h 87"/>
                  <a:gd name="T114" fmla="*/ 33 w 70"/>
                  <a:gd name="T115" fmla="*/ 9 h 87"/>
                  <a:gd name="T116" fmla="*/ 31 w 70"/>
                  <a:gd name="T117" fmla="*/ 8 h 87"/>
                  <a:gd name="T118" fmla="*/ 30 w 70"/>
                  <a:gd name="T119" fmla="*/ 7 h 87"/>
                  <a:gd name="T120" fmla="*/ 29 w 70"/>
                  <a:gd name="T121" fmla="*/ 5 h 87"/>
                  <a:gd name="T122" fmla="*/ 28 w 70"/>
                  <a:gd name="T123" fmla="*/ 4 h 87"/>
                  <a:gd name="T124" fmla="*/ 26 w 70"/>
                  <a:gd name="T125" fmla="*/ 2 h 8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7"/>
                  <a:gd name="T191" fmla="*/ 70 w 70"/>
                  <a:gd name="T192" fmla="*/ 87 h 8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7">
                    <a:moveTo>
                      <a:pt x="50" y="4"/>
                    </a:moveTo>
                    <a:lnTo>
                      <a:pt x="48" y="4"/>
                    </a:lnTo>
                    <a:lnTo>
                      <a:pt x="46" y="4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5" y="0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2" y="38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3"/>
                    </a:lnTo>
                    <a:lnTo>
                      <a:pt x="3" y="63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0" y="76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5" y="80"/>
                    </a:lnTo>
                    <a:lnTo>
                      <a:pt x="15" y="81"/>
                    </a:lnTo>
                    <a:lnTo>
                      <a:pt x="17" y="81"/>
                    </a:lnTo>
                    <a:lnTo>
                      <a:pt x="18" y="83"/>
                    </a:lnTo>
                    <a:lnTo>
                      <a:pt x="20" y="83"/>
                    </a:lnTo>
                    <a:lnTo>
                      <a:pt x="22" y="83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8" y="87"/>
                    </a:lnTo>
                    <a:lnTo>
                      <a:pt x="30" y="87"/>
                    </a:lnTo>
                    <a:lnTo>
                      <a:pt x="32" y="87"/>
                    </a:lnTo>
                    <a:lnTo>
                      <a:pt x="33" y="87"/>
                    </a:lnTo>
                    <a:lnTo>
                      <a:pt x="35" y="87"/>
                    </a:lnTo>
                    <a:lnTo>
                      <a:pt x="36" y="87"/>
                    </a:lnTo>
                    <a:lnTo>
                      <a:pt x="38" y="87"/>
                    </a:lnTo>
                    <a:lnTo>
                      <a:pt x="40" y="85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6" y="83"/>
                    </a:lnTo>
                    <a:lnTo>
                      <a:pt x="48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1" y="81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5" y="78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56" y="75"/>
                    </a:lnTo>
                    <a:lnTo>
                      <a:pt x="58" y="75"/>
                    </a:lnTo>
                    <a:lnTo>
                      <a:pt x="58" y="73"/>
                    </a:lnTo>
                    <a:lnTo>
                      <a:pt x="58" y="71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1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5" y="65"/>
                    </a:lnTo>
                    <a:lnTo>
                      <a:pt x="66" y="61"/>
                    </a:lnTo>
                    <a:lnTo>
                      <a:pt x="68" y="58"/>
                    </a:lnTo>
                    <a:lnTo>
                      <a:pt x="68" y="54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3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68" y="29"/>
                    </a:lnTo>
                    <a:lnTo>
                      <a:pt x="68" y="26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5" y="22"/>
                    </a:lnTo>
                    <a:lnTo>
                      <a:pt x="65" y="21"/>
                    </a:lnTo>
                    <a:lnTo>
                      <a:pt x="65" y="19"/>
                    </a:lnTo>
                    <a:lnTo>
                      <a:pt x="63" y="19"/>
                    </a:lnTo>
                    <a:lnTo>
                      <a:pt x="63" y="17"/>
                    </a:lnTo>
                    <a:lnTo>
                      <a:pt x="63" y="16"/>
                    </a:lnTo>
                    <a:lnTo>
                      <a:pt x="61" y="16"/>
                    </a:lnTo>
                    <a:lnTo>
                      <a:pt x="61" y="14"/>
                    </a:lnTo>
                    <a:lnTo>
                      <a:pt x="60" y="14"/>
                    </a:lnTo>
                    <a:lnTo>
                      <a:pt x="58" y="12"/>
                    </a:lnTo>
                    <a:lnTo>
                      <a:pt x="58" y="10"/>
                    </a:lnTo>
                    <a:lnTo>
                      <a:pt x="56" y="9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3" name="Freeform 1045"/>
              <p:cNvSpPr>
                <a:spLocks/>
              </p:cNvSpPr>
              <p:nvPr/>
            </p:nvSpPr>
            <p:spPr bwMode="auto">
              <a:xfrm>
                <a:off x="5064" y="750"/>
                <a:ext cx="35" cy="43"/>
              </a:xfrm>
              <a:custGeom>
                <a:avLst/>
                <a:gdLst>
                  <a:gd name="T0" fmla="*/ 23 w 70"/>
                  <a:gd name="T1" fmla="*/ 1 h 86"/>
                  <a:gd name="T2" fmla="*/ 22 w 70"/>
                  <a:gd name="T3" fmla="*/ 0 h 86"/>
                  <a:gd name="T4" fmla="*/ 21 w 70"/>
                  <a:gd name="T5" fmla="*/ 0 h 86"/>
                  <a:gd name="T6" fmla="*/ 18 w 70"/>
                  <a:gd name="T7" fmla="*/ 0 h 86"/>
                  <a:gd name="T8" fmla="*/ 18 w 70"/>
                  <a:gd name="T9" fmla="*/ 0 h 86"/>
                  <a:gd name="T10" fmla="*/ 16 w 70"/>
                  <a:gd name="T11" fmla="*/ 0 h 86"/>
                  <a:gd name="T12" fmla="*/ 14 w 70"/>
                  <a:gd name="T13" fmla="*/ 0 h 86"/>
                  <a:gd name="T14" fmla="*/ 11 w 70"/>
                  <a:gd name="T15" fmla="*/ 2 h 86"/>
                  <a:gd name="T16" fmla="*/ 9 w 70"/>
                  <a:gd name="T17" fmla="*/ 3 h 86"/>
                  <a:gd name="T18" fmla="*/ 9 w 70"/>
                  <a:gd name="T19" fmla="*/ 5 h 86"/>
                  <a:gd name="T20" fmla="*/ 6 w 70"/>
                  <a:gd name="T21" fmla="*/ 5 h 86"/>
                  <a:gd name="T22" fmla="*/ 6 w 70"/>
                  <a:gd name="T23" fmla="*/ 6 h 86"/>
                  <a:gd name="T24" fmla="*/ 5 w 70"/>
                  <a:gd name="T25" fmla="*/ 7 h 86"/>
                  <a:gd name="T26" fmla="*/ 4 w 70"/>
                  <a:gd name="T27" fmla="*/ 7 h 86"/>
                  <a:gd name="T28" fmla="*/ 3 w 70"/>
                  <a:gd name="T29" fmla="*/ 9 h 86"/>
                  <a:gd name="T30" fmla="*/ 2 w 70"/>
                  <a:gd name="T31" fmla="*/ 11 h 86"/>
                  <a:gd name="T32" fmla="*/ 1 w 70"/>
                  <a:gd name="T33" fmla="*/ 13 h 86"/>
                  <a:gd name="T34" fmla="*/ 1 w 70"/>
                  <a:gd name="T35" fmla="*/ 15 h 86"/>
                  <a:gd name="T36" fmla="*/ 1 w 70"/>
                  <a:gd name="T37" fmla="*/ 18 h 86"/>
                  <a:gd name="T38" fmla="*/ 0 w 70"/>
                  <a:gd name="T39" fmla="*/ 19 h 86"/>
                  <a:gd name="T40" fmla="*/ 0 w 70"/>
                  <a:gd name="T41" fmla="*/ 21 h 86"/>
                  <a:gd name="T42" fmla="*/ 0 w 70"/>
                  <a:gd name="T43" fmla="*/ 23 h 86"/>
                  <a:gd name="T44" fmla="*/ 0 w 70"/>
                  <a:gd name="T45" fmla="*/ 24 h 86"/>
                  <a:gd name="T46" fmla="*/ 1 w 70"/>
                  <a:gd name="T47" fmla="*/ 26 h 86"/>
                  <a:gd name="T48" fmla="*/ 1 w 70"/>
                  <a:gd name="T49" fmla="*/ 29 h 86"/>
                  <a:gd name="T50" fmla="*/ 1 w 70"/>
                  <a:gd name="T51" fmla="*/ 32 h 86"/>
                  <a:gd name="T52" fmla="*/ 2 w 70"/>
                  <a:gd name="T53" fmla="*/ 33 h 86"/>
                  <a:gd name="T54" fmla="*/ 2 w 70"/>
                  <a:gd name="T55" fmla="*/ 36 h 86"/>
                  <a:gd name="T56" fmla="*/ 4 w 70"/>
                  <a:gd name="T57" fmla="*/ 37 h 86"/>
                  <a:gd name="T58" fmla="*/ 5 w 70"/>
                  <a:gd name="T59" fmla="*/ 38 h 86"/>
                  <a:gd name="T60" fmla="*/ 6 w 70"/>
                  <a:gd name="T61" fmla="*/ 39 h 86"/>
                  <a:gd name="T62" fmla="*/ 9 w 70"/>
                  <a:gd name="T63" fmla="*/ 40 h 86"/>
                  <a:gd name="T64" fmla="*/ 9 w 70"/>
                  <a:gd name="T65" fmla="*/ 42 h 86"/>
                  <a:gd name="T66" fmla="*/ 11 w 70"/>
                  <a:gd name="T67" fmla="*/ 43 h 86"/>
                  <a:gd name="T68" fmla="*/ 13 w 70"/>
                  <a:gd name="T69" fmla="*/ 43 h 86"/>
                  <a:gd name="T70" fmla="*/ 15 w 70"/>
                  <a:gd name="T71" fmla="*/ 43 h 86"/>
                  <a:gd name="T72" fmla="*/ 17 w 70"/>
                  <a:gd name="T73" fmla="*/ 43 h 86"/>
                  <a:gd name="T74" fmla="*/ 18 w 70"/>
                  <a:gd name="T75" fmla="*/ 43 h 86"/>
                  <a:gd name="T76" fmla="*/ 19 w 70"/>
                  <a:gd name="T77" fmla="*/ 43 h 86"/>
                  <a:gd name="T78" fmla="*/ 21 w 70"/>
                  <a:gd name="T79" fmla="*/ 43 h 86"/>
                  <a:gd name="T80" fmla="*/ 24 w 70"/>
                  <a:gd name="T81" fmla="*/ 42 h 86"/>
                  <a:gd name="T82" fmla="*/ 25 w 70"/>
                  <a:gd name="T83" fmla="*/ 41 h 86"/>
                  <a:gd name="T84" fmla="*/ 26 w 70"/>
                  <a:gd name="T85" fmla="*/ 40 h 86"/>
                  <a:gd name="T86" fmla="*/ 27 w 70"/>
                  <a:gd name="T87" fmla="*/ 39 h 86"/>
                  <a:gd name="T88" fmla="*/ 29 w 70"/>
                  <a:gd name="T89" fmla="*/ 38 h 86"/>
                  <a:gd name="T90" fmla="*/ 30 w 70"/>
                  <a:gd name="T91" fmla="*/ 36 h 86"/>
                  <a:gd name="T92" fmla="*/ 30 w 70"/>
                  <a:gd name="T93" fmla="*/ 35 h 86"/>
                  <a:gd name="T94" fmla="*/ 33 w 70"/>
                  <a:gd name="T95" fmla="*/ 33 h 86"/>
                  <a:gd name="T96" fmla="*/ 34 w 70"/>
                  <a:gd name="T97" fmla="*/ 29 h 86"/>
                  <a:gd name="T98" fmla="*/ 35 w 70"/>
                  <a:gd name="T99" fmla="*/ 26 h 86"/>
                  <a:gd name="T100" fmla="*/ 35 w 70"/>
                  <a:gd name="T101" fmla="*/ 24 h 86"/>
                  <a:gd name="T102" fmla="*/ 35 w 70"/>
                  <a:gd name="T103" fmla="*/ 22 h 86"/>
                  <a:gd name="T104" fmla="*/ 35 w 70"/>
                  <a:gd name="T105" fmla="*/ 20 h 86"/>
                  <a:gd name="T106" fmla="*/ 35 w 70"/>
                  <a:gd name="T107" fmla="*/ 18 h 86"/>
                  <a:gd name="T108" fmla="*/ 35 w 70"/>
                  <a:gd name="T109" fmla="*/ 15 h 86"/>
                  <a:gd name="T110" fmla="*/ 33 w 70"/>
                  <a:gd name="T111" fmla="*/ 13 h 86"/>
                  <a:gd name="T112" fmla="*/ 33 w 70"/>
                  <a:gd name="T113" fmla="*/ 11 h 86"/>
                  <a:gd name="T114" fmla="*/ 31 w 70"/>
                  <a:gd name="T115" fmla="*/ 9 h 86"/>
                  <a:gd name="T116" fmla="*/ 31 w 70"/>
                  <a:gd name="T117" fmla="*/ 7 h 86"/>
                  <a:gd name="T118" fmla="*/ 30 w 70"/>
                  <a:gd name="T119" fmla="*/ 7 h 86"/>
                  <a:gd name="T120" fmla="*/ 29 w 70"/>
                  <a:gd name="T121" fmla="*/ 5 h 86"/>
                  <a:gd name="T122" fmla="*/ 27 w 70"/>
                  <a:gd name="T123" fmla="*/ 5 h 86"/>
                  <a:gd name="T124" fmla="*/ 25 w 70"/>
                  <a:gd name="T125" fmla="*/ 2 h 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0"/>
                  <a:gd name="T190" fmla="*/ 0 h 86"/>
                  <a:gd name="T191" fmla="*/ 70 w 70"/>
                  <a:gd name="T192" fmla="*/ 86 h 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0" h="86">
                    <a:moveTo>
                      <a:pt x="50" y="4"/>
                    </a:moveTo>
                    <a:lnTo>
                      <a:pt x="48" y="2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2"/>
                    </a:lnTo>
                    <a:lnTo>
                      <a:pt x="25" y="2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8" y="15"/>
                    </a:lnTo>
                    <a:lnTo>
                      <a:pt x="8" y="17"/>
                    </a:lnTo>
                    <a:lnTo>
                      <a:pt x="7" y="17"/>
                    </a:lnTo>
                    <a:lnTo>
                      <a:pt x="5" y="19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3" y="63"/>
                    </a:lnTo>
                    <a:lnTo>
                      <a:pt x="3" y="64"/>
                    </a:lnTo>
                    <a:lnTo>
                      <a:pt x="3" y="66"/>
                    </a:lnTo>
                    <a:lnTo>
                      <a:pt x="5" y="66"/>
                    </a:lnTo>
                    <a:lnTo>
                      <a:pt x="5" y="68"/>
                    </a:lnTo>
                    <a:lnTo>
                      <a:pt x="5" y="70"/>
                    </a:lnTo>
                    <a:lnTo>
                      <a:pt x="5" y="71"/>
                    </a:lnTo>
                    <a:lnTo>
                      <a:pt x="7" y="71"/>
                    </a:lnTo>
                    <a:lnTo>
                      <a:pt x="8" y="73"/>
                    </a:lnTo>
                    <a:lnTo>
                      <a:pt x="10" y="73"/>
                    </a:lnTo>
                    <a:lnTo>
                      <a:pt x="10" y="75"/>
                    </a:lnTo>
                    <a:lnTo>
                      <a:pt x="10" y="76"/>
                    </a:lnTo>
                    <a:lnTo>
                      <a:pt x="12" y="76"/>
                    </a:lnTo>
                    <a:lnTo>
                      <a:pt x="12" y="78"/>
                    </a:lnTo>
                    <a:lnTo>
                      <a:pt x="13" y="78"/>
                    </a:lnTo>
                    <a:lnTo>
                      <a:pt x="13" y="80"/>
                    </a:lnTo>
                    <a:lnTo>
                      <a:pt x="17" y="80"/>
                    </a:lnTo>
                    <a:lnTo>
                      <a:pt x="17" y="81"/>
                    </a:lnTo>
                    <a:lnTo>
                      <a:pt x="18" y="83"/>
                    </a:lnTo>
                    <a:lnTo>
                      <a:pt x="22" y="85"/>
                    </a:lnTo>
                    <a:lnTo>
                      <a:pt x="23" y="85"/>
                    </a:lnTo>
                    <a:lnTo>
                      <a:pt x="25" y="85"/>
                    </a:lnTo>
                    <a:lnTo>
                      <a:pt x="27" y="85"/>
                    </a:lnTo>
                    <a:lnTo>
                      <a:pt x="28" y="86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33" y="86"/>
                    </a:lnTo>
                    <a:lnTo>
                      <a:pt x="35" y="86"/>
                    </a:lnTo>
                    <a:lnTo>
                      <a:pt x="37" y="86"/>
                    </a:lnTo>
                    <a:lnTo>
                      <a:pt x="38" y="86"/>
                    </a:lnTo>
                    <a:lnTo>
                      <a:pt x="40" y="85"/>
                    </a:lnTo>
                    <a:lnTo>
                      <a:pt x="42" y="85"/>
                    </a:lnTo>
                    <a:lnTo>
                      <a:pt x="45" y="85"/>
                    </a:lnTo>
                    <a:lnTo>
                      <a:pt x="47" y="83"/>
                    </a:lnTo>
                    <a:lnTo>
                      <a:pt x="48" y="83"/>
                    </a:lnTo>
                    <a:lnTo>
                      <a:pt x="48" y="81"/>
                    </a:lnTo>
                    <a:lnTo>
                      <a:pt x="50" y="81"/>
                    </a:lnTo>
                    <a:lnTo>
                      <a:pt x="52" y="81"/>
                    </a:lnTo>
                    <a:lnTo>
                      <a:pt x="52" y="80"/>
                    </a:lnTo>
                    <a:lnTo>
                      <a:pt x="53" y="80"/>
                    </a:lnTo>
                    <a:lnTo>
                      <a:pt x="55" y="78"/>
                    </a:lnTo>
                    <a:lnTo>
                      <a:pt x="57" y="78"/>
                    </a:lnTo>
                    <a:lnTo>
                      <a:pt x="58" y="76"/>
                    </a:lnTo>
                    <a:lnTo>
                      <a:pt x="58" y="75"/>
                    </a:lnTo>
                    <a:lnTo>
                      <a:pt x="60" y="73"/>
                    </a:lnTo>
                    <a:lnTo>
                      <a:pt x="60" y="71"/>
                    </a:lnTo>
                    <a:lnTo>
                      <a:pt x="61" y="71"/>
                    </a:lnTo>
                    <a:lnTo>
                      <a:pt x="61" y="70"/>
                    </a:lnTo>
                    <a:lnTo>
                      <a:pt x="63" y="68"/>
                    </a:lnTo>
                    <a:lnTo>
                      <a:pt x="63" y="66"/>
                    </a:lnTo>
                    <a:lnTo>
                      <a:pt x="65" y="66"/>
                    </a:lnTo>
                    <a:lnTo>
                      <a:pt x="66" y="64"/>
                    </a:lnTo>
                    <a:lnTo>
                      <a:pt x="66" y="61"/>
                    </a:lnTo>
                    <a:lnTo>
                      <a:pt x="68" y="58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0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1"/>
                    </a:lnTo>
                    <a:lnTo>
                      <a:pt x="70" y="39"/>
                    </a:lnTo>
                    <a:lnTo>
                      <a:pt x="70" y="37"/>
                    </a:lnTo>
                    <a:lnTo>
                      <a:pt x="70" y="36"/>
                    </a:lnTo>
                    <a:lnTo>
                      <a:pt x="70" y="32"/>
                    </a:lnTo>
                    <a:lnTo>
                      <a:pt x="70" y="31"/>
                    </a:lnTo>
                    <a:lnTo>
                      <a:pt x="70" y="29"/>
                    </a:lnTo>
                    <a:lnTo>
                      <a:pt x="68" y="26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6" y="21"/>
                    </a:lnTo>
                    <a:lnTo>
                      <a:pt x="66" y="19"/>
                    </a:lnTo>
                    <a:lnTo>
                      <a:pt x="65" y="17"/>
                    </a:lnTo>
                    <a:lnTo>
                      <a:pt x="63" y="17"/>
                    </a:lnTo>
                    <a:lnTo>
                      <a:pt x="63" y="15"/>
                    </a:lnTo>
                    <a:lnTo>
                      <a:pt x="61" y="14"/>
                    </a:lnTo>
                    <a:lnTo>
                      <a:pt x="60" y="14"/>
                    </a:lnTo>
                    <a:lnTo>
                      <a:pt x="60" y="12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9"/>
                    </a:lnTo>
                    <a:lnTo>
                      <a:pt x="57" y="9"/>
                    </a:lnTo>
                    <a:lnTo>
                      <a:pt x="55" y="9"/>
                    </a:lnTo>
                    <a:lnTo>
                      <a:pt x="55" y="7"/>
                    </a:lnTo>
                    <a:lnTo>
                      <a:pt x="53" y="5"/>
                    </a:ln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4" name="Rectangle 1046"/>
              <p:cNvSpPr>
                <a:spLocks noChangeArrowheads="1"/>
              </p:cNvSpPr>
              <p:nvPr/>
            </p:nvSpPr>
            <p:spPr bwMode="auto">
              <a:xfrm>
                <a:off x="4711" y="581"/>
                <a:ext cx="938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55" name="Rectangle 1047"/>
              <p:cNvSpPr>
                <a:spLocks noChangeArrowheads="1"/>
              </p:cNvSpPr>
              <p:nvPr/>
            </p:nvSpPr>
            <p:spPr bwMode="auto">
              <a:xfrm>
                <a:off x="4710" y="611"/>
                <a:ext cx="940" cy="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56" name="Rectangle 1048"/>
              <p:cNvSpPr>
                <a:spLocks noChangeArrowheads="1"/>
              </p:cNvSpPr>
              <p:nvPr/>
            </p:nvSpPr>
            <p:spPr bwMode="auto">
              <a:xfrm>
                <a:off x="4710" y="605"/>
                <a:ext cx="940" cy="4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57" name="Rectangle 1049"/>
              <p:cNvSpPr>
                <a:spLocks noChangeArrowheads="1"/>
              </p:cNvSpPr>
              <p:nvPr/>
            </p:nvSpPr>
            <p:spPr bwMode="auto">
              <a:xfrm>
                <a:off x="4842" y="573"/>
                <a:ext cx="60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58" name="Rectangle 1050"/>
              <p:cNvSpPr>
                <a:spLocks noChangeArrowheads="1"/>
              </p:cNvSpPr>
              <p:nvPr/>
            </p:nvSpPr>
            <p:spPr bwMode="auto">
              <a:xfrm>
                <a:off x="4952" y="604"/>
                <a:ext cx="7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eaLnBrk="0" hangingPunct="0"/>
                <a:r>
                  <a:rPr lang="en-US" sz="1700">
                    <a:solidFill>
                      <a:schemeClr val="accent2"/>
                    </a:solidFill>
                  </a:rPr>
                  <a:t>θ</a:t>
                </a:r>
                <a:endParaRPr lang="en-US" sz="2400" b="0">
                  <a:solidFill>
                    <a:schemeClr val="accent2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59" name="Rectangle 1051"/>
              <p:cNvSpPr>
                <a:spLocks noChangeArrowheads="1"/>
              </p:cNvSpPr>
              <p:nvPr/>
            </p:nvSpPr>
            <p:spPr bwMode="auto">
              <a:xfrm>
                <a:off x="5027" y="682"/>
                <a:ext cx="147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eaLnBrk="0" hangingPunct="0"/>
                <a:r>
                  <a:rPr lang="en-US" sz="1100" dirty="0">
                    <a:solidFill>
                      <a:schemeClr val="accent2"/>
                    </a:solidFill>
                  </a:rPr>
                  <a:t>Hot</a:t>
                </a:r>
                <a:endParaRPr lang="en-US" sz="2400" b="0" dirty="0">
                  <a:solidFill>
                    <a:schemeClr val="accent2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60" name="Rectangle 1052"/>
              <p:cNvSpPr>
                <a:spLocks noChangeArrowheads="1"/>
              </p:cNvSpPr>
              <p:nvPr/>
            </p:nvSpPr>
            <p:spPr bwMode="auto">
              <a:xfrm>
                <a:off x="4725" y="804"/>
                <a:ext cx="601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fr-LU"/>
              </a:p>
            </p:txBody>
          </p:sp>
          <p:sp>
            <p:nvSpPr>
              <p:cNvPr id="461" name="Rectangle 1053"/>
              <p:cNvSpPr>
                <a:spLocks noChangeArrowheads="1"/>
              </p:cNvSpPr>
              <p:nvPr/>
            </p:nvSpPr>
            <p:spPr bwMode="auto">
              <a:xfrm>
                <a:off x="4836" y="836"/>
                <a:ext cx="74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eaLnBrk="0" hangingPunct="0"/>
                <a:r>
                  <a:rPr lang="en-US" sz="1700">
                    <a:solidFill>
                      <a:srgbClr val="FF0000"/>
                    </a:solidFill>
                  </a:rPr>
                  <a:t>θ</a:t>
                </a:r>
                <a:endParaRPr lang="en-US" sz="2400" b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62" name="Rectangle 1054"/>
              <p:cNvSpPr>
                <a:spLocks noChangeArrowheads="1"/>
              </p:cNvSpPr>
              <p:nvPr/>
            </p:nvSpPr>
            <p:spPr bwMode="auto">
              <a:xfrm>
                <a:off x="4908" y="913"/>
                <a:ext cx="196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r" eaLnBrk="0" hangingPunct="0"/>
                <a:r>
                  <a:rPr lang="en-US" sz="1100">
                    <a:solidFill>
                      <a:srgbClr val="FF0000"/>
                    </a:solidFill>
                  </a:rPr>
                  <a:t>Cold</a:t>
                </a:r>
                <a:endParaRPr lang="en-US" sz="2400" b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2" name="Group 1055"/>
            <p:cNvGrpSpPr>
              <a:grpSpLocks/>
            </p:cNvGrpSpPr>
            <p:nvPr/>
          </p:nvGrpSpPr>
          <p:grpSpPr bwMode="auto">
            <a:xfrm>
              <a:off x="4728" y="1008"/>
              <a:ext cx="580" cy="234"/>
              <a:chOff x="4125" y="2055"/>
              <a:chExt cx="580" cy="234"/>
            </a:xfrm>
          </p:grpSpPr>
          <p:sp>
            <p:nvSpPr>
              <p:cNvPr id="23" name="Rectangle 1056"/>
              <p:cNvSpPr>
                <a:spLocks noChangeArrowheads="1"/>
              </p:cNvSpPr>
              <p:nvPr/>
            </p:nvSpPr>
            <p:spPr bwMode="auto">
              <a:xfrm>
                <a:off x="4125" y="2055"/>
                <a:ext cx="519" cy="23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LU"/>
              </a:p>
            </p:txBody>
          </p:sp>
          <p:sp>
            <p:nvSpPr>
              <p:cNvPr id="24" name="Text Box 1057"/>
              <p:cNvSpPr txBox="1">
                <a:spLocks noChangeArrowheads="1"/>
              </p:cNvSpPr>
              <p:nvPr/>
            </p:nvSpPr>
            <p:spPr bwMode="auto">
              <a:xfrm>
                <a:off x="4207" y="2078"/>
                <a:ext cx="498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800" b="1" dirty="0">
                    <a:solidFill>
                      <a:schemeClr val="tx1"/>
                    </a:solidFill>
                  </a:rPr>
                  <a:t>Cold zone</a:t>
                </a:r>
              </a:p>
            </p:txBody>
          </p:sp>
          <p:sp>
            <p:nvSpPr>
              <p:cNvPr id="25" name="Text Box 1058"/>
              <p:cNvSpPr txBox="1">
                <a:spLocks noChangeArrowheads="1"/>
              </p:cNvSpPr>
              <p:nvPr/>
            </p:nvSpPr>
            <p:spPr bwMode="auto">
              <a:xfrm>
                <a:off x="4207" y="2177"/>
                <a:ext cx="486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sz="800" b="1" dirty="0">
                    <a:solidFill>
                      <a:schemeClr val="tx1"/>
                    </a:solidFill>
                  </a:rPr>
                  <a:t>Hot zone</a:t>
                </a:r>
              </a:p>
            </p:txBody>
          </p:sp>
          <p:pic>
            <p:nvPicPr>
              <p:cNvPr id="26" name="Picture 1059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140" y="2071"/>
                <a:ext cx="108" cy="199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</p:grpSp>
      </p:grpSp>
      <p:sp>
        <p:nvSpPr>
          <p:cNvPr id="1067" name="Rectangle 1066"/>
          <p:cNvSpPr/>
          <p:nvPr/>
        </p:nvSpPr>
        <p:spPr>
          <a:xfrm>
            <a:off x="971549" y="6062596"/>
            <a:ext cx="10772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LU" dirty="0" err="1"/>
              <a:t>After</a:t>
            </a:r>
            <a:r>
              <a:rPr lang="fr-LU" dirty="0"/>
              <a:t> 13 minutes, the hot zone </a:t>
            </a:r>
            <a:r>
              <a:rPr lang="fr-LU" dirty="0" err="1"/>
              <a:t>temperature</a:t>
            </a:r>
            <a:r>
              <a:rPr lang="fr-LU" dirty="0"/>
              <a:t> </a:t>
            </a:r>
            <a:r>
              <a:rPr lang="fr-LU" dirty="0" err="1"/>
              <a:t>reaches</a:t>
            </a:r>
            <a:r>
              <a:rPr lang="fr-LU" dirty="0"/>
              <a:t> 500°C </a:t>
            </a:r>
            <a:r>
              <a:rPr lang="fr-LU" dirty="0">
                <a:sym typeface="Wingdings" panose="05000000000000000000" pitchFamily="2" charset="2"/>
              </a:rPr>
              <a:t> Switch </a:t>
            </a:r>
            <a:r>
              <a:rPr lang="fr-LU" dirty="0" err="1">
                <a:sym typeface="Wingdings" panose="05000000000000000000" pitchFamily="2" charset="2"/>
              </a:rPr>
              <a:t>from</a:t>
            </a:r>
            <a:r>
              <a:rPr lang="fr-LU" dirty="0">
                <a:sym typeface="Wingdings" panose="05000000000000000000" pitchFamily="2" charset="2"/>
              </a:rPr>
              <a:t> 2 zones to 1 zone</a:t>
            </a:r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19286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0272" t="28612" r="24228" b="14853"/>
          <a:stretch/>
        </p:blipFill>
        <p:spPr>
          <a:xfrm>
            <a:off x="2847975" y="1883454"/>
            <a:ext cx="6217984" cy="43458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4701972" y="2300825"/>
            <a:ext cx="936104" cy="190915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199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5.2. </a:t>
            </a:r>
            <a:r>
              <a:rPr lang="en-GB" dirty="0" err="1"/>
              <a:t>OZone</a:t>
            </a:r>
            <a:r>
              <a:rPr lang="en-GB" dirty="0"/>
              <a:t> Localised fire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27292" t="24212" r="27396" b="22038"/>
          <a:stretch/>
        </p:blipFill>
        <p:spPr>
          <a:xfrm>
            <a:off x="2562677" y="1786509"/>
            <a:ext cx="6840715" cy="456437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106608" y="4563674"/>
            <a:ext cx="1876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200" dirty="0">
                <a:solidFill>
                  <a:srgbClr val="00B050"/>
                </a:solidFill>
              </a:rPr>
              <a:t>The </a:t>
            </a:r>
            <a:r>
              <a:rPr lang="fr-LU" sz="1200" dirty="0" err="1">
                <a:solidFill>
                  <a:srgbClr val="00B050"/>
                </a:solidFill>
              </a:rPr>
              <a:t>target</a:t>
            </a:r>
            <a:r>
              <a:rPr lang="fr-LU" sz="1200" dirty="0">
                <a:solidFill>
                  <a:srgbClr val="00B050"/>
                </a:solidFill>
              </a:rPr>
              <a:t> (</a:t>
            </a:r>
            <a:r>
              <a:rPr lang="fr-LU" sz="1200" dirty="0" err="1">
                <a:solidFill>
                  <a:srgbClr val="00B050"/>
                </a:solidFill>
              </a:rPr>
              <a:t>column</a:t>
            </a:r>
            <a:r>
              <a:rPr lang="fr-LU" sz="1200" dirty="0">
                <a:solidFill>
                  <a:srgbClr val="00B050"/>
                </a:solidFill>
              </a:rPr>
              <a:t>,…) </a:t>
            </a:r>
            <a:r>
              <a:rPr lang="fr-LU" sz="1200" dirty="0" err="1">
                <a:solidFill>
                  <a:srgbClr val="00B050"/>
                </a:solidFill>
              </a:rPr>
              <a:t>is</a:t>
            </a:r>
            <a:r>
              <a:rPr lang="fr-LU" sz="1200" dirty="0">
                <a:solidFill>
                  <a:srgbClr val="00B050"/>
                </a:solidFill>
              </a:rPr>
              <a:t> </a:t>
            </a:r>
            <a:r>
              <a:rPr lang="fr-LU" sz="1200" dirty="0" err="1">
                <a:solidFill>
                  <a:srgbClr val="00B050"/>
                </a:solidFill>
              </a:rPr>
              <a:t>always</a:t>
            </a:r>
            <a:r>
              <a:rPr lang="fr-LU" sz="1200" dirty="0">
                <a:solidFill>
                  <a:srgbClr val="00B050"/>
                </a:solidFill>
              </a:rPr>
              <a:t> on the axis y = 0. It </a:t>
            </a:r>
            <a:r>
              <a:rPr lang="fr-LU" sz="1200" dirty="0" err="1">
                <a:solidFill>
                  <a:srgbClr val="00B050"/>
                </a:solidFill>
              </a:rPr>
              <a:t>is</a:t>
            </a:r>
            <a:r>
              <a:rPr lang="fr-LU" sz="1200" dirty="0">
                <a:solidFill>
                  <a:srgbClr val="00B050"/>
                </a:solidFill>
              </a:rPr>
              <a:t> </a:t>
            </a:r>
            <a:r>
              <a:rPr lang="fr-LU" sz="1200" dirty="0" err="1">
                <a:solidFill>
                  <a:srgbClr val="00B050"/>
                </a:solidFill>
              </a:rPr>
              <a:t>recommended</a:t>
            </a:r>
            <a:r>
              <a:rPr lang="fr-LU" sz="1200" dirty="0">
                <a:solidFill>
                  <a:srgbClr val="00B050"/>
                </a:solidFill>
              </a:rPr>
              <a:t> to set </a:t>
            </a:r>
            <a:r>
              <a:rPr lang="fr-LU" sz="1200" dirty="0" err="1">
                <a:solidFill>
                  <a:srgbClr val="00B050"/>
                </a:solidFill>
              </a:rPr>
              <a:t>it</a:t>
            </a:r>
            <a:r>
              <a:rPr lang="fr-LU" sz="1200" dirty="0">
                <a:solidFill>
                  <a:srgbClr val="00B050"/>
                </a:solidFill>
              </a:rPr>
              <a:t> on x = 0</a:t>
            </a:r>
          </a:p>
        </p:txBody>
      </p:sp>
      <p:sp>
        <p:nvSpPr>
          <p:cNvPr id="9" name="Right Brace 8"/>
          <p:cNvSpPr/>
          <p:nvPr/>
        </p:nvSpPr>
        <p:spPr>
          <a:xfrm>
            <a:off x="9403392" y="2989761"/>
            <a:ext cx="294116" cy="1020264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0" name="Rectangle 9"/>
          <p:cNvSpPr/>
          <p:nvPr/>
        </p:nvSpPr>
        <p:spPr bwMode="auto">
          <a:xfrm>
            <a:off x="3482772" y="2197688"/>
            <a:ext cx="784428" cy="190915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97508" y="3176727"/>
            <a:ext cx="1876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>
                <a:solidFill>
                  <a:schemeClr val="accent6">
                    <a:lumMod val="75000"/>
                  </a:schemeClr>
                </a:solidFill>
              </a:rPr>
              <a:t>Evolution of RHR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29338" y="3190556"/>
            <a:ext cx="24336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Diameter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 and position of the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localised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fire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29223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5.2. </a:t>
            </a:r>
            <a:r>
              <a:rPr lang="en-GB" dirty="0" err="1"/>
              <a:t>OZone</a:t>
            </a:r>
            <a:r>
              <a:rPr lang="en-GB" dirty="0"/>
              <a:t> Localised fire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26953" t="21389" r="27032" b="22222"/>
          <a:stretch/>
        </p:blipFill>
        <p:spPr>
          <a:xfrm>
            <a:off x="168274" y="1847850"/>
            <a:ext cx="6334125" cy="4366136"/>
          </a:xfrm>
          <a:prstGeom prst="rect">
            <a:avLst/>
          </a:prstGeom>
        </p:spPr>
      </p:pic>
      <p:sp>
        <p:nvSpPr>
          <p:cNvPr id="6" name="Rectangle: Rounded Corners 5"/>
          <p:cNvSpPr/>
          <p:nvPr/>
        </p:nvSpPr>
        <p:spPr>
          <a:xfrm>
            <a:off x="1082675" y="3552825"/>
            <a:ext cx="1285875" cy="3048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3" name="Rectangle 12"/>
          <p:cNvSpPr/>
          <p:nvPr/>
        </p:nvSpPr>
        <p:spPr>
          <a:xfrm>
            <a:off x="700483" y="3985641"/>
            <a:ext cx="20502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400" dirty="0">
                <a:solidFill>
                  <a:srgbClr val="0070C0"/>
                </a:solidFill>
              </a:rPr>
              <a:t>1. </a:t>
            </a:r>
            <a:r>
              <a:rPr lang="fr-LU" sz="1400" dirty="0" err="1">
                <a:solidFill>
                  <a:srgbClr val="0070C0"/>
                </a:solidFill>
              </a:rPr>
              <a:t>Run</a:t>
            </a:r>
            <a:r>
              <a:rPr lang="fr-LU" sz="1400" dirty="0">
                <a:solidFill>
                  <a:srgbClr val="0070C0"/>
                </a:solidFill>
              </a:rPr>
              <a:t> the Thermal Action </a:t>
            </a:r>
            <a:r>
              <a:rPr lang="fr-LU" sz="1400" dirty="0" err="1">
                <a:solidFill>
                  <a:srgbClr val="0070C0"/>
                </a:solidFill>
              </a:rPr>
              <a:t>calculation</a:t>
            </a:r>
            <a:endParaRPr lang="fr-LU" sz="1400" dirty="0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8776" y="3292254"/>
            <a:ext cx="224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2. Select the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Heating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Compartment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Localised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 or max.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between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LU" sz="1400" dirty="0" err="1">
                <a:solidFill>
                  <a:schemeClr val="accent2">
                    <a:lumMod val="75000"/>
                  </a:schemeClr>
                </a:solidFill>
              </a:rPr>
              <a:t>both</a:t>
            </a:r>
            <a:r>
              <a:rPr lang="fr-LU" sz="1400" dirty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68776" y="4030918"/>
            <a:ext cx="22490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400" dirty="0">
                <a:solidFill>
                  <a:schemeClr val="accent6">
                    <a:lumMod val="75000"/>
                  </a:schemeClr>
                </a:solidFill>
              </a:rPr>
              <a:t>3. Select the Profile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68776" y="4351551"/>
            <a:ext cx="224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sz="1400" dirty="0">
                <a:solidFill>
                  <a:srgbClr val="00B050"/>
                </a:solidFill>
              </a:rPr>
              <a:t>4. </a:t>
            </a:r>
            <a:r>
              <a:rPr lang="fr-LU" sz="1400" dirty="0" err="1">
                <a:solidFill>
                  <a:srgbClr val="00B050"/>
                </a:solidFill>
              </a:rPr>
              <a:t>Run</a:t>
            </a:r>
            <a:r>
              <a:rPr lang="fr-LU" sz="1400" dirty="0">
                <a:solidFill>
                  <a:srgbClr val="00B050"/>
                </a:solidFill>
              </a:rPr>
              <a:t> the </a:t>
            </a:r>
            <a:r>
              <a:rPr lang="fr-LU" sz="1400" dirty="0" err="1">
                <a:solidFill>
                  <a:srgbClr val="00B050"/>
                </a:solidFill>
              </a:rPr>
              <a:t>Steel</a:t>
            </a:r>
            <a:r>
              <a:rPr lang="fr-LU" sz="1400" dirty="0">
                <a:solidFill>
                  <a:srgbClr val="00B050"/>
                </a:solidFill>
              </a:rPr>
              <a:t> </a:t>
            </a:r>
            <a:r>
              <a:rPr lang="fr-LU" sz="1400" dirty="0" err="1">
                <a:solidFill>
                  <a:srgbClr val="00B050"/>
                </a:solidFill>
              </a:rPr>
              <a:t>Temperature</a:t>
            </a:r>
            <a:r>
              <a:rPr lang="fr-LU" sz="1400" dirty="0">
                <a:solidFill>
                  <a:srgbClr val="00B050"/>
                </a:solidFill>
              </a:rPr>
              <a:t> </a:t>
            </a:r>
            <a:r>
              <a:rPr lang="fr-LU" sz="1400" dirty="0" err="1">
                <a:solidFill>
                  <a:srgbClr val="00B050"/>
                </a:solidFill>
              </a:rPr>
              <a:t>calculation</a:t>
            </a:r>
            <a:endParaRPr lang="fr-LU" sz="1400" dirty="0">
              <a:solidFill>
                <a:srgbClr val="00B050"/>
              </a:solidFill>
            </a:endParaRPr>
          </a:p>
        </p:txBody>
      </p:sp>
      <p:sp>
        <p:nvSpPr>
          <p:cNvPr id="17" name="Rectangle: Rounded Corners 16"/>
          <p:cNvSpPr/>
          <p:nvPr/>
        </p:nvSpPr>
        <p:spPr>
          <a:xfrm>
            <a:off x="2940049" y="3554186"/>
            <a:ext cx="1285875" cy="304800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8" name="Rectangle: Rounded Corners 17"/>
          <p:cNvSpPr/>
          <p:nvPr/>
        </p:nvSpPr>
        <p:spPr>
          <a:xfrm>
            <a:off x="2940050" y="3895956"/>
            <a:ext cx="1285875" cy="304800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9" name="Rectangle: Rounded Corners 18"/>
          <p:cNvSpPr/>
          <p:nvPr/>
        </p:nvSpPr>
        <p:spPr>
          <a:xfrm>
            <a:off x="2940050" y="4237726"/>
            <a:ext cx="1285875" cy="304800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21" name="Rectangle 20"/>
          <p:cNvSpPr/>
          <p:nvPr/>
        </p:nvSpPr>
        <p:spPr>
          <a:xfrm>
            <a:off x="6599774" y="1504062"/>
            <a:ext cx="2521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LU" u="sng" dirty="0"/>
              <a:t>EN 1991-1-2 § 3.3.2 (4)</a:t>
            </a:r>
          </a:p>
        </p:txBody>
      </p:sp>
      <p:sp>
        <p:nvSpPr>
          <p:cNvPr id="7" name="Arrow: Right 6"/>
          <p:cNvSpPr/>
          <p:nvPr/>
        </p:nvSpPr>
        <p:spPr>
          <a:xfrm>
            <a:off x="6369052" y="3577614"/>
            <a:ext cx="650873" cy="1872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/>
          <a:srcRect l="39844" t="25972" r="34531" b="63611"/>
          <a:stretch/>
        </p:blipFill>
        <p:spPr>
          <a:xfrm>
            <a:off x="7084114" y="3288887"/>
            <a:ext cx="3763064" cy="860458"/>
          </a:xfrm>
          <a:prstGeom prst="rect">
            <a:avLst/>
          </a:prstGeom>
        </p:spPr>
      </p:pic>
      <p:pic>
        <p:nvPicPr>
          <p:cNvPr id="2050" name="Picture 2" descr="Résultat de recherche d'images pour &quot;fire&quot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489516"/>
            <a:ext cx="676275" cy="98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7084114" y="3857625"/>
            <a:ext cx="1269311" cy="173293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38" name="Rectangle 37"/>
          <p:cNvSpPr/>
          <p:nvPr/>
        </p:nvSpPr>
        <p:spPr>
          <a:xfrm>
            <a:off x="6550024" y="1869816"/>
            <a:ext cx="54991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>
                <a:latin typeface="Arial" panose="020B0604020202020204" pitchFamily="34" charset="0"/>
              </a:rPr>
              <a:t>In order to calculate more accurately the temperature distribution along a member, in case of a </a:t>
            </a:r>
            <a:r>
              <a:rPr lang="en-US" sz="1400" dirty="0" err="1">
                <a:latin typeface="Arial" panose="020B0604020202020204" pitchFamily="34" charset="0"/>
              </a:rPr>
              <a:t>localised</a:t>
            </a:r>
            <a:r>
              <a:rPr lang="en-US" sz="1400" dirty="0">
                <a:latin typeface="Arial" panose="020B0604020202020204" pitchFamily="34" charset="0"/>
              </a:rPr>
              <a:t> fire, a combination of results obtained with a two-zone model and a </a:t>
            </a:r>
            <a:r>
              <a:rPr lang="en-US" sz="1400" dirty="0" err="1">
                <a:latin typeface="Arial" panose="020B0604020202020204" pitchFamily="34" charset="0"/>
              </a:rPr>
              <a:t>localised</a:t>
            </a:r>
            <a:r>
              <a:rPr lang="en-US" sz="1400" dirty="0">
                <a:latin typeface="Arial" panose="020B0604020202020204" pitchFamily="34" charset="0"/>
              </a:rPr>
              <a:t> fire approach may </a:t>
            </a:r>
            <a:r>
              <a:rPr lang="fr-LU" sz="1400" dirty="0" err="1">
                <a:latin typeface="Arial" panose="020B0604020202020204" pitchFamily="34" charset="0"/>
              </a:rPr>
              <a:t>be</a:t>
            </a:r>
            <a:r>
              <a:rPr lang="fr-LU" sz="1400" dirty="0">
                <a:latin typeface="Arial" panose="020B0604020202020204" pitchFamily="34" charset="0"/>
              </a:rPr>
              <a:t> </a:t>
            </a:r>
            <a:r>
              <a:rPr lang="fr-LU" sz="1400" dirty="0" err="1">
                <a:latin typeface="Arial" panose="020B0604020202020204" pitchFamily="34" charset="0"/>
              </a:rPr>
              <a:t>considered</a:t>
            </a:r>
            <a:r>
              <a:rPr lang="fr-LU" sz="1400" dirty="0">
                <a:latin typeface="Arial" panose="020B0604020202020204" pitchFamily="34" charset="0"/>
              </a:rPr>
              <a:t>.</a:t>
            </a:r>
          </a:p>
          <a:p>
            <a:pPr algn="just"/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</a:rPr>
              <a:t>NOTE The temperature field in the member may be obtained by considering the maximum effect at each location given by the two fire models.</a:t>
            </a:r>
            <a:endParaRPr lang="fr-LU" sz="1200" dirty="0">
              <a:solidFill>
                <a:srgbClr val="FF0000"/>
              </a:solidFill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6707179" y="4059183"/>
            <a:ext cx="5214009" cy="1554325"/>
            <a:chOff x="6821479" y="4059183"/>
            <a:chExt cx="5214009" cy="1554325"/>
          </a:xfrm>
        </p:grpSpPr>
        <p:sp>
          <p:nvSpPr>
            <p:cNvPr id="23" name="Rectangle 22"/>
            <p:cNvSpPr/>
            <p:nvPr/>
          </p:nvSpPr>
          <p:spPr>
            <a:xfrm>
              <a:off x="6848475" y="4466896"/>
              <a:ext cx="5163985" cy="223035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2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LU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848475" y="4422901"/>
              <a:ext cx="5163985" cy="311024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20000"/>
              </a:scheme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LU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821479" y="5193167"/>
              <a:ext cx="1597307" cy="373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LU" b="1" dirty="0" err="1"/>
                <a:t>Localised</a:t>
              </a:r>
              <a:endParaRPr lang="fr-LU" b="1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614059" y="5234963"/>
              <a:ext cx="1421429" cy="378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r-LU" b="1" dirty="0" err="1"/>
                <a:t>Localised</a:t>
              </a:r>
              <a:endParaRPr lang="fr-LU" b="1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026166" y="4930642"/>
              <a:ext cx="80860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LU" b="1" dirty="0"/>
                <a:t>Zone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792574" y="4059183"/>
              <a:ext cx="12757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LU" b="1" dirty="0" err="1">
                  <a:solidFill>
                    <a:srgbClr val="FF0000"/>
                  </a:solidFill>
                </a:rPr>
                <a:t>Localised</a:t>
              </a:r>
              <a:endParaRPr lang="fr-LU" b="1" dirty="0">
                <a:solidFill>
                  <a:srgbClr val="FF0000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821479" y="4855006"/>
              <a:ext cx="91939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LU" b="1" dirty="0">
                  <a:solidFill>
                    <a:srgbClr val="FF0000"/>
                  </a:solidFill>
                </a:rPr>
                <a:t>Zone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0972084" y="4862897"/>
              <a:ext cx="10634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r-LU" b="1" dirty="0">
                  <a:solidFill>
                    <a:srgbClr val="FF0000"/>
                  </a:solidFill>
                </a:rPr>
                <a:t>Zone</a:t>
              </a: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7026381" y="4364803"/>
              <a:ext cx="4808173" cy="785460"/>
              <a:chOff x="7054936" y="4842881"/>
              <a:chExt cx="4808173" cy="785460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7054936" y="4842881"/>
                <a:ext cx="2405579" cy="785460"/>
                <a:chOff x="7036595" y="4774759"/>
                <a:chExt cx="2405579" cy="785460"/>
              </a:xfrm>
            </p:grpSpPr>
            <p:sp>
              <p:nvSpPr>
                <p:cNvPr id="71" name="Freeform 70"/>
                <p:cNvSpPr/>
                <p:nvPr/>
              </p:nvSpPr>
              <p:spPr>
                <a:xfrm>
                  <a:off x="8762338" y="4774759"/>
                  <a:ext cx="679836" cy="540688"/>
                </a:xfrm>
                <a:custGeom>
                  <a:avLst/>
                  <a:gdLst>
                    <a:gd name="connsiteX0" fmla="*/ 0 w 679836"/>
                    <a:gd name="connsiteY0" fmla="*/ 540688 h 540688"/>
                    <a:gd name="connsiteX1" fmla="*/ 178904 w 679836"/>
                    <a:gd name="connsiteY1" fmla="*/ 473102 h 540688"/>
                    <a:gd name="connsiteX2" fmla="*/ 361784 w 679836"/>
                    <a:gd name="connsiteY2" fmla="*/ 389613 h 540688"/>
                    <a:gd name="connsiteX3" fmla="*/ 532737 w 679836"/>
                    <a:gd name="connsiteY3" fmla="*/ 274320 h 540688"/>
                    <a:gd name="connsiteX4" fmla="*/ 644055 w 679836"/>
                    <a:gd name="connsiteY4" fmla="*/ 147099 h 540688"/>
                    <a:gd name="connsiteX5" fmla="*/ 679836 w 679836"/>
                    <a:gd name="connsiteY5" fmla="*/ 0 h 540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9836" h="540688">
                      <a:moveTo>
                        <a:pt x="0" y="540688"/>
                      </a:moveTo>
                      <a:cubicBezTo>
                        <a:pt x="59303" y="519484"/>
                        <a:pt x="118607" y="498281"/>
                        <a:pt x="178904" y="473102"/>
                      </a:cubicBezTo>
                      <a:cubicBezTo>
                        <a:pt x="239201" y="447923"/>
                        <a:pt x="302812" y="422743"/>
                        <a:pt x="361784" y="389613"/>
                      </a:cubicBezTo>
                      <a:cubicBezTo>
                        <a:pt x="420756" y="356483"/>
                        <a:pt x="485692" y="314739"/>
                        <a:pt x="532737" y="274320"/>
                      </a:cubicBezTo>
                      <a:cubicBezTo>
                        <a:pt x="579782" y="233901"/>
                        <a:pt x="619539" y="192819"/>
                        <a:pt x="644055" y="147099"/>
                      </a:cubicBezTo>
                      <a:cubicBezTo>
                        <a:pt x="668571" y="101379"/>
                        <a:pt x="674203" y="50689"/>
                        <a:pt x="679836" y="0"/>
                      </a:cubicBezTo>
                    </a:path>
                  </a:pathLst>
                </a:cu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Freeform 76"/>
                <p:cNvSpPr/>
                <p:nvPr/>
              </p:nvSpPr>
              <p:spPr>
                <a:xfrm>
                  <a:off x="7036595" y="5314950"/>
                  <a:ext cx="1726406" cy="245269"/>
                </a:xfrm>
                <a:custGeom>
                  <a:avLst/>
                  <a:gdLst>
                    <a:gd name="connsiteX0" fmla="*/ 0 w 1726406"/>
                    <a:gd name="connsiteY0" fmla="*/ 245269 h 245269"/>
                    <a:gd name="connsiteX1" fmla="*/ 261937 w 1726406"/>
                    <a:gd name="connsiteY1" fmla="*/ 240507 h 245269"/>
                    <a:gd name="connsiteX2" fmla="*/ 514350 w 1726406"/>
                    <a:gd name="connsiteY2" fmla="*/ 226219 h 245269"/>
                    <a:gd name="connsiteX3" fmla="*/ 809625 w 1726406"/>
                    <a:gd name="connsiteY3" fmla="*/ 197644 h 245269"/>
                    <a:gd name="connsiteX4" fmla="*/ 1173956 w 1726406"/>
                    <a:gd name="connsiteY4" fmla="*/ 140494 h 245269"/>
                    <a:gd name="connsiteX5" fmla="*/ 1512093 w 1726406"/>
                    <a:gd name="connsiteY5" fmla="*/ 64294 h 245269"/>
                    <a:gd name="connsiteX6" fmla="*/ 1726406 w 1726406"/>
                    <a:gd name="connsiteY6" fmla="*/ 0 h 245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6406" h="245269">
                      <a:moveTo>
                        <a:pt x="0" y="245269"/>
                      </a:moveTo>
                      <a:lnTo>
                        <a:pt x="261937" y="240507"/>
                      </a:lnTo>
                      <a:cubicBezTo>
                        <a:pt x="347662" y="237332"/>
                        <a:pt x="423069" y="233363"/>
                        <a:pt x="514350" y="226219"/>
                      </a:cubicBezTo>
                      <a:cubicBezTo>
                        <a:pt x="605631" y="219075"/>
                        <a:pt x="699691" y="211932"/>
                        <a:pt x="809625" y="197644"/>
                      </a:cubicBezTo>
                      <a:cubicBezTo>
                        <a:pt x="919559" y="183357"/>
                        <a:pt x="1056878" y="162719"/>
                        <a:pt x="1173956" y="140494"/>
                      </a:cubicBezTo>
                      <a:cubicBezTo>
                        <a:pt x="1291034" y="118269"/>
                        <a:pt x="1420018" y="87710"/>
                        <a:pt x="1512093" y="64294"/>
                      </a:cubicBezTo>
                      <a:cubicBezTo>
                        <a:pt x="1604168" y="40878"/>
                        <a:pt x="1665287" y="20439"/>
                        <a:pt x="1726406" y="0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3" name="Straight Connector 72"/>
                <p:cNvCxnSpPr/>
                <p:nvPr/>
              </p:nvCxnSpPr>
              <p:spPr>
                <a:xfrm flipV="1">
                  <a:off x="7076967" y="5316497"/>
                  <a:ext cx="1692000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Group 79"/>
              <p:cNvGrpSpPr/>
              <p:nvPr/>
            </p:nvGrpSpPr>
            <p:grpSpPr>
              <a:xfrm flipH="1">
                <a:off x="9457530" y="4842881"/>
                <a:ext cx="2405579" cy="785460"/>
                <a:chOff x="7036595" y="4774759"/>
                <a:chExt cx="2405579" cy="785460"/>
              </a:xfrm>
            </p:grpSpPr>
            <p:sp>
              <p:nvSpPr>
                <p:cNvPr id="81" name="Freeform 80"/>
                <p:cNvSpPr/>
                <p:nvPr/>
              </p:nvSpPr>
              <p:spPr>
                <a:xfrm>
                  <a:off x="8762338" y="4774759"/>
                  <a:ext cx="679836" cy="540688"/>
                </a:xfrm>
                <a:custGeom>
                  <a:avLst/>
                  <a:gdLst>
                    <a:gd name="connsiteX0" fmla="*/ 0 w 679836"/>
                    <a:gd name="connsiteY0" fmla="*/ 540688 h 540688"/>
                    <a:gd name="connsiteX1" fmla="*/ 178904 w 679836"/>
                    <a:gd name="connsiteY1" fmla="*/ 473102 h 540688"/>
                    <a:gd name="connsiteX2" fmla="*/ 361784 w 679836"/>
                    <a:gd name="connsiteY2" fmla="*/ 389613 h 540688"/>
                    <a:gd name="connsiteX3" fmla="*/ 532737 w 679836"/>
                    <a:gd name="connsiteY3" fmla="*/ 274320 h 540688"/>
                    <a:gd name="connsiteX4" fmla="*/ 644055 w 679836"/>
                    <a:gd name="connsiteY4" fmla="*/ 147099 h 540688"/>
                    <a:gd name="connsiteX5" fmla="*/ 679836 w 679836"/>
                    <a:gd name="connsiteY5" fmla="*/ 0 h 540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9836" h="540688">
                      <a:moveTo>
                        <a:pt x="0" y="540688"/>
                      </a:moveTo>
                      <a:cubicBezTo>
                        <a:pt x="59303" y="519484"/>
                        <a:pt x="118607" y="498281"/>
                        <a:pt x="178904" y="473102"/>
                      </a:cubicBezTo>
                      <a:cubicBezTo>
                        <a:pt x="239201" y="447923"/>
                        <a:pt x="302812" y="422743"/>
                        <a:pt x="361784" y="389613"/>
                      </a:cubicBezTo>
                      <a:cubicBezTo>
                        <a:pt x="420756" y="356483"/>
                        <a:pt x="485692" y="314739"/>
                        <a:pt x="532737" y="274320"/>
                      </a:cubicBezTo>
                      <a:cubicBezTo>
                        <a:pt x="579782" y="233901"/>
                        <a:pt x="619539" y="192819"/>
                        <a:pt x="644055" y="147099"/>
                      </a:cubicBezTo>
                      <a:cubicBezTo>
                        <a:pt x="668571" y="101379"/>
                        <a:pt x="674203" y="50689"/>
                        <a:pt x="679836" y="0"/>
                      </a:cubicBezTo>
                    </a:path>
                  </a:pathLst>
                </a:cu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Freeform 81"/>
                <p:cNvSpPr/>
                <p:nvPr/>
              </p:nvSpPr>
              <p:spPr>
                <a:xfrm>
                  <a:off x="7036595" y="5314950"/>
                  <a:ext cx="1726406" cy="245269"/>
                </a:xfrm>
                <a:custGeom>
                  <a:avLst/>
                  <a:gdLst>
                    <a:gd name="connsiteX0" fmla="*/ 0 w 1726406"/>
                    <a:gd name="connsiteY0" fmla="*/ 245269 h 245269"/>
                    <a:gd name="connsiteX1" fmla="*/ 261937 w 1726406"/>
                    <a:gd name="connsiteY1" fmla="*/ 240507 h 245269"/>
                    <a:gd name="connsiteX2" fmla="*/ 514350 w 1726406"/>
                    <a:gd name="connsiteY2" fmla="*/ 226219 h 245269"/>
                    <a:gd name="connsiteX3" fmla="*/ 809625 w 1726406"/>
                    <a:gd name="connsiteY3" fmla="*/ 197644 h 245269"/>
                    <a:gd name="connsiteX4" fmla="*/ 1173956 w 1726406"/>
                    <a:gd name="connsiteY4" fmla="*/ 140494 h 245269"/>
                    <a:gd name="connsiteX5" fmla="*/ 1512093 w 1726406"/>
                    <a:gd name="connsiteY5" fmla="*/ 64294 h 245269"/>
                    <a:gd name="connsiteX6" fmla="*/ 1726406 w 1726406"/>
                    <a:gd name="connsiteY6" fmla="*/ 0 h 245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6406" h="245269">
                      <a:moveTo>
                        <a:pt x="0" y="245269"/>
                      </a:moveTo>
                      <a:lnTo>
                        <a:pt x="261937" y="240507"/>
                      </a:lnTo>
                      <a:cubicBezTo>
                        <a:pt x="347662" y="237332"/>
                        <a:pt x="423069" y="233363"/>
                        <a:pt x="514350" y="226219"/>
                      </a:cubicBezTo>
                      <a:cubicBezTo>
                        <a:pt x="605631" y="219075"/>
                        <a:pt x="699691" y="211932"/>
                        <a:pt x="809625" y="197644"/>
                      </a:cubicBezTo>
                      <a:cubicBezTo>
                        <a:pt x="919559" y="183357"/>
                        <a:pt x="1056878" y="162719"/>
                        <a:pt x="1173956" y="140494"/>
                      </a:cubicBezTo>
                      <a:cubicBezTo>
                        <a:pt x="1291034" y="118269"/>
                        <a:pt x="1420018" y="87710"/>
                        <a:pt x="1512093" y="64294"/>
                      </a:cubicBezTo>
                      <a:cubicBezTo>
                        <a:pt x="1604168" y="40878"/>
                        <a:pt x="1665287" y="20439"/>
                        <a:pt x="1726406" y="0"/>
                      </a:cubicBezTo>
                    </a:path>
                  </a:pathLst>
                </a:cu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3" name="Straight Connector 82"/>
                <p:cNvCxnSpPr/>
                <p:nvPr/>
              </p:nvCxnSpPr>
              <p:spPr>
                <a:xfrm flipV="1">
                  <a:off x="7076967" y="5316497"/>
                  <a:ext cx="1692000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5816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5.2. </a:t>
            </a:r>
            <a:r>
              <a:rPr lang="en-GB" dirty="0" err="1"/>
              <a:t>OZone</a:t>
            </a:r>
            <a:r>
              <a:rPr lang="en-GB" dirty="0"/>
              <a:t> Localised fire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27109" t="21389" r="26954" b="22084"/>
          <a:stretch/>
        </p:blipFill>
        <p:spPr>
          <a:xfrm>
            <a:off x="6286499" y="1845355"/>
            <a:ext cx="5600701" cy="38766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/>
          <a:srcRect l="26953" t="21389" r="27032" b="22084"/>
          <a:stretch/>
        </p:blipFill>
        <p:spPr>
          <a:xfrm>
            <a:off x="276225" y="1845355"/>
            <a:ext cx="5610226" cy="387667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19150" y="3124200"/>
            <a:ext cx="1390650" cy="123825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4" name="Rectangle 13"/>
          <p:cNvSpPr/>
          <p:nvPr/>
        </p:nvSpPr>
        <p:spPr>
          <a:xfrm>
            <a:off x="814387" y="2049571"/>
            <a:ext cx="230981" cy="100698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97526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5.2. </a:t>
            </a:r>
            <a:r>
              <a:rPr lang="en-GB" dirty="0" err="1"/>
              <a:t>OZone</a:t>
            </a:r>
            <a:r>
              <a:rPr lang="en-GB" dirty="0"/>
              <a:t> Localised fire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26953" t="21389" r="26953" b="21667"/>
          <a:stretch/>
        </p:blipFill>
        <p:spPr>
          <a:xfrm>
            <a:off x="400049" y="1857375"/>
            <a:ext cx="5619751" cy="39052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42975" y="3276600"/>
            <a:ext cx="1390650" cy="123825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8" name="Rectangle 7"/>
          <p:cNvSpPr/>
          <p:nvPr/>
        </p:nvSpPr>
        <p:spPr>
          <a:xfrm>
            <a:off x="938212" y="2059096"/>
            <a:ext cx="230981" cy="100698"/>
          </a:xfrm>
          <a:prstGeom prst="rect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/>
          <a:srcRect l="27109" t="21389" r="27344" b="22222"/>
          <a:stretch/>
        </p:blipFill>
        <p:spPr>
          <a:xfrm>
            <a:off x="6315075" y="1857375"/>
            <a:ext cx="5619750" cy="3905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/>
          <a:srcRect l="27812" t="26111" r="50625" b="26806"/>
          <a:stretch/>
        </p:blipFill>
        <p:spPr>
          <a:xfrm>
            <a:off x="4210050" y="3918917"/>
            <a:ext cx="1943100" cy="238663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Straight Arrow Connector 10"/>
          <p:cNvCxnSpPr/>
          <p:nvPr/>
        </p:nvCxnSpPr>
        <p:spPr>
          <a:xfrm>
            <a:off x="2124075" y="5112233"/>
            <a:ext cx="2085975" cy="0"/>
          </a:xfrm>
          <a:prstGeom prst="straightConnector1">
            <a:avLst/>
          </a:prstGeom>
          <a:ln>
            <a:solidFill>
              <a:srgbClr val="7030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57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5.3. SAFIR Localised fire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95456" y="1870239"/>
            <a:ext cx="84695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600"/>
              </a:lnSpc>
              <a:buFontTx/>
              <a:buChar char="-"/>
            </a:pPr>
            <a:r>
              <a:rPr lang="fr-LU" sz="2000" dirty="0" err="1"/>
              <a:t>Geometrical</a:t>
            </a:r>
            <a:r>
              <a:rPr lang="fr-LU" sz="2000" dirty="0"/>
              <a:t> </a:t>
            </a:r>
            <a:r>
              <a:rPr lang="fr-LU" sz="2000" dirty="0" err="1"/>
              <a:t>method</a:t>
            </a:r>
            <a:r>
              <a:rPr lang="fr-LU" sz="2000" dirty="0"/>
              <a:t> has been </a:t>
            </a:r>
            <a:r>
              <a:rPr lang="fr-LU" sz="2000" dirty="0" err="1"/>
              <a:t>implemented</a:t>
            </a:r>
            <a:r>
              <a:rPr lang="fr-LU" sz="2000" dirty="0"/>
              <a:t> </a:t>
            </a:r>
            <a:r>
              <a:rPr lang="fr-LU" sz="2000" dirty="0" err="1"/>
              <a:t>into</a:t>
            </a:r>
            <a:r>
              <a:rPr lang="fr-LU" sz="2000" dirty="0"/>
              <a:t> SAFIR (direct </a:t>
            </a:r>
            <a:r>
              <a:rPr lang="fr-LU" sz="2000" dirty="0" err="1"/>
              <a:t>heat</a:t>
            </a:r>
            <a:r>
              <a:rPr lang="fr-LU" sz="2000" dirty="0"/>
              <a:t> exchange </a:t>
            </a:r>
            <a:r>
              <a:rPr lang="fr-LU" sz="2000" dirty="0" err="1"/>
              <a:t>between</a:t>
            </a:r>
            <a:r>
              <a:rPr lang="fr-LU" sz="2000" dirty="0"/>
              <a:t> </a:t>
            </a:r>
            <a:r>
              <a:rPr lang="fr-LU" sz="2000" dirty="0" err="1"/>
              <a:t>finite</a:t>
            </a:r>
            <a:r>
              <a:rPr lang="fr-LU" sz="2000" dirty="0"/>
              <a:t> surfaces).</a:t>
            </a:r>
          </a:p>
          <a:p>
            <a:pPr marL="285750" indent="-285750">
              <a:lnSpc>
                <a:spcPts val="2600"/>
              </a:lnSpc>
              <a:buFontTx/>
              <a:buChar char="-"/>
            </a:pPr>
            <a:endParaRPr lang="fr-LU" sz="2000" dirty="0"/>
          </a:p>
          <a:p>
            <a:pPr marL="285750" indent="-285750">
              <a:lnSpc>
                <a:spcPts val="2600"/>
              </a:lnSpc>
              <a:buFontTx/>
              <a:buChar char="-"/>
            </a:pPr>
            <a:r>
              <a:rPr lang="fr-CH" sz="2000" dirty="0"/>
              <a:t>This </a:t>
            </a:r>
            <a:r>
              <a:rPr lang="fr-CH" sz="2000" dirty="0" err="1"/>
              <a:t>generates</a:t>
            </a:r>
            <a:r>
              <a:rPr lang="fr-CH" sz="2000" dirty="0"/>
              <a:t> </a:t>
            </a:r>
            <a:r>
              <a:rPr lang="fr-CH" sz="2000" dirty="0">
                <a:solidFill>
                  <a:schemeClr val="accent2">
                    <a:lumMod val="75000"/>
                  </a:schemeClr>
                </a:solidFill>
              </a:rPr>
              <a:t>non-</a:t>
            </a:r>
            <a:r>
              <a:rPr lang="fr-CH" sz="2000" dirty="0" err="1">
                <a:solidFill>
                  <a:schemeClr val="accent2">
                    <a:lumMod val="75000"/>
                  </a:schemeClr>
                </a:solidFill>
              </a:rPr>
              <a:t>uniform</a:t>
            </a:r>
            <a:r>
              <a:rPr lang="fr-CH" sz="2000" dirty="0">
                <a:solidFill>
                  <a:schemeClr val="accent2">
                    <a:lumMod val="75000"/>
                  </a:schemeClr>
                </a:solidFill>
              </a:rPr>
              <a:t> distributions of </a:t>
            </a:r>
            <a:r>
              <a:rPr lang="fr-CH" sz="2000" dirty="0" err="1">
                <a:solidFill>
                  <a:schemeClr val="accent2">
                    <a:lumMod val="75000"/>
                  </a:schemeClr>
                </a:solidFill>
              </a:rPr>
              <a:t>temperature</a:t>
            </a:r>
            <a:r>
              <a:rPr lang="fr-CH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CH" sz="2000" dirty="0"/>
              <a:t>in the </a:t>
            </a:r>
            <a:r>
              <a:rPr lang="fr-CH" sz="2000" dirty="0" err="1"/>
              <a:t>analysed</a:t>
            </a:r>
            <a:r>
              <a:rPr lang="fr-CH" sz="2000" dirty="0"/>
              <a:t> sections.</a:t>
            </a:r>
          </a:p>
          <a:p>
            <a:pPr marL="285750" indent="-285750">
              <a:lnSpc>
                <a:spcPts val="2600"/>
              </a:lnSpc>
              <a:buFontTx/>
              <a:buChar char="-"/>
            </a:pPr>
            <a:endParaRPr lang="fr-CH" sz="2000" dirty="0"/>
          </a:p>
          <a:p>
            <a:pPr marL="285750" indent="-285750">
              <a:lnSpc>
                <a:spcPts val="2600"/>
              </a:lnSpc>
              <a:buFontTx/>
              <a:buChar char="-"/>
            </a:pPr>
            <a:r>
              <a:rPr lang="fr-CH" sz="2000" dirty="0" err="1"/>
              <a:t>Each</a:t>
            </a:r>
            <a:r>
              <a:rPr lang="fr-CH" sz="2000" dirty="0"/>
              <a:t> </a:t>
            </a:r>
            <a:r>
              <a:rPr lang="fr-CH" sz="2000" dirty="0" err="1"/>
              <a:t>fire</a:t>
            </a:r>
            <a:r>
              <a:rPr lang="fr-CH" sz="2000" dirty="0"/>
              <a:t> source </a:t>
            </a:r>
            <a:r>
              <a:rPr lang="fr-CH" sz="2000" dirty="0" err="1"/>
              <a:t>is</a:t>
            </a:r>
            <a:r>
              <a:rPr lang="fr-CH" sz="2000" dirty="0"/>
              <a:t> </a:t>
            </a:r>
            <a:r>
              <a:rPr lang="fr-CH" sz="2000" dirty="0" err="1"/>
              <a:t>described</a:t>
            </a:r>
            <a:r>
              <a:rPr lang="fr-CH" sz="2000" dirty="0"/>
              <a:t> by position (x, y, z), </a:t>
            </a:r>
            <a:r>
              <a:rPr lang="fr-CH" sz="2000" dirty="0" err="1"/>
              <a:t>shape</a:t>
            </a:r>
            <a:r>
              <a:rPr lang="fr-CH" sz="2000" dirty="0"/>
              <a:t> (</a:t>
            </a:r>
            <a:r>
              <a:rPr lang="fr-CH" sz="2000" dirty="0" err="1"/>
              <a:t>cylinder</a:t>
            </a:r>
            <a:r>
              <a:rPr lang="fr-CH" sz="2000" dirty="0"/>
              <a:t> or </a:t>
            </a:r>
            <a:r>
              <a:rPr lang="fr-CH" sz="2000" dirty="0" err="1"/>
              <a:t>cone</a:t>
            </a:r>
            <a:r>
              <a:rPr lang="fr-CH" sz="2000" dirty="0"/>
              <a:t>), vertical position of the </a:t>
            </a:r>
            <a:r>
              <a:rPr lang="fr-CH" sz="2000" dirty="0" err="1"/>
              <a:t>ceiling</a:t>
            </a:r>
            <a:r>
              <a:rPr lang="fr-CH" sz="2000" dirty="0"/>
              <a:t>, </a:t>
            </a:r>
            <a:r>
              <a:rPr lang="fr-CH" sz="2000" dirty="0" err="1"/>
              <a:t>evolution</a:t>
            </a:r>
            <a:r>
              <a:rPr lang="fr-CH" sz="2000" dirty="0"/>
              <a:t> of </a:t>
            </a:r>
            <a:r>
              <a:rPr lang="fr-CH" sz="2000" dirty="0" err="1"/>
              <a:t>diameter</a:t>
            </a:r>
            <a:r>
              <a:rPr lang="fr-CH" sz="2000" dirty="0"/>
              <a:t> </a:t>
            </a:r>
            <a:r>
              <a:rPr lang="fr-CH" sz="2000" dirty="0" err="1"/>
              <a:t>according</a:t>
            </a:r>
            <a:r>
              <a:rPr lang="fr-CH" sz="2000" dirty="0"/>
              <a:t> to time, </a:t>
            </a:r>
            <a:r>
              <a:rPr lang="fr-CH" sz="2000" dirty="0" err="1"/>
              <a:t>evolution</a:t>
            </a:r>
            <a:r>
              <a:rPr lang="fr-CH" sz="2000" dirty="0"/>
              <a:t> of RHR </a:t>
            </a:r>
            <a:r>
              <a:rPr lang="fr-CH" sz="2000" dirty="0" err="1"/>
              <a:t>according</a:t>
            </a:r>
            <a:r>
              <a:rPr lang="fr-CH" sz="2000" dirty="0"/>
              <a:t> to time.</a:t>
            </a:r>
          </a:p>
          <a:p>
            <a:pPr marL="285750" indent="-285750">
              <a:lnSpc>
                <a:spcPts val="2600"/>
              </a:lnSpc>
              <a:buFontTx/>
              <a:buChar char="-"/>
            </a:pPr>
            <a:endParaRPr lang="fr-CH" sz="2000" dirty="0"/>
          </a:p>
          <a:p>
            <a:pPr marL="285750" indent="-285750">
              <a:lnSpc>
                <a:spcPts val="2600"/>
              </a:lnSpc>
              <a:buFontTx/>
              <a:buChar char="-"/>
            </a:pPr>
            <a:r>
              <a:rPr lang="fr-CH" sz="2000" dirty="0"/>
              <a:t>In case of </a:t>
            </a:r>
            <a:r>
              <a:rPr lang="fr-CH" sz="2000" dirty="0" err="1"/>
              <a:t>several</a:t>
            </a:r>
            <a:r>
              <a:rPr lang="fr-CH" sz="2000" dirty="0"/>
              <a:t> </a:t>
            </a:r>
            <a:r>
              <a:rPr lang="fr-CH" sz="2000" dirty="0" err="1"/>
              <a:t>fires</a:t>
            </a:r>
            <a:r>
              <a:rPr lang="fr-CH" sz="2000" dirty="0"/>
              <a:t>, contributions are </a:t>
            </a:r>
            <a:r>
              <a:rPr lang="fr-CH" sz="2000" dirty="0" err="1"/>
              <a:t>summed</a:t>
            </a:r>
            <a:r>
              <a:rPr lang="fr-CH" sz="2000" dirty="0"/>
              <a:t> up and </a:t>
            </a:r>
            <a:r>
              <a:rPr lang="fr-CH" sz="2000" dirty="0" err="1"/>
              <a:t>limited</a:t>
            </a:r>
            <a:r>
              <a:rPr lang="fr-CH" sz="2000" dirty="0"/>
              <a:t> to 100 kW/m</a:t>
            </a:r>
            <a:r>
              <a:rPr lang="fr-CH" sz="2000" baseline="30000" dirty="0"/>
              <a:t>2</a:t>
            </a:r>
          </a:p>
        </p:txBody>
      </p:sp>
      <p:sp>
        <p:nvSpPr>
          <p:cNvPr id="13" name="Espace réservé du numéro de diapositive 3"/>
          <p:cNvSpPr txBox="1">
            <a:spLocks/>
          </p:cNvSpPr>
          <p:nvPr/>
        </p:nvSpPr>
        <p:spPr>
          <a:xfrm>
            <a:off x="4462734" y="8351406"/>
            <a:ext cx="1120647" cy="175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F675C65-314D-4131-9248-D28E5941738E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  <p:grpSp>
        <p:nvGrpSpPr>
          <p:cNvPr id="14" name="Groupe 48"/>
          <p:cNvGrpSpPr/>
          <p:nvPr/>
        </p:nvGrpSpPr>
        <p:grpSpPr>
          <a:xfrm>
            <a:off x="178000" y="2984334"/>
            <a:ext cx="2420563" cy="1447058"/>
            <a:chOff x="2411760" y="3522547"/>
            <a:chExt cx="4608512" cy="3016365"/>
          </a:xfrm>
        </p:grpSpPr>
        <p:grpSp>
          <p:nvGrpSpPr>
            <p:cNvPr id="15" name="Groupe 5"/>
            <p:cNvGrpSpPr/>
            <p:nvPr/>
          </p:nvGrpSpPr>
          <p:grpSpPr>
            <a:xfrm>
              <a:off x="2411760" y="3522547"/>
              <a:ext cx="4608512" cy="3016365"/>
              <a:chOff x="2411760" y="3522547"/>
              <a:chExt cx="4608512" cy="3016365"/>
            </a:xfrm>
          </p:grpSpPr>
          <p:grpSp>
            <p:nvGrpSpPr>
              <p:cNvPr id="31" name="Groupe 6"/>
              <p:cNvGrpSpPr/>
              <p:nvPr/>
            </p:nvGrpSpPr>
            <p:grpSpPr>
              <a:xfrm>
                <a:off x="2411760" y="3522547"/>
                <a:ext cx="4608512" cy="3016365"/>
                <a:chOff x="2627784" y="3220947"/>
                <a:chExt cx="4608512" cy="3016365"/>
              </a:xfrm>
            </p:grpSpPr>
            <p:sp>
              <p:nvSpPr>
                <p:cNvPr id="37" name="Forme libre 12"/>
                <p:cNvSpPr/>
                <p:nvPr/>
              </p:nvSpPr>
              <p:spPr>
                <a:xfrm>
                  <a:off x="3472873" y="4008582"/>
                  <a:ext cx="3048000" cy="1681018"/>
                </a:xfrm>
                <a:custGeom>
                  <a:avLst/>
                  <a:gdLst>
                    <a:gd name="connsiteX0" fmla="*/ 0 w 3048000"/>
                    <a:gd name="connsiteY0" fmla="*/ 1681018 h 1681018"/>
                    <a:gd name="connsiteX1" fmla="*/ 591127 w 3048000"/>
                    <a:gd name="connsiteY1" fmla="*/ 0 h 1681018"/>
                    <a:gd name="connsiteX2" fmla="*/ 2327563 w 3048000"/>
                    <a:gd name="connsiteY2" fmla="*/ 0 h 1681018"/>
                    <a:gd name="connsiteX3" fmla="*/ 3048000 w 3048000"/>
                    <a:gd name="connsiteY3" fmla="*/ 1671782 h 1681018"/>
                    <a:gd name="connsiteX4" fmla="*/ 0 w 3048000"/>
                    <a:gd name="connsiteY4" fmla="*/ 1681018 h 1681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000" h="1681018">
                      <a:moveTo>
                        <a:pt x="0" y="1681018"/>
                      </a:moveTo>
                      <a:lnTo>
                        <a:pt x="591127" y="0"/>
                      </a:lnTo>
                      <a:lnTo>
                        <a:pt x="2327563" y="0"/>
                      </a:lnTo>
                      <a:lnTo>
                        <a:pt x="3048000" y="1671782"/>
                      </a:lnTo>
                      <a:lnTo>
                        <a:pt x="0" y="168101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38" name="Groupe 13"/>
                <p:cNvGrpSpPr/>
                <p:nvPr/>
              </p:nvGrpSpPr>
              <p:grpSpPr>
                <a:xfrm>
                  <a:off x="2627784" y="3220947"/>
                  <a:ext cx="4608512" cy="3016365"/>
                  <a:chOff x="2623255" y="3220947"/>
                  <a:chExt cx="4608512" cy="3016365"/>
                </a:xfrm>
              </p:grpSpPr>
              <p:sp>
                <p:nvSpPr>
                  <p:cNvPr id="39" name="Ellipse 14"/>
                  <p:cNvSpPr/>
                  <p:nvPr/>
                </p:nvSpPr>
                <p:spPr>
                  <a:xfrm>
                    <a:off x="3491880" y="5229200"/>
                    <a:ext cx="3024336" cy="1008112"/>
                  </a:xfrm>
                  <a:prstGeom prst="ellipse">
                    <a:avLst/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0" name="Ellipse 15"/>
                  <p:cNvSpPr/>
                  <p:nvPr/>
                </p:nvSpPr>
                <p:spPr>
                  <a:xfrm>
                    <a:off x="2623255" y="3220947"/>
                    <a:ext cx="4608512" cy="1607248"/>
                  </a:xfrm>
                  <a:prstGeom prst="ellipse">
                    <a:avLst/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2" name="Ellipse 16"/>
                  <p:cNvSpPr/>
                  <p:nvPr/>
                </p:nvSpPr>
                <p:spPr>
                  <a:xfrm>
                    <a:off x="4067944" y="3717032"/>
                    <a:ext cx="1719134" cy="576064"/>
                  </a:xfrm>
                  <a:prstGeom prst="ellipse">
                    <a:avLst/>
                  </a:prstGeom>
                  <a:solidFill>
                    <a:srgbClr val="FF0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</p:grpSp>
          <p:sp>
            <p:nvSpPr>
              <p:cNvPr id="32" name="Ellipse 7"/>
              <p:cNvSpPr/>
              <p:nvPr/>
            </p:nvSpPr>
            <p:spPr>
              <a:xfrm>
                <a:off x="3632041" y="3861048"/>
                <a:ext cx="2164095" cy="886048"/>
              </a:xfrm>
              <a:prstGeom prst="ellipse">
                <a:avLst/>
              </a:prstGeom>
              <a:solidFill>
                <a:srgbClr val="FF0000">
                  <a:alpha val="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Ellipse 8"/>
              <p:cNvSpPr/>
              <p:nvPr/>
            </p:nvSpPr>
            <p:spPr>
              <a:xfrm>
                <a:off x="3275856" y="3762470"/>
                <a:ext cx="2888704" cy="1137026"/>
              </a:xfrm>
              <a:prstGeom prst="ellipse">
                <a:avLst/>
              </a:prstGeom>
              <a:solidFill>
                <a:srgbClr val="FF0000">
                  <a:alpha val="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Ellipse 9"/>
              <p:cNvSpPr/>
              <p:nvPr/>
            </p:nvSpPr>
            <p:spPr>
              <a:xfrm>
                <a:off x="2851316" y="3637696"/>
                <a:ext cx="3701883" cy="1376949"/>
              </a:xfrm>
              <a:prstGeom prst="ellipse">
                <a:avLst/>
              </a:prstGeom>
              <a:solidFill>
                <a:srgbClr val="FF0000">
                  <a:alpha val="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Ellipse 10"/>
              <p:cNvSpPr/>
              <p:nvPr/>
            </p:nvSpPr>
            <p:spPr>
              <a:xfrm>
                <a:off x="3411489" y="5228373"/>
                <a:ext cx="2753072" cy="88903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Ellipse 11"/>
              <p:cNvSpPr/>
              <p:nvPr/>
            </p:nvSpPr>
            <p:spPr>
              <a:xfrm>
                <a:off x="3491880" y="5113223"/>
                <a:ext cx="2569107" cy="66159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6" name="Connecteur droit 2"/>
            <p:cNvCxnSpPr>
              <a:stCxn id="40" idx="2"/>
              <a:endCxn id="40" idx="6"/>
            </p:cNvCxnSpPr>
            <p:nvPr/>
          </p:nvCxnSpPr>
          <p:spPr>
            <a:xfrm>
              <a:off x="2411760" y="4326171"/>
              <a:ext cx="4608512" cy="0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8"/>
            <p:cNvCxnSpPr/>
            <p:nvPr/>
          </p:nvCxnSpPr>
          <p:spPr>
            <a:xfrm flipH="1">
              <a:off x="4139952" y="3522547"/>
              <a:ext cx="1080120" cy="1590676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20"/>
            <p:cNvCxnSpPr/>
            <p:nvPr/>
          </p:nvCxnSpPr>
          <p:spPr>
            <a:xfrm>
              <a:off x="3498655" y="3637696"/>
              <a:ext cx="2562332" cy="137694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22"/>
            <p:cNvCxnSpPr>
              <a:stCxn id="40" idx="3"/>
              <a:endCxn id="40" idx="7"/>
            </p:cNvCxnSpPr>
            <p:nvPr/>
          </p:nvCxnSpPr>
          <p:spPr>
            <a:xfrm flipV="1">
              <a:off x="3086661" y="3757923"/>
              <a:ext cx="3258710" cy="1136496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24"/>
            <p:cNvCxnSpPr/>
            <p:nvPr/>
          </p:nvCxnSpPr>
          <p:spPr>
            <a:xfrm flipV="1">
              <a:off x="2627784" y="4018632"/>
              <a:ext cx="4248472" cy="634504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6"/>
            <p:cNvCxnSpPr/>
            <p:nvPr/>
          </p:nvCxnSpPr>
          <p:spPr>
            <a:xfrm>
              <a:off x="2771800" y="3872729"/>
              <a:ext cx="3960440" cy="873953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8"/>
            <p:cNvCxnSpPr/>
            <p:nvPr/>
          </p:nvCxnSpPr>
          <p:spPr>
            <a:xfrm>
              <a:off x="4211960" y="3524859"/>
              <a:ext cx="1008112" cy="1588364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30"/>
            <p:cNvCxnSpPr/>
            <p:nvPr/>
          </p:nvCxnSpPr>
          <p:spPr>
            <a:xfrm flipH="1">
              <a:off x="3591519" y="3637696"/>
              <a:ext cx="2207596" cy="137694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35"/>
            <p:cNvCxnSpPr>
              <a:stCxn id="36" idx="0"/>
              <a:endCxn id="39" idx="4"/>
            </p:cNvCxnSpPr>
            <p:nvPr/>
          </p:nvCxnSpPr>
          <p:spPr>
            <a:xfrm>
              <a:off x="4776434" y="5113223"/>
              <a:ext cx="16119" cy="142568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37"/>
            <p:cNvCxnSpPr/>
            <p:nvPr/>
          </p:nvCxnSpPr>
          <p:spPr>
            <a:xfrm flipH="1">
              <a:off x="3891473" y="5110803"/>
              <a:ext cx="320359" cy="1319900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39"/>
            <p:cNvCxnSpPr/>
            <p:nvPr/>
          </p:nvCxnSpPr>
          <p:spPr>
            <a:xfrm>
              <a:off x="5388457" y="5092639"/>
              <a:ext cx="305652" cy="1338064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41"/>
            <p:cNvCxnSpPr/>
            <p:nvPr/>
          </p:nvCxnSpPr>
          <p:spPr>
            <a:xfrm flipH="1">
              <a:off x="3498655" y="5092639"/>
              <a:ext cx="411151" cy="1200988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43"/>
            <p:cNvCxnSpPr/>
            <p:nvPr/>
          </p:nvCxnSpPr>
          <p:spPr>
            <a:xfrm flipH="1">
              <a:off x="4292223" y="5142578"/>
              <a:ext cx="183466" cy="1384283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45"/>
            <p:cNvCxnSpPr/>
            <p:nvPr/>
          </p:nvCxnSpPr>
          <p:spPr>
            <a:xfrm>
              <a:off x="5093958" y="5110803"/>
              <a:ext cx="190925" cy="142810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47"/>
            <p:cNvCxnSpPr/>
            <p:nvPr/>
          </p:nvCxnSpPr>
          <p:spPr>
            <a:xfrm>
              <a:off x="5637642" y="5054221"/>
              <a:ext cx="471652" cy="122852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33"/>
          <p:cNvGrpSpPr/>
          <p:nvPr/>
        </p:nvGrpSpPr>
        <p:grpSpPr>
          <a:xfrm>
            <a:off x="1887601" y="3097252"/>
            <a:ext cx="1558133" cy="1768725"/>
            <a:chOff x="5720270" y="3011860"/>
            <a:chExt cx="2966530" cy="3686874"/>
          </a:xfrm>
        </p:grpSpPr>
        <p:cxnSp>
          <p:nvCxnSpPr>
            <p:cNvPr id="44" name="Connecteur droit 17"/>
            <p:cNvCxnSpPr/>
            <p:nvPr/>
          </p:nvCxnSpPr>
          <p:spPr>
            <a:xfrm flipV="1">
              <a:off x="6980826" y="3011860"/>
              <a:ext cx="1474036" cy="23108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34"/>
            <p:cNvCxnSpPr/>
            <p:nvPr/>
          </p:nvCxnSpPr>
          <p:spPr>
            <a:xfrm flipV="1">
              <a:off x="7097214" y="3570424"/>
              <a:ext cx="1589586" cy="7714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ZoneTexte 23"/>
            <p:cNvSpPr txBox="1"/>
            <p:nvPr/>
          </p:nvSpPr>
          <p:spPr>
            <a:xfrm>
              <a:off x="7681428" y="3139081"/>
              <a:ext cx="4058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BE" dirty="0"/>
                <a:t>5°</a:t>
              </a:r>
              <a:endParaRPr lang="en-GB" dirty="0"/>
            </a:p>
          </p:txBody>
        </p:sp>
        <p:cxnSp>
          <p:nvCxnSpPr>
            <p:cNvPr id="47" name="Connecteur droit 40"/>
            <p:cNvCxnSpPr/>
            <p:nvPr/>
          </p:nvCxnSpPr>
          <p:spPr>
            <a:xfrm>
              <a:off x="5720270" y="5757332"/>
              <a:ext cx="1301078" cy="94140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2"/>
            <p:cNvCxnSpPr/>
            <p:nvPr/>
          </p:nvCxnSpPr>
          <p:spPr>
            <a:xfrm>
              <a:off x="6178280" y="5578655"/>
              <a:ext cx="1770785" cy="48252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ZoneTexte 44"/>
            <p:cNvSpPr txBox="1"/>
            <p:nvPr/>
          </p:nvSpPr>
          <p:spPr>
            <a:xfrm>
              <a:off x="6370809" y="5783208"/>
              <a:ext cx="4058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BE" dirty="0"/>
                <a:t>5°</a:t>
              </a:r>
              <a:endParaRPr lang="en-GB" dirty="0"/>
            </a:p>
          </p:txBody>
        </p:sp>
      </p:grpSp>
      <p:sp>
        <p:nvSpPr>
          <p:cNvPr id="115" name="Rectangle 114"/>
          <p:cNvSpPr/>
          <p:nvPr/>
        </p:nvSpPr>
        <p:spPr>
          <a:xfrm>
            <a:off x="159466" y="2154210"/>
            <a:ext cx="2521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Cylinder</a:t>
            </a:r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flame</a:t>
            </a:r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touching</a:t>
            </a:r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 the </a:t>
            </a:r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ceiling</a:t>
            </a:r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3" name="Rectangle 2"/>
          <p:cNvSpPr/>
          <p:nvPr/>
        </p:nvSpPr>
        <p:spPr>
          <a:xfrm>
            <a:off x="2192" y="5939154"/>
            <a:ext cx="11976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Franssen, J.-M., &amp; Gernay, T. (2017). </a:t>
            </a:r>
            <a:r>
              <a:rPr lang="en-GB" sz="1600" dirty="0" err="1"/>
              <a:t>Modeling</a:t>
            </a:r>
            <a:r>
              <a:rPr lang="en-GB" sz="1600" dirty="0"/>
              <a:t> structures in fire with SAFIR®: Theoretical background and capabilities. Journal of Structural Fire Engineering, 8(3), 300-323.</a:t>
            </a:r>
          </a:p>
        </p:txBody>
      </p:sp>
    </p:spTree>
    <p:extLst>
      <p:ext uri="{BB962C8B-B14F-4D97-AF65-F5344CB8AC3E}">
        <p14:creationId xmlns:p14="http://schemas.microsoft.com/office/powerpoint/2010/main" val="405258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5.3. SAFIR Localised fire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349" y="1870239"/>
            <a:ext cx="11550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CH" dirty="0"/>
              <a:t>One 2D thermal </a:t>
            </a:r>
            <a:r>
              <a:rPr lang="fr-CH" dirty="0" err="1"/>
              <a:t>analysis</a:t>
            </a:r>
            <a:r>
              <a:rPr lang="fr-CH" dirty="0"/>
              <a:t>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performed</a:t>
            </a:r>
            <a:r>
              <a:rPr lang="fr-CH" dirty="0"/>
              <a:t> </a:t>
            </a:r>
            <a:r>
              <a:rPr lang="fr-CH" sz="2000" dirty="0"/>
              <a:t>in</a:t>
            </a:r>
            <a:r>
              <a:rPr lang="fr-CH" dirty="0"/>
              <a:t> </a:t>
            </a:r>
            <a:r>
              <a:rPr lang="fr-CH" dirty="0" err="1"/>
              <a:t>each</a:t>
            </a:r>
            <a:r>
              <a:rPr lang="fr-CH" dirty="0"/>
              <a:t> Gauss point of </a:t>
            </a:r>
            <a:r>
              <a:rPr lang="fr-CH" dirty="0" err="1"/>
              <a:t>each</a:t>
            </a:r>
            <a:r>
              <a:rPr lang="fr-CH" dirty="0"/>
              <a:t> </a:t>
            </a:r>
            <a:r>
              <a:rPr lang="fr-CH" dirty="0" err="1"/>
              <a:t>beam</a:t>
            </a:r>
            <a:r>
              <a:rPr lang="fr-CH" dirty="0"/>
              <a:t> (or </a:t>
            </a:r>
            <a:r>
              <a:rPr lang="fr-CH" dirty="0" err="1"/>
              <a:t>shell</a:t>
            </a:r>
            <a:r>
              <a:rPr lang="fr-CH" dirty="0"/>
              <a:t>) </a:t>
            </a:r>
            <a:r>
              <a:rPr lang="fr-CH" dirty="0" err="1"/>
              <a:t>finite</a:t>
            </a:r>
            <a:r>
              <a:rPr lang="fr-CH" dirty="0"/>
              <a:t> </a:t>
            </a:r>
            <a:r>
              <a:rPr lang="fr-CH" dirty="0" err="1"/>
              <a:t>element</a:t>
            </a:r>
            <a:r>
              <a:rPr lang="fr-CH" dirty="0"/>
              <a:t>.</a:t>
            </a:r>
          </a:p>
        </p:txBody>
      </p:sp>
      <p:sp>
        <p:nvSpPr>
          <p:cNvPr id="13" name="Espace réservé du numéro de diapositive 3"/>
          <p:cNvSpPr txBox="1">
            <a:spLocks/>
          </p:cNvSpPr>
          <p:nvPr/>
        </p:nvSpPr>
        <p:spPr>
          <a:xfrm>
            <a:off x="4462734" y="8351406"/>
            <a:ext cx="1120647" cy="175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F675C65-314D-4131-9248-D28E5941738E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718" y="3258149"/>
            <a:ext cx="5299568" cy="317823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8513286" y="4314808"/>
            <a:ext cx="282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This </a:t>
            </a:r>
            <a:r>
              <a:rPr lang="fr-BE" dirty="0" err="1"/>
              <a:t>column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not </a:t>
            </a:r>
            <a:r>
              <a:rPr lang="fr-BE" dirty="0" err="1"/>
              <a:t>heated</a:t>
            </a:r>
            <a:endParaRPr lang="en-GB" dirty="0"/>
          </a:p>
        </p:txBody>
      </p:sp>
      <p:sp>
        <p:nvSpPr>
          <p:cNvPr id="51" name="ZoneTexte 50"/>
          <p:cNvSpPr txBox="1"/>
          <p:nvPr/>
        </p:nvSpPr>
        <p:spPr>
          <a:xfrm>
            <a:off x="349328" y="4314808"/>
            <a:ext cx="3594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This </a:t>
            </a:r>
            <a:r>
              <a:rPr lang="fr-BE" dirty="0" err="1"/>
              <a:t>column</a:t>
            </a:r>
            <a:r>
              <a:rPr lang="fr-BE" dirty="0"/>
              <a:t> has 4 </a:t>
            </a:r>
            <a:r>
              <a:rPr lang="fr-BE" dirty="0" err="1"/>
              <a:t>finite</a:t>
            </a:r>
            <a:r>
              <a:rPr lang="fr-BE" dirty="0"/>
              <a:t> </a:t>
            </a:r>
            <a:r>
              <a:rPr lang="fr-BE" dirty="0" err="1"/>
              <a:t>elements</a:t>
            </a:r>
            <a:endParaRPr lang="fr-BE" dirty="0"/>
          </a:p>
          <a:p>
            <a:r>
              <a:rPr lang="fr-BE" dirty="0"/>
              <a:t>=&gt; 8 points of Gauss</a:t>
            </a:r>
            <a:endParaRPr lang="en-GB" dirty="0"/>
          </a:p>
        </p:txBody>
      </p:sp>
      <p:sp>
        <p:nvSpPr>
          <p:cNvPr id="52" name="ZoneTexte 51"/>
          <p:cNvSpPr txBox="1"/>
          <p:nvPr/>
        </p:nvSpPr>
        <p:spPr>
          <a:xfrm>
            <a:off x="3866365" y="2831655"/>
            <a:ext cx="5532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/>
              <a:t>This </a:t>
            </a:r>
            <a:r>
              <a:rPr lang="fr-BE" dirty="0" err="1"/>
              <a:t>beam</a:t>
            </a:r>
            <a:r>
              <a:rPr lang="fr-BE" dirty="0"/>
              <a:t> has 4 </a:t>
            </a:r>
            <a:r>
              <a:rPr lang="fr-BE" dirty="0" err="1"/>
              <a:t>finite</a:t>
            </a:r>
            <a:r>
              <a:rPr lang="fr-BE" dirty="0"/>
              <a:t> </a:t>
            </a:r>
            <a:r>
              <a:rPr lang="fr-BE" dirty="0" err="1"/>
              <a:t>elements</a:t>
            </a:r>
            <a:r>
              <a:rPr lang="fr-BE" dirty="0"/>
              <a:t> =&gt; 8 points of Gauss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495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7925" y="1804149"/>
            <a:ext cx="6896050" cy="424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71549" y="6062596"/>
            <a:ext cx="10772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LU" dirty="0"/>
              <a:t>http://sections.arcelormittal.com/download-center/design-software/fire-calculations.html</a:t>
            </a:r>
          </a:p>
        </p:txBody>
      </p:sp>
    </p:spTree>
    <p:extLst>
      <p:ext uri="{BB962C8B-B14F-4D97-AF65-F5344CB8AC3E}">
        <p14:creationId xmlns:p14="http://schemas.microsoft.com/office/powerpoint/2010/main" val="32664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5.3. SAFIR Localised fire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349" y="1870239"/>
            <a:ext cx="11550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CH" dirty="0"/>
              <a:t>In a concave </a:t>
            </a:r>
            <a:r>
              <a:rPr lang="fr-CH" sz="2000" dirty="0"/>
              <a:t>section</a:t>
            </a:r>
            <a:r>
              <a:rPr lang="fr-CH" dirty="0"/>
              <a:t>, </a:t>
            </a:r>
            <a:r>
              <a:rPr lang="fr-CH" dirty="0" err="1"/>
              <a:t>shadow</a:t>
            </a:r>
            <a:r>
              <a:rPr lang="fr-CH" dirty="0"/>
              <a:t> </a:t>
            </a:r>
            <a:r>
              <a:rPr lang="fr-CH" dirty="0" err="1"/>
              <a:t>effect</a:t>
            </a:r>
            <a:r>
              <a:rPr lang="fr-CH" dirty="0"/>
              <a:t>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automatically</a:t>
            </a:r>
            <a:r>
              <a:rPr lang="fr-CH" dirty="0"/>
              <a:t> </a:t>
            </a:r>
            <a:r>
              <a:rPr lang="fr-CH" dirty="0" err="1"/>
              <a:t>considered</a:t>
            </a:r>
            <a:r>
              <a:rPr lang="fr-CH" dirty="0"/>
              <a:t> if the section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outside</a:t>
            </a:r>
            <a:r>
              <a:rPr lang="fr-CH" dirty="0"/>
              <a:t> the </a:t>
            </a:r>
            <a:r>
              <a:rPr lang="fr-CH" dirty="0" err="1"/>
              <a:t>fire</a:t>
            </a:r>
            <a:r>
              <a:rPr lang="fr-CH" dirty="0"/>
              <a:t>.</a:t>
            </a:r>
            <a:endParaRPr lang="fr-LU" dirty="0"/>
          </a:p>
        </p:txBody>
      </p:sp>
      <p:sp>
        <p:nvSpPr>
          <p:cNvPr id="13" name="Espace réservé du numéro de diapositive 3"/>
          <p:cNvSpPr txBox="1">
            <a:spLocks/>
          </p:cNvSpPr>
          <p:nvPr/>
        </p:nvSpPr>
        <p:spPr>
          <a:xfrm>
            <a:off x="4462734" y="8351406"/>
            <a:ext cx="1120647" cy="175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F675C65-314D-4131-9248-D28E5941738E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  <p:pic>
        <p:nvPicPr>
          <p:cNvPr id="113" name="Picture 1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1359" y="3430012"/>
            <a:ext cx="3437698" cy="2609981"/>
          </a:xfrm>
          <a:prstGeom prst="rect">
            <a:avLst/>
          </a:prstGeom>
        </p:spPr>
      </p:pic>
      <p:pic>
        <p:nvPicPr>
          <p:cNvPr id="114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r="31190" b="8342"/>
          <a:stretch/>
        </p:blipFill>
        <p:spPr bwMode="auto">
          <a:xfrm>
            <a:off x="3209026" y="3352374"/>
            <a:ext cx="2139351" cy="287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Rectangle 116"/>
          <p:cNvSpPr/>
          <p:nvPr/>
        </p:nvSpPr>
        <p:spPr>
          <a:xfrm>
            <a:off x="2925625" y="2736154"/>
            <a:ext cx="2521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Convex</a:t>
            </a:r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shape</a:t>
            </a:r>
            <a:endParaRPr lang="fr-LU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6449050" y="2736154"/>
            <a:ext cx="2521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u="sng" dirty="0">
                <a:solidFill>
                  <a:schemeClr val="accent2">
                    <a:lumMod val="75000"/>
                  </a:schemeClr>
                </a:solidFill>
              </a:rPr>
              <a:t>Concave </a:t>
            </a:r>
            <a:r>
              <a:rPr lang="fr-LU" u="sng" dirty="0" err="1">
                <a:solidFill>
                  <a:schemeClr val="accent2">
                    <a:lumMod val="75000"/>
                  </a:schemeClr>
                </a:solidFill>
              </a:rPr>
              <a:t>shape</a:t>
            </a:r>
            <a:endParaRPr lang="fr-LU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82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0392" t="29167" r="24374" b="17639"/>
          <a:stretch/>
        </p:blipFill>
        <p:spPr>
          <a:xfrm>
            <a:off x="2352675" y="1788336"/>
            <a:ext cx="7029451" cy="46498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3295650" y="2666244"/>
            <a:ext cx="1485900" cy="400806"/>
          </a:xfrm>
          <a:prstGeom prst="rect">
            <a:avLst/>
          </a:prstGeom>
          <a:noFill/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148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050" y="1798592"/>
            <a:ext cx="6944884" cy="462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2584" y="1179466"/>
            <a:ext cx="16573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9592627" y="2295935"/>
            <a:ext cx="1876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 err="1">
                <a:solidFill>
                  <a:schemeClr val="accent6">
                    <a:lumMod val="75000"/>
                  </a:schemeClr>
                </a:solidFill>
              </a:rPr>
              <a:t>Geometry</a:t>
            </a:r>
            <a:r>
              <a:rPr lang="fr-LU" dirty="0">
                <a:solidFill>
                  <a:schemeClr val="accent6">
                    <a:lumMod val="75000"/>
                  </a:schemeClr>
                </a:solidFill>
              </a:rPr>
              <a:t> of the </a:t>
            </a:r>
            <a:r>
              <a:rPr lang="fr-LU" dirty="0" err="1">
                <a:solidFill>
                  <a:schemeClr val="accent6">
                    <a:lumMod val="75000"/>
                  </a:schemeClr>
                </a:solidFill>
              </a:rPr>
              <a:t>compartment</a:t>
            </a:r>
            <a:endParaRPr lang="fr-L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705974" y="3615035"/>
            <a:ext cx="18764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 err="1">
                <a:solidFill>
                  <a:schemeClr val="accent3">
                    <a:lumMod val="75000"/>
                  </a:schemeClr>
                </a:solidFill>
              </a:rPr>
              <a:t>Properties</a:t>
            </a:r>
            <a:r>
              <a:rPr lang="fr-LU" dirty="0">
                <a:solidFill>
                  <a:schemeClr val="accent3">
                    <a:lumMod val="75000"/>
                  </a:schemeClr>
                </a:solidFill>
              </a:rPr>
              <a:t> of </a:t>
            </a:r>
            <a:r>
              <a:rPr lang="fr-LU" dirty="0" err="1">
                <a:solidFill>
                  <a:schemeClr val="accent3">
                    <a:lumMod val="75000"/>
                  </a:schemeClr>
                </a:solidFill>
              </a:rPr>
              <a:t>floor</a:t>
            </a:r>
            <a:r>
              <a:rPr lang="fr-LU" dirty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fr-LU" dirty="0" err="1">
                <a:solidFill>
                  <a:schemeClr val="accent3">
                    <a:lumMod val="75000"/>
                  </a:schemeClr>
                </a:solidFill>
              </a:rPr>
              <a:t>walls</a:t>
            </a:r>
            <a:r>
              <a:rPr lang="fr-LU" dirty="0">
                <a:solidFill>
                  <a:schemeClr val="accent3">
                    <a:lumMod val="75000"/>
                  </a:schemeClr>
                </a:solidFill>
              </a:rPr>
              <a:t> and </a:t>
            </a:r>
            <a:r>
              <a:rPr lang="fr-LU" dirty="0" err="1">
                <a:solidFill>
                  <a:schemeClr val="accent3">
                    <a:lumMod val="75000"/>
                  </a:schemeClr>
                </a:solidFill>
              </a:rPr>
              <a:t>ceiling</a:t>
            </a:r>
            <a:endParaRPr lang="fr-L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Right Brace 10"/>
          <p:cNvSpPr/>
          <p:nvPr/>
        </p:nvSpPr>
        <p:spPr>
          <a:xfrm>
            <a:off x="9249934" y="3429000"/>
            <a:ext cx="294116" cy="1295400"/>
          </a:xfrm>
          <a:prstGeom prst="rightBrac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6" name="Right Brace 15"/>
          <p:cNvSpPr/>
          <p:nvPr/>
        </p:nvSpPr>
        <p:spPr>
          <a:xfrm>
            <a:off x="9249934" y="2010209"/>
            <a:ext cx="294116" cy="1247340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17" name="Rectangle 16"/>
          <p:cNvSpPr/>
          <p:nvPr/>
        </p:nvSpPr>
        <p:spPr>
          <a:xfrm>
            <a:off x="9705974" y="5206120"/>
            <a:ext cx="18764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 err="1">
                <a:solidFill>
                  <a:srgbClr val="0070C0"/>
                </a:solidFill>
              </a:rPr>
              <a:t>Forced</a:t>
            </a:r>
            <a:r>
              <a:rPr lang="fr-LU" dirty="0">
                <a:solidFill>
                  <a:srgbClr val="0070C0"/>
                </a:solidFill>
              </a:rPr>
              <a:t> Ventilation </a:t>
            </a:r>
          </a:p>
          <a:p>
            <a:pPr algn="ctr"/>
            <a:r>
              <a:rPr lang="fr-LU" dirty="0">
                <a:solidFill>
                  <a:srgbClr val="0070C0"/>
                </a:solidFill>
              </a:rPr>
              <a:t>(if </a:t>
            </a:r>
            <a:r>
              <a:rPr lang="fr-LU" dirty="0" err="1">
                <a:solidFill>
                  <a:srgbClr val="0070C0"/>
                </a:solidFill>
              </a:rPr>
              <a:t>any</a:t>
            </a:r>
            <a:r>
              <a:rPr lang="fr-LU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8" name="Right Brace 17"/>
          <p:cNvSpPr/>
          <p:nvPr/>
        </p:nvSpPr>
        <p:spPr>
          <a:xfrm>
            <a:off x="9249934" y="5107934"/>
            <a:ext cx="294116" cy="961614"/>
          </a:xfrm>
          <a:prstGeom prst="rightBrac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225218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14" name="Picture 2" descr="F:\Marion validation Ozone v2.2.8\printscreen\list_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659" y="1776984"/>
            <a:ext cx="6992875" cy="4661916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8150224" y="2287792"/>
            <a:ext cx="18764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 err="1">
                <a:solidFill>
                  <a:srgbClr val="7030A0"/>
                </a:solidFill>
              </a:rPr>
              <a:t>Properties</a:t>
            </a:r>
            <a:r>
              <a:rPr lang="fr-LU" dirty="0">
                <a:solidFill>
                  <a:srgbClr val="7030A0"/>
                </a:solidFill>
              </a:rPr>
              <a:t> of </a:t>
            </a:r>
            <a:r>
              <a:rPr lang="fr-LU" dirty="0" err="1">
                <a:solidFill>
                  <a:srgbClr val="7030A0"/>
                </a:solidFill>
              </a:rPr>
              <a:t>layers</a:t>
            </a:r>
            <a:r>
              <a:rPr lang="fr-LU" dirty="0">
                <a:solidFill>
                  <a:srgbClr val="7030A0"/>
                </a:solidFill>
              </a:rPr>
              <a:t> for </a:t>
            </a:r>
            <a:r>
              <a:rPr lang="fr-LU" dirty="0" err="1">
                <a:solidFill>
                  <a:srgbClr val="7030A0"/>
                </a:solidFill>
              </a:rPr>
              <a:t>each</a:t>
            </a:r>
            <a:r>
              <a:rPr lang="fr-LU" dirty="0">
                <a:solidFill>
                  <a:srgbClr val="7030A0"/>
                </a:solidFill>
              </a:rPr>
              <a:t> </a:t>
            </a:r>
            <a:r>
              <a:rPr lang="fr-LU" dirty="0" err="1">
                <a:solidFill>
                  <a:srgbClr val="7030A0"/>
                </a:solidFill>
              </a:rPr>
              <a:t>wall</a:t>
            </a:r>
            <a:endParaRPr lang="fr-LU" dirty="0">
              <a:solidFill>
                <a:srgbClr val="7030A0"/>
              </a:solidFill>
            </a:endParaRPr>
          </a:p>
        </p:txBody>
      </p:sp>
      <p:sp>
        <p:nvSpPr>
          <p:cNvPr id="19" name="Right Brace 18"/>
          <p:cNvSpPr/>
          <p:nvPr/>
        </p:nvSpPr>
        <p:spPr>
          <a:xfrm>
            <a:off x="7827534" y="2101757"/>
            <a:ext cx="294116" cy="1295400"/>
          </a:xfrm>
          <a:prstGeom prst="rightBrac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21" name="Right Brace 20"/>
          <p:cNvSpPr/>
          <p:nvPr/>
        </p:nvSpPr>
        <p:spPr>
          <a:xfrm>
            <a:off x="7827534" y="5212709"/>
            <a:ext cx="294116" cy="961614"/>
          </a:xfrm>
          <a:prstGeom prst="rightBrac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50165" t="29964" r="30802" b="32327"/>
          <a:stretch/>
        </p:blipFill>
        <p:spPr>
          <a:xfrm>
            <a:off x="9428479" y="3567910"/>
            <a:ext cx="2487505" cy="27722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855314" y="5499325"/>
            <a:ext cx="1876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LU" dirty="0" err="1">
                <a:solidFill>
                  <a:srgbClr val="00B0F0"/>
                </a:solidFill>
              </a:rPr>
              <a:t>Openings</a:t>
            </a:r>
            <a:endParaRPr lang="fr-LU" dirty="0">
              <a:solidFill>
                <a:srgbClr val="00B0F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/>
          <a:srcRect l="34323" t="71607" r="56365" b="24148"/>
          <a:stretch/>
        </p:blipFill>
        <p:spPr>
          <a:xfrm>
            <a:off x="10055224" y="3162049"/>
            <a:ext cx="1438808" cy="3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6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0392" t="29167" r="24374" b="17639"/>
          <a:stretch/>
        </p:blipFill>
        <p:spPr>
          <a:xfrm>
            <a:off x="2352675" y="1788336"/>
            <a:ext cx="7029451" cy="46498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3295650" y="3047244"/>
            <a:ext cx="1485900" cy="400806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70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30000" t="23333" r="23854" b="19630"/>
          <a:stretch/>
        </p:blipFill>
        <p:spPr>
          <a:xfrm>
            <a:off x="2463800" y="1841499"/>
            <a:ext cx="6299200" cy="4379579"/>
          </a:xfrm>
          <a:prstGeom prst="rect">
            <a:avLst/>
          </a:prstGeom>
        </p:spPr>
      </p:pic>
      <p:sp>
        <p:nvSpPr>
          <p:cNvPr id="1071" name="Rectangle 1070"/>
          <p:cNvSpPr/>
          <p:nvPr/>
        </p:nvSpPr>
        <p:spPr bwMode="auto">
          <a:xfrm>
            <a:off x="7496915" y="2315857"/>
            <a:ext cx="976526" cy="246368"/>
          </a:xfrm>
          <a:prstGeom prst="rect">
            <a:avLst/>
          </a:prstGeom>
          <a:noFill/>
          <a:ln w="1587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rgbClr val="424A52"/>
            </a:outerShdw>
          </a:effectLst>
        </p:spPr>
        <p:txBody>
          <a:bodyPr vert="horz" wrap="square" lIns="91434" tIns="45718" rIns="91434" bIns="4571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AG Rounded Std Light" pitchFamily="34" charset="0"/>
              <a:ea typeface="MS PGothic" pitchFamily="34" charset="-128"/>
            </a:endParaRPr>
          </a:p>
        </p:txBody>
      </p:sp>
      <p:pic>
        <p:nvPicPr>
          <p:cNvPr id="107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4700" y="1208652"/>
            <a:ext cx="1638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3" name="Rectangle 1072"/>
          <p:cNvSpPr/>
          <p:nvPr/>
        </p:nvSpPr>
        <p:spPr bwMode="auto">
          <a:xfrm>
            <a:off x="3353232" y="2262743"/>
            <a:ext cx="990168" cy="190915"/>
          </a:xfrm>
          <a:prstGeom prst="rect">
            <a:avLst/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575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313769" y="2236441"/>
            <a:ext cx="5782231" cy="4080793"/>
            <a:chOff x="576" y="726"/>
            <a:chExt cx="4629" cy="3267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576" y="912"/>
              <a:ext cx="4629" cy="30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76" y="726"/>
              <a:ext cx="32" cy="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sz="1500" b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sz="17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317" y="1276"/>
              <a:ext cx="3147" cy="229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LU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85" y="1261"/>
              <a:ext cx="52" cy="672"/>
            </a:xfrm>
            <a:custGeom>
              <a:avLst/>
              <a:gdLst>
                <a:gd name="T0" fmla="*/ 52 w 52"/>
                <a:gd name="T1" fmla="*/ 0 h 672"/>
                <a:gd name="T2" fmla="*/ 3 w 52"/>
                <a:gd name="T3" fmla="*/ 0 h 672"/>
                <a:gd name="T4" fmla="*/ 0 w 52"/>
                <a:gd name="T5" fmla="*/ 672 h 672"/>
                <a:gd name="T6" fmla="*/ 49 w 52"/>
                <a:gd name="T7" fmla="*/ 672 h 672"/>
                <a:gd name="T8" fmla="*/ 52 w 52"/>
                <a:gd name="T9" fmla="*/ 0 h 6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72"/>
                <a:gd name="T17" fmla="*/ 52 w 52"/>
                <a:gd name="T18" fmla="*/ 672 h 6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72">
                  <a:moveTo>
                    <a:pt x="52" y="0"/>
                  </a:moveTo>
                  <a:lnTo>
                    <a:pt x="3" y="0"/>
                  </a:lnTo>
                  <a:lnTo>
                    <a:pt x="0" y="672"/>
                  </a:lnTo>
                  <a:lnTo>
                    <a:pt x="49" y="67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441" y="1264"/>
              <a:ext cx="52" cy="397"/>
            </a:xfrm>
            <a:custGeom>
              <a:avLst/>
              <a:gdLst>
                <a:gd name="T0" fmla="*/ 52 w 52"/>
                <a:gd name="T1" fmla="*/ 0 h 397"/>
                <a:gd name="T2" fmla="*/ 3 w 52"/>
                <a:gd name="T3" fmla="*/ 0 h 397"/>
                <a:gd name="T4" fmla="*/ 0 w 52"/>
                <a:gd name="T5" fmla="*/ 397 h 397"/>
                <a:gd name="T6" fmla="*/ 49 w 52"/>
                <a:gd name="T7" fmla="*/ 397 h 397"/>
                <a:gd name="T8" fmla="*/ 52 w 52"/>
                <a:gd name="T9" fmla="*/ 0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97"/>
                <a:gd name="T17" fmla="*/ 52 w 52"/>
                <a:gd name="T18" fmla="*/ 397 h 3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97">
                  <a:moveTo>
                    <a:pt x="52" y="0"/>
                  </a:moveTo>
                  <a:lnTo>
                    <a:pt x="3" y="0"/>
                  </a:lnTo>
                  <a:lnTo>
                    <a:pt x="0" y="397"/>
                  </a:lnTo>
                  <a:lnTo>
                    <a:pt x="49" y="39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305" y="3556"/>
              <a:ext cx="3168" cy="4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LU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444" y="2398"/>
              <a:ext cx="52" cy="1181"/>
            </a:xfrm>
            <a:custGeom>
              <a:avLst/>
              <a:gdLst>
                <a:gd name="T0" fmla="*/ 3 w 52"/>
                <a:gd name="T1" fmla="*/ 1181 h 1181"/>
                <a:gd name="T2" fmla="*/ 52 w 52"/>
                <a:gd name="T3" fmla="*/ 1181 h 1181"/>
                <a:gd name="T4" fmla="*/ 49 w 52"/>
                <a:gd name="T5" fmla="*/ 0 h 1181"/>
                <a:gd name="T6" fmla="*/ 0 w 52"/>
                <a:gd name="T7" fmla="*/ 0 h 1181"/>
                <a:gd name="T8" fmla="*/ 3 w 52"/>
                <a:gd name="T9" fmla="*/ 1181 h 11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1181"/>
                <a:gd name="T17" fmla="*/ 52 w 52"/>
                <a:gd name="T18" fmla="*/ 1181 h 11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1181">
                  <a:moveTo>
                    <a:pt x="3" y="1181"/>
                  </a:moveTo>
                  <a:lnTo>
                    <a:pt x="52" y="1181"/>
                  </a:lnTo>
                  <a:lnTo>
                    <a:pt x="49" y="0"/>
                  </a:lnTo>
                  <a:lnTo>
                    <a:pt x="0" y="0"/>
                  </a:lnTo>
                  <a:lnTo>
                    <a:pt x="3" y="11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1" name="Picture 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65" y="2401"/>
              <a:ext cx="1158" cy="1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2173" y="2613"/>
              <a:ext cx="127" cy="1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LU"/>
            </a:p>
          </p:txBody>
        </p:sp>
        <p:pic>
          <p:nvPicPr>
            <p:cNvPr id="23" name="Picture 1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80" y="2540"/>
              <a:ext cx="753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84" y="2349"/>
              <a:ext cx="753" cy="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05" y="1244"/>
              <a:ext cx="3168" cy="52"/>
            </a:xfrm>
            <a:custGeom>
              <a:avLst/>
              <a:gdLst>
                <a:gd name="T0" fmla="*/ 0 w 3168"/>
                <a:gd name="T1" fmla="*/ 0 h 52"/>
                <a:gd name="T2" fmla="*/ 0 w 3168"/>
                <a:gd name="T3" fmla="*/ 49 h 52"/>
                <a:gd name="T4" fmla="*/ 3168 w 3168"/>
                <a:gd name="T5" fmla="*/ 52 h 52"/>
                <a:gd name="T6" fmla="*/ 3168 w 3168"/>
                <a:gd name="T7" fmla="*/ 3 h 52"/>
                <a:gd name="T8" fmla="*/ 0 w 316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68"/>
                <a:gd name="T16" fmla="*/ 0 h 52"/>
                <a:gd name="T17" fmla="*/ 3168 w 316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68" h="52">
                  <a:moveTo>
                    <a:pt x="0" y="0"/>
                  </a:moveTo>
                  <a:lnTo>
                    <a:pt x="0" y="49"/>
                  </a:lnTo>
                  <a:lnTo>
                    <a:pt x="3168" y="52"/>
                  </a:lnTo>
                  <a:lnTo>
                    <a:pt x="316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itle 1"/>
          <p:cNvSpPr txBox="1">
            <a:spLocks/>
          </p:cNvSpPr>
          <p:nvPr/>
        </p:nvSpPr>
        <p:spPr bwMode="auto">
          <a:xfrm>
            <a:off x="944988" y="1981922"/>
            <a:ext cx="2611176" cy="3952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GB" sz="2400" b="1" dirty="0"/>
              <a:t>Before the fire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1127" y="2480232"/>
            <a:ext cx="6107800" cy="383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itle 1"/>
          <p:cNvSpPr txBox="1">
            <a:spLocks/>
          </p:cNvSpPr>
          <p:nvPr/>
        </p:nvSpPr>
        <p:spPr bwMode="auto">
          <a:xfrm>
            <a:off x="6580057" y="2038797"/>
            <a:ext cx="2160240" cy="3952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GB" sz="2400" b="1" dirty="0"/>
              <a:t>Ignition</a:t>
            </a:r>
          </a:p>
        </p:txBody>
      </p:sp>
    </p:spTree>
    <p:extLst>
      <p:ext uri="{BB962C8B-B14F-4D97-AF65-F5344CB8AC3E}">
        <p14:creationId xmlns:p14="http://schemas.microsoft.com/office/powerpoint/2010/main" val="57284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0" y="113239"/>
            <a:ext cx="12192000" cy="5916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5. Software</a:t>
            </a:r>
          </a:p>
        </p:txBody>
      </p:sp>
      <p:sp>
        <p:nvSpPr>
          <p:cNvPr id="41" name="Title 12"/>
          <p:cNvSpPr>
            <a:spLocks noGrp="1"/>
          </p:cNvSpPr>
          <p:nvPr>
            <p:ph type="title"/>
          </p:nvPr>
        </p:nvSpPr>
        <p:spPr>
          <a:xfrm>
            <a:off x="1250831" y="467360"/>
            <a:ext cx="9739222" cy="1233424"/>
          </a:xfrm>
        </p:spPr>
        <p:txBody>
          <a:bodyPr/>
          <a:lstStyle/>
          <a:p>
            <a:r>
              <a:rPr lang="en-GB" dirty="0"/>
              <a:t>5.1. </a:t>
            </a:r>
            <a:r>
              <a:rPr lang="en-GB" dirty="0" err="1"/>
              <a:t>OZone</a:t>
            </a:r>
            <a:r>
              <a:rPr lang="en-GB" dirty="0"/>
              <a:t> Compartment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 bwMode="auto">
          <a:xfrm>
            <a:off x="944988" y="1981922"/>
            <a:ext cx="2611176" cy="3952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GB" sz="2400" b="1" dirty="0"/>
              <a:t>Localised fire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 bwMode="auto">
          <a:xfrm>
            <a:off x="6580056" y="2038797"/>
            <a:ext cx="3802193" cy="3952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GB" sz="2400" b="1" dirty="0"/>
              <a:t>Fully-developed fire 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711" y="2478653"/>
            <a:ext cx="619147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7826" y="3855738"/>
            <a:ext cx="3265355" cy="2116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8429" y="2478653"/>
            <a:ext cx="5459750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63181" y="3879349"/>
            <a:ext cx="3276889" cy="209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9240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nded Design Yellow 16x9">
  <a:themeElements>
    <a:clrScheme name="Banded_Design_Yellow">
      <a:dk1>
        <a:srgbClr val="323232"/>
      </a:dk1>
      <a:lt1>
        <a:sysClr val="window" lastClr="FFFFFF"/>
      </a:lt1>
      <a:dk2>
        <a:srgbClr val="000000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Yellow">
      <a:dk1>
        <a:srgbClr val="595959"/>
      </a:dk1>
      <a:lt1>
        <a:sysClr val="window" lastClr="FFFFFF"/>
      </a:lt1>
      <a:dk2>
        <a:srgbClr val="323232"/>
      </a:dk2>
      <a:lt2>
        <a:srgbClr val="E5E8E8"/>
      </a:lt2>
      <a:accent1>
        <a:srgbClr val="FFCD36"/>
      </a:accent1>
      <a:accent2>
        <a:srgbClr val="F29E3E"/>
      </a:accent2>
      <a:accent3>
        <a:srgbClr val="83C546"/>
      </a:accent3>
      <a:accent4>
        <a:srgbClr val="52C1CA"/>
      </a:accent4>
      <a:accent5>
        <a:srgbClr val="7384CA"/>
      </a:accent5>
      <a:accent6>
        <a:srgbClr val="DA6A89"/>
      </a:accent6>
      <a:hlink>
        <a:srgbClr val="88CACA"/>
      </a:hlink>
      <a:folHlink>
        <a:srgbClr val="91A7CA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66677B1-365E-411F-9971-C788BC2975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Yellow banded design presentation (widescreen)</Template>
  <TotalTime>0</TotalTime>
  <Words>596</Words>
  <Application>Microsoft Office PowerPoint</Application>
  <PresentationFormat>Widescreen</PresentationFormat>
  <Paragraphs>105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MS PGothic</vt:lpstr>
      <vt:lpstr>Arial</vt:lpstr>
      <vt:lpstr>Book Antiqua</vt:lpstr>
      <vt:lpstr>Times New Roman</vt:lpstr>
      <vt:lpstr>VAG Rounded Std Light</vt:lpstr>
      <vt:lpstr>Wingdings</vt:lpstr>
      <vt:lpstr>Banded Design Yellow 16x9</vt:lpstr>
      <vt:lpstr>LOCAFI+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5.1. OZone Compartment</vt:lpstr>
      <vt:lpstr>5.2. OZone Localised fire</vt:lpstr>
      <vt:lpstr>5.2. OZone Localised fire</vt:lpstr>
      <vt:lpstr>5.2. OZone Localised fire</vt:lpstr>
      <vt:lpstr>5.2. OZone Localised fire</vt:lpstr>
      <vt:lpstr>5.3. SAFIR Localised fire</vt:lpstr>
      <vt:lpstr>5.3. SAFIR Localised fire</vt:lpstr>
      <vt:lpstr>5.3. SAFIR Localised fire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2017-10-16T11:41:22Z</dcterms:created>
  <dcterms:modified xsi:type="dcterms:W3CDTF">2018-01-08T15:28:27Z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TC029009979991</vt:lpwstr>
  </property>
</Properties>
</file>